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Lst>
  <p:notesMasterIdLst>
    <p:notesMasterId r:id="rId83"/>
  </p:notesMasterIdLst>
  <p:handoutMasterIdLst>
    <p:handoutMasterId r:id="rId84"/>
  </p:handoutMasterIdLst>
  <p:sldIdLst>
    <p:sldId id="558" r:id="rId2"/>
    <p:sldId id="523" r:id="rId3"/>
    <p:sldId id="414" r:id="rId4"/>
    <p:sldId id="525" r:id="rId5"/>
    <p:sldId id="291" r:id="rId6"/>
    <p:sldId id="264" r:id="rId7"/>
    <p:sldId id="472" r:id="rId8"/>
    <p:sldId id="524" r:id="rId9"/>
    <p:sldId id="384" r:id="rId10"/>
    <p:sldId id="367" r:id="rId11"/>
    <p:sldId id="607" r:id="rId12"/>
    <p:sldId id="410" r:id="rId13"/>
    <p:sldId id="609" r:id="rId14"/>
    <p:sldId id="610" r:id="rId15"/>
    <p:sldId id="608" r:id="rId16"/>
    <p:sldId id="416" r:id="rId17"/>
    <p:sldId id="528" r:id="rId18"/>
    <p:sldId id="559" r:id="rId19"/>
    <p:sldId id="611" r:id="rId20"/>
    <p:sldId id="560" r:id="rId21"/>
    <p:sldId id="561" r:id="rId22"/>
    <p:sldId id="562" r:id="rId23"/>
    <p:sldId id="563" r:id="rId24"/>
    <p:sldId id="526" r:id="rId25"/>
    <p:sldId id="567" r:id="rId26"/>
    <p:sldId id="606" r:id="rId27"/>
    <p:sldId id="421" r:id="rId28"/>
    <p:sldId id="565" r:id="rId29"/>
    <p:sldId id="408" r:id="rId30"/>
    <p:sldId id="566" r:id="rId31"/>
    <p:sldId id="423" r:id="rId32"/>
    <p:sldId id="568" r:id="rId33"/>
    <p:sldId id="569" r:id="rId34"/>
    <p:sldId id="570" r:id="rId35"/>
    <p:sldId id="571" r:id="rId36"/>
    <p:sldId id="572" r:id="rId37"/>
    <p:sldId id="573" r:id="rId38"/>
    <p:sldId id="574" r:id="rId39"/>
    <p:sldId id="532" r:id="rId40"/>
    <p:sldId id="575" r:id="rId41"/>
    <p:sldId id="576" r:id="rId42"/>
    <p:sldId id="577" r:id="rId43"/>
    <p:sldId id="578" r:id="rId44"/>
    <p:sldId id="579" r:id="rId45"/>
    <p:sldId id="612" r:id="rId46"/>
    <p:sldId id="580" r:id="rId47"/>
    <p:sldId id="605" r:id="rId48"/>
    <p:sldId id="311" r:id="rId49"/>
    <p:sldId id="379" r:id="rId50"/>
    <p:sldId id="435" r:id="rId51"/>
    <p:sldId id="537" r:id="rId52"/>
    <p:sldId id="582" r:id="rId53"/>
    <p:sldId id="584" r:id="rId54"/>
    <p:sldId id="585" r:id="rId55"/>
    <p:sldId id="583" r:id="rId56"/>
    <p:sldId id="490" r:id="rId57"/>
    <p:sldId id="536" r:id="rId58"/>
    <p:sldId id="587" r:id="rId59"/>
    <p:sldId id="588" r:id="rId60"/>
    <p:sldId id="589" r:id="rId61"/>
    <p:sldId id="590" r:id="rId62"/>
    <p:sldId id="541" r:id="rId63"/>
    <p:sldId id="540" r:id="rId64"/>
    <p:sldId id="591" r:id="rId65"/>
    <p:sldId id="592" r:id="rId66"/>
    <p:sldId id="593" r:id="rId67"/>
    <p:sldId id="457" r:id="rId68"/>
    <p:sldId id="594" r:id="rId69"/>
    <p:sldId id="547" r:id="rId70"/>
    <p:sldId id="613" r:id="rId71"/>
    <p:sldId id="595" r:id="rId72"/>
    <p:sldId id="601" r:id="rId73"/>
    <p:sldId id="549" r:id="rId74"/>
    <p:sldId id="552" r:id="rId75"/>
    <p:sldId id="602" r:id="rId76"/>
    <p:sldId id="603" r:id="rId77"/>
    <p:sldId id="614" r:id="rId78"/>
    <p:sldId id="469" r:id="rId79"/>
    <p:sldId id="604" r:id="rId80"/>
    <p:sldId id="557" r:id="rId81"/>
    <p:sldId id="556" r:id="rId82"/>
  </p:sldIdLst>
  <p:sldSz cx="12192000" cy="6858000"/>
  <p:notesSz cx="6858000" cy="9144000"/>
  <p:defaultTex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0000"/>
    <a:srgbClr val="FFABBB"/>
    <a:srgbClr val="AFEAFF"/>
    <a:srgbClr val="FADBD2"/>
    <a:srgbClr val="69D8FF"/>
    <a:srgbClr val="37CBFF"/>
    <a:srgbClr val="FEED9B"/>
    <a:srgbClr val="53FFA1"/>
    <a:srgbClr val="FABCB4"/>
    <a:srgbClr val="57D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45" autoAdjust="0"/>
    <p:restoredTop sz="94581" autoAdjust="0"/>
  </p:normalViewPr>
  <p:slideViewPr>
    <p:cSldViewPr>
      <p:cViewPr varScale="1">
        <p:scale>
          <a:sx n="101" d="100"/>
          <a:sy n="101" d="100"/>
        </p:scale>
        <p:origin x="228" y="9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38" d="100"/>
          <a:sy n="38" d="100"/>
        </p:scale>
        <p:origin x="-1524"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74603174603175"/>
          <c:y val="8.3932853717026384E-2"/>
          <c:w val="0.553968253968254"/>
          <c:h val="0.83693045563549162"/>
        </c:manualLayout>
      </c:layout>
      <c:pieChart>
        <c:varyColors val="1"/>
        <c:ser>
          <c:idx val="0"/>
          <c:order val="0"/>
          <c:tx>
            <c:strRef>
              <c:f>Sheet1!$A$2</c:f>
              <c:strCache>
                <c:ptCount val="1"/>
              </c:strCache>
            </c:strRef>
          </c:tx>
          <c:spPr>
            <a:solidFill>
              <a:schemeClr val="accent1"/>
            </a:solidFill>
            <a:ln w="12700">
              <a:solidFill>
                <a:schemeClr val="tx1"/>
              </a:solidFill>
              <a:prstDash val="solid"/>
            </a:ln>
          </c:spPr>
          <c:dPt>
            <c:idx val="0"/>
            <c:bubble3D val="0"/>
            <c:extLst>
              <c:ext xmlns:c16="http://schemas.microsoft.com/office/drawing/2014/chart" uri="{C3380CC4-5D6E-409C-BE32-E72D297353CC}">
                <c16:uniqueId val="{00000000-C5F6-4AF8-8915-CF8F214A14EC}"/>
              </c:ext>
            </c:extLst>
          </c:dPt>
          <c:dPt>
            <c:idx val="1"/>
            <c:bubble3D val="0"/>
            <c:spPr>
              <a:solidFill>
                <a:schemeClr val="accent2"/>
              </a:solidFill>
              <a:ln w="12700">
                <a:solidFill>
                  <a:schemeClr val="tx1"/>
                </a:solidFill>
                <a:prstDash val="solid"/>
              </a:ln>
            </c:spPr>
            <c:extLst>
              <c:ext xmlns:c16="http://schemas.microsoft.com/office/drawing/2014/chart" uri="{C3380CC4-5D6E-409C-BE32-E72D297353CC}">
                <c16:uniqueId val="{00000002-C5F6-4AF8-8915-CF8F214A14EC}"/>
              </c:ext>
            </c:extLst>
          </c:dPt>
          <c:dPt>
            <c:idx val="2"/>
            <c:bubble3D val="0"/>
            <c:spPr>
              <a:solidFill>
                <a:schemeClr val="hlink"/>
              </a:solidFill>
              <a:ln w="12700">
                <a:solidFill>
                  <a:schemeClr val="tx1"/>
                </a:solidFill>
                <a:prstDash val="solid"/>
              </a:ln>
            </c:spPr>
            <c:extLst>
              <c:ext xmlns:c16="http://schemas.microsoft.com/office/drawing/2014/chart" uri="{C3380CC4-5D6E-409C-BE32-E72D297353CC}">
                <c16:uniqueId val="{00000004-C5F6-4AF8-8915-CF8F214A14EC}"/>
              </c:ext>
            </c:extLst>
          </c:dPt>
          <c:cat>
            <c:strRef>
              <c:f>Sheet1!$B$1:$D$1</c:f>
              <c:strCache>
                <c:ptCount val="3"/>
                <c:pt idx="0">
                  <c:v>糖</c:v>
                </c:pt>
                <c:pt idx="1">
                  <c:v>脂肪</c:v>
                </c:pt>
                <c:pt idx="2">
                  <c:v>蛋白质</c:v>
                </c:pt>
              </c:strCache>
            </c:strRef>
          </c:cat>
          <c:val>
            <c:numRef>
              <c:f>Sheet1!$B$2:$D$2</c:f>
              <c:numCache>
                <c:formatCode>General</c:formatCode>
                <c:ptCount val="3"/>
                <c:pt idx="0">
                  <c:v>60</c:v>
                </c:pt>
                <c:pt idx="1">
                  <c:v>25</c:v>
                </c:pt>
                <c:pt idx="2">
                  <c:v>13</c:v>
                </c:pt>
              </c:numCache>
            </c:numRef>
          </c:val>
          <c:extLst>
            <c:ext xmlns:c16="http://schemas.microsoft.com/office/drawing/2014/chart" uri="{C3380CC4-5D6E-409C-BE32-E72D297353CC}">
              <c16:uniqueId val="{00000005-C5F6-4AF8-8915-CF8F214A14EC}"/>
            </c:ext>
          </c:extLst>
        </c:ser>
        <c:ser>
          <c:idx val="1"/>
          <c:order val="1"/>
          <c:tx>
            <c:strRef>
              <c:f>Sheet1!$A$3</c:f>
              <c:strCache>
                <c:ptCount val="1"/>
              </c:strCache>
            </c:strRef>
          </c:tx>
          <c:spPr>
            <a:solidFill>
              <a:schemeClr val="accent2"/>
            </a:solidFill>
            <a:ln w="12700">
              <a:solidFill>
                <a:schemeClr val="tx1"/>
              </a:solidFill>
              <a:prstDash val="solid"/>
            </a:ln>
          </c:spPr>
          <c:dPt>
            <c:idx val="0"/>
            <c:bubble3D val="0"/>
            <c:spPr>
              <a:solidFill>
                <a:schemeClr val="accent1"/>
              </a:solidFill>
              <a:ln w="12700">
                <a:solidFill>
                  <a:schemeClr val="tx1"/>
                </a:solidFill>
                <a:prstDash val="solid"/>
              </a:ln>
            </c:spPr>
            <c:extLst>
              <c:ext xmlns:c16="http://schemas.microsoft.com/office/drawing/2014/chart" uri="{C3380CC4-5D6E-409C-BE32-E72D297353CC}">
                <c16:uniqueId val="{00000007-C5F6-4AF8-8915-CF8F214A14EC}"/>
              </c:ext>
            </c:extLst>
          </c:dPt>
          <c:dPt>
            <c:idx val="1"/>
            <c:bubble3D val="0"/>
            <c:extLst>
              <c:ext xmlns:c16="http://schemas.microsoft.com/office/drawing/2014/chart" uri="{C3380CC4-5D6E-409C-BE32-E72D297353CC}">
                <c16:uniqueId val="{00000008-C5F6-4AF8-8915-CF8F214A14EC}"/>
              </c:ext>
            </c:extLst>
          </c:dPt>
          <c:dPt>
            <c:idx val="2"/>
            <c:bubble3D val="0"/>
            <c:spPr>
              <a:solidFill>
                <a:schemeClr val="hlink"/>
              </a:solidFill>
              <a:ln w="12700">
                <a:solidFill>
                  <a:schemeClr val="tx1"/>
                </a:solidFill>
                <a:prstDash val="solid"/>
              </a:ln>
            </c:spPr>
            <c:extLst>
              <c:ext xmlns:c16="http://schemas.microsoft.com/office/drawing/2014/chart" uri="{C3380CC4-5D6E-409C-BE32-E72D297353CC}">
                <c16:uniqueId val="{0000000A-C5F6-4AF8-8915-CF8F214A14EC}"/>
              </c:ext>
            </c:extLst>
          </c:dPt>
          <c:cat>
            <c:strRef>
              <c:f>Sheet1!$B$1:$D$1</c:f>
              <c:strCache>
                <c:ptCount val="3"/>
                <c:pt idx="0">
                  <c:v>糖</c:v>
                </c:pt>
                <c:pt idx="1">
                  <c:v>脂肪</c:v>
                </c:pt>
                <c:pt idx="2">
                  <c:v>蛋白质</c:v>
                </c:pt>
              </c:strCache>
            </c:strRef>
          </c:cat>
          <c:val>
            <c:numRef>
              <c:f>Sheet1!$B$3:$D$3</c:f>
              <c:numCache>
                <c:formatCode>General</c:formatCode>
                <c:ptCount val="3"/>
              </c:numCache>
            </c:numRef>
          </c:val>
          <c:extLst>
            <c:ext xmlns:c16="http://schemas.microsoft.com/office/drawing/2014/chart" uri="{C3380CC4-5D6E-409C-BE32-E72D297353CC}">
              <c16:uniqueId val="{0000000B-C5F6-4AF8-8915-CF8F214A14EC}"/>
            </c:ext>
          </c:extLst>
        </c:ser>
        <c:ser>
          <c:idx val="2"/>
          <c:order val="2"/>
          <c:tx>
            <c:strRef>
              <c:f>Sheet1!$A$4</c:f>
              <c:strCache>
                <c:ptCount val="1"/>
              </c:strCache>
            </c:strRef>
          </c:tx>
          <c:spPr>
            <a:solidFill>
              <a:schemeClr val="hlink"/>
            </a:solidFill>
            <a:ln w="12700">
              <a:solidFill>
                <a:schemeClr val="tx1"/>
              </a:solidFill>
              <a:prstDash val="solid"/>
            </a:ln>
          </c:spPr>
          <c:dPt>
            <c:idx val="0"/>
            <c:bubble3D val="0"/>
            <c:spPr>
              <a:solidFill>
                <a:schemeClr val="accent1"/>
              </a:solidFill>
              <a:ln w="12700">
                <a:solidFill>
                  <a:schemeClr val="tx1"/>
                </a:solidFill>
                <a:prstDash val="solid"/>
              </a:ln>
            </c:spPr>
            <c:extLst>
              <c:ext xmlns:c16="http://schemas.microsoft.com/office/drawing/2014/chart" uri="{C3380CC4-5D6E-409C-BE32-E72D297353CC}">
                <c16:uniqueId val="{0000000D-C5F6-4AF8-8915-CF8F214A14EC}"/>
              </c:ext>
            </c:extLst>
          </c:dPt>
          <c:dPt>
            <c:idx val="1"/>
            <c:bubble3D val="0"/>
            <c:spPr>
              <a:solidFill>
                <a:schemeClr val="accent2"/>
              </a:solidFill>
              <a:ln w="12700">
                <a:solidFill>
                  <a:schemeClr val="tx1"/>
                </a:solidFill>
                <a:prstDash val="solid"/>
              </a:ln>
            </c:spPr>
            <c:extLst>
              <c:ext xmlns:c16="http://schemas.microsoft.com/office/drawing/2014/chart" uri="{C3380CC4-5D6E-409C-BE32-E72D297353CC}">
                <c16:uniqueId val="{0000000F-C5F6-4AF8-8915-CF8F214A14EC}"/>
              </c:ext>
            </c:extLst>
          </c:dPt>
          <c:dPt>
            <c:idx val="2"/>
            <c:bubble3D val="0"/>
            <c:extLst>
              <c:ext xmlns:c16="http://schemas.microsoft.com/office/drawing/2014/chart" uri="{C3380CC4-5D6E-409C-BE32-E72D297353CC}">
                <c16:uniqueId val="{00000010-C5F6-4AF8-8915-CF8F214A14EC}"/>
              </c:ext>
            </c:extLst>
          </c:dPt>
          <c:cat>
            <c:strRef>
              <c:f>Sheet1!$B$1:$D$1</c:f>
              <c:strCache>
                <c:ptCount val="3"/>
                <c:pt idx="0">
                  <c:v>糖</c:v>
                </c:pt>
                <c:pt idx="1">
                  <c:v>脂肪</c:v>
                </c:pt>
                <c:pt idx="2">
                  <c:v>蛋白质</c:v>
                </c:pt>
              </c:strCache>
            </c:strRef>
          </c:cat>
          <c:val>
            <c:numRef>
              <c:f>Sheet1!$B$4:$D$4</c:f>
              <c:numCache>
                <c:formatCode>General</c:formatCode>
                <c:ptCount val="3"/>
              </c:numCache>
            </c:numRef>
          </c:val>
          <c:extLst>
            <c:ext xmlns:c16="http://schemas.microsoft.com/office/drawing/2014/chart" uri="{C3380CC4-5D6E-409C-BE32-E72D297353CC}">
              <c16:uniqueId val="{00000011-C5F6-4AF8-8915-CF8F214A14EC}"/>
            </c:ext>
          </c:extLst>
        </c:ser>
        <c:dLbls>
          <c:showLegendKey val="0"/>
          <c:showVal val="0"/>
          <c:showCatName val="0"/>
          <c:showSerName val="0"/>
          <c:showPercent val="0"/>
          <c:showBubbleSize val="0"/>
          <c:showLeaderLines val="1"/>
        </c:dLbls>
        <c:firstSliceAng val="0"/>
      </c:pieChart>
      <c:spPr>
        <a:noFill/>
        <a:ln w="25399">
          <a:noFill/>
        </a:ln>
      </c:spPr>
    </c:plotArea>
    <c:legend>
      <c:legendPos val="r"/>
      <c:layout>
        <c:manualLayout>
          <c:xMode val="edge"/>
          <c:yMode val="edge"/>
          <c:x val="0.81746031746031744"/>
          <c:y val="0.38129496402877699"/>
          <c:w val="0.1761904761904762"/>
          <c:h val="0.23980815347721823"/>
        </c:manualLayout>
      </c:layout>
      <c:overlay val="0"/>
      <c:spPr>
        <a:noFill/>
        <a:ln w="3175">
          <a:solidFill>
            <a:schemeClr val="tx1"/>
          </a:solidFill>
          <a:prstDash val="solid"/>
        </a:ln>
      </c:spPr>
      <c:txPr>
        <a:bodyPr/>
        <a:lstStyle/>
        <a:p>
          <a:pPr>
            <a:defRPr sz="1655" b="1" i="0" u="none" strike="noStrike" baseline="0">
              <a:solidFill>
                <a:schemeClr val="tx1"/>
              </a:solidFill>
              <a:latin typeface="Arial" panose="020B0604020202020204" pitchFamily="34" charset="0"/>
              <a:ea typeface="方正姚体" panose="02010601030101010101" pitchFamily="2" charset="-122"/>
              <a:cs typeface="宋体"/>
            </a:defRPr>
          </a:pPr>
          <a:endParaRPr lang="zh-CN"/>
        </a:p>
      </c:txPr>
    </c:legend>
    <c:plotVisOnly val="1"/>
    <c:dispBlanksAs val="zero"/>
    <c:showDLblsOverMax val="0"/>
  </c:chart>
  <c:spPr>
    <a:noFill/>
    <a:ln>
      <a:noFill/>
    </a:ln>
  </c:spPr>
  <c:txPr>
    <a:bodyPr/>
    <a:lstStyle/>
    <a:p>
      <a:pPr>
        <a:defRPr sz="1800" b="1" i="0" u="none" strike="noStrike" baseline="0">
          <a:solidFill>
            <a:schemeClr val="tx1"/>
          </a:solidFill>
          <a:latin typeface="宋体"/>
          <a:ea typeface="宋体"/>
          <a:cs typeface="宋体"/>
        </a:defRPr>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20574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1" sz="1200" b="1">
                <a:latin typeface="Times New Roman" pitchFamily="18" charset="0"/>
              </a:defRPr>
            </a:lvl1pPr>
          </a:lstStyle>
          <a:p>
            <a:endParaRPr lang="en-US" altLang="zh-CN"/>
          </a:p>
        </p:txBody>
      </p:sp>
      <p:sp>
        <p:nvSpPr>
          <p:cNvPr id="28675" name="Rectangle 3"/>
          <p:cNvSpPr>
            <a:spLocks noGrp="1" noChangeArrowheads="1"/>
          </p:cNvSpPr>
          <p:nvPr>
            <p:ph type="dt" sz="quarter" idx="1"/>
          </p:nvPr>
        </p:nvSpPr>
        <p:spPr bwMode="auto">
          <a:xfrm>
            <a:off x="3886200" y="12192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kumimoji="1" sz="1200" b="1">
                <a:latin typeface="Times New Roman" pitchFamily="18" charset="0"/>
              </a:defRPr>
            </a:lvl1pPr>
          </a:lstStyle>
          <a:p>
            <a:endParaRPr lang="en-US" altLang="zh-CN"/>
          </a:p>
        </p:txBody>
      </p:sp>
      <p:sp>
        <p:nvSpPr>
          <p:cNvPr id="2867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kumimoji="1" sz="1200" b="1">
                <a:latin typeface="Times New Roman" pitchFamily="18" charset="0"/>
              </a:defRPr>
            </a:lvl1pPr>
          </a:lstStyle>
          <a:p>
            <a:endParaRPr lang="en-US" altLang="zh-CN"/>
          </a:p>
        </p:txBody>
      </p:sp>
      <p:sp>
        <p:nvSpPr>
          <p:cNvPr id="2867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kumimoji="1" sz="1200" b="1">
                <a:latin typeface="Times New Roman" pitchFamily="18" charset="0"/>
              </a:defRPr>
            </a:lvl1pPr>
          </a:lstStyle>
          <a:p>
            <a:fld id="{F7BF1E7C-7A04-4CE3-92BF-59EB2B2AB0A2}" type="slidenum">
              <a:rPr lang="en-US" altLang="zh-CN"/>
              <a:pPr/>
              <a:t>‹#›</a:t>
            </a:fld>
            <a:endParaRPr lang="en-US" altLang="zh-CN"/>
          </a:p>
        </p:txBody>
      </p:sp>
    </p:spTree>
    <p:extLst>
      <p:ext uri="{BB962C8B-B14F-4D97-AF65-F5344CB8AC3E}">
        <p14:creationId xmlns:p14="http://schemas.microsoft.com/office/powerpoint/2010/main" val="23652718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029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1" sz="1200" b="1">
                <a:solidFill>
                  <a:schemeClr val="accent1"/>
                </a:solidFill>
                <a:latin typeface="Times New Roman" pitchFamily="18" charset="0"/>
              </a:defRPr>
            </a:lvl1pPr>
          </a:lstStyle>
          <a:p>
            <a:endParaRPr lang="en-US" altLang="zh-CN"/>
          </a:p>
        </p:txBody>
      </p:sp>
      <p:sp>
        <p:nvSpPr>
          <p:cNvPr id="140291"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kumimoji="1" sz="1200" b="1">
                <a:solidFill>
                  <a:schemeClr val="accent1"/>
                </a:solidFill>
                <a:latin typeface="Times New Roman" pitchFamily="18" charset="0"/>
              </a:defRPr>
            </a:lvl1pPr>
          </a:lstStyle>
          <a:p>
            <a:endParaRPr lang="en-US" altLang="zh-CN"/>
          </a:p>
        </p:txBody>
      </p:sp>
      <p:sp>
        <p:nvSpPr>
          <p:cNvPr id="14029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0293"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40294"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kumimoji="1" sz="1200" b="1">
                <a:solidFill>
                  <a:schemeClr val="accent1"/>
                </a:solidFill>
                <a:latin typeface="Times New Roman" pitchFamily="18" charset="0"/>
              </a:defRPr>
            </a:lvl1pPr>
          </a:lstStyle>
          <a:p>
            <a:endParaRPr lang="en-US" altLang="zh-CN"/>
          </a:p>
        </p:txBody>
      </p:sp>
      <p:sp>
        <p:nvSpPr>
          <p:cNvPr id="140295"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kumimoji="1" sz="1200" b="1">
                <a:solidFill>
                  <a:schemeClr val="accent1"/>
                </a:solidFill>
                <a:latin typeface="Times New Roman" pitchFamily="18" charset="0"/>
              </a:defRPr>
            </a:lvl1pPr>
          </a:lstStyle>
          <a:p>
            <a:fld id="{C39BF0AF-65FA-4E81-A33D-EEDD80DFEAD5}" type="slidenum">
              <a:rPr lang="en-US" altLang="zh-CN"/>
              <a:pPr/>
              <a:t>‹#›</a:t>
            </a:fld>
            <a:endParaRPr lang="en-US" altLang="zh-CN"/>
          </a:p>
        </p:txBody>
      </p:sp>
    </p:spTree>
    <p:extLst>
      <p:ext uri="{BB962C8B-B14F-4D97-AF65-F5344CB8AC3E}">
        <p14:creationId xmlns:p14="http://schemas.microsoft.com/office/powerpoint/2010/main" val="363488709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宋体" pitchFamily="2" charset="-122"/>
        <a:cs typeface="+mn-cs"/>
      </a:defRPr>
    </a:lvl1pPr>
    <a:lvl2pPr marL="457200" algn="l" rtl="0" fontAlgn="base">
      <a:spcBef>
        <a:spcPct val="30000"/>
      </a:spcBef>
      <a:spcAft>
        <a:spcPct val="0"/>
      </a:spcAft>
      <a:defRPr sz="1200" kern="1200">
        <a:solidFill>
          <a:schemeClr val="tx1"/>
        </a:solidFill>
        <a:latin typeface="Times New Roman" pitchFamily="18" charset="0"/>
        <a:ea typeface="宋体" pitchFamily="2" charset="-122"/>
        <a:cs typeface="+mn-cs"/>
      </a:defRPr>
    </a:lvl2pPr>
    <a:lvl3pPr marL="914400" algn="l" rtl="0" fontAlgn="base">
      <a:spcBef>
        <a:spcPct val="30000"/>
      </a:spcBef>
      <a:spcAft>
        <a:spcPct val="0"/>
      </a:spcAft>
      <a:defRPr sz="1200" kern="1200">
        <a:solidFill>
          <a:schemeClr val="tx1"/>
        </a:solidFill>
        <a:latin typeface="Times New Roman" pitchFamily="18" charset="0"/>
        <a:ea typeface="宋体" pitchFamily="2" charset="-122"/>
        <a:cs typeface="+mn-cs"/>
      </a:defRPr>
    </a:lvl3pPr>
    <a:lvl4pPr marL="1371600" algn="l" rtl="0" fontAlgn="base">
      <a:spcBef>
        <a:spcPct val="30000"/>
      </a:spcBef>
      <a:spcAft>
        <a:spcPct val="0"/>
      </a:spcAft>
      <a:defRPr sz="1200" kern="1200">
        <a:solidFill>
          <a:schemeClr val="tx1"/>
        </a:solidFill>
        <a:latin typeface="Times New Roman" pitchFamily="18" charset="0"/>
        <a:ea typeface="宋体" pitchFamily="2" charset="-122"/>
        <a:cs typeface="+mn-cs"/>
      </a:defRPr>
    </a:lvl4pPr>
    <a:lvl5pPr marL="1828800" algn="l" rtl="0" fontAlgn="base">
      <a:spcBef>
        <a:spcPct val="30000"/>
      </a:spcBef>
      <a:spcAft>
        <a:spcPct val="0"/>
      </a:spcAft>
      <a:defRPr sz="1200" kern="1200">
        <a:solidFill>
          <a:schemeClr val="tx1"/>
        </a:solidFill>
        <a:latin typeface="Times New Roman" pitchFamily="18"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动物实验证明，如给家兔注射氯化铵，当血氨浓度达到</a:t>
            </a:r>
            <a:r>
              <a:rPr lang="en-US" altLang="zh-CN" dirty="0"/>
              <a:t>2.9mmol/L</a:t>
            </a:r>
            <a:r>
              <a:rPr lang="zh-CN" altLang="en-US" dirty="0"/>
              <a:t>（</a:t>
            </a:r>
            <a:r>
              <a:rPr lang="en-US" altLang="zh-CN" dirty="0"/>
              <a:t>5mg/100ml</a:t>
            </a:r>
            <a:r>
              <a:rPr lang="zh-CN" altLang="en-US" dirty="0"/>
              <a:t>）时，立即中毒致死。</a:t>
            </a:r>
          </a:p>
        </p:txBody>
      </p:sp>
      <p:sp>
        <p:nvSpPr>
          <p:cNvPr id="4" name="灯片编号占位符 3"/>
          <p:cNvSpPr>
            <a:spLocks noGrp="1"/>
          </p:cNvSpPr>
          <p:nvPr>
            <p:ph type="sldNum" sz="quarter" idx="10"/>
          </p:nvPr>
        </p:nvSpPr>
        <p:spPr/>
        <p:txBody>
          <a:bodyPr/>
          <a:lstStyle/>
          <a:p>
            <a:fld id="{C39BF0AF-65FA-4E81-A33D-EEDD80DFEAD5}" type="slidenum">
              <a:rPr lang="en-US" altLang="zh-CN" smtClean="0"/>
              <a:pPr/>
              <a:t>32</a:t>
            </a:fld>
            <a:endParaRPr lang="en-US" altLang="zh-CN"/>
          </a:p>
        </p:txBody>
      </p:sp>
    </p:spTree>
    <p:extLst>
      <p:ext uri="{BB962C8B-B14F-4D97-AF65-F5344CB8AC3E}">
        <p14:creationId xmlns:p14="http://schemas.microsoft.com/office/powerpoint/2010/main" val="4234451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086AF5-7097-41B2-AB16-EB9C5301CA0D}" type="slidenum">
              <a:rPr lang="en-US" altLang="zh-CN"/>
              <a:pPr/>
              <a:t>33</a:t>
            </a:fld>
            <a:endParaRPr lang="en-US" altLang="zh-CN"/>
          </a:p>
        </p:txBody>
      </p:sp>
      <p:sp>
        <p:nvSpPr>
          <p:cNvPr id="427010" name="Rectangle 2"/>
          <p:cNvSpPr>
            <a:spLocks noGrp="1" noRot="1" noChangeAspect="1" noChangeArrowheads="1" noTextEdit="1"/>
          </p:cNvSpPr>
          <p:nvPr>
            <p:ph type="sldImg"/>
          </p:nvPr>
        </p:nvSpPr>
        <p:spPr>
          <a:xfrm>
            <a:off x="381000" y="685800"/>
            <a:ext cx="6096000" cy="3429000"/>
          </a:xfrm>
          <a:ln/>
        </p:spPr>
      </p:sp>
      <p:sp>
        <p:nvSpPr>
          <p:cNvPr id="427011" name="Rectangle 3"/>
          <p:cNvSpPr>
            <a:spLocks noGrp="1" noChangeArrowheads="1"/>
          </p:cNvSpPr>
          <p:nvPr>
            <p:ph type="body" idx="1"/>
          </p:nvPr>
        </p:nvSpPr>
        <p:spPr/>
        <p:txBody>
          <a:bodyPr/>
          <a:lstStyle/>
          <a:p>
            <a:r>
              <a:rPr lang="en-US" altLang="zh-CN" b="1">
                <a:solidFill>
                  <a:srgbClr val="000000"/>
                </a:solidFill>
                <a:effectLst>
                  <a:outerShdw blurRad="38100" dist="38100" dir="2700000" algn="tl">
                    <a:srgbClr val="C0C0C0"/>
                  </a:outerShdw>
                </a:effectLst>
              </a:rPr>
              <a:t>L-</a:t>
            </a:r>
            <a:r>
              <a:rPr lang="zh-CN" altLang="en-US" b="1">
                <a:solidFill>
                  <a:srgbClr val="000000"/>
                </a:solidFill>
                <a:effectLst>
                  <a:outerShdw blurRad="38100" dist="38100" dir="2700000" algn="tl">
                    <a:srgbClr val="C0C0C0"/>
                  </a:outerShdw>
                </a:effectLst>
              </a:rPr>
              <a:t>氨基酸氧化酶：活性低，分布于肝及肾脏，辅基为</a:t>
            </a:r>
            <a:r>
              <a:rPr lang="en-US" altLang="zh-CN" b="1">
                <a:solidFill>
                  <a:srgbClr val="000000"/>
                </a:solidFill>
                <a:effectLst>
                  <a:outerShdw blurRad="38100" dist="38100" dir="2700000" algn="tl">
                    <a:srgbClr val="C0C0C0"/>
                  </a:outerShdw>
                </a:effectLst>
              </a:rPr>
              <a:t>FMN</a:t>
            </a:r>
            <a:r>
              <a:rPr lang="zh-CN" altLang="en-US" b="1">
                <a:solidFill>
                  <a:srgbClr val="000000"/>
                </a:solidFill>
                <a:effectLst>
                  <a:outerShdw blurRad="38100" dist="38100" dir="2700000" algn="tl">
                    <a:srgbClr val="C0C0C0"/>
                  </a:outerShdw>
                </a:effectLst>
              </a:rPr>
              <a:t>。</a:t>
            </a:r>
          </a:p>
          <a:p>
            <a:r>
              <a:rPr lang="en-US" altLang="zh-CN" b="1">
                <a:solidFill>
                  <a:srgbClr val="000000"/>
                </a:solidFill>
                <a:effectLst>
                  <a:outerShdw blurRad="38100" dist="38100" dir="2700000" algn="tl">
                    <a:srgbClr val="C0C0C0"/>
                  </a:outerShdw>
                </a:effectLst>
              </a:rPr>
              <a:t>D-</a:t>
            </a:r>
            <a:r>
              <a:rPr lang="zh-CN" altLang="en-US" b="1">
                <a:solidFill>
                  <a:srgbClr val="000000"/>
                </a:solidFill>
                <a:effectLst>
                  <a:outerShdw blurRad="38100" dist="38100" dir="2700000" algn="tl">
                    <a:srgbClr val="C0C0C0"/>
                  </a:outerShdw>
                </a:effectLst>
              </a:rPr>
              <a:t>氨基酸氧化酶：活性强，但体内</a:t>
            </a:r>
            <a:r>
              <a:rPr lang="en-US" altLang="zh-CN" b="1">
                <a:solidFill>
                  <a:srgbClr val="000000"/>
                </a:solidFill>
                <a:effectLst>
                  <a:outerShdw blurRad="38100" dist="38100" dir="2700000" algn="tl">
                    <a:srgbClr val="C0C0C0"/>
                  </a:outerShdw>
                </a:effectLst>
              </a:rPr>
              <a:t>D-</a:t>
            </a:r>
            <a:r>
              <a:rPr lang="zh-CN" altLang="en-US" b="1">
                <a:solidFill>
                  <a:srgbClr val="000000"/>
                </a:solidFill>
                <a:effectLst>
                  <a:outerShdw blurRad="38100" dist="38100" dir="2700000" algn="tl">
                    <a:srgbClr val="C0C0C0"/>
                  </a:outerShdw>
                </a:effectLst>
              </a:rPr>
              <a:t>氨基酸少，辅基为</a:t>
            </a:r>
            <a:r>
              <a:rPr lang="en-US" altLang="zh-CN" b="1">
                <a:solidFill>
                  <a:srgbClr val="000000"/>
                </a:solidFill>
                <a:effectLst>
                  <a:outerShdw blurRad="38100" dist="38100" dir="2700000" algn="tl">
                    <a:srgbClr val="C0C0C0"/>
                  </a:outerShdw>
                </a:effectLst>
              </a:rPr>
              <a:t>FAD</a:t>
            </a:r>
            <a:r>
              <a:rPr lang="zh-CN" altLang="en-US" b="1">
                <a:solidFill>
                  <a:srgbClr val="000000"/>
                </a:solidFill>
                <a:effectLst>
                  <a:outerShdw blurRad="38100" dist="38100" dir="2700000" algn="tl">
                    <a:srgbClr val="C0C0C0"/>
                  </a:outerShdw>
                </a:effectLst>
              </a:rPr>
              <a:t>。</a:t>
            </a:r>
          </a:p>
        </p:txBody>
      </p:sp>
    </p:spTree>
    <p:extLst>
      <p:ext uri="{BB962C8B-B14F-4D97-AF65-F5344CB8AC3E}">
        <p14:creationId xmlns:p14="http://schemas.microsoft.com/office/powerpoint/2010/main" val="3029679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629AEE-1ABD-4270-BCE7-852605FECB94}" type="slidenum">
              <a:rPr lang="en-US" altLang="zh-CN"/>
              <a:pPr/>
              <a:t>37</a:t>
            </a:fld>
            <a:endParaRPr lang="en-US" altLang="zh-CN"/>
          </a:p>
        </p:txBody>
      </p:sp>
      <p:sp>
        <p:nvSpPr>
          <p:cNvPr id="435202" name="Rectangle 2"/>
          <p:cNvSpPr>
            <a:spLocks noGrp="1" noRot="1" noChangeAspect="1" noChangeArrowheads="1" noTextEdit="1"/>
          </p:cNvSpPr>
          <p:nvPr>
            <p:ph type="sldImg"/>
          </p:nvPr>
        </p:nvSpPr>
        <p:spPr>
          <a:xfrm>
            <a:off x="381000" y="685800"/>
            <a:ext cx="6096000" cy="3429000"/>
          </a:xfrm>
          <a:ln/>
        </p:spPr>
      </p:sp>
      <p:sp>
        <p:nvSpPr>
          <p:cNvPr id="435203" name="Rectangle 3"/>
          <p:cNvSpPr>
            <a:spLocks noGrp="1" noChangeArrowheads="1"/>
          </p:cNvSpPr>
          <p:nvPr>
            <p:ph type="body" idx="1"/>
          </p:nvPr>
        </p:nvSpPr>
        <p:spPr/>
        <p:txBody>
          <a:bodyPr/>
          <a:lstStyle/>
          <a:p>
            <a:r>
              <a:rPr lang="zh-CN" altLang="en-US" b="1" dirty="0">
                <a:solidFill>
                  <a:schemeClr val="tx2"/>
                </a:solidFill>
                <a:effectLst>
                  <a:outerShdw blurRad="38100" dist="38100" dir="2700000" algn="tl">
                    <a:srgbClr val="C0C0C0"/>
                  </a:outerShdw>
                </a:effectLst>
              </a:rPr>
              <a:t>从脑、肌肉等组织向肝或肾运氨。</a:t>
            </a:r>
          </a:p>
          <a:p>
            <a:r>
              <a:rPr lang="zh-CN" altLang="en-US" b="1" dirty="0">
                <a:solidFill>
                  <a:schemeClr val="tx2"/>
                </a:solidFill>
                <a:effectLst>
                  <a:outerShdw blurRad="38100" dist="38100" dir="2700000" algn="tl">
                    <a:srgbClr val="C0C0C0"/>
                  </a:outerShdw>
                </a:effectLst>
              </a:rPr>
              <a:t>谷氨酰胺既是氨的运输形式，又是氨的储存形式及解毒产物。</a:t>
            </a:r>
            <a:endParaRPr lang="zh-CN" altLang="en-US" dirty="0"/>
          </a:p>
        </p:txBody>
      </p:sp>
    </p:spTree>
    <p:extLst>
      <p:ext uri="{BB962C8B-B14F-4D97-AF65-F5344CB8AC3E}">
        <p14:creationId xmlns:p14="http://schemas.microsoft.com/office/powerpoint/2010/main" val="2097219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80C482-AE67-48F9-AABA-0E9DECD5F417}" type="slidenum">
              <a:rPr lang="en-US" altLang="zh-CN"/>
              <a:pPr/>
              <a:t>43</a:t>
            </a:fld>
            <a:endParaRPr lang="en-US" altLang="zh-CN"/>
          </a:p>
        </p:txBody>
      </p:sp>
      <p:sp>
        <p:nvSpPr>
          <p:cNvPr id="443394" name="Rectangle 2"/>
          <p:cNvSpPr>
            <a:spLocks noGrp="1" noRot="1" noChangeAspect="1" noChangeArrowheads="1" noTextEdit="1"/>
          </p:cNvSpPr>
          <p:nvPr>
            <p:ph type="sldImg"/>
          </p:nvPr>
        </p:nvSpPr>
        <p:spPr>
          <a:xfrm>
            <a:off x="381000" y="685800"/>
            <a:ext cx="6096000" cy="3429000"/>
          </a:xfrm>
          <a:ln/>
        </p:spPr>
      </p:sp>
      <p:sp>
        <p:nvSpPr>
          <p:cNvPr id="443395" name="Rectangle 3"/>
          <p:cNvSpPr>
            <a:spLocks noGrp="1" noChangeArrowheads="1"/>
          </p:cNvSpPr>
          <p:nvPr>
            <p:ph type="body" idx="1"/>
          </p:nvPr>
        </p:nvSpPr>
        <p:spPr/>
        <p:txBody>
          <a:bodyPr/>
          <a:lstStyle/>
          <a:p>
            <a:r>
              <a:rPr lang="zh-CN" altLang="en-US"/>
              <a:t>瓜氨酸合成后由线粒体进入细胞液。</a:t>
            </a:r>
          </a:p>
        </p:txBody>
      </p:sp>
    </p:spTree>
    <p:extLst>
      <p:ext uri="{BB962C8B-B14F-4D97-AF65-F5344CB8AC3E}">
        <p14:creationId xmlns:p14="http://schemas.microsoft.com/office/powerpoint/2010/main" val="3565198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F6BFD8-B7BF-4712-B2B3-C6ED9770118A}" type="slidenum">
              <a:rPr lang="en-US" altLang="zh-CN"/>
              <a:pPr/>
              <a:t>44</a:t>
            </a:fld>
            <a:endParaRPr lang="en-US" altLang="zh-CN"/>
          </a:p>
        </p:txBody>
      </p:sp>
      <p:sp>
        <p:nvSpPr>
          <p:cNvPr id="445442" name="Rectangle 2"/>
          <p:cNvSpPr>
            <a:spLocks noGrp="1" noRot="1" noChangeAspect="1" noChangeArrowheads="1" noTextEdit="1"/>
          </p:cNvSpPr>
          <p:nvPr>
            <p:ph type="sldImg"/>
          </p:nvPr>
        </p:nvSpPr>
        <p:spPr>
          <a:xfrm>
            <a:off x="381000" y="685800"/>
            <a:ext cx="6096000" cy="3429000"/>
          </a:xfrm>
          <a:ln/>
        </p:spPr>
      </p:sp>
      <p:sp>
        <p:nvSpPr>
          <p:cNvPr id="445443" name="Rectangle 3"/>
          <p:cNvSpPr>
            <a:spLocks noGrp="1" noChangeArrowheads="1"/>
          </p:cNvSpPr>
          <p:nvPr>
            <p:ph type="body" idx="1"/>
          </p:nvPr>
        </p:nvSpPr>
        <p:spPr/>
        <p:txBody>
          <a:bodyPr/>
          <a:lstStyle/>
          <a:p>
            <a:r>
              <a:rPr lang="zh-CN" altLang="en-US" b="1" dirty="0">
                <a:solidFill>
                  <a:schemeClr val="tx2"/>
                </a:solidFill>
                <a:effectLst>
                  <a:outerShdw blurRad="38100" dist="38100" dir="2700000" algn="tl">
                    <a:srgbClr val="C0C0C0"/>
                  </a:outerShdw>
                </a:effectLst>
              </a:rPr>
              <a:t>反应：瓜氨酸与天冬氨酸在精氨酸代琥珀酸消耗</a:t>
            </a:r>
            <a:r>
              <a:rPr lang="en-US" altLang="zh-CN" b="1" dirty="0">
                <a:solidFill>
                  <a:schemeClr val="tx2"/>
                </a:solidFill>
                <a:effectLst>
                  <a:outerShdw blurRad="38100" dist="38100" dir="2700000" algn="tl">
                    <a:srgbClr val="C0C0C0"/>
                  </a:outerShdw>
                </a:effectLst>
              </a:rPr>
              <a:t>ATP</a:t>
            </a:r>
            <a:r>
              <a:rPr lang="zh-CN" altLang="en-US" b="1" dirty="0">
                <a:solidFill>
                  <a:schemeClr val="tx2"/>
                </a:solidFill>
                <a:effectLst>
                  <a:outerShdw blurRad="38100" dist="38100" dir="2700000" algn="tl">
                    <a:srgbClr val="C0C0C0"/>
                  </a:outerShdw>
                </a:effectLst>
              </a:rPr>
              <a:t>生成精氨酸代琥珀酸。</a:t>
            </a:r>
          </a:p>
        </p:txBody>
      </p:sp>
    </p:spTree>
    <p:extLst>
      <p:ext uri="{BB962C8B-B14F-4D97-AF65-F5344CB8AC3E}">
        <p14:creationId xmlns:p14="http://schemas.microsoft.com/office/powerpoint/2010/main" val="1622061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F6BFD8-B7BF-4712-B2B3-C6ED9770118A}" type="slidenum">
              <a:rPr lang="en-US" altLang="zh-CN"/>
              <a:pPr/>
              <a:t>45</a:t>
            </a:fld>
            <a:endParaRPr lang="en-US" altLang="zh-CN"/>
          </a:p>
        </p:txBody>
      </p:sp>
      <p:sp>
        <p:nvSpPr>
          <p:cNvPr id="445442" name="Rectangle 2"/>
          <p:cNvSpPr>
            <a:spLocks noGrp="1" noRot="1" noChangeAspect="1" noChangeArrowheads="1" noTextEdit="1"/>
          </p:cNvSpPr>
          <p:nvPr>
            <p:ph type="sldImg"/>
          </p:nvPr>
        </p:nvSpPr>
        <p:spPr>
          <a:xfrm>
            <a:off x="381000" y="685800"/>
            <a:ext cx="6096000" cy="3429000"/>
          </a:xfrm>
          <a:ln/>
        </p:spPr>
      </p:sp>
      <p:sp>
        <p:nvSpPr>
          <p:cNvPr id="445443" name="Rectangle 3"/>
          <p:cNvSpPr>
            <a:spLocks noGrp="1" noChangeArrowheads="1"/>
          </p:cNvSpPr>
          <p:nvPr>
            <p:ph type="body" idx="1"/>
          </p:nvPr>
        </p:nvSpPr>
        <p:spPr/>
        <p:txBody>
          <a:bodyPr/>
          <a:lstStyle/>
          <a:p>
            <a:r>
              <a:rPr lang="zh-CN" altLang="en-US" b="1" dirty="0">
                <a:solidFill>
                  <a:schemeClr val="tx2"/>
                </a:solidFill>
                <a:effectLst>
                  <a:outerShdw blurRad="38100" dist="38100" dir="2700000" algn="tl">
                    <a:srgbClr val="C0C0C0"/>
                  </a:outerShdw>
                </a:effectLst>
              </a:rPr>
              <a:t>反应：精氨酸代琥珀酸裂解生成精氨酸和延胡索酸。</a:t>
            </a:r>
          </a:p>
        </p:txBody>
      </p:sp>
    </p:spTree>
    <p:extLst>
      <p:ext uri="{BB962C8B-B14F-4D97-AF65-F5344CB8AC3E}">
        <p14:creationId xmlns:p14="http://schemas.microsoft.com/office/powerpoint/2010/main" val="612142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82D414-9E15-411F-8461-89134711536D}" type="slidenum">
              <a:rPr lang="en-US" altLang="zh-CN"/>
              <a:pPr/>
              <a:t>46</a:t>
            </a:fld>
            <a:endParaRPr lang="en-US" altLang="zh-CN"/>
          </a:p>
        </p:txBody>
      </p:sp>
      <p:sp>
        <p:nvSpPr>
          <p:cNvPr id="447490" name="Rectangle 2"/>
          <p:cNvSpPr>
            <a:spLocks noGrp="1" noRot="1" noChangeAspect="1" noChangeArrowheads="1" noTextEdit="1"/>
          </p:cNvSpPr>
          <p:nvPr>
            <p:ph type="sldImg"/>
          </p:nvPr>
        </p:nvSpPr>
        <p:spPr>
          <a:xfrm>
            <a:off x="381000" y="685800"/>
            <a:ext cx="6096000" cy="3429000"/>
          </a:xfrm>
          <a:ln/>
        </p:spPr>
      </p:sp>
      <p:sp>
        <p:nvSpPr>
          <p:cNvPr id="447491" name="Rectangle 3"/>
          <p:cNvSpPr>
            <a:spLocks noGrp="1" noChangeArrowheads="1"/>
          </p:cNvSpPr>
          <p:nvPr>
            <p:ph type="body" idx="1"/>
          </p:nvPr>
        </p:nvSpPr>
        <p:spPr/>
        <p:txBody>
          <a:bodyPr/>
          <a:lstStyle/>
          <a:p>
            <a:r>
              <a:rPr lang="zh-CN" altLang="en-US" b="1">
                <a:solidFill>
                  <a:schemeClr val="tx2"/>
                </a:solidFill>
                <a:effectLst>
                  <a:outerShdw blurRad="38100" dist="38100" dir="2700000" algn="tl">
                    <a:srgbClr val="C0C0C0"/>
                  </a:outerShdw>
                </a:effectLst>
              </a:rPr>
              <a:t>反应：精氨酸水解生成尿素和鸟氨酸，鸟氨酸进入线粒体再参与鸟氨酸循环。</a:t>
            </a:r>
          </a:p>
        </p:txBody>
      </p:sp>
    </p:spTree>
    <p:extLst>
      <p:ext uri="{BB962C8B-B14F-4D97-AF65-F5344CB8AC3E}">
        <p14:creationId xmlns:p14="http://schemas.microsoft.com/office/powerpoint/2010/main" val="1125637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6AC63D-5EF7-4361-AFDA-B28798136B70}" type="slidenum">
              <a:rPr lang="en-US" altLang="zh-CN"/>
              <a:pPr/>
              <a:t>49</a:t>
            </a:fld>
            <a:endParaRPr lang="en-US" altLang="zh-CN"/>
          </a:p>
        </p:txBody>
      </p:sp>
      <p:sp>
        <p:nvSpPr>
          <p:cNvPr id="449538" name="Rectangle 2"/>
          <p:cNvSpPr>
            <a:spLocks noGrp="1" noRot="1" noChangeAspect="1" noChangeArrowheads="1" noTextEdit="1"/>
          </p:cNvSpPr>
          <p:nvPr>
            <p:ph type="sldImg"/>
          </p:nvPr>
        </p:nvSpPr>
        <p:spPr>
          <a:xfrm>
            <a:off x="381000" y="685800"/>
            <a:ext cx="6096000" cy="3429000"/>
          </a:xfrm>
          <a:ln/>
        </p:spPr>
      </p:sp>
      <p:sp>
        <p:nvSpPr>
          <p:cNvPr id="449539" name="Rectangle 3"/>
          <p:cNvSpPr>
            <a:spLocks noGrp="1" noChangeArrowheads="1"/>
          </p:cNvSpPr>
          <p:nvPr>
            <p:ph type="body" idx="1"/>
          </p:nvPr>
        </p:nvSpPr>
        <p:spPr/>
        <p:txBody>
          <a:bodyPr/>
          <a:lstStyle/>
          <a:p>
            <a:r>
              <a:rPr kumimoji="1" lang="zh-CN" altLang="en-US" b="1">
                <a:solidFill>
                  <a:schemeClr val="tx2"/>
                </a:solidFill>
                <a:effectLst>
                  <a:outerShdw blurRad="38100" dist="38100" dir="2700000" algn="tl">
                    <a:srgbClr val="C0C0C0"/>
                  </a:outerShdw>
                </a:effectLst>
                <a:sym typeface="Symbol" pitchFamily="18" charset="2"/>
              </a:rPr>
              <a:t>消耗</a:t>
            </a:r>
            <a:r>
              <a:rPr kumimoji="1" lang="en-US" altLang="zh-CN" b="1">
                <a:solidFill>
                  <a:schemeClr val="tx2"/>
                </a:solidFill>
                <a:effectLst>
                  <a:outerShdw blurRad="38100" dist="38100" dir="2700000" algn="tl">
                    <a:srgbClr val="C0C0C0"/>
                  </a:outerShdw>
                </a:effectLst>
                <a:sym typeface="Symbol" pitchFamily="18" charset="2"/>
              </a:rPr>
              <a:t>-</a:t>
            </a:r>
            <a:r>
              <a:rPr kumimoji="1" lang="zh-CN" altLang="en-US" b="1">
                <a:solidFill>
                  <a:schemeClr val="tx2"/>
                </a:solidFill>
                <a:effectLst>
                  <a:outerShdw blurRad="38100" dist="38100" dir="2700000" algn="tl">
                    <a:srgbClr val="C0C0C0"/>
                  </a:outerShdw>
                </a:effectLst>
                <a:sym typeface="Symbol" pitchFamily="18" charset="2"/>
              </a:rPr>
              <a:t>酮戊二酸，使</a:t>
            </a:r>
            <a:r>
              <a:rPr kumimoji="1" lang="en-US" altLang="zh-CN" b="1">
                <a:solidFill>
                  <a:schemeClr val="tx2"/>
                </a:solidFill>
                <a:effectLst>
                  <a:outerShdw blurRad="38100" dist="38100" dir="2700000" algn="tl">
                    <a:srgbClr val="C0C0C0"/>
                  </a:outerShdw>
                </a:effectLst>
                <a:sym typeface="Symbol" pitchFamily="18" charset="2"/>
              </a:rPr>
              <a:t>TAC</a:t>
            </a:r>
            <a:r>
              <a:rPr kumimoji="1" lang="zh-CN" altLang="en-US" b="1">
                <a:solidFill>
                  <a:schemeClr val="tx2"/>
                </a:solidFill>
                <a:effectLst>
                  <a:outerShdw blurRad="38100" dist="38100" dir="2700000" algn="tl">
                    <a:srgbClr val="C0C0C0"/>
                  </a:outerShdw>
                </a:effectLst>
                <a:sym typeface="Symbol" pitchFamily="18" charset="2"/>
              </a:rPr>
              <a:t>减弱，</a:t>
            </a:r>
            <a:r>
              <a:rPr kumimoji="1" lang="en-US" altLang="zh-CN" b="1">
                <a:solidFill>
                  <a:schemeClr val="tx2"/>
                </a:solidFill>
                <a:effectLst>
                  <a:outerShdw blurRad="38100" dist="38100" dir="2700000" algn="tl">
                    <a:srgbClr val="C0C0C0"/>
                  </a:outerShdw>
                </a:effectLst>
                <a:sym typeface="Symbol" pitchFamily="18" charset="2"/>
              </a:rPr>
              <a:t>ATP</a:t>
            </a:r>
            <a:r>
              <a:rPr kumimoji="1" lang="zh-CN" altLang="en-US" b="1">
                <a:solidFill>
                  <a:schemeClr val="tx2"/>
                </a:solidFill>
                <a:effectLst>
                  <a:outerShdw blurRad="38100" dist="38100" dir="2700000" algn="tl">
                    <a:srgbClr val="C0C0C0"/>
                  </a:outerShdw>
                </a:effectLst>
                <a:sym typeface="Symbol" pitchFamily="18" charset="2"/>
              </a:rPr>
              <a:t>合成减少，引起大脑功能障碍，严重时昏迷。</a:t>
            </a:r>
          </a:p>
        </p:txBody>
      </p:sp>
    </p:spTree>
    <p:extLst>
      <p:ext uri="{BB962C8B-B14F-4D97-AF65-F5344CB8AC3E}">
        <p14:creationId xmlns:p14="http://schemas.microsoft.com/office/powerpoint/2010/main" val="203141193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zh-CN" altLang="en-US"/>
              <a:t>单击此处编辑母版标题样式</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endParaRPr lang="en-US" altLang="zh-CN"/>
          </a:p>
        </p:txBody>
      </p:sp>
      <p:sp>
        <p:nvSpPr>
          <p:cNvPr id="5" name="Footer Placeholder 4"/>
          <p:cNvSpPr>
            <a:spLocks noGrp="1"/>
          </p:cNvSpPr>
          <p:nvPr>
            <p:ph type="ftr" sz="quarter" idx="11"/>
          </p:nvPr>
        </p:nvSpPr>
        <p:spPr/>
        <p:txBody>
          <a:bodyPr/>
          <a:lstStyle/>
          <a:p>
            <a:endParaRPr lang="en-US" altLang="zh-CN"/>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124E82D9-4F20-4A38-85DE-6F520D58D45A}" type="slidenum">
              <a:rPr lang="en-US" altLang="zh-CN" smtClean="0"/>
              <a:pPr/>
              <a:t>‹#›</a:t>
            </a:fld>
            <a:endParaRPr lang="en-US" altLang="zh-CN"/>
          </a:p>
        </p:txBody>
      </p:sp>
      <p:pic>
        <p:nvPicPr>
          <p:cNvPr id="13" name="图片 1"/>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580289" y="116632"/>
            <a:ext cx="24923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4529815"/>
      </p:ext>
    </p:extLst>
  </p:cSld>
  <p:clrMapOvr>
    <a:masterClrMapping/>
  </p:clrMapOvr>
  <p:transition spd="med">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endParaRPr lang="en-US" altLang="zh-CN"/>
          </a:p>
        </p:txBody>
      </p:sp>
      <p:sp>
        <p:nvSpPr>
          <p:cNvPr id="5" name="Footer Placeholder 4"/>
          <p:cNvSpPr>
            <a:spLocks noGrp="1"/>
          </p:cNvSpPr>
          <p:nvPr>
            <p:ph type="ftr" sz="quarter" idx="11"/>
          </p:nvPr>
        </p:nvSpPr>
        <p:spPr/>
        <p:txBody>
          <a:bodyPr/>
          <a:lstStyle/>
          <a:p>
            <a:endParaRPr lang="en-US" altLang="zh-CN"/>
          </a:p>
        </p:txBody>
      </p:sp>
      <p:sp>
        <p:nvSpPr>
          <p:cNvPr id="6" name="Slide Number Placeholder 5"/>
          <p:cNvSpPr>
            <a:spLocks noGrp="1"/>
          </p:cNvSpPr>
          <p:nvPr>
            <p:ph type="sldNum" sz="quarter" idx="12"/>
          </p:nvPr>
        </p:nvSpPr>
        <p:spPr/>
        <p:txBody>
          <a:bodyPr/>
          <a:lstStyle/>
          <a:p>
            <a:fld id="{0980BDC2-C132-4D38-A3B4-E662601F118E}" type="slidenum">
              <a:rPr lang="en-US" altLang="zh-CN" smtClean="0"/>
              <a:pPr/>
              <a:t>‹#›</a:t>
            </a:fld>
            <a:endParaRPr lang="en-US" altLang="zh-CN"/>
          </a:p>
        </p:txBody>
      </p:sp>
    </p:spTree>
    <p:extLst>
      <p:ext uri="{BB962C8B-B14F-4D97-AF65-F5344CB8AC3E}">
        <p14:creationId xmlns:p14="http://schemas.microsoft.com/office/powerpoint/2010/main" val="2300044600"/>
      </p:ext>
    </p:extLst>
  </p:cSld>
  <p:clrMapOvr>
    <a:masterClrMapping/>
  </p:clrMapOvr>
  <p:transition spd="med">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endParaRPr lang="en-US" altLang="zh-CN"/>
          </a:p>
        </p:txBody>
      </p:sp>
      <p:sp>
        <p:nvSpPr>
          <p:cNvPr id="5" name="Footer Placeholder 4"/>
          <p:cNvSpPr>
            <a:spLocks noGrp="1"/>
          </p:cNvSpPr>
          <p:nvPr>
            <p:ph type="ftr" sz="quarter" idx="11"/>
          </p:nvPr>
        </p:nvSpPr>
        <p:spPr/>
        <p:txBody>
          <a:bodyPr/>
          <a:lstStyle/>
          <a:p>
            <a:endParaRPr lang="en-US" altLang="zh-CN"/>
          </a:p>
        </p:txBody>
      </p:sp>
      <p:sp>
        <p:nvSpPr>
          <p:cNvPr id="6" name="Slide Number Placeholder 5"/>
          <p:cNvSpPr>
            <a:spLocks noGrp="1"/>
          </p:cNvSpPr>
          <p:nvPr>
            <p:ph type="sldNum" sz="quarter" idx="12"/>
          </p:nvPr>
        </p:nvSpPr>
        <p:spPr/>
        <p:txBody>
          <a:bodyPr/>
          <a:lstStyle/>
          <a:p>
            <a:fld id="{CADC05BB-5AEB-46C9-94C5-EAD403BDAA55}" type="slidenum">
              <a:rPr lang="en-US" altLang="zh-CN" smtClean="0"/>
              <a:pPr/>
              <a:t>‹#›</a:t>
            </a:fld>
            <a:endParaRPr lang="en-US" altLang="zh-CN"/>
          </a:p>
        </p:txBody>
      </p:sp>
    </p:spTree>
    <p:extLst>
      <p:ext uri="{BB962C8B-B14F-4D97-AF65-F5344CB8AC3E}">
        <p14:creationId xmlns:p14="http://schemas.microsoft.com/office/powerpoint/2010/main" val="2885194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endParaRPr lang="en-US" altLang="zh-CN"/>
          </a:p>
        </p:txBody>
      </p:sp>
      <p:sp>
        <p:nvSpPr>
          <p:cNvPr id="5" name="Footer Placeholder 4"/>
          <p:cNvSpPr>
            <a:spLocks noGrp="1"/>
          </p:cNvSpPr>
          <p:nvPr>
            <p:ph type="ftr" sz="quarter" idx="11"/>
          </p:nvPr>
        </p:nvSpPr>
        <p:spPr/>
        <p:txBody>
          <a:bodyPr/>
          <a:lstStyle/>
          <a:p>
            <a:endParaRPr lang="en-US" altLang="zh-CN"/>
          </a:p>
        </p:txBody>
      </p:sp>
      <p:sp>
        <p:nvSpPr>
          <p:cNvPr id="6" name="Slide Number Placeholder 5"/>
          <p:cNvSpPr>
            <a:spLocks noGrp="1"/>
          </p:cNvSpPr>
          <p:nvPr>
            <p:ph type="sldNum" sz="quarter" idx="12"/>
          </p:nvPr>
        </p:nvSpPr>
        <p:spPr/>
        <p:txBody>
          <a:bodyPr/>
          <a:lstStyle/>
          <a:p>
            <a:fld id="{A9ACF490-DC66-4F70-A7B3-B9E9351D6899}" type="slidenum">
              <a:rPr lang="en-US" altLang="zh-CN" smtClean="0"/>
              <a:pPr/>
              <a:t>‹#›</a:t>
            </a:fld>
            <a:endParaRPr lang="en-US" altLang="zh-CN"/>
          </a:p>
        </p:txBody>
      </p:sp>
    </p:spTree>
    <p:extLst>
      <p:ext uri="{BB962C8B-B14F-4D97-AF65-F5344CB8AC3E}">
        <p14:creationId xmlns:p14="http://schemas.microsoft.com/office/powerpoint/2010/main" val="2712767557"/>
      </p:ext>
    </p:extLst>
  </p:cSld>
  <p:clrMapOvr>
    <a:masterClrMapping/>
  </p:clrMapOvr>
  <p:transition spd="med">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zh-CN" altLang="en-US"/>
              <a:t>单击此处编辑母版标题样式</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a:xfrm>
            <a:off x="8593667" y="6272784"/>
            <a:ext cx="2644309" cy="365125"/>
          </a:xfrm>
        </p:spPr>
        <p:txBody>
          <a:bodyPr/>
          <a:lstStyle/>
          <a:p>
            <a:endParaRPr lang="en-US" altLang="zh-CN"/>
          </a:p>
        </p:txBody>
      </p:sp>
      <p:sp>
        <p:nvSpPr>
          <p:cNvPr id="5" name="Footer Placeholder 4"/>
          <p:cNvSpPr>
            <a:spLocks noGrp="1"/>
          </p:cNvSpPr>
          <p:nvPr>
            <p:ph type="ftr" sz="quarter" idx="11"/>
          </p:nvPr>
        </p:nvSpPr>
        <p:spPr>
          <a:xfrm>
            <a:off x="2182708" y="6272784"/>
            <a:ext cx="6327648" cy="365125"/>
          </a:xfrm>
        </p:spPr>
        <p:txBody>
          <a:bodyPr/>
          <a:lstStyle/>
          <a:p>
            <a:endParaRPr lang="en-US" altLang="zh-CN"/>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CDB71E19-6DEA-40EF-B01C-7378E68A65A5}" type="slidenum">
              <a:rPr lang="en-US" altLang="zh-CN" smtClean="0"/>
              <a:pPr/>
              <a:t>‹#›</a:t>
            </a:fld>
            <a:endParaRPr lang="en-US" altLang="zh-CN"/>
          </a:p>
        </p:txBody>
      </p:sp>
    </p:spTree>
    <p:extLst>
      <p:ext uri="{BB962C8B-B14F-4D97-AF65-F5344CB8AC3E}">
        <p14:creationId xmlns:p14="http://schemas.microsoft.com/office/powerpoint/2010/main" val="3803893533"/>
      </p:ext>
    </p:extLst>
  </p:cSld>
  <p:clrMapOvr>
    <a:masterClrMapping/>
  </p:clrMapOvr>
  <p:transition spd="med">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endParaRPr lang="en-US" altLang="zh-CN"/>
          </a:p>
        </p:txBody>
      </p:sp>
      <p:sp>
        <p:nvSpPr>
          <p:cNvPr id="6" name="Footer Placeholder 5"/>
          <p:cNvSpPr>
            <a:spLocks noGrp="1"/>
          </p:cNvSpPr>
          <p:nvPr>
            <p:ph type="ftr" sz="quarter" idx="11"/>
          </p:nvPr>
        </p:nvSpPr>
        <p:spPr/>
        <p:txBody>
          <a:bodyPr/>
          <a:lstStyle/>
          <a:p>
            <a:endParaRPr lang="en-US" altLang="zh-CN"/>
          </a:p>
        </p:txBody>
      </p:sp>
      <p:sp>
        <p:nvSpPr>
          <p:cNvPr id="7" name="Slide Number Placeholder 6"/>
          <p:cNvSpPr>
            <a:spLocks noGrp="1"/>
          </p:cNvSpPr>
          <p:nvPr>
            <p:ph type="sldNum" sz="quarter" idx="12"/>
          </p:nvPr>
        </p:nvSpPr>
        <p:spPr/>
        <p:txBody>
          <a:bodyPr/>
          <a:lstStyle/>
          <a:p>
            <a:fld id="{2412EB5C-9B4F-4173-BE43-6208E44D30E8}" type="slidenum">
              <a:rPr lang="en-US" altLang="zh-CN" smtClean="0"/>
              <a:pPr/>
              <a:t>‹#›</a:t>
            </a:fld>
            <a:endParaRPr lang="en-US" altLang="zh-CN"/>
          </a:p>
        </p:txBody>
      </p:sp>
    </p:spTree>
    <p:extLst>
      <p:ext uri="{BB962C8B-B14F-4D97-AF65-F5344CB8AC3E}">
        <p14:creationId xmlns:p14="http://schemas.microsoft.com/office/powerpoint/2010/main" val="607428695"/>
      </p:ext>
    </p:extLst>
  </p:cSld>
  <p:clrMapOvr>
    <a:masterClrMapping/>
  </p:clrMapOvr>
  <p:transition spd="med">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endParaRPr lang="en-US" altLang="zh-CN"/>
          </a:p>
        </p:txBody>
      </p:sp>
      <p:sp>
        <p:nvSpPr>
          <p:cNvPr id="8" name="Footer Placeholder 7"/>
          <p:cNvSpPr>
            <a:spLocks noGrp="1"/>
          </p:cNvSpPr>
          <p:nvPr>
            <p:ph type="ftr" sz="quarter" idx="11"/>
          </p:nvPr>
        </p:nvSpPr>
        <p:spPr/>
        <p:txBody>
          <a:bodyPr/>
          <a:lstStyle/>
          <a:p>
            <a:endParaRPr lang="en-US" altLang="zh-CN"/>
          </a:p>
        </p:txBody>
      </p:sp>
      <p:sp>
        <p:nvSpPr>
          <p:cNvPr id="9" name="Slide Number Placeholder 8"/>
          <p:cNvSpPr>
            <a:spLocks noGrp="1"/>
          </p:cNvSpPr>
          <p:nvPr>
            <p:ph type="sldNum" sz="quarter" idx="12"/>
          </p:nvPr>
        </p:nvSpPr>
        <p:spPr/>
        <p:txBody>
          <a:bodyPr/>
          <a:lstStyle/>
          <a:p>
            <a:fld id="{08BAC752-E289-4DDF-896B-2B5DC29123F5}" type="slidenum">
              <a:rPr lang="en-US" altLang="zh-CN" smtClean="0"/>
              <a:pPr/>
              <a:t>‹#›</a:t>
            </a:fld>
            <a:endParaRPr lang="en-US" altLang="zh-CN"/>
          </a:p>
        </p:txBody>
      </p:sp>
    </p:spTree>
    <p:extLst>
      <p:ext uri="{BB962C8B-B14F-4D97-AF65-F5344CB8AC3E}">
        <p14:creationId xmlns:p14="http://schemas.microsoft.com/office/powerpoint/2010/main" val="1068710345"/>
      </p:ext>
    </p:extLst>
  </p:cSld>
  <p:clrMapOvr>
    <a:masterClrMapping/>
  </p:clrMapOvr>
  <p:transition spd="med">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endParaRPr lang="en-US" altLang="zh-CN"/>
          </a:p>
        </p:txBody>
      </p:sp>
      <p:sp>
        <p:nvSpPr>
          <p:cNvPr id="4" name="Footer Placeholder 3"/>
          <p:cNvSpPr>
            <a:spLocks noGrp="1"/>
          </p:cNvSpPr>
          <p:nvPr>
            <p:ph type="ftr" sz="quarter" idx="11"/>
          </p:nvPr>
        </p:nvSpPr>
        <p:spPr/>
        <p:txBody>
          <a:bodyPr/>
          <a:lstStyle/>
          <a:p>
            <a:endParaRPr lang="en-US" altLang="zh-CN"/>
          </a:p>
        </p:txBody>
      </p:sp>
      <p:sp>
        <p:nvSpPr>
          <p:cNvPr id="5" name="Slide Number Placeholder 4"/>
          <p:cNvSpPr>
            <a:spLocks noGrp="1"/>
          </p:cNvSpPr>
          <p:nvPr>
            <p:ph type="sldNum" sz="quarter" idx="12"/>
          </p:nvPr>
        </p:nvSpPr>
        <p:spPr/>
        <p:txBody>
          <a:bodyPr/>
          <a:lstStyle/>
          <a:p>
            <a:fld id="{807425EC-507D-4317-9A24-2EABA71EC4BD}" type="slidenum">
              <a:rPr lang="en-US" altLang="zh-CN" smtClean="0"/>
              <a:pPr/>
              <a:t>‹#›</a:t>
            </a:fld>
            <a:endParaRPr lang="en-US" altLang="zh-CN"/>
          </a:p>
        </p:txBody>
      </p:sp>
    </p:spTree>
    <p:extLst>
      <p:ext uri="{BB962C8B-B14F-4D97-AF65-F5344CB8AC3E}">
        <p14:creationId xmlns:p14="http://schemas.microsoft.com/office/powerpoint/2010/main" val="2427942655"/>
      </p:ext>
    </p:extLst>
  </p:cSld>
  <p:clrMapOvr>
    <a:masterClrMapping/>
  </p:clrMapOvr>
  <p:transition spd="med">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zh-CN"/>
          </a:p>
        </p:txBody>
      </p:sp>
      <p:sp>
        <p:nvSpPr>
          <p:cNvPr id="3" name="Footer Placeholder 2"/>
          <p:cNvSpPr>
            <a:spLocks noGrp="1"/>
          </p:cNvSpPr>
          <p:nvPr>
            <p:ph type="ftr" sz="quarter" idx="11"/>
          </p:nvPr>
        </p:nvSpPr>
        <p:spPr/>
        <p:txBody>
          <a:bodyPr/>
          <a:lstStyle/>
          <a:p>
            <a:endParaRPr lang="en-US" altLang="zh-CN"/>
          </a:p>
        </p:txBody>
      </p:sp>
      <p:sp>
        <p:nvSpPr>
          <p:cNvPr id="4" name="Slide Number Placeholder 3"/>
          <p:cNvSpPr>
            <a:spLocks noGrp="1"/>
          </p:cNvSpPr>
          <p:nvPr>
            <p:ph type="sldNum" sz="quarter" idx="12"/>
          </p:nvPr>
        </p:nvSpPr>
        <p:spPr/>
        <p:txBody>
          <a:bodyPr/>
          <a:lstStyle/>
          <a:p>
            <a:fld id="{B2304C46-B55A-4378-BF16-6F445B92624F}" type="slidenum">
              <a:rPr lang="en-US" altLang="zh-CN" smtClean="0"/>
              <a:pPr/>
              <a:t>‹#›</a:t>
            </a:fld>
            <a:endParaRPr lang="en-US" altLang="zh-CN"/>
          </a:p>
        </p:txBody>
      </p:sp>
    </p:spTree>
    <p:extLst>
      <p:ext uri="{BB962C8B-B14F-4D97-AF65-F5344CB8AC3E}">
        <p14:creationId xmlns:p14="http://schemas.microsoft.com/office/powerpoint/2010/main" val="2985673354"/>
      </p:ext>
    </p:extLst>
  </p:cSld>
  <p:clrMapOvr>
    <a:masterClrMapping/>
  </p:clrMapOvr>
  <p:transition spd="med">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zh-CN" altLang="en-US"/>
              <a:t>单击此处编辑母版标题样式</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endParaRPr lang="en-US" altLang="zh-CN"/>
          </a:p>
        </p:txBody>
      </p:sp>
      <p:sp>
        <p:nvSpPr>
          <p:cNvPr id="6" name="Footer Placeholder 5"/>
          <p:cNvSpPr>
            <a:spLocks noGrp="1"/>
          </p:cNvSpPr>
          <p:nvPr>
            <p:ph type="ftr" sz="quarter" idx="11"/>
          </p:nvPr>
        </p:nvSpPr>
        <p:spPr/>
        <p:txBody>
          <a:bodyPr/>
          <a:lstStyle/>
          <a:p>
            <a:endParaRPr lang="en-US" altLang="zh-CN"/>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B7DE540A-DD88-43CB-BB08-4B6BB1AE3C5C}" type="slidenum">
              <a:rPr lang="en-US" altLang="zh-CN" smtClean="0"/>
              <a:pPr/>
              <a:t>‹#›</a:t>
            </a:fld>
            <a:endParaRPr lang="en-US" altLang="zh-CN"/>
          </a:p>
        </p:txBody>
      </p:sp>
    </p:spTree>
    <p:extLst>
      <p:ext uri="{BB962C8B-B14F-4D97-AF65-F5344CB8AC3E}">
        <p14:creationId xmlns:p14="http://schemas.microsoft.com/office/powerpoint/2010/main" val="1204324646"/>
      </p:ext>
    </p:extLst>
  </p:cSld>
  <p:clrMapOvr>
    <a:masterClrMapping/>
  </p:clrMapOvr>
  <p:transition spd="med">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endParaRPr lang="en-US" altLang="zh-CN"/>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865AB59F-8D85-40E4-9226-1AF5EBEF9217}" type="slidenum">
              <a:rPr lang="en-US" altLang="zh-CN" smtClean="0"/>
              <a:pPr/>
              <a:t>‹#›</a:t>
            </a:fld>
            <a:endParaRPr lang="en-US" altLang="zh-CN"/>
          </a:p>
        </p:txBody>
      </p:sp>
    </p:spTree>
    <p:extLst>
      <p:ext uri="{BB962C8B-B14F-4D97-AF65-F5344CB8AC3E}">
        <p14:creationId xmlns:p14="http://schemas.microsoft.com/office/powerpoint/2010/main" val="899647518"/>
      </p:ext>
    </p:extLst>
  </p:cSld>
  <p:clrMapOvr>
    <a:masterClrMapping/>
  </p:clrMapOvr>
  <p:transition spd="med">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endParaRPr lang="en-US" altLang="zh-CN"/>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ltLang="zh-CN"/>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CADC05BB-5AEB-46C9-94C5-EAD403BDAA55}" type="slidenum">
              <a:rPr lang="en-US" altLang="zh-CN" smtClean="0"/>
              <a:pPr/>
              <a:t>‹#›</a:t>
            </a:fld>
            <a:endParaRPr lang="en-US" altLang="zh-CN"/>
          </a:p>
        </p:txBody>
      </p:sp>
      <p:pic>
        <p:nvPicPr>
          <p:cNvPr id="10" name="图片 1"/>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9580289" y="116632"/>
            <a:ext cx="24923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7549616"/>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ransition spd="med">
    <p:cover/>
  </p:transition>
  <p:txStyles>
    <p:titleStyle>
      <a:lvl1pPr algn="l" defTabSz="914400" rtl="0" eaLnBrk="1" latinLnBrk="0" hangingPunct="1">
        <a:lnSpc>
          <a:spcPct val="90000"/>
        </a:lnSpc>
        <a:spcBef>
          <a:spcPct val="0"/>
        </a:spcBef>
        <a:buNone/>
        <a:defRPr sz="5400" kern="1200" cap="all" baseline="0">
          <a:blipFill>
            <a:blip r:embed="rId16">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3751825" y="1916114"/>
            <a:ext cx="4445448" cy="1538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6600" dirty="0">
                <a:blipFill dpi="0" rotWithShape="1">
                  <a:blip r:embed="rId2"/>
                  <a:srcRect/>
                  <a:tile tx="6350" ty="-127000" sx="65000" sy="64000" flip="none" algn="tl"/>
                </a:blipFill>
                <a:effectLst>
                  <a:outerShdw blurRad="38100" dist="38100" dir="2700000" algn="tl">
                    <a:srgbClr val="C0C0C0"/>
                  </a:outerShdw>
                </a:effectLst>
                <a:latin typeface="华文新魏" panose="02010800040101010101" pitchFamily="2" charset="-122"/>
                <a:ea typeface="华文新魏" panose="02010800040101010101" pitchFamily="2" charset="-122"/>
                <a:cs typeface="+mj-cs"/>
              </a:rPr>
              <a:t>氨基酸代谢</a:t>
            </a:r>
          </a:p>
          <a:p>
            <a:pPr algn="ctr"/>
            <a:r>
              <a:rPr lang="en-US" altLang="zh-CN" sz="2800" dirty="0">
                <a:solidFill>
                  <a:srgbClr val="C00000"/>
                </a:solidFill>
                <a:effectLst>
                  <a:outerShdw blurRad="38100" dist="38100" dir="2700000" algn="tl">
                    <a:srgbClr val="C0C0C0"/>
                  </a:outerShdw>
                </a:effectLst>
                <a:latin typeface="Times New Roman" pitchFamily="18" charset="0"/>
                <a:ea typeface="+mj-ea"/>
                <a:cs typeface="+mj-cs"/>
              </a:rPr>
              <a:t>amino acid catabolism</a:t>
            </a:r>
          </a:p>
        </p:txBody>
      </p:sp>
      <p:sp>
        <p:nvSpPr>
          <p:cNvPr id="6" name="Rectangle 5"/>
          <p:cNvSpPr>
            <a:spLocks noChangeArrowheads="1"/>
          </p:cNvSpPr>
          <p:nvPr/>
        </p:nvSpPr>
        <p:spPr bwMode="auto">
          <a:xfrm>
            <a:off x="983432" y="836613"/>
            <a:ext cx="158889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800" dirty="0">
                <a:solidFill>
                  <a:srgbClr val="C00000"/>
                </a:solidFill>
                <a:effectLst>
                  <a:outerShdw blurRad="38100" dist="38100" dir="2700000" algn="tl">
                    <a:srgbClr val="C0C0C0"/>
                  </a:outerShdw>
                </a:effectLst>
                <a:latin typeface="Times New Roman" pitchFamily="18" charset="0"/>
              </a:rPr>
              <a:t>Chapter 9</a:t>
            </a:r>
          </a:p>
        </p:txBody>
      </p:sp>
    </p:spTree>
    <p:extLst>
      <p:ext uri="{BB962C8B-B14F-4D97-AF65-F5344CB8AC3E}">
        <p14:creationId xmlns:p14="http://schemas.microsoft.com/office/powerpoint/2010/main" val="3697591677"/>
      </p:ext>
    </p:extLst>
  </p:cSld>
  <p:clrMapOvr>
    <a:masterClrMapping/>
  </p:clrMapOvr>
  <p:transition spd="med">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1415480" y="1268760"/>
            <a:ext cx="9793088" cy="115212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t">
            <a:noAutofit/>
          </a:bodyPr>
          <a:lstStyle/>
          <a:p>
            <a:pPr marL="360000" indent="-360000">
              <a:lnSpc>
                <a:spcPts val="4000"/>
              </a:lnSpc>
              <a:buClr>
                <a:srgbClr val="C00000"/>
              </a:buClr>
              <a:buSzPct val="80000"/>
              <a:buFont typeface="Wingdings" panose="05000000000000000000" pitchFamily="2" charset="2"/>
              <a:buChar char="n"/>
            </a:pPr>
            <a:r>
              <a:rPr lang="zh-CN" altLang="en-US" sz="2800" cap="all" dirty="0">
                <a:solidFill>
                  <a:srgbClr val="000000"/>
                </a:solidFill>
                <a:effectLst>
                  <a:outerShdw blurRad="38100" dist="38100" dir="2700000" algn="tl">
                    <a:srgbClr val="C0C0C0"/>
                  </a:outerShdw>
                </a:effectLst>
                <a:latin typeface="Times New Roman" pitchFamily="18" charset="0"/>
                <a:ea typeface="+mj-ea"/>
                <a:cs typeface="+mj-cs"/>
              </a:rPr>
              <a:t>蛋白质的互补作用：营养价值较低的蛋白质混合食用，其</a:t>
            </a:r>
            <a:r>
              <a:rPr lang="zh-CN" altLang="en-US" sz="2800" cap="all" dirty="0">
                <a:solidFill>
                  <a:srgbClr val="FF0000"/>
                </a:solidFill>
                <a:effectLst>
                  <a:outerShdw blurRad="38100" dist="38100" dir="2700000" algn="tl">
                    <a:srgbClr val="C0C0C0"/>
                  </a:outerShdw>
                </a:effectLst>
                <a:latin typeface="Times New Roman" pitchFamily="18" charset="0"/>
                <a:ea typeface="+mj-ea"/>
                <a:cs typeface="+mj-cs"/>
              </a:rPr>
              <a:t>必需氨基酸</a:t>
            </a:r>
            <a:r>
              <a:rPr lang="zh-CN" altLang="en-US" sz="2800" cap="all" dirty="0">
                <a:solidFill>
                  <a:srgbClr val="000000"/>
                </a:solidFill>
                <a:effectLst>
                  <a:outerShdw blurRad="38100" dist="38100" dir="2700000" algn="tl">
                    <a:srgbClr val="C0C0C0"/>
                  </a:outerShdw>
                </a:effectLst>
                <a:latin typeface="Times New Roman" pitchFamily="18" charset="0"/>
                <a:ea typeface="+mj-ea"/>
                <a:cs typeface="+mj-cs"/>
              </a:rPr>
              <a:t>互相补充，可提高营养价值。</a:t>
            </a:r>
          </a:p>
          <a:p>
            <a:pPr marL="360000" indent="-360000">
              <a:lnSpc>
                <a:spcPts val="4000"/>
              </a:lnSpc>
              <a:buClr>
                <a:srgbClr val="C00000"/>
              </a:buClr>
              <a:buSzPct val="80000"/>
              <a:buFont typeface="Wingdings" panose="05000000000000000000" pitchFamily="2" charset="2"/>
              <a:buChar char="n"/>
            </a:pPr>
            <a:endParaRPr lang="zh-CN" altLang="en-US" sz="2800" cap="all" dirty="0">
              <a:solidFill>
                <a:srgbClr val="000000"/>
              </a:solidFill>
              <a:effectLst>
                <a:outerShdw blurRad="38100" dist="38100" dir="2700000" algn="tl">
                  <a:srgbClr val="C0C0C0"/>
                </a:outerShdw>
              </a:effectLst>
              <a:latin typeface="Times New Roman" pitchFamily="18" charset="0"/>
              <a:ea typeface="+mj-ea"/>
              <a:cs typeface="+mj-cs"/>
            </a:endParaRPr>
          </a:p>
        </p:txBody>
      </p:sp>
      <p:sp>
        <p:nvSpPr>
          <p:cNvPr id="145415" name="Text Box 7"/>
          <p:cNvSpPr txBox="1">
            <a:spLocks noChangeArrowheads="1"/>
          </p:cNvSpPr>
          <p:nvPr/>
        </p:nvSpPr>
        <p:spPr bwMode="auto">
          <a:xfrm>
            <a:off x="1775520" y="2348880"/>
            <a:ext cx="9577064" cy="11521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2900">
              <a:defRPr kumimoji="1" sz="2400">
                <a:solidFill>
                  <a:schemeClr val="tx1"/>
                </a:solidFill>
                <a:latin typeface="Times New Roman" pitchFamily="18" charset="0"/>
                <a:ea typeface="宋体" pitchFamily="2" charset="-122"/>
              </a:defRPr>
            </a:lvl1pPr>
            <a:lvl2pPr marL="342900" indent="-342900">
              <a:defRPr kumimoji="1" sz="2400">
                <a:solidFill>
                  <a:schemeClr val="tx1"/>
                </a:solidFill>
                <a:latin typeface="Times New Roman" pitchFamily="18" charset="0"/>
                <a:ea typeface="宋体" pitchFamily="2" charset="-122"/>
              </a:defRPr>
            </a:lvl2pPr>
            <a:lvl3pPr marL="342900" indent="-342900">
              <a:defRPr kumimoji="1" sz="2400">
                <a:solidFill>
                  <a:schemeClr val="tx1"/>
                </a:solidFill>
                <a:latin typeface="Times New Roman" pitchFamily="18" charset="0"/>
                <a:ea typeface="宋体" pitchFamily="2" charset="-122"/>
              </a:defRPr>
            </a:lvl3pPr>
            <a:lvl4pPr marL="342900" indent="-342900">
              <a:defRPr kumimoji="1" sz="2400">
                <a:solidFill>
                  <a:schemeClr val="tx1"/>
                </a:solidFill>
                <a:latin typeface="Times New Roman" pitchFamily="18" charset="0"/>
                <a:ea typeface="宋体" pitchFamily="2" charset="-122"/>
              </a:defRPr>
            </a:lvl4pPr>
            <a:lvl5pPr marL="342900" indent="-342900">
              <a:defRPr kumimoji="1" sz="2400">
                <a:solidFill>
                  <a:schemeClr val="tx1"/>
                </a:solidFill>
                <a:latin typeface="Times New Roman" pitchFamily="18" charset="0"/>
                <a:ea typeface="宋体" pitchFamily="2" charset="-122"/>
              </a:defRPr>
            </a:lvl5pPr>
            <a:lvl6pPr marL="800100" indent="-342900" fontAlgn="base">
              <a:spcBef>
                <a:spcPct val="0"/>
              </a:spcBef>
              <a:spcAft>
                <a:spcPct val="0"/>
              </a:spcAft>
              <a:defRPr kumimoji="1" sz="2400">
                <a:solidFill>
                  <a:schemeClr val="tx1"/>
                </a:solidFill>
                <a:latin typeface="Times New Roman" pitchFamily="18" charset="0"/>
                <a:ea typeface="宋体" pitchFamily="2" charset="-122"/>
              </a:defRPr>
            </a:lvl6pPr>
            <a:lvl7pPr marL="1257300" indent="-342900" fontAlgn="base">
              <a:spcBef>
                <a:spcPct val="0"/>
              </a:spcBef>
              <a:spcAft>
                <a:spcPct val="0"/>
              </a:spcAft>
              <a:defRPr kumimoji="1" sz="2400">
                <a:solidFill>
                  <a:schemeClr val="tx1"/>
                </a:solidFill>
                <a:latin typeface="Times New Roman" pitchFamily="18" charset="0"/>
                <a:ea typeface="宋体" pitchFamily="2" charset="-122"/>
              </a:defRPr>
            </a:lvl7pPr>
            <a:lvl8pPr marL="1714500" indent="-342900" fontAlgn="base">
              <a:spcBef>
                <a:spcPct val="0"/>
              </a:spcBef>
              <a:spcAft>
                <a:spcPct val="0"/>
              </a:spcAft>
              <a:defRPr kumimoji="1" sz="2400">
                <a:solidFill>
                  <a:schemeClr val="tx1"/>
                </a:solidFill>
                <a:latin typeface="Times New Roman" pitchFamily="18" charset="0"/>
                <a:ea typeface="宋体" pitchFamily="2" charset="-122"/>
              </a:defRPr>
            </a:lvl8pPr>
            <a:lvl9pPr marL="2171700" indent="-342900" fontAlgn="base">
              <a:spcBef>
                <a:spcPct val="0"/>
              </a:spcBef>
              <a:spcAft>
                <a:spcPct val="0"/>
              </a:spcAft>
              <a:defRPr kumimoji="1" sz="2400">
                <a:solidFill>
                  <a:schemeClr val="tx1"/>
                </a:solidFill>
                <a:latin typeface="Times New Roman" pitchFamily="18" charset="0"/>
                <a:ea typeface="宋体" pitchFamily="2" charset="-122"/>
              </a:defRPr>
            </a:lvl9pPr>
          </a:lstStyle>
          <a:p>
            <a:pPr marL="360000" indent="-360000">
              <a:lnSpc>
                <a:spcPts val="4000"/>
              </a:lnSpc>
              <a:spcBef>
                <a:spcPts val="600"/>
              </a:spcBef>
              <a:buClr>
                <a:srgbClr val="C00000"/>
              </a:buClr>
              <a:buSzPct val="80000"/>
              <a:buFont typeface="Wingdings" panose="05000000000000000000" pitchFamily="2" charset="2"/>
              <a:buChar char="l"/>
            </a:pPr>
            <a:r>
              <a:rPr kumimoji="0" lang="zh-CN" altLang="en-US" sz="2800" dirty="0">
                <a:solidFill>
                  <a:srgbClr val="000000"/>
                </a:solidFill>
                <a:effectLst>
                  <a:outerShdw blurRad="38100" dist="38100" dir="2700000" algn="tl">
                    <a:srgbClr val="C0C0C0"/>
                  </a:outerShdw>
                </a:effectLst>
                <a:ea typeface="方正姚体" panose="02010601030101010101" pitchFamily="2" charset="-122"/>
              </a:rPr>
              <a:t>谷类蛋白质含赖氨酸较少而含色氨酸较多。</a:t>
            </a:r>
            <a:endParaRPr kumimoji="0" lang="en-US" altLang="zh-CN" sz="2800" dirty="0">
              <a:solidFill>
                <a:srgbClr val="000000"/>
              </a:solidFill>
              <a:effectLst>
                <a:outerShdw blurRad="38100" dist="38100" dir="2700000" algn="tl">
                  <a:srgbClr val="C0C0C0"/>
                </a:outerShdw>
              </a:effectLst>
              <a:ea typeface="方正姚体" panose="02010601030101010101" pitchFamily="2" charset="-122"/>
            </a:endParaRPr>
          </a:p>
          <a:p>
            <a:pPr marL="360000" indent="-360000">
              <a:lnSpc>
                <a:spcPts val="4000"/>
              </a:lnSpc>
              <a:spcBef>
                <a:spcPts val="600"/>
              </a:spcBef>
              <a:buClr>
                <a:srgbClr val="C00000"/>
              </a:buClr>
              <a:buSzPct val="80000"/>
              <a:buFont typeface="Wingdings" panose="05000000000000000000" pitchFamily="2" charset="2"/>
              <a:buChar char="l"/>
            </a:pPr>
            <a:r>
              <a:rPr kumimoji="0" lang="zh-CN" altLang="en-US" sz="2800" dirty="0">
                <a:solidFill>
                  <a:srgbClr val="000000"/>
                </a:solidFill>
                <a:effectLst>
                  <a:outerShdw blurRad="38100" dist="38100" dir="2700000" algn="tl">
                    <a:srgbClr val="C0C0C0"/>
                  </a:outerShdw>
                </a:effectLst>
                <a:ea typeface="方正姚体" panose="02010601030101010101" pitchFamily="2" charset="-122"/>
              </a:rPr>
              <a:t>豆类蛋白质含赖氨酸较多而含色氨酸较少。</a:t>
            </a:r>
          </a:p>
        </p:txBody>
      </p:sp>
      <p:sp>
        <p:nvSpPr>
          <p:cNvPr id="4" name="Rectangle 9"/>
          <p:cNvSpPr txBox="1">
            <a:spLocks noChangeArrowheads="1"/>
          </p:cNvSpPr>
          <p:nvPr/>
        </p:nvSpPr>
        <p:spPr>
          <a:xfrm>
            <a:off x="1055440" y="548680"/>
            <a:ext cx="4470400" cy="57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rtlCol="0" anchor="ctr">
            <a:spAutoFit/>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fontAlgn="base">
              <a:lnSpc>
                <a:spcPct val="100000"/>
              </a:lnSpc>
              <a:spcAft>
                <a:spcPct val="0"/>
              </a:spcAft>
            </a:pPr>
            <a:r>
              <a:rPr kumimoji="1" lang="zh-CN" altLang="en-US" sz="28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cs typeface="+mn-cs"/>
              </a:rPr>
              <a:t>三、蛋白质的营养价值</a:t>
            </a:r>
          </a:p>
        </p:txBody>
      </p:sp>
      <p:cxnSp>
        <p:nvCxnSpPr>
          <p:cNvPr id="5" name="直接连接符 4"/>
          <p:cNvCxnSpPr/>
          <p:nvPr/>
        </p:nvCxnSpPr>
        <p:spPr>
          <a:xfrm>
            <a:off x="1077913" y="1125538"/>
            <a:ext cx="3780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Rectangle 5">
            <a:extLst>
              <a:ext uri="{FF2B5EF4-FFF2-40B4-BE49-F238E27FC236}">
                <a16:creationId xmlns:a16="http://schemas.microsoft.com/office/drawing/2014/main" id="{608F6FC5-BC13-8B6B-1E94-F45C4B69D6B1}"/>
              </a:ext>
            </a:extLst>
          </p:cNvPr>
          <p:cNvSpPr>
            <a:spLocks noChangeArrowheads="1"/>
          </p:cNvSpPr>
          <p:nvPr/>
        </p:nvSpPr>
        <p:spPr bwMode="auto">
          <a:xfrm>
            <a:off x="1415480" y="3501009"/>
            <a:ext cx="9793088" cy="64807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t">
            <a:noAutofit/>
          </a:bodyPr>
          <a:lstStyle/>
          <a:p>
            <a:pPr marL="360000" indent="-360000">
              <a:lnSpc>
                <a:spcPts val="4000"/>
              </a:lnSpc>
              <a:buClr>
                <a:srgbClr val="C00000"/>
              </a:buClr>
              <a:buSzPct val="80000"/>
              <a:buFont typeface="Wingdings" panose="05000000000000000000" pitchFamily="2" charset="2"/>
              <a:buChar char="n"/>
            </a:pPr>
            <a:r>
              <a:rPr lang="zh-CN" altLang="en-US" sz="2800" cap="all" dirty="0">
                <a:solidFill>
                  <a:srgbClr val="000000"/>
                </a:solidFill>
                <a:effectLst>
                  <a:outerShdw blurRad="38100" dist="38100" dir="2700000" algn="tl">
                    <a:srgbClr val="C0C0C0"/>
                  </a:outerShdw>
                </a:effectLst>
                <a:latin typeface="Times New Roman" pitchFamily="18" charset="0"/>
                <a:ea typeface="+mj-ea"/>
                <a:cs typeface="+mj-cs"/>
              </a:rPr>
              <a:t>食物加工方式可影响蛋白质的营养价值。</a:t>
            </a:r>
          </a:p>
          <a:p>
            <a:pPr marL="360000" indent="-360000">
              <a:lnSpc>
                <a:spcPts val="4000"/>
              </a:lnSpc>
              <a:buClr>
                <a:srgbClr val="C00000"/>
              </a:buClr>
              <a:buSzPct val="80000"/>
              <a:buFont typeface="Wingdings" panose="05000000000000000000" pitchFamily="2" charset="2"/>
              <a:buChar char="n"/>
            </a:pPr>
            <a:endParaRPr lang="zh-CN" altLang="en-US" sz="2800" cap="all" dirty="0">
              <a:solidFill>
                <a:srgbClr val="000000"/>
              </a:solidFill>
              <a:effectLst>
                <a:outerShdw blurRad="38100" dist="38100" dir="2700000" algn="tl">
                  <a:srgbClr val="C0C0C0"/>
                </a:outerShdw>
              </a:effectLst>
              <a:latin typeface="Times New Roman" pitchFamily="18" charset="0"/>
              <a:ea typeface="+mj-ea"/>
              <a:cs typeface="+mj-cs"/>
            </a:endParaRPr>
          </a:p>
        </p:txBody>
      </p:sp>
    </p:spTree>
  </p:cSld>
  <p:clrMapOvr>
    <a:masterClrMapping/>
  </p:clrMapOvr>
  <p:transition spd="med">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54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54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100" name="Text Box 4"/>
          <p:cNvSpPr txBox="1">
            <a:spLocks noChangeArrowheads="1"/>
          </p:cNvSpPr>
          <p:nvPr/>
        </p:nvSpPr>
        <p:spPr bwMode="auto">
          <a:xfrm>
            <a:off x="1847528" y="2348880"/>
            <a:ext cx="8496944"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zh-CN" altLang="en-US" sz="5400" dirty="0">
                <a:blipFill dpi="0" rotWithShape="1">
                  <a:blip r:embed="rId2"/>
                  <a:srcRect/>
                  <a:tile tx="6350" ty="-127000" sx="65000" sy="64000" flip="none" algn="tl"/>
                </a:blipFill>
                <a:effectLst>
                  <a:outerShdw blurRad="38100" dist="38100" dir="2700000" algn="tl">
                    <a:srgbClr val="C0C0C0"/>
                  </a:outerShdw>
                </a:effectLst>
                <a:latin typeface="华文新魏" panose="02010800040101010101" pitchFamily="2" charset="-122"/>
                <a:ea typeface="华文新魏" panose="02010800040101010101" pitchFamily="2" charset="-122"/>
                <a:cs typeface="+mj-cs"/>
              </a:rPr>
              <a:t>蛋白质的消化、吸收与腐败</a:t>
            </a:r>
            <a:endParaRPr lang="zh-CN" altLang="en-US" sz="5400" dirty="0">
              <a:solidFill>
                <a:srgbClr val="003300"/>
              </a:solidFill>
              <a:effectLst>
                <a:outerShdw blurRad="38100" dist="38100" dir="2700000" algn="tl">
                  <a:srgbClr val="C0C0C0"/>
                </a:outerShdw>
              </a:effectLst>
              <a:latin typeface="Times New Roman" pitchFamily="18" charset="0"/>
              <a:ea typeface="楷体_GB2312" pitchFamily="49" charset="-122"/>
            </a:endParaRPr>
          </a:p>
          <a:p>
            <a:pPr algn="ctr"/>
            <a:r>
              <a:rPr lang="en-US" altLang="zh-CN" sz="2800" dirty="0">
                <a:solidFill>
                  <a:srgbClr val="C00000"/>
                </a:solidFill>
                <a:effectLst>
                  <a:outerShdw blurRad="38100" dist="38100" dir="2700000" algn="tl">
                    <a:srgbClr val="000000">
                      <a:alpha val="43137"/>
                    </a:srgbClr>
                  </a:outerShdw>
                </a:effectLst>
                <a:latin typeface="Times New Roman" pitchFamily="18" charset="0"/>
                <a:ea typeface="楷体_GB2312" pitchFamily="49" charset="-122"/>
              </a:rPr>
              <a:t>Digestion, Absorption and Rancidification of Protein</a:t>
            </a:r>
          </a:p>
        </p:txBody>
      </p:sp>
      <p:sp>
        <p:nvSpPr>
          <p:cNvPr id="5" name="Rectangle 5"/>
          <p:cNvSpPr>
            <a:spLocks noChangeArrowheads="1"/>
          </p:cNvSpPr>
          <p:nvPr/>
        </p:nvSpPr>
        <p:spPr bwMode="auto">
          <a:xfrm>
            <a:off x="1055440" y="548680"/>
            <a:ext cx="1584325" cy="523220"/>
          </a:xfrm>
          <a:prstGeom prst="rect">
            <a:avLst/>
          </a:prstGeom>
        </p:spPr>
        <p:txBody>
          <a:bodyPr/>
          <a:lstStyle/>
          <a:p>
            <a:r>
              <a:rPr lang="zh-CN" altLang="en-US" sz="2800" kern="0" dirty="0">
                <a:solidFill>
                  <a:srgbClr val="C00000"/>
                </a:solidFill>
                <a:effectLst>
                  <a:outerShdw blurRad="38100" dist="38100" dir="2700000" algn="tl">
                    <a:srgbClr val="C0C0C0"/>
                  </a:outerShdw>
                </a:effectLst>
                <a:latin typeface="+mj-lt"/>
                <a:ea typeface="+mj-ea"/>
                <a:cs typeface="+mj-cs"/>
              </a:rPr>
              <a:t>第二节</a:t>
            </a:r>
          </a:p>
        </p:txBody>
      </p:sp>
      <p:cxnSp>
        <p:nvCxnSpPr>
          <p:cNvPr id="7" name="直接连接符 6"/>
          <p:cNvCxnSpPr/>
          <p:nvPr/>
        </p:nvCxnSpPr>
        <p:spPr>
          <a:xfrm>
            <a:off x="1077913" y="1125538"/>
            <a:ext cx="3600000"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0243427"/>
      </p:ext>
    </p:extLst>
  </p:cSld>
  <p:clrMapOvr>
    <a:masterClrMapping/>
  </p:clrMapOvr>
  <p:transition spd="med">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ChangeArrowheads="1"/>
          </p:cNvSpPr>
          <p:nvPr/>
        </p:nvSpPr>
        <p:spPr bwMode="auto">
          <a:xfrm>
            <a:off x="1055440" y="548680"/>
            <a:ext cx="345638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kumimoji="1" lang="zh-CN" altLang="en-US" sz="28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一、蛋白质的消化</a:t>
            </a:r>
          </a:p>
        </p:txBody>
      </p:sp>
      <p:sp>
        <p:nvSpPr>
          <p:cNvPr id="284675" name="Rectangle 3"/>
          <p:cNvSpPr>
            <a:spLocks noChangeArrowheads="1"/>
          </p:cNvSpPr>
          <p:nvPr/>
        </p:nvSpPr>
        <p:spPr bwMode="auto">
          <a:xfrm>
            <a:off x="1415480" y="1268759"/>
            <a:ext cx="5256584" cy="17280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360000" indent="-360000">
              <a:lnSpc>
                <a:spcPts val="4000"/>
              </a:lnSpc>
              <a:spcBef>
                <a:spcPts val="600"/>
              </a:spcBef>
              <a:buClr>
                <a:srgbClr val="C00000"/>
              </a:buClr>
              <a:buSzPct val="80000"/>
              <a:buFont typeface="Wingdings" panose="05000000000000000000" pitchFamily="2" charset="2"/>
              <a:buChar char="n"/>
            </a:pPr>
            <a:r>
              <a:rPr lang="zh-CN" altLang="en-US" sz="28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蛋白质的消化：食物蛋白质在胃、小肠和肠黏膜细胞中经酶促水解反应分解成氨基酸和小分子肽的过程。</a:t>
            </a:r>
            <a:endParaRPr lang="en-US" altLang="zh-CN" sz="28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endParaRPr>
          </a:p>
          <a:p>
            <a:pPr marL="360000" indent="-360000">
              <a:lnSpc>
                <a:spcPts val="4000"/>
              </a:lnSpc>
              <a:spcBef>
                <a:spcPts val="600"/>
              </a:spcBef>
              <a:buClr>
                <a:srgbClr val="C00000"/>
              </a:buClr>
              <a:buSzPct val="80000"/>
              <a:buFont typeface="Wingdings" panose="05000000000000000000" pitchFamily="2" charset="2"/>
              <a:buChar char="n"/>
            </a:pPr>
            <a:r>
              <a:rPr lang="zh-CN" altLang="en-US" sz="28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主要部位：小肠。</a:t>
            </a:r>
          </a:p>
        </p:txBody>
      </p:sp>
      <p:cxnSp>
        <p:nvCxnSpPr>
          <p:cNvPr id="13" name="直接连接符 12"/>
          <p:cNvCxnSpPr/>
          <p:nvPr/>
        </p:nvCxnSpPr>
        <p:spPr>
          <a:xfrm>
            <a:off x="1077913" y="1125538"/>
            <a:ext cx="3600000" cy="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22" name="组合 21">
            <a:extLst>
              <a:ext uri="{FF2B5EF4-FFF2-40B4-BE49-F238E27FC236}">
                <a16:creationId xmlns:a16="http://schemas.microsoft.com/office/drawing/2014/main" id="{C010A91D-7843-A0B7-94EA-17E42CE0C0AC}"/>
              </a:ext>
            </a:extLst>
          </p:cNvPr>
          <p:cNvGrpSpPr/>
          <p:nvPr/>
        </p:nvGrpSpPr>
        <p:grpSpPr>
          <a:xfrm>
            <a:off x="6600056" y="1340768"/>
            <a:ext cx="4464496" cy="4072518"/>
            <a:chOff x="6600056" y="1340768"/>
            <a:chExt cx="4464496" cy="4072518"/>
          </a:xfrm>
        </p:grpSpPr>
        <p:sp>
          <p:nvSpPr>
            <p:cNvPr id="8" name="Text Box 8">
              <a:extLst>
                <a:ext uri="{FF2B5EF4-FFF2-40B4-BE49-F238E27FC236}">
                  <a16:creationId xmlns:a16="http://schemas.microsoft.com/office/drawing/2014/main" id="{3F6A7E7A-FF3B-076F-4F71-ED0858B8E4AD}"/>
                </a:ext>
              </a:extLst>
            </p:cNvPr>
            <p:cNvSpPr txBox="1">
              <a:spLocks noChangeArrowheads="1"/>
            </p:cNvSpPr>
            <p:nvPr/>
          </p:nvSpPr>
          <p:spPr bwMode="auto">
            <a:xfrm>
              <a:off x="7032104" y="1340768"/>
              <a:ext cx="171101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kumimoji="1" lang="zh-CN" altLang="en-US" sz="20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蛋白质</a:t>
              </a:r>
            </a:p>
          </p:txBody>
        </p:sp>
        <p:sp>
          <p:nvSpPr>
            <p:cNvPr id="9" name="Text Box 8">
              <a:extLst>
                <a:ext uri="{FF2B5EF4-FFF2-40B4-BE49-F238E27FC236}">
                  <a16:creationId xmlns:a16="http://schemas.microsoft.com/office/drawing/2014/main" id="{2BB20817-C7FC-0AFA-59E7-C1E7F554C0D5}"/>
                </a:ext>
              </a:extLst>
            </p:cNvPr>
            <p:cNvSpPr txBox="1">
              <a:spLocks noChangeArrowheads="1"/>
            </p:cNvSpPr>
            <p:nvPr/>
          </p:nvSpPr>
          <p:spPr bwMode="auto">
            <a:xfrm>
              <a:off x="6744072" y="2236802"/>
              <a:ext cx="23042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kumimoji="1" lang="zh-CN" altLang="en-US" sz="20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多肽 </a:t>
              </a:r>
              <a:r>
                <a:rPr kumimoji="1" lang="en-US" altLang="zh-CN" sz="20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 </a:t>
              </a:r>
              <a:r>
                <a:rPr kumimoji="1" lang="zh-CN" altLang="en-US" sz="20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少量氨基酸</a:t>
              </a:r>
            </a:p>
          </p:txBody>
        </p:sp>
        <p:sp>
          <p:nvSpPr>
            <p:cNvPr id="10" name="Text Box 8">
              <a:extLst>
                <a:ext uri="{FF2B5EF4-FFF2-40B4-BE49-F238E27FC236}">
                  <a16:creationId xmlns:a16="http://schemas.microsoft.com/office/drawing/2014/main" id="{A7ABC208-92A0-F4CE-DBCB-4452E4D7AC5A}"/>
                </a:ext>
              </a:extLst>
            </p:cNvPr>
            <p:cNvSpPr txBox="1">
              <a:spLocks noChangeArrowheads="1"/>
            </p:cNvSpPr>
            <p:nvPr/>
          </p:nvSpPr>
          <p:spPr bwMode="auto">
            <a:xfrm>
              <a:off x="6600056" y="3100898"/>
              <a:ext cx="259228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kumimoji="1" lang="zh-CN" altLang="en-US" sz="20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氨基酸</a:t>
              </a:r>
              <a:r>
                <a:rPr kumimoji="1" lang="en-US" altLang="zh-CN" sz="20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 + </a:t>
              </a:r>
              <a:r>
                <a:rPr kumimoji="1" lang="zh-CN" altLang="en-US" sz="20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寡肽 </a:t>
              </a:r>
              <a:r>
                <a:rPr kumimoji="1" lang="en-US" altLang="zh-CN" sz="20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 </a:t>
              </a:r>
              <a:r>
                <a:rPr kumimoji="1" lang="zh-CN" altLang="en-US" sz="20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二肽</a:t>
              </a:r>
            </a:p>
          </p:txBody>
        </p:sp>
        <p:sp>
          <p:nvSpPr>
            <p:cNvPr id="11" name="Text Box 8">
              <a:extLst>
                <a:ext uri="{FF2B5EF4-FFF2-40B4-BE49-F238E27FC236}">
                  <a16:creationId xmlns:a16="http://schemas.microsoft.com/office/drawing/2014/main" id="{48BE5BCB-5F08-73A9-F52E-80F250A57886}"/>
                </a:ext>
              </a:extLst>
            </p:cNvPr>
            <p:cNvSpPr txBox="1">
              <a:spLocks noChangeArrowheads="1"/>
            </p:cNvSpPr>
            <p:nvPr/>
          </p:nvSpPr>
          <p:spPr bwMode="auto">
            <a:xfrm>
              <a:off x="7896200" y="1794302"/>
              <a:ext cx="295232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kumimoji="1" lang="zh-CN" altLang="en-US" sz="16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胃蛋白酶               胃蛋白酶原</a:t>
              </a:r>
            </a:p>
          </p:txBody>
        </p:sp>
        <p:sp>
          <p:nvSpPr>
            <p:cNvPr id="12" name="Text Box 8">
              <a:extLst>
                <a:ext uri="{FF2B5EF4-FFF2-40B4-BE49-F238E27FC236}">
                  <a16:creationId xmlns:a16="http://schemas.microsoft.com/office/drawing/2014/main" id="{E5AC5B88-3AB3-C81F-ED7A-A8B85971F90B}"/>
                </a:ext>
              </a:extLst>
            </p:cNvPr>
            <p:cNvSpPr txBox="1">
              <a:spLocks noChangeArrowheads="1"/>
            </p:cNvSpPr>
            <p:nvPr/>
          </p:nvSpPr>
          <p:spPr bwMode="auto">
            <a:xfrm>
              <a:off x="7896200" y="2658398"/>
              <a:ext cx="316835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kumimoji="1" lang="zh-CN" altLang="en-US" sz="16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胰蛋白酶               胰蛋白酶原</a:t>
              </a:r>
            </a:p>
          </p:txBody>
        </p:sp>
        <p:cxnSp>
          <p:nvCxnSpPr>
            <p:cNvPr id="21" name="直接箭头连接符 20">
              <a:extLst>
                <a:ext uri="{FF2B5EF4-FFF2-40B4-BE49-F238E27FC236}">
                  <a16:creationId xmlns:a16="http://schemas.microsoft.com/office/drawing/2014/main" id="{FF85CA0D-234F-20BD-6E00-595D6DB87279}"/>
                </a:ext>
              </a:extLst>
            </p:cNvPr>
            <p:cNvCxnSpPr/>
            <p:nvPr/>
          </p:nvCxnSpPr>
          <p:spPr>
            <a:xfrm>
              <a:off x="7896200" y="1700808"/>
              <a:ext cx="0" cy="5400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a:extLst>
                <a:ext uri="{FF2B5EF4-FFF2-40B4-BE49-F238E27FC236}">
                  <a16:creationId xmlns:a16="http://schemas.microsoft.com/office/drawing/2014/main" id="{BE89318C-F444-EF2E-DD19-28CA71994001}"/>
                </a:ext>
              </a:extLst>
            </p:cNvPr>
            <p:cNvCxnSpPr>
              <a:cxnSpLocks/>
            </p:cNvCxnSpPr>
            <p:nvPr/>
          </p:nvCxnSpPr>
          <p:spPr>
            <a:xfrm rot="5400000">
              <a:off x="9192384" y="1628840"/>
              <a:ext cx="0" cy="7200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 name="直接箭头连接符 1">
              <a:extLst>
                <a:ext uri="{FF2B5EF4-FFF2-40B4-BE49-F238E27FC236}">
                  <a16:creationId xmlns:a16="http://schemas.microsoft.com/office/drawing/2014/main" id="{6F7724CF-4E6F-7BF8-1E0D-837E27B800FD}"/>
                </a:ext>
              </a:extLst>
            </p:cNvPr>
            <p:cNvCxnSpPr/>
            <p:nvPr/>
          </p:nvCxnSpPr>
          <p:spPr>
            <a:xfrm>
              <a:off x="7896200" y="2600968"/>
              <a:ext cx="0" cy="5400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 name="直接箭头连接符 2">
              <a:extLst>
                <a:ext uri="{FF2B5EF4-FFF2-40B4-BE49-F238E27FC236}">
                  <a16:creationId xmlns:a16="http://schemas.microsoft.com/office/drawing/2014/main" id="{F86BE481-0624-08BE-DF4D-C1BA7E748DE8}"/>
                </a:ext>
              </a:extLst>
            </p:cNvPr>
            <p:cNvCxnSpPr>
              <a:cxnSpLocks/>
            </p:cNvCxnSpPr>
            <p:nvPr/>
          </p:nvCxnSpPr>
          <p:spPr>
            <a:xfrm rot="5400000">
              <a:off x="9192384" y="2462101"/>
              <a:ext cx="0" cy="7200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Text Box 8">
              <a:extLst>
                <a:ext uri="{FF2B5EF4-FFF2-40B4-BE49-F238E27FC236}">
                  <a16:creationId xmlns:a16="http://schemas.microsoft.com/office/drawing/2014/main" id="{E8F3E110-BD58-35BB-8383-E2B0461BB41E}"/>
                </a:ext>
              </a:extLst>
            </p:cNvPr>
            <p:cNvSpPr txBox="1">
              <a:spLocks noChangeArrowheads="1"/>
            </p:cNvSpPr>
            <p:nvPr/>
          </p:nvSpPr>
          <p:spPr bwMode="auto">
            <a:xfrm>
              <a:off x="8893592" y="1650286"/>
              <a:ext cx="65879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kumimoji="1" lang="zh-CN" altLang="en-US" sz="16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胃酸</a:t>
              </a:r>
            </a:p>
          </p:txBody>
        </p:sp>
        <p:sp>
          <p:nvSpPr>
            <p:cNvPr id="5" name="Text Box 8">
              <a:extLst>
                <a:ext uri="{FF2B5EF4-FFF2-40B4-BE49-F238E27FC236}">
                  <a16:creationId xmlns:a16="http://schemas.microsoft.com/office/drawing/2014/main" id="{7AC232BE-E519-43D7-0382-043A9E258EDB}"/>
                </a:ext>
              </a:extLst>
            </p:cNvPr>
            <p:cNvSpPr txBox="1">
              <a:spLocks noChangeArrowheads="1"/>
            </p:cNvSpPr>
            <p:nvPr/>
          </p:nvSpPr>
          <p:spPr bwMode="auto">
            <a:xfrm>
              <a:off x="8832304" y="2483547"/>
              <a:ext cx="86409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kumimoji="1" lang="zh-CN" altLang="en-US" sz="16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肠激酶</a:t>
              </a:r>
            </a:p>
          </p:txBody>
        </p:sp>
        <p:cxnSp>
          <p:nvCxnSpPr>
            <p:cNvPr id="6" name="直接箭头连接符 5">
              <a:extLst>
                <a:ext uri="{FF2B5EF4-FFF2-40B4-BE49-F238E27FC236}">
                  <a16:creationId xmlns:a16="http://schemas.microsoft.com/office/drawing/2014/main" id="{36A8B416-CD1E-164F-1B1E-EAA8E59E0F68}"/>
                </a:ext>
              </a:extLst>
            </p:cNvPr>
            <p:cNvCxnSpPr/>
            <p:nvPr/>
          </p:nvCxnSpPr>
          <p:spPr>
            <a:xfrm>
              <a:off x="7896200" y="3537072"/>
              <a:ext cx="0" cy="5400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 Box 8">
              <a:extLst>
                <a:ext uri="{FF2B5EF4-FFF2-40B4-BE49-F238E27FC236}">
                  <a16:creationId xmlns:a16="http://schemas.microsoft.com/office/drawing/2014/main" id="{911DAFC5-2FB6-D71B-924D-2D4497E4A7E9}"/>
                </a:ext>
              </a:extLst>
            </p:cNvPr>
            <p:cNvSpPr txBox="1">
              <a:spLocks noChangeArrowheads="1"/>
            </p:cNvSpPr>
            <p:nvPr/>
          </p:nvSpPr>
          <p:spPr bwMode="auto">
            <a:xfrm>
              <a:off x="7896200" y="3501008"/>
              <a:ext cx="187220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kumimoji="1" lang="zh-CN" altLang="en-US" sz="16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小肠黏膜细胞</a:t>
              </a:r>
              <a:endParaRPr kumimoji="1" lang="en-US" altLang="zh-CN" sz="16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endParaRPr>
            </a:p>
            <a:p>
              <a:r>
                <a:rPr kumimoji="1" lang="zh-CN" altLang="en-US" sz="16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氨基肽酶、二肽酶</a:t>
              </a:r>
            </a:p>
          </p:txBody>
        </p:sp>
        <p:sp>
          <p:nvSpPr>
            <p:cNvPr id="16" name="Text Box 8">
              <a:extLst>
                <a:ext uri="{FF2B5EF4-FFF2-40B4-BE49-F238E27FC236}">
                  <a16:creationId xmlns:a16="http://schemas.microsoft.com/office/drawing/2014/main" id="{C5C49886-ACD0-FFA2-4F26-FC02EFE9C7F9}"/>
                </a:ext>
              </a:extLst>
            </p:cNvPr>
            <p:cNvSpPr txBox="1">
              <a:spLocks noChangeArrowheads="1"/>
            </p:cNvSpPr>
            <p:nvPr/>
          </p:nvSpPr>
          <p:spPr bwMode="auto">
            <a:xfrm>
              <a:off x="7348711" y="4077072"/>
              <a:ext cx="10801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kumimoji="1" lang="zh-CN" altLang="en-US" sz="20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氨基酸</a:t>
              </a:r>
            </a:p>
          </p:txBody>
        </p:sp>
        <p:cxnSp>
          <p:nvCxnSpPr>
            <p:cNvPr id="17" name="直接箭头连接符 16">
              <a:extLst>
                <a:ext uri="{FF2B5EF4-FFF2-40B4-BE49-F238E27FC236}">
                  <a16:creationId xmlns:a16="http://schemas.microsoft.com/office/drawing/2014/main" id="{2F949CFB-24AF-557A-7AF0-1F1BF95DB054}"/>
                </a:ext>
              </a:extLst>
            </p:cNvPr>
            <p:cNvCxnSpPr/>
            <p:nvPr/>
          </p:nvCxnSpPr>
          <p:spPr>
            <a:xfrm>
              <a:off x="7896200" y="4473176"/>
              <a:ext cx="0" cy="5400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 Box 8">
              <a:extLst>
                <a:ext uri="{FF2B5EF4-FFF2-40B4-BE49-F238E27FC236}">
                  <a16:creationId xmlns:a16="http://schemas.microsoft.com/office/drawing/2014/main" id="{9710EEDC-E1E3-2548-A98C-848FAEA541DC}"/>
                </a:ext>
              </a:extLst>
            </p:cNvPr>
            <p:cNvSpPr txBox="1">
              <a:spLocks noChangeArrowheads="1"/>
            </p:cNvSpPr>
            <p:nvPr/>
          </p:nvSpPr>
          <p:spPr bwMode="auto">
            <a:xfrm>
              <a:off x="7229078" y="5013176"/>
              <a:ext cx="135096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kumimoji="1" lang="zh-CN" altLang="en-US" sz="20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血液循环</a:t>
              </a:r>
            </a:p>
          </p:txBody>
        </p:sp>
        <p:sp>
          <p:nvSpPr>
            <p:cNvPr id="19" name="任意多边形 21">
              <a:extLst>
                <a:ext uri="{FF2B5EF4-FFF2-40B4-BE49-F238E27FC236}">
                  <a16:creationId xmlns:a16="http://schemas.microsoft.com/office/drawing/2014/main" id="{ECC610E5-3981-F88B-E4D0-06D17FF4AB45}"/>
                </a:ext>
              </a:extLst>
            </p:cNvPr>
            <p:cNvSpPr/>
            <p:nvPr/>
          </p:nvSpPr>
          <p:spPr>
            <a:xfrm rot="5400000" flipV="1">
              <a:off x="9174272" y="1466872"/>
              <a:ext cx="180000" cy="1440000"/>
            </a:xfrm>
            <a:custGeom>
              <a:avLst/>
              <a:gdLst>
                <a:gd name="connsiteX0" fmla="*/ 38100 w 1097201"/>
                <a:gd name="connsiteY0" fmla="*/ 0 h 1066800"/>
                <a:gd name="connsiteX1" fmla="*/ 200025 w 1097201"/>
                <a:gd name="connsiteY1" fmla="*/ 33337 h 1066800"/>
                <a:gd name="connsiteX2" fmla="*/ 423863 w 1097201"/>
                <a:gd name="connsiteY2" fmla="*/ 85725 h 1066800"/>
                <a:gd name="connsiteX3" fmla="*/ 690563 w 1097201"/>
                <a:gd name="connsiteY3" fmla="*/ 176212 h 1066800"/>
                <a:gd name="connsiteX4" fmla="*/ 902494 w 1097201"/>
                <a:gd name="connsiteY4" fmla="*/ 280987 h 1066800"/>
                <a:gd name="connsiteX5" fmla="*/ 1040607 w 1097201"/>
                <a:gd name="connsiteY5" fmla="*/ 390525 h 1066800"/>
                <a:gd name="connsiteX6" fmla="*/ 1092994 w 1097201"/>
                <a:gd name="connsiteY6" fmla="*/ 502443 h 1066800"/>
                <a:gd name="connsiteX7" fmla="*/ 1083469 w 1097201"/>
                <a:gd name="connsiteY7" fmla="*/ 583406 h 1066800"/>
                <a:gd name="connsiteX8" fmla="*/ 1000125 w 1097201"/>
                <a:gd name="connsiteY8" fmla="*/ 711993 h 1066800"/>
                <a:gd name="connsiteX9" fmla="*/ 840582 w 1097201"/>
                <a:gd name="connsiteY9" fmla="*/ 816768 h 1066800"/>
                <a:gd name="connsiteX10" fmla="*/ 635794 w 1097201"/>
                <a:gd name="connsiteY10" fmla="*/ 907256 h 1066800"/>
                <a:gd name="connsiteX11" fmla="*/ 383382 w 1097201"/>
                <a:gd name="connsiteY11" fmla="*/ 983456 h 1066800"/>
                <a:gd name="connsiteX12" fmla="*/ 100013 w 1097201"/>
                <a:gd name="connsiteY12" fmla="*/ 1050131 h 1066800"/>
                <a:gd name="connsiteX13" fmla="*/ 0 w 1097201"/>
                <a:gd name="connsiteY13" fmla="*/ 1066800 h 1066800"/>
                <a:gd name="connsiteX0" fmla="*/ 38100 w 1097201"/>
                <a:gd name="connsiteY0" fmla="*/ 0 h 1066800"/>
                <a:gd name="connsiteX1" fmla="*/ 200025 w 1097201"/>
                <a:gd name="connsiteY1" fmla="*/ 33337 h 1066800"/>
                <a:gd name="connsiteX2" fmla="*/ 423863 w 1097201"/>
                <a:gd name="connsiteY2" fmla="*/ 85725 h 1066800"/>
                <a:gd name="connsiteX3" fmla="*/ 690563 w 1097201"/>
                <a:gd name="connsiteY3" fmla="*/ 176212 h 1066800"/>
                <a:gd name="connsiteX4" fmla="*/ 902494 w 1097201"/>
                <a:gd name="connsiteY4" fmla="*/ 280987 h 1066800"/>
                <a:gd name="connsiteX5" fmla="*/ 1040607 w 1097201"/>
                <a:gd name="connsiteY5" fmla="*/ 390525 h 1066800"/>
                <a:gd name="connsiteX6" fmla="*/ 1092994 w 1097201"/>
                <a:gd name="connsiteY6" fmla="*/ 502443 h 1066800"/>
                <a:gd name="connsiteX7" fmla="*/ 1083469 w 1097201"/>
                <a:gd name="connsiteY7" fmla="*/ 583406 h 1066800"/>
                <a:gd name="connsiteX8" fmla="*/ 1000125 w 1097201"/>
                <a:gd name="connsiteY8" fmla="*/ 709612 h 1066800"/>
                <a:gd name="connsiteX9" fmla="*/ 840582 w 1097201"/>
                <a:gd name="connsiteY9" fmla="*/ 816768 h 1066800"/>
                <a:gd name="connsiteX10" fmla="*/ 635794 w 1097201"/>
                <a:gd name="connsiteY10" fmla="*/ 907256 h 1066800"/>
                <a:gd name="connsiteX11" fmla="*/ 383382 w 1097201"/>
                <a:gd name="connsiteY11" fmla="*/ 983456 h 1066800"/>
                <a:gd name="connsiteX12" fmla="*/ 100013 w 1097201"/>
                <a:gd name="connsiteY12" fmla="*/ 1050131 h 1066800"/>
                <a:gd name="connsiteX13" fmla="*/ 0 w 1097201"/>
                <a:gd name="connsiteY13" fmla="*/ 1066800 h 1066800"/>
                <a:gd name="connsiteX0" fmla="*/ 38100 w 1096346"/>
                <a:gd name="connsiteY0" fmla="*/ 0 h 1066800"/>
                <a:gd name="connsiteX1" fmla="*/ 200025 w 1096346"/>
                <a:gd name="connsiteY1" fmla="*/ 33337 h 1066800"/>
                <a:gd name="connsiteX2" fmla="*/ 423863 w 1096346"/>
                <a:gd name="connsiteY2" fmla="*/ 85725 h 1066800"/>
                <a:gd name="connsiteX3" fmla="*/ 690563 w 1096346"/>
                <a:gd name="connsiteY3" fmla="*/ 176212 h 1066800"/>
                <a:gd name="connsiteX4" fmla="*/ 902494 w 1096346"/>
                <a:gd name="connsiteY4" fmla="*/ 280987 h 1066800"/>
                <a:gd name="connsiteX5" fmla="*/ 1040607 w 1096346"/>
                <a:gd name="connsiteY5" fmla="*/ 390525 h 1066800"/>
                <a:gd name="connsiteX6" fmla="*/ 1092994 w 1096346"/>
                <a:gd name="connsiteY6" fmla="*/ 502443 h 1066800"/>
                <a:gd name="connsiteX7" fmla="*/ 1081088 w 1096346"/>
                <a:gd name="connsiteY7" fmla="*/ 588169 h 1066800"/>
                <a:gd name="connsiteX8" fmla="*/ 1000125 w 1096346"/>
                <a:gd name="connsiteY8" fmla="*/ 709612 h 1066800"/>
                <a:gd name="connsiteX9" fmla="*/ 840582 w 1096346"/>
                <a:gd name="connsiteY9" fmla="*/ 816768 h 1066800"/>
                <a:gd name="connsiteX10" fmla="*/ 635794 w 1096346"/>
                <a:gd name="connsiteY10" fmla="*/ 907256 h 1066800"/>
                <a:gd name="connsiteX11" fmla="*/ 383382 w 1096346"/>
                <a:gd name="connsiteY11" fmla="*/ 983456 h 1066800"/>
                <a:gd name="connsiteX12" fmla="*/ 100013 w 1096346"/>
                <a:gd name="connsiteY12" fmla="*/ 1050131 h 1066800"/>
                <a:gd name="connsiteX13" fmla="*/ 0 w 1096346"/>
                <a:gd name="connsiteY13" fmla="*/ 1066800 h 1066800"/>
                <a:gd name="connsiteX0" fmla="*/ 38100 w 1095647"/>
                <a:gd name="connsiteY0" fmla="*/ 0 h 1066800"/>
                <a:gd name="connsiteX1" fmla="*/ 200025 w 1095647"/>
                <a:gd name="connsiteY1" fmla="*/ 33337 h 1066800"/>
                <a:gd name="connsiteX2" fmla="*/ 423863 w 1095647"/>
                <a:gd name="connsiteY2" fmla="*/ 85725 h 1066800"/>
                <a:gd name="connsiteX3" fmla="*/ 690563 w 1095647"/>
                <a:gd name="connsiteY3" fmla="*/ 176212 h 1066800"/>
                <a:gd name="connsiteX4" fmla="*/ 902494 w 1095647"/>
                <a:gd name="connsiteY4" fmla="*/ 280987 h 1066800"/>
                <a:gd name="connsiteX5" fmla="*/ 1040607 w 1095647"/>
                <a:gd name="connsiteY5" fmla="*/ 390525 h 1066800"/>
                <a:gd name="connsiteX6" fmla="*/ 1092994 w 1095647"/>
                <a:gd name="connsiteY6" fmla="*/ 502443 h 1066800"/>
                <a:gd name="connsiteX7" fmla="*/ 1078707 w 1095647"/>
                <a:gd name="connsiteY7" fmla="*/ 597694 h 1066800"/>
                <a:gd name="connsiteX8" fmla="*/ 1000125 w 1095647"/>
                <a:gd name="connsiteY8" fmla="*/ 709612 h 1066800"/>
                <a:gd name="connsiteX9" fmla="*/ 840582 w 1095647"/>
                <a:gd name="connsiteY9" fmla="*/ 816768 h 1066800"/>
                <a:gd name="connsiteX10" fmla="*/ 635794 w 1095647"/>
                <a:gd name="connsiteY10" fmla="*/ 907256 h 1066800"/>
                <a:gd name="connsiteX11" fmla="*/ 383382 w 1095647"/>
                <a:gd name="connsiteY11" fmla="*/ 983456 h 1066800"/>
                <a:gd name="connsiteX12" fmla="*/ 100013 w 1095647"/>
                <a:gd name="connsiteY12" fmla="*/ 1050131 h 1066800"/>
                <a:gd name="connsiteX13" fmla="*/ 0 w 1095647"/>
                <a:gd name="connsiteY13" fmla="*/ 1066800 h 1066800"/>
                <a:gd name="connsiteX0" fmla="*/ 38100 w 1095083"/>
                <a:gd name="connsiteY0" fmla="*/ 0 h 1066800"/>
                <a:gd name="connsiteX1" fmla="*/ 200025 w 1095083"/>
                <a:gd name="connsiteY1" fmla="*/ 33337 h 1066800"/>
                <a:gd name="connsiteX2" fmla="*/ 423863 w 1095083"/>
                <a:gd name="connsiteY2" fmla="*/ 85725 h 1066800"/>
                <a:gd name="connsiteX3" fmla="*/ 690563 w 1095083"/>
                <a:gd name="connsiteY3" fmla="*/ 176212 h 1066800"/>
                <a:gd name="connsiteX4" fmla="*/ 902494 w 1095083"/>
                <a:gd name="connsiteY4" fmla="*/ 280987 h 1066800"/>
                <a:gd name="connsiteX5" fmla="*/ 1040607 w 1095083"/>
                <a:gd name="connsiteY5" fmla="*/ 390525 h 1066800"/>
                <a:gd name="connsiteX6" fmla="*/ 1092994 w 1095083"/>
                <a:gd name="connsiteY6" fmla="*/ 502443 h 1066800"/>
                <a:gd name="connsiteX7" fmla="*/ 1076326 w 1095083"/>
                <a:gd name="connsiteY7" fmla="*/ 607219 h 1066800"/>
                <a:gd name="connsiteX8" fmla="*/ 1000125 w 1095083"/>
                <a:gd name="connsiteY8" fmla="*/ 709612 h 1066800"/>
                <a:gd name="connsiteX9" fmla="*/ 840582 w 1095083"/>
                <a:gd name="connsiteY9" fmla="*/ 816768 h 1066800"/>
                <a:gd name="connsiteX10" fmla="*/ 635794 w 1095083"/>
                <a:gd name="connsiteY10" fmla="*/ 907256 h 1066800"/>
                <a:gd name="connsiteX11" fmla="*/ 383382 w 1095083"/>
                <a:gd name="connsiteY11" fmla="*/ 983456 h 1066800"/>
                <a:gd name="connsiteX12" fmla="*/ 100013 w 1095083"/>
                <a:gd name="connsiteY12" fmla="*/ 1050131 h 1066800"/>
                <a:gd name="connsiteX13" fmla="*/ 0 w 1095083"/>
                <a:gd name="connsiteY13" fmla="*/ 106680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5083" h="1066800">
                  <a:moveTo>
                    <a:pt x="38100" y="0"/>
                  </a:moveTo>
                  <a:cubicBezTo>
                    <a:pt x="86915" y="9525"/>
                    <a:pt x="135731" y="19050"/>
                    <a:pt x="200025" y="33337"/>
                  </a:cubicBezTo>
                  <a:cubicBezTo>
                    <a:pt x="264319" y="47624"/>
                    <a:pt x="342107" y="61913"/>
                    <a:pt x="423863" y="85725"/>
                  </a:cubicBezTo>
                  <a:cubicBezTo>
                    <a:pt x="505619" y="109538"/>
                    <a:pt x="610791" y="143668"/>
                    <a:pt x="690563" y="176212"/>
                  </a:cubicBezTo>
                  <a:cubicBezTo>
                    <a:pt x="770335" y="208756"/>
                    <a:pt x="844153" y="245268"/>
                    <a:pt x="902494" y="280987"/>
                  </a:cubicBezTo>
                  <a:cubicBezTo>
                    <a:pt x="960835" y="316706"/>
                    <a:pt x="1008857" y="353616"/>
                    <a:pt x="1040607" y="390525"/>
                  </a:cubicBezTo>
                  <a:cubicBezTo>
                    <a:pt x="1072357" y="427434"/>
                    <a:pt x="1087041" y="466327"/>
                    <a:pt x="1092994" y="502443"/>
                  </a:cubicBezTo>
                  <a:cubicBezTo>
                    <a:pt x="1098947" y="538559"/>
                    <a:pt x="1091804" y="572691"/>
                    <a:pt x="1076326" y="607219"/>
                  </a:cubicBezTo>
                  <a:cubicBezTo>
                    <a:pt x="1060848" y="641747"/>
                    <a:pt x="1039416" y="674687"/>
                    <a:pt x="1000125" y="709612"/>
                  </a:cubicBezTo>
                  <a:cubicBezTo>
                    <a:pt x="960834" y="744537"/>
                    <a:pt x="901304" y="783827"/>
                    <a:pt x="840582" y="816768"/>
                  </a:cubicBezTo>
                  <a:cubicBezTo>
                    <a:pt x="779860" y="849709"/>
                    <a:pt x="711994" y="879475"/>
                    <a:pt x="635794" y="907256"/>
                  </a:cubicBezTo>
                  <a:cubicBezTo>
                    <a:pt x="559594" y="935037"/>
                    <a:pt x="472679" y="959644"/>
                    <a:pt x="383382" y="983456"/>
                  </a:cubicBezTo>
                  <a:cubicBezTo>
                    <a:pt x="294085" y="1007269"/>
                    <a:pt x="163910" y="1036240"/>
                    <a:pt x="100013" y="1050131"/>
                  </a:cubicBezTo>
                  <a:cubicBezTo>
                    <a:pt x="36116" y="1064022"/>
                    <a:pt x="18058" y="1065411"/>
                    <a:pt x="0" y="1066800"/>
                  </a:cubicBezTo>
                </a:path>
              </a:pathLst>
            </a:custGeom>
            <a:noFill/>
            <a:ln w="19050">
              <a:solidFill>
                <a:srgbClr val="FF0000"/>
              </a:solidFill>
              <a:prstDash val="dash"/>
              <a:headEnd type="none" w="lg" len="lg"/>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sp>
          <p:nvSpPr>
            <p:cNvPr id="20" name="任意多边形 21">
              <a:extLst>
                <a:ext uri="{FF2B5EF4-FFF2-40B4-BE49-F238E27FC236}">
                  <a16:creationId xmlns:a16="http://schemas.microsoft.com/office/drawing/2014/main" id="{8EED05B7-FC69-A37D-EA3E-BF91435D634F}"/>
                </a:ext>
              </a:extLst>
            </p:cNvPr>
            <p:cNvSpPr/>
            <p:nvPr/>
          </p:nvSpPr>
          <p:spPr>
            <a:xfrm rot="5400000" flipV="1">
              <a:off x="9174272" y="2330968"/>
              <a:ext cx="180000" cy="1440000"/>
            </a:xfrm>
            <a:custGeom>
              <a:avLst/>
              <a:gdLst>
                <a:gd name="connsiteX0" fmla="*/ 38100 w 1097201"/>
                <a:gd name="connsiteY0" fmla="*/ 0 h 1066800"/>
                <a:gd name="connsiteX1" fmla="*/ 200025 w 1097201"/>
                <a:gd name="connsiteY1" fmla="*/ 33337 h 1066800"/>
                <a:gd name="connsiteX2" fmla="*/ 423863 w 1097201"/>
                <a:gd name="connsiteY2" fmla="*/ 85725 h 1066800"/>
                <a:gd name="connsiteX3" fmla="*/ 690563 w 1097201"/>
                <a:gd name="connsiteY3" fmla="*/ 176212 h 1066800"/>
                <a:gd name="connsiteX4" fmla="*/ 902494 w 1097201"/>
                <a:gd name="connsiteY4" fmla="*/ 280987 h 1066800"/>
                <a:gd name="connsiteX5" fmla="*/ 1040607 w 1097201"/>
                <a:gd name="connsiteY5" fmla="*/ 390525 h 1066800"/>
                <a:gd name="connsiteX6" fmla="*/ 1092994 w 1097201"/>
                <a:gd name="connsiteY6" fmla="*/ 502443 h 1066800"/>
                <a:gd name="connsiteX7" fmla="*/ 1083469 w 1097201"/>
                <a:gd name="connsiteY7" fmla="*/ 583406 h 1066800"/>
                <a:gd name="connsiteX8" fmla="*/ 1000125 w 1097201"/>
                <a:gd name="connsiteY8" fmla="*/ 711993 h 1066800"/>
                <a:gd name="connsiteX9" fmla="*/ 840582 w 1097201"/>
                <a:gd name="connsiteY9" fmla="*/ 816768 h 1066800"/>
                <a:gd name="connsiteX10" fmla="*/ 635794 w 1097201"/>
                <a:gd name="connsiteY10" fmla="*/ 907256 h 1066800"/>
                <a:gd name="connsiteX11" fmla="*/ 383382 w 1097201"/>
                <a:gd name="connsiteY11" fmla="*/ 983456 h 1066800"/>
                <a:gd name="connsiteX12" fmla="*/ 100013 w 1097201"/>
                <a:gd name="connsiteY12" fmla="*/ 1050131 h 1066800"/>
                <a:gd name="connsiteX13" fmla="*/ 0 w 1097201"/>
                <a:gd name="connsiteY13" fmla="*/ 1066800 h 1066800"/>
                <a:gd name="connsiteX0" fmla="*/ 38100 w 1097201"/>
                <a:gd name="connsiteY0" fmla="*/ 0 h 1066800"/>
                <a:gd name="connsiteX1" fmla="*/ 200025 w 1097201"/>
                <a:gd name="connsiteY1" fmla="*/ 33337 h 1066800"/>
                <a:gd name="connsiteX2" fmla="*/ 423863 w 1097201"/>
                <a:gd name="connsiteY2" fmla="*/ 85725 h 1066800"/>
                <a:gd name="connsiteX3" fmla="*/ 690563 w 1097201"/>
                <a:gd name="connsiteY3" fmla="*/ 176212 h 1066800"/>
                <a:gd name="connsiteX4" fmla="*/ 902494 w 1097201"/>
                <a:gd name="connsiteY4" fmla="*/ 280987 h 1066800"/>
                <a:gd name="connsiteX5" fmla="*/ 1040607 w 1097201"/>
                <a:gd name="connsiteY5" fmla="*/ 390525 h 1066800"/>
                <a:gd name="connsiteX6" fmla="*/ 1092994 w 1097201"/>
                <a:gd name="connsiteY6" fmla="*/ 502443 h 1066800"/>
                <a:gd name="connsiteX7" fmla="*/ 1083469 w 1097201"/>
                <a:gd name="connsiteY7" fmla="*/ 583406 h 1066800"/>
                <a:gd name="connsiteX8" fmla="*/ 1000125 w 1097201"/>
                <a:gd name="connsiteY8" fmla="*/ 709612 h 1066800"/>
                <a:gd name="connsiteX9" fmla="*/ 840582 w 1097201"/>
                <a:gd name="connsiteY9" fmla="*/ 816768 h 1066800"/>
                <a:gd name="connsiteX10" fmla="*/ 635794 w 1097201"/>
                <a:gd name="connsiteY10" fmla="*/ 907256 h 1066800"/>
                <a:gd name="connsiteX11" fmla="*/ 383382 w 1097201"/>
                <a:gd name="connsiteY11" fmla="*/ 983456 h 1066800"/>
                <a:gd name="connsiteX12" fmla="*/ 100013 w 1097201"/>
                <a:gd name="connsiteY12" fmla="*/ 1050131 h 1066800"/>
                <a:gd name="connsiteX13" fmla="*/ 0 w 1097201"/>
                <a:gd name="connsiteY13" fmla="*/ 1066800 h 1066800"/>
                <a:gd name="connsiteX0" fmla="*/ 38100 w 1096346"/>
                <a:gd name="connsiteY0" fmla="*/ 0 h 1066800"/>
                <a:gd name="connsiteX1" fmla="*/ 200025 w 1096346"/>
                <a:gd name="connsiteY1" fmla="*/ 33337 h 1066800"/>
                <a:gd name="connsiteX2" fmla="*/ 423863 w 1096346"/>
                <a:gd name="connsiteY2" fmla="*/ 85725 h 1066800"/>
                <a:gd name="connsiteX3" fmla="*/ 690563 w 1096346"/>
                <a:gd name="connsiteY3" fmla="*/ 176212 h 1066800"/>
                <a:gd name="connsiteX4" fmla="*/ 902494 w 1096346"/>
                <a:gd name="connsiteY4" fmla="*/ 280987 h 1066800"/>
                <a:gd name="connsiteX5" fmla="*/ 1040607 w 1096346"/>
                <a:gd name="connsiteY5" fmla="*/ 390525 h 1066800"/>
                <a:gd name="connsiteX6" fmla="*/ 1092994 w 1096346"/>
                <a:gd name="connsiteY6" fmla="*/ 502443 h 1066800"/>
                <a:gd name="connsiteX7" fmla="*/ 1081088 w 1096346"/>
                <a:gd name="connsiteY7" fmla="*/ 588169 h 1066800"/>
                <a:gd name="connsiteX8" fmla="*/ 1000125 w 1096346"/>
                <a:gd name="connsiteY8" fmla="*/ 709612 h 1066800"/>
                <a:gd name="connsiteX9" fmla="*/ 840582 w 1096346"/>
                <a:gd name="connsiteY9" fmla="*/ 816768 h 1066800"/>
                <a:gd name="connsiteX10" fmla="*/ 635794 w 1096346"/>
                <a:gd name="connsiteY10" fmla="*/ 907256 h 1066800"/>
                <a:gd name="connsiteX11" fmla="*/ 383382 w 1096346"/>
                <a:gd name="connsiteY11" fmla="*/ 983456 h 1066800"/>
                <a:gd name="connsiteX12" fmla="*/ 100013 w 1096346"/>
                <a:gd name="connsiteY12" fmla="*/ 1050131 h 1066800"/>
                <a:gd name="connsiteX13" fmla="*/ 0 w 1096346"/>
                <a:gd name="connsiteY13" fmla="*/ 1066800 h 1066800"/>
                <a:gd name="connsiteX0" fmla="*/ 38100 w 1095647"/>
                <a:gd name="connsiteY0" fmla="*/ 0 h 1066800"/>
                <a:gd name="connsiteX1" fmla="*/ 200025 w 1095647"/>
                <a:gd name="connsiteY1" fmla="*/ 33337 h 1066800"/>
                <a:gd name="connsiteX2" fmla="*/ 423863 w 1095647"/>
                <a:gd name="connsiteY2" fmla="*/ 85725 h 1066800"/>
                <a:gd name="connsiteX3" fmla="*/ 690563 w 1095647"/>
                <a:gd name="connsiteY3" fmla="*/ 176212 h 1066800"/>
                <a:gd name="connsiteX4" fmla="*/ 902494 w 1095647"/>
                <a:gd name="connsiteY4" fmla="*/ 280987 h 1066800"/>
                <a:gd name="connsiteX5" fmla="*/ 1040607 w 1095647"/>
                <a:gd name="connsiteY5" fmla="*/ 390525 h 1066800"/>
                <a:gd name="connsiteX6" fmla="*/ 1092994 w 1095647"/>
                <a:gd name="connsiteY6" fmla="*/ 502443 h 1066800"/>
                <a:gd name="connsiteX7" fmla="*/ 1078707 w 1095647"/>
                <a:gd name="connsiteY7" fmla="*/ 597694 h 1066800"/>
                <a:gd name="connsiteX8" fmla="*/ 1000125 w 1095647"/>
                <a:gd name="connsiteY8" fmla="*/ 709612 h 1066800"/>
                <a:gd name="connsiteX9" fmla="*/ 840582 w 1095647"/>
                <a:gd name="connsiteY9" fmla="*/ 816768 h 1066800"/>
                <a:gd name="connsiteX10" fmla="*/ 635794 w 1095647"/>
                <a:gd name="connsiteY10" fmla="*/ 907256 h 1066800"/>
                <a:gd name="connsiteX11" fmla="*/ 383382 w 1095647"/>
                <a:gd name="connsiteY11" fmla="*/ 983456 h 1066800"/>
                <a:gd name="connsiteX12" fmla="*/ 100013 w 1095647"/>
                <a:gd name="connsiteY12" fmla="*/ 1050131 h 1066800"/>
                <a:gd name="connsiteX13" fmla="*/ 0 w 1095647"/>
                <a:gd name="connsiteY13" fmla="*/ 1066800 h 1066800"/>
                <a:gd name="connsiteX0" fmla="*/ 38100 w 1095083"/>
                <a:gd name="connsiteY0" fmla="*/ 0 h 1066800"/>
                <a:gd name="connsiteX1" fmla="*/ 200025 w 1095083"/>
                <a:gd name="connsiteY1" fmla="*/ 33337 h 1066800"/>
                <a:gd name="connsiteX2" fmla="*/ 423863 w 1095083"/>
                <a:gd name="connsiteY2" fmla="*/ 85725 h 1066800"/>
                <a:gd name="connsiteX3" fmla="*/ 690563 w 1095083"/>
                <a:gd name="connsiteY3" fmla="*/ 176212 h 1066800"/>
                <a:gd name="connsiteX4" fmla="*/ 902494 w 1095083"/>
                <a:gd name="connsiteY4" fmla="*/ 280987 h 1066800"/>
                <a:gd name="connsiteX5" fmla="*/ 1040607 w 1095083"/>
                <a:gd name="connsiteY5" fmla="*/ 390525 h 1066800"/>
                <a:gd name="connsiteX6" fmla="*/ 1092994 w 1095083"/>
                <a:gd name="connsiteY6" fmla="*/ 502443 h 1066800"/>
                <a:gd name="connsiteX7" fmla="*/ 1076326 w 1095083"/>
                <a:gd name="connsiteY7" fmla="*/ 607219 h 1066800"/>
                <a:gd name="connsiteX8" fmla="*/ 1000125 w 1095083"/>
                <a:gd name="connsiteY8" fmla="*/ 709612 h 1066800"/>
                <a:gd name="connsiteX9" fmla="*/ 840582 w 1095083"/>
                <a:gd name="connsiteY9" fmla="*/ 816768 h 1066800"/>
                <a:gd name="connsiteX10" fmla="*/ 635794 w 1095083"/>
                <a:gd name="connsiteY10" fmla="*/ 907256 h 1066800"/>
                <a:gd name="connsiteX11" fmla="*/ 383382 w 1095083"/>
                <a:gd name="connsiteY11" fmla="*/ 983456 h 1066800"/>
                <a:gd name="connsiteX12" fmla="*/ 100013 w 1095083"/>
                <a:gd name="connsiteY12" fmla="*/ 1050131 h 1066800"/>
                <a:gd name="connsiteX13" fmla="*/ 0 w 1095083"/>
                <a:gd name="connsiteY13" fmla="*/ 106680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5083" h="1066800">
                  <a:moveTo>
                    <a:pt x="38100" y="0"/>
                  </a:moveTo>
                  <a:cubicBezTo>
                    <a:pt x="86915" y="9525"/>
                    <a:pt x="135731" y="19050"/>
                    <a:pt x="200025" y="33337"/>
                  </a:cubicBezTo>
                  <a:cubicBezTo>
                    <a:pt x="264319" y="47624"/>
                    <a:pt x="342107" y="61913"/>
                    <a:pt x="423863" y="85725"/>
                  </a:cubicBezTo>
                  <a:cubicBezTo>
                    <a:pt x="505619" y="109538"/>
                    <a:pt x="610791" y="143668"/>
                    <a:pt x="690563" y="176212"/>
                  </a:cubicBezTo>
                  <a:cubicBezTo>
                    <a:pt x="770335" y="208756"/>
                    <a:pt x="844153" y="245268"/>
                    <a:pt x="902494" y="280987"/>
                  </a:cubicBezTo>
                  <a:cubicBezTo>
                    <a:pt x="960835" y="316706"/>
                    <a:pt x="1008857" y="353616"/>
                    <a:pt x="1040607" y="390525"/>
                  </a:cubicBezTo>
                  <a:cubicBezTo>
                    <a:pt x="1072357" y="427434"/>
                    <a:pt x="1087041" y="466327"/>
                    <a:pt x="1092994" y="502443"/>
                  </a:cubicBezTo>
                  <a:cubicBezTo>
                    <a:pt x="1098947" y="538559"/>
                    <a:pt x="1091804" y="572691"/>
                    <a:pt x="1076326" y="607219"/>
                  </a:cubicBezTo>
                  <a:cubicBezTo>
                    <a:pt x="1060848" y="641747"/>
                    <a:pt x="1039416" y="674687"/>
                    <a:pt x="1000125" y="709612"/>
                  </a:cubicBezTo>
                  <a:cubicBezTo>
                    <a:pt x="960834" y="744537"/>
                    <a:pt x="901304" y="783827"/>
                    <a:pt x="840582" y="816768"/>
                  </a:cubicBezTo>
                  <a:cubicBezTo>
                    <a:pt x="779860" y="849709"/>
                    <a:pt x="711994" y="879475"/>
                    <a:pt x="635794" y="907256"/>
                  </a:cubicBezTo>
                  <a:cubicBezTo>
                    <a:pt x="559594" y="935037"/>
                    <a:pt x="472679" y="959644"/>
                    <a:pt x="383382" y="983456"/>
                  </a:cubicBezTo>
                  <a:cubicBezTo>
                    <a:pt x="294085" y="1007269"/>
                    <a:pt x="163910" y="1036240"/>
                    <a:pt x="100013" y="1050131"/>
                  </a:cubicBezTo>
                  <a:cubicBezTo>
                    <a:pt x="36116" y="1064022"/>
                    <a:pt x="18058" y="1065411"/>
                    <a:pt x="0" y="1066800"/>
                  </a:cubicBezTo>
                </a:path>
              </a:pathLst>
            </a:custGeom>
            <a:noFill/>
            <a:ln w="19050">
              <a:solidFill>
                <a:srgbClr val="FF0000"/>
              </a:solidFill>
              <a:prstDash val="dash"/>
              <a:headEnd type="none" w="lg" len="lg"/>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grpSp>
    </p:spTree>
  </p:cSld>
  <p:clrMapOvr>
    <a:masterClrMapping/>
  </p:clrMapOvr>
  <p:transition spd="med">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46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467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ChangeArrowheads="1"/>
          </p:cNvSpPr>
          <p:nvPr/>
        </p:nvSpPr>
        <p:spPr bwMode="auto">
          <a:xfrm>
            <a:off x="1055440" y="548680"/>
            <a:ext cx="345638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kumimoji="1" lang="zh-CN" altLang="en-US" sz="28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二、氨基酸的吸收</a:t>
            </a:r>
          </a:p>
        </p:txBody>
      </p:sp>
      <p:sp>
        <p:nvSpPr>
          <p:cNvPr id="284675" name="Rectangle 3"/>
          <p:cNvSpPr>
            <a:spLocks noChangeArrowheads="1"/>
          </p:cNvSpPr>
          <p:nvPr/>
        </p:nvSpPr>
        <p:spPr bwMode="auto">
          <a:xfrm>
            <a:off x="1415480" y="1268759"/>
            <a:ext cx="9649072" cy="33513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360000" indent="-360000">
              <a:lnSpc>
                <a:spcPts val="4000"/>
              </a:lnSpc>
              <a:spcBef>
                <a:spcPts val="600"/>
              </a:spcBef>
              <a:buClr>
                <a:srgbClr val="C00000"/>
              </a:buClr>
              <a:buSzPct val="80000"/>
              <a:buFont typeface="Wingdings" panose="05000000000000000000" pitchFamily="2" charset="2"/>
              <a:buChar char="n"/>
            </a:pPr>
            <a:r>
              <a:rPr lang="zh-CN" altLang="en-US" sz="28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主要部位：小肠。</a:t>
            </a:r>
            <a:endParaRPr lang="en-US" altLang="zh-CN" sz="28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endParaRPr>
          </a:p>
          <a:p>
            <a:pPr marL="360000" indent="-360000">
              <a:lnSpc>
                <a:spcPts val="4000"/>
              </a:lnSpc>
              <a:spcBef>
                <a:spcPts val="600"/>
              </a:spcBef>
              <a:buClr>
                <a:srgbClr val="C00000"/>
              </a:buClr>
              <a:buSzPct val="80000"/>
              <a:buFont typeface="Wingdings" panose="05000000000000000000" pitchFamily="2" charset="2"/>
              <a:buChar char="n"/>
            </a:pPr>
            <a:r>
              <a:rPr lang="zh-CN" altLang="en-US" sz="28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吸收形式：氨基酸、二肽、三肽。</a:t>
            </a:r>
            <a:endParaRPr lang="en-US" altLang="zh-CN" sz="28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endParaRPr>
          </a:p>
          <a:p>
            <a:pPr marL="360000" indent="-360000">
              <a:lnSpc>
                <a:spcPts val="4000"/>
              </a:lnSpc>
              <a:spcBef>
                <a:spcPts val="600"/>
              </a:spcBef>
              <a:buClr>
                <a:srgbClr val="C00000"/>
              </a:buClr>
              <a:buSzPct val="80000"/>
              <a:buFont typeface="Wingdings" panose="05000000000000000000" pitchFamily="2" charset="2"/>
              <a:buChar char="n"/>
            </a:pPr>
            <a:r>
              <a:rPr lang="zh-CN" altLang="en-US" sz="28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形式方式：主动转运、</a:t>
            </a:r>
            <a:r>
              <a:rPr lang="el-GR" altLang="zh-CN" sz="28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γ</a:t>
            </a:r>
            <a:r>
              <a:rPr lang="en-US" altLang="zh-CN" sz="28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a:t>
            </a:r>
            <a:r>
              <a:rPr lang="zh-CN" altLang="en-US" sz="28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谷氨酰基循环。</a:t>
            </a:r>
            <a:endParaRPr lang="en-US" altLang="zh-CN" sz="28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endParaRPr>
          </a:p>
          <a:p>
            <a:pPr marL="360000" indent="-360000">
              <a:lnSpc>
                <a:spcPts val="4000"/>
              </a:lnSpc>
              <a:spcBef>
                <a:spcPts val="600"/>
              </a:spcBef>
              <a:buClr>
                <a:srgbClr val="C00000"/>
              </a:buClr>
              <a:buSzPct val="80000"/>
              <a:buFont typeface="Wingdings" panose="05000000000000000000" pitchFamily="2" charset="2"/>
              <a:buChar char="n"/>
            </a:pPr>
            <a:r>
              <a:rPr lang="zh-CN" altLang="en-US" sz="28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转运氨基酸的载体：中性氨基酸转运蛋白、酸性氨基酸转运蛋白、碱性氨基酸转运蛋白、亚氨基酸转运蛋白、</a:t>
            </a:r>
            <a:r>
              <a:rPr lang="el-GR" altLang="zh-CN" sz="28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β</a:t>
            </a:r>
            <a:r>
              <a:rPr lang="en-US" altLang="zh-CN" sz="28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a:t>
            </a:r>
            <a:r>
              <a:rPr lang="zh-CN" altLang="en-US" sz="28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氨基酸转运蛋白、、二肽转运蛋白、三肽转运蛋白。</a:t>
            </a:r>
          </a:p>
        </p:txBody>
      </p:sp>
      <p:cxnSp>
        <p:nvCxnSpPr>
          <p:cNvPr id="13" name="直接连接符 12"/>
          <p:cNvCxnSpPr/>
          <p:nvPr/>
        </p:nvCxnSpPr>
        <p:spPr>
          <a:xfrm>
            <a:off x="1077913" y="1125538"/>
            <a:ext cx="3600000"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9377599"/>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46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46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46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467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4761" name="组合 243">
            <a:extLst>
              <a:ext uri="{FF2B5EF4-FFF2-40B4-BE49-F238E27FC236}">
                <a16:creationId xmlns:a16="http://schemas.microsoft.com/office/drawing/2014/main" id="{78DC3EF7-83F5-BB5B-1E80-71DD17266F81}"/>
              </a:ext>
            </a:extLst>
          </p:cNvPr>
          <p:cNvGrpSpPr>
            <a:grpSpLocks/>
          </p:cNvGrpSpPr>
          <p:nvPr/>
        </p:nvGrpSpPr>
        <p:grpSpPr bwMode="auto">
          <a:xfrm>
            <a:off x="3419946" y="1196752"/>
            <a:ext cx="731838" cy="5554662"/>
            <a:chOff x="10851690" y="555625"/>
            <a:chExt cx="730715" cy="5553970"/>
          </a:xfrm>
        </p:grpSpPr>
        <p:sp>
          <p:nvSpPr>
            <p:cNvPr id="244762" name="椭圆 244761">
              <a:extLst>
                <a:ext uri="{FF2B5EF4-FFF2-40B4-BE49-F238E27FC236}">
                  <a16:creationId xmlns:a16="http://schemas.microsoft.com/office/drawing/2014/main" id="{DFBD9E1C-BD58-BD51-E106-E1ADF205831D}"/>
                </a:ext>
              </a:extLst>
            </p:cNvPr>
            <p:cNvSpPr/>
            <p:nvPr/>
          </p:nvSpPr>
          <p:spPr>
            <a:xfrm rot="5400000">
              <a:off x="11452350" y="2742993"/>
              <a:ext cx="112698" cy="93518"/>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44763" name="椭圆 244762">
              <a:extLst>
                <a:ext uri="{FF2B5EF4-FFF2-40B4-BE49-F238E27FC236}">
                  <a16:creationId xmlns:a16="http://schemas.microsoft.com/office/drawing/2014/main" id="{3F2CFC4E-34FF-9A8B-AB09-9D81C7E02321}"/>
                </a:ext>
              </a:extLst>
            </p:cNvPr>
            <p:cNvSpPr/>
            <p:nvPr/>
          </p:nvSpPr>
          <p:spPr>
            <a:xfrm rot="5400000">
              <a:off x="11446803" y="1727914"/>
              <a:ext cx="111111" cy="93518"/>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44764" name="任意多边形 423">
              <a:extLst>
                <a:ext uri="{FF2B5EF4-FFF2-40B4-BE49-F238E27FC236}">
                  <a16:creationId xmlns:a16="http://schemas.microsoft.com/office/drawing/2014/main" id="{32C322C9-059B-1A70-3578-B0EF1A3FC27E}"/>
                </a:ext>
              </a:extLst>
            </p:cNvPr>
            <p:cNvSpPr>
              <a:spLocks noChangeAspect="1"/>
            </p:cNvSpPr>
            <p:nvPr/>
          </p:nvSpPr>
          <p:spPr>
            <a:xfrm rot="5400000" flipV="1">
              <a:off x="11017249" y="2031200"/>
              <a:ext cx="114286" cy="252025"/>
            </a:xfrm>
            <a:custGeom>
              <a:avLst/>
              <a:gdLst>
                <a:gd name="connsiteX0" fmla="*/ 100607 w 172441"/>
                <a:gd name="connsiteY0" fmla="*/ 1963 h 384749"/>
                <a:gd name="connsiteX1" fmla="*/ 50601 w 172441"/>
                <a:gd name="connsiteY1" fmla="*/ 13870 h 384749"/>
                <a:gd name="connsiteX2" fmla="*/ 26789 w 172441"/>
                <a:gd name="connsiteY2" fmla="*/ 30538 h 384749"/>
                <a:gd name="connsiteX3" fmla="*/ 10120 w 172441"/>
                <a:gd name="connsiteY3" fmla="*/ 66257 h 384749"/>
                <a:gd name="connsiteX4" fmla="*/ 5357 w 172441"/>
                <a:gd name="connsiteY4" fmla="*/ 99595 h 384749"/>
                <a:gd name="connsiteX5" fmla="*/ 5357 w 172441"/>
                <a:gd name="connsiteY5" fmla="*/ 156745 h 384749"/>
                <a:gd name="connsiteX6" fmla="*/ 5357 w 172441"/>
                <a:gd name="connsiteY6" fmla="*/ 204370 h 384749"/>
                <a:gd name="connsiteX7" fmla="*/ 595 w 172441"/>
                <a:gd name="connsiteY7" fmla="*/ 261520 h 384749"/>
                <a:gd name="connsiteX8" fmla="*/ 595 w 172441"/>
                <a:gd name="connsiteY8" fmla="*/ 313907 h 384749"/>
                <a:gd name="connsiteX9" fmla="*/ 5357 w 172441"/>
                <a:gd name="connsiteY9" fmla="*/ 354388 h 384749"/>
                <a:gd name="connsiteX10" fmla="*/ 17264 w 172441"/>
                <a:gd name="connsiteY10" fmla="*/ 382963 h 384749"/>
                <a:gd name="connsiteX11" fmla="*/ 45839 w 172441"/>
                <a:gd name="connsiteY11" fmla="*/ 380582 h 384749"/>
                <a:gd name="connsiteX12" fmla="*/ 62507 w 172441"/>
                <a:gd name="connsiteY12" fmla="*/ 371057 h 384749"/>
                <a:gd name="connsiteX13" fmla="*/ 67270 w 172441"/>
                <a:gd name="connsiteY13" fmla="*/ 349626 h 384749"/>
                <a:gd name="connsiteX14" fmla="*/ 57745 w 172441"/>
                <a:gd name="connsiteY14" fmla="*/ 321051 h 384749"/>
                <a:gd name="connsiteX15" fmla="*/ 57745 w 172441"/>
                <a:gd name="connsiteY15" fmla="*/ 285332 h 384749"/>
                <a:gd name="connsiteX16" fmla="*/ 62507 w 172441"/>
                <a:gd name="connsiteY16" fmla="*/ 261520 h 384749"/>
                <a:gd name="connsiteX17" fmla="*/ 69651 w 172441"/>
                <a:gd name="connsiteY17" fmla="*/ 230563 h 384749"/>
                <a:gd name="connsiteX18" fmla="*/ 64889 w 172441"/>
                <a:gd name="connsiteY18" fmla="*/ 187701 h 384749"/>
                <a:gd name="connsiteX19" fmla="*/ 62507 w 172441"/>
                <a:gd name="connsiteY19" fmla="*/ 142457 h 384749"/>
                <a:gd name="connsiteX20" fmla="*/ 62507 w 172441"/>
                <a:gd name="connsiteY20" fmla="*/ 106738 h 384749"/>
                <a:gd name="connsiteX21" fmla="*/ 79176 w 172441"/>
                <a:gd name="connsiteY21" fmla="*/ 92451 h 384749"/>
                <a:gd name="connsiteX22" fmla="*/ 95845 w 172441"/>
                <a:gd name="connsiteY22" fmla="*/ 106738 h 384749"/>
                <a:gd name="connsiteX23" fmla="*/ 88701 w 172441"/>
                <a:gd name="connsiteY23" fmla="*/ 140076 h 384749"/>
                <a:gd name="connsiteX24" fmla="*/ 88701 w 172441"/>
                <a:gd name="connsiteY24" fmla="*/ 180557 h 384749"/>
                <a:gd name="connsiteX25" fmla="*/ 86320 w 172441"/>
                <a:gd name="connsiteY25" fmla="*/ 221038 h 384749"/>
                <a:gd name="connsiteX26" fmla="*/ 86320 w 172441"/>
                <a:gd name="connsiteY26" fmla="*/ 259138 h 384749"/>
                <a:gd name="connsiteX27" fmla="*/ 86320 w 172441"/>
                <a:gd name="connsiteY27" fmla="*/ 297238 h 384749"/>
                <a:gd name="connsiteX28" fmla="*/ 91082 w 172441"/>
                <a:gd name="connsiteY28" fmla="*/ 330576 h 384749"/>
                <a:gd name="connsiteX29" fmla="*/ 102989 w 172441"/>
                <a:gd name="connsiteY29" fmla="*/ 361532 h 384749"/>
                <a:gd name="connsiteX30" fmla="*/ 119657 w 172441"/>
                <a:gd name="connsiteY30" fmla="*/ 380582 h 384749"/>
                <a:gd name="connsiteX31" fmla="*/ 152995 w 172441"/>
                <a:gd name="connsiteY31" fmla="*/ 380582 h 384749"/>
                <a:gd name="connsiteX32" fmla="*/ 172045 w 172441"/>
                <a:gd name="connsiteY32" fmla="*/ 363913 h 384749"/>
                <a:gd name="connsiteX33" fmla="*/ 164901 w 172441"/>
                <a:gd name="connsiteY33" fmla="*/ 335338 h 384749"/>
                <a:gd name="connsiteX34" fmla="*/ 152995 w 172441"/>
                <a:gd name="connsiteY34" fmla="*/ 323432 h 384749"/>
                <a:gd name="connsiteX35" fmla="*/ 145851 w 172441"/>
                <a:gd name="connsiteY35" fmla="*/ 294857 h 384749"/>
                <a:gd name="connsiteX36" fmla="*/ 141089 w 172441"/>
                <a:gd name="connsiteY36" fmla="*/ 254376 h 384749"/>
                <a:gd name="connsiteX37" fmla="*/ 143470 w 172441"/>
                <a:gd name="connsiteY37" fmla="*/ 223420 h 384749"/>
                <a:gd name="connsiteX38" fmla="*/ 143470 w 172441"/>
                <a:gd name="connsiteY38" fmla="*/ 187701 h 384749"/>
                <a:gd name="connsiteX39" fmla="*/ 150614 w 172441"/>
                <a:gd name="connsiteY39" fmla="*/ 149601 h 384749"/>
                <a:gd name="connsiteX40" fmla="*/ 152995 w 172441"/>
                <a:gd name="connsiteY40" fmla="*/ 94832 h 384749"/>
                <a:gd name="connsiteX41" fmla="*/ 152995 w 172441"/>
                <a:gd name="connsiteY41" fmla="*/ 56732 h 384749"/>
                <a:gd name="connsiteX42" fmla="*/ 100607 w 172441"/>
                <a:gd name="connsiteY42" fmla="*/ 1963 h 384749"/>
                <a:gd name="connsiteX0" fmla="*/ 100607 w 172441"/>
                <a:gd name="connsiteY0" fmla="*/ 2292 h 385078"/>
                <a:gd name="connsiteX1" fmla="*/ 53429 w 172441"/>
                <a:gd name="connsiteY1" fmla="*/ 12314 h 385078"/>
                <a:gd name="connsiteX2" fmla="*/ 26789 w 172441"/>
                <a:gd name="connsiteY2" fmla="*/ 30867 h 385078"/>
                <a:gd name="connsiteX3" fmla="*/ 10120 w 172441"/>
                <a:gd name="connsiteY3" fmla="*/ 66586 h 385078"/>
                <a:gd name="connsiteX4" fmla="*/ 5357 w 172441"/>
                <a:gd name="connsiteY4" fmla="*/ 99924 h 385078"/>
                <a:gd name="connsiteX5" fmla="*/ 5357 w 172441"/>
                <a:gd name="connsiteY5" fmla="*/ 157074 h 385078"/>
                <a:gd name="connsiteX6" fmla="*/ 5357 w 172441"/>
                <a:gd name="connsiteY6" fmla="*/ 204699 h 385078"/>
                <a:gd name="connsiteX7" fmla="*/ 595 w 172441"/>
                <a:gd name="connsiteY7" fmla="*/ 261849 h 385078"/>
                <a:gd name="connsiteX8" fmla="*/ 595 w 172441"/>
                <a:gd name="connsiteY8" fmla="*/ 314236 h 385078"/>
                <a:gd name="connsiteX9" fmla="*/ 5357 w 172441"/>
                <a:gd name="connsiteY9" fmla="*/ 354717 h 385078"/>
                <a:gd name="connsiteX10" fmla="*/ 17264 w 172441"/>
                <a:gd name="connsiteY10" fmla="*/ 383292 h 385078"/>
                <a:gd name="connsiteX11" fmla="*/ 45839 w 172441"/>
                <a:gd name="connsiteY11" fmla="*/ 380911 h 385078"/>
                <a:gd name="connsiteX12" fmla="*/ 62507 w 172441"/>
                <a:gd name="connsiteY12" fmla="*/ 371386 h 385078"/>
                <a:gd name="connsiteX13" fmla="*/ 67270 w 172441"/>
                <a:gd name="connsiteY13" fmla="*/ 349955 h 385078"/>
                <a:gd name="connsiteX14" fmla="*/ 57745 w 172441"/>
                <a:gd name="connsiteY14" fmla="*/ 321380 h 385078"/>
                <a:gd name="connsiteX15" fmla="*/ 57745 w 172441"/>
                <a:gd name="connsiteY15" fmla="*/ 285661 h 385078"/>
                <a:gd name="connsiteX16" fmla="*/ 62507 w 172441"/>
                <a:gd name="connsiteY16" fmla="*/ 261849 h 385078"/>
                <a:gd name="connsiteX17" fmla="*/ 69651 w 172441"/>
                <a:gd name="connsiteY17" fmla="*/ 230892 h 385078"/>
                <a:gd name="connsiteX18" fmla="*/ 64889 w 172441"/>
                <a:gd name="connsiteY18" fmla="*/ 188030 h 385078"/>
                <a:gd name="connsiteX19" fmla="*/ 62507 w 172441"/>
                <a:gd name="connsiteY19" fmla="*/ 142786 h 385078"/>
                <a:gd name="connsiteX20" fmla="*/ 62507 w 172441"/>
                <a:gd name="connsiteY20" fmla="*/ 107067 h 385078"/>
                <a:gd name="connsiteX21" fmla="*/ 79176 w 172441"/>
                <a:gd name="connsiteY21" fmla="*/ 92780 h 385078"/>
                <a:gd name="connsiteX22" fmla="*/ 95845 w 172441"/>
                <a:gd name="connsiteY22" fmla="*/ 107067 h 385078"/>
                <a:gd name="connsiteX23" fmla="*/ 88701 w 172441"/>
                <a:gd name="connsiteY23" fmla="*/ 140405 h 385078"/>
                <a:gd name="connsiteX24" fmla="*/ 88701 w 172441"/>
                <a:gd name="connsiteY24" fmla="*/ 180886 h 385078"/>
                <a:gd name="connsiteX25" fmla="*/ 86320 w 172441"/>
                <a:gd name="connsiteY25" fmla="*/ 221367 h 385078"/>
                <a:gd name="connsiteX26" fmla="*/ 86320 w 172441"/>
                <a:gd name="connsiteY26" fmla="*/ 259467 h 385078"/>
                <a:gd name="connsiteX27" fmla="*/ 86320 w 172441"/>
                <a:gd name="connsiteY27" fmla="*/ 297567 h 385078"/>
                <a:gd name="connsiteX28" fmla="*/ 91082 w 172441"/>
                <a:gd name="connsiteY28" fmla="*/ 330905 h 385078"/>
                <a:gd name="connsiteX29" fmla="*/ 102989 w 172441"/>
                <a:gd name="connsiteY29" fmla="*/ 361861 h 385078"/>
                <a:gd name="connsiteX30" fmla="*/ 119657 w 172441"/>
                <a:gd name="connsiteY30" fmla="*/ 380911 h 385078"/>
                <a:gd name="connsiteX31" fmla="*/ 152995 w 172441"/>
                <a:gd name="connsiteY31" fmla="*/ 380911 h 385078"/>
                <a:gd name="connsiteX32" fmla="*/ 172045 w 172441"/>
                <a:gd name="connsiteY32" fmla="*/ 364242 h 385078"/>
                <a:gd name="connsiteX33" fmla="*/ 164901 w 172441"/>
                <a:gd name="connsiteY33" fmla="*/ 335667 h 385078"/>
                <a:gd name="connsiteX34" fmla="*/ 152995 w 172441"/>
                <a:gd name="connsiteY34" fmla="*/ 323761 h 385078"/>
                <a:gd name="connsiteX35" fmla="*/ 145851 w 172441"/>
                <a:gd name="connsiteY35" fmla="*/ 295186 h 385078"/>
                <a:gd name="connsiteX36" fmla="*/ 141089 w 172441"/>
                <a:gd name="connsiteY36" fmla="*/ 254705 h 385078"/>
                <a:gd name="connsiteX37" fmla="*/ 143470 w 172441"/>
                <a:gd name="connsiteY37" fmla="*/ 223749 h 385078"/>
                <a:gd name="connsiteX38" fmla="*/ 143470 w 172441"/>
                <a:gd name="connsiteY38" fmla="*/ 188030 h 385078"/>
                <a:gd name="connsiteX39" fmla="*/ 150614 w 172441"/>
                <a:gd name="connsiteY39" fmla="*/ 149930 h 385078"/>
                <a:gd name="connsiteX40" fmla="*/ 152995 w 172441"/>
                <a:gd name="connsiteY40" fmla="*/ 95161 h 385078"/>
                <a:gd name="connsiteX41" fmla="*/ 152995 w 172441"/>
                <a:gd name="connsiteY41" fmla="*/ 57061 h 385078"/>
                <a:gd name="connsiteX42" fmla="*/ 100607 w 172441"/>
                <a:gd name="connsiteY42" fmla="*/ 2292 h 385078"/>
                <a:gd name="connsiteX0" fmla="*/ 100607 w 172441"/>
                <a:gd name="connsiteY0" fmla="*/ 2626 h 382584"/>
                <a:gd name="connsiteX1" fmla="*/ 53429 w 172441"/>
                <a:gd name="connsiteY1" fmla="*/ 9820 h 382584"/>
                <a:gd name="connsiteX2" fmla="*/ 26789 w 172441"/>
                <a:gd name="connsiteY2" fmla="*/ 28373 h 382584"/>
                <a:gd name="connsiteX3" fmla="*/ 10120 w 172441"/>
                <a:gd name="connsiteY3" fmla="*/ 64092 h 382584"/>
                <a:gd name="connsiteX4" fmla="*/ 5357 w 172441"/>
                <a:gd name="connsiteY4" fmla="*/ 97430 h 382584"/>
                <a:gd name="connsiteX5" fmla="*/ 5357 w 172441"/>
                <a:gd name="connsiteY5" fmla="*/ 154580 h 382584"/>
                <a:gd name="connsiteX6" fmla="*/ 5357 w 172441"/>
                <a:gd name="connsiteY6" fmla="*/ 202205 h 382584"/>
                <a:gd name="connsiteX7" fmla="*/ 595 w 172441"/>
                <a:gd name="connsiteY7" fmla="*/ 259355 h 382584"/>
                <a:gd name="connsiteX8" fmla="*/ 595 w 172441"/>
                <a:gd name="connsiteY8" fmla="*/ 311742 h 382584"/>
                <a:gd name="connsiteX9" fmla="*/ 5357 w 172441"/>
                <a:gd name="connsiteY9" fmla="*/ 352223 h 382584"/>
                <a:gd name="connsiteX10" fmla="*/ 17264 w 172441"/>
                <a:gd name="connsiteY10" fmla="*/ 380798 h 382584"/>
                <a:gd name="connsiteX11" fmla="*/ 45839 w 172441"/>
                <a:gd name="connsiteY11" fmla="*/ 378417 h 382584"/>
                <a:gd name="connsiteX12" fmla="*/ 62507 w 172441"/>
                <a:gd name="connsiteY12" fmla="*/ 368892 h 382584"/>
                <a:gd name="connsiteX13" fmla="*/ 67270 w 172441"/>
                <a:gd name="connsiteY13" fmla="*/ 347461 h 382584"/>
                <a:gd name="connsiteX14" fmla="*/ 57745 w 172441"/>
                <a:gd name="connsiteY14" fmla="*/ 318886 h 382584"/>
                <a:gd name="connsiteX15" fmla="*/ 57745 w 172441"/>
                <a:gd name="connsiteY15" fmla="*/ 283167 h 382584"/>
                <a:gd name="connsiteX16" fmla="*/ 62507 w 172441"/>
                <a:gd name="connsiteY16" fmla="*/ 259355 h 382584"/>
                <a:gd name="connsiteX17" fmla="*/ 69651 w 172441"/>
                <a:gd name="connsiteY17" fmla="*/ 228398 h 382584"/>
                <a:gd name="connsiteX18" fmla="*/ 64889 w 172441"/>
                <a:gd name="connsiteY18" fmla="*/ 185536 h 382584"/>
                <a:gd name="connsiteX19" fmla="*/ 62507 w 172441"/>
                <a:gd name="connsiteY19" fmla="*/ 140292 h 382584"/>
                <a:gd name="connsiteX20" fmla="*/ 62507 w 172441"/>
                <a:gd name="connsiteY20" fmla="*/ 104573 h 382584"/>
                <a:gd name="connsiteX21" fmla="*/ 79176 w 172441"/>
                <a:gd name="connsiteY21" fmla="*/ 90286 h 382584"/>
                <a:gd name="connsiteX22" fmla="*/ 95845 w 172441"/>
                <a:gd name="connsiteY22" fmla="*/ 104573 h 382584"/>
                <a:gd name="connsiteX23" fmla="*/ 88701 w 172441"/>
                <a:gd name="connsiteY23" fmla="*/ 137911 h 382584"/>
                <a:gd name="connsiteX24" fmla="*/ 88701 w 172441"/>
                <a:gd name="connsiteY24" fmla="*/ 178392 h 382584"/>
                <a:gd name="connsiteX25" fmla="*/ 86320 w 172441"/>
                <a:gd name="connsiteY25" fmla="*/ 218873 h 382584"/>
                <a:gd name="connsiteX26" fmla="*/ 86320 w 172441"/>
                <a:gd name="connsiteY26" fmla="*/ 256973 h 382584"/>
                <a:gd name="connsiteX27" fmla="*/ 86320 w 172441"/>
                <a:gd name="connsiteY27" fmla="*/ 295073 h 382584"/>
                <a:gd name="connsiteX28" fmla="*/ 91082 w 172441"/>
                <a:gd name="connsiteY28" fmla="*/ 328411 h 382584"/>
                <a:gd name="connsiteX29" fmla="*/ 102989 w 172441"/>
                <a:gd name="connsiteY29" fmla="*/ 359367 h 382584"/>
                <a:gd name="connsiteX30" fmla="*/ 119657 w 172441"/>
                <a:gd name="connsiteY30" fmla="*/ 378417 h 382584"/>
                <a:gd name="connsiteX31" fmla="*/ 152995 w 172441"/>
                <a:gd name="connsiteY31" fmla="*/ 378417 h 382584"/>
                <a:gd name="connsiteX32" fmla="*/ 172045 w 172441"/>
                <a:gd name="connsiteY32" fmla="*/ 361748 h 382584"/>
                <a:gd name="connsiteX33" fmla="*/ 164901 w 172441"/>
                <a:gd name="connsiteY33" fmla="*/ 333173 h 382584"/>
                <a:gd name="connsiteX34" fmla="*/ 152995 w 172441"/>
                <a:gd name="connsiteY34" fmla="*/ 321267 h 382584"/>
                <a:gd name="connsiteX35" fmla="*/ 145851 w 172441"/>
                <a:gd name="connsiteY35" fmla="*/ 292692 h 382584"/>
                <a:gd name="connsiteX36" fmla="*/ 141089 w 172441"/>
                <a:gd name="connsiteY36" fmla="*/ 252211 h 382584"/>
                <a:gd name="connsiteX37" fmla="*/ 143470 w 172441"/>
                <a:gd name="connsiteY37" fmla="*/ 221255 h 382584"/>
                <a:gd name="connsiteX38" fmla="*/ 143470 w 172441"/>
                <a:gd name="connsiteY38" fmla="*/ 185536 h 382584"/>
                <a:gd name="connsiteX39" fmla="*/ 150614 w 172441"/>
                <a:gd name="connsiteY39" fmla="*/ 147436 h 382584"/>
                <a:gd name="connsiteX40" fmla="*/ 152995 w 172441"/>
                <a:gd name="connsiteY40" fmla="*/ 92667 h 382584"/>
                <a:gd name="connsiteX41" fmla="*/ 152995 w 172441"/>
                <a:gd name="connsiteY41" fmla="*/ 54567 h 382584"/>
                <a:gd name="connsiteX42" fmla="*/ 100607 w 172441"/>
                <a:gd name="connsiteY42" fmla="*/ 2626 h 382584"/>
                <a:gd name="connsiteX0" fmla="*/ 100607 w 172441"/>
                <a:gd name="connsiteY0" fmla="*/ 2560 h 382518"/>
                <a:gd name="connsiteX1" fmla="*/ 53429 w 172441"/>
                <a:gd name="connsiteY1" fmla="*/ 9754 h 382518"/>
                <a:gd name="connsiteX2" fmla="*/ 26789 w 172441"/>
                <a:gd name="connsiteY2" fmla="*/ 28307 h 382518"/>
                <a:gd name="connsiteX3" fmla="*/ 10120 w 172441"/>
                <a:gd name="connsiteY3" fmla="*/ 64026 h 382518"/>
                <a:gd name="connsiteX4" fmla="*/ 5357 w 172441"/>
                <a:gd name="connsiteY4" fmla="*/ 97364 h 382518"/>
                <a:gd name="connsiteX5" fmla="*/ 5357 w 172441"/>
                <a:gd name="connsiteY5" fmla="*/ 154514 h 382518"/>
                <a:gd name="connsiteX6" fmla="*/ 5357 w 172441"/>
                <a:gd name="connsiteY6" fmla="*/ 202139 h 382518"/>
                <a:gd name="connsiteX7" fmla="*/ 595 w 172441"/>
                <a:gd name="connsiteY7" fmla="*/ 259289 h 382518"/>
                <a:gd name="connsiteX8" fmla="*/ 595 w 172441"/>
                <a:gd name="connsiteY8" fmla="*/ 311676 h 382518"/>
                <a:gd name="connsiteX9" fmla="*/ 5357 w 172441"/>
                <a:gd name="connsiteY9" fmla="*/ 352157 h 382518"/>
                <a:gd name="connsiteX10" fmla="*/ 17264 w 172441"/>
                <a:gd name="connsiteY10" fmla="*/ 380732 h 382518"/>
                <a:gd name="connsiteX11" fmla="*/ 45839 w 172441"/>
                <a:gd name="connsiteY11" fmla="*/ 378351 h 382518"/>
                <a:gd name="connsiteX12" fmla="*/ 62507 w 172441"/>
                <a:gd name="connsiteY12" fmla="*/ 368826 h 382518"/>
                <a:gd name="connsiteX13" fmla="*/ 67270 w 172441"/>
                <a:gd name="connsiteY13" fmla="*/ 347395 h 382518"/>
                <a:gd name="connsiteX14" fmla="*/ 57745 w 172441"/>
                <a:gd name="connsiteY14" fmla="*/ 318820 h 382518"/>
                <a:gd name="connsiteX15" fmla="*/ 57745 w 172441"/>
                <a:gd name="connsiteY15" fmla="*/ 283101 h 382518"/>
                <a:gd name="connsiteX16" fmla="*/ 62507 w 172441"/>
                <a:gd name="connsiteY16" fmla="*/ 259289 h 382518"/>
                <a:gd name="connsiteX17" fmla="*/ 69651 w 172441"/>
                <a:gd name="connsiteY17" fmla="*/ 228332 h 382518"/>
                <a:gd name="connsiteX18" fmla="*/ 64889 w 172441"/>
                <a:gd name="connsiteY18" fmla="*/ 185470 h 382518"/>
                <a:gd name="connsiteX19" fmla="*/ 62507 w 172441"/>
                <a:gd name="connsiteY19" fmla="*/ 140226 h 382518"/>
                <a:gd name="connsiteX20" fmla="*/ 62507 w 172441"/>
                <a:gd name="connsiteY20" fmla="*/ 104507 h 382518"/>
                <a:gd name="connsiteX21" fmla="*/ 79176 w 172441"/>
                <a:gd name="connsiteY21" fmla="*/ 90220 h 382518"/>
                <a:gd name="connsiteX22" fmla="*/ 95845 w 172441"/>
                <a:gd name="connsiteY22" fmla="*/ 104507 h 382518"/>
                <a:gd name="connsiteX23" fmla="*/ 88701 w 172441"/>
                <a:gd name="connsiteY23" fmla="*/ 137845 h 382518"/>
                <a:gd name="connsiteX24" fmla="*/ 88701 w 172441"/>
                <a:gd name="connsiteY24" fmla="*/ 178326 h 382518"/>
                <a:gd name="connsiteX25" fmla="*/ 86320 w 172441"/>
                <a:gd name="connsiteY25" fmla="*/ 218807 h 382518"/>
                <a:gd name="connsiteX26" fmla="*/ 86320 w 172441"/>
                <a:gd name="connsiteY26" fmla="*/ 256907 h 382518"/>
                <a:gd name="connsiteX27" fmla="*/ 86320 w 172441"/>
                <a:gd name="connsiteY27" fmla="*/ 295007 h 382518"/>
                <a:gd name="connsiteX28" fmla="*/ 91082 w 172441"/>
                <a:gd name="connsiteY28" fmla="*/ 328345 h 382518"/>
                <a:gd name="connsiteX29" fmla="*/ 102989 w 172441"/>
                <a:gd name="connsiteY29" fmla="*/ 359301 h 382518"/>
                <a:gd name="connsiteX30" fmla="*/ 119657 w 172441"/>
                <a:gd name="connsiteY30" fmla="*/ 378351 h 382518"/>
                <a:gd name="connsiteX31" fmla="*/ 152995 w 172441"/>
                <a:gd name="connsiteY31" fmla="*/ 378351 h 382518"/>
                <a:gd name="connsiteX32" fmla="*/ 172045 w 172441"/>
                <a:gd name="connsiteY32" fmla="*/ 361682 h 382518"/>
                <a:gd name="connsiteX33" fmla="*/ 164901 w 172441"/>
                <a:gd name="connsiteY33" fmla="*/ 333107 h 382518"/>
                <a:gd name="connsiteX34" fmla="*/ 152995 w 172441"/>
                <a:gd name="connsiteY34" fmla="*/ 321201 h 382518"/>
                <a:gd name="connsiteX35" fmla="*/ 145851 w 172441"/>
                <a:gd name="connsiteY35" fmla="*/ 292626 h 382518"/>
                <a:gd name="connsiteX36" fmla="*/ 141089 w 172441"/>
                <a:gd name="connsiteY36" fmla="*/ 252145 h 382518"/>
                <a:gd name="connsiteX37" fmla="*/ 143470 w 172441"/>
                <a:gd name="connsiteY37" fmla="*/ 221189 h 382518"/>
                <a:gd name="connsiteX38" fmla="*/ 143470 w 172441"/>
                <a:gd name="connsiteY38" fmla="*/ 185470 h 382518"/>
                <a:gd name="connsiteX39" fmla="*/ 150614 w 172441"/>
                <a:gd name="connsiteY39" fmla="*/ 147370 h 382518"/>
                <a:gd name="connsiteX40" fmla="*/ 152995 w 172441"/>
                <a:gd name="connsiteY40" fmla="*/ 92601 h 382518"/>
                <a:gd name="connsiteX41" fmla="*/ 149225 w 172441"/>
                <a:gd name="connsiteY41" fmla="*/ 53559 h 382518"/>
                <a:gd name="connsiteX42" fmla="*/ 100607 w 172441"/>
                <a:gd name="connsiteY42" fmla="*/ 2560 h 382518"/>
                <a:gd name="connsiteX0" fmla="*/ 100607 w 172441"/>
                <a:gd name="connsiteY0" fmla="*/ 2560 h 382518"/>
                <a:gd name="connsiteX1" fmla="*/ 53429 w 172441"/>
                <a:gd name="connsiteY1" fmla="*/ 9754 h 382518"/>
                <a:gd name="connsiteX2" fmla="*/ 26789 w 172441"/>
                <a:gd name="connsiteY2" fmla="*/ 28307 h 382518"/>
                <a:gd name="connsiteX3" fmla="*/ 10120 w 172441"/>
                <a:gd name="connsiteY3" fmla="*/ 64026 h 382518"/>
                <a:gd name="connsiteX4" fmla="*/ 5357 w 172441"/>
                <a:gd name="connsiteY4" fmla="*/ 97364 h 382518"/>
                <a:gd name="connsiteX5" fmla="*/ 5357 w 172441"/>
                <a:gd name="connsiteY5" fmla="*/ 154514 h 382518"/>
                <a:gd name="connsiteX6" fmla="*/ 5357 w 172441"/>
                <a:gd name="connsiteY6" fmla="*/ 202139 h 382518"/>
                <a:gd name="connsiteX7" fmla="*/ 595 w 172441"/>
                <a:gd name="connsiteY7" fmla="*/ 259289 h 382518"/>
                <a:gd name="connsiteX8" fmla="*/ 595 w 172441"/>
                <a:gd name="connsiteY8" fmla="*/ 311676 h 382518"/>
                <a:gd name="connsiteX9" fmla="*/ 5357 w 172441"/>
                <a:gd name="connsiteY9" fmla="*/ 352157 h 382518"/>
                <a:gd name="connsiteX10" fmla="*/ 17264 w 172441"/>
                <a:gd name="connsiteY10" fmla="*/ 380732 h 382518"/>
                <a:gd name="connsiteX11" fmla="*/ 45839 w 172441"/>
                <a:gd name="connsiteY11" fmla="*/ 378351 h 382518"/>
                <a:gd name="connsiteX12" fmla="*/ 62507 w 172441"/>
                <a:gd name="connsiteY12" fmla="*/ 368826 h 382518"/>
                <a:gd name="connsiteX13" fmla="*/ 67270 w 172441"/>
                <a:gd name="connsiteY13" fmla="*/ 347395 h 382518"/>
                <a:gd name="connsiteX14" fmla="*/ 57745 w 172441"/>
                <a:gd name="connsiteY14" fmla="*/ 318820 h 382518"/>
                <a:gd name="connsiteX15" fmla="*/ 57745 w 172441"/>
                <a:gd name="connsiteY15" fmla="*/ 283101 h 382518"/>
                <a:gd name="connsiteX16" fmla="*/ 62507 w 172441"/>
                <a:gd name="connsiteY16" fmla="*/ 259289 h 382518"/>
                <a:gd name="connsiteX17" fmla="*/ 69651 w 172441"/>
                <a:gd name="connsiteY17" fmla="*/ 228332 h 382518"/>
                <a:gd name="connsiteX18" fmla="*/ 64889 w 172441"/>
                <a:gd name="connsiteY18" fmla="*/ 185470 h 382518"/>
                <a:gd name="connsiteX19" fmla="*/ 62507 w 172441"/>
                <a:gd name="connsiteY19" fmla="*/ 140226 h 382518"/>
                <a:gd name="connsiteX20" fmla="*/ 62507 w 172441"/>
                <a:gd name="connsiteY20" fmla="*/ 104507 h 382518"/>
                <a:gd name="connsiteX21" fmla="*/ 79176 w 172441"/>
                <a:gd name="connsiteY21" fmla="*/ 90220 h 382518"/>
                <a:gd name="connsiteX22" fmla="*/ 95845 w 172441"/>
                <a:gd name="connsiteY22" fmla="*/ 104507 h 382518"/>
                <a:gd name="connsiteX23" fmla="*/ 88701 w 172441"/>
                <a:gd name="connsiteY23" fmla="*/ 137845 h 382518"/>
                <a:gd name="connsiteX24" fmla="*/ 88701 w 172441"/>
                <a:gd name="connsiteY24" fmla="*/ 178326 h 382518"/>
                <a:gd name="connsiteX25" fmla="*/ 86320 w 172441"/>
                <a:gd name="connsiteY25" fmla="*/ 218807 h 382518"/>
                <a:gd name="connsiteX26" fmla="*/ 86320 w 172441"/>
                <a:gd name="connsiteY26" fmla="*/ 256907 h 382518"/>
                <a:gd name="connsiteX27" fmla="*/ 86320 w 172441"/>
                <a:gd name="connsiteY27" fmla="*/ 295007 h 382518"/>
                <a:gd name="connsiteX28" fmla="*/ 91082 w 172441"/>
                <a:gd name="connsiteY28" fmla="*/ 328345 h 382518"/>
                <a:gd name="connsiteX29" fmla="*/ 102989 w 172441"/>
                <a:gd name="connsiteY29" fmla="*/ 359301 h 382518"/>
                <a:gd name="connsiteX30" fmla="*/ 119657 w 172441"/>
                <a:gd name="connsiteY30" fmla="*/ 378351 h 382518"/>
                <a:gd name="connsiteX31" fmla="*/ 152995 w 172441"/>
                <a:gd name="connsiteY31" fmla="*/ 378351 h 382518"/>
                <a:gd name="connsiteX32" fmla="*/ 172045 w 172441"/>
                <a:gd name="connsiteY32" fmla="*/ 361682 h 382518"/>
                <a:gd name="connsiteX33" fmla="*/ 164901 w 172441"/>
                <a:gd name="connsiteY33" fmla="*/ 333107 h 382518"/>
                <a:gd name="connsiteX34" fmla="*/ 152995 w 172441"/>
                <a:gd name="connsiteY34" fmla="*/ 321201 h 382518"/>
                <a:gd name="connsiteX35" fmla="*/ 145851 w 172441"/>
                <a:gd name="connsiteY35" fmla="*/ 292626 h 382518"/>
                <a:gd name="connsiteX36" fmla="*/ 141089 w 172441"/>
                <a:gd name="connsiteY36" fmla="*/ 252145 h 382518"/>
                <a:gd name="connsiteX37" fmla="*/ 139700 w 172441"/>
                <a:gd name="connsiteY37" fmla="*/ 221189 h 382518"/>
                <a:gd name="connsiteX38" fmla="*/ 143470 w 172441"/>
                <a:gd name="connsiteY38" fmla="*/ 185470 h 382518"/>
                <a:gd name="connsiteX39" fmla="*/ 150614 w 172441"/>
                <a:gd name="connsiteY39" fmla="*/ 147370 h 382518"/>
                <a:gd name="connsiteX40" fmla="*/ 152995 w 172441"/>
                <a:gd name="connsiteY40" fmla="*/ 92601 h 382518"/>
                <a:gd name="connsiteX41" fmla="*/ 149225 w 172441"/>
                <a:gd name="connsiteY41" fmla="*/ 53559 h 382518"/>
                <a:gd name="connsiteX42" fmla="*/ 100607 w 172441"/>
                <a:gd name="connsiteY42" fmla="*/ 2560 h 382518"/>
                <a:gd name="connsiteX0" fmla="*/ 100607 w 172441"/>
                <a:gd name="connsiteY0" fmla="*/ 2560 h 382518"/>
                <a:gd name="connsiteX1" fmla="*/ 53429 w 172441"/>
                <a:gd name="connsiteY1" fmla="*/ 9754 h 382518"/>
                <a:gd name="connsiteX2" fmla="*/ 26789 w 172441"/>
                <a:gd name="connsiteY2" fmla="*/ 28307 h 382518"/>
                <a:gd name="connsiteX3" fmla="*/ 10120 w 172441"/>
                <a:gd name="connsiteY3" fmla="*/ 64026 h 382518"/>
                <a:gd name="connsiteX4" fmla="*/ 5357 w 172441"/>
                <a:gd name="connsiteY4" fmla="*/ 97364 h 382518"/>
                <a:gd name="connsiteX5" fmla="*/ 5357 w 172441"/>
                <a:gd name="connsiteY5" fmla="*/ 154514 h 382518"/>
                <a:gd name="connsiteX6" fmla="*/ 5357 w 172441"/>
                <a:gd name="connsiteY6" fmla="*/ 202139 h 382518"/>
                <a:gd name="connsiteX7" fmla="*/ 595 w 172441"/>
                <a:gd name="connsiteY7" fmla="*/ 259289 h 382518"/>
                <a:gd name="connsiteX8" fmla="*/ 595 w 172441"/>
                <a:gd name="connsiteY8" fmla="*/ 311676 h 382518"/>
                <a:gd name="connsiteX9" fmla="*/ 5357 w 172441"/>
                <a:gd name="connsiteY9" fmla="*/ 352157 h 382518"/>
                <a:gd name="connsiteX10" fmla="*/ 17264 w 172441"/>
                <a:gd name="connsiteY10" fmla="*/ 380732 h 382518"/>
                <a:gd name="connsiteX11" fmla="*/ 45839 w 172441"/>
                <a:gd name="connsiteY11" fmla="*/ 378351 h 382518"/>
                <a:gd name="connsiteX12" fmla="*/ 62507 w 172441"/>
                <a:gd name="connsiteY12" fmla="*/ 368826 h 382518"/>
                <a:gd name="connsiteX13" fmla="*/ 67270 w 172441"/>
                <a:gd name="connsiteY13" fmla="*/ 347395 h 382518"/>
                <a:gd name="connsiteX14" fmla="*/ 57745 w 172441"/>
                <a:gd name="connsiteY14" fmla="*/ 318820 h 382518"/>
                <a:gd name="connsiteX15" fmla="*/ 57745 w 172441"/>
                <a:gd name="connsiteY15" fmla="*/ 283101 h 382518"/>
                <a:gd name="connsiteX16" fmla="*/ 62507 w 172441"/>
                <a:gd name="connsiteY16" fmla="*/ 259289 h 382518"/>
                <a:gd name="connsiteX17" fmla="*/ 69651 w 172441"/>
                <a:gd name="connsiteY17" fmla="*/ 228332 h 382518"/>
                <a:gd name="connsiteX18" fmla="*/ 64889 w 172441"/>
                <a:gd name="connsiteY18" fmla="*/ 185470 h 382518"/>
                <a:gd name="connsiteX19" fmla="*/ 62507 w 172441"/>
                <a:gd name="connsiteY19" fmla="*/ 140226 h 382518"/>
                <a:gd name="connsiteX20" fmla="*/ 62507 w 172441"/>
                <a:gd name="connsiteY20" fmla="*/ 104507 h 382518"/>
                <a:gd name="connsiteX21" fmla="*/ 79176 w 172441"/>
                <a:gd name="connsiteY21" fmla="*/ 90220 h 382518"/>
                <a:gd name="connsiteX22" fmla="*/ 95845 w 172441"/>
                <a:gd name="connsiteY22" fmla="*/ 104507 h 382518"/>
                <a:gd name="connsiteX23" fmla="*/ 88701 w 172441"/>
                <a:gd name="connsiteY23" fmla="*/ 137845 h 382518"/>
                <a:gd name="connsiteX24" fmla="*/ 88701 w 172441"/>
                <a:gd name="connsiteY24" fmla="*/ 178326 h 382518"/>
                <a:gd name="connsiteX25" fmla="*/ 86320 w 172441"/>
                <a:gd name="connsiteY25" fmla="*/ 218807 h 382518"/>
                <a:gd name="connsiteX26" fmla="*/ 86320 w 172441"/>
                <a:gd name="connsiteY26" fmla="*/ 256907 h 382518"/>
                <a:gd name="connsiteX27" fmla="*/ 86320 w 172441"/>
                <a:gd name="connsiteY27" fmla="*/ 295007 h 382518"/>
                <a:gd name="connsiteX28" fmla="*/ 91082 w 172441"/>
                <a:gd name="connsiteY28" fmla="*/ 328345 h 382518"/>
                <a:gd name="connsiteX29" fmla="*/ 102989 w 172441"/>
                <a:gd name="connsiteY29" fmla="*/ 359301 h 382518"/>
                <a:gd name="connsiteX30" fmla="*/ 119657 w 172441"/>
                <a:gd name="connsiteY30" fmla="*/ 378351 h 382518"/>
                <a:gd name="connsiteX31" fmla="*/ 152995 w 172441"/>
                <a:gd name="connsiteY31" fmla="*/ 378351 h 382518"/>
                <a:gd name="connsiteX32" fmla="*/ 172045 w 172441"/>
                <a:gd name="connsiteY32" fmla="*/ 361682 h 382518"/>
                <a:gd name="connsiteX33" fmla="*/ 164901 w 172441"/>
                <a:gd name="connsiteY33" fmla="*/ 333107 h 382518"/>
                <a:gd name="connsiteX34" fmla="*/ 152995 w 172441"/>
                <a:gd name="connsiteY34" fmla="*/ 321201 h 382518"/>
                <a:gd name="connsiteX35" fmla="*/ 145851 w 172441"/>
                <a:gd name="connsiteY35" fmla="*/ 292626 h 382518"/>
                <a:gd name="connsiteX36" fmla="*/ 141089 w 172441"/>
                <a:gd name="connsiteY36" fmla="*/ 252145 h 382518"/>
                <a:gd name="connsiteX37" fmla="*/ 139700 w 172441"/>
                <a:gd name="connsiteY37" fmla="*/ 221189 h 382518"/>
                <a:gd name="connsiteX38" fmla="*/ 143470 w 172441"/>
                <a:gd name="connsiteY38" fmla="*/ 185470 h 382518"/>
                <a:gd name="connsiteX39" fmla="*/ 147786 w 172441"/>
                <a:gd name="connsiteY39" fmla="*/ 147370 h 382518"/>
                <a:gd name="connsiteX40" fmla="*/ 152995 w 172441"/>
                <a:gd name="connsiteY40" fmla="*/ 92601 h 382518"/>
                <a:gd name="connsiteX41" fmla="*/ 149225 w 172441"/>
                <a:gd name="connsiteY41" fmla="*/ 53559 h 382518"/>
                <a:gd name="connsiteX42" fmla="*/ 100607 w 172441"/>
                <a:gd name="connsiteY42" fmla="*/ 2560 h 382518"/>
                <a:gd name="connsiteX0" fmla="*/ 100607 w 172441"/>
                <a:gd name="connsiteY0" fmla="*/ 2560 h 382518"/>
                <a:gd name="connsiteX1" fmla="*/ 53429 w 172441"/>
                <a:gd name="connsiteY1" fmla="*/ 9754 h 382518"/>
                <a:gd name="connsiteX2" fmla="*/ 26789 w 172441"/>
                <a:gd name="connsiteY2" fmla="*/ 28307 h 382518"/>
                <a:gd name="connsiteX3" fmla="*/ 10120 w 172441"/>
                <a:gd name="connsiteY3" fmla="*/ 64026 h 382518"/>
                <a:gd name="connsiteX4" fmla="*/ 5357 w 172441"/>
                <a:gd name="connsiteY4" fmla="*/ 97364 h 382518"/>
                <a:gd name="connsiteX5" fmla="*/ 5357 w 172441"/>
                <a:gd name="connsiteY5" fmla="*/ 154514 h 382518"/>
                <a:gd name="connsiteX6" fmla="*/ 5357 w 172441"/>
                <a:gd name="connsiteY6" fmla="*/ 202139 h 382518"/>
                <a:gd name="connsiteX7" fmla="*/ 595 w 172441"/>
                <a:gd name="connsiteY7" fmla="*/ 259289 h 382518"/>
                <a:gd name="connsiteX8" fmla="*/ 595 w 172441"/>
                <a:gd name="connsiteY8" fmla="*/ 311676 h 382518"/>
                <a:gd name="connsiteX9" fmla="*/ 5357 w 172441"/>
                <a:gd name="connsiteY9" fmla="*/ 352157 h 382518"/>
                <a:gd name="connsiteX10" fmla="*/ 17264 w 172441"/>
                <a:gd name="connsiteY10" fmla="*/ 380732 h 382518"/>
                <a:gd name="connsiteX11" fmla="*/ 45839 w 172441"/>
                <a:gd name="connsiteY11" fmla="*/ 378351 h 382518"/>
                <a:gd name="connsiteX12" fmla="*/ 62507 w 172441"/>
                <a:gd name="connsiteY12" fmla="*/ 368826 h 382518"/>
                <a:gd name="connsiteX13" fmla="*/ 67270 w 172441"/>
                <a:gd name="connsiteY13" fmla="*/ 347395 h 382518"/>
                <a:gd name="connsiteX14" fmla="*/ 57745 w 172441"/>
                <a:gd name="connsiteY14" fmla="*/ 318820 h 382518"/>
                <a:gd name="connsiteX15" fmla="*/ 57745 w 172441"/>
                <a:gd name="connsiteY15" fmla="*/ 283101 h 382518"/>
                <a:gd name="connsiteX16" fmla="*/ 62507 w 172441"/>
                <a:gd name="connsiteY16" fmla="*/ 259289 h 382518"/>
                <a:gd name="connsiteX17" fmla="*/ 69651 w 172441"/>
                <a:gd name="connsiteY17" fmla="*/ 228332 h 382518"/>
                <a:gd name="connsiteX18" fmla="*/ 64889 w 172441"/>
                <a:gd name="connsiteY18" fmla="*/ 185470 h 382518"/>
                <a:gd name="connsiteX19" fmla="*/ 62507 w 172441"/>
                <a:gd name="connsiteY19" fmla="*/ 140226 h 382518"/>
                <a:gd name="connsiteX20" fmla="*/ 62507 w 172441"/>
                <a:gd name="connsiteY20" fmla="*/ 104507 h 382518"/>
                <a:gd name="connsiteX21" fmla="*/ 79176 w 172441"/>
                <a:gd name="connsiteY21" fmla="*/ 90220 h 382518"/>
                <a:gd name="connsiteX22" fmla="*/ 95845 w 172441"/>
                <a:gd name="connsiteY22" fmla="*/ 104507 h 382518"/>
                <a:gd name="connsiteX23" fmla="*/ 88701 w 172441"/>
                <a:gd name="connsiteY23" fmla="*/ 137845 h 382518"/>
                <a:gd name="connsiteX24" fmla="*/ 88701 w 172441"/>
                <a:gd name="connsiteY24" fmla="*/ 178326 h 382518"/>
                <a:gd name="connsiteX25" fmla="*/ 86320 w 172441"/>
                <a:gd name="connsiteY25" fmla="*/ 218807 h 382518"/>
                <a:gd name="connsiteX26" fmla="*/ 86320 w 172441"/>
                <a:gd name="connsiteY26" fmla="*/ 256907 h 382518"/>
                <a:gd name="connsiteX27" fmla="*/ 86320 w 172441"/>
                <a:gd name="connsiteY27" fmla="*/ 295007 h 382518"/>
                <a:gd name="connsiteX28" fmla="*/ 91082 w 172441"/>
                <a:gd name="connsiteY28" fmla="*/ 328345 h 382518"/>
                <a:gd name="connsiteX29" fmla="*/ 102989 w 172441"/>
                <a:gd name="connsiteY29" fmla="*/ 359301 h 382518"/>
                <a:gd name="connsiteX30" fmla="*/ 119657 w 172441"/>
                <a:gd name="connsiteY30" fmla="*/ 378351 h 382518"/>
                <a:gd name="connsiteX31" fmla="*/ 152995 w 172441"/>
                <a:gd name="connsiteY31" fmla="*/ 378351 h 382518"/>
                <a:gd name="connsiteX32" fmla="*/ 172045 w 172441"/>
                <a:gd name="connsiteY32" fmla="*/ 361682 h 382518"/>
                <a:gd name="connsiteX33" fmla="*/ 164901 w 172441"/>
                <a:gd name="connsiteY33" fmla="*/ 335935 h 382518"/>
                <a:gd name="connsiteX34" fmla="*/ 152995 w 172441"/>
                <a:gd name="connsiteY34" fmla="*/ 321201 h 382518"/>
                <a:gd name="connsiteX35" fmla="*/ 145851 w 172441"/>
                <a:gd name="connsiteY35" fmla="*/ 292626 h 382518"/>
                <a:gd name="connsiteX36" fmla="*/ 141089 w 172441"/>
                <a:gd name="connsiteY36" fmla="*/ 252145 h 382518"/>
                <a:gd name="connsiteX37" fmla="*/ 139700 w 172441"/>
                <a:gd name="connsiteY37" fmla="*/ 221189 h 382518"/>
                <a:gd name="connsiteX38" fmla="*/ 143470 w 172441"/>
                <a:gd name="connsiteY38" fmla="*/ 185470 h 382518"/>
                <a:gd name="connsiteX39" fmla="*/ 147786 w 172441"/>
                <a:gd name="connsiteY39" fmla="*/ 147370 h 382518"/>
                <a:gd name="connsiteX40" fmla="*/ 152995 w 172441"/>
                <a:gd name="connsiteY40" fmla="*/ 92601 h 382518"/>
                <a:gd name="connsiteX41" fmla="*/ 149225 w 172441"/>
                <a:gd name="connsiteY41" fmla="*/ 53559 h 382518"/>
                <a:gd name="connsiteX42" fmla="*/ 100607 w 172441"/>
                <a:gd name="connsiteY42" fmla="*/ 2560 h 382518"/>
                <a:gd name="connsiteX0" fmla="*/ 100607 w 172441"/>
                <a:gd name="connsiteY0" fmla="*/ 2560 h 381049"/>
                <a:gd name="connsiteX1" fmla="*/ 53429 w 172441"/>
                <a:gd name="connsiteY1" fmla="*/ 9754 h 381049"/>
                <a:gd name="connsiteX2" fmla="*/ 26789 w 172441"/>
                <a:gd name="connsiteY2" fmla="*/ 28307 h 381049"/>
                <a:gd name="connsiteX3" fmla="*/ 10120 w 172441"/>
                <a:gd name="connsiteY3" fmla="*/ 64026 h 381049"/>
                <a:gd name="connsiteX4" fmla="*/ 5357 w 172441"/>
                <a:gd name="connsiteY4" fmla="*/ 97364 h 381049"/>
                <a:gd name="connsiteX5" fmla="*/ 5357 w 172441"/>
                <a:gd name="connsiteY5" fmla="*/ 154514 h 381049"/>
                <a:gd name="connsiteX6" fmla="*/ 5357 w 172441"/>
                <a:gd name="connsiteY6" fmla="*/ 202139 h 381049"/>
                <a:gd name="connsiteX7" fmla="*/ 595 w 172441"/>
                <a:gd name="connsiteY7" fmla="*/ 259289 h 381049"/>
                <a:gd name="connsiteX8" fmla="*/ 595 w 172441"/>
                <a:gd name="connsiteY8" fmla="*/ 311676 h 381049"/>
                <a:gd name="connsiteX9" fmla="*/ 5357 w 172441"/>
                <a:gd name="connsiteY9" fmla="*/ 352157 h 381049"/>
                <a:gd name="connsiteX10" fmla="*/ 17264 w 172441"/>
                <a:gd name="connsiteY10" fmla="*/ 378847 h 381049"/>
                <a:gd name="connsiteX11" fmla="*/ 45839 w 172441"/>
                <a:gd name="connsiteY11" fmla="*/ 378351 h 381049"/>
                <a:gd name="connsiteX12" fmla="*/ 62507 w 172441"/>
                <a:gd name="connsiteY12" fmla="*/ 368826 h 381049"/>
                <a:gd name="connsiteX13" fmla="*/ 67270 w 172441"/>
                <a:gd name="connsiteY13" fmla="*/ 347395 h 381049"/>
                <a:gd name="connsiteX14" fmla="*/ 57745 w 172441"/>
                <a:gd name="connsiteY14" fmla="*/ 318820 h 381049"/>
                <a:gd name="connsiteX15" fmla="*/ 57745 w 172441"/>
                <a:gd name="connsiteY15" fmla="*/ 283101 h 381049"/>
                <a:gd name="connsiteX16" fmla="*/ 62507 w 172441"/>
                <a:gd name="connsiteY16" fmla="*/ 259289 h 381049"/>
                <a:gd name="connsiteX17" fmla="*/ 69651 w 172441"/>
                <a:gd name="connsiteY17" fmla="*/ 228332 h 381049"/>
                <a:gd name="connsiteX18" fmla="*/ 64889 w 172441"/>
                <a:gd name="connsiteY18" fmla="*/ 185470 h 381049"/>
                <a:gd name="connsiteX19" fmla="*/ 62507 w 172441"/>
                <a:gd name="connsiteY19" fmla="*/ 140226 h 381049"/>
                <a:gd name="connsiteX20" fmla="*/ 62507 w 172441"/>
                <a:gd name="connsiteY20" fmla="*/ 104507 h 381049"/>
                <a:gd name="connsiteX21" fmla="*/ 79176 w 172441"/>
                <a:gd name="connsiteY21" fmla="*/ 90220 h 381049"/>
                <a:gd name="connsiteX22" fmla="*/ 95845 w 172441"/>
                <a:gd name="connsiteY22" fmla="*/ 104507 h 381049"/>
                <a:gd name="connsiteX23" fmla="*/ 88701 w 172441"/>
                <a:gd name="connsiteY23" fmla="*/ 137845 h 381049"/>
                <a:gd name="connsiteX24" fmla="*/ 88701 w 172441"/>
                <a:gd name="connsiteY24" fmla="*/ 178326 h 381049"/>
                <a:gd name="connsiteX25" fmla="*/ 86320 w 172441"/>
                <a:gd name="connsiteY25" fmla="*/ 218807 h 381049"/>
                <a:gd name="connsiteX26" fmla="*/ 86320 w 172441"/>
                <a:gd name="connsiteY26" fmla="*/ 256907 h 381049"/>
                <a:gd name="connsiteX27" fmla="*/ 86320 w 172441"/>
                <a:gd name="connsiteY27" fmla="*/ 295007 h 381049"/>
                <a:gd name="connsiteX28" fmla="*/ 91082 w 172441"/>
                <a:gd name="connsiteY28" fmla="*/ 328345 h 381049"/>
                <a:gd name="connsiteX29" fmla="*/ 102989 w 172441"/>
                <a:gd name="connsiteY29" fmla="*/ 359301 h 381049"/>
                <a:gd name="connsiteX30" fmla="*/ 119657 w 172441"/>
                <a:gd name="connsiteY30" fmla="*/ 378351 h 381049"/>
                <a:gd name="connsiteX31" fmla="*/ 152995 w 172441"/>
                <a:gd name="connsiteY31" fmla="*/ 378351 h 381049"/>
                <a:gd name="connsiteX32" fmla="*/ 172045 w 172441"/>
                <a:gd name="connsiteY32" fmla="*/ 361682 h 381049"/>
                <a:gd name="connsiteX33" fmla="*/ 164901 w 172441"/>
                <a:gd name="connsiteY33" fmla="*/ 335935 h 381049"/>
                <a:gd name="connsiteX34" fmla="*/ 152995 w 172441"/>
                <a:gd name="connsiteY34" fmla="*/ 321201 h 381049"/>
                <a:gd name="connsiteX35" fmla="*/ 145851 w 172441"/>
                <a:gd name="connsiteY35" fmla="*/ 292626 h 381049"/>
                <a:gd name="connsiteX36" fmla="*/ 141089 w 172441"/>
                <a:gd name="connsiteY36" fmla="*/ 252145 h 381049"/>
                <a:gd name="connsiteX37" fmla="*/ 139700 w 172441"/>
                <a:gd name="connsiteY37" fmla="*/ 221189 h 381049"/>
                <a:gd name="connsiteX38" fmla="*/ 143470 w 172441"/>
                <a:gd name="connsiteY38" fmla="*/ 185470 h 381049"/>
                <a:gd name="connsiteX39" fmla="*/ 147786 w 172441"/>
                <a:gd name="connsiteY39" fmla="*/ 147370 h 381049"/>
                <a:gd name="connsiteX40" fmla="*/ 152995 w 172441"/>
                <a:gd name="connsiteY40" fmla="*/ 92601 h 381049"/>
                <a:gd name="connsiteX41" fmla="*/ 149225 w 172441"/>
                <a:gd name="connsiteY41" fmla="*/ 53559 h 381049"/>
                <a:gd name="connsiteX42" fmla="*/ 100607 w 172441"/>
                <a:gd name="connsiteY42" fmla="*/ 2560 h 381049"/>
                <a:gd name="connsiteX0" fmla="*/ 100607 w 172441"/>
                <a:gd name="connsiteY0" fmla="*/ 2560 h 381049"/>
                <a:gd name="connsiteX1" fmla="*/ 53429 w 172441"/>
                <a:gd name="connsiteY1" fmla="*/ 9754 h 381049"/>
                <a:gd name="connsiteX2" fmla="*/ 26789 w 172441"/>
                <a:gd name="connsiteY2" fmla="*/ 28307 h 381049"/>
                <a:gd name="connsiteX3" fmla="*/ 10120 w 172441"/>
                <a:gd name="connsiteY3" fmla="*/ 64026 h 381049"/>
                <a:gd name="connsiteX4" fmla="*/ 5357 w 172441"/>
                <a:gd name="connsiteY4" fmla="*/ 97364 h 381049"/>
                <a:gd name="connsiteX5" fmla="*/ 5357 w 172441"/>
                <a:gd name="connsiteY5" fmla="*/ 154514 h 381049"/>
                <a:gd name="connsiteX6" fmla="*/ 5357 w 172441"/>
                <a:gd name="connsiteY6" fmla="*/ 202139 h 381049"/>
                <a:gd name="connsiteX7" fmla="*/ 595 w 172441"/>
                <a:gd name="connsiteY7" fmla="*/ 259289 h 381049"/>
                <a:gd name="connsiteX8" fmla="*/ 595 w 172441"/>
                <a:gd name="connsiteY8" fmla="*/ 311676 h 381049"/>
                <a:gd name="connsiteX9" fmla="*/ 5357 w 172441"/>
                <a:gd name="connsiteY9" fmla="*/ 352157 h 381049"/>
                <a:gd name="connsiteX10" fmla="*/ 17264 w 172441"/>
                <a:gd name="connsiteY10" fmla="*/ 378847 h 381049"/>
                <a:gd name="connsiteX11" fmla="*/ 45839 w 172441"/>
                <a:gd name="connsiteY11" fmla="*/ 378351 h 381049"/>
                <a:gd name="connsiteX12" fmla="*/ 62507 w 172441"/>
                <a:gd name="connsiteY12" fmla="*/ 368826 h 381049"/>
                <a:gd name="connsiteX13" fmla="*/ 67270 w 172441"/>
                <a:gd name="connsiteY13" fmla="*/ 347395 h 381049"/>
                <a:gd name="connsiteX14" fmla="*/ 57745 w 172441"/>
                <a:gd name="connsiteY14" fmla="*/ 318820 h 381049"/>
                <a:gd name="connsiteX15" fmla="*/ 57745 w 172441"/>
                <a:gd name="connsiteY15" fmla="*/ 283101 h 381049"/>
                <a:gd name="connsiteX16" fmla="*/ 62507 w 172441"/>
                <a:gd name="connsiteY16" fmla="*/ 259289 h 381049"/>
                <a:gd name="connsiteX17" fmla="*/ 67766 w 172441"/>
                <a:gd name="connsiteY17" fmla="*/ 228332 h 381049"/>
                <a:gd name="connsiteX18" fmla="*/ 64889 w 172441"/>
                <a:gd name="connsiteY18" fmla="*/ 185470 h 381049"/>
                <a:gd name="connsiteX19" fmla="*/ 62507 w 172441"/>
                <a:gd name="connsiteY19" fmla="*/ 140226 h 381049"/>
                <a:gd name="connsiteX20" fmla="*/ 62507 w 172441"/>
                <a:gd name="connsiteY20" fmla="*/ 104507 h 381049"/>
                <a:gd name="connsiteX21" fmla="*/ 79176 w 172441"/>
                <a:gd name="connsiteY21" fmla="*/ 90220 h 381049"/>
                <a:gd name="connsiteX22" fmla="*/ 95845 w 172441"/>
                <a:gd name="connsiteY22" fmla="*/ 104507 h 381049"/>
                <a:gd name="connsiteX23" fmla="*/ 88701 w 172441"/>
                <a:gd name="connsiteY23" fmla="*/ 137845 h 381049"/>
                <a:gd name="connsiteX24" fmla="*/ 88701 w 172441"/>
                <a:gd name="connsiteY24" fmla="*/ 178326 h 381049"/>
                <a:gd name="connsiteX25" fmla="*/ 86320 w 172441"/>
                <a:gd name="connsiteY25" fmla="*/ 218807 h 381049"/>
                <a:gd name="connsiteX26" fmla="*/ 86320 w 172441"/>
                <a:gd name="connsiteY26" fmla="*/ 256907 h 381049"/>
                <a:gd name="connsiteX27" fmla="*/ 86320 w 172441"/>
                <a:gd name="connsiteY27" fmla="*/ 295007 h 381049"/>
                <a:gd name="connsiteX28" fmla="*/ 91082 w 172441"/>
                <a:gd name="connsiteY28" fmla="*/ 328345 h 381049"/>
                <a:gd name="connsiteX29" fmla="*/ 102989 w 172441"/>
                <a:gd name="connsiteY29" fmla="*/ 359301 h 381049"/>
                <a:gd name="connsiteX30" fmla="*/ 119657 w 172441"/>
                <a:gd name="connsiteY30" fmla="*/ 378351 h 381049"/>
                <a:gd name="connsiteX31" fmla="*/ 152995 w 172441"/>
                <a:gd name="connsiteY31" fmla="*/ 378351 h 381049"/>
                <a:gd name="connsiteX32" fmla="*/ 172045 w 172441"/>
                <a:gd name="connsiteY32" fmla="*/ 361682 h 381049"/>
                <a:gd name="connsiteX33" fmla="*/ 164901 w 172441"/>
                <a:gd name="connsiteY33" fmla="*/ 335935 h 381049"/>
                <a:gd name="connsiteX34" fmla="*/ 152995 w 172441"/>
                <a:gd name="connsiteY34" fmla="*/ 321201 h 381049"/>
                <a:gd name="connsiteX35" fmla="*/ 145851 w 172441"/>
                <a:gd name="connsiteY35" fmla="*/ 292626 h 381049"/>
                <a:gd name="connsiteX36" fmla="*/ 141089 w 172441"/>
                <a:gd name="connsiteY36" fmla="*/ 252145 h 381049"/>
                <a:gd name="connsiteX37" fmla="*/ 139700 w 172441"/>
                <a:gd name="connsiteY37" fmla="*/ 221189 h 381049"/>
                <a:gd name="connsiteX38" fmla="*/ 143470 w 172441"/>
                <a:gd name="connsiteY38" fmla="*/ 185470 h 381049"/>
                <a:gd name="connsiteX39" fmla="*/ 147786 w 172441"/>
                <a:gd name="connsiteY39" fmla="*/ 147370 h 381049"/>
                <a:gd name="connsiteX40" fmla="*/ 152995 w 172441"/>
                <a:gd name="connsiteY40" fmla="*/ 92601 h 381049"/>
                <a:gd name="connsiteX41" fmla="*/ 149225 w 172441"/>
                <a:gd name="connsiteY41" fmla="*/ 53559 h 381049"/>
                <a:gd name="connsiteX42" fmla="*/ 100607 w 172441"/>
                <a:gd name="connsiteY42" fmla="*/ 2560 h 381049"/>
                <a:gd name="connsiteX0" fmla="*/ 100607 w 172441"/>
                <a:gd name="connsiteY0" fmla="*/ 2560 h 381049"/>
                <a:gd name="connsiteX1" fmla="*/ 53429 w 172441"/>
                <a:gd name="connsiteY1" fmla="*/ 9754 h 381049"/>
                <a:gd name="connsiteX2" fmla="*/ 26789 w 172441"/>
                <a:gd name="connsiteY2" fmla="*/ 28307 h 381049"/>
                <a:gd name="connsiteX3" fmla="*/ 10120 w 172441"/>
                <a:gd name="connsiteY3" fmla="*/ 64026 h 381049"/>
                <a:gd name="connsiteX4" fmla="*/ 5357 w 172441"/>
                <a:gd name="connsiteY4" fmla="*/ 97364 h 381049"/>
                <a:gd name="connsiteX5" fmla="*/ 5357 w 172441"/>
                <a:gd name="connsiteY5" fmla="*/ 154514 h 381049"/>
                <a:gd name="connsiteX6" fmla="*/ 5357 w 172441"/>
                <a:gd name="connsiteY6" fmla="*/ 202139 h 381049"/>
                <a:gd name="connsiteX7" fmla="*/ 595 w 172441"/>
                <a:gd name="connsiteY7" fmla="*/ 259289 h 381049"/>
                <a:gd name="connsiteX8" fmla="*/ 595 w 172441"/>
                <a:gd name="connsiteY8" fmla="*/ 311676 h 381049"/>
                <a:gd name="connsiteX9" fmla="*/ 5357 w 172441"/>
                <a:gd name="connsiteY9" fmla="*/ 352157 h 381049"/>
                <a:gd name="connsiteX10" fmla="*/ 17264 w 172441"/>
                <a:gd name="connsiteY10" fmla="*/ 378847 h 381049"/>
                <a:gd name="connsiteX11" fmla="*/ 45839 w 172441"/>
                <a:gd name="connsiteY11" fmla="*/ 378351 h 381049"/>
                <a:gd name="connsiteX12" fmla="*/ 62507 w 172441"/>
                <a:gd name="connsiteY12" fmla="*/ 368826 h 381049"/>
                <a:gd name="connsiteX13" fmla="*/ 67270 w 172441"/>
                <a:gd name="connsiteY13" fmla="*/ 347395 h 381049"/>
                <a:gd name="connsiteX14" fmla="*/ 57745 w 172441"/>
                <a:gd name="connsiteY14" fmla="*/ 318820 h 381049"/>
                <a:gd name="connsiteX15" fmla="*/ 57745 w 172441"/>
                <a:gd name="connsiteY15" fmla="*/ 283101 h 381049"/>
                <a:gd name="connsiteX16" fmla="*/ 62507 w 172441"/>
                <a:gd name="connsiteY16" fmla="*/ 259289 h 381049"/>
                <a:gd name="connsiteX17" fmla="*/ 67766 w 172441"/>
                <a:gd name="connsiteY17" fmla="*/ 228332 h 381049"/>
                <a:gd name="connsiteX18" fmla="*/ 64889 w 172441"/>
                <a:gd name="connsiteY18" fmla="*/ 185470 h 381049"/>
                <a:gd name="connsiteX19" fmla="*/ 62507 w 172441"/>
                <a:gd name="connsiteY19" fmla="*/ 140226 h 381049"/>
                <a:gd name="connsiteX20" fmla="*/ 62507 w 172441"/>
                <a:gd name="connsiteY20" fmla="*/ 104507 h 381049"/>
                <a:gd name="connsiteX21" fmla="*/ 79176 w 172441"/>
                <a:gd name="connsiteY21" fmla="*/ 90220 h 381049"/>
                <a:gd name="connsiteX22" fmla="*/ 95845 w 172441"/>
                <a:gd name="connsiteY22" fmla="*/ 104507 h 381049"/>
                <a:gd name="connsiteX23" fmla="*/ 91529 w 172441"/>
                <a:gd name="connsiteY23" fmla="*/ 137845 h 381049"/>
                <a:gd name="connsiteX24" fmla="*/ 88701 w 172441"/>
                <a:gd name="connsiteY24" fmla="*/ 178326 h 381049"/>
                <a:gd name="connsiteX25" fmla="*/ 86320 w 172441"/>
                <a:gd name="connsiteY25" fmla="*/ 218807 h 381049"/>
                <a:gd name="connsiteX26" fmla="*/ 86320 w 172441"/>
                <a:gd name="connsiteY26" fmla="*/ 256907 h 381049"/>
                <a:gd name="connsiteX27" fmla="*/ 86320 w 172441"/>
                <a:gd name="connsiteY27" fmla="*/ 295007 h 381049"/>
                <a:gd name="connsiteX28" fmla="*/ 91082 w 172441"/>
                <a:gd name="connsiteY28" fmla="*/ 328345 h 381049"/>
                <a:gd name="connsiteX29" fmla="*/ 102989 w 172441"/>
                <a:gd name="connsiteY29" fmla="*/ 359301 h 381049"/>
                <a:gd name="connsiteX30" fmla="*/ 119657 w 172441"/>
                <a:gd name="connsiteY30" fmla="*/ 378351 h 381049"/>
                <a:gd name="connsiteX31" fmla="*/ 152995 w 172441"/>
                <a:gd name="connsiteY31" fmla="*/ 378351 h 381049"/>
                <a:gd name="connsiteX32" fmla="*/ 172045 w 172441"/>
                <a:gd name="connsiteY32" fmla="*/ 361682 h 381049"/>
                <a:gd name="connsiteX33" fmla="*/ 164901 w 172441"/>
                <a:gd name="connsiteY33" fmla="*/ 335935 h 381049"/>
                <a:gd name="connsiteX34" fmla="*/ 152995 w 172441"/>
                <a:gd name="connsiteY34" fmla="*/ 321201 h 381049"/>
                <a:gd name="connsiteX35" fmla="*/ 145851 w 172441"/>
                <a:gd name="connsiteY35" fmla="*/ 292626 h 381049"/>
                <a:gd name="connsiteX36" fmla="*/ 141089 w 172441"/>
                <a:gd name="connsiteY36" fmla="*/ 252145 h 381049"/>
                <a:gd name="connsiteX37" fmla="*/ 139700 w 172441"/>
                <a:gd name="connsiteY37" fmla="*/ 221189 h 381049"/>
                <a:gd name="connsiteX38" fmla="*/ 143470 w 172441"/>
                <a:gd name="connsiteY38" fmla="*/ 185470 h 381049"/>
                <a:gd name="connsiteX39" fmla="*/ 147786 w 172441"/>
                <a:gd name="connsiteY39" fmla="*/ 147370 h 381049"/>
                <a:gd name="connsiteX40" fmla="*/ 152995 w 172441"/>
                <a:gd name="connsiteY40" fmla="*/ 92601 h 381049"/>
                <a:gd name="connsiteX41" fmla="*/ 149225 w 172441"/>
                <a:gd name="connsiteY41" fmla="*/ 53559 h 381049"/>
                <a:gd name="connsiteX42" fmla="*/ 100607 w 172441"/>
                <a:gd name="connsiteY42" fmla="*/ 2560 h 381049"/>
                <a:gd name="connsiteX0" fmla="*/ 100607 w 172441"/>
                <a:gd name="connsiteY0" fmla="*/ 3028 h 381517"/>
                <a:gd name="connsiteX1" fmla="*/ 56257 w 172441"/>
                <a:gd name="connsiteY1" fmla="*/ 8337 h 381517"/>
                <a:gd name="connsiteX2" fmla="*/ 26789 w 172441"/>
                <a:gd name="connsiteY2" fmla="*/ 28775 h 381517"/>
                <a:gd name="connsiteX3" fmla="*/ 10120 w 172441"/>
                <a:gd name="connsiteY3" fmla="*/ 64494 h 381517"/>
                <a:gd name="connsiteX4" fmla="*/ 5357 w 172441"/>
                <a:gd name="connsiteY4" fmla="*/ 97832 h 381517"/>
                <a:gd name="connsiteX5" fmla="*/ 5357 w 172441"/>
                <a:gd name="connsiteY5" fmla="*/ 154982 h 381517"/>
                <a:gd name="connsiteX6" fmla="*/ 5357 w 172441"/>
                <a:gd name="connsiteY6" fmla="*/ 202607 h 381517"/>
                <a:gd name="connsiteX7" fmla="*/ 595 w 172441"/>
                <a:gd name="connsiteY7" fmla="*/ 259757 h 381517"/>
                <a:gd name="connsiteX8" fmla="*/ 595 w 172441"/>
                <a:gd name="connsiteY8" fmla="*/ 312144 h 381517"/>
                <a:gd name="connsiteX9" fmla="*/ 5357 w 172441"/>
                <a:gd name="connsiteY9" fmla="*/ 352625 h 381517"/>
                <a:gd name="connsiteX10" fmla="*/ 17264 w 172441"/>
                <a:gd name="connsiteY10" fmla="*/ 379315 h 381517"/>
                <a:gd name="connsiteX11" fmla="*/ 45839 w 172441"/>
                <a:gd name="connsiteY11" fmla="*/ 378819 h 381517"/>
                <a:gd name="connsiteX12" fmla="*/ 62507 w 172441"/>
                <a:gd name="connsiteY12" fmla="*/ 369294 h 381517"/>
                <a:gd name="connsiteX13" fmla="*/ 67270 w 172441"/>
                <a:gd name="connsiteY13" fmla="*/ 347863 h 381517"/>
                <a:gd name="connsiteX14" fmla="*/ 57745 w 172441"/>
                <a:gd name="connsiteY14" fmla="*/ 319288 h 381517"/>
                <a:gd name="connsiteX15" fmla="*/ 57745 w 172441"/>
                <a:gd name="connsiteY15" fmla="*/ 283569 h 381517"/>
                <a:gd name="connsiteX16" fmla="*/ 62507 w 172441"/>
                <a:gd name="connsiteY16" fmla="*/ 259757 h 381517"/>
                <a:gd name="connsiteX17" fmla="*/ 67766 w 172441"/>
                <a:gd name="connsiteY17" fmla="*/ 228800 h 381517"/>
                <a:gd name="connsiteX18" fmla="*/ 64889 w 172441"/>
                <a:gd name="connsiteY18" fmla="*/ 185938 h 381517"/>
                <a:gd name="connsiteX19" fmla="*/ 62507 w 172441"/>
                <a:gd name="connsiteY19" fmla="*/ 140694 h 381517"/>
                <a:gd name="connsiteX20" fmla="*/ 62507 w 172441"/>
                <a:gd name="connsiteY20" fmla="*/ 104975 h 381517"/>
                <a:gd name="connsiteX21" fmla="*/ 79176 w 172441"/>
                <a:gd name="connsiteY21" fmla="*/ 90688 h 381517"/>
                <a:gd name="connsiteX22" fmla="*/ 95845 w 172441"/>
                <a:gd name="connsiteY22" fmla="*/ 104975 h 381517"/>
                <a:gd name="connsiteX23" fmla="*/ 91529 w 172441"/>
                <a:gd name="connsiteY23" fmla="*/ 138313 h 381517"/>
                <a:gd name="connsiteX24" fmla="*/ 88701 w 172441"/>
                <a:gd name="connsiteY24" fmla="*/ 178794 h 381517"/>
                <a:gd name="connsiteX25" fmla="*/ 86320 w 172441"/>
                <a:gd name="connsiteY25" fmla="*/ 219275 h 381517"/>
                <a:gd name="connsiteX26" fmla="*/ 86320 w 172441"/>
                <a:gd name="connsiteY26" fmla="*/ 257375 h 381517"/>
                <a:gd name="connsiteX27" fmla="*/ 86320 w 172441"/>
                <a:gd name="connsiteY27" fmla="*/ 295475 h 381517"/>
                <a:gd name="connsiteX28" fmla="*/ 91082 w 172441"/>
                <a:gd name="connsiteY28" fmla="*/ 328813 h 381517"/>
                <a:gd name="connsiteX29" fmla="*/ 102989 w 172441"/>
                <a:gd name="connsiteY29" fmla="*/ 359769 h 381517"/>
                <a:gd name="connsiteX30" fmla="*/ 119657 w 172441"/>
                <a:gd name="connsiteY30" fmla="*/ 378819 h 381517"/>
                <a:gd name="connsiteX31" fmla="*/ 152995 w 172441"/>
                <a:gd name="connsiteY31" fmla="*/ 378819 h 381517"/>
                <a:gd name="connsiteX32" fmla="*/ 172045 w 172441"/>
                <a:gd name="connsiteY32" fmla="*/ 362150 h 381517"/>
                <a:gd name="connsiteX33" fmla="*/ 164901 w 172441"/>
                <a:gd name="connsiteY33" fmla="*/ 336403 h 381517"/>
                <a:gd name="connsiteX34" fmla="*/ 152995 w 172441"/>
                <a:gd name="connsiteY34" fmla="*/ 321669 h 381517"/>
                <a:gd name="connsiteX35" fmla="*/ 145851 w 172441"/>
                <a:gd name="connsiteY35" fmla="*/ 293094 h 381517"/>
                <a:gd name="connsiteX36" fmla="*/ 141089 w 172441"/>
                <a:gd name="connsiteY36" fmla="*/ 252613 h 381517"/>
                <a:gd name="connsiteX37" fmla="*/ 139700 w 172441"/>
                <a:gd name="connsiteY37" fmla="*/ 221657 h 381517"/>
                <a:gd name="connsiteX38" fmla="*/ 143470 w 172441"/>
                <a:gd name="connsiteY38" fmla="*/ 185938 h 381517"/>
                <a:gd name="connsiteX39" fmla="*/ 147786 w 172441"/>
                <a:gd name="connsiteY39" fmla="*/ 147838 h 381517"/>
                <a:gd name="connsiteX40" fmla="*/ 152995 w 172441"/>
                <a:gd name="connsiteY40" fmla="*/ 93069 h 381517"/>
                <a:gd name="connsiteX41" fmla="*/ 149225 w 172441"/>
                <a:gd name="connsiteY41" fmla="*/ 54027 h 381517"/>
                <a:gd name="connsiteX42" fmla="*/ 100607 w 172441"/>
                <a:gd name="connsiteY42" fmla="*/ 3028 h 381517"/>
                <a:gd name="connsiteX0" fmla="*/ 100607 w 172441"/>
                <a:gd name="connsiteY0" fmla="*/ 1750 h 380239"/>
                <a:gd name="connsiteX1" fmla="*/ 56257 w 172441"/>
                <a:gd name="connsiteY1" fmla="*/ 7059 h 380239"/>
                <a:gd name="connsiteX2" fmla="*/ 26789 w 172441"/>
                <a:gd name="connsiteY2" fmla="*/ 27497 h 380239"/>
                <a:gd name="connsiteX3" fmla="*/ 10120 w 172441"/>
                <a:gd name="connsiteY3" fmla="*/ 63216 h 380239"/>
                <a:gd name="connsiteX4" fmla="*/ 5357 w 172441"/>
                <a:gd name="connsiteY4" fmla="*/ 96554 h 380239"/>
                <a:gd name="connsiteX5" fmla="*/ 5357 w 172441"/>
                <a:gd name="connsiteY5" fmla="*/ 153704 h 380239"/>
                <a:gd name="connsiteX6" fmla="*/ 5357 w 172441"/>
                <a:gd name="connsiteY6" fmla="*/ 201329 h 380239"/>
                <a:gd name="connsiteX7" fmla="*/ 595 w 172441"/>
                <a:gd name="connsiteY7" fmla="*/ 258479 h 380239"/>
                <a:gd name="connsiteX8" fmla="*/ 595 w 172441"/>
                <a:gd name="connsiteY8" fmla="*/ 310866 h 380239"/>
                <a:gd name="connsiteX9" fmla="*/ 5357 w 172441"/>
                <a:gd name="connsiteY9" fmla="*/ 351347 h 380239"/>
                <a:gd name="connsiteX10" fmla="*/ 17264 w 172441"/>
                <a:gd name="connsiteY10" fmla="*/ 378037 h 380239"/>
                <a:gd name="connsiteX11" fmla="*/ 45839 w 172441"/>
                <a:gd name="connsiteY11" fmla="*/ 377541 h 380239"/>
                <a:gd name="connsiteX12" fmla="*/ 62507 w 172441"/>
                <a:gd name="connsiteY12" fmla="*/ 368016 h 380239"/>
                <a:gd name="connsiteX13" fmla="*/ 67270 w 172441"/>
                <a:gd name="connsiteY13" fmla="*/ 346585 h 380239"/>
                <a:gd name="connsiteX14" fmla="*/ 57745 w 172441"/>
                <a:gd name="connsiteY14" fmla="*/ 318010 h 380239"/>
                <a:gd name="connsiteX15" fmla="*/ 57745 w 172441"/>
                <a:gd name="connsiteY15" fmla="*/ 282291 h 380239"/>
                <a:gd name="connsiteX16" fmla="*/ 62507 w 172441"/>
                <a:gd name="connsiteY16" fmla="*/ 258479 h 380239"/>
                <a:gd name="connsiteX17" fmla="*/ 67766 w 172441"/>
                <a:gd name="connsiteY17" fmla="*/ 227522 h 380239"/>
                <a:gd name="connsiteX18" fmla="*/ 64889 w 172441"/>
                <a:gd name="connsiteY18" fmla="*/ 184660 h 380239"/>
                <a:gd name="connsiteX19" fmla="*/ 62507 w 172441"/>
                <a:gd name="connsiteY19" fmla="*/ 139416 h 380239"/>
                <a:gd name="connsiteX20" fmla="*/ 62507 w 172441"/>
                <a:gd name="connsiteY20" fmla="*/ 103697 h 380239"/>
                <a:gd name="connsiteX21" fmla="*/ 79176 w 172441"/>
                <a:gd name="connsiteY21" fmla="*/ 89410 h 380239"/>
                <a:gd name="connsiteX22" fmla="*/ 95845 w 172441"/>
                <a:gd name="connsiteY22" fmla="*/ 103697 h 380239"/>
                <a:gd name="connsiteX23" fmla="*/ 91529 w 172441"/>
                <a:gd name="connsiteY23" fmla="*/ 137035 h 380239"/>
                <a:gd name="connsiteX24" fmla="*/ 88701 w 172441"/>
                <a:gd name="connsiteY24" fmla="*/ 177516 h 380239"/>
                <a:gd name="connsiteX25" fmla="*/ 86320 w 172441"/>
                <a:gd name="connsiteY25" fmla="*/ 217997 h 380239"/>
                <a:gd name="connsiteX26" fmla="*/ 86320 w 172441"/>
                <a:gd name="connsiteY26" fmla="*/ 256097 h 380239"/>
                <a:gd name="connsiteX27" fmla="*/ 86320 w 172441"/>
                <a:gd name="connsiteY27" fmla="*/ 294197 h 380239"/>
                <a:gd name="connsiteX28" fmla="*/ 91082 w 172441"/>
                <a:gd name="connsiteY28" fmla="*/ 327535 h 380239"/>
                <a:gd name="connsiteX29" fmla="*/ 102989 w 172441"/>
                <a:gd name="connsiteY29" fmla="*/ 358491 h 380239"/>
                <a:gd name="connsiteX30" fmla="*/ 119657 w 172441"/>
                <a:gd name="connsiteY30" fmla="*/ 377541 h 380239"/>
                <a:gd name="connsiteX31" fmla="*/ 152995 w 172441"/>
                <a:gd name="connsiteY31" fmla="*/ 377541 h 380239"/>
                <a:gd name="connsiteX32" fmla="*/ 172045 w 172441"/>
                <a:gd name="connsiteY32" fmla="*/ 360872 h 380239"/>
                <a:gd name="connsiteX33" fmla="*/ 164901 w 172441"/>
                <a:gd name="connsiteY33" fmla="*/ 335125 h 380239"/>
                <a:gd name="connsiteX34" fmla="*/ 152995 w 172441"/>
                <a:gd name="connsiteY34" fmla="*/ 320391 h 380239"/>
                <a:gd name="connsiteX35" fmla="*/ 145851 w 172441"/>
                <a:gd name="connsiteY35" fmla="*/ 291816 h 380239"/>
                <a:gd name="connsiteX36" fmla="*/ 141089 w 172441"/>
                <a:gd name="connsiteY36" fmla="*/ 251335 h 380239"/>
                <a:gd name="connsiteX37" fmla="*/ 139700 w 172441"/>
                <a:gd name="connsiteY37" fmla="*/ 220379 h 380239"/>
                <a:gd name="connsiteX38" fmla="*/ 143470 w 172441"/>
                <a:gd name="connsiteY38" fmla="*/ 184660 h 380239"/>
                <a:gd name="connsiteX39" fmla="*/ 147786 w 172441"/>
                <a:gd name="connsiteY39" fmla="*/ 146560 h 380239"/>
                <a:gd name="connsiteX40" fmla="*/ 152995 w 172441"/>
                <a:gd name="connsiteY40" fmla="*/ 91791 h 380239"/>
                <a:gd name="connsiteX41" fmla="*/ 146701 w 172441"/>
                <a:gd name="connsiteY41" fmla="*/ 35085 h 380239"/>
                <a:gd name="connsiteX42" fmla="*/ 100607 w 172441"/>
                <a:gd name="connsiteY42" fmla="*/ 1750 h 380239"/>
                <a:gd name="connsiteX0" fmla="*/ 100607 w 172441"/>
                <a:gd name="connsiteY0" fmla="*/ 1627 h 380116"/>
                <a:gd name="connsiteX1" fmla="*/ 56257 w 172441"/>
                <a:gd name="connsiteY1" fmla="*/ 6936 h 380116"/>
                <a:gd name="connsiteX2" fmla="*/ 26789 w 172441"/>
                <a:gd name="connsiteY2" fmla="*/ 22326 h 380116"/>
                <a:gd name="connsiteX3" fmla="*/ 10120 w 172441"/>
                <a:gd name="connsiteY3" fmla="*/ 63093 h 380116"/>
                <a:gd name="connsiteX4" fmla="*/ 5357 w 172441"/>
                <a:gd name="connsiteY4" fmla="*/ 96431 h 380116"/>
                <a:gd name="connsiteX5" fmla="*/ 5357 w 172441"/>
                <a:gd name="connsiteY5" fmla="*/ 153581 h 380116"/>
                <a:gd name="connsiteX6" fmla="*/ 5357 w 172441"/>
                <a:gd name="connsiteY6" fmla="*/ 201206 h 380116"/>
                <a:gd name="connsiteX7" fmla="*/ 595 w 172441"/>
                <a:gd name="connsiteY7" fmla="*/ 258356 h 380116"/>
                <a:gd name="connsiteX8" fmla="*/ 595 w 172441"/>
                <a:gd name="connsiteY8" fmla="*/ 310743 h 380116"/>
                <a:gd name="connsiteX9" fmla="*/ 5357 w 172441"/>
                <a:gd name="connsiteY9" fmla="*/ 351224 h 380116"/>
                <a:gd name="connsiteX10" fmla="*/ 17264 w 172441"/>
                <a:gd name="connsiteY10" fmla="*/ 377914 h 380116"/>
                <a:gd name="connsiteX11" fmla="*/ 45839 w 172441"/>
                <a:gd name="connsiteY11" fmla="*/ 377418 h 380116"/>
                <a:gd name="connsiteX12" fmla="*/ 62507 w 172441"/>
                <a:gd name="connsiteY12" fmla="*/ 367893 h 380116"/>
                <a:gd name="connsiteX13" fmla="*/ 67270 w 172441"/>
                <a:gd name="connsiteY13" fmla="*/ 346462 h 380116"/>
                <a:gd name="connsiteX14" fmla="*/ 57745 w 172441"/>
                <a:gd name="connsiteY14" fmla="*/ 317887 h 380116"/>
                <a:gd name="connsiteX15" fmla="*/ 57745 w 172441"/>
                <a:gd name="connsiteY15" fmla="*/ 282168 h 380116"/>
                <a:gd name="connsiteX16" fmla="*/ 62507 w 172441"/>
                <a:gd name="connsiteY16" fmla="*/ 258356 h 380116"/>
                <a:gd name="connsiteX17" fmla="*/ 67766 w 172441"/>
                <a:gd name="connsiteY17" fmla="*/ 227399 h 380116"/>
                <a:gd name="connsiteX18" fmla="*/ 64889 w 172441"/>
                <a:gd name="connsiteY18" fmla="*/ 184537 h 380116"/>
                <a:gd name="connsiteX19" fmla="*/ 62507 w 172441"/>
                <a:gd name="connsiteY19" fmla="*/ 139293 h 380116"/>
                <a:gd name="connsiteX20" fmla="*/ 62507 w 172441"/>
                <a:gd name="connsiteY20" fmla="*/ 103574 h 380116"/>
                <a:gd name="connsiteX21" fmla="*/ 79176 w 172441"/>
                <a:gd name="connsiteY21" fmla="*/ 89287 h 380116"/>
                <a:gd name="connsiteX22" fmla="*/ 95845 w 172441"/>
                <a:gd name="connsiteY22" fmla="*/ 103574 h 380116"/>
                <a:gd name="connsiteX23" fmla="*/ 91529 w 172441"/>
                <a:gd name="connsiteY23" fmla="*/ 136912 h 380116"/>
                <a:gd name="connsiteX24" fmla="*/ 88701 w 172441"/>
                <a:gd name="connsiteY24" fmla="*/ 177393 h 380116"/>
                <a:gd name="connsiteX25" fmla="*/ 86320 w 172441"/>
                <a:gd name="connsiteY25" fmla="*/ 217874 h 380116"/>
                <a:gd name="connsiteX26" fmla="*/ 86320 w 172441"/>
                <a:gd name="connsiteY26" fmla="*/ 255974 h 380116"/>
                <a:gd name="connsiteX27" fmla="*/ 86320 w 172441"/>
                <a:gd name="connsiteY27" fmla="*/ 294074 h 380116"/>
                <a:gd name="connsiteX28" fmla="*/ 91082 w 172441"/>
                <a:gd name="connsiteY28" fmla="*/ 327412 h 380116"/>
                <a:gd name="connsiteX29" fmla="*/ 102989 w 172441"/>
                <a:gd name="connsiteY29" fmla="*/ 358368 h 380116"/>
                <a:gd name="connsiteX30" fmla="*/ 119657 w 172441"/>
                <a:gd name="connsiteY30" fmla="*/ 377418 h 380116"/>
                <a:gd name="connsiteX31" fmla="*/ 152995 w 172441"/>
                <a:gd name="connsiteY31" fmla="*/ 377418 h 380116"/>
                <a:gd name="connsiteX32" fmla="*/ 172045 w 172441"/>
                <a:gd name="connsiteY32" fmla="*/ 360749 h 380116"/>
                <a:gd name="connsiteX33" fmla="*/ 164901 w 172441"/>
                <a:gd name="connsiteY33" fmla="*/ 335002 h 380116"/>
                <a:gd name="connsiteX34" fmla="*/ 152995 w 172441"/>
                <a:gd name="connsiteY34" fmla="*/ 320268 h 380116"/>
                <a:gd name="connsiteX35" fmla="*/ 145851 w 172441"/>
                <a:gd name="connsiteY35" fmla="*/ 291693 h 380116"/>
                <a:gd name="connsiteX36" fmla="*/ 141089 w 172441"/>
                <a:gd name="connsiteY36" fmla="*/ 251212 h 380116"/>
                <a:gd name="connsiteX37" fmla="*/ 139700 w 172441"/>
                <a:gd name="connsiteY37" fmla="*/ 220256 h 380116"/>
                <a:gd name="connsiteX38" fmla="*/ 143470 w 172441"/>
                <a:gd name="connsiteY38" fmla="*/ 184537 h 380116"/>
                <a:gd name="connsiteX39" fmla="*/ 147786 w 172441"/>
                <a:gd name="connsiteY39" fmla="*/ 146437 h 380116"/>
                <a:gd name="connsiteX40" fmla="*/ 152995 w 172441"/>
                <a:gd name="connsiteY40" fmla="*/ 91668 h 380116"/>
                <a:gd name="connsiteX41" fmla="*/ 146701 w 172441"/>
                <a:gd name="connsiteY41" fmla="*/ 34962 h 380116"/>
                <a:gd name="connsiteX42" fmla="*/ 100607 w 172441"/>
                <a:gd name="connsiteY42" fmla="*/ 1627 h 3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2441" h="380116">
                  <a:moveTo>
                    <a:pt x="100607" y="1627"/>
                  </a:moveTo>
                  <a:cubicBezTo>
                    <a:pt x="85533" y="-3044"/>
                    <a:pt x="68560" y="3486"/>
                    <a:pt x="56257" y="6936"/>
                  </a:cubicBezTo>
                  <a:cubicBezTo>
                    <a:pt x="43954" y="10386"/>
                    <a:pt x="34479" y="12967"/>
                    <a:pt x="26789" y="22326"/>
                  </a:cubicBezTo>
                  <a:cubicBezTo>
                    <a:pt x="19100" y="31686"/>
                    <a:pt x="13692" y="50742"/>
                    <a:pt x="10120" y="63093"/>
                  </a:cubicBezTo>
                  <a:cubicBezTo>
                    <a:pt x="6548" y="75444"/>
                    <a:pt x="6151" y="81350"/>
                    <a:pt x="5357" y="96431"/>
                  </a:cubicBezTo>
                  <a:cubicBezTo>
                    <a:pt x="4563" y="111512"/>
                    <a:pt x="5357" y="153581"/>
                    <a:pt x="5357" y="153581"/>
                  </a:cubicBezTo>
                  <a:cubicBezTo>
                    <a:pt x="5357" y="171043"/>
                    <a:pt x="6151" y="183744"/>
                    <a:pt x="5357" y="201206"/>
                  </a:cubicBezTo>
                  <a:cubicBezTo>
                    <a:pt x="4563" y="218668"/>
                    <a:pt x="1389" y="240100"/>
                    <a:pt x="595" y="258356"/>
                  </a:cubicBezTo>
                  <a:cubicBezTo>
                    <a:pt x="-199" y="276612"/>
                    <a:pt x="-199" y="295265"/>
                    <a:pt x="595" y="310743"/>
                  </a:cubicBezTo>
                  <a:cubicBezTo>
                    <a:pt x="1389" y="326221"/>
                    <a:pt x="2579" y="340029"/>
                    <a:pt x="5357" y="351224"/>
                  </a:cubicBezTo>
                  <a:cubicBezTo>
                    <a:pt x="8135" y="362419"/>
                    <a:pt x="10517" y="373548"/>
                    <a:pt x="17264" y="377914"/>
                  </a:cubicBezTo>
                  <a:cubicBezTo>
                    <a:pt x="24011" y="382280"/>
                    <a:pt x="38299" y="379088"/>
                    <a:pt x="45839" y="377418"/>
                  </a:cubicBezTo>
                  <a:cubicBezTo>
                    <a:pt x="53380" y="375748"/>
                    <a:pt x="58935" y="373052"/>
                    <a:pt x="62507" y="367893"/>
                  </a:cubicBezTo>
                  <a:cubicBezTo>
                    <a:pt x="66079" y="362734"/>
                    <a:pt x="68064" y="354796"/>
                    <a:pt x="67270" y="346462"/>
                  </a:cubicBezTo>
                  <a:cubicBezTo>
                    <a:pt x="66476" y="338128"/>
                    <a:pt x="59332" y="328603"/>
                    <a:pt x="57745" y="317887"/>
                  </a:cubicBezTo>
                  <a:cubicBezTo>
                    <a:pt x="56158" y="307171"/>
                    <a:pt x="56951" y="292090"/>
                    <a:pt x="57745" y="282168"/>
                  </a:cubicBezTo>
                  <a:cubicBezTo>
                    <a:pt x="58539" y="272246"/>
                    <a:pt x="60837" y="267484"/>
                    <a:pt x="62507" y="258356"/>
                  </a:cubicBezTo>
                  <a:cubicBezTo>
                    <a:pt x="64177" y="249228"/>
                    <a:pt x="67369" y="239702"/>
                    <a:pt x="67766" y="227399"/>
                  </a:cubicBezTo>
                  <a:cubicBezTo>
                    <a:pt x="68163" y="215096"/>
                    <a:pt x="65765" y="199221"/>
                    <a:pt x="64889" y="184537"/>
                  </a:cubicBezTo>
                  <a:cubicBezTo>
                    <a:pt x="64013" y="169853"/>
                    <a:pt x="62904" y="152787"/>
                    <a:pt x="62507" y="139293"/>
                  </a:cubicBezTo>
                  <a:cubicBezTo>
                    <a:pt x="62110" y="125799"/>
                    <a:pt x="59729" y="111908"/>
                    <a:pt x="62507" y="103574"/>
                  </a:cubicBezTo>
                  <a:cubicBezTo>
                    <a:pt x="65285" y="95240"/>
                    <a:pt x="73620" y="89287"/>
                    <a:pt x="79176" y="89287"/>
                  </a:cubicBezTo>
                  <a:cubicBezTo>
                    <a:pt x="84732" y="89287"/>
                    <a:pt x="93786" y="95637"/>
                    <a:pt x="95845" y="103574"/>
                  </a:cubicBezTo>
                  <a:cubicBezTo>
                    <a:pt x="97904" y="111512"/>
                    <a:pt x="92720" y="124609"/>
                    <a:pt x="91529" y="136912"/>
                  </a:cubicBezTo>
                  <a:cubicBezTo>
                    <a:pt x="90338" y="149215"/>
                    <a:pt x="89569" y="163899"/>
                    <a:pt x="88701" y="177393"/>
                  </a:cubicBezTo>
                  <a:cubicBezTo>
                    <a:pt x="87833" y="190887"/>
                    <a:pt x="86717" y="204777"/>
                    <a:pt x="86320" y="217874"/>
                  </a:cubicBezTo>
                  <a:cubicBezTo>
                    <a:pt x="85923" y="230971"/>
                    <a:pt x="86320" y="255974"/>
                    <a:pt x="86320" y="255974"/>
                  </a:cubicBezTo>
                  <a:cubicBezTo>
                    <a:pt x="86320" y="268674"/>
                    <a:pt x="85526" y="282168"/>
                    <a:pt x="86320" y="294074"/>
                  </a:cubicBezTo>
                  <a:cubicBezTo>
                    <a:pt x="87114" y="305980"/>
                    <a:pt x="88304" y="316696"/>
                    <a:pt x="91082" y="327412"/>
                  </a:cubicBezTo>
                  <a:cubicBezTo>
                    <a:pt x="93860" y="338128"/>
                    <a:pt x="98227" y="350034"/>
                    <a:pt x="102989" y="358368"/>
                  </a:cubicBezTo>
                  <a:cubicBezTo>
                    <a:pt x="107751" y="366702"/>
                    <a:pt x="111323" y="374243"/>
                    <a:pt x="119657" y="377418"/>
                  </a:cubicBezTo>
                  <a:cubicBezTo>
                    <a:pt x="127991" y="380593"/>
                    <a:pt x="144264" y="380196"/>
                    <a:pt x="152995" y="377418"/>
                  </a:cubicBezTo>
                  <a:cubicBezTo>
                    <a:pt x="161726" y="374640"/>
                    <a:pt x="170061" y="367818"/>
                    <a:pt x="172045" y="360749"/>
                  </a:cubicBezTo>
                  <a:cubicBezTo>
                    <a:pt x="174029" y="353680"/>
                    <a:pt x="168076" y="341749"/>
                    <a:pt x="164901" y="335002"/>
                  </a:cubicBezTo>
                  <a:cubicBezTo>
                    <a:pt x="161726" y="328255"/>
                    <a:pt x="156170" y="327486"/>
                    <a:pt x="152995" y="320268"/>
                  </a:cubicBezTo>
                  <a:cubicBezTo>
                    <a:pt x="149820" y="313050"/>
                    <a:pt x="147835" y="303202"/>
                    <a:pt x="145851" y="291693"/>
                  </a:cubicBezTo>
                  <a:cubicBezTo>
                    <a:pt x="143867" y="280184"/>
                    <a:pt x="142114" y="263118"/>
                    <a:pt x="141089" y="251212"/>
                  </a:cubicBezTo>
                  <a:cubicBezTo>
                    <a:pt x="140064" y="239306"/>
                    <a:pt x="139303" y="231368"/>
                    <a:pt x="139700" y="220256"/>
                  </a:cubicBezTo>
                  <a:cubicBezTo>
                    <a:pt x="140097" y="209144"/>
                    <a:pt x="142122" y="196840"/>
                    <a:pt x="143470" y="184537"/>
                  </a:cubicBezTo>
                  <a:cubicBezTo>
                    <a:pt x="144818" y="172234"/>
                    <a:pt x="146199" y="161915"/>
                    <a:pt x="147786" y="146437"/>
                  </a:cubicBezTo>
                  <a:cubicBezTo>
                    <a:pt x="149374" y="130959"/>
                    <a:pt x="152598" y="107146"/>
                    <a:pt x="152995" y="91668"/>
                  </a:cubicBezTo>
                  <a:cubicBezTo>
                    <a:pt x="153392" y="76190"/>
                    <a:pt x="155432" y="49969"/>
                    <a:pt x="146701" y="34962"/>
                  </a:cubicBezTo>
                  <a:cubicBezTo>
                    <a:pt x="137970" y="19955"/>
                    <a:pt x="115681" y="6298"/>
                    <a:pt x="100607" y="1627"/>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44765" name="任意多边形 424">
              <a:extLst>
                <a:ext uri="{FF2B5EF4-FFF2-40B4-BE49-F238E27FC236}">
                  <a16:creationId xmlns:a16="http://schemas.microsoft.com/office/drawing/2014/main" id="{193A1871-5FDF-3BC9-4CAF-EF64F1CA9F64}"/>
                </a:ext>
              </a:extLst>
            </p:cNvPr>
            <p:cNvSpPr>
              <a:spLocks noChangeAspect="1"/>
            </p:cNvSpPr>
            <p:nvPr/>
          </p:nvSpPr>
          <p:spPr>
            <a:xfrm rot="5400000" flipV="1">
              <a:off x="11025968" y="2147867"/>
              <a:ext cx="112699" cy="252026"/>
            </a:xfrm>
            <a:custGeom>
              <a:avLst/>
              <a:gdLst>
                <a:gd name="connsiteX0" fmla="*/ 74228 w 162545"/>
                <a:gd name="connsiteY0" fmla="*/ 248 h 363358"/>
                <a:gd name="connsiteX1" fmla="*/ 26603 w 162545"/>
                <a:gd name="connsiteY1" fmla="*/ 28823 h 363358"/>
                <a:gd name="connsiteX2" fmla="*/ 9934 w 162545"/>
                <a:gd name="connsiteY2" fmla="*/ 69304 h 363358"/>
                <a:gd name="connsiteX3" fmla="*/ 2791 w 162545"/>
                <a:gd name="connsiteY3" fmla="*/ 102641 h 363358"/>
                <a:gd name="connsiteX4" fmla="*/ 2791 w 162545"/>
                <a:gd name="connsiteY4" fmla="*/ 124073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993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726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726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8576 w 162545"/>
                <a:gd name="connsiteY17" fmla="*/ 240464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03 h 363313"/>
                <a:gd name="connsiteX1" fmla="*/ 26603 w 162545"/>
                <a:gd name="connsiteY1" fmla="*/ 28778 h 363313"/>
                <a:gd name="connsiteX2" fmla="*/ 7264 w 162545"/>
                <a:gd name="connsiteY2" fmla="*/ 69259 h 363313"/>
                <a:gd name="connsiteX3" fmla="*/ 2791 w 162545"/>
                <a:gd name="connsiteY3" fmla="*/ 102596 h 363313"/>
                <a:gd name="connsiteX4" fmla="*/ 4571 w 162545"/>
                <a:gd name="connsiteY4" fmla="*/ 123137 h 363313"/>
                <a:gd name="connsiteX5" fmla="*/ 9934 w 162545"/>
                <a:gd name="connsiteY5" fmla="*/ 145459 h 363313"/>
                <a:gd name="connsiteX6" fmla="*/ 17078 w 162545"/>
                <a:gd name="connsiteY6" fmla="*/ 183559 h 363313"/>
                <a:gd name="connsiteX7" fmla="*/ 9934 w 162545"/>
                <a:gd name="connsiteY7" fmla="*/ 214515 h 363313"/>
                <a:gd name="connsiteX8" fmla="*/ 409 w 162545"/>
                <a:gd name="connsiteY8" fmla="*/ 264521 h 363313"/>
                <a:gd name="connsiteX9" fmla="*/ 2791 w 162545"/>
                <a:gd name="connsiteY9" fmla="*/ 305003 h 363313"/>
                <a:gd name="connsiteX10" fmla="*/ 12316 w 162545"/>
                <a:gd name="connsiteY10" fmla="*/ 343103 h 363313"/>
                <a:gd name="connsiteX11" fmla="*/ 28984 w 162545"/>
                <a:gd name="connsiteY11" fmla="*/ 362153 h 363313"/>
                <a:gd name="connsiteX12" fmla="*/ 52797 w 162545"/>
                <a:gd name="connsiteY12" fmla="*/ 359771 h 363313"/>
                <a:gd name="connsiteX13" fmla="*/ 71847 w 162545"/>
                <a:gd name="connsiteY13" fmla="*/ 347865 h 363313"/>
                <a:gd name="connsiteX14" fmla="*/ 67084 w 162545"/>
                <a:gd name="connsiteY14" fmla="*/ 316909 h 363313"/>
                <a:gd name="connsiteX15" fmla="*/ 62322 w 162545"/>
                <a:gd name="connsiteY15" fmla="*/ 295478 h 363313"/>
                <a:gd name="connsiteX16" fmla="*/ 62322 w 162545"/>
                <a:gd name="connsiteY16" fmla="*/ 262140 h 363313"/>
                <a:gd name="connsiteX17" fmla="*/ 68576 w 162545"/>
                <a:gd name="connsiteY17" fmla="*/ 240419 h 363313"/>
                <a:gd name="connsiteX18" fmla="*/ 76609 w 162545"/>
                <a:gd name="connsiteY18" fmla="*/ 197846 h 363313"/>
                <a:gd name="connsiteX19" fmla="*/ 71847 w 162545"/>
                <a:gd name="connsiteY19" fmla="*/ 154984 h 363313"/>
                <a:gd name="connsiteX20" fmla="*/ 67084 w 162545"/>
                <a:gd name="connsiteY20" fmla="*/ 119265 h 363313"/>
                <a:gd name="connsiteX21" fmla="*/ 64703 w 162545"/>
                <a:gd name="connsiteY21" fmla="*/ 95453 h 363313"/>
                <a:gd name="connsiteX22" fmla="*/ 78991 w 162545"/>
                <a:gd name="connsiteY22" fmla="*/ 95453 h 363313"/>
                <a:gd name="connsiteX23" fmla="*/ 95659 w 162545"/>
                <a:gd name="connsiteY23" fmla="*/ 131171 h 363313"/>
                <a:gd name="connsiteX24" fmla="*/ 100422 w 162545"/>
                <a:gd name="connsiteY24" fmla="*/ 178796 h 363313"/>
                <a:gd name="connsiteX25" fmla="*/ 98041 w 162545"/>
                <a:gd name="connsiteY25" fmla="*/ 219278 h 363313"/>
                <a:gd name="connsiteX26" fmla="*/ 93278 w 162545"/>
                <a:gd name="connsiteY26" fmla="*/ 259759 h 363313"/>
                <a:gd name="connsiteX27" fmla="*/ 93278 w 162545"/>
                <a:gd name="connsiteY27" fmla="*/ 309765 h 363313"/>
                <a:gd name="connsiteX28" fmla="*/ 93278 w 162545"/>
                <a:gd name="connsiteY28" fmla="*/ 333578 h 363313"/>
                <a:gd name="connsiteX29" fmla="*/ 102803 w 162545"/>
                <a:gd name="connsiteY29" fmla="*/ 355009 h 363313"/>
                <a:gd name="connsiteX30" fmla="*/ 117091 w 162545"/>
                <a:gd name="connsiteY30" fmla="*/ 362153 h 363313"/>
                <a:gd name="connsiteX31" fmla="*/ 143284 w 162545"/>
                <a:gd name="connsiteY31" fmla="*/ 352628 h 363313"/>
                <a:gd name="connsiteX32" fmla="*/ 159953 w 162545"/>
                <a:gd name="connsiteY32" fmla="*/ 321671 h 363313"/>
                <a:gd name="connsiteX33" fmla="*/ 152809 w 162545"/>
                <a:gd name="connsiteY33" fmla="*/ 266903 h 363313"/>
                <a:gd name="connsiteX34" fmla="*/ 159953 w 162545"/>
                <a:gd name="connsiteY34" fmla="*/ 221659 h 363313"/>
                <a:gd name="connsiteX35" fmla="*/ 162334 w 162545"/>
                <a:gd name="connsiteY35" fmla="*/ 169271 h 363313"/>
                <a:gd name="connsiteX36" fmla="*/ 155191 w 162545"/>
                <a:gd name="connsiteY36" fmla="*/ 131171 h 363313"/>
                <a:gd name="connsiteX37" fmla="*/ 145666 w 162545"/>
                <a:gd name="connsiteY37" fmla="*/ 97834 h 363313"/>
                <a:gd name="connsiteX38" fmla="*/ 133759 w 162545"/>
                <a:gd name="connsiteY38" fmla="*/ 52590 h 363313"/>
                <a:gd name="connsiteX39" fmla="*/ 123055 w 162545"/>
                <a:gd name="connsiteY39" fmla="*/ 17761 h 363313"/>
                <a:gd name="connsiteX40" fmla="*/ 74228 w 162545"/>
                <a:gd name="connsiteY40" fmla="*/ 203 h 363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62545" h="363313">
                  <a:moveTo>
                    <a:pt x="74228" y="203"/>
                  </a:moveTo>
                  <a:cubicBezTo>
                    <a:pt x="58153" y="2039"/>
                    <a:pt x="37764" y="17269"/>
                    <a:pt x="26603" y="28778"/>
                  </a:cubicBezTo>
                  <a:cubicBezTo>
                    <a:pt x="15442" y="40287"/>
                    <a:pt x="11233" y="56956"/>
                    <a:pt x="7264" y="69259"/>
                  </a:cubicBezTo>
                  <a:cubicBezTo>
                    <a:pt x="3295" y="81562"/>
                    <a:pt x="3240" y="93616"/>
                    <a:pt x="2791" y="102596"/>
                  </a:cubicBezTo>
                  <a:cubicBezTo>
                    <a:pt x="2342" y="111576"/>
                    <a:pt x="3381" y="115993"/>
                    <a:pt x="4571" y="123137"/>
                  </a:cubicBezTo>
                  <a:cubicBezTo>
                    <a:pt x="5761" y="130281"/>
                    <a:pt x="7850" y="135389"/>
                    <a:pt x="9934" y="145459"/>
                  </a:cubicBezTo>
                  <a:cubicBezTo>
                    <a:pt x="12019" y="155529"/>
                    <a:pt x="17078" y="172050"/>
                    <a:pt x="17078" y="183559"/>
                  </a:cubicBezTo>
                  <a:cubicBezTo>
                    <a:pt x="17078" y="195068"/>
                    <a:pt x="12712" y="201021"/>
                    <a:pt x="9934" y="214515"/>
                  </a:cubicBezTo>
                  <a:cubicBezTo>
                    <a:pt x="7156" y="228009"/>
                    <a:pt x="1599" y="249440"/>
                    <a:pt x="409" y="264521"/>
                  </a:cubicBezTo>
                  <a:cubicBezTo>
                    <a:pt x="-781" y="279602"/>
                    <a:pt x="806" y="291906"/>
                    <a:pt x="2791" y="305003"/>
                  </a:cubicBezTo>
                  <a:cubicBezTo>
                    <a:pt x="4776" y="318100"/>
                    <a:pt x="7950" y="333578"/>
                    <a:pt x="12316" y="343103"/>
                  </a:cubicBezTo>
                  <a:cubicBezTo>
                    <a:pt x="16681" y="352628"/>
                    <a:pt x="22237" y="359375"/>
                    <a:pt x="28984" y="362153"/>
                  </a:cubicBezTo>
                  <a:cubicBezTo>
                    <a:pt x="35731" y="364931"/>
                    <a:pt x="45653" y="362152"/>
                    <a:pt x="52797" y="359771"/>
                  </a:cubicBezTo>
                  <a:cubicBezTo>
                    <a:pt x="59941" y="357390"/>
                    <a:pt x="69466" y="355009"/>
                    <a:pt x="71847" y="347865"/>
                  </a:cubicBezTo>
                  <a:cubicBezTo>
                    <a:pt x="74228" y="340721"/>
                    <a:pt x="68672" y="325640"/>
                    <a:pt x="67084" y="316909"/>
                  </a:cubicBezTo>
                  <a:cubicBezTo>
                    <a:pt x="65496" y="308178"/>
                    <a:pt x="63116" y="304606"/>
                    <a:pt x="62322" y="295478"/>
                  </a:cubicBezTo>
                  <a:cubicBezTo>
                    <a:pt x="61528" y="286350"/>
                    <a:pt x="61280" y="271316"/>
                    <a:pt x="62322" y="262140"/>
                  </a:cubicBezTo>
                  <a:cubicBezTo>
                    <a:pt x="63364" y="252964"/>
                    <a:pt x="66195" y="251135"/>
                    <a:pt x="68576" y="240419"/>
                  </a:cubicBezTo>
                  <a:cubicBezTo>
                    <a:pt x="70957" y="229703"/>
                    <a:pt x="76064" y="212085"/>
                    <a:pt x="76609" y="197846"/>
                  </a:cubicBezTo>
                  <a:cubicBezTo>
                    <a:pt x="77154" y="183607"/>
                    <a:pt x="73434" y="168081"/>
                    <a:pt x="71847" y="154984"/>
                  </a:cubicBezTo>
                  <a:cubicBezTo>
                    <a:pt x="70260" y="141887"/>
                    <a:pt x="68275" y="129187"/>
                    <a:pt x="67084" y="119265"/>
                  </a:cubicBezTo>
                  <a:cubicBezTo>
                    <a:pt x="65893" y="109343"/>
                    <a:pt x="62719" y="99422"/>
                    <a:pt x="64703" y="95453"/>
                  </a:cubicBezTo>
                  <a:cubicBezTo>
                    <a:pt x="66687" y="91484"/>
                    <a:pt x="73832" y="89500"/>
                    <a:pt x="78991" y="95453"/>
                  </a:cubicBezTo>
                  <a:cubicBezTo>
                    <a:pt x="84150" y="101406"/>
                    <a:pt x="92087" y="117281"/>
                    <a:pt x="95659" y="131171"/>
                  </a:cubicBezTo>
                  <a:cubicBezTo>
                    <a:pt x="99231" y="145061"/>
                    <a:pt x="100025" y="164112"/>
                    <a:pt x="100422" y="178796"/>
                  </a:cubicBezTo>
                  <a:cubicBezTo>
                    <a:pt x="100819" y="193480"/>
                    <a:pt x="99232" y="205784"/>
                    <a:pt x="98041" y="219278"/>
                  </a:cubicBezTo>
                  <a:cubicBezTo>
                    <a:pt x="96850" y="232772"/>
                    <a:pt x="94072" y="244678"/>
                    <a:pt x="93278" y="259759"/>
                  </a:cubicBezTo>
                  <a:cubicBezTo>
                    <a:pt x="92484" y="274840"/>
                    <a:pt x="93278" y="309765"/>
                    <a:pt x="93278" y="309765"/>
                  </a:cubicBezTo>
                  <a:cubicBezTo>
                    <a:pt x="93278" y="322068"/>
                    <a:pt x="91690" y="326037"/>
                    <a:pt x="93278" y="333578"/>
                  </a:cubicBezTo>
                  <a:cubicBezTo>
                    <a:pt x="94866" y="341119"/>
                    <a:pt x="98834" y="350247"/>
                    <a:pt x="102803" y="355009"/>
                  </a:cubicBezTo>
                  <a:cubicBezTo>
                    <a:pt x="106772" y="359771"/>
                    <a:pt x="110344" y="362550"/>
                    <a:pt x="117091" y="362153"/>
                  </a:cubicBezTo>
                  <a:cubicBezTo>
                    <a:pt x="123838" y="361756"/>
                    <a:pt x="136140" y="359375"/>
                    <a:pt x="143284" y="352628"/>
                  </a:cubicBezTo>
                  <a:cubicBezTo>
                    <a:pt x="150428" y="345881"/>
                    <a:pt x="158366" y="335958"/>
                    <a:pt x="159953" y="321671"/>
                  </a:cubicBezTo>
                  <a:cubicBezTo>
                    <a:pt x="161540" y="307384"/>
                    <a:pt x="152809" y="283572"/>
                    <a:pt x="152809" y="266903"/>
                  </a:cubicBezTo>
                  <a:cubicBezTo>
                    <a:pt x="152809" y="250234"/>
                    <a:pt x="158366" y="237931"/>
                    <a:pt x="159953" y="221659"/>
                  </a:cubicBezTo>
                  <a:cubicBezTo>
                    <a:pt x="161541" y="205387"/>
                    <a:pt x="163128" y="184352"/>
                    <a:pt x="162334" y="169271"/>
                  </a:cubicBezTo>
                  <a:cubicBezTo>
                    <a:pt x="161540" y="154190"/>
                    <a:pt x="157969" y="143077"/>
                    <a:pt x="155191" y="131171"/>
                  </a:cubicBezTo>
                  <a:cubicBezTo>
                    <a:pt x="152413" y="119265"/>
                    <a:pt x="149238" y="110931"/>
                    <a:pt x="145666" y="97834"/>
                  </a:cubicBezTo>
                  <a:cubicBezTo>
                    <a:pt x="142094" y="84737"/>
                    <a:pt x="136934" y="66084"/>
                    <a:pt x="133759" y="52590"/>
                  </a:cubicBezTo>
                  <a:cubicBezTo>
                    <a:pt x="130584" y="39096"/>
                    <a:pt x="126230" y="26095"/>
                    <a:pt x="123055" y="17761"/>
                  </a:cubicBezTo>
                  <a:cubicBezTo>
                    <a:pt x="119880" y="9427"/>
                    <a:pt x="90303" y="-1633"/>
                    <a:pt x="74228" y="203"/>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44766" name="任意多边形 425">
              <a:extLst>
                <a:ext uri="{FF2B5EF4-FFF2-40B4-BE49-F238E27FC236}">
                  <a16:creationId xmlns:a16="http://schemas.microsoft.com/office/drawing/2014/main" id="{492DA8A8-AC2F-394F-7ACC-F2D454F4B648}"/>
                </a:ext>
              </a:extLst>
            </p:cNvPr>
            <p:cNvSpPr>
              <a:spLocks noChangeAspect="1"/>
            </p:cNvSpPr>
            <p:nvPr/>
          </p:nvSpPr>
          <p:spPr>
            <a:xfrm rot="5400000" flipV="1">
              <a:off x="11017249" y="2274058"/>
              <a:ext cx="114286" cy="252025"/>
            </a:xfrm>
            <a:custGeom>
              <a:avLst/>
              <a:gdLst>
                <a:gd name="connsiteX0" fmla="*/ 100607 w 172441"/>
                <a:gd name="connsiteY0" fmla="*/ 1963 h 384749"/>
                <a:gd name="connsiteX1" fmla="*/ 50601 w 172441"/>
                <a:gd name="connsiteY1" fmla="*/ 13870 h 384749"/>
                <a:gd name="connsiteX2" fmla="*/ 26789 w 172441"/>
                <a:gd name="connsiteY2" fmla="*/ 30538 h 384749"/>
                <a:gd name="connsiteX3" fmla="*/ 10120 w 172441"/>
                <a:gd name="connsiteY3" fmla="*/ 66257 h 384749"/>
                <a:gd name="connsiteX4" fmla="*/ 5357 w 172441"/>
                <a:gd name="connsiteY4" fmla="*/ 99595 h 384749"/>
                <a:gd name="connsiteX5" fmla="*/ 5357 w 172441"/>
                <a:gd name="connsiteY5" fmla="*/ 156745 h 384749"/>
                <a:gd name="connsiteX6" fmla="*/ 5357 w 172441"/>
                <a:gd name="connsiteY6" fmla="*/ 204370 h 384749"/>
                <a:gd name="connsiteX7" fmla="*/ 595 w 172441"/>
                <a:gd name="connsiteY7" fmla="*/ 261520 h 384749"/>
                <a:gd name="connsiteX8" fmla="*/ 595 w 172441"/>
                <a:gd name="connsiteY8" fmla="*/ 313907 h 384749"/>
                <a:gd name="connsiteX9" fmla="*/ 5357 w 172441"/>
                <a:gd name="connsiteY9" fmla="*/ 354388 h 384749"/>
                <a:gd name="connsiteX10" fmla="*/ 17264 w 172441"/>
                <a:gd name="connsiteY10" fmla="*/ 382963 h 384749"/>
                <a:gd name="connsiteX11" fmla="*/ 45839 w 172441"/>
                <a:gd name="connsiteY11" fmla="*/ 380582 h 384749"/>
                <a:gd name="connsiteX12" fmla="*/ 62507 w 172441"/>
                <a:gd name="connsiteY12" fmla="*/ 371057 h 384749"/>
                <a:gd name="connsiteX13" fmla="*/ 67270 w 172441"/>
                <a:gd name="connsiteY13" fmla="*/ 349626 h 384749"/>
                <a:gd name="connsiteX14" fmla="*/ 57745 w 172441"/>
                <a:gd name="connsiteY14" fmla="*/ 321051 h 384749"/>
                <a:gd name="connsiteX15" fmla="*/ 57745 w 172441"/>
                <a:gd name="connsiteY15" fmla="*/ 285332 h 384749"/>
                <a:gd name="connsiteX16" fmla="*/ 62507 w 172441"/>
                <a:gd name="connsiteY16" fmla="*/ 261520 h 384749"/>
                <a:gd name="connsiteX17" fmla="*/ 69651 w 172441"/>
                <a:gd name="connsiteY17" fmla="*/ 230563 h 384749"/>
                <a:gd name="connsiteX18" fmla="*/ 64889 w 172441"/>
                <a:gd name="connsiteY18" fmla="*/ 187701 h 384749"/>
                <a:gd name="connsiteX19" fmla="*/ 62507 w 172441"/>
                <a:gd name="connsiteY19" fmla="*/ 142457 h 384749"/>
                <a:gd name="connsiteX20" fmla="*/ 62507 w 172441"/>
                <a:gd name="connsiteY20" fmla="*/ 106738 h 384749"/>
                <a:gd name="connsiteX21" fmla="*/ 79176 w 172441"/>
                <a:gd name="connsiteY21" fmla="*/ 92451 h 384749"/>
                <a:gd name="connsiteX22" fmla="*/ 95845 w 172441"/>
                <a:gd name="connsiteY22" fmla="*/ 106738 h 384749"/>
                <a:gd name="connsiteX23" fmla="*/ 88701 w 172441"/>
                <a:gd name="connsiteY23" fmla="*/ 140076 h 384749"/>
                <a:gd name="connsiteX24" fmla="*/ 88701 w 172441"/>
                <a:gd name="connsiteY24" fmla="*/ 180557 h 384749"/>
                <a:gd name="connsiteX25" fmla="*/ 86320 w 172441"/>
                <a:gd name="connsiteY25" fmla="*/ 221038 h 384749"/>
                <a:gd name="connsiteX26" fmla="*/ 86320 w 172441"/>
                <a:gd name="connsiteY26" fmla="*/ 259138 h 384749"/>
                <a:gd name="connsiteX27" fmla="*/ 86320 w 172441"/>
                <a:gd name="connsiteY27" fmla="*/ 297238 h 384749"/>
                <a:gd name="connsiteX28" fmla="*/ 91082 w 172441"/>
                <a:gd name="connsiteY28" fmla="*/ 330576 h 384749"/>
                <a:gd name="connsiteX29" fmla="*/ 102989 w 172441"/>
                <a:gd name="connsiteY29" fmla="*/ 361532 h 384749"/>
                <a:gd name="connsiteX30" fmla="*/ 119657 w 172441"/>
                <a:gd name="connsiteY30" fmla="*/ 380582 h 384749"/>
                <a:gd name="connsiteX31" fmla="*/ 152995 w 172441"/>
                <a:gd name="connsiteY31" fmla="*/ 380582 h 384749"/>
                <a:gd name="connsiteX32" fmla="*/ 172045 w 172441"/>
                <a:gd name="connsiteY32" fmla="*/ 363913 h 384749"/>
                <a:gd name="connsiteX33" fmla="*/ 164901 w 172441"/>
                <a:gd name="connsiteY33" fmla="*/ 335338 h 384749"/>
                <a:gd name="connsiteX34" fmla="*/ 152995 w 172441"/>
                <a:gd name="connsiteY34" fmla="*/ 323432 h 384749"/>
                <a:gd name="connsiteX35" fmla="*/ 145851 w 172441"/>
                <a:gd name="connsiteY35" fmla="*/ 294857 h 384749"/>
                <a:gd name="connsiteX36" fmla="*/ 141089 w 172441"/>
                <a:gd name="connsiteY36" fmla="*/ 254376 h 384749"/>
                <a:gd name="connsiteX37" fmla="*/ 143470 w 172441"/>
                <a:gd name="connsiteY37" fmla="*/ 223420 h 384749"/>
                <a:gd name="connsiteX38" fmla="*/ 143470 w 172441"/>
                <a:gd name="connsiteY38" fmla="*/ 187701 h 384749"/>
                <a:gd name="connsiteX39" fmla="*/ 150614 w 172441"/>
                <a:gd name="connsiteY39" fmla="*/ 149601 h 384749"/>
                <a:gd name="connsiteX40" fmla="*/ 152995 w 172441"/>
                <a:gd name="connsiteY40" fmla="*/ 94832 h 384749"/>
                <a:gd name="connsiteX41" fmla="*/ 152995 w 172441"/>
                <a:gd name="connsiteY41" fmla="*/ 56732 h 384749"/>
                <a:gd name="connsiteX42" fmla="*/ 100607 w 172441"/>
                <a:gd name="connsiteY42" fmla="*/ 1963 h 384749"/>
                <a:gd name="connsiteX0" fmla="*/ 100607 w 172441"/>
                <a:gd name="connsiteY0" fmla="*/ 2292 h 385078"/>
                <a:gd name="connsiteX1" fmla="*/ 53429 w 172441"/>
                <a:gd name="connsiteY1" fmla="*/ 12314 h 385078"/>
                <a:gd name="connsiteX2" fmla="*/ 26789 w 172441"/>
                <a:gd name="connsiteY2" fmla="*/ 30867 h 385078"/>
                <a:gd name="connsiteX3" fmla="*/ 10120 w 172441"/>
                <a:gd name="connsiteY3" fmla="*/ 66586 h 385078"/>
                <a:gd name="connsiteX4" fmla="*/ 5357 w 172441"/>
                <a:gd name="connsiteY4" fmla="*/ 99924 h 385078"/>
                <a:gd name="connsiteX5" fmla="*/ 5357 w 172441"/>
                <a:gd name="connsiteY5" fmla="*/ 157074 h 385078"/>
                <a:gd name="connsiteX6" fmla="*/ 5357 w 172441"/>
                <a:gd name="connsiteY6" fmla="*/ 204699 h 385078"/>
                <a:gd name="connsiteX7" fmla="*/ 595 w 172441"/>
                <a:gd name="connsiteY7" fmla="*/ 261849 h 385078"/>
                <a:gd name="connsiteX8" fmla="*/ 595 w 172441"/>
                <a:gd name="connsiteY8" fmla="*/ 314236 h 385078"/>
                <a:gd name="connsiteX9" fmla="*/ 5357 w 172441"/>
                <a:gd name="connsiteY9" fmla="*/ 354717 h 385078"/>
                <a:gd name="connsiteX10" fmla="*/ 17264 w 172441"/>
                <a:gd name="connsiteY10" fmla="*/ 383292 h 385078"/>
                <a:gd name="connsiteX11" fmla="*/ 45839 w 172441"/>
                <a:gd name="connsiteY11" fmla="*/ 380911 h 385078"/>
                <a:gd name="connsiteX12" fmla="*/ 62507 w 172441"/>
                <a:gd name="connsiteY12" fmla="*/ 371386 h 385078"/>
                <a:gd name="connsiteX13" fmla="*/ 67270 w 172441"/>
                <a:gd name="connsiteY13" fmla="*/ 349955 h 385078"/>
                <a:gd name="connsiteX14" fmla="*/ 57745 w 172441"/>
                <a:gd name="connsiteY14" fmla="*/ 321380 h 385078"/>
                <a:gd name="connsiteX15" fmla="*/ 57745 w 172441"/>
                <a:gd name="connsiteY15" fmla="*/ 285661 h 385078"/>
                <a:gd name="connsiteX16" fmla="*/ 62507 w 172441"/>
                <a:gd name="connsiteY16" fmla="*/ 261849 h 385078"/>
                <a:gd name="connsiteX17" fmla="*/ 69651 w 172441"/>
                <a:gd name="connsiteY17" fmla="*/ 230892 h 385078"/>
                <a:gd name="connsiteX18" fmla="*/ 64889 w 172441"/>
                <a:gd name="connsiteY18" fmla="*/ 188030 h 385078"/>
                <a:gd name="connsiteX19" fmla="*/ 62507 w 172441"/>
                <a:gd name="connsiteY19" fmla="*/ 142786 h 385078"/>
                <a:gd name="connsiteX20" fmla="*/ 62507 w 172441"/>
                <a:gd name="connsiteY20" fmla="*/ 107067 h 385078"/>
                <a:gd name="connsiteX21" fmla="*/ 79176 w 172441"/>
                <a:gd name="connsiteY21" fmla="*/ 92780 h 385078"/>
                <a:gd name="connsiteX22" fmla="*/ 95845 w 172441"/>
                <a:gd name="connsiteY22" fmla="*/ 107067 h 385078"/>
                <a:gd name="connsiteX23" fmla="*/ 88701 w 172441"/>
                <a:gd name="connsiteY23" fmla="*/ 140405 h 385078"/>
                <a:gd name="connsiteX24" fmla="*/ 88701 w 172441"/>
                <a:gd name="connsiteY24" fmla="*/ 180886 h 385078"/>
                <a:gd name="connsiteX25" fmla="*/ 86320 w 172441"/>
                <a:gd name="connsiteY25" fmla="*/ 221367 h 385078"/>
                <a:gd name="connsiteX26" fmla="*/ 86320 w 172441"/>
                <a:gd name="connsiteY26" fmla="*/ 259467 h 385078"/>
                <a:gd name="connsiteX27" fmla="*/ 86320 w 172441"/>
                <a:gd name="connsiteY27" fmla="*/ 297567 h 385078"/>
                <a:gd name="connsiteX28" fmla="*/ 91082 w 172441"/>
                <a:gd name="connsiteY28" fmla="*/ 330905 h 385078"/>
                <a:gd name="connsiteX29" fmla="*/ 102989 w 172441"/>
                <a:gd name="connsiteY29" fmla="*/ 361861 h 385078"/>
                <a:gd name="connsiteX30" fmla="*/ 119657 w 172441"/>
                <a:gd name="connsiteY30" fmla="*/ 380911 h 385078"/>
                <a:gd name="connsiteX31" fmla="*/ 152995 w 172441"/>
                <a:gd name="connsiteY31" fmla="*/ 380911 h 385078"/>
                <a:gd name="connsiteX32" fmla="*/ 172045 w 172441"/>
                <a:gd name="connsiteY32" fmla="*/ 364242 h 385078"/>
                <a:gd name="connsiteX33" fmla="*/ 164901 w 172441"/>
                <a:gd name="connsiteY33" fmla="*/ 335667 h 385078"/>
                <a:gd name="connsiteX34" fmla="*/ 152995 w 172441"/>
                <a:gd name="connsiteY34" fmla="*/ 323761 h 385078"/>
                <a:gd name="connsiteX35" fmla="*/ 145851 w 172441"/>
                <a:gd name="connsiteY35" fmla="*/ 295186 h 385078"/>
                <a:gd name="connsiteX36" fmla="*/ 141089 w 172441"/>
                <a:gd name="connsiteY36" fmla="*/ 254705 h 385078"/>
                <a:gd name="connsiteX37" fmla="*/ 143470 w 172441"/>
                <a:gd name="connsiteY37" fmla="*/ 223749 h 385078"/>
                <a:gd name="connsiteX38" fmla="*/ 143470 w 172441"/>
                <a:gd name="connsiteY38" fmla="*/ 188030 h 385078"/>
                <a:gd name="connsiteX39" fmla="*/ 150614 w 172441"/>
                <a:gd name="connsiteY39" fmla="*/ 149930 h 385078"/>
                <a:gd name="connsiteX40" fmla="*/ 152995 w 172441"/>
                <a:gd name="connsiteY40" fmla="*/ 95161 h 385078"/>
                <a:gd name="connsiteX41" fmla="*/ 152995 w 172441"/>
                <a:gd name="connsiteY41" fmla="*/ 57061 h 385078"/>
                <a:gd name="connsiteX42" fmla="*/ 100607 w 172441"/>
                <a:gd name="connsiteY42" fmla="*/ 2292 h 385078"/>
                <a:gd name="connsiteX0" fmla="*/ 100607 w 172441"/>
                <a:gd name="connsiteY0" fmla="*/ 2626 h 382584"/>
                <a:gd name="connsiteX1" fmla="*/ 53429 w 172441"/>
                <a:gd name="connsiteY1" fmla="*/ 9820 h 382584"/>
                <a:gd name="connsiteX2" fmla="*/ 26789 w 172441"/>
                <a:gd name="connsiteY2" fmla="*/ 28373 h 382584"/>
                <a:gd name="connsiteX3" fmla="*/ 10120 w 172441"/>
                <a:gd name="connsiteY3" fmla="*/ 64092 h 382584"/>
                <a:gd name="connsiteX4" fmla="*/ 5357 w 172441"/>
                <a:gd name="connsiteY4" fmla="*/ 97430 h 382584"/>
                <a:gd name="connsiteX5" fmla="*/ 5357 w 172441"/>
                <a:gd name="connsiteY5" fmla="*/ 154580 h 382584"/>
                <a:gd name="connsiteX6" fmla="*/ 5357 w 172441"/>
                <a:gd name="connsiteY6" fmla="*/ 202205 h 382584"/>
                <a:gd name="connsiteX7" fmla="*/ 595 w 172441"/>
                <a:gd name="connsiteY7" fmla="*/ 259355 h 382584"/>
                <a:gd name="connsiteX8" fmla="*/ 595 w 172441"/>
                <a:gd name="connsiteY8" fmla="*/ 311742 h 382584"/>
                <a:gd name="connsiteX9" fmla="*/ 5357 w 172441"/>
                <a:gd name="connsiteY9" fmla="*/ 352223 h 382584"/>
                <a:gd name="connsiteX10" fmla="*/ 17264 w 172441"/>
                <a:gd name="connsiteY10" fmla="*/ 380798 h 382584"/>
                <a:gd name="connsiteX11" fmla="*/ 45839 w 172441"/>
                <a:gd name="connsiteY11" fmla="*/ 378417 h 382584"/>
                <a:gd name="connsiteX12" fmla="*/ 62507 w 172441"/>
                <a:gd name="connsiteY12" fmla="*/ 368892 h 382584"/>
                <a:gd name="connsiteX13" fmla="*/ 67270 w 172441"/>
                <a:gd name="connsiteY13" fmla="*/ 347461 h 382584"/>
                <a:gd name="connsiteX14" fmla="*/ 57745 w 172441"/>
                <a:gd name="connsiteY14" fmla="*/ 318886 h 382584"/>
                <a:gd name="connsiteX15" fmla="*/ 57745 w 172441"/>
                <a:gd name="connsiteY15" fmla="*/ 283167 h 382584"/>
                <a:gd name="connsiteX16" fmla="*/ 62507 w 172441"/>
                <a:gd name="connsiteY16" fmla="*/ 259355 h 382584"/>
                <a:gd name="connsiteX17" fmla="*/ 69651 w 172441"/>
                <a:gd name="connsiteY17" fmla="*/ 228398 h 382584"/>
                <a:gd name="connsiteX18" fmla="*/ 64889 w 172441"/>
                <a:gd name="connsiteY18" fmla="*/ 185536 h 382584"/>
                <a:gd name="connsiteX19" fmla="*/ 62507 w 172441"/>
                <a:gd name="connsiteY19" fmla="*/ 140292 h 382584"/>
                <a:gd name="connsiteX20" fmla="*/ 62507 w 172441"/>
                <a:gd name="connsiteY20" fmla="*/ 104573 h 382584"/>
                <a:gd name="connsiteX21" fmla="*/ 79176 w 172441"/>
                <a:gd name="connsiteY21" fmla="*/ 90286 h 382584"/>
                <a:gd name="connsiteX22" fmla="*/ 95845 w 172441"/>
                <a:gd name="connsiteY22" fmla="*/ 104573 h 382584"/>
                <a:gd name="connsiteX23" fmla="*/ 88701 w 172441"/>
                <a:gd name="connsiteY23" fmla="*/ 137911 h 382584"/>
                <a:gd name="connsiteX24" fmla="*/ 88701 w 172441"/>
                <a:gd name="connsiteY24" fmla="*/ 178392 h 382584"/>
                <a:gd name="connsiteX25" fmla="*/ 86320 w 172441"/>
                <a:gd name="connsiteY25" fmla="*/ 218873 h 382584"/>
                <a:gd name="connsiteX26" fmla="*/ 86320 w 172441"/>
                <a:gd name="connsiteY26" fmla="*/ 256973 h 382584"/>
                <a:gd name="connsiteX27" fmla="*/ 86320 w 172441"/>
                <a:gd name="connsiteY27" fmla="*/ 295073 h 382584"/>
                <a:gd name="connsiteX28" fmla="*/ 91082 w 172441"/>
                <a:gd name="connsiteY28" fmla="*/ 328411 h 382584"/>
                <a:gd name="connsiteX29" fmla="*/ 102989 w 172441"/>
                <a:gd name="connsiteY29" fmla="*/ 359367 h 382584"/>
                <a:gd name="connsiteX30" fmla="*/ 119657 w 172441"/>
                <a:gd name="connsiteY30" fmla="*/ 378417 h 382584"/>
                <a:gd name="connsiteX31" fmla="*/ 152995 w 172441"/>
                <a:gd name="connsiteY31" fmla="*/ 378417 h 382584"/>
                <a:gd name="connsiteX32" fmla="*/ 172045 w 172441"/>
                <a:gd name="connsiteY32" fmla="*/ 361748 h 382584"/>
                <a:gd name="connsiteX33" fmla="*/ 164901 w 172441"/>
                <a:gd name="connsiteY33" fmla="*/ 333173 h 382584"/>
                <a:gd name="connsiteX34" fmla="*/ 152995 w 172441"/>
                <a:gd name="connsiteY34" fmla="*/ 321267 h 382584"/>
                <a:gd name="connsiteX35" fmla="*/ 145851 w 172441"/>
                <a:gd name="connsiteY35" fmla="*/ 292692 h 382584"/>
                <a:gd name="connsiteX36" fmla="*/ 141089 w 172441"/>
                <a:gd name="connsiteY36" fmla="*/ 252211 h 382584"/>
                <a:gd name="connsiteX37" fmla="*/ 143470 w 172441"/>
                <a:gd name="connsiteY37" fmla="*/ 221255 h 382584"/>
                <a:gd name="connsiteX38" fmla="*/ 143470 w 172441"/>
                <a:gd name="connsiteY38" fmla="*/ 185536 h 382584"/>
                <a:gd name="connsiteX39" fmla="*/ 150614 w 172441"/>
                <a:gd name="connsiteY39" fmla="*/ 147436 h 382584"/>
                <a:gd name="connsiteX40" fmla="*/ 152995 w 172441"/>
                <a:gd name="connsiteY40" fmla="*/ 92667 h 382584"/>
                <a:gd name="connsiteX41" fmla="*/ 152995 w 172441"/>
                <a:gd name="connsiteY41" fmla="*/ 54567 h 382584"/>
                <a:gd name="connsiteX42" fmla="*/ 100607 w 172441"/>
                <a:gd name="connsiteY42" fmla="*/ 2626 h 382584"/>
                <a:gd name="connsiteX0" fmla="*/ 100607 w 172441"/>
                <a:gd name="connsiteY0" fmla="*/ 2560 h 382518"/>
                <a:gd name="connsiteX1" fmla="*/ 53429 w 172441"/>
                <a:gd name="connsiteY1" fmla="*/ 9754 h 382518"/>
                <a:gd name="connsiteX2" fmla="*/ 26789 w 172441"/>
                <a:gd name="connsiteY2" fmla="*/ 28307 h 382518"/>
                <a:gd name="connsiteX3" fmla="*/ 10120 w 172441"/>
                <a:gd name="connsiteY3" fmla="*/ 64026 h 382518"/>
                <a:gd name="connsiteX4" fmla="*/ 5357 w 172441"/>
                <a:gd name="connsiteY4" fmla="*/ 97364 h 382518"/>
                <a:gd name="connsiteX5" fmla="*/ 5357 w 172441"/>
                <a:gd name="connsiteY5" fmla="*/ 154514 h 382518"/>
                <a:gd name="connsiteX6" fmla="*/ 5357 w 172441"/>
                <a:gd name="connsiteY6" fmla="*/ 202139 h 382518"/>
                <a:gd name="connsiteX7" fmla="*/ 595 w 172441"/>
                <a:gd name="connsiteY7" fmla="*/ 259289 h 382518"/>
                <a:gd name="connsiteX8" fmla="*/ 595 w 172441"/>
                <a:gd name="connsiteY8" fmla="*/ 311676 h 382518"/>
                <a:gd name="connsiteX9" fmla="*/ 5357 w 172441"/>
                <a:gd name="connsiteY9" fmla="*/ 352157 h 382518"/>
                <a:gd name="connsiteX10" fmla="*/ 17264 w 172441"/>
                <a:gd name="connsiteY10" fmla="*/ 380732 h 382518"/>
                <a:gd name="connsiteX11" fmla="*/ 45839 w 172441"/>
                <a:gd name="connsiteY11" fmla="*/ 378351 h 382518"/>
                <a:gd name="connsiteX12" fmla="*/ 62507 w 172441"/>
                <a:gd name="connsiteY12" fmla="*/ 368826 h 382518"/>
                <a:gd name="connsiteX13" fmla="*/ 67270 w 172441"/>
                <a:gd name="connsiteY13" fmla="*/ 347395 h 382518"/>
                <a:gd name="connsiteX14" fmla="*/ 57745 w 172441"/>
                <a:gd name="connsiteY14" fmla="*/ 318820 h 382518"/>
                <a:gd name="connsiteX15" fmla="*/ 57745 w 172441"/>
                <a:gd name="connsiteY15" fmla="*/ 283101 h 382518"/>
                <a:gd name="connsiteX16" fmla="*/ 62507 w 172441"/>
                <a:gd name="connsiteY16" fmla="*/ 259289 h 382518"/>
                <a:gd name="connsiteX17" fmla="*/ 69651 w 172441"/>
                <a:gd name="connsiteY17" fmla="*/ 228332 h 382518"/>
                <a:gd name="connsiteX18" fmla="*/ 64889 w 172441"/>
                <a:gd name="connsiteY18" fmla="*/ 185470 h 382518"/>
                <a:gd name="connsiteX19" fmla="*/ 62507 w 172441"/>
                <a:gd name="connsiteY19" fmla="*/ 140226 h 382518"/>
                <a:gd name="connsiteX20" fmla="*/ 62507 w 172441"/>
                <a:gd name="connsiteY20" fmla="*/ 104507 h 382518"/>
                <a:gd name="connsiteX21" fmla="*/ 79176 w 172441"/>
                <a:gd name="connsiteY21" fmla="*/ 90220 h 382518"/>
                <a:gd name="connsiteX22" fmla="*/ 95845 w 172441"/>
                <a:gd name="connsiteY22" fmla="*/ 104507 h 382518"/>
                <a:gd name="connsiteX23" fmla="*/ 88701 w 172441"/>
                <a:gd name="connsiteY23" fmla="*/ 137845 h 382518"/>
                <a:gd name="connsiteX24" fmla="*/ 88701 w 172441"/>
                <a:gd name="connsiteY24" fmla="*/ 178326 h 382518"/>
                <a:gd name="connsiteX25" fmla="*/ 86320 w 172441"/>
                <a:gd name="connsiteY25" fmla="*/ 218807 h 382518"/>
                <a:gd name="connsiteX26" fmla="*/ 86320 w 172441"/>
                <a:gd name="connsiteY26" fmla="*/ 256907 h 382518"/>
                <a:gd name="connsiteX27" fmla="*/ 86320 w 172441"/>
                <a:gd name="connsiteY27" fmla="*/ 295007 h 382518"/>
                <a:gd name="connsiteX28" fmla="*/ 91082 w 172441"/>
                <a:gd name="connsiteY28" fmla="*/ 328345 h 382518"/>
                <a:gd name="connsiteX29" fmla="*/ 102989 w 172441"/>
                <a:gd name="connsiteY29" fmla="*/ 359301 h 382518"/>
                <a:gd name="connsiteX30" fmla="*/ 119657 w 172441"/>
                <a:gd name="connsiteY30" fmla="*/ 378351 h 382518"/>
                <a:gd name="connsiteX31" fmla="*/ 152995 w 172441"/>
                <a:gd name="connsiteY31" fmla="*/ 378351 h 382518"/>
                <a:gd name="connsiteX32" fmla="*/ 172045 w 172441"/>
                <a:gd name="connsiteY32" fmla="*/ 361682 h 382518"/>
                <a:gd name="connsiteX33" fmla="*/ 164901 w 172441"/>
                <a:gd name="connsiteY33" fmla="*/ 333107 h 382518"/>
                <a:gd name="connsiteX34" fmla="*/ 152995 w 172441"/>
                <a:gd name="connsiteY34" fmla="*/ 321201 h 382518"/>
                <a:gd name="connsiteX35" fmla="*/ 145851 w 172441"/>
                <a:gd name="connsiteY35" fmla="*/ 292626 h 382518"/>
                <a:gd name="connsiteX36" fmla="*/ 141089 w 172441"/>
                <a:gd name="connsiteY36" fmla="*/ 252145 h 382518"/>
                <a:gd name="connsiteX37" fmla="*/ 143470 w 172441"/>
                <a:gd name="connsiteY37" fmla="*/ 221189 h 382518"/>
                <a:gd name="connsiteX38" fmla="*/ 143470 w 172441"/>
                <a:gd name="connsiteY38" fmla="*/ 185470 h 382518"/>
                <a:gd name="connsiteX39" fmla="*/ 150614 w 172441"/>
                <a:gd name="connsiteY39" fmla="*/ 147370 h 382518"/>
                <a:gd name="connsiteX40" fmla="*/ 152995 w 172441"/>
                <a:gd name="connsiteY40" fmla="*/ 92601 h 382518"/>
                <a:gd name="connsiteX41" fmla="*/ 149225 w 172441"/>
                <a:gd name="connsiteY41" fmla="*/ 53559 h 382518"/>
                <a:gd name="connsiteX42" fmla="*/ 100607 w 172441"/>
                <a:gd name="connsiteY42" fmla="*/ 2560 h 382518"/>
                <a:gd name="connsiteX0" fmla="*/ 100607 w 172441"/>
                <a:gd name="connsiteY0" fmla="*/ 2560 h 382518"/>
                <a:gd name="connsiteX1" fmla="*/ 53429 w 172441"/>
                <a:gd name="connsiteY1" fmla="*/ 9754 h 382518"/>
                <a:gd name="connsiteX2" fmla="*/ 26789 w 172441"/>
                <a:gd name="connsiteY2" fmla="*/ 28307 h 382518"/>
                <a:gd name="connsiteX3" fmla="*/ 10120 w 172441"/>
                <a:gd name="connsiteY3" fmla="*/ 64026 h 382518"/>
                <a:gd name="connsiteX4" fmla="*/ 5357 w 172441"/>
                <a:gd name="connsiteY4" fmla="*/ 97364 h 382518"/>
                <a:gd name="connsiteX5" fmla="*/ 5357 w 172441"/>
                <a:gd name="connsiteY5" fmla="*/ 154514 h 382518"/>
                <a:gd name="connsiteX6" fmla="*/ 5357 w 172441"/>
                <a:gd name="connsiteY6" fmla="*/ 202139 h 382518"/>
                <a:gd name="connsiteX7" fmla="*/ 595 w 172441"/>
                <a:gd name="connsiteY7" fmla="*/ 259289 h 382518"/>
                <a:gd name="connsiteX8" fmla="*/ 595 w 172441"/>
                <a:gd name="connsiteY8" fmla="*/ 311676 h 382518"/>
                <a:gd name="connsiteX9" fmla="*/ 5357 w 172441"/>
                <a:gd name="connsiteY9" fmla="*/ 352157 h 382518"/>
                <a:gd name="connsiteX10" fmla="*/ 17264 w 172441"/>
                <a:gd name="connsiteY10" fmla="*/ 380732 h 382518"/>
                <a:gd name="connsiteX11" fmla="*/ 45839 w 172441"/>
                <a:gd name="connsiteY11" fmla="*/ 378351 h 382518"/>
                <a:gd name="connsiteX12" fmla="*/ 62507 w 172441"/>
                <a:gd name="connsiteY12" fmla="*/ 368826 h 382518"/>
                <a:gd name="connsiteX13" fmla="*/ 67270 w 172441"/>
                <a:gd name="connsiteY13" fmla="*/ 347395 h 382518"/>
                <a:gd name="connsiteX14" fmla="*/ 57745 w 172441"/>
                <a:gd name="connsiteY14" fmla="*/ 318820 h 382518"/>
                <a:gd name="connsiteX15" fmla="*/ 57745 w 172441"/>
                <a:gd name="connsiteY15" fmla="*/ 283101 h 382518"/>
                <a:gd name="connsiteX16" fmla="*/ 62507 w 172441"/>
                <a:gd name="connsiteY16" fmla="*/ 259289 h 382518"/>
                <a:gd name="connsiteX17" fmla="*/ 69651 w 172441"/>
                <a:gd name="connsiteY17" fmla="*/ 228332 h 382518"/>
                <a:gd name="connsiteX18" fmla="*/ 64889 w 172441"/>
                <a:gd name="connsiteY18" fmla="*/ 185470 h 382518"/>
                <a:gd name="connsiteX19" fmla="*/ 62507 w 172441"/>
                <a:gd name="connsiteY19" fmla="*/ 140226 h 382518"/>
                <a:gd name="connsiteX20" fmla="*/ 62507 w 172441"/>
                <a:gd name="connsiteY20" fmla="*/ 104507 h 382518"/>
                <a:gd name="connsiteX21" fmla="*/ 79176 w 172441"/>
                <a:gd name="connsiteY21" fmla="*/ 90220 h 382518"/>
                <a:gd name="connsiteX22" fmla="*/ 95845 w 172441"/>
                <a:gd name="connsiteY22" fmla="*/ 104507 h 382518"/>
                <a:gd name="connsiteX23" fmla="*/ 88701 w 172441"/>
                <a:gd name="connsiteY23" fmla="*/ 137845 h 382518"/>
                <a:gd name="connsiteX24" fmla="*/ 88701 w 172441"/>
                <a:gd name="connsiteY24" fmla="*/ 178326 h 382518"/>
                <a:gd name="connsiteX25" fmla="*/ 86320 w 172441"/>
                <a:gd name="connsiteY25" fmla="*/ 218807 h 382518"/>
                <a:gd name="connsiteX26" fmla="*/ 86320 w 172441"/>
                <a:gd name="connsiteY26" fmla="*/ 256907 h 382518"/>
                <a:gd name="connsiteX27" fmla="*/ 86320 w 172441"/>
                <a:gd name="connsiteY27" fmla="*/ 295007 h 382518"/>
                <a:gd name="connsiteX28" fmla="*/ 91082 w 172441"/>
                <a:gd name="connsiteY28" fmla="*/ 328345 h 382518"/>
                <a:gd name="connsiteX29" fmla="*/ 102989 w 172441"/>
                <a:gd name="connsiteY29" fmla="*/ 359301 h 382518"/>
                <a:gd name="connsiteX30" fmla="*/ 119657 w 172441"/>
                <a:gd name="connsiteY30" fmla="*/ 378351 h 382518"/>
                <a:gd name="connsiteX31" fmla="*/ 152995 w 172441"/>
                <a:gd name="connsiteY31" fmla="*/ 378351 h 382518"/>
                <a:gd name="connsiteX32" fmla="*/ 172045 w 172441"/>
                <a:gd name="connsiteY32" fmla="*/ 361682 h 382518"/>
                <a:gd name="connsiteX33" fmla="*/ 164901 w 172441"/>
                <a:gd name="connsiteY33" fmla="*/ 333107 h 382518"/>
                <a:gd name="connsiteX34" fmla="*/ 152995 w 172441"/>
                <a:gd name="connsiteY34" fmla="*/ 321201 h 382518"/>
                <a:gd name="connsiteX35" fmla="*/ 145851 w 172441"/>
                <a:gd name="connsiteY35" fmla="*/ 292626 h 382518"/>
                <a:gd name="connsiteX36" fmla="*/ 141089 w 172441"/>
                <a:gd name="connsiteY36" fmla="*/ 252145 h 382518"/>
                <a:gd name="connsiteX37" fmla="*/ 139700 w 172441"/>
                <a:gd name="connsiteY37" fmla="*/ 221189 h 382518"/>
                <a:gd name="connsiteX38" fmla="*/ 143470 w 172441"/>
                <a:gd name="connsiteY38" fmla="*/ 185470 h 382518"/>
                <a:gd name="connsiteX39" fmla="*/ 150614 w 172441"/>
                <a:gd name="connsiteY39" fmla="*/ 147370 h 382518"/>
                <a:gd name="connsiteX40" fmla="*/ 152995 w 172441"/>
                <a:gd name="connsiteY40" fmla="*/ 92601 h 382518"/>
                <a:gd name="connsiteX41" fmla="*/ 149225 w 172441"/>
                <a:gd name="connsiteY41" fmla="*/ 53559 h 382518"/>
                <a:gd name="connsiteX42" fmla="*/ 100607 w 172441"/>
                <a:gd name="connsiteY42" fmla="*/ 2560 h 382518"/>
                <a:gd name="connsiteX0" fmla="*/ 100607 w 172441"/>
                <a:gd name="connsiteY0" fmla="*/ 2560 h 382518"/>
                <a:gd name="connsiteX1" fmla="*/ 53429 w 172441"/>
                <a:gd name="connsiteY1" fmla="*/ 9754 h 382518"/>
                <a:gd name="connsiteX2" fmla="*/ 26789 w 172441"/>
                <a:gd name="connsiteY2" fmla="*/ 28307 h 382518"/>
                <a:gd name="connsiteX3" fmla="*/ 10120 w 172441"/>
                <a:gd name="connsiteY3" fmla="*/ 64026 h 382518"/>
                <a:gd name="connsiteX4" fmla="*/ 5357 w 172441"/>
                <a:gd name="connsiteY4" fmla="*/ 97364 h 382518"/>
                <a:gd name="connsiteX5" fmla="*/ 5357 w 172441"/>
                <a:gd name="connsiteY5" fmla="*/ 154514 h 382518"/>
                <a:gd name="connsiteX6" fmla="*/ 5357 w 172441"/>
                <a:gd name="connsiteY6" fmla="*/ 202139 h 382518"/>
                <a:gd name="connsiteX7" fmla="*/ 595 w 172441"/>
                <a:gd name="connsiteY7" fmla="*/ 259289 h 382518"/>
                <a:gd name="connsiteX8" fmla="*/ 595 w 172441"/>
                <a:gd name="connsiteY8" fmla="*/ 311676 h 382518"/>
                <a:gd name="connsiteX9" fmla="*/ 5357 w 172441"/>
                <a:gd name="connsiteY9" fmla="*/ 352157 h 382518"/>
                <a:gd name="connsiteX10" fmla="*/ 17264 w 172441"/>
                <a:gd name="connsiteY10" fmla="*/ 380732 h 382518"/>
                <a:gd name="connsiteX11" fmla="*/ 45839 w 172441"/>
                <a:gd name="connsiteY11" fmla="*/ 378351 h 382518"/>
                <a:gd name="connsiteX12" fmla="*/ 62507 w 172441"/>
                <a:gd name="connsiteY12" fmla="*/ 368826 h 382518"/>
                <a:gd name="connsiteX13" fmla="*/ 67270 w 172441"/>
                <a:gd name="connsiteY13" fmla="*/ 347395 h 382518"/>
                <a:gd name="connsiteX14" fmla="*/ 57745 w 172441"/>
                <a:gd name="connsiteY14" fmla="*/ 318820 h 382518"/>
                <a:gd name="connsiteX15" fmla="*/ 57745 w 172441"/>
                <a:gd name="connsiteY15" fmla="*/ 283101 h 382518"/>
                <a:gd name="connsiteX16" fmla="*/ 62507 w 172441"/>
                <a:gd name="connsiteY16" fmla="*/ 259289 h 382518"/>
                <a:gd name="connsiteX17" fmla="*/ 69651 w 172441"/>
                <a:gd name="connsiteY17" fmla="*/ 228332 h 382518"/>
                <a:gd name="connsiteX18" fmla="*/ 64889 w 172441"/>
                <a:gd name="connsiteY18" fmla="*/ 185470 h 382518"/>
                <a:gd name="connsiteX19" fmla="*/ 62507 w 172441"/>
                <a:gd name="connsiteY19" fmla="*/ 140226 h 382518"/>
                <a:gd name="connsiteX20" fmla="*/ 62507 w 172441"/>
                <a:gd name="connsiteY20" fmla="*/ 104507 h 382518"/>
                <a:gd name="connsiteX21" fmla="*/ 79176 w 172441"/>
                <a:gd name="connsiteY21" fmla="*/ 90220 h 382518"/>
                <a:gd name="connsiteX22" fmla="*/ 95845 w 172441"/>
                <a:gd name="connsiteY22" fmla="*/ 104507 h 382518"/>
                <a:gd name="connsiteX23" fmla="*/ 88701 w 172441"/>
                <a:gd name="connsiteY23" fmla="*/ 137845 h 382518"/>
                <a:gd name="connsiteX24" fmla="*/ 88701 w 172441"/>
                <a:gd name="connsiteY24" fmla="*/ 178326 h 382518"/>
                <a:gd name="connsiteX25" fmla="*/ 86320 w 172441"/>
                <a:gd name="connsiteY25" fmla="*/ 218807 h 382518"/>
                <a:gd name="connsiteX26" fmla="*/ 86320 w 172441"/>
                <a:gd name="connsiteY26" fmla="*/ 256907 h 382518"/>
                <a:gd name="connsiteX27" fmla="*/ 86320 w 172441"/>
                <a:gd name="connsiteY27" fmla="*/ 295007 h 382518"/>
                <a:gd name="connsiteX28" fmla="*/ 91082 w 172441"/>
                <a:gd name="connsiteY28" fmla="*/ 328345 h 382518"/>
                <a:gd name="connsiteX29" fmla="*/ 102989 w 172441"/>
                <a:gd name="connsiteY29" fmla="*/ 359301 h 382518"/>
                <a:gd name="connsiteX30" fmla="*/ 119657 w 172441"/>
                <a:gd name="connsiteY30" fmla="*/ 378351 h 382518"/>
                <a:gd name="connsiteX31" fmla="*/ 152995 w 172441"/>
                <a:gd name="connsiteY31" fmla="*/ 378351 h 382518"/>
                <a:gd name="connsiteX32" fmla="*/ 172045 w 172441"/>
                <a:gd name="connsiteY32" fmla="*/ 361682 h 382518"/>
                <a:gd name="connsiteX33" fmla="*/ 164901 w 172441"/>
                <a:gd name="connsiteY33" fmla="*/ 333107 h 382518"/>
                <a:gd name="connsiteX34" fmla="*/ 152995 w 172441"/>
                <a:gd name="connsiteY34" fmla="*/ 321201 h 382518"/>
                <a:gd name="connsiteX35" fmla="*/ 145851 w 172441"/>
                <a:gd name="connsiteY35" fmla="*/ 292626 h 382518"/>
                <a:gd name="connsiteX36" fmla="*/ 141089 w 172441"/>
                <a:gd name="connsiteY36" fmla="*/ 252145 h 382518"/>
                <a:gd name="connsiteX37" fmla="*/ 139700 w 172441"/>
                <a:gd name="connsiteY37" fmla="*/ 221189 h 382518"/>
                <a:gd name="connsiteX38" fmla="*/ 143470 w 172441"/>
                <a:gd name="connsiteY38" fmla="*/ 185470 h 382518"/>
                <a:gd name="connsiteX39" fmla="*/ 147786 w 172441"/>
                <a:gd name="connsiteY39" fmla="*/ 147370 h 382518"/>
                <a:gd name="connsiteX40" fmla="*/ 152995 w 172441"/>
                <a:gd name="connsiteY40" fmla="*/ 92601 h 382518"/>
                <a:gd name="connsiteX41" fmla="*/ 149225 w 172441"/>
                <a:gd name="connsiteY41" fmla="*/ 53559 h 382518"/>
                <a:gd name="connsiteX42" fmla="*/ 100607 w 172441"/>
                <a:gd name="connsiteY42" fmla="*/ 2560 h 382518"/>
                <a:gd name="connsiteX0" fmla="*/ 100607 w 172441"/>
                <a:gd name="connsiteY0" fmla="*/ 2560 h 382518"/>
                <a:gd name="connsiteX1" fmla="*/ 53429 w 172441"/>
                <a:gd name="connsiteY1" fmla="*/ 9754 h 382518"/>
                <a:gd name="connsiteX2" fmla="*/ 26789 w 172441"/>
                <a:gd name="connsiteY2" fmla="*/ 28307 h 382518"/>
                <a:gd name="connsiteX3" fmla="*/ 10120 w 172441"/>
                <a:gd name="connsiteY3" fmla="*/ 64026 h 382518"/>
                <a:gd name="connsiteX4" fmla="*/ 5357 w 172441"/>
                <a:gd name="connsiteY4" fmla="*/ 97364 h 382518"/>
                <a:gd name="connsiteX5" fmla="*/ 5357 w 172441"/>
                <a:gd name="connsiteY5" fmla="*/ 154514 h 382518"/>
                <a:gd name="connsiteX6" fmla="*/ 5357 w 172441"/>
                <a:gd name="connsiteY6" fmla="*/ 202139 h 382518"/>
                <a:gd name="connsiteX7" fmla="*/ 595 w 172441"/>
                <a:gd name="connsiteY7" fmla="*/ 259289 h 382518"/>
                <a:gd name="connsiteX8" fmla="*/ 595 w 172441"/>
                <a:gd name="connsiteY8" fmla="*/ 311676 h 382518"/>
                <a:gd name="connsiteX9" fmla="*/ 5357 w 172441"/>
                <a:gd name="connsiteY9" fmla="*/ 352157 h 382518"/>
                <a:gd name="connsiteX10" fmla="*/ 17264 w 172441"/>
                <a:gd name="connsiteY10" fmla="*/ 380732 h 382518"/>
                <a:gd name="connsiteX11" fmla="*/ 45839 w 172441"/>
                <a:gd name="connsiteY11" fmla="*/ 378351 h 382518"/>
                <a:gd name="connsiteX12" fmla="*/ 62507 w 172441"/>
                <a:gd name="connsiteY12" fmla="*/ 368826 h 382518"/>
                <a:gd name="connsiteX13" fmla="*/ 67270 w 172441"/>
                <a:gd name="connsiteY13" fmla="*/ 347395 h 382518"/>
                <a:gd name="connsiteX14" fmla="*/ 57745 w 172441"/>
                <a:gd name="connsiteY14" fmla="*/ 318820 h 382518"/>
                <a:gd name="connsiteX15" fmla="*/ 57745 w 172441"/>
                <a:gd name="connsiteY15" fmla="*/ 283101 h 382518"/>
                <a:gd name="connsiteX16" fmla="*/ 62507 w 172441"/>
                <a:gd name="connsiteY16" fmla="*/ 259289 h 382518"/>
                <a:gd name="connsiteX17" fmla="*/ 69651 w 172441"/>
                <a:gd name="connsiteY17" fmla="*/ 228332 h 382518"/>
                <a:gd name="connsiteX18" fmla="*/ 64889 w 172441"/>
                <a:gd name="connsiteY18" fmla="*/ 185470 h 382518"/>
                <a:gd name="connsiteX19" fmla="*/ 62507 w 172441"/>
                <a:gd name="connsiteY19" fmla="*/ 140226 h 382518"/>
                <a:gd name="connsiteX20" fmla="*/ 62507 w 172441"/>
                <a:gd name="connsiteY20" fmla="*/ 104507 h 382518"/>
                <a:gd name="connsiteX21" fmla="*/ 79176 w 172441"/>
                <a:gd name="connsiteY21" fmla="*/ 90220 h 382518"/>
                <a:gd name="connsiteX22" fmla="*/ 95845 w 172441"/>
                <a:gd name="connsiteY22" fmla="*/ 104507 h 382518"/>
                <a:gd name="connsiteX23" fmla="*/ 88701 w 172441"/>
                <a:gd name="connsiteY23" fmla="*/ 137845 h 382518"/>
                <a:gd name="connsiteX24" fmla="*/ 88701 w 172441"/>
                <a:gd name="connsiteY24" fmla="*/ 178326 h 382518"/>
                <a:gd name="connsiteX25" fmla="*/ 86320 w 172441"/>
                <a:gd name="connsiteY25" fmla="*/ 218807 h 382518"/>
                <a:gd name="connsiteX26" fmla="*/ 86320 w 172441"/>
                <a:gd name="connsiteY26" fmla="*/ 256907 h 382518"/>
                <a:gd name="connsiteX27" fmla="*/ 86320 w 172441"/>
                <a:gd name="connsiteY27" fmla="*/ 295007 h 382518"/>
                <a:gd name="connsiteX28" fmla="*/ 91082 w 172441"/>
                <a:gd name="connsiteY28" fmla="*/ 328345 h 382518"/>
                <a:gd name="connsiteX29" fmla="*/ 102989 w 172441"/>
                <a:gd name="connsiteY29" fmla="*/ 359301 h 382518"/>
                <a:gd name="connsiteX30" fmla="*/ 119657 w 172441"/>
                <a:gd name="connsiteY30" fmla="*/ 378351 h 382518"/>
                <a:gd name="connsiteX31" fmla="*/ 152995 w 172441"/>
                <a:gd name="connsiteY31" fmla="*/ 378351 h 382518"/>
                <a:gd name="connsiteX32" fmla="*/ 172045 w 172441"/>
                <a:gd name="connsiteY32" fmla="*/ 361682 h 382518"/>
                <a:gd name="connsiteX33" fmla="*/ 164901 w 172441"/>
                <a:gd name="connsiteY33" fmla="*/ 335935 h 382518"/>
                <a:gd name="connsiteX34" fmla="*/ 152995 w 172441"/>
                <a:gd name="connsiteY34" fmla="*/ 321201 h 382518"/>
                <a:gd name="connsiteX35" fmla="*/ 145851 w 172441"/>
                <a:gd name="connsiteY35" fmla="*/ 292626 h 382518"/>
                <a:gd name="connsiteX36" fmla="*/ 141089 w 172441"/>
                <a:gd name="connsiteY36" fmla="*/ 252145 h 382518"/>
                <a:gd name="connsiteX37" fmla="*/ 139700 w 172441"/>
                <a:gd name="connsiteY37" fmla="*/ 221189 h 382518"/>
                <a:gd name="connsiteX38" fmla="*/ 143470 w 172441"/>
                <a:gd name="connsiteY38" fmla="*/ 185470 h 382518"/>
                <a:gd name="connsiteX39" fmla="*/ 147786 w 172441"/>
                <a:gd name="connsiteY39" fmla="*/ 147370 h 382518"/>
                <a:gd name="connsiteX40" fmla="*/ 152995 w 172441"/>
                <a:gd name="connsiteY40" fmla="*/ 92601 h 382518"/>
                <a:gd name="connsiteX41" fmla="*/ 149225 w 172441"/>
                <a:gd name="connsiteY41" fmla="*/ 53559 h 382518"/>
                <a:gd name="connsiteX42" fmla="*/ 100607 w 172441"/>
                <a:gd name="connsiteY42" fmla="*/ 2560 h 382518"/>
                <a:gd name="connsiteX0" fmla="*/ 100607 w 172441"/>
                <a:gd name="connsiteY0" fmla="*/ 2560 h 381049"/>
                <a:gd name="connsiteX1" fmla="*/ 53429 w 172441"/>
                <a:gd name="connsiteY1" fmla="*/ 9754 h 381049"/>
                <a:gd name="connsiteX2" fmla="*/ 26789 w 172441"/>
                <a:gd name="connsiteY2" fmla="*/ 28307 h 381049"/>
                <a:gd name="connsiteX3" fmla="*/ 10120 w 172441"/>
                <a:gd name="connsiteY3" fmla="*/ 64026 h 381049"/>
                <a:gd name="connsiteX4" fmla="*/ 5357 w 172441"/>
                <a:gd name="connsiteY4" fmla="*/ 97364 h 381049"/>
                <a:gd name="connsiteX5" fmla="*/ 5357 w 172441"/>
                <a:gd name="connsiteY5" fmla="*/ 154514 h 381049"/>
                <a:gd name="connsiteX6" fmla="*/ 5357 w 172441"/>
                <a:gd name="connsiteY6" fmla="*/ 202139 h 381049"/>
                <a:gd name="connsiteX7" fmla="*/ 595 w 172441"/>
                <a:gd name="connsiteY7" fmla="*/ 259289 h 381049"/>
                <a:gd name="connsiteX8" fmla="*/ 595 w 172441"/>
                <a:gd name="connsiteY8" fmla="*/ 311676 h 381049"/>
                <a:gd name="connsiteX9" fmla="*/ 5357 w 172441"/>
                <a:gd name="connsiteY9" fmla="*/ 352157 h 381049"/>
                <a:gd name="connsiteX10" fmla="*/ 17264 w 172441"/>
                <a:gd name="connsiteY10" fmla="*/ 378847 h 381049"/>
                <a:gd name="connsiteX11" fmla="*/ 45839 w 172441"/>
                <a:gd name="connsiteY11" fmla="*/ 378351 h 381049"/>
                <a:gd name="connsiteX12" fmla="*/ 62507 w 172441"/>
                <a:gd name="connsiteY12" fmla="*/ 368826 h 381049"/>
                <a:gd name="connsiteX13" fmla="*/ 67270 w 172441"/>
                <a:gd name="connsiteY13" fmla="*/ 347395 h 381049"/>
                <a:gd name="connsiteX14" fmla="*/ 57745 w 172441"/>
                <a:gd name="connsiteY14" fmla="*/ 318820 h 381049"/>
                <a:gd name="connsiteX15" fmla="*/ 57745 w 172441"/>
                <a:gd name="connsiteY15" fmla="*/ 283101 h 381049"/>
                <a:gd name="connsiteX16" fmla="*/ 62507 w 172441"/>
                <a:gd name="connsiteY16" fmla="*/ 259289 h 381049"/>
                <a:gd name="connsiteX17" fmla="*/ 69651 w 172441"/>
                <a:gd name="connsiteY17" fmla="*/ 228332 h 381049"/>
                <a:gd name="connsiteX18" fmla="*/ 64889 w 172441"/>
                <a:gd name="connsiteY18" fmla="*/ 185470 h 381049"/>
                <a:gd name="connsiteX19" fmla="*/ 62507 w 172441"/>
                <a:gd name="connsiteY19" fmla="*/ 140226 h 381049"/>
                <a:gd name="connsiteX20" fmla="*/ 62507 w 172441"/>
                <a:gd name="connsiteY20" fmla="*/ 104507 h 381049"/>
                <a:gd name="connsiteX21" fmla="*/ 79176 w 172441"/>
                <a:gd name="connsiteY21" fmla="*/ 90220 h 381049"/>
                <a:gd name="connsiteX22" fmla="*/ 95845 w 172441"/>
                <a:gd name="connsiteY22" fmla="*/ 104507 h 381049"/>
                <a:gd name="connsiteX23" fmla="*/ 88701 w 172441"/>
                <a:gd name="connsiteY23" fmla="*/ 137845 h 381049"/>
                <a:gd name="connsiteX24" fmla="*/ 88701 w 172441"/>
                <a:gd name="connsiteY24" fmla="*/ 178326 h 381049"/>
                <a:gd name="connsiteX25" fmla="*/ 86320 w 172441"/>
                <a:gd name="connsiteY25" fmla="*/ 218807 h 381049"/>
                <a:gd name="connsiteX26" fmla="*/ 86320 w 172441"/>
                <a:gd name="connsiteY26" fmla="*/ 256907 h 381049"/>
                <a:gd name="connsiteX27" fmla="*/ 86320 w 172441"/>
                <a:gd name="connsiteY27" fmla="*/ 295007 h 381049"/>
                <a:gd name="connsiteX28" fmla="*/ 91082 w 172441"/>
                <a:gd name="connsiteY28" fmla="*/ 328345 h 381049"/>
                <a:gd name="connsiteX29" fmla="*/ 102989 w 172441"/>
                <a:gd name="connsiteY29" fmla="*/ 359301 h 381049"/>
                <a:gd name="connsiteX30" fmla="*/ 119657 w 172441"/>
                <a:gd name="connsiteY30" fmla="*/ 378351 h 381049"/>
                <a:gd name="connsiteX31" fmla="*/ 152995 w 172441"/>
                <a:gd name="connsiteY31" fmla="*/ 378351 h 381049"/>
                <a:gd name="connsiteX32" fmla="*/ 172045 w 172441"/>
                <a:gd name="connsiteY32" fmla="*/ 361682 h 381049"/>
                <a:gd name="connsiteX33" fmla="*/ 164901 w 172441"/>
                <a:gd name="connsiteY33" fmla="*/ 335935 h 381049"/>
                <a:gd name="connsiteX34" fmla="*/ 152995 w 172441"/>
                <a:gd name="connsiteY34" fmla="*/ 321201 h 381049"/>
                <a:gd name="connsiteX35" fmla="*/ 145851 w 172441"/>
                <a:gd name="connsiteY35" fmla="*/ 292626 h 381049"/>
                <a:gd name="connsiteX36" fmla="*/ 141089 w 172441"/>
                <a:gd name="connsiteY36" fmla="*/ 252145 h 381049"/>
                <a:gd name="connsiteX37" fmla="*/ 139700 w 172441"/>
                <a:gd name="connsiteY37" fmla="*/ 221189 h 381049"/>
                <a:gd name="connsiteX38" fmla="*/ 143470 w 172441"/>
                <a:gd name="connsiteY38" fmla="*/ 185470 h 381049"/>
                <a:gd name="connsiteX39" fmla="*/ 147786 w 172441"/>
                <a:gd name="connsiteY39" fmla="*/ 147370 h 381049"/>
                <a:gd name="connsiteX40" fmla="*/ 152995 w 172441"/>
                <a:gd name="connsiteY40" fmla="*/ 92601 h 381049"/>
                <a:gd name="connsiteX41" fmla="*/ 149225 w 172441"/>
                <a:gd name="connsiteY41" fmla="*/ 53559 h 381049"/>
                <a:gd name="connsiteX42" fmla="*/ 100607 w 172441"/>
                <a:gd name="connsiteY42" fmla="*/ 2560 h 381049"/>
                <a:gd name="connsiteX0" fmla="*/ 100607 w 172441"/>
                <a:gd name="connsiteY0" fmla="*/ 2560 h 381049"/>
                <a:gd name="connsiteX1" fmla="*/ 53429 w 172441"/>
                <a:gd name="connsiteY1" fmla="*/ 9754 h 381049"/>
                <a:gd name="connsiteX2" fmla="*/ 26789 w 172441"/>
                <a:gd name="connsiteY2" fmla="*/ 28307 h 381049"/>
                <a:gd name="connsiteX3" fmla="*/ 10120 w 172441"/>
                <a:gd name="connsiteY3" fmla="*/ 64026 h 381049"/>
                <a:gd name="connsiteX4" fmla="*/ 5357 w 172441"/>
                <a:gd name="connsiteY4" fmla="*/ 97364 h 381049"/>
                <a:gd name="connsiteX5" fmla="*/ 5357 w 172441"/>
                <a:gd name="connsiteY5" fmla="*/ 154514 h 381049"/>
                <a:gd name="connsiteX6" fmla="*/ 5357 w 172441"/>
                <a:gd name="connsiteY6" fmla="*/ 202139 h 381049"/>
                <a:gd name="connsiteX7" fmla="*/ 595 w 172441"/>
                <a:gd name="connsiteY7" fmla="*/ 259289 h 381049"/>
                <a:gd name="connsiteX8" fmla="*/ 595 w 172441"/>
                <a:gd name="connsiteY8" fmla="*/ 311676 h 381049"/>
                <a:gd name="connsiteX9" fmla="*/ 5357 w 172441"/>
                <a:gd name="connsiteY9" fmla="*/ 352157 h 381049"/>
                <a:gd name="connsiteX10" fmla="*/ 17264 w 172441"/>
                <a:gd name="connsiteY10" fmla="*/ 378847 h 381049"/>
                <a:gd name="connsiteX11" fmla="*/ 45839 w 172441"/>
                <a:gd name="connsiteY11" fmla="*/ 378351 h 381049"/>
                <a:gd name="connsiteX12" fmla="*/ 62507 w 172441"/>
                <a:gd name="connsiteY12" fmla="*/ 368826 h 381049"/>
                <a:gd name="connsiteX13" fmla="*/ 67270 w 172441"/>
                <a:gd name="connsiteY13" fmla="*/ 347395 h 381049"/>
                <a:gd name="connsiteX14" fmla="*/ 57745 w 172441"/>
                <a:gd name="connsiteY14" fmla="*/ 318820 h 381049"/>
                <a:gd name="connsiteX15" fmla="*/ 57745 w 172441"/>
                <a:gd name="connsiteY15" fmla="*/ 283101 h 381049"/>
                <a:gd name="connsiteX16" fmla="*/ 62507 w 172441"/>
                <a:gd name="connsiteY16" fmla="*/ 259289 h 381049"/>
                <a:gd name="connsiteX17" fmla="*/ 67766 w 172441"/>
                <a:gd name="connsiteY17" fmla="*/ 228332 h 381049"/>
                <a:gd name="connsiteX18" fmla="*/ 64889 w 172441"/>
                <a:gd name="connsiteY18" fmla="*/ 185470 h 381049"/>
                <a:gd name="connsiteX19" fmla="*/ 62507 w 172441"/>
                <a:gd name="connsiteY19" fmla="*/ 140226 h 381049"/>
                <a:gd name="connsiteX20" fmla="*/ 62507 w 172441"/>
                <a:gd name="connsiteY20" fmla="*/ 104507 h 381049"/>
                <a:gd name="connsiteX21" fmla="*/ 79176 w 172441"/>
                <a:gd name="connsiteY21" fmla="*/ 90220 h 381049"/>
                <a:gd name="connsiteX22" fmla="*/ 95845 w 172441"/>
                <a:gd name="connsiteY22" fmla="*/ 104507 h 381049"/>
                <a:gd name="connsiteX23" fmla="*/ 88701 w 172441"/>
                <a:gd name="connsiteY23" fmla="*/ 137845 h 381049"/>
                <a:gd name="connsiteX24" fmla="*/ 88701 w 172441"/>
                <a:gd name="connsiteY24" fmla="*/ 178326 h 381049"/>
                <a:gd name="connsiteX25" fmla="*/ 86320 w 172441"/>
                <a:gd name="connsiteY25" fmla="*/ 218807 h 381049"/>
                <a:gd name="connsiteX26" fmla="*/ 86320 w 172441"/>
                <a:gd name="connsiteY26" fmla="*/ 256907 h 381049"/>
                <a:gd name="connsiteX27" fmla="*/ 86320 w 172441"/>
                <a:gd name="connsiteY27" fmla="*/ 295007 h 381049"/>
                <a:gd name="connsiteX28" fmla="*/ 91082 w 172441"/>
                <a:gd name="connsiteY28" fmla="*/ 328345 h 381049"/>
                <a:gd name="connsiteX29" fmla="*/ 102989 w 172441"/>
                <a:gd name="connsiteY29" fmla="*/ 359301 h 381049"/>
                <a:gd name="connsiteX30" fmla="*/ 119657 w 172441"/>
                <a:gd name="connsiteY30" fmla="*/ 378351 h 381049"/>
                <a:gd name="connsiteX31" fmla="*/ 152995 w 172441"/>
                <a:gd name="connsiteY31" fmla="*/ 378351 h 381049"/>
                <a:gd name="connsiteX32" fmla="*/ 172045 w 172441"/>
                <a:gd name="connsiteY32" fmla="*/ 361682 h 381049"/>
                <a:gd name="connsiteX33" fmla="*/ 164901 w 172441"/>
                <a:gd name="connsiteY33" fmla="*/ 335935 h 381049"/>
                <a:gd name="connsiteX34" fmla="*/ 152995 w 172441"/>
                <a:gd name="connsiteY34" fmla="*/ 321201 h 381049"/>
                <a:gd name="connsiteX35" fmla="*/ 145851 w 172441"/>
                <a:gd name="connsiteY35" fmla="*/ 292626 h 381049"/>
                <a:gd name="connsiteX36" fmla="*/ 141089 w 172441"/>
                <a:gd name="connsiteY36" fmla="*/ 252145 h 381049"/>
                <a:gd name="connsiteX37" fmla="*/ 139700 w 172441"/>
                <a:gd name="connsiteY37" fmla="*/ 221189 h 381049"/>
                <a:gd name="connsiteX38" fmla="*/ 143470 w 172441"/>
                <a:gd name="connsiteY38" fmla="*/ 185470 h 381049"/>
                <a:gd name="connsiteX39" fmla="*/ 147786 w 172441"/>
                <a:gd name="connsiteY39" fmla="*/ 147370 h 381049"/>
                <a:gd name="connsiteX40" fmla="*/ 152995 w 172441"/>
                <a:gd name="connsiteY40" fmla="*/ 92601 h 381049"/>
                <a:gd name="connsiteX41" fmla="*/ 149225 w 172441"/>
                <a:gd name="connsiteY41" fmla="*/ 53559 h 381049"/>
                <a:gd name="connsiteX42" fmla="*/ 100607 w 172441"/>
                <a:gd name="connsiteY42" fmla="*/ 2560 h 381049"/>
                <a:gd name="connsiteX0" fmla="*/ 100607 w 172441"/>
                <a:gd name="connsiteY0" fmla="*/ 2560 h 381049"/>
                <a:gd name="connsiteX1" fmla="*/ 53429 w 172441"/>
                <a:gd name="connsiteY1" fmla="*/ 9754 h 381049"/>
                <a:gd name="connsiteX2" fmla="*/ 26789 w 172441"/>
                <a:gd name="connsiteY2" fmla="*/ 28307 h 381049"/>
                <a:gd name="connsiteX3" fmla="*/ 10120 w 172441"/>
                <a:gd name="connsiteY3" fmla="*/ 64026 h 381049"/>
                <a:gd name="connsiteX4" fmla="*/ 5357 w 172441"/>
                <a:gd name="connsiteY4" fmla="*/ 97364 h 381049"/>
                <a:gd name="connsiteX5" fmla="*/ 5357 w 172441"/>
                <a:gd name="connsiteY5" fmla="*/ 154514 h 381049"/>
                <a:gd name="connsiteX6" fmla="*/ 5357 w 172441"/>
                <a:gd name="connsiteY6" fmla="*/ 202139 h 381049"/>
                <a:gd name="connsiteX7" fmla="*/ 595 w 172441"/>
                <a:gd name="connsiteY7" fmla="*/ 259289 h 381049"/>
                <a:gd name="connsiteX8" fmla="*/ 595 w 172441"/>
                <a:gd name="connsiteY8" fmla="*/ 311676 h 381049"/>
                <a:gd name="connsiteX9" fmla="*/ 5357 w 172441"/>
                <a:gd name="connsiteY9" fmla="*/ 352157 h 381049"/>
                <a:gd name="connsiteX10" fmla="*/ 17264 w 172441"/>
                <a:gd name="connsiteY10" fmla="*/ 378847 h 381049"/>
                <a:gd name="connsiteX11" fmla="*/ 45839 w 172441"/>
                <a:gd name="connsiteY11" fmla="*/ 378351 h 381049"/>
                <a:gd name="connsiteX12" fmla="*/ 62507 w 172441"/>
                <a:gd name="connsiteY12" fmla="*/ 368826 h 381049"/>
                <a:gd name="connsiteX13" fmla="*/ 67270 w 172441"/>
                <a:gd name="connsiteY13" fmla="*/ 347395 h 381049"/>
                <a:gd name="connsiteX14" fmla="*/ 57745 w 172441"/>
                <a:gd name="connsiteY14" fmla="*/ 318820 h 381049"/>
                <a:gd name="connsiteX15" fmla="*/ 57745 w 172441"/>
                <a:gd name="connsiteY15" fmla="*/ 283101 h 381049"/>
                <a:gd name="connsiteX16" fmla="*/ 62507 w 172441"/>
                <a:gd name="connsiteY16" fmla="*/ 259289 h 381049"/>
                <a:gd name="connsiteX17" fmla="*/ 67766 w 172441"/>
                <a:gd name="connsiteY17" fmla="*/ 228332 h 381049"/>
                <a:gd name="connsiteX18" fmla="*/ 64889 w 172441"/>
                <a:gd name="connsiteY18" fmla="*/ 185470 h 381049"/>
                <a:gd name="connsiteX19" fmla="*/ 62507 w 172441"/>
                <a:gd name="connsiteY19" fmla="*/ 140226 h 381049"/>
                <a:gd name="connsiteX20" fmla="*/ 62507 w 172441"/>
                <a:gd name="connsiteY20" fmla="*/ 104507 h 381049"/>
                <a:gd name="connsiteX21" fmla="*/ 79176 w 172441"/>
                <a:gd name="connsiteY21" fmla="*/ 90220 h 381049"/>
                <a:gd name="connsiteX22" fmla="*/ 95845 w 172441"/>
                <a:gd name="connsiteY22" fmla="*/ 104507 h 381049"/>
                <a:gd name="connsiteX23" fmla="*/ 91529 w 172441"/>
                <a:gd name="connsiteY23" fmla="*/ 137845 h 381049"/>
                <a:gd name="connsiteX24" fmla="*/ 88701 w 172441"/>
                <a:gd name="connsiteY24" fmla="*/ 178326 h 381049"/>
                <a:gd name="connsiteX25" fmla="*/ 86320 w 172441"/>
                <a:gd name="connsiteY25" fmla="*/ 218807 h 381049"/>
                <a:gd name="connsiteX26" fmla="*/ 86320 w 172441"/>
                <a:gd name="connsiteY26" fmla="*/ 256907 h 381049"/>
                <a:gd name="connsiteX27" fmla="*/ 86320 w 172441"/>
                <a:gd name="connsiteY27" fmla="*/ 295007 h 381049"/>
                <a:gd name="connsiteX28" fmla="*/ 91082 w 172441"/>
                <a:gd name="connsiteY28" fmla="*/ 328345 h 381049"/>
                <a:gd name="connsiteX29" fmla="*/ 102989 w 172441"/>
                <a:gd name="connsiteY29" fmla="*/ 359301 h 381049"/>
                <a:gd name="connsiteX30" fmla="*/ 119657 w 172441"/>
                <a:gd name="connsiteY30" fmla="*/ 378351 h 381049"/>
                <a:gd name="connsiteX31" fmla="*/ 152995 w 172441"/>
                <a:gd name="connsiteY31" fmla="*/ 378351 h 381049"/>
                <a:gd name="connsiteX32" fmla="*/ 172045 w 172441"/>
                <a:gd name="connsiteY32" fmla="*/ 361682 h 381049"/>
                <a:gd name="connsiteX33" fmla="*/ 164901 w 172441"/>
                <a:gd name="connsiteY33" fmla="*/ 335935 h 381049"/>
                <a:gd name="connsiteX34" fmla="*/ 152995 w 172441"/>
                <a:gd name="connsiteY34" fmla="*/ 321201 h 381049"/>
                <a:gd name="connsiteX35" fmla="*/ 145851 w 172441"/>
                <a:gd name="connsiteY35" fmla="*/ 292626 h 381049"/>
                <a:gd name="connsiteX36" fmla="*/ 141089 w 172441"/>
                <a:gd name="connsiteY36" fmla="*/ 252145 h 381049"/>
                <a:gd name="connsiteX37" fmla="*/ 139700 w 172441"/>
                <a:gd name="connsiteY37" fmla="*/ 221189 h 381049"/>
                <a:gd name="connsiteX38" fmla="*/ 143470 w 172441"/>
                <a:gd name="connsiteY38" fmla="*/ 185470 h 381049"/>
                <a:gd name="connsiteX39" fmla="*/ 147786 w 172441"/>
                <a:gd name="connsiteY39" fmla="*/ 147370 h 381049"/>
                <a:gd name="connsiteX40" fmla="*/ 152995 w 172441"/>
                <a:gd name="connsiteY40" fmla="*/ 92601 h 381049"/>
                <a:gd name="connsiteX41" fmla="*/ 149225 w 172441"/>
                <a:gd name="connsiteY41" fmla="*/ 53559 h 381049"/>
                <a:gd name="connsiteX42" fmla="*/ 100607 w 172441"/>
                <a:gd name="connsiteY42" fmla="*/ 2560 h 381049"/>
                <a:gd name="connsiteX0" fmla="*/ 100607 w 172441"/>
                <a:gd name="connsiteY0" fmla="*/ 3028 h 381517"/>
                <a:gd name="connsiteX1" fmla="*/ 56257 w 172441"/>
                <a:gd name="connsiteY1" fmla="*/ 8337 h 381517"/>
                <a:gd name="connsiteX2" fmla="*/ 26789 w 172441"/>
                <a:gd name="connsiteY2" fmla="*/ 28775 h 381517"/>
                <a:gd name="connsiteX3" fmla="*/ 10120 w 172441"/>
                <a:gd name="connsiteY3" fmla="*/ 64494 h 381517"/>
                <a:gd name="connsiteX4" fmla="*/ 5357 w 172441"/>
                <a:gd name="connsiteY4" fmla="*/ 97832 h 381517"/>
                <a:gd name="connsiteX5" fmla="*/ 5357 w 172441"/>
                <a:gd name="connsiteY5" fmla="*/ 154982 h 381517"/>
                <a:gd name="connsiteX6" fmla="*/ 5357 w 172441"/>
                <a:gd name="connsiteY6" fmla="*/ 202607 h 381517"/>
                <a:gd name="connsiteX7" fmla="*/ 595 w 172441"/>
                <a:gd name="connsiteY7" fmla="*/ 259757 h 381517"/>
                <a:gd name="connsiteX8" fmla="*/ 595 w 172441"/>
                <a:gd name="connsiteY8" fmla="*/ 312144 h 381517"/>
                <a:gd name="connsiteX9" fmla="*/ 5357 w 172441"/>
                <a:gd name="connsiteY9" fmla="*/ 352625 h 381517"/>
                <a:gd name="connsiteX10" fmla="*/ 17264 w 172441"/>
                <a:gd name="connsiteY10" fmla="*/ 379315 h 381517"/>
                <a:gd name="connsiteX11" fmla="*/ 45839 w 172441"/>
                <a:gd name="connsiteY11" fmla="*/ 378819 h 381517"/>
                <a:gd name="connsiteX12" fmla="*/ 62507 w 172441"/>
                <a:gd name="connsiteY12" fmla="*/ 369294 h 381517"/>
                <a:gd name="connsiteX13" fmla="*/ 67270 w 172441"/>
                <a:gd name="connsiteY13" fmla="*/ 347863 h 381517"/>
                <a:gd name="connsiteX14" fmla="*/ 57745 w 172441"/>
                <a:gd name="connsiteY14" fmla="*/ 319288 h 381517"/>
                <a:gd name="connsiteX15" fmla="*/ 57745 w 172441"/>
                <a:gd name="connsiteY15" fmla="*/ 283569 h 381517"/>
                <a:gd name="connsiteX16" fmla="*/ 62507 w 172441"/>
                <a:gd name="connsiteY16" fmla="*/ 259757 h 381517"/>
                <a:gd name="connsiteX17" fmla="*/ 67766 w 172441"/>
                <a:gd name="connsiteY17" fmla="*/ 228800 h 381517"/>
                <a:gd name="connsiteX18" fmla="*/ 64889 w 172441"/>
                <a:gd name="connsiteY18" fmla="*/ 185938 h 381517"/>
                <a:gd name="connsiteX19" fmla="*/ 62507 w 172441"/>
                <a:gd name="connsiteY19" fmla="*/ 140694 h 381517"/>
                <a:gd name="connsiteX20" fmla="*/ 62507 w 172441"/>
                <a:gd name="connsiteY20" fmla="*/ 104975 h 381517"/>
                <a:gd name="connsiteX21" fmla="*/ 79176 w 172441"/>
                <a:gd name="connsiteY21" fmla="*/ 90688 h 381517"/>
                <a:gd name="connsiteX22" fmla="*/ 95845 w 172441"/>
                <a:gd name="connsiteY22" fmla="*/ 104975 h 381517"/>
                <a:gd name="connsiteX23" fmla="*/ 91529 w 172441"/>
                <a:gd name="connsiteY23" fmla="*/ 138313 h 381517"/>
                <a:gd name="connsiteX24" fmla="*/ 88701 w 172441"/>
                <a:gd name="connsiteY24" fmla="*/ 178794 h 381517"/>
                <a:gd name="connsiteX25" fmla="*/ 86320 w 172441"/>
                <a:gd name="connsiteY25" fmla="*/ 219275 h 381517"/>
                <a:gd name="connsiteX26" fmla="*/ 86320 w 172441"/>
                <a:gd name="connsiteY26" fmla="*/ 257375 h 381517"/>
                <a:gd name="connsiteX27" fmla="*/ 86320 w 172441"/>
                <a:gd name="connsiteY27" fmla="*/ 295475 h 381517"/>
                <a:gd name="connsiteX28" fmla="*/ 91082 w 172441"/>
                <a:gd name="connsiteY28" fmla="*/ 328813 h 381517"/>
                <a:gd name="connsiteX29" fmla="*/ 102989 w 172441"/>
                <a:gd name="connsiteY29" fmla="*/ 359769 h 381517"/>
                <a:gd name="connsiteX30" fmla="*/ 119657 w 172441"/>
                <a:gd name="connsiteY30" fmla="*/ 378819 h 381517"/>
                <a:gd name="connsiteX31" fmla="*/ 152995 w 172441"/>
                <a:gd name="connsiteY31" fmla="*/ 378819 h 381517"/>
                <a:gd name="connsiteX32" fmla="*/ 172045 w 172441"/>
                <a:gd name="connsiteY32" fmla="*/ 362150 h 381517"/>
                <a:gd name="connsiteX33" fmla="*/ 164901 w 172441"/>
                <a:gd name="connsiteY33" fmla="*/ 336403 h 381517"/>
                <a:gd name="connsiteX34" fmla="*/ 152995 w 172441"/>
                <a:gd name="connsiteY34" fmla="*/ 321669 h 381517"/>
                <a:gd name="connsiteX35" fmla="*/ 145851 w 172441"/>
                <a:gd name="connsiteY35" fmla="*/ 293094 h 381517"/>
                <a:gd name="connsiteX36" fmla="*/ 141089 w 172441"/>
                <a:gd name="connsiteY36" fmla="*/ 252613 h 381517"/>
                <a:gd name="connsiteX37" fmla="*/ 139700 w 172441"/>
                <a:gd name="connsiteY37" fmla="*/ 221657 h 381517"/>
                <a:gd name="connsiteX38" fmla="*/ 143470 w 172441"/>
                <a:gd name="connsiteY38" fmla="*/ 185938 h 381517"/>
                <a:gd name="connsiteX39" fmla="*/ 147786 w 172441"/>
                <a:gd name="connsiteY39" fmla="*/ 147838 h 381517"/>
                <a:gd name="connsiteX40" fmla="*/ 152995 w 172441"/>
                <a:gd name="connsiteY40" fmla="*/ 93069 h 381517"/>
                <a:gd name="connsiteX41" fmla="*/ 149225 w 172441"/>
                <a:gd name="connsiteY41" fmla="*/ 54027 h 381517"/>
                <a:gd name="connsiteX42" fmla="*/ 100607 w 172441"/>
                <a:gd name="connsiteY42" fmla="*/ 3028 h 381517"/>
                <a:gd name="connsiteX0" fmla="*/ 100607 w 172441"/>
                <a:gd name="connsiteY0" fmla="*/ 1750 h 380239"/>
                <a:gd name="connsiteX1" fmla="*/ 56257 w 172441"/>
                <a:gd name="connsiteY1" fmla="*/ 7059 h 380239"/>
                <a:gd name="connsiteX2" fmla="*/ 26789 w 172441"/>
                <a:gd name="connsiteY2" fmla="*/ 27497 h 380239"/>
                <a:gd name="connsiteX3" fmla="*/ 10120 w 172441"/>
                <a:gd name="connsiteY3" fmla="*/ 63216 h 380239"/>
                <a:gd name="connsiteX4" fmla="*/ 5357 w 172441"/>
                <a:gd name="connsiteY4" fmla="*/ 96554 h 380239"/>
                <a:gd name="connsiteX5" fmla="*/ 5357 w 172441"/>
                <a:gd name="connsiteY5" fmla="*/ 153704 h 380239"/>
                <a:gd name="connsiteX6" fmla="*/ 5357 w 172441"/>
                <a:gd name="connsiteY6" fmla="*/ 201329 h 380239"/>
                <a:gd name="connsiteX7" fmla="*/ 595 w 172441"/>
                <a:gd name="connsiteY7" fmla="*/ 258479 h 380239"/>
                <a:gd name="connsiteX8" fmla="*/ 595 w 172441"/>
                <a:gd name="connsiteY8" fmla="*/ 310866 h 380239"/>
                <a:gd name="connsiteX9" fmla="*/ 5357 w 172441"/>
                <a:gd name="connsiteY9" fmla="*/ 351347 h 380239"/>
                <a:gd name="connsiteX10" fmla="*/ 17264 w 172441"/>
                <a:gd name="connsiteY10" fmla="*/ 378037 h 380239"/>
                <a:gd name="connsiteX11" fmla="*/ 45839 w 172441"/>
                <a:gd name="connsiteY11" fmla="*/ 377541 h 380239"/>
                <a:gd name="connsiteX12" fmla="*/ 62507 w 172441"/>
                <a:gd name="connsiteY12" fmla="*/ 368016 h 380239"/>
                <a:gd name="connsiteX13" fmla="*/ 67270 w 172441"/>
                <a:gd name="connsiteY13" fmla="*/ 346585 h 380239"/>
                <a:gd name="connsiteX14" fmla="*/ 57745 w 172441"/>
                <a:gd name="connsiteY14" fmla="*/ 318010 h 380239"/>
                <a:gd name="connsiteX15" fmla="*/ 57745 w 172441"/>
                <a:gd name="connsiteY15" fmla="*/ 282291 h 380239"/>
                <a:gd name="connsiteX16" fmla="*/ 62507 w 172441"/>
                <a:gd name="connsiteY16" fmla="*/ 258479 h 380239"/>
                <a:gd name="connsiteX17" fmla="*/ 67766 w 172441"/>
                <a:gd name="connsiteY17" fmla="*/ 227522 h 380239"/>
                <a:gd name="connsiteX18" fmla="*/ 64889 w 172441"/>
                <a:gd name="connsiteY18" fmla="*/ 184660 h 380239"/>
                <a:gd name="connsiteX19" fmla="*/ 62507 w 172441"/>
                <a:gd name="connsiteY19" fmla="*/ 139416 h 380239"/>
                <a:gd name="connsiteX20" fmla="*/ 62507 w 172441"/>
                <a:gd name="connsiteY20" fmla="*/ 103697 h 380239"/>
                <a:gd name="connsiteX21" fmla="*/ 79176 w 172441"/>
                <a:gd name="connsiteY21" fmla="*/ 89410 h 380239"/>
                <a:gd name="connsiteX22" fmla="*/ 95845 w 172441"/>
                <a:gd name="connsiteY22" fmla="*/ 103697 h 380239"/>
                <a:gd name="connsiteX23" fmla="*/ 91529 w 172441"/>
                <a:gd name="connsiteY23" fmla="*/ 137035 h 380239"/>
                <a:gd name="connsiteX24" fmla="*/ 88701 w 172441"/>
                <a:gd name="connsiteY24" fmla="*/ 177516 h 380239"/>
                <a:gd name="connsiteX25" fmla="*/ 86320 w 172441"/>
                <a:gd name="connsiteY25" fmla="*/ 217997 h 380239"/>
                <a:gd name="connsiteX26" fmla="*/ 86320 w 172441"/>
                <a:gd name="connsiteY26" fmla="*/ 256097 h 380239"/>
                <a:gd name="connsiteX27" fmla="*/ 86320 w 172441"/>
                <a:gd name="connsiteY27" fmla="*/ 294197 h 380239"/>
                <a:gd name="connsiteX28" fmla="*/ 91082 w 172441"/>
                <a:gd name="connsiteY28" fmla="*/ 327535 h 380239"/>
                <a:gd name="connsiteX29" fmla="*/ 102989 w 172441"/>
                <a:gd name="connsiteY29" fmla="*/ 358491 h 380239"/>
                <a:gd name="connsiteX30" fmla="*/ 119657 w 172441"/>
                <a:gd name="connsiteY30" fmla="*/ 377541 h 380239"/>
                <a:gd name="connsiteX31" fmla="*/ 152995 w 172441"/>
                <a:gd name="connsiteY31" fmla="*/ 377541 h 380239"/>
                <a:gd name="connsiteX32" fmla="*/ 172045 w 172441"/>
                <a:gd name="connsiteY32" fmla="*/ 360872 h 380239"/>
                <a:gd name="connsiteX33" fmla="*/ 164901 w 172441"/>
                <a:gd name="connsiteY33" fmla="*/ 335125 h 380239"/>
                <a:gd name="connsiteX34" fmla="*/ 152995 w 172441"/>
                <a:gd name="connsiteY34" fmla="*/ 320391 h 380239"/>
                <a:gd name="connsiteX35" fmla="*/ 145851 w 172441"/>
                <a:gd name="connsiteY35" fmla="*/ 291816 h 380239"/>
                <a:gd name="connsiteX36" fmla="*/ 141089 w 172441"/>
                <a:gd name="connsiteY36" fmla="*/ 251335 h 380239"/>
                <a:gd name="connsiteX37" fmla="*/ 139700 w 172441"/>
                <a:gd name="connsiteY37" fmla="*/ 220379 h 380239"/>
                <a:gd name="connsiteX38" fmla="*/ 143470 w 172441"/>
                <a:gd name="connsiteY38" fmla="*/ 184660 h 380239"/>
                <a:gd name="connsiteX39" fmla="*/ 147786 w 172441"/>
                <a:gd name="connsiteY39" fmla="*/ 146560 h 380239"/>
                <a:gd name="connsiteX40" fmla="*/ 152995 w 172441"/>
                <a:gd name="connsiteY40" fmla="*/ 91791 h 380239"/>
                <a:gd name="connsiteX41" fmla="*/ 146701 w 172441"/>
                <a:gd name="connsiteY41" fmla="*/ 35085 h 380239"/>
                <a:gd name="connsiteX42" fmla="*/ 100607 w 172441"/>
                <a:gd name="connsiteY42" fmla="*/ 1750 h 380239"/>
                <a:gd name="connsiteX0" fmla="*/ 100607 w 172441"/>
                <a:gd name="connsiteY0" fmla="*/ 1627 h 380116"/>
                <a:gd name="connsiteX1" fmla="*/ 56257 w 172441"/>
                <a:gd name="connsiteY1" fmla="*/ 6936 h 380116"/>
                <a:gd name="connsiteX2" fmla="*/ 26789 w 172441"/>
                <a:gd name="connsiteY2" fmla="*/ 22326 h 380116"/>
                <a:gd name="connsiteX3" fmla="*/ 10120 w 172441"/>
                <a:gd name="connsiteY3" fmla="*/ 63093 h 380116"/>
                <a:gd name="connsiteX4" fmla="*/ 5357 w 172441"/>
                <a:gd name="connsiteY4" fmla="*/ 96431 h 380116"/>
                <a:gd name="connsiteX5" fmla="*/ 5357 w 172441"/>
                <a:gd name="connsiteY5" fmla="*/ 153581 h 380116"/>
                <a:gd name="connsiteX6" fmla="*/ 5357 w 172441"/>
                <a:gd name="connsiteY6" fmla="*/ 201206 h 380116"/>
                <a:gd name="connsiteX7" fmla="*/ 595 w 172441"/>
                <a:gd name="connsiteY7" fmla="*/ 258356 h 380116"/>
                <a:gd name="connsiteX8" fmla="*/ 595 w 172441"/>
                <a:gd name="connsiteY8" fmla="*/ 310743 h 380116"/>
                <a:gd name="connsiteX9" fmla="*/ 5357 w 172441"/>
                <a:gd name="connsiteY9" fmla="*/ 351224 h 380116"/>
                <a:gd name="connsiteX10" fmla="*/ 17264 w 172441"/>
                <a:gd name="connsiteY10" fmla="*/ 377914 h 380116"/>
                <a:gd name="connsiteX11" fmla="*/ 45839 w 172441"/>
                <a:gd name="connsiteY11" fmla="*/ 377418 h 380116"/>
                <a:gd name="connsiteX12" fmla="*/ 62507 w 172441"/>
                <a:gd name="connsiteY12" fmla="*/ 367893 h 380116"/>
                <a:gd name="connsiteX13" fmla="*/ 67270 w 172441"/>
                <a:gd name="connsiteY13" fmla="*/ 346462 h 380116"/>
                <a:gd name="connsiteX14" fmla="*/ 57745 w 172441"/>
                <a:gd name="connsiteY14" fmla="*/ 317887 h 380116"/>
                <a:gd name="connsiteX15" fmla="*/ 57745 w 172441"/>
                <a:gd name="connsiteY15" fmla="*/ 282168 h 380116"/>
                <a:gd name="connsiteX16" fmla="*/ 62507 w 172441"/>
                <a:gd name="connsiteY16" fmla="*/ 258356 h 380116"/>
                <a:gd name="connsiteX17" fmla="*/ 67766 w 172441"/>
                <a:gd name="connsiteY17" fmla="*/ 227399 h 380116"/>
                <a:gd name="connsiteX18" fmla="*/ 64889 w 172441"/>
                <a:gd name="connsiteY18" fmla="*/ 184537 h 380116"/>
                <a:gd name="connsiteX19" fmla="*/ 62507 w 172441"/>
                <a:gd name="connsiteY19" fmla="*/ 139293 h 380116"/>
                <a:gd name="connsiteX20" fmla="*/ 62507 w 172441"/>
                <a:gd name="connsiteY20" fmla="*/ 103574 h 380116"/>
                <a:gd name="connsiteX21" fmla="*/ 79176 w 172441"/>
                <a:gd name="connsiteY21" fmla="*/ 89287 h 380116"/>
                <a:gd name="connsiteX22" fmla="*/ 95845 w 172441"/>
                <a:gd name="connsiteY22" fmla="*/ 103574 h 380116"/>
                <a:gd name="connsiteX23" fmla="*/ 91529 w 172441"/>
                <a:gd name="connsiteY23" fmla="*/ 136912 h 380116"/>
                <a:gd name="connsiteX24" fmla="*/ 88701 w 172441"/>
                <a:gd name="connsiteY24" fmla="*/ 177393 h 380116"/>
                <a:gd name="connsiteX25" fmla="*/ 86320 w 172441"/>
                <a:gd name="connsiteY25" fmla="*/ 217874 h 380116"/>
                <a:gd name="connsiteX26" fmla="*/ 86320 w 172441"/>
                <a:gd name="connsiteY26" fmla="*/ 255974 h 380116"/>
                <a:gd name="connsiteX27" fmla="*/ 86320 w 172441"/>
                <a:gd name="connsiteY27" fmla="*/ 294074 h 380116"/>
                <a:gd name="connsiteX28" fmla="*/ 91082 w 172441"/>
                <a:gd name="connsiteY28" fmla="*/ 327412 h 380116"/>
                <a:gd name="connsiteX29" fmla="*/ 102989 w 172441"/>
                <a:gd name="connsiteY29" fmla="*/ 358368 h 380116"/>
                <a:gd name="connsiteX30" fmla="*/ 119657 w 172441"/>
                <a:gd name="connsiteY30" fmla="*/ 377418 h 380116"/>
                <a:gd name="connsiteX31" fmla="*/ 152995 w 172441"/>
                <a:gd name="connsiteY31" fmla="*/ 377418 h 380116"/>
                <a:gd name="connsiteX32" fmla="*/ 172045 w 172441"/>
                <a:gd name="connsiteY32" fmla="*/ 360749 h 380116"/>
                <a:gd name="connsiteX33" fmla="*/ 164901 w 172441"/>
                <a:gd name="connsiteY33" fmla="*/ 335002 h 380116"/>
                <a:gd name="connsiteX34" fmla="*/ 152995 w 172441"/>
                <a:gd name="connsiteY34" fmla="*/ 320268 h 380116"/>
                <a:gd name="connsiteX35" fmla="*/ 145851 w 172441"/>
                <a:gd name="connsiteY35" fmla="*/ 291693 h 380116"/>
                <a:gd name="connsiteX36" fmla="*/ 141089 w 172441"/>
                <a:gd name="connsiteY36" fmla="*/ 251212 h 380116"/>
                <a:gd name="connsiteX37" fmla="*/ 139700 w 172441"/>
                <a:gd name="connsiteY37" fmla="*/ 220256 h 380116"/>
                <a:gd name="connsiteX38" fmla="*/ 143470 w 172441"/>
                <a:gd name="connsiteY38" fmla="*/ 184537 h 380116"/>
                <a:gd name="connsiteX39" fmla="*/ 147786 w 172441"/>
                <a:gd name="connsiteY39" fmla="*/ 146437 h 380116"/>
                <a:gd name="connsiteX40" fmla="*/ 152995 w 172441"/>
                <a:gd name="connsiteY40" fmla="*/ 91668 h 380116"/>
                <a:gd name="connsiteX41" fmla="*/ 146701 w 172441"/>
                <a:gd name="connsiteY41" fmla="*/ 34962 h 380116"/>
                <a:gd name="connsiteX42" fmla="*/ 100607 w 172441"/>
                <a:gd name="connsiteY42" fmla="*/ 1627 h 3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2441" h="380116">
                  <a:moveTo>
                    <a:pt x="100607" y="1627"/>
                  </a:moveTo>
                  <a:cubicBezTo>
                    <a:pt x="85533" y="-3044"/>
                    <a:pt x="68560" y="3486"/>
                    <a:pt x="56257" y="6936"/>
                  </a:cubicBezTo>
                  <a:cubicBezTo>
                    <a:pt x="43954" y="10386"/>
                    <a:pt x="34479" y="12967"/>
                    <a:pt x="26789" y="22326"/>
                  </a:cubicBezTo>
                  <a:cubicBezTo>
                    <a:pt x="19100" y="31686"/>
                    <a:pt x="13692" y="50742"/>
                    <a:pt x="10120" y="63093"/>
                  </a:cubicBezTo>
                  <a:cubicBezTo>
                    <a:pt x="6548" y="75444"/>
                    <a:pt x="6151" y="81350"/>
                    <a:pt x="5357" y="96431"/>
                  </a:cubicBezTo>
                  <a:cubicBezTo>
                    <a:pt x="4563" y="111512"/>
                    <a:pt x="5357" y="153581"/>
                    <a:pt x="5357" y="153581"/>
                  </a:cubicBezTo>
                  <a:cubicBezTo>
                    <a:pt x="5357" y="171043"/>
                    <a:pt x="6151" y="183744"/>
                    <a:pt x="5357" y="201206"/>
                  </a:cubicBezTo>
                  <a:cubicBezTo>
                    <a:pt x="4563" y="218668"/>
                    <a:pt x="1389" y="240100"/>
                    <a:pt x="595" y="258356"/>
                  </a:cubicBezTo>
                  <a:cubicBezTo>
                    <a:pt x="-199" y="276612"/>
                    <a:pt x="-199" y="295265"/>
                    <a:pt x="595" y="310743"/>
                  </a:cubicBezTo>
                  <a:cubicBezTo>
                    <a:pt x="1389" y="326221"/>
                    <a:pt x="2579" y="340029"/>
                    <a:pt x="5357" y="351224"/>
                  </a:cubicBezTo>
                  <a:cubicBezTo>
                    <a:pt x="8135" y="362419"/>
                    <a:pt x="10517" y="373548"/>
                    <a:pt x="17264" y="377914"/>
                  </a:cubicBezTo>
                  <a:cubicBezTo>
                    <a:pt x="24011" y="382280"/>
                    <a:pt x="38299" y="379088"/>
                    <a:pt x="45839" y="377418"/>
                  </a:cubicBezTo>
                  <a:cubicBezTo>
                    <a:pt x="53380" y="375748"/>
                    <a:pt x="58935" y="373052"/>
                    <a:pt x="62507" y="367893"/>
                  </a:cubicBezTo>
                  <a:cubicBezTo>
                    <a:pt x="66079" y="362734"/>
                    <a:pt x="68064" y="354796"/>
                    <a:pt x="67270" y="346462"/>
                  </a:cubicBezTo>
                  <a:cubicBezTo>
                    <a:pt x="66476" y="338128"/>
                    <a:pt x="59332" y="328603"/>
                    <a:pt x="57745" y="317887"/>
                  </a:cubicBezTo>
                  <a:cubicBezTo>
                    <a:pt x="56158" y="307171"/>
                    <a:pt x="56951" y="292090"/>
                    <a:pt x="57745" y="282168"/>
                  </a:cubicBezTo>
                  <a:cubicBezTo>
                    <a:pt x="58539" y="272246"/>
                    <a:pt x="60837" y="267484"/>
                    <a:pt x="62507" y="258356"/>
                  </a:cubicBezTo>
                  <a:cubicBezTo>
                    <a:pt x="64177" y="249228"/>
                    <a:pt x="67369" y="239702"/>
                    <a:pt x="67766" y="227399"/>
                  </a:cubicBezTo>
                  <a:cubicBezTo>
                    <a:pt x="68163" y="215096"/>
                    <a:pt x="65765" y="199221"/>
                    <a:pt x="64889" y="184537"/>
                  </a:cubicBezTo>
                  <a:cubicBezTo>
                    <a:pt x="64013" y="169853"/>
                    <a:pt x="62904" y="152787"/>
                    <a:pt x="62507" y="139293"/>
                  </a:cubicBezTo>
                  <a:cubicBezTo>
                    <a:pt x="62110" y="125799"/>
                    <a:pt x="59729" y="111908"/>
                    <a:pt x="62507" y="103574"/>
                  </a:cubicBezTo>
                  <a:cubicBezTo>
                    <a:pt x="65285" y="95240"/>
                    <a:pt x="73620" y="89287"/>
                    <a:pt x="79176" y="89287"/>
                  </a:cubicBezTo>
                  <a:cubicBezTo>
                    <a:pt x="84732" y="89287"/>
                    <a:pt x="93786" y="95637"/>
                    <a:pt x="95845" y="103574"/>
                  </a:cubicBezTo>
                  <a:cubicBezTo>
                    <a:pt x="97904" y="111512"/>
                    <a:pt x="92720" y="124609"/>
                    <a:pt x="91529" y="136912"/>
                  </a:cubicBezTo>
                  <a:cubicBezTo>
                    <a:pt x="90338" y="149215"/>
                    <a:pt x="89569" y="163899"/>
                    <a:pt x="88701" y="177393"/>
                  </a:cubicBezTo>
                  <a:cubicBezTo>
                    <a:pt x="87833" y="190887"/>
                    <a:pt x="86717" y="204777"/>
                    <a:pt x="86320" y="217874"/>
                  </a:cubicBezTo>
                  <a:cubicBezTo>
                    <a:pt x="85923" y="230971"/>
                    <a:pt x="86320" y="255974"/>
                    <a:pt x="86320" y="255974"/>
                  </a:cubicBezTo>
                  <a:cubicBezTo>
                    <a:pt x="86320" y="268674"/>
                    <a:pt x="85526" y="282168"/>
                    <a:pt x="86320" y="294074"/>
                  </a:cubicBezTo>
                  <a:cubicBezTo>
                    <a:pt x="87114" y="305980"/>
                    <a:pt x="88304" y="316696"/>
                    <a:pt x="91082" y="327412"/>
                  </a:cubicBezTo>
                  <a:cubicBezTo>
                    <a:pt x="93860" y="338128"/>
                    <a:pt x="98227" y="350034"/>
                    <a:pt x="102989" y="358368"/>
                  </a:cubicBezTo>
                  <a:cubicBezTo>
                    <a:pt x="107751" y="366702"/>
                    <a:pt x="111323" y="374243"/>
                    <a:pt x="119657" y="377418"/>
                  </a:cubicBezTo>
                  <a:cubicBezTo>
                    <a:pt x="127991" y="380593"/>
                    <a:pt x="144264" y="380196"/>
                    <a:pt x="152995" y="377418"/>
                  </a:cubicBezTo>
                  <a:cubicBezTo>
                    <a:pt x="161726" y="374640"/>
                    <a:pt x="170061" y="367818"/>
                    <a:pt x="172045" y="360749"/>
                  </a:cubicBezTo>
                  <a:cubicBezTo>
                    <a:pt x="174029" y="353680"/>
                    <a:pt x="168076" y="341749"/>
                    <a:pt x="164901" y="335002"/>
                  </a:cubicBezTo>
                  <a:cubicBezTo>
                    <a:pt x="161726" y="328255"/>
                    <a:pt x="156170" y="327486"/>
                    <a:pt x="152995" y="320268"/>
                  </a:cubicBezTo>
                  <a:cubicBezTo>
                    <a:pt x="149820" y="313050"/>
                    <a:pt x="147835" y="303202"/>
                    <a:pt x="145851" y="291693"/>
                  </a:cubicBezTo>
                  <a:cubicBezTo>
                    <a:pt x="143867" y="280184"/>
                    <a:pt x="142114" y="263118"/>
                    <a:pt x="141089" y="251212"/>
                  </a:cubicBezTo>
                  <a:cubicBezTo>
                    <a:pt x="140064" y="239306"/>
                    <a:pt x="139303" y="231368"/>
                    <a:pt x="139700" y="220256"/>
                  </a:cubicBezTo>
                  <a:cubicBezTo>
                    <a:pt x="140097" y="209144"/>
                    <a:pt x="142122" y="196840"/>
                    <a:pt x="143470" y="184537"/>
                  </a:cubicBezTo>
                  <a:cubicBezTo>
                    <a:pt x="144818" y="172234"/>
                    <a:pt x="146199" y="161915"/>
                    <a:pt x="147786" y="146437"/>
                  </a:cubicBezTo>
                  <a:cubicBezTo>
                    <a:pt x="149374" y="130959"/>
                    <a:pt x="152598" y="107146"/>
                    <a:pt x="152995" y="91668"/>
                  </a:cubicBezTo>
                  <a:cubicBezTo>
                    <a:pt x="153392" y="76190"/>
                    <a:pt x="155432" y="49969"/>
                    <a:pt x="146701" y="34962"/>
                  </a:cubicBezTo>
                  <a:cubicBezTo>
                    <a:pt x="137970" y="19955"/>
                    <a:pt x="115681" y="6298"/>
                    <a:pt x="100607" y="1627"/>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44767" name="任意多边形 426">
              <a:extLst>
                <a:ext uri="{FF2B5EF4-FFF2-40B4-BE49-F238E27FC236}">
                  <a16:creationId xmlns:a16="http://schemas.microsoft.com/office/drawing/2014/main" id="{CB52720B-A8AE-C193-5A0B-CA280F66028C}"/>
                </a:ext>
              </a:extLst>
            </p:cNvPr>
            <p:cNvSpPr>
              <a:spLocks noChangeAspect="1"/>
            </p:cNvSpPr>
            <p:nvPr/>
          </p:nvSpPr>
          <p:spPr>
            <a:xfrm rot="5400000" flipV="1">
              <a:off x="11025969" y="2400247"/>
              <a:ext cx="112698" cy="252026"/>
            </a:xfrm>
            <a:custGeom>
              <a:avLst/>
              <a:gdLst>
                <a:gd name="connsiteX0" fmla="*/ 74228 w 162545"/>
                <a:gd name="connsiteY0" fmla="*/ 248 h 363358"/>
                <a:gd name="connsiteX1" fmla="*/ 26603 w 162545"/>
                <a:gd name="connsiteY1" fmla="*/ 28823 h 363358"/>
                <a:gd name="connsiteX2" fmla="*/ 9934 w 162545"/>
                <a:gd name="connsiteY2" fmla="*/ 69304 h 363358"/>
                <a:gd name="connsiteX3" fmla="*/ 2791 w 162545"/>
                <a:gd name="connsiteY3" fmla="*/ 102641 h 363358"/>
                <a:gd name="connsiteX4" fmla="*/ 2791 w 162545"/>
                <a:gd name="connsiteY4" fmla="*/ 124073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993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726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726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8576 w 162545"/>
                <a:gd name="connsiteY17" fmla="*/ 240464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03 h 363313"/>
                <a:gd name="connsiteX1" fmla="*/ 26603 w 162545"/>
                <a:gd name="connsiteY1" fmla="*/ 28778 h 363313"/>
                <a:gd name="connsiteX2" fmla="*/ 7264 w 162545"/>
                <a:gd name="connsiteY2" fmla="*/ 69259 h 363313"/>
                <a:gd name="connsiteX3" fmla="*/ 2791 w 162545"/>
                <a:gd name="connsiteY3" fmla="*/ 102596 h 363313"/>
                <a:gd name="connsiteX4" fmla="*/ 4571 w 162545"/>
                <a:gd name="connsiteY4" fmla="*/ 123137 h 363313"/>
                <a:gd name="connsiteX5" fmla="*/ 9934 w 162545"/>
                <a:gd name="connsiteY5" fmla="*/ 145459 h 363313"/>
                <a:gd name="connsiteX6" fmla="*/ 17078 w 162545"/>
                <a:gd name="connsiteY6" fmla="*/ 183559 h 363313"/>
                <a:gd name="connsiteX7" fmla="*/ 9934 w 162545"/>
                <a:gd name="connsiteY7" fmla="*/ 214515 h 363313"/>
                <a:gd name="connsiteX8" fmla="*/ 409 w 162545"/>
                <a:gd name="connsiteY8" fmla="*/ 264521 h 363313"/>
                <a:gd name="connsiteX9" fmla="*/ 2791 w 162545"/>
                <a:gd name="connsiteY9" fmla="*/ 305003 h 363313"/>
                <a:gd name="connsiteX10" fmla="*/ 12316 w 162545"/>
                <a:gd name="connsiteY10" fmla="*/ 343103 h 363313"/>
                <a:gd name="connsiteX11" fmla="*/ 28984 w 162545"/>
                <a:gd name="connsiteY11" fmla="*/ 362153 h 363313"/>
                <a:gd name="connsiteX12" fmla="*/ 52797 w 162545"/>
                <a:gd name="connsiteY12" fmla="*/ 359771 h 363313"/>
                <a:gd name="connsiteX13" fmla="*/ 71847 w 162545"/>
                <a:gd name="connsiteY13" fmla="*/ 347865 h 363313"/>
                <a:gd name="connsiteX14" fmla="*/ 67084 w 162545"/>
                <a:gd name="connsiteY14" fmla="*/ 316909 h 363313"/>
                <a:gd name="connsiteX15" fmla="*/ 62322 w 162545"/>
                <a:gd name="connsiteY15" fmla="*/ 295478 h 363313"/>
                <a:gd name="connsiteX16" fmla="*/ 62322 w 162545"/>
                <a:gd name="connsiteY16" fmla="*/ 262140 h 363313"/>
                <a:gd name="connsiteX17" fmla="*/ 68576 w 162545"/>
                <a:gd name="connsiteY17" fmla="*/ 240419 h 363313"/>
                <a:gd name="connsiteX18" fmla="*/ 76609 w 162545"/>
                <a:gd name="connsiteY18" fmla="*/ 197846 h 363313"/>
                <a:gd name="connsiteX19" fmla="*/ 71847 w 162545"/>
                <a:gd name="connsiteY19" fmla="*/ 154984 h 363313"/>
                <a:gd name="connsiteX20" fmla="*/ 67084 w 162545"/>
                <a:gd name="connsiteY20" fmla="*/ 119265 h 363313"/>
                <a:gd name="connsiteX21" fmla="*/ 64703 w 162545"/>
                <a:gd name="connsiteY21" fmla="*/ 95453 h 363313"/>
                <a:gd name="connsiteX22" fmla="*/ 78991 w 162545"/>
                <a:gd name="connsiteY22" fmla="*/ 95453 h 363313"/>
                <a:gd name="connsiteX23" fmla="*/ 95659 w 162545"/>
                <a:gd name="connsiteY23" fmla="*/ 131171 h 363313"/>
                <a:gd name="connsiteX24" fmla="*/ 100422 w 162545"/>
                <a:gd name="connsiteY24" fmla="*/ 178796 h 363313"/>
                <a:gd name="connsiteX25" fmla="*/ 98041 w 162545"/>
                <a:gd name="connsiteY25" fmla="*/ 219278 h 363313"/>
                <a:gd name="connsiteX26" fmla="*/ 93278 w 162545"/>
                <a:gd name="connsiteY26" fmla="*/ 259759 h 363313"/>
                <a:gd name="connsiteX27" fmla="*/ 93278 w 162545"/>
                <a:gd name="connsiteY27" fmla="*/ 309765 h 363313"/>
                <a:gd name="connsiteX28" fmla="*/ 93278 w 162545"/>
                <a:gd name="connsiteY28" fmla="*/ 333578 h 363313"/>
                <a:gd name="connsiteX29" fmla="*/ 102803 w 162545"/>
                <a:gd name="connsiteY29" fmla="*/ 355009 h 363313"/>
                <a:gd name="connsiteX30" fmla="*/ 117091 w 162545"/>
                <a:gd name="connsiteY30" fmla="*/ 362153 h 363313"/>
                <a:gd name="connsiteX31" fmla="*/ 143284 w 162545"/>
                <a:gd name="connsiteY31" fmla="*/ 352628 h 363313"/>
                <a:gd name="connsiteX32" fmla="*/ 159953 w 162545"/>
                <a:gd name="connsiteY32" fmla="*/ 321671 h 363313"/>
                <a:gd name="connsiteX33" fmla="*/ 152809 w 162545"/>
                <a:gd name="connsiteY33" fmla="*/ 266903 h 363313"/>
                <a:gd name="connsiteX34" fmla="*/ 159953 w 162545"/>
                <a:gd name="connsiteY34" fmla="*/ 221659 h 363313"/>
                <a:gd name="connsiteX35" fmla="*/ 162334 w 162545"/>
                <a:gd name="connsiteY35" fmla="*/ 169271 h 363313"/>
                <a:gd name="connsiteX36" fmla="*/ 155191 w 162545"/>
                <a:gd name="connsiteY36" fmla="*/ 131171 h 363313"/>
                <a:gd name="connsiteX37" fmla="*/ 145666 w 162545"/>
                <a:gd name="connsiteY37" fmla="*/ 97834 h 363313"/>
                <a:gd name="connsiteX38" fmla="*/ 133759 w 162545"/>
                <a:gd name="connsiteY38" fmla="*/ 52590 h 363313"/>
                <a:gd name="connsiteX39" fmla="*/ 123055 w 162545"/>
                <a:gd name="connsiteY39" fmla="*/ 17761 h 363313"/>
                <a:gd name="connsiteX40" fmla="*/ 74228 w 162545"/>
                <a:gd name="connsiteY40" fmla="*/ 203 h 363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62545" h="363313">
                  <a:moveTo>
                    <a:pt x="74228" y="203"/>
                  </a:moveTo>
                  <a:cubicBezTo>
                    <a:pt x="58153" y="2039"/>
                    <a:pt x="37764" y="17269"/>
                    <a:pt x="26603" y="28778"/>
                  </a:cubicBezTo>
                  <a:cubicBezTo>
                    <a:pt x="15442" y="40287"/>
                    <a:pt x="11233" y="56956"/>
                    <a:pt x="7264" y="69259"/>
                  </a:cubicBezTo>
                  <a:cubicBezTo>
                    <a:pt x="3295" y="81562"/>
                    <a:pt x="3240" y="93616"/>
                    <a:pt x="2791" y="102596"/>
                  </a:cubicBezTo>
                  <a:cubicBezTo>
                    <a:pt x="2342" y="111576"/>
                    <a:pt x="3381" y="115993"/>
                    <a:pt x="4571" y="123137"/>
                  </a:cubicBezTo>
                  <a:cubicBezTo>
                    <a:pt x="5761" y="130281"/>
                    <a:pt x="7850" y="135389"/>
                    <a:pt x="9934" y="145459"/>
                  </a:cubicBezTo>
                  <a:cubicBezTo>
                    <a:pt x="12019" y="155529"/>
                    <a:pt x="17078" y="172050"/>
                    <a:pt x="17078" y="183559"/>
                  </a:cubicBezTo>
                  <a:cubicBezTo>
                    <a:pt x="17078" y="195068"/>
                    <a:pt x="12712" y="201021"/>
                    <a:pt x="9934" y="214515"/>
                  </a:cubicBezTo>
                  <a:cubicBezTo>
                    <a:pt x="7156" y="228009"/>
                    <a:pt x="1599" y="249440"/>
                    <a:pt x="409" y="264521"/>
                  </a:cubicBezTo>
                  <a:cubicBezTo>
                    <a:pt x="-781" y="279602"/>
                    <a:pt x="806" y="291906"/>
                    <a:pt x="2791" y="305003"/>
                  </a:cubicBezTo>
                  <a:cubicBezTo>
                    <a:pt x="4776" y="318100"/>
                    <a:pt x="7950" y="333578"/>
                    <a:pt x="12316" y="343103"/>
                  </a:cubicBezTo>
                  <a:cubicBezTo>
                    <a:pt x="16681" y="352628"/>
                    <a:pt x="22237" y="359375"/>
                    <a:pt x="28984" y="362153"/>
                  </a:cubicBezTo>
                  <a:cubicBezTo>
                    <a:pt x="35731" y="364931"/>
                    <a:pt x="45653" y="362152"/>
                    <a:pt x="52797" y="359771"/>
                  </a:cubicBezTo>
                  <a:cubicBezTo>
                    <a:pt x="59941" y="357390"/>
                    <a:pt x="69466" y="355009"/>
                    <a:pt x="71847" y="347865"/>
                  </a:cubicBezTo>
                  <a:cubicBezTo>
                    <a:pt x="74228" y="340721"/>
                    <a:pt x="68672" y="325640"/>
                    <a:pt x="67084" y="316909"/>
                  </a:cubicBezTo>
                  <a:cubicBezTo>
                    <a:pt x="65496" y="308178"/>
                    <a:pt x="63116" y="304606"/>
                    <a:pt x="62322" y="295478"/>
                  </a:cubicBezTo>
                  <a:cubicBezTo>
                    <a:pt x="61528" y="286350"/>
                    <a:pt x="61280" y="271316"/>
                    <a:pt x="62322" y="262140"/>
                  </a:cubicBezTo>
                  <a:cubicBezTo>
                    <a:pt x="63364" y="252964"/>
                    <a:pt x="66195" y="251135"/>
                    <a:pt x="68576" y="240419"/>
                  </a:cubicBezTo>
                  <a:cubicBezTo>
                    <a:pt x="70957" y="229703"/>
                    <a:pt x="76064" y="212085"/>
                    <a:pt x="76609" y="197846"/>
                  </a:cubicBezTo>
                  <a:cubicBezTo>
                    <a:pt x="77154" y="183607"/>
                    <a:pt x="73434" y="168081"/>
                    <a:pt x="71847" y="154984"/>
                  </a:cubicBezTo>
                  <a:cubicBezTo>
                    <a:pt x="70260" y="141887"/>
                    <a:pt x="68275" y="129187"/>
                    <a:pt x="67084" y="119265"/>
                  </a:cubicBezTo>
                  <a:cubicBezTo>
                    <a:pt x="65893" y="109343"/>
                    <a:pt x="62719" y="99422"/>
                    <a:pt x="64703" y="95453"/>
                  </a:cubicBezTo>
                  <a:cubicBezTo>
                    <a:pt x="66687" y="91484"/>
                    <a:pt x="73832" y="89500"/>
                    <a:pt x="78991" y="95453"/>
                  </a:cubicBezTo>
                  <a:cubicBezTo>
                    <a:pt x="84150" y="101406"/>
                    <a:pt x="92087" y="117281"/>
                    <a:pt x="95659" y="131171"/>
                  </a:cubicBezTo>
                  <a:cubicBezTo>
                    <a:pt x="99231" y="145061"/>
                    <a:pt x="100025" y="164112"/>
                    <a:pt x="100422" y="178796"/>
                  </a:cubicBezTo>
                  <a:cubicBezTo>
                    <a:pt x="100819" y="193480"/>
                    <a:pt x="99232" y="205784"/>
                    <a:pt x="98041" y="219278"/>
                  </a:cubicBezTo>
                  <a:cubicBezTo>
                    <a:pt x="96850" y="232772"/>
                    <a:pt x="94072" y="244678"/>
                    <a:pt x="93278" y="259759"/>
                  </a:cubicBezTo>
                  <a:cubicBezTo>
                    <a:pt x="92484" y="274840"/>
                    <a:pt x="93278" y="309765"/>
                    <a:pt x="93278" y="309765"/>
                  </a:cubicBezTo>
                  <a:cubicBezTo>
                    <a:pt x="93278" y="322068"/>
                    <a:pt x="91690" y="326037"/>
                    <a:pt x="93278" y="333578"/>
                  </a:cubicBezTo>
                  <a:cubicBezTo>
                    <a:pt x="94866" y="341119"/>
                    <a:pt x="98834" y="350247"/>
                    <a:pt x="102803" y="355009"/>
                  </a:cubicBezTo>
                  <a:cubicBezTo>
                    <a:pt x="106772" y="359771"/>
                    <a:pt x="110344" y="362550"/>
                    <a:pt x="117091" y="362153"/>
                  </a:cubicBezTo>
                  <a:cubicBezTo>
                    <a:pt x="123838" y="361756"/>
                    <a:pt x="136140" y="359375"/>
                    <a:pt x="143284" y="352628"/>
                  </a:cubicBezTo>
                  <a:cubicBezTo>
                    <a:pt x="150428" y="345881"/>
                    <a:pt x="158366" y="335958"/>
                    <a:pt x="159953" y="321671"/>
                  </a:cubicBezTo>
                  <a:cubicBezTo>
                    <a:pt x="161540" y="307384"/>
                    <a:pt x="152809" y="283572"/>
                    <a:pt x="152809" y="266903"/>
                  </a:cubicBezTo>
                  <a:cubicBezTo>
                    <a:pt x="152809" y="250234"/>
                    <a:pt x="158366" y="237931"/>
                    <a:pt x="159953" y="221659"/>
                  </a:cubicBezTo>
                  <a:cubicBezTo>
                    <a:pt x="161541" y="205387"/>
                    <a:pt x="163128" y="184352"/>
                    <a:pt x="162334" y="169271"/>
                  </a:cubicBezTo>
                  <a:cubicBezTo>
                    <a:pt x="161540" y="154190"/>
                    <a:pt x="157969" y="143077"/>
                    <a:pt x="155191" y="131171"/>
                  </a:cubicBezTo>
                  <a:cubicBezTo>
                    <a:pt x="152413" y="119265"/>
                    <a:pt x="149238" y="110931"/>
                    <a:pt x="145666" y="97834"/>
                  </a:cubicBezTo>
                  <a:cubicBezTo>
                    <a:pt x="142094" y="84737"/>
                    <a:pt x="136934" y="66084"/>
                    <a:pt x="133759" y="52590"/>
                  </a:cubicBezTo>
                  <a:cubicBezTo>
                    <a:pt x="130584" y="39096"/>
                    <a:pt x="126230" y="26095"/>
                    <a:pt x="123055" y="17761"/>
                  </a:cubicBezTo>
                  <a:cubicBezTo>
                    <a:pt x="119880" y="9427"/>
                    <a:pt x="90303" y="-1633"/>
                    <a:pt x="74228" y="203"/>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672" name="任意多边形 427">
              <a:extLst>
                <a:ext uri="{FF2B5EF4-FFF2-40B4-BE49-F238E27FC236}">
                  <a16:creationId xmlns:a16="http://schemas.microsoft.com/office/drawing/2014/main" id="{AC7B7F49-53A0-E3A2-1DDB-2896A6AABF2C}"/>
                </a:ext>
              </a:extLst>
            </p:cNvPr>
            <p:cNvSpPr>
              <a:spLocks noChangeAspect="1"/>
            </p:cNvSpPr>
            <p:nvPr/>
          </p:nvSpPr>
          <p:spPr>
            <a:xfrm rot="5400000" flipH="1" flipV="1">
              <a:off x="11019627" y="1135168"/>
              <a:ext cx="112699" cy="252026"/>
            </a:xfrm>
            <a:custGeom>
              <a:avLst/>
              <a:gdLst>
                <a:gd name="connsiteX0" fmla="*/ 74228 w 162545"/>
                <a:gd name="connsiteY0" fmla="*/ 248 h 363358"/>
                <a:gd name="connsiteX1" fmla="*/ 26603 w 162545"/>
                <a:gd name="connsiteY1" fmla="*/ 28823 h 363358"/>
                <a:gd name="connsiteX2" fmla="*/ 9934 w 162545"/>
                <a:gd name="connsiteY2" fmla="*/ 69304 h 363358"/>
                <a:gd name="connsiteX3" fmla="*/ 2791 w 162545"/>
                <a:gd name="connsiteY3" fmla="*/ 102641 h 363358"/>
                <a:gd name="connsiteX4" fmla="*/ 2791 w 162545"/>
                <a:gd name="connsiteY4" fmla="*/ 124073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993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726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726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8576 w 162545"/>
                <a:gd name="connsiteY17" fmla="*/ 240464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03 h 363313"/>
                <a:gd name="connsiteX1" fmla="*/ 26603 w 162545"/>
                <a:gd name="connsiteY1" fmla="*/ 28778 h 363313"/>
                <a:gd name="connsiteX2" fmla="*/ 7264 w 162545"/>
                <a:gd name="connsiteY2" fmla="*/ 69259 h 363313"/>
                <a:gd name="connsiteX3" fmla="*/ 2791 w 162545"/>
                <a:gd name="connsiteY3" fmla="*/ 102596 h 363313"/>
                <a:gd name="connsiteX4" fmla="*/ 4571 w 162545"/>
                <a:gd name="connsiteY4" fmla="*/ 123137 h 363313"/>
                <a:gd name="connsiteX5" fmla="*/ 9934 w 162545"/>
                <a:gd name="connsiteY5" fmla="*/ 145459 h 363313"/>
                <a:gd name="connsiteX6" fmla="*/ 17078 w 162545"/>
                <a:gd name="connsiteY6" fmla="*/ 183559 h 363313"/>
                <a:gd name="connsiteX7" fmla="*/ 9934 w 162545"/>
                <a:gd name="connsiteY7" fmla="*/ 214515 h 363313"/>
                <a:gd name="connsiteX8" fmla="*/ 409 w 162545"/>
                <a:gd name="connsiteY8" fmla="*/ 264521 h 363313"/>
                <a:gd name="connsiteX9" fmla="*/ 2791 w 162545"/>
                <a:gd name="connsiteY9" fmla="*/ 305003 h 363313"/>
                <a:gd name="connsiteX10" fmla="*/ 12316 w 162545"/>
                <a:gd name="connsiteY10" fmla="*/ 343103 h 363313"/>
                <a:gd name="connsiteX11" fmla="*/ 28984 w 162545"/>
                <a:gd name="connsiteY11" fmla="*/ 362153 h 363313"/>
                <a:gd name="connsiteX12" fmla="*/ 52797 w 162545"/>
                <a:gd name="connsiteY12" fmla="*/ 359771 h 363313"/>
                <a:gd name="connsiteX13" fmla="*/ 71847 w 162545"/>
                <a:gd name="connsiteY13" fmla="*/ 347865 h 363313"/>
                <a:gd name="connsiteX14" fmla="*/ 67084 w 162545"/>
                <a:gd name="connsiteY14" fmla="*/ 316909 h 363313"/>
                <a:gd name="connsiteX15" fmla="*/ 62322 w 162545"/>
                <a:gd name="connsiteY15" fmla="*/ 295478 h 363313"/>
                <a:gd name="connsiteX16" fmla="*/ 62322 w 162545"/>
                <a:gd name="connsiteY16" fmla="*/ 262140 h 363313"/>
                <a:gd name="connsiteX17" fmla="*/ 68576 w 162545"/>
                <a:gd name="connsiteY17" fmla="*/ 240419 h 363313"/>
                <a:gd name="connsiteX18" fmla="*/ 76609 w 162545"/>
                <a:gd name="connsiteY18" fmla="*/ 197846 h 363313"/>
                <a:gd name="connsiteX19" fmla="*/ 71847 w 162545"/>
                <a:gd name="connsiteY19" fmla="*/ 154984 h 363313"/>
                <a:gd name="connsiteX20" fmla="*/ 67084 w 162545"/>
                <a:gd name="connsiteY20" fmla="*/ 119265 h 363313"/>
                <a:gd name="connsiteX21" fmla="*/ 64703 w 162545"/>
                <a:gd name="connsiteY21" fmla="*/ 95453 h 363313"/>
                <a:gd name="connsiteX22" fmla="*/ 78991 w 162545"/>
                <a:gd name="connsiteY22" fmla="*/ 95453 h 363313"/>
                <a:gd name="connsiteX23" fmla="*/ 95659 w 162545"/>
                <a:gd name="connsiteY23" fmla="*/ 131171 h 363313"/>
                <a:gd name="connsiteX24" fmla="*/ 100422 w 162545"/>
                <a:gd name="connsiteY24" fmla="*/ 178796 h 363313"/>
                <a:gd name="connsiteX25" fmla="*/ 98041 w 162545"/>
                <a:gd name="connsiteY25" fmla="*/ 219278 h 363313"/>
                <a:gd name="connsiteX26" fmla="*/ 93278 w 162545"/>
                <a:gd name="connsiteY26" fmla="*/ 259759 h 363313"/>
                <a:gd name="connsiteX27" fmla="*/ 93278 w 162545"/>
                <a:gd name="connsiteY27" fmla="*/ 309765 h 363313"/>
                <a:gd name="connsiteX28" fmla="*/ 93278 w 162545"/>
                <a:gd name="connsiteY28" fmla="*/ 333578 h 363313"/>
                <a:gd name="connsiteX29" fmla="*/ 102803 w 162545"/>
                <a:gd name="connsiteY29" fmla="*/ 355009 h 363313"/>
                <a:gd name="connsiteX30" fmla="*/ 117091 w 162545"/>
                <a:gd name="connsiteY30" fmla="*/ 362153 h 363313"/>
                <a:gd name="connsiteX31" fmla="*/ 143284 w 162545"/>
                <a:gd name="connsiteY31" fmla="*/ 352628 h 363313"/>
                <a:gd name="connsiteX32" fmla="*/ 159953 w 162545"/>
                <a:gd name="connsiteY32" fmla="*/ 321671 h 363313"/>
                <a:gd name="connsiteX33" fmla="*/ 152809 w 162545"/>
                <a:gd name="connsiteY33" fmla="*/ 266903 h 363313"/>
                <a:gd name="connsiteX34" fmla="*/ 159953 w 162545"/>
                <a:gd name="connsiteY34" fmla="*/ 221659 h 363313"/>
                <a:gd name="connsiteX35" fmla="*/ 162334 w 162545"/>
                <a:gd name="connsiteY35" fmla="*/ 169271 h 363313"/>
                <a:gd name="connsiteX36" fmla="*/ 155191 w 162545"/>
                <a:gd name="connsiteY36" fmla="*/ 131171 h 363313"/>
                <a:gd name="connsiteX37" fmla="*/ 145666 w 162545"/>
                <a:gd name="connsiteY37" fmla="*/ 97834 h 363313"/>
                <a:gd name="connsiteX38" fmla="*/ 133759 w 162545"/>
                <a:gd name="connsiteY38" fmla="*/ 52590 h 363313"/>
                <a:gd name="connsiteX39" fmla="*/ 123055 w 162545"/>
                <a:gd name="connsiteY39" fmla="*/ 17761 h 363313"/>
                <a:gd name="connsiteX40" fmla="*/ 74228 w 162545"/>
                <a:gd name="connsiteY40" fmla="*/ 203 h 363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62545" h="363313">
                  <a:moveTo>
                    <a:pt x="74228" y="203"/>
                  </a:moveTo>
                  <a:cubicBezTo>
                    <a:pt x="58153" y="2039"/>
                    <a:pt x="37764" y="17269"/>
                    <a:pt x="26603" y="28778"/>
                  </a:cubicBezTo>
                  <a:cubicBezTo>
                    <a:pt x="15442" y="40287"/>
                    <a:pt x="11233" y="56956"/>
                    <a:pt x="7264" y="69259"/>
                  </a:cubicBezTo>
                  <a:cubicBezTo>
                    <a:pt x="3295" y="81562"/>
                    <a:pt x="3240" y="93616"/>
                    <a:pt x="2791" y="102596"/>
                  </a:cubicBezTo>
                  <a:cubicBezTo>
                    <a:pt x="2342" y="111576"/>
                    <a:pt x="3381" y="115993"/>
                    <a:pt x="4571" y="123137"/>
                  </a:cubicBezTo>
                  <a:cubicBezTo>
                    <a:pt x="5761" y="130281"/>
                    <a:pt x="7850" y="135389"/>
                    <a:pt x="9934" y="145459"/>
                  </a:cubicBezTo>
                  <a:cubicBezTo>
                    <a:pt x="12019" y="155529"/>
                    <a:pt x="17078" y="172050"/>
                    <a:pt x="17078" y="183559"/>
                  </a:cubicBezTo>
                  <a:cubicBezTo>
                    <a:pt x="17078" y="195068"/>
                    <a:pt x="12712" y="201021"/>
                    <a:pt x="9934" y="214515"/>
                  </a:cubicBezTo>
                  <a:cubicBezTo>
                    <a:pt x="7156" y="228009"/>
                    <a:pt x="1599" y="249440"/>
                    <a:pt x="409" y="264521"/>
                  </a:cubicBezTo>
                  <a:cubicBezTo>
                    <a:pt x="-781" y="279602"/>
                    <a:pt x="806" y="291906"/>
                    <a:pt x="2791" y="305003"/>
                  </a:cubicBezTo>
                  <a:cubicBezTo>
                    <a:pt x="4776" y="318100"/>
                    <a:pt x="7950" y="333578"/>
                    <a:pt x="12316" y="343103"/>
                  </a:cubicBezTo>
                  <a:cubicBezTo>
                    <a:pt x="16681" y="352628"/>
                    <a:pt x="22237" y="359375"/>
                    <a:pt x="28984" y="362153"/>
                  </a:cubicBezTo>
                  <a:cubicBezTo>
                    <a:pt x="35731" y="364931"/>
                    <a:pt x="45653" y="362152"/>
                    <a:pt x="52797" y="359771"/>
                  </a:cubicBezTo>
                  <a:cubicBezTo>
                    <a:pt x="59941" y="357390"/>
                    <a:pt x="69466" y="355009"/>
                    <a:pt x="71847" y="347865"/>
                  </a:cubicBezTo>
                  <a:cubicBezTo>
                    <a:pt x="74228" y="340721"/>
                    <a:pt x="68672" y="325640"/>
                    <a:pt x="67084" y="316909"/>
                  </a:cubicBezTo>
                  <a:cubicBezTo>
                    <a:pt x="65496" y="308178"/>
                    <a:pt x="63116" y="304606"/>
                    <a:pt x="62322" y="295478"/>
                  </a:cubicBezTo>
                  <a:cubicBezTo>
                    <a:pt x="61528" y="286350"/>
                    <a:pt x="61280" y="271316"/>
                    <a:pt x="62322" y="262140"/>
                  </a:cubicBezTo>
                  <a:cubicBezTo>
                    <a:pt x="63364" y="252964"/>
                    <a:pt x="66195" y="251135"/>
                    <a:pt x="68576" y="240419"/>
                  </a:cubicBezTo>
                  <a:cubicBezTo>
                    <a:pt x="70957" y="229703"/>
                    <a:pt x="76064" y="212085"/>
                    <a:pt x="76609" y="197846"/>
                  </a:cubicBezTo>
                  <a:cubicBezTo>
                    <a:pt x="77154" y="183607"/>
                    <a:pt x="73434" y="168081"/>
                    <a:pt x="71847" y="154984"/>
                  </a:cubicBezTo>
                  <a:cubicBezTo>
                    <a:pt x="70260" y="141887"/>
                    <a:pt x="68275" y="129187"/>
                    <a:pt x="67084" y="119265"/>
                  </a:cubicBezTo>
                  <a:cubicBezTo>
                    <a:pt x="65893" y="109343"/>
                    <a:pt x="62719" y="99422"/>
                    <a:pt x="64703" y="95453"/>
                  </a:cubicBezTo>
                  <a:cubicBezTo>
                    <a:pt x="66687" y="91484"/>
                    <a:pt x="73832" y="89500"/>
                    <a:pt x="78991" y="95453"/>
                  </a:cubicBezTo>
                  <a:cubicBezTo>
                    <a:pt x="84150" y="101406"/>
                    <a:pt x="92087" y="117281"/>
                    <a:pt x="95659" y="131171"/>
                  </a:cubicBezTo>
                  <a:cubicBezTo>
                    <a:pt x="99231" y="145061"/>
                    <a:pt x="100025" y="164112"/>
                    <a:pt x="100422" y="178796"/>
                  </a:cubicBezTo>
                  <a:cubicBezTo>
                    <a:pt x="100819" y="193480"/>
                    <a:pt x="99232" y="205784"/>
                    <a:pt x="98041" y="219278"/>
                  </a:cubicBezTo>
                  <a:cubicBezTo>
                    <a:pt x="96850" y="232772"/>
                    <a:pt x="94072" y="244678"/>
                    <a:pt x="93278" y="259759"/>
                  </a:cubicBezTo>
                  <a:cubicBezTo>
                    <a:pt x="92484" y="274840"/>
                    <a:pt x="93278" y="309765"/>
                    <a:pt x="93278" y="309765"/>
                  </a:cubicBezTo>
                  <a:cubicBezTo>
                    <a:pt x="93278" y="322068"/>
                    <a:pt x="91690" y="326037"/>
                    <a:pt x="93278" y="333578"/>
                  </a:cubicBezTo>
                  <a:cubicBezTo>
                    <a:pt x="94866" y="341119"/>
                    <a:pt x="98834" y="350247"/>
                    <a:pt x="102803" y="355009"/>
                  </a:cubicBezTo>
                  <a:cubicBezTo>
                    <a:pt x="106772" y="359771"/>
                    <a:pt x="110344" y="362550"/>
                    <a:pt x="117091" y="362153"/>
                  </a:cubicBezTo>
                  <a:cubicBezTo>
                    <a:pt x="123838" y="361756"/>
                    <a:pt x="136140" y="359375"/>
                    <a:pt x="143284" y="352628"/>
                  </a:cubicBezTo>
                  <a:cubicBezTo>
                    <a:pt x="150428" y="345881"/>
                    <a:pt x="158366" y="335958"/>
                    <a:pt x="159953" y="321671"/>
                  </a:cubicBezTo>
                  <a:cubicBezTo>
                    <a:pt x="161540" y="307384"/>
                    <a:pt x="152809" y="283572"/>
                    <a:pt x="152809" y="266903"/>
                  </a:cubicBezTo>
                  <a:cubicBezTo>
                    <a:pt x="152809" y="250234"/>
                    <a:pt x="158366" y="237931"/>
                    <a:pt x="159953" y="221659"/>
                  </a:cubicBezTo>
                  <a:cubicBezTo>
                    <a:pt x="161541" y="205387"/>
                    <a:pt x="163128" y="184352"/>
                    <a:pt x="162334" y="169271"/>
                  </a:cubicBezTo>
                  <a:cubicBezTo>
                    <a:pt x="161540" y="154190"/>
                    <a:pt x="157969" y="143077"/>
                    <a:pt x="155191" y="131171"/>
                  </a:cubicBezTo>
                  <a:cubicBezTo>
                    <a:pt x="152413" y="119265"/>
                    <a:pt x="149238" y="110931"/>
                    <a:pt x="145666" y="97834"/>
                  </a:cubicBezTo>
                  <a:cubicBezTo>
                    <a:pt x="142094" y="84737"/>
                    <a:pt x="136934" y="66084"/>
                    <a:pt x="133759" y="52590"/>
                  </a:cubicBezTo>
                  <a:cubicBezTo>
                    <a:pt x="130584" y="39096"/>
                    <a:pt x="126230" y="26095"/>
                    <a:pt x="123055" y="17761"/>
                  </a:cubicBezTo>
                  <a:cubicBezTo>
                    <a:pt x="119880" y="9427"/>
                    <a:pt x="90303" y="-1633"/>
                    <a:pt x="74228" y="203"/>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673" name="任意多边形 428">
              <a:extLst>
                <a:ext uri="{FF2B5EF4-FFF2-40B4-BE49-F238E27FC236}">
                  <a16:creationId xmlns:a16="http://schemas.microsoft.com/office/drawing/2014/main" id="{38C1E8D9-C2E9-407F-08EF-73D23E19B295}"/>
                </a:ext>
              </a:extLst>
            </p:cNvPr>
            <p:cNvSpPr>
              <a:spLocks noChangeAspect="1"/>
            </p:cNvSpPr>
            <p:nvPr/>
          </p:nvSpPr>
          <p:spPr>
            <a:xfrm rot="5400000" flipH="1" flipV="1">
              <a:off x="11024382" y="1262153"/>
              <a:ext cx="112699" cy="252025"/>
            </a:xfrm>
            <a:custGeom>
              <a:avLst/>
              <a:gdLst>
                <a:gd name="connsiteX0" fmla="*/ 74228 w 162545"/>
                <a:gd name="connsiteY0" fmla="*/ 248 h 363358"/>
                <a:gd name="connsiteX1" fmla="*/ 26603 w 162545"/>
                <a:gd name="connsiteY1" fmla="*/ 28823 h 363358"/>
                <a:gd name="connsiteX2" fmla="*/ 9934 w 162545"/>
                <a:gd name="connsiteY2" fmla="*/ 69304 h 363358"/>
                <a:gd name="connsiteX3" fmla="*/ 2791 w 162545"/>
                <a:gd name="connsiteY3" fmla="*/ 102641 h 363358"/>
                <a:gd name="connsiteX4" fmla="*/ 2791 w 162545"/>
                <a:gd name="connsiteY4" fmla="*/ 124073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993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726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726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8576 w 162545"/>
                <a:gd name="connsiteY17" fmla="*/ 240464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03 h 363313"/>
                <a:gd name="connsiteX1" fmla="*/ 26603 w 162545"/>
                <a:gd name="connsiteY1" fmla="*/ 28778 h 363313"/>
                <a:gd name="connsiteX2" fmla="*/ 7264 w 162545"/>
                <a:gd name="connsiteY2" fmla="*/ 69259 h 363313"/>
                <a:gd name="connsiteX3" fmla="*/ 2791 w 162545"/>
                <a:gd name="connsiteY3" fmla="*/ 102596 h 363313"/>
                <a:gd name="connsiteX4" fmla="*/ 4571 w 162545"/>
                <a:gd name="connsiteY4" fmla="*/ 123137 h 363313"/>
                <a:gd name="connsiteX5" fmla="*/ 9934 w 162545"/>
                <a:gd name="connsiteY5" fmla="*/ 145459 h 363313"/>
                <a:gd name="connsiteX6" fmla="*/ 17078 w 162545"/>
                <a:gd name="connsiteY6" fmla="*/ 183559 h 363313"/>
                <a:gd name="connsiteX7" fmla="*/ 9934 w 162545"/>
                <a:gd name="connsiteY7" fmla="*/ 214515 h 363313"/>
                <a:gd name="connsiteX8" fmla="*/ 409 w 162545"/>
                <a:gd name="connsiteY8" fmla="*/ 264521 h 363313"/>
                <a:gd name="connsiteX9" fmla="*/ 2791 w 162545"/>
                <a:gd name="connsiteY9" fmla="*/ 305003 h 363313"/>
                <a:gd name="connsiteX10" fmla="*/ 12316 w 162545"/>
                <a:gd name="connsiteY10" fmla="*/ 343103 h 363313"/>
                <a:gd name="connsiteX11" fmla="*/ 28984 w 162545"/>
                <a:gd name="connsiteY11" fmla="*/ 362153 h 363313"/>
                <a:gd name="connsiteX12" fmla="*/ 52797 w 162545"/>
                <a:gd name="connsiteY12" fmla="*/ 359771 h 363313"/>
                <a:gd name="connsiteX13" fmla="*/ 71847 w 162545"/>
                <a:gd name="connsiteY13" fmla="*/ 347865 h 363313"/>
                <a:gd name="connsiteX14" fmla="*/ 67084 w 162545"/>
                <a:gd name="connsiteY14" fmla="*/ 316909 h 363313"/>
                <a:gd name="connsiteX15" fmla="*/ 62322 w 162545"/>
                <a:gd name="connsiteY15" fmla="*/ 295478 h 363313"/>
                <a:gd name="connsiteX16" fmla="*/ 62322 w 162545"/>
                <a:gd name="connsiteY16" fmla="*/ 262140 h 363313"/>
                <a:gd name="connsiteX17" fmla="*/ 68576 w 162545"/>
                <a:gd name="connsiteY17" fmla="*/ 240419 h 363313"/>
                <a:gd name="connsiteX18" fmla="*/ 76609 w 162545"/>
                <a:gd name="connsiteY18" fmla="*/ 197846 h 363313"/>
                <a:gd name="connsiteX19" fmla="*/ 71847 w 162545"/>
                <a:gd name="connsiteY19" fmla="*/ 154984 h 363313"/>
                <a:gd name="connsiteX20" fmla="*/ 67084 w 162545"/>
                <a:gd name="connsiteY20" fmla="*/ 119265 h 363313"/>
                <a:gd name="connsiteX21" fmla="*/ 64703 w 162545"/>
                <a:gd name="connsiteY21" fmla="*/ 95453 h 363313"/>
                <a:gd name="connsiteX22" fmla="*/ 78991 w 162545"/>
                <a:gd name="connsiteY22" fmla="*/ 95453 h 363313"/>
                <a:gd name="connsiteX23" fmla="*/ 95659 w 162545"/>
                <a:gd name="connsiteY23" fmla="*/ 131171 h 363313"/>
                <a:gd name="connsiteX24" fmla="*/ 100422 w 162545"/>
                <a:gd name="connsiteY24" fmla="*/ 178796 h 363313"/>
                <a:gd name="connsiteX25" fmla="*/ 98041 w 162545"/>
                <a:gd name="connsiteY25" fmla="*/ 219278 h 363313"/>
                <a:gd name="connsiteX26" fmla="*/ 93278 w 162545"/>
                <a:gd name="connsiteY26" fmla="*/ 259759 h 363313"/>
                <a:gd name="connsiteX27" fmla="*/ 93278 w 162545"/>
                <a:gd name="connsiteY27" fmla="*/ 309765 h 363313"/>
                <a:gd name="connsiteX28" fmla="*/ 93278 w 162545"/>
                <a:gd name="connsiteY28" fmla="*/ 333578 h 363313"/>
                <a:gd name="connsiteX29" fmla="*/ 102803 w 162545"/>
                <a:gd name="connsiteY29" fmla="*/ 355009 h 363313"/>
                <a:gd name="connsiteX30" fmla="*/ 117091 w 162545"/>
                <a:gd name="connsiteY30" fmla="*/ 362153 h 363313"/>
                <a:gd name="connsiteX31" fmla="*/ 143284 w 162545"/>
                <a:gd name="connsiteY31" fmla="*/ 352628 h 363313"/>
                <a:gd name="connsiteX32" fmla="*/ 159953 w 162545"/>
                <a:gd name="connsiteY32" fmla="*/ 321671 h 363313"/>
                <a:gd name="connsiteX33" fmla="*/ 152809 w 162545"/>
                <a:gd name="connsiteY33" fmla="*/ 266903 h 363313"/>
                <a:gd name="connsiteX34" fmla="*/ 159953 w 162545"/>
                <a:gd name="connsiteY34" fmla="*/ 221659 h 363313"/>
                <a:gd name="connsiteX35" fmla="*/ 162334 w 162545"/>
                <a:gd name="connsiteY35" fmla="*/ 169271 h 363313"/>
                <a:gd name="connsiteX36" fmla="*/ 155191 w 162545"/>
                <a:gd name="connsiteY36" fmla="*/ 131171 h 363313"/>
                <a:gd name="connsiteX37" fmla="*/ 145666 w 162545"/>
                <a:gd name="connsiteY37" fmla="*/ 97834 h 363313"/>
                <a:gd name="connsiteX38" fmla="*/ 133759 w 162545"/>
                <a:gd name="connsiteY38" fmla="*/ 52590 h 363313"/>
                <a:gd name="connsiteX39" fmla="*/ 123055 w 162545"/>
                <a:gd name="connsiteY39" fmla="*/ 17761 h 363313"/>
                <a:gd name="connsiteX40" fmla="*/ 74228 w 162545"/>
                <a:gd name="connsiteY40" fmla="*/ 203 h 363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62545" h="363313">
                  <a:moveTo>
                    <a:pt x="74228" y="203"/>
                  </a:moveTo>
                  <a:cubicBezTo>
                    <a:pt x="58153" y="2039"/>
                    <a:pt x="37764" y="17269"/>
                    <a:pt x="26603" y="28778"/>
                  </a:cubicBezTo>
                  <a:cubicBezTo>
                    <a:pt x="15442" y="40287"/>
                    <a:pt x="11233" y="56956"/>
                    <a:pt x="7264" y="69259"/>
                  </a:cubicBezTo>
                  <a:cubicBezTo>
                    <a:pt x="3295" y="81562"/>
                    <a:pt x="3240" y="93616"/>
                    <a:pt x="2791" y="102596"/>
                  </a:cubicBezTo>
                  <a:cubicBezTo>
                    <a:pt x="2342" y="111576"/>
                    <a:pt x="3381" y="115993"/>
                    <a:pt x="4571" y="123137"/>
                  </a:cubicBezTo>
                  <a:cubicBezTo>
                    <a:pt x="5761" y="130281"/>
                    <a:pt x="7850" y="135389"/>
                    <a:pt x="9934" y="145459"/>
                  </a:cubicBezTo>
                  <a:cubicBezTo>
                    <a:pt x="12019" y="155529"/>
                    <a:pt x="17078" y="172050"/>
                    <a:pt x="17078" y="183559"/>
                  </a:cubicBezTo>
                  <a:cubicBezTo>
                    <a:pt x="17078" y="195068"/>
                    <a:pt x="12712" y="201021"/>
                    <a:pt x="9934" y="214515"/>
                  </a:cubicBezTo>
                  <a:cubicBezTo>
                    <a:pt x="7156" y="228009"/>
                    <a:pt x="1599" y="249440"/>
                    <a:pt x="409" y="264521"/>
                  </a:cubicBezTo>
                  <a:cubicBezTo>
                    <a:pt x="-781" y="279602"/>
                    <a:pt x="806" y="291906"/>
                    <a:pt x="2791" y="305003"/>
                  </a:cubicBezTo>
                  <a:cubicBezTo>
                    <a:pt x="4776" y="318100"/>
                    <a:pt x="7950" y="333578"/>
                    <a:pt x="12316" y="343103"/>
                  </a:cubicBezTo>
                  <a:cubicBezTo>
                    <a:pt x="16681" y="352628"/>
                    <a:pt x="22237" y="359375"/>
                    <a:pt x="28984" y="362153"/>
                  </a:cubicBezTo>
                  <a:cubicBezTo>
                    <a:pt x="35731" y="364931"/>
                    <a:pt x="45653" y="362152"/>
                    <a:pt x="52797" y="359771"/>
                  </a:cubicBezTo>
                  <a:cubicBezTo>
                    <a:pt x="59941" y="357390"/>
                    <a:pt x="69466" y="355009"/>
                    <a:pt x="71847" y="347865"/>
                  </a:cubicBezTo>
                  <a:cubicBezTo>
                    <a:pt x="74228" y="340721"/>
                    <a:pt x="68672" y="325640"/>
                    <a:pt x="67084" y="316909"/>
                  </a:cubicBezTo>
                  <a:cubicBezTo>
                    <a:pt x="65496" y="308178"/>
                    <a:pt x="63116" y="304606"/>
                    <a:pt x="62322" y="295478"/>
                  </a:cubicBezTo>
                  <a:cubicBezTo>
                    <a:pt x="61528" y="286350"/>
                    <a:pt x="61280" y="271316"/>
                    <a:pt x="62322" y="262140"/>
                  </a:cubicBezTo>
                  <a:cubicBezTo>
                    <a:pt x="63364" y="252964"/>
                    <a:pt x="66195" y="251135"/>
                    <a:pt x="68576" y="240419"/>
                  </a:cubicBezTo>
                  <a:cubicBezTo>
                    <a:pt x="70957" y="229703"/>
                    <a:pt x="76064" y="212085"/>
                    <a:pt x="76609" y="197846"/>
                  </a:cubicBezTo>
                  <a:cubicBezTo>
                    <a:pt x="77154" y="183607"/>
                    <a:pt x="73434" y="168081"/>
                    <a:pt x="71847" y="154984"/>
                  </a:cubicBezTo>
                  <a:cubicBezTo>
                    <a:pt x="70260" y="141887"/>
                    <a:pt x="68275" y="129187"/>
                    <a:pt x="67084" y="119265"/>
                  </a:cubicBezTo>
                  <a:cubicBezTo>
                    <a:pt x="65893" y="109343"/>
                    <a:pt x="62719" y="99422"/>
                    <a:pt x="64703" y="95453"/>
                  </a:cubicBezTo>
                  <a:cubicBezTo>
                    <a:pt x="66687" y="91484"/>
                    <a:pt x="73832" y="89500"/>
                    <a:pt x="78991" y="95453"/>
                  </a:cubicBezTo>
                  <a:cubicBezTo>
                    <a:pt x="84150" y="101406"/>
                    <a:pt x="92087" y="117281"/>
                    <a:pt x="95659" y="131171"/>
                  </a:cubicBezTo>
                  <a:cubicBezTo>
                    <a:pt x="99231" y="145061"/>
                    <a:pt x="100025" y="164112"/>
                    <a:pt x="100422" y="178796"/>
                  </a:cubicBezTo>
                  <a:cubicBezTo>
                    <a:pt x="100819" y="193480"/>
                    <a:pt x="99232" y="205784"/>
                    <a:pt x="98041" y="219278"/>
                  </a:cubicBezTo>
                  <a:cubicBezTo>
                    <a:pt x="96850" y="232772"/>
                    <a:pt x="94072" y="244678"/>
                    <a:pt x="93278" y="259759"/>
                  </a:cubicBezTo>
                  <a:cubicBezTo>
                    <a:pt x="92484" y="274840"/>
                    <a:pt x="93278" y="309765"/>
                    <a:pt x="93278" y="309765"/>
                  </a:cubicBezTo>
                  <a:cubicBezTo>
                    <a:pt x="93278" y="322068"/>
                    <a:pt x="91690" y="326037"/>
                    <a:pt x="93278" y="333578"/>
                  </a:cubicBezTo>
                  <a:cubicBezTo>
                    <a:pt x="94866" y="341119"/>
                    <a:pt x="98834" y="350247"/>
                    <a:pt x="102803" y="355009"/>
                  </a:cubicBezTo>
                  <a:cubicBezTo>
                    <a:pt x="106772" y="359771"/>
                    <a:pt x="110344" y="362550"/>
                    <a:pt x="117091" y="362153"/>
                  </a:cubicBezTo>
                  <a:cubicBezTo>
                    <a:pt x="123838" y="361756"/>
                    <a:pt x="136140" y="359375"/>
                    <a:pt x="143284" y="352628"/>
                  </a:cubicBezTo>
                  <a:cubicBezTo>
                    <a:pt x="150428" y="345881"/>
                    <a:pt x="158366" y="335958"/>
                    <a:pt x="159953" y="321671"/>
                  </a:cubicBezTo>
                  <a:cubicBezTo>
                    <a:pt x="161540" y="307384"/>
                    <a:pt x="152809" y="283572"/>
                    <a:pt x="152809" y="266903"/>
                  </a:cubicBezTo>
                  <a:cubicBezTo>
                    <a:pt x="152809" y="250234"/>
                    <a:pt x="158366" y="237931"/>
                    <a:pt x="159953" y="221659"/>
                  </a:cubicBezTo>
                  <a:cubicBezTo>
                    <a:pt x="161541" y="205387"/>
                    <a:pt x="163128" y="184352"/>
                    <a:pt x="162334" y="169271"/>
                  </a:cubicBezTo>
                  <a:cubicBezTo>
                    <a:pt x="161540" y="154190"/>
                    <a:pt x="157969" y="143077"/>
                    <a:pt x="155191" y="131171"/>
                  </a:cubicBezTo>
                  <a:cubicBezTo>
                    <a:pt x="152413" y="119265"/>
                    <a:pt x="149238" y="110931"/>
                    <a:pt x="145666" y="97834"/>
                  </a:cubicBezTo>
                  <a:cubicBezTo>
                    <a:pt x="142094" y="84737"/>
                    <a:pt x="136934" y="66084"/>
                    <a:pt x="133759" y="52590"/>
                  </a:cubicBezTo>
                  <a:cubicBezTo>
                    <a:pt x="130584" y="39096"/>
                    <a:pt x="126230" y="26095"/>
                    <a:pt x="123055" y="17761"/>
                  </a:cubicBezTo>
                  <a:cubicBezTo>
                    <a:pt x="119880" y="9427"/>
                    <a:pt x="90303" y="-1633"/>
                    <a:pt x="74228" y="203"/>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674" name="任意多边形 429">
              <a:extLst>
                <a:ext uri="{FF2B5EF4-FFF2-40B4-BE49-F238E27FC236}">
                  <a16:creationId xmlns:a16="http://schemas.microsoft.com/office/drawing/2014/main" id="{0632D4A1-371D-B6FA-CBD8-F9E990CACA02}"/>
                </a:ext>
              </a:extLst>
            </p:cNvPr>
            <p:cNvSpPr>
              <a:spLocks noChangeAspect="1"/>
            </p:cNvSpPr>
            <p:nvPr/>
          </p:nvSpPr>
          <p:spPr>
            <a:xfrm rot="5400000" flipH="1" flipV="1">
              <a:off x="11014873" y="1006597"/>
              <a:ext cx="112698" cy="252025"/>
            </a:xfrm>
            <a:custGeom>
              <a:avLst/>
              <a:gdLst>
                <a:gd name="connsiteX0" fmla="*/ 74228 w 162545"/>
                <a:gd name="connsiteY0" fmla="*/ 248 h 363358"/>
                <a:gd name="connsiteX1" fmla="*/ 26603 w 162545"/>
                <a:gd name="connsiteY1" fmla="*/ 28823 h 363358"/>
                <a:gd name="connsiteX2" fmla="*/ 9934 w 162545"/>
                <a:gd name="connsiteY2" fmla="*/ 69304 h 363358"/>
                <a:gd name="connsiteX3" fmla="*/ 2791 w 162545"/>
                <a:gd name="connsiteY3" fmla="*/ 102641 h 363358"/>
                <a:gd name="connsiteX4" fmla="*/ 2791 w 162545"/>
                <a:gd name="connsiteY4" fmla="*/ 124073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993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726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726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8576 w 162545"/>
                <a:gd name="connsiteY17" fmla="*/ 240464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03 h 363313"/>
                <a:gd name="connsiteX1" fmla="*/ 26603 w 162545"/>
                <a:gd name="connsiteY1" fmla="*/ 28778 h 363313"/>
                <a:gd name="connsiteX2" fmla="*/ 7264 w 162545"/>
                <a:gd name="connsiteY2" fmla="*/ 69259 h 363313"/>
                <a:gd name="connsiteX3" fmla="*/ 2791 w 162545"/>
                <a:gd name="connsiteY3" fmla="*/ 102596 h 363313"/>
                <a:gd name="connsiteX4" fmla="*/ 4571 w 162545"/>
                <a:gd name="connsiteY4" fmla="*/ 123137 h 363313"/>
                <a:gd name="connsiteX5" fmla="*/ 9934 w 162545"/>
                <a:gd name="connsiteY5" fmla="*/ 145459 h 363313"/>
                <a:gd name="connsiteX6" fmla="*/ 17078 w 162545"/>
                <a:gd name="connsiteY6" fmla="*/ 183559 h 363313"/>
                <a:gd name="connsiteX7" fmla="*/ 9934 w 162545"/>
                <a:gd name="connsiteY7" fmla="*/ 214515 h 363313"/>
                <a:gd name="connsiteX8" fmla="*/ 409 w 162545"/>
                <a:gd name="connsiteY8" fmla="*/ 264521 h 363313"/>
                <a:gd name="connsiteX9" fmla="*/ 2791 w 162545"/>
                <a:gd name="connsiteY9" fmla="*/ 305003 h 363313"/>
                <a:gd name="connsiteX10" fmla="*/ 12316 w 162545"/>
                <a:gd name="connsiteY10" fmla="*/ 343103 h 363313"/>
                <a:gd name="connsiteX11" fmla="*/ 28984 w 162545"/>
                <a:gd name="connsiteY11" fmla="*/ 362153 h 363313"/>
                <a:gd name="connsiteX12" fmla="*/ 52797 w 162545"/>
                <a:gd name="connsiteY12" fmla="*/ 359771 h 363313"/>
                <a:gd name="connsiteX13" fmla="*/ 71847 w 162545"/>
                <a:gd name="connsiteY13" fmla="*/ 347865 h 363313"/>
                <a:gd name="connsiteX14" fmla="*/ 67084 w 162545"/>
                <a:gd name="connsiteY14" fmla="*/ 316909 h 363313"/>
                <a:gd name="connsiteX15" fmla="*/ 62322 w 162545"/>
                <a:gd name="connsiteY15" fmla="*/ 295478 h 363313"/>
                <a:gd name="connsiteX16" fmla="*/ 62322 w 162545"/>
                <a:gd name="connsiteY16" fmla="*/ 262140 h 363313"/>
                <a:gd name="connsiteX17" fmla="*/ 68576 w 162545"/>
                <a:gd name="connsiteY17" fmla="*/ 240419 h 363313"/>
                <a:gd name="connsiteX18" fmla="*/ 76609 w 162545"/>
                <a:gd name="connsiteY18" fmla="*/ 197846 h 363313"/>
                <a:gd name="connsiteX19" fmla="*/ 71847 w 162545"/>
                <a:gd name="connsiteY19" fmla="*/ 154984 h 363313"/>
                <a:gd name="connsiteX20" fmla="*/ 67084 w 162545"/>
                <a:gd name="connsiteY20" fmla="*/ 119265 h 363313"/>
                <a:gd name="connsiteX21" fmla="*/ 64703 w 162545"/>
                <a:gd name="connsiteY21" fmla="*/ 95453 h 363313"/>
                <a:gd name="connsiteX22" fmla="*/ 78991 w 162545"/>
                <a:gd name="connsiteY22" fmla="*/ 95453 h 363313"/>
                <a:gd name="connsiteX23" fmla="*/ 95659 w 162545"/>
                <a:gd name="connsiteY23" fmla="*/ 131171 h 363313"/>
                <a:gd name="connsiteX24" fmla="*/ 100422 w 162545"/>
                <a:gd name="connsiteY24" fmla="*/ 178796 h 363313"/>
                <a:gd name="connsiteX25" fmla="*/ 98041 w 162545"/>
                <a:gd name="connsiteY25" fmla="*/ 219278 h 363313"/>
                <a:gd name="connsiteX26" fmla="*/ 93278 w 162545"/>
                <a:gd name="connsiteY26" fmla="*/ 259759 h 363313"/>
                <a:gd name="connsiteX27" fmla="*/ 93278 w 162545"/>
                <a:gd name="connsiteY27" fmla="*/ 309765 h 363313"/>
                <a:gd name="connsiteX28" fmla="*/ 93278 w 162545"/>
                <a:gd name="connsiteY28" fmla="*/ 333578 h 363313"/>
                <a:gd name="connsiteX29" fmla="*/ 102803 w 162545"/>
                <a:gd name="connsiteY29" fmla="*/ 355009 h 363313"/>
                <a:gd name="connsiteX30" fmla="*/ 117091 w 162545"/>
                <a:gd name="connsiteY30" fmla="*/ 362153 h 363313"/>
                <a:gd name="connsiteX31" fmla="*/ 143284 w 162545"/>
                <a:gd name="connsiteY31" fmla="*/ 352628 h 363313"/>
                <a:gd name="connsiteX32" fmla="*/ 159953 w 162545"/>
                <a:gd name="connsiteY32" fmla="*/ 321671 h 363313"/>
                <a:gd name="connsiteX33" fmla="*/ 152809 w 162545"/>
                <a:gd name="connsiteY33" fmla="*/ 266903 h 363313"/>
                <a:gd name="connsiteX34" fmla="*/ 159953 w 162545"/>
                <a:gd name="connsiteY34" fmla="*/ 221659 h 363313"/>
                <a:gd name="connsiteX35" fmla="*/ 162334 w 162545"/>
                <a:gd name="connsiteY35" fmla="*/ 169271 h 363313"/>
                <a:gd name="connsiteX36" fmla="*/ 155191 w 162545"/>
                <a:gd name="connsiteY36" fmla="*/ 131171 h 363313"/>
                <a:gd name="connsiteX37" fmla="*/ 145666 w 162545"/>
                <a:gd name="connsiteY37" fmla="*/ 97834 h 363313"/>
                <a:gd name="connsiteX38" fmla="*/ 133759 w 162545"/>
                <a:gd name="connsiteY38" fmla="*/ 52590 h 363313"/>
                <a:gd name="connsiteX39" fmla="*/ 123055 w 162545"/>
                <a:gd name="connsiteY39" fmla="*/ 17761 h 363313"/>
                <a:gd name="connsiteX40" fmla="*/ 74228 w 162545"/>
                <a:gd name="connsiteY40" fmla="*/ 203 h 363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62545" h="363313">
                  <a:moveTo>
                    <a:pt x="74228" y="203"/>
                  </a:moveTo>
                  <a:cubicBezTo>
                    <a:pt x="58153" y="2039"/>
                    <a:pt x="37764" y="17269"/>
                    <a:pt x="26603" y="28778"/>
                  </a:cubicBezTo>
                  <a:cubicBezTo>
                    <a:pt x="15442" y="40287"/>
                    <a:pt x="11233" y="56956"/>
                    <a:pt x="7264" y="69259"/>
                  </a:cubicBezTo>
                  <a:cubicBezTo>
                    <a:pt x="3295" y="81562"/>
                    <a:pt x="3240" y="93616"/>
                    <a:pt x="2791" y="102596"/>
                  </a:cubicBezTo>
                  <a:cubicBezTo>
                    <a:pt x="2342" y="111576"/>
                    <a:pt x="3381" y="115993"/>
                    <a:pt x="4571" y="123137"/>
                  </a:cubicBezTo>
                  <a:cubicBezTo>
                    <a:pt x="5761" y="130281"/>
                    <a:pt x="7850" y="135389"/>
                    <a:pt x="9934" y="145459"/>
                  </a:cubicBezTo>
                  <a:cubicBezTo>
                    <a:pt x="12019" y="155529"/>
                    <a:pt x="17078" y="172050"/>
                    <a:pt x="17078" y="183559"/>
                  </a:cubicBezTo>
                  <a:cubicBezTo>
                    <a:pt x="17078" y="195068"/>
                    <a:pt x="12712" y="201021"/>
                    <a:pt x="9934" y="214515"/>
                  </a:cubicBezTo>
                  <a:cubicBezTo>
                    <a:pt x="7156" y="228009"/>
                    <a:pt x="1599" y="249440"/>
                    <a:pt x="409" y="264521"/>
                  </a:cubicBezTo>
                  <a:cubicBezTo>
                    <a:pt x="-781" y="279602"/>
                    <a:pt x="806" y="291906"/>
                    <a:pt x="2791" y="305003"/>
                  </a:cubicBezTo>
                  <a:cubicBezTo>
                    <a:pt x="4776" y="318100"/>
                    <a:pt x="7950" y="333578"/>
                    <a:pt x="12316" y="343103"/>
                  </a:cubicBezTo>
                  <a:cubicBezTo>
                    <a:pt x="16681" y="352628"/>
                    <a:pt x="22237" y="359375"/>
                    <a:pt x="28984" y="362153"/>
                  </a:cubicBezTo>
                  <a:cubicBezTo>
                    <a:pt x="35731" y="364931"/>
                    <a:pt x="45653" y="362152"/>
                    <a:pt x="52797" y="359771"/>
                  </a:cubicBezTo>
                  <a:cubicBezTo>
                    <a:pt x="59941" y="357390"/>
                    <a:pt x="69466" y="355009"/>
                    <a:pt x="71847" y="347865"/>
                  </a:cubicBezTo>
                  <a:cubicBezTo>
                    <a:pt x="74228" y="340721"/>
                    <a:pt x="68672" y="325640"/>
                    <a:pt x="67084" y="316909"/>
                  </a:cubicBezTo>
                  <a:cubicBezTo>
                    <a:pt x="65496" y="308178"/>
                    <a:pt x="63116" y="304606"/>
                    <a:pt x="62322" y="295478"/>
                  </a:cubicBezTo>
                  <a:cubicBezTo>
                    <a:pt x="61528" y="286350"/>
                    <a:pt x="61280" y="271316"/>
                    <a:pt x="62322" y="262140"/>
                  </a:cubicBezTo>
                  <a:cubicBezTo>
                    <a:pt x="63364" y="252964"/>
                    <a:pt x="66195" y="251135"/>
                    <a:pt x="68576" y="240419"/>
                  </a:cubicBezTo>
                  <a:cubicBezTo>
                    <a:pt x="70957" y="229703"/>
                    <a:pt x="76064" y="212085"/>
                    <a:pt x="76609" y="197846"/>
                  </a:cubicBezTo>
                  <a:cubicBezTo>
                    <a:pt x="77154" y="183607"/>
                    <a:pt x="73434" y="168081"/>
                    <a:pt x="71847" y="154984"/>
                  </a:cubicBezTo>
                  <a:cubicBezTo>
                    <a:pt x="70260" y="141887"/>
                    <a:pt x="68275" y="129187"/>
                    <a:pt x="67084" y="119265"/>
                  </a:cubicBezTo>
                  <a:cubicBezTo>
                    <a:pt x="65893" y="109343"/>
                    <a:pt x="62719" y="99422"/>
                    <a:pt x="64703" y="95453"/>
                  </a:cubicBezTo>
                  <a:cubicBezTo>
                    <a:pt x="66687" y="91484"/>
                    <a:pt x="73832" y="89500"/>
                    <a:pt x="78991" y="95453"/>
                  </a:cubicBezTo>
                  <a:cubicBezTo>
                    <a:pt x="84150" y="101406"/>
                    <a:pt x="92087" y="117281"/>
                    <a:pt x="95659" y="131171"/>
                  </a:cubicBezTo>
                  <a:cubicBezTo>
                    <a:pt x="99231" y="145061"/>
                    <a:pt x="100025" y="164112"/>
                    <a:pt x="100422" y="178796"/>
                  </a:cubicBezTo>
                  <a:cubicBezTo>
                    <a:pt x="100819" y="193480"/>
                    <a:pt x="99232" y="205784"/>
                    <a:pt x="98041" y="219278"/>
                  </a:cubicBezTo>
                  <a:cubicBezTo>
                    <a:pt x="96850" y="232772"/>
                    <a:pt x="94072" y="244678"/>
                    <a:pt x="93278" y="259759"/>
                  </a:cubicBezTo>
                  <a:cubicBezTo>
                    <a:pt x="92484" y="274840"/>
                    <a:pt x="93278" y="309765"/>
                    <a:pt x="93278" y="309765"/>
                  </a:cubicBezTo>
                  <a:cubicBezTo>
                    <a:pt x="93278" y="322068"/>
                    <a:pt x="91690" y="326037"/>
                    <a:pt x="93278" y="333578"/>
                  </a:cubicBezTo>
                  <a:cubicBezTo>
                    <a:pt x="94866" y="341119"/>
                    <a:pt x="98834" y="350247"/>
                    <a:pt x="102803" y="355009"/>
                  </a:cubicBezTo>
                  <a:cubicBezTo>
                    <a:pt x="106772" y="359771"/>
                    <a:pt x="110344" y="362550"/>
                    <a:pt x="117091" y="362153"/>
                  </a:cubicBezTo>
                  <a:cubicBezTo>
                    <a:pt x="123838" y="361756"/>
                    <a:pt x="136140" y="359375"/>
                    <a:pt x="143284" y="352628"/>
                  </a:cubicBezTo>
                  <a:cubicBezTo>
                    <a:pt x="150428" y="345881"/>
                    <a:pt x="158366" y="335958"/>
                    <a:pt x="159953" y="321671"/>
                  </a:cubicBezTo>
                  <a:cubicBezTo>
                    <a:pt x="161540" y="307384"/>
                    <a:pt x="152809" y="283572"/>
                    <a:pt x="152809" y="266903"/>
                  </a:cubicBezTo>
                  <a:cubicBezTo>
                    <a:pt x="152809" y="250234"/>
                    <a:pt x="158366" y="237931"/>
                    <a:pt x="159953" y="221659"/>
                  </a:cubicBezTo>
                  <a:cubicBezTo>
                    <a:pt x="161541" y="205387"/>
                    <a:pt x="163128" y="184352"/>
                    <a:pt x="162334" y="169271"/>
                  </a:cubicBezTo>
                  <a:cubicBezTo>
                    <a:pt x="161540" y="154190"/>
                    <a:pt x="157969" y="143077"/>
                    <a:pt x="155191" y="131171"/>
                  </a:cubicBezTo>
                  <a:cubicBezTo>
                    <a:pt x="152413" y="119265"/>
                    <a:pt x="149238" y="110931"/>
                    <a:pt x="145666" y="97834"/>
                  </a:cubicBezTo>
                  <a:cubicBezTo>
                    <a:pt x="142094" y="84737"/>
                    <a:pt x="136934" y="66084"/>
                    <a:pt x="133759" y="52590"/>
                  </a:cubicBezTo>
                  <a:cubicBezTo>
                    <a:pt x="130584" y="39096"/>
                    <a:pt x="126230" y="26095"/>
                    <a:pt x="123055" y="17761"/>
                  </a:cubicBezTo>
                  <a:cubicBezTo>
                    <a:pt x="119880" y="9427"/>
                    <a:pt x="90303" y="-1633"/>
                    <a:pt x="74228" y="203"/>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676" name="任意多边形 430">
              <a:extLst>
                <a:ext uri="{FF2B5EF4-FFF2-40B4-BE49-F238E27FC236}">
                  <a16:creationId xmlns:a16="http://schemas.microsoft.com/office/drawing/2014/main" id="{6F1C8F03-41BA-9036-D4DA-EBF1882DFD15}"/>
                </a:ext>
              </a:extLst>
            </p:cNvPr>
            <p:cNvSpPr>
              <a:spLocks noChangeAspect="1"/>
            </p:cNvSpPr>
            <p:nvPr/>
          </p:nvSpPr>
          <p:spPr>
            <a:xfrm rot="5400000" flipH="1" flipV="1">
              <a:off x="11024383" y="1384375"/>
              <a:ext cx="112698" cy="252025"/>
            </a:xfrm>
            <a:custGeom>
              <a:avLst/>
              <a:gdLst>
                <a:gd name="connsiteX0" fmla="*/ 74228 w 162545"/>
                <a:gd name="connsiteY0" fmla="*/ 248 h 363358"/>
                <a:gd name="connsiteX1" fmla="*/ 26603 w 162545"/>
                <a:gd name="connsiteY1" fmla="*/ 28823 h 363358"/>
                <a:gd name="connsiteX2" fmla="*/ 9934 w 162545"/>
                <a:gd name="connsiteY2" fmla="*/ 69304 h 363358"/>
                <a:gd name="connsiteX3" fmla="*/ 2791 w 162545"/>
                <a:gd name="connsiteY3" fmla="*/ 102641 h 363358"/>
                <a:gd name="connsiteX4" fmla="*/ 2791 w 162545"/>
                <a:gd name="connsiteY4" fmla="*/ 124073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993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726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726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8576 w 162545"/>
                <a:gd name="connsiteY17" fmla="*/ 240464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03 h 363313"/>
                <a:gd name="connsiteX1" fmla="*/ 26603 w 162545"/>
                <a:gd name="connsiteY1" fmla="*/ 28778 h 363313"/>
                <a:gd name="connsiteX2" fmla="*/ 7264 w 162545"/>
                <a:gd name="connsiteY2" fmla="*/ 69259 h 363313"/>
                <a:gd name="connsiteX3" fmla="*/ 2791 w 162545"/>
                <a:gd name="connsiteY3" fmla="*/ 102596 h 363313"/>
                <a:gd name="connsiteX4" fmla="*/ 4571 w 162545"/>
                <a:gd name="connsiteY4" fmla="*/ 123137 h 363313"/>
                <a:gd name="connsiteX5" fmla="*/ 9934 w 162545"/>
                <a:gd name="connsiteY5" fmla="*/ 145459 h 363313"/>
                <a:gd name="connsiteX6" fmla="*/ 17078 w 162545"/>
                <a:gd name="connsiteY6" fmla="*/ 183559 h 363313"/>
                <a:gd name="connsiteX7" fmla="*/ 9934 w 162545"/>
                <a:gd name="connsiteY7" fmla="*/ 214515 h 363313"/>
                <a:gd name="connsiteX8" fmla="*/ 409 w 162545"/>
                <a:gd name="connsiteY8" fmla="*/ 264521 h 363313"/>
                <a:gd name="connsiteX9" fmla="*/ 2791 w 162545"/>
                <a:gd name="connsiteY9" fmla="*/ 305003 h 363313"/>
                <a:gd name="connsiteX10" fmla="*/ 12316 w 162545"/>
                <a:gd name="connsiteY10" fmla="*/ 343103 h 363313"/>
                <a:gd name="connsiteX11" fmla="*/ 28984 w 162545"/>
                <a:gd name="connsiteY11" fmla="*/ 362153 h 363313"/>
                <a:gd name="connsiteX12" fmla="*/ 52797 w 162545"/>
                <a:gd name="connsiteY12" fmla="*/ 359771 h 363313"/>
                <a:gd name="connsiteX13" fmla="*/ 71847 w 162545"/>
                <a:gd name="connsiteY13" fmla="*/ 347865 h 363313"/>
                <a:gd name="connsiteX14" fmla="*/ 67084 w 162545"/>
                <a:gd name="connsiteY14" fmla="*/ 316909 h 363313"/>
                <a:gd name="connsiteX15" fmla="*/ 62322 w 162545"/>
                <a:gd name="connsiteY15" fmla="*/ 295478 h 363313"/>
                <a:gd name="connsiteX16" fmla="*/ 62322 w 162545"/>
                <a:gd name="connsiteY16" fmla="*/ 262140 h 363313"/>
                <a:gd name="connsiteX17" fmla="*/ 68576 w 162545"/>
                <a:gd name="connsiteY17" fmla="*/ 240419 h 363313"/>
                <a:gd name="connsiteX18" fmla="*/ 76609 w 162545"/>
                <a:gd name="connsiteY18" fmla="*/ 197846 h 363313"/>
                <a:gd name="connsiteX19" fmla="*/ 71847 w 162545"/>
                <a:gd name="connsiteY19" fmla="*/ 154984 h 363313"/>
                <a:gd name="connsiteX20" fmla="*/ 67084 w 162545"/>
                <a:gd name="connsiteY20" fmla="*/ 119265 h 363313"/>
                <a:gd name="connsiteX21" fmla="*/ 64703 w 162545"/>
                <a:gd name="connsiteY21" fmla="*/ 95453 h 363313"/>
                <a:gd name="connsiteX22" fmla="*/ 78991 w 162545"/>
                <a:gd name="connsiteY22" fmla="*/ 95453 h 363313"/>
                <a:gd name="connsiteX23" fmla="*/ 95659 w 162545"/>
                <a:gd name="connsiteY23" fmla="*/ 131171 h 363313"/>
                <a:gd name="connsiteX24" fmla="*/ 100422 w 162545"/>
                <a:gd name="connsiteY24" fmla="*/ 178796 h 363313"/>
                <a:gd name="connsiteX25" fmla="*/ 98041 w 162545"/>
                <a:gd name="connsiteY25" fmla="*/ 219278 h 363313"/>
                <a:gd name="connsiteX26" fmla="*/ 93278 w 162545"/>
                <a:gd name="connsiteY26" fmla="*/ 259759 h 363313"/>
                <a:gd name="connsiteX27" fmla="*/ 93278 w 162545"/>
                <a:gd name="connsiteY27" fmla="*/ 309765 h 363313"/>
                <a:gd name="connsiteX28" fmla="*/ 93278 w 162545"/>
                <a:gd name="connsiteY28" fmla="*/ 333578 h 363313"/>
                <a:gd name="connsiteX29" fmla="*/ 102803 w 162545"/>
                <a:gd name="connsiteY29" fmla="*/ 355009 h 363313"/>
                <a:gd name="connsiteX30" fmla="*/ 117091 w 162545"/>
                <a:gd name="connsiteY30" fmla="*/ 362153 h 363313"/>
                <a:gd name="connsiteX31" fmla="*/ 143284 w 162545"/>
                <a:gd name="connsiteY31" fmla="*/ 352628 h 363313"/>
                <a:gd name="connsiteX32" fmla="*/ 159953 w 162545"/>
                <a:gd name="connsiteY32" fmla="*/ 321671 h 363313"/>
                <a:gd name="connsiteX33" fmla="*/ 152809 w 162545"/>
                <a:gd name="connsiteY33" fmla="*/ 266903 h 363313"/>
                <a:gd name="connsiteX34" fmla="*/ 159953 w 162545"/>
                <a:gd name="connsiteY34" fmla="*/ 221659 h 363313"/>
                <a:gd name="connsiteX35" fmla="*/ 162334 w 162545"/>
                <a:gd name="connsiteY35" fmla="*/ 169271 h 363313"/>
                <a:gd name="connsiteX36" fmla="*/ 155191 w 162545"/>
                <a:gd name="connsiteY36" fmla="*/ 131171 h 363313"/>
                <a:gd name="connsiteX37" fmla="*/ 145666 w 162545"/>
                <a:gd name="connsiteY37" fmla="*/ 97834 h 363313"/>
                <a:gd name="connsiteX38" fmla="*/ 133759 w 162545"/>
                <a:gd name="connsiteY38" fmla="*/ 52590 h 363313"/>
                <a:gd name="connsiteX39" fmla="*/ 123055 w 162545"/>
                <a:gd name="connsiteY39" fmla="*/ 17761 h 363313"/>
                <a:gd name="connsiteX40" fmla="*/ 74228 w 162545"/>
                <a:gd name="connsiteY40" fmla="*/ 203 h 363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62545" h="363313">
                  <a:moveTo>
                    <a:pt x="74228" y="203"/>
                  </a:moveTo>
                  <a:cubicBezTo>
                    <a:pt x="58153" y="2039"/>
                    <a:pt x="37764" y="17269"/>
                    <a:pt x="26603" y="28778"/>
                  </a:cubicBezTo>
                  <a:cubicBezTo>
                    <a:pt x="15442" y="40287"/>
                    <a:pt x="11233" y="56956"/>
                    <a:pt x="7264" y="69259"/>
                  </a:cubicBezTo>
                  <a:cubicBezTo>
                    <a:pt x="3295" y="81562"/>
                    <a:pt x="3240" y="93616"/>
                    <a:pt x="2791" y="102596"/>
                  </a:cubicBezTo>
                  <a:cubicBezTo>
                    <a:pt x="2342" y="111576"/>
                    <a:pt x="3381" y="115993"/>
                    <a:pt x="4571" y="123137"/>
                  </a:cubicBezTo>
                  <a:cubicBezTo>
                    <a:pt x="5761" y="130281"/>
                    <a:pt x="7850" y="135389"/>
                    <a:pt x="9934" y="145459"/>
                  </a:cubicBezTo>
                  <a:cubicBezTo>
                    <a:pt x="12019" y="155529"/>
                    <a:pt x="17078" y="172050"/>
                    <a:pt x="17078" y="183559"/>
                  </a:cubicBezTo>
                  <a:cubicBezTo>
                    <a:pt x="17078" y="195068"/>
                    <a:pt x="12712" y="201021"/>
                    <a:pt x="9934" y="214515"/>
                  </a:cubicBezTo>
                  <a:cubicBezTo>
                    <a:pt x="7156" y="228009"/>
                    <a:pt x="1599" y="249440"/>
                    <a:pt x="409" y="264521"/>
                  </a:cubicBezTo>
                  <a:cubicBezTo>
                    <a:pt x="-781" y="279602"/>
                    <a:pt x="806" y="291906"/>
                    <a:pt x="2791" y="305003"/>
                  </a:cubicBezTo>
                  <a:cubicBezTo>
                    <a:pt x="4776" y="318100"/>
                    <a:pt x="7950" y="333578"/>
                    <a:pt x="12316" y="343103"/>
                  </a:cubicBezTo>
                  <a:cubicBezTo>
                    <a:pt x="16681" y="352628"/>
                    <a:pt x="22237" y="359375"/>
                    <a:pt x="28984" y="362153"/>
                  </a:cubicBezTo>
                  <a:cubicBezTo>
                    <a:pt x="35731" y="364931"/>
                    <a:pt x="45653" y="362152"/>
                    <a:pt x="52797" y="359771"/>
                  </a:cubicBezTo>
                  <a:cubicBezTo>
                    <a:pt x="59941" y="357390"/>
                    <a:pt x="69466" y="355009"/>
                    <a:pt x="71847" y="347865"/>
                  </a:cubicBezTo>
                  <a:cubicBezTo>
                    <a:pt x="74228" y="340721"/>
                    <a:pt x="68672" y="325640"/>
                    <a:pt x="67084" y="316909"/>
                  </a:cubicBezTo>
                  <a:cubicBezTo>
                    <a:pt x="65496" y="308178"/>
                    <a:pt x="63116" y="304606"/>
                    <a:pt x="62322" y="295478"/>
                  </a:cubicBezTo>
                  <a:cubicBezTo>
                    <a:pt x="61528" y="286350"/>
                    <a:pt x="61280" y="271316"/>
                    <a:pt x="62322" y="262140"/>
                  </a:cubicBezTo>
                  <a:cubicBezTo>
                    <a:pt x="63364" y="252964"/>
                    <a:pt x="66195" y="251135"/>
                    <a:pt x="68576" y="240419"/>
                  </a:cubicBezTo>
                  <a:cubicBezTo>
                    <a:pt x="70957" y="229703"/>
                    <a:pt x="76064" y="212085"/>
                    <a:pt x="76609" y="197846"/>
                  </a:cubicBezTo>
                  <a:cubicBezTo>
                    <a:pt x="77154" y="183607"/>
                    <a:pt x="73434" y="168081"/>
                    <a:pt x="71847" y="154984"/>
                  </a:cubicBezTo>
                  <a:cubicBezTo>
                    <a:pt x="70260" y="141887"/>
                    <a:pt x="68275" y="129187"/>
                    <a:pt x="67084" y="119265"/>
                  </a:cubicBezTo>
                  <a:cubicBezTo>
                    <a:pt x="65893" y="109343"/>
                    <a:pt x="62719" y="99422"/>
                    <a:pt x="64703" y="95453"/>
                  </a:cubicBezTo>
                  <a:cubicBezTo>
                    <a:pt x="66687" y="91484"/>
                    <a:pt x="73832" y="89500"/>
                    <a:pt x="78991" y="95453"/>
                  </a:cubicBezTo>
                  <a:cubicBezTo>
                    <a:pt x="84150" y="101406"/>
                    <a:pt x="92087" y="117281"/>
                    <a:pt x="95659" y="131171"/>
                  </a:cubicBezTo>
                  <a:cubicBezTo>
                    <a:pt x="99231" y="145061"/>
                    <a:pt x="100025" y="164112"/>
                    <a:pt x="100422" y="178796"/>
                  </a:cubicBezTo>
                  <a:cubicBezTo>
                    <a:pt x="100819" y="193480"/>
                    <a:pt x="99232" y="205784"/>
                    <a:pt x="98041" y="219278"/>
                  </a:cubicBezTo>
                  <a:cubicBezTo>
                    <a:pt x="96850" y="232772"/>
                    <a:pt x="94072" y="244678"/>
                    <a:pt x="93278" y="259759"/>
                  </a:cubicBezTo>
                  <a:cubicBezTo>
                    <a:pt x="92484" y="274840"/>
                    <a:pt x="93278" y="309765"/>
                    <a:pt x="93278" y="309765"/>
                  </a:cubicBezTo>
                  <a:cubicBezTo>
                    <a:pt x="93278" y="322068"/>
                    <a:pt x="91690" y="326037"/>
                    <a:pt x="93278" y="333578"/>
                  </a:cubicBezTo>
                  <a:cubicBezTo>
                    <a:pt x="94866" y="341119"/>
                    <a:pt x="98834" y="350247"/>
                    <a:pt x="102803" y="355009"/>
                  </a:cubicBezTo>
                  <a:cubicBezTo>
                    <a:pt x="106772" y="359771"/>
                    <a:pt x="110344" y="362550"/>
                    <a:pt x="117091" y="362153"/>
                  </a:cubicBezTo>
                  <a:cubicBezTo>
                    <a:pt x="123838" y="361756"/>
                    <a:pt x="136140" y="359375"/>
                    <a:pt x="143284" y="352628"/>
                  </a:cubicBezTo>
                  <a:cubicBezTo>
                    <a:pt x="150428" y="345881"/>
                    <a:pt x="158366" y="335958"/>
                    <a:pt x="159953" y="321671"/>
                  </a:cubicBezTo>
                  <a:cubicBezTo>
                    <a:pt x="161540" y="307384"/>
                    <a:pt x="152809" y="283572"/>
                    <a:pt x="152809" y="266903"/>
                  </a:cubicBezTo>
                  <a:cubicBezTo>
                    <a:pt x="152809" y="250234"/>
                    <a:pt x="158366" y="237931"/>
                    <a:pt x="159953" y="221659"/>
                  </a:cubicBezTo>
                  <a:cubicBezTo>
                    <a:pt x="161541" y="205387"/>
                    <a:pt x="163128" y="184352"/>
                    <a:pt x="162334" y="169271"/>
                  </a:cubicBezTo>
                  <a:cubicBezTo>
                    <a:pt x="161540" y="154190"/>
                    <a:pt x="157969" y="143077"/>
                    <a:pt x="155191" y="131171"/>
                  </a:cubicBezTo>
                  <a:cubicBezTo>
                    <a:pt x="152413" y="119265"/>
                    <a:pt x="149238" y="110931"/>
                    <a:pt x="145666" y="97834"/>
                  </a:cubicBezTo>
                  <a:cubicBezTo>
                    <a:pt x="142094" y="84737"/>
                    <a:pt x="136934" y="66084"/>
                    <a:pt x="133759" y="52590"/>
                  </a:cubicBezTo>
                  <a:cubicBezTo>
                    <a:pt x="130584" y="39096"/>
                    <a:pt x="126230" y="26095"/>
                    <a:pt x="123055" y="17761"/>
                  </a:cubicBezTo>
                  <a:cubicBezTo>
                    <a:pt x="119880" y="9427"/>
                    <a:pt x="90303" y="-1633"/>
                    <a:pt x="74228" y="203"/>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677" name="任意多边形 431">
              <a:extLst>
                <a:ext uri="{FF2B5EF4-FFF2-40B4-BE49-F238E27FC236}">
                  <a16:creationId xmlns:a16="http://schemas.microsoft.com/office/drawing/2014/main" id="{355465B0-E36E-70BD-A291-D21468827149}"/>
                </a:ext>
              </a:extLst>
            </p:cNvPr>
            <p:cNvSpPr>
              <a:spLocks noChangeAspect="1"/>
            </p:cNvSpPr>
            <p:nvPr/>
          </p:nvSpPr>
          <p:spPr>
            <a:xfrm rot="5400000" flipH="1" flipV="1">
              <a:off x="11024383" y="1520883"/>
              <a:ext cx="112698" cy="252025"/>
            </a:xfrm>
            <a:custGeom>
              <a:avLst/>
              <a:gdLst>
                <a:gd name="connsiteX0" fmla="*/ 74228 w 162545"/>
                <a:gd name="connsiteY0" fmla="*/ 248 h 363358"/>
                <a:gd name="connsiteX1" fmla="*/ 26603 w 162545"/>
                <a:gd name="connsiteY1" fmla="*/ 28823 h 363358"/>
                <a:gd name="connsiteX2" fmla="*/ 9934 w 162545"/>
                <a:gd name="connsiteY2" fmla="*/ 69304 h 363358"/>
                <a:gd name="connsiteX3" fmla="*/ 2791 w 162545"/>
                <a:gd name="connsiteY3" fmla="*/ 102641 h 363358"/>
                <a:gd name="connsiteX4" fmla="*/ 2791 w 162545"/>
                <a:gd name="connsiteY4" fmla="*/ 124073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993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726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726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8576 w 162545"/>
                <a:gd name="connsiteY17" fmla="*/ 240464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03 h 363313"/>
                <a:gd name="connsiteX1" fmla="*/ 26603 w 162545"/>
                <a:gd name="connsiteY1" fmla="*/ 28778 h 363313"/>
                <a:gd name="connsiteX2" fmla="*/ 7264 w 162545"/>
                <a:gd name="connsiteY2" fmla="*/ 69259 h 363313"/>
                <a:gd name="connsiteX3" fmla="*/ 2791 w 162545"/>
                <a:gd name="connsiteY3" fmla="*/ 102596 h 363313"/>
                <a:gd name="connsiteX4" fmla="*/ 4571 w 162545"/>
                <a:gd name="connsiteY4" fmla="*/ 123137 h 363313"/>
                <a:gd name="connsiteX5" fmla="*/ 9934 w 162545"/>
                <a:gd name="connsiteY5" fmla="*/ 145459 h 363313"/>
                <a:gd name="connsiteX6" fmla="*/ 17078 w 162545"/>
                <a:gd name="connsiteY6" fmla="*/ 183559 h 363313"/>
                <a:gd name="connsiteX7" fmla="*/ 9934 w 162545"/>
                <a:gd name="connsiteY7" fmla="*/ 214515 h 363313"/>
                <a:gd name="connsiteX8" fmla="*/ 409 w 162545"/>
                <a:gd name="connsiteY8" fmla="*/ 264521 h 363313"/>
                <a:gd name="connsiteX9" fmla="*/ 2791 w 162545"/>
                <a:gd name="connsiteY9" fmla="*/ 305003 h 363313"/>
                <a:gd name="connsiteX10" fmla="*/ 12316 w 162545"/>
                <a:gd name="connsiteY10" fmla="*/ 343103 h 363313"/>
                <a:gd name="connsiteX11" fmla="*/ 28984 w 162545"/>
                <a:gd name="connsiteY11" fmla="*/ 362153 h 363313"/>
                <a:gd name="connsiteX12" fmla="*/ 52797 w 162545"/>
                <a:gd name="connsiteY12" fmla="*/ 359771 h 363313"/>
                <a:gd name="connsiteX13" fmla="*/ 71847 w 162545"/>
                <a:gd name="connsiteY13" fmla="*/ 347865 h 363313"/>
                <a:gd name="connsiteX14" fmla="*/ 67084 w 162545"/>
                <a:gd name="connsiteY14" fmla="*/ 316909 h 363313"/>
                <a:gd name="connsiteX15" fmla="*/ 62322 w 162545"/>
                <a:gd name="connsiteY15" fmla="*/ 295478 h 363313"/>
                <a:gd name="connsiteX16" fmla="*/ 62322 w 162545"/>
                <a:gd name="connsiteY16" fmla="*/ 262140 h 363313"/>
                <a:gd name="connsiteX17" fmla="*/ 68576 w 162545"/>
                <a:gd name="connsiteY17" fmla="*/ 240419 h 363313"/>
                <a:gd name="connsiteX18" fmla="*/ 76609 w 162545"/>
                <a:gd name="connsiteY18" fmla="*/ 197846 h 363313"/>
                <a:gd name="connsiteX19" fmla="*/ 71847 w 162545"/>
                <a:gd name="connsiteY19" fmla="*/ 154984 h 363313"/>
                <a:gd name="connsiteX20" fmla="*/ 67084 w 162545"/>
                <a:gd name="connsiteY20" fmla="*/ 119265 h 363313"/>
                <a:gd name="connsiteX21" fmla="*/ 64703 w 162545"/>
                <a:gd name="connsiteY21" fmla="*/ 95453 h 363313"/>
                <a:gd name="connsiteX22" fmla="*/ 78991 w 162545"/>
                <a:gd name="connsiteY22" fmla="*/ 95453 h 363313"/>
                <a:gd name="connsiteX23" fmla="*/ 95659 w 162545"/>
                <a:gd name="connsiteY23" fmla="*/ 131171 h 363313"/>
                <a:gd name="connsiteX24" fmla="*/ 100422 w 162545"/>
                <a:gd name="connsiteY24" fmla="*/ 178796 h 363313"/>
                <a:gd name="connsiteX25" fmla="*/ 98041 w 162545"/>
                <a:gd name="connsiteY25" fmla="*/ 219278 h 363313"/>
                <a:gd name="connsiteX26" fmla="*/ 93278 w 162545"/>
                <a:gd name="connsiteY26" fmla="*/ 259759 h 363313"/>
                <a:gd name="connsiteX27" fmla="*/ 93278 w 162545"/>
                <a:gd name="connsiteY27" fmla="*/ 309765 h 363313"/>
                <a:gd name="connsiteX28" fmla="*/ 93278 w 162545"/>
                <a:gd name="connsiteY28" fmla="*/ 333578 h 363313"/>
                <a:gd name="connsiteX29" fmla="*/ 102803 w 162545"/>
                <a:gd name="connsiteY29" fmla="*/ 355009 h 363313"/>
                <a:gd name="connsiteX30" fmla="*/ 117091 w 162545"/>
                <a:gd name="connsiteY30" fmla="*/ 362153 h 363313"/>
                <a:gd name="connsiteX31" fmla="*/ 143284 w 162545"/>
                <a:gd name="connsiteY31" fmla="*/ 352628 h 363313"/>
                <a:gd name="connsiteX32" fmla="*/ 159953 w 162545"/>
                <a:gd name="connsiteY32" fmla="*/ 321671 h 363313"/>
                <a:gd name="connsiteX33" fmla="*/ 152809 w 162545"/>
                <a:gd name="connsiteY33" fmla="*/ 266903 h 363313"/>
                <a:gd name="connsiteX34" fmla="*/ 159953 w 162545"/>
                <a:gd name="connsiteY34" fmla="*/ 221659 h 363313"/>
                <a:gd name="connsiteX35" fmla="*/ 162334 w 162545"/>
                <a:gd name="connsiteY35" fmla="*/ 169271 h 363313"/>
                <a:gd name="connsiteX36" fmla="*/ 155191 w 162545"/>
                <a:gd name="connsiteY36" fmla="*/ 131171 h 363313"/>
                <a:gd name="connsiteX37" fmla="*/ 145666 w 162545"/>
                <a:gd name="connsiteY37" fmla="*/ 97834 h 363313"/>
                <a:gd name="connsiteX38" fmla="*/ 133759 w 162545"/>
                <a:gd name="connsiteY38" fmla="*/ 52590 h 363313"/>
                <a:gd name="connsiteX39" fmla="*/ 123055 w 162545"/>
                <a:gd name="connsiteY39" fmla="*/ 17761 h 363313"/>
                <a:gd name="connsiteX40" fmla="*/ 74228 w 162545"/>
                <a:gd name="connsiteY40" fmla="*/ 203 h 363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62545" h="363313">
                  <a:moveTo>
                    <a:pt x="74228" y="203"/>
                  </a:moveTo>
                  <a:cubicBezTo>
                    <a:pt x="58153" y="2039"/>
                    <a:pt x="37764" y="17269"/>
                    <a:pt x="26603" y="28778"/>
                  </a:cubicBezTo>
                  <a:cubicBezTo>
                    <a:pt x="15442" y="40287"/>
                    <a:pt x="11233" y="56956"/>
                    <a:pt x="7264" y="69259"/>
                  </a:cubicBezTo>
                  <a:cubicBezTo>
                    <a:pt x="3295" y="81562"/>
                    <a:pt x="3240" y="93616"/>
                    <a:pt x="2791" y="102596"/>
                  </a:cubicBezTo>
                  <a:cubicBezTo>
                    <a:pt x="2342" y="111576"/>
                    <a:pt x="3381" y="115993"/>
                    <a:pt x="4571" y="123137"/>
                  </a:cubicBezTo>
                  <a:cubicBezTo>
                    <a:pt x="5761" y="130281"/>
                    <a:pt x="7850" y="135389"/>
                    <a:pt x="9934" y="145459"/>
                  </a:cubicBezTo>
                  <a:cubicBezTo>
                    <a:pt x="12019" y="155529"/>
                    <a:pt x="17078" y="172050"/>
                    <a:pt x="17078" y="183559"/>
                  </a:cubicBezTo>
                  <a:cubicBezTo>
                    <a:pt x="17078" y="195068"/>
                    <a:pt x="12712" y="201021"/>
                    <a:pt x="9934" y="214515"/>
                  </a:cubicBezTo>
                  <a:cubicBezTo>
                    <a:pt x="7156" y="228009"/>
                    <a:pt x="1599" y="249440"/>
                    <a:pt x="409" y="264521"/>
                  </a:cubicBezTo>
                  <a:cubicBezTo>
                    <a:pt x="-781" y="279602"/>
                    <a:pt x="806" y="291906"/>
                    <a:pt x="2791" y="305003"/>
                  </a:cubicBezTo>
                  <a:cubicBezTo>
                    <a:pt x="4776" y="318100"/>
                    <a:pt x="7950" y="333578"/>
                    <a:pt x="12316" y="343103"/>
                  </a:cubicBezTo>
                  <a:cubicBezTo>
                    <a:pt x="16681" y="352628"/>
                    <a:pt x="22237" y="359375"/>
                    <a:pt x="28984" y="362153"/>
                  </a:cubicBezTo>
                  <a:cubicBezTo>
                    <a:pt x="35731" y="364931"/>
                    <a:pt x="45653" y="362152"/>
                    <a:pt x="52797" y="359771"/>
                  </a:cubicBezTo>
                  <a:cubicBezTo>
                    <a:pt x="59941" y="357390"/>
                    <a:pt x="69466" y="355009"/>
                    <a:pt x="71847" y="347865"/>
                  </a:cubicBezTo>
                  <a:cubicBezTo>
                    <a:pt x="74228" y="340721"/>
                    <a:pt x="68672" y="325640"/>
                    <a:pt x="67084" y="316909"/>
                  </a:cubicBezTo>
                  <a:cubicBezTo>
                    <a:pt x="65496" y="308178"/>
                    <a:pt x="63116" y="304606"/>
                    <a:pt x="62322" y="295478"/>
                  </a:cubicBezTo>
                  <a:cubicBezTo>
                    <a:pt x="61528" y="286350"/>
                    <a:pt x="61280" y="271316"/>
                    <a:pt x="62322" y="262140"/>
                  </a:cubicBezTo>
                  <a:cubicBezTo>
                    <a:pt x="63364" y="252964"/>
                    <a:pt x="66195" y="251135"/>
                    <a:pt x="68576" y="240419"/>
                  </a:cubicBezTo>
                  <a:cubicBezTo>
                    <a:pt x="70957" y="229703"/>
                    <a:pt x="76064" y="212085"/>
                    <a:pt x="76609" y="197846"/>
                  </a:cubicBezTo>
                  <a:cubicBezTo>
                    <a:pt x="77154" y="183607"/>
                    <a:pt x="73434" y="168081"/>
                    <a:pt x="71847" y="154984"/>
                  </a:cubicBezTo>
                  <a:cubicBezTo>
                    <a:pt x="70260" y="141887"/>
                    <a:pt x="68275" y="129187"/>
                    <a:pt x="67084" y="119265"/>
                  </a:cubicBezTo>
                  <a:cubicBezTo>
                    <a:pt x="65893" y="109343"/>
                    <a:pt x="62719" y="99422"/>
                    <a:pt x="64703" y="95453"/>
                  </a:cubicBezTo>
                  <a:cubicBezTo>
                    <a:pt x="66687" y="91484"/>
                    <a:pt x="73832" y="89500"/>
                    <a:pt x="78991" y="95453"/>
                  </a:cubicBezTo>
                  <a:cubicBezTo>
                    <a:pt x="84150" y="101406"/>
                    <a:pt x="92087" y="117281"/>
                    <a:pt x="95659" y="131171"/>
                  </a:cubicBezTo>
                  <a:cubicBezTo>
                    <a:pt x="99231" y="145061"/>
                    <a:pt x="100025" y="164112"/>
                    <a:pt x="100422" y="178796"/>
                  </a:cubicBezTo>
                  <a:cubicBezTo>
                    <a:pt x="100819" y="193480"/>
                    <a:pt x="99232" y="205784"/>
                    <a:pt x="98041" y="219278"/>
                  </a:cubicBezTo>
                  <a:cubicBezTo>
                    <a:pt x="96850" y="232772"/>
                    <a:pt x="94072" y="244678"/>
                    <a:pt x="93278" y="259759"/>
                  </a:cubicBezTo>
                  <a:cubicBezTo>
                    <a:pt x="92484" y="274840"/>
                    <a:pt x="93278" y="309765"/>
                    <a:pt x="93278" y="309765"/>
                  </a:cubicBezTo>
                  <a:cubicBezTo>
                    <a:pt x="93278" y="322068"/>
                    <a:pt x="91690" y="326037"/>
                    <a:pt x="93278" y="333578"/>
                  </a:cubicBezTo>
                  <a:cubicBezTo>
                    <a:pt x="94866" y="341119"/>
                    <a:pt x="98834" y="350247"/>
                    <a:pt x="102803" y="355009"/>
                  </a:cubicBezTo>
                  <a:cubicBezTo>
                    <a:pt x="106772" y="359771"/>
                    <a:pt x="110344" y="362550"/>
                    <a:pt x="117091" y="362153"/>
                  </a:cubicBezTo>
                  <a:cubicBezTo>
                    <a:pt x="123838" y="361756"/>
                    <a:pt x="136140" y="359375"/>
                    <a:pt x="143284" y="352628"/>
                  </a:cubicBezTo>
                  <a:cubicBezTo>
                    <a:pt x="150428" y="345881"/>
                    <a:pt x="158366" y="335958"/>
                    <a:pt x="159953" y="321671"/>
                  </a:cubicBezTo>
                  <a:cubicBezTo>
                    <a:pt x="161540" y="307384"/>
                    <a:pt x="152809" y="283572"/>
                    <a:pt x="152809" y="266903"/>
                  </a:cubicBezTo>
                  <a:cubicBezTo>
                    <a:pt x="152809" y="250234"/>
                    <a:pt x="158366" y="237931"/>
                    <a:pt x="159953" y="221659"/>
                  </a:cubicBezTo>
                  <a:cubicBezTo>
                    <a:pt x="161541" y="205387"/>
                    <a:pt x="163128" y="184352"/>
                    <a:pt x="162334" y="169271"/>
                  </a:cubicBezTo>
                  <a:cubicBezTo>
                    <a:pt x="161540" y="154190"/>
                    <a:pt x="157969" y="143077"/>
                    <a:pt x="155191" y="131171"/>
                  </a:cubicBezTo>
                  <a:cubicBezTo>
                    <a:pt x="152413" y="119265"/>
                    <a:pt x="149238" y="110931"/>
                    <a:pt x="145666" y="97834"/>
                  </a:cubicBezTo>
                  <a:cubicBezTo>
                    <a:pt x="142094" y="84737"/>
                    <a:pt x="136934" y="66084"/>
                    <a:pt x="133759" y="52590"/>
                  </a:cubicBezTo>
                  <a:cubicBezTo>
                    <a:pt x="130584" y="39096"/>
                    <a:pt x="126230" y="26095"/>
                    <a:pt x="123055" y="17761"/>
                  </a:cubicBezTo>
                  <a:cubicBezTo>
                    <a:pt x="119880" y="9427"/>
                    <a:pt x="90303" y="-1633"/>
                    <a:pt x="74228" y="203"/>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678" name="任意多边形 432">
              <a:extLst>
                <a:ext uri="{FF2B5EF4-FFF2-40B4-BE49-F238E27FC236}">
                  <a16:creationId xmlns:a16="http://schemas.microsoft.com/office/drawing/2014/main" id="{C0269279-FAA5-624E-06C9-41493DEE6156}"/>
                </a:ext>
              </a:extLst>
            </p:cNvPr>
            <p:cNvSpPr>
              <a:spLocks noChangeAspect="1"/>
            </p:cNvSpPr>
            <p:nvPr/>
          </p:nvSpPr>
          <p:spPr>
            <a:xfrm rot="5400000" flipV="1">
              <a:off x="11022798" y="2530406"/>
              <a:ext cx="112698" cy="252026"/>
            </a:xfrm>
            <a:custGeom>
              <a:avLst/>
              <a:gdLst>
                <a:gd name="connsiteX0" fmla="*/ 74228 w 162545"/>
                <a:gd name="connsiteY0" fmla="*/ 248 h 363358"/>
                <a:gd name="connsiteX1" fmla="*/ 26603 w 162545"/>
                <a:gd name="connsiteY1" fmla="*/ 28823 h 363358"/>
                <a:gd name="connsiteX2" fmla="*/ 9934 w 162545"/>
                <a:gd name="connsiteY2" fmla="*/ 69304 h 363358"/>
                <a:gd name="connsiteX3" fmla="*/ 2791 w 162545"/>
                <a:gd name="connsiteY3" fmla="*/ 102641 h 363358"/>
                <a:gd name="connsiteX4" fmla="*/ 2791 w 162545"/>
                <a:gd name="connsiteY4" fmla="*/ 124073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993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726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726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8576 w 162545"/>
                <a:gd name="connsiteY17" fmla="*/ 240464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03 h 363313"/>
                <a:gd name="connsiteX1" fmla="*/ 26603 w 162545"/>
                <a:gd name="connsiteY1" fmla="*/ 28778 h 363313"/>
                <a:gd name="connsiteX2" fmla="*/ 7264 w 162545"/>
                <a:gd name="connsiteY2" fmla="*/ 69259 h 363313"/>
                <a:gd name="connsiteX3" fmla="*/ 2791 w 162545"/>
                <a:gd name="connsiteY3" fmla="*/ 102596 h 363313"/>
                <a:gd name="connsiteX4" fmla="*/ 4571 w 162545"/>
                <a:gd name="connsiteY4" fmla="*/ 123137 h 363313"/>
                <a:gd name="connsiteX5" fmla="*/ 9934 w 162545"/>
                <a:gd name="connsiteY5" fmla="*/ 145459 h 363313"/>
                <a:gd name="connsiteX6" fmla="*/ 17078 w 162545"/>
                <a:gd name="connsiteY6" fmla="*/ 183559 h 363313"/>
                <a:gd name="connsiteX7" fmla="*/ 9934 w 162545"/>
                <a:gd name="connsiteY7" fmla="*/ 214515 h 363313"/>
                <a:gd name="connsiteX8" fmla="*/ 409 w 162545"/>
                <a:gd name="connsiteY8" fmla="*/ 264521 h 363313"/>
                <a:gd name="connsiteX9" fmla="*/ 2791 w 162545"/>
                <a:gd name="connsiteY9" fmla="*/ 305003 h 363313"/>
                <a:gd name="connsiteX10" fmla="*/ 12316 w 162545"/>
                <a:gd name="connsiteY10" fmla="*/ 343103 h 363313"/>
                <a:gd name="connsiteX11" fmla="*/ 28984 w 162545"/>
                <a:gd name="connsiteY11" fmla="*/ 362153 h 363313"/>
                <a:gd name="connsiteX12" fmla="*/ 52797 w 162545"/>
                <a:gd name="connsiteY12" fmla="*/ 359771 h 363313"/>
                <a:gd name="connsiteX13" fmla="*/ 71847 w 162545"/>
                <a:gd name="connsiteY13" fmla="*/ 347865 h 363313"/>
                <a:gd name="connsiteX14" fmla="*/ 67084 w 162545"/>
                <a:gd name="connsiteY14" fmla="*/ 316909 h 363313"/>
                <a:gd name="connsiteX15" fmla="*/ 62322 w 162545"/>
                <a:gd name="connsiteY15" fmla="*/ 295478 h 363313"/>
                <a:gd name="connsiteX16" fmla="*/ 62322 w 162545"/>
                <a:gd name="connsiteY16" fmla="*/ 262140 h 363313"/>
                <a:gd name="connsiteX17" fmla="*/ 68576 w 162545"/>
                <a:gd name="connsiteY17" fmla="*/ 240419 h 363313"/>
                <a:gd name="connsiteX18" fmla="*/ 76609 w 162545"/>
                <a:gd name="connsiteY18" fmla="*/ 197846 h 363313"/>
                <a:gd name="connsiteX19" fmla="*/ 71847 w 162545"/>
                <a:gd name="connsiteY19" fmla="*/ 154984 h 363313"/>
                <a:gd name="connsiteX20" fmla="*/ 67084 w 162545"/>
                <a:gd name="connsiteY20" fmla="*/ 119265 h 363313"/>
                <a:gd name="connsiteX21" fmla="*/ 64703 w 162545"/>
                <a:gd name="connsiteY21" fmla="*/ 95453 h 363313"/>
                <a:gd name="connsiteX22" fmla="*/ 78991 w 162545"/>
                <a:gd name="connsiteY22" fmla="*/ 95453 h 363313"/>
                <a:gd name="connsiteX23" fmla="*/ 95659 w 162545"/>
                <a:gd name="connsiteY23" fmla="*/ 131171 h 363313"/>
                <a:gd name="connsiteX24" fmla="*/ 100422 w 162545"/>
                <a:gd name="connsiteY24" fmla="*/ 178796 h 363313"/>
                <a:gd name="connsiteX25" fmla="*/ 98041 w 162545"/>
                <a:gd name="connsiteY25" fmla="*/ 219278 h 363313"/>
                <a:gd name="connsiteX26" fmla="*/ 93278 w 162545"/>
                <a:gd name="connsiteY26" fmla="*/ 259759 h 363313"/>
                <a:gd name="connsiteX27" fmla="*/ 93278 w 162545"/>
                <a:gd name="connsiteY27" fmla="*/ 309765 h 363313"/>
                <a:gd name="connsiteX28" fmla="*/ 93278 w 162545"/>
                <a:gd name="connsiteY28" fmla="*/ 333578 h 363313"/>
                <a:gd name="connsiteX29" fmla="*/ 102803 w 162545"/>
                <a:gd name="connsiteY29" fmla="*/ 355009 h 363313"/>
                <a:gd name="connsiteX30" fmla="*/ 117091 w 162545"/>
                <a:gd name="connsiteY30" fmla="*/ 362153 h 363313"/>
                <a:gd name="connsiteX31" fmla="*/ 143284 w 162545"/>
                <a:gd name="connsiteY31" fmla="*/ 352628 h 363313"/>
                <a:gd name="connsiteX32" fmla="*/ 159953 w 162545"/>
                <a:gd name="connsiteY32" fmla="*/ 321671 h 363313"/>
                <a:gd name="connsiteX33" fmla="*/ 152809 w 162545"/>
                <a:gd name="connsiteY33" fmla="*/ 266903 h 363313"/>
                <a:gd name="connsiteX34" fmla="*/ 159953 w 162545"/>
                <a:gd name="connsiteY34" fmla="*/ 221659 h 363313"/>
                <a:gd name="connsiteX35" fmla="*/ 162334 w 162545"/>
                <a:gd name="connsiteY35" fmla="*/ 169271 h 363313"/>
                <a:gd name="connsiteX36" fmla="*/ 155191 w 162545"/>
                <a:gd name="connsiteY36" fmla="*/ 131171 h 363313"/>
                <a:gd name="connsiteX37" fmla="*/ 145666 w 162545"/>
                <a:gd name="connsiteY37" fmla="*/ 97834 h 363313"/>
                <a:gd name="connsiteX38" fmla="*/ 133759 w 162545"/>
                <a:gd name="connsiteY38" fmla="*/ 52590 h 363313"/>
                <a:gd name="connsiteX39" fmla="*/ 123055 w 162545"/>
                <a:gd name="connsiteY39" fmla="*/ 17761 h 363313"/>
                <a:gd name="connsiteX40" fmla="*/ 74228 w 162545"/>
                <a:gd name="connsiteY40" fmla="*/ 203 h 363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62545" h="363313">
                  <a:moveTo>
                    <a:pt x="74228" y="203"/>
                  </a:moveTo>
                  <a:cubicBezTo>
                    <a:pt x="58153" y="2039"/>
                    <a:pt x="37764" y="17269"/>
                    <a:pt x="26603" y="28778"/>
                  </a:cubicBezTo>
                  <a:cubicBezTo>
                    <a:pt x="15442" y="40287"/>
                    <a:pt x="11233" y="56956"/>
                    <a:pt x="7264" y="69259"/>
                  </a:cubicBezTo>
                  <a:cubicBezTo>
                    <a:pt x="3295" y="81562"/>
                    <a:pt x="3240" y="93616"/>
                    <a:pt x="2791" y="102596"/>
                  </a:cubicBezTo>
                  <a:cubicBezTo>
                    <a:pt x="2342" y="111576"/>
                    <a:pt x="3381" y="115993"/>
                    <a:pt x="4571" y="123137"/>
                  </a:cubicBezTo>
                  <a:cubicBezTo>
                    <a:pt x="5761" y="130281"/>
                    <a:pt x="7850" y="135389"/>
                    <a:pt x="9934" y="145459"/>
                  </a:cubicBezTo>
                  <a:cubicBezTo>
                    <a:pt x="12019" y="155529"/>
                    <a:pt x="17078" y="172050"/>
                    <a:pt x="17078" y="183559"/>
                  </a:cubicBezTo>
                  <a:cubicBezTo>
                    <a:pt x="17078" y="195068"/>
                    <a:pt x="12712" y="201021"/>
                    <a:pt x="9934" y="214515"/>
                  </a:cubicBezTo>
                  <a:cubicBezTo>
                    <a:pt x="7156" y="228009"/>
                    <a:pt x="1599" y="249440"/>
                    <a:pt x="409" y="264521"/>
                  </a:cubicBezTo>
                  <a:cubicBezTo>
                    <a:pt x="-781" y="279602"/>
                    <a:pt x="806" y="291906"/>
                    <a:pt x="2791" y="305003"/>
                  </a:cubicBezTo>
                  <a:cubicBezTo>
                    <a:pt x="4776" y="318100"/>
                    <a:pt x="7950" y="333578"/>
                    <a:pt x="12316" y="343103"/>
                  </a:cubicBezTo>
                  <a:cubicBezTo>
                    <a:pt x="16681" y="352628"/>
                    <a:pt x="22237" y="359375"/>
                    <a:pt x="28984" y="362153"/>
                  </a:cubicBezTo>
                  <a:cubicBezTo>
                    <a:pt x="35731" y="364931"/>
                    <a:pt x="45653" y="362152"/>
                    <a:pt x="52797" y="359771"/>
                  </a:cubicBezTo>
                  <a:cubicBezTo>
                    <a:pt x="59941" y="357390"/>
                    <a:pt x="69466" y="355009"/>
                    <a:pt x="71847" y="347865"/>
                  </a:cubicBezTo>
                  <a:cubicBezTo>
                    <a:pt x="74228" y="340721"/>
                    <a:pt x="68672" y="325640"/>
                    <a:pt x="67084" y="316909"/>
                  </a:cubicBezTo>
                  <a:cubicBezTo>
                    <a:pt x="65496" y="308178"/>
                    <a:pt x="63116" y="304606"/>
                    <a:pt x="62322" y="295478"/>
                  </a:cubicBezTo>
                  <a:cubicBezTo>
                    <a:pt x="61528" y="286350"/>
                    <a:pt x="61280" y="271316"/>
                    <a:pt x="62322" y="262140"/>
                  </a:cubicBezTo>
                  <a:cubicBezTo>
                    <a:pt x="63364" y="252964"/>
                    <a:pt x="66195" y="251135"/>
                    <a:pt x="68576" y="240419"/>
                  </a:cubicBezTo>
                  <a:cubicBezTo>
                    <a:pt x="70957" y="229703"/>
                    <a:pt x="76064" y="212085"/>
                    <a:pt x="76609" y="197846"/>
                  </a:cubicBezTo>
                  <a:cubicBezTo>
                    <a:pt x="77154" y="183607"/>
                    <a:pt x="73434" y="168081"/>
                    <a:pt x="71847" y="154984"/>
                  </a:cubicBezTo>
                  <a:cubicBezTo>
                    <a:pt x="70260" y="141887"/>
                    <a:pt x="68275" y="129187"/>
                    <a:pt x="67084" y="119265"/>
                  </a:cubicBezTo>
                  <a:cubicBezTo>
                    <a:pt x="65893" y="109343"/>
                    <a:pt x="62719" y="99422"/>
                    <a:pt x="64703" y="95453"/>
                  </a:cubicBezTo>
                  <a:cubicBezTo>
                    <a:pt x="66687" y="91484"/>
                    <a:pt x="73832" y="89500"/>
                    <a:pt x="78991" y="95453"/>
                  </a:cubicBezTo>
                  <a:cubicBezTo>
                    <a:pt x="84150" y="101406"/>
                    <a:pt x="92087" y="117281"/>
                    <a:pt x="95659" y="131171"/>
                  </a:cubicBezTo>
                  <a:cubicBezTo>
                    <a:pt x="99231" y="145061"/>
                    <a:pt x="100025" y="164112"/>
                    <a:pt x="100422" y="178796"/>
                  </a:cubicBezTo>
                  <a:cubicBezTo>
                    <a:pt x="100819" y="193480"/>
                    <a:pt x="99232" y="205784"/>
                    <a:pt x="98041" y="219278"/>
                  </a:cubicBezTo>
                  <a:cubicBezTo>
                    <a:pt x="96850" y="232772"/>
                    <a:pt x="94072" y="244678"/>
                    <a:pt x="93278" y="259759"/>
                  </a:cubicBezTo>
                  <a:cubicBezTo>
                    <a:pt x="92484" y="274840"/>
                    <a:pt x="93278" y="309765"/>
                    <a:pt x="93278" y="309765"/>
                  </a:cubicBezTo>
                  <a:cubicBezTo>
                    <a:pt x="93278" y="322068"/>
                    <a:pt x="91690" y="326037"/>
                    <a:pt x="93278" y="333578"/>
                  </a:cubicBezTo>
                  <a:cubicBezTo>
                    <a:pt x="94866" y="341119"/>
                    <a:pt x="98834" y="350247"/>
                    <a:pt x="102803" y="355009"/>
                  </a:cubicBezTo>
                  <a:cubicBezTo>
                    <a:pt x="106772" y="359771"/>
                    <a:pt x="110344" y="362550"/>
                    <a:pt x="117091" y="362153"/>
                  </a:cubicBezTo>
                  <a:cubicBezTo>
                    <a:pt x="123838" y="361756"/>
                    <a:pt x="136140" y="359375"/>
                    <a:pt x="143284" y="352628"/>
                  </a:cubicBezTo>
                  <a:cubicBezTo>
                    <a:pt x="150428" y="345881"/>
                    <a:pt x="158366" y="335958"/>
                    <a:pt x="159953" y="321671"/>
                  </a:cubicBezTo>
                  <a:cubicBezTo>
                    <a:pt x="161540" y="307384"/>
                    <a:pt x="152809" y="283572"/>
                    <a:pt x="152809" y="266903"/>
                  </a:cubicBezTo>
                  <a:cubicBezTo>
                    <a:pt x="152809" y="250234"/>
                    <a:pt x="158366" y="237931"/>
                    <a:pt x="159953" y="221659"/>
                  </a:cubicBezTo>
                  <a:cubicBezTo>
                    <a:pt x="161541" y="205387"/>
                    <a:pt x="163128" y="184352"/>
                    <a:pt x="162334" y="169271"/>
                  </a:cubicBezTo>
                  <a:cubicBezTo>
                    <a:pt x="161540" y="154190"/>
                    <a:pt x="157969" y="143077"/>
                    <a:pt x="155191" y="131171"/>
                  </a:cubicBezTo>
                  <a:cubicBezTo>
                    <a:pt x="152413" y="119265"/>
                    <a:pt x="149238" y="110931"/>
                    <a:pt x="145666" y="97834"/>
                  </a:cubicBezTo>
                  <a:cubicBezTo>
                    <a:pt x="142094" y="84737"/>
                    <a:pt x="136934" y="66084"/>
                    <a:pt x="133759" y="52590"/>
                  </a:cubicBezTo>
                  <a:cubicBezTo>
                    <a:pt x="130584" y="39096"/>
                    <a:pt x="126230" y="26095"/>
                    <a:pt x="123055" y="17761"/>
                  </a:cubicBezTo>
                  <a:cubicBezTo>
                    <a:pt x="119880" y="9427"/>
                    <a:pt x="90303" y="-1633"/>
                    <a:pt x="74228" y="203"/>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679" name="任意多边形 433">
              <a:extLst>
                <a:ext uri="{FF2B5EF4-FFF2-40B4-BE49-F238E27FC236}">
                  <a16:creationId xmlns:a16="http://schemas.microsoft.com/office/drawing/2014/main" id="{FE27B86C-17E4-314C-9C6D-8BB14E427698}"/>
                </a:ext>
              </a:extLst>
            </p:cNvPr>
            <p:cNvSpPr>
              <a:spLocks noChangeAspect="1"/>
            </p:cNvSpPr>
            <p:nvPr/>
          </p:nvSpPr>
          <p:spPr>
            <a:xfrm rot="5400000" flipV="1">
              <a:off x="11027552" y="2652630"/>
              <a:ext cx="112699" cy="252025"/>
            </a:xfrm>
            <a:custGeom>
              <a:avLst/>
              <a:gdLst>
                <a:gd name="connsiteX0" fmla="*/ 74228 w 162545"/>
                <a:gd name="connsiteY0" fmla="*/ 248 h 363358"/>
                <a:gd name="connsiteX1" fmla="*/ 26603 w 162545"/>
                <a:gd name="connsiteY1" fmla="*/ 28823 h 363358"/>
                <a:gd name="connsiteX2" fmla="*/ 9934 w 162545"/>
                <a:gd name="connsiteY2" fmla="*/ 69304 h 363358"/>
                <a:gd name="connsiteX3" fmla="*/ 2791 w 162545"/>
                <a:gd name="connsiteY3" fmla="*/ 102641 h 363358"/>
                <a:gd name="connsiteX4" fmla="*/ 2791 w 162545"/>
                <a:gd name="connsiteY4" fmla="*/ 124073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993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726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726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8576 w 162545"/>
                <a:gd name="connsiteY17" fmla="*/ 240464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03 h 363313"/>
                <a:gd name="connsiteX1" fmla="*/ 26603 w 162545"/>
                <a:gd name="connsiteY1" fmla="*/ 28778 h 363313"/>
                <a:gd name="connsiteX2" fmla="*/ 7264 w 162545"/>
                <a:gd name="connsiteY2" fmla="*/ 69259 h 363313"/>
                <a:gd name="connsiteX3" fmla="*/ 2791 w 162545"/>
                <a:gd name="connsiteY3" fmla="*/ 102596 h 363313"/>
                <a:gd name="connsiteX4" fmla="*/ 4571 w 162545"/>
                <a:gd name="connsiteY4" fmla="*/ 123137 h 363313"/>
                <a:gd name="connsiteX5" fmla="*/ 9934 w 162545"/>
                <a:gd name="connsiteY5" fmla="*/ 145459 h 363313"/>
                <a:gd name="connsiteX6" fmla="*/ 17078 w 162545"/>
                <a:gd name="connsiteY6" fmla="*/ 183559 h 363313"/>
                <a:gd name="connsiteX7" fmla="*/ 9934 w 162545"/>
                <a:gd name="connsiteY7" fmla="*/ 214515 h 363313"/>
                <a:gd name="connsiteX8" fmla="*/ 409 w 162545"/>
                <a:gd name="connsiteY8" fmla="*/ 264521 h 363313"/>
                <a:gd name="connsiteX9" fmla="*/ 2791 w 162545"/>
                <a:gd name="connsiteY9" fmla="*/ 305003 h 363313"/>
                <a:gd name="connsiteX10" fmla="*/ 12316 w 162545"/>
                <a:gd name="connsiteY10" fmla="*/ 343103 h 363313"/>
                <a:gd name="connsiteX11" fmla="*/ 28984 w 162545"/>
                <a:gd name="connsiteY11" fmla="*/ 362153 h 363313"/>
                <a:gd name="connsiteX12" fmla="*/ 52797 w 162545"/>
                <a:gd name="connsiteY12" fmla="*/ 359771 h 363313"/>
                <a:gd name="connsiteX13" fmla="*/ 71847 w 162545"/>
                <a:gd name="connsiteY13" fmla="*/ 347865 h 363313"/>
                <a:gd name="connsiteX14" fmla="*/ 67084 w 162545"/>
                <a:gd name="connsiteY14" fmla="*/ 316909 h 363313"/>
                <a:gd name="connsiteX15" fmla="*/ 62322 w 162545"/>
                <a:gd name="connsiteY15" fmla="*/ 295478 h 363313"/>
                <a:gd name="connsiteX16" fmla="*/ 62322 w 162545"/>
                <a:gd name="connsiteY16" fmla="*/ 262140 h 363313"/>
                <a:gd name="connsiteX17" fmla="*/ 68576 w 162545"/>
                <a:gd name="connsiteY17" fmla="*/ 240419 h 363313"/>
                <a:gd name="connsiteX18" fmla="*/ 76609 w 162545"/>
                <a:gd name="connsiteY18" fmla="*/ 197846 h 363313"/>
                <a:gd name="connsiteX19" fmla="*/ 71847 w 162545"/>
                <a:gd name="connsiteY19" fmla="*/ 154984 h 363313"/>
                <a:gd name="connsiteX20" fmla="*/ 67084 w 162545"/>
                <a:gd name="connsiteY20" fmla="*/ 119265 h 363313"/>
                <a:gd name="connsiteX21" fmla="*/ 64703 w 162545"/>
                <a:gd name="connsiteY21" fmla="*/ 95453 h 363313"/>
                <a:gd name="connsiteX22" fmla="*/ 78991 w 162545"/>
                <a:gd name="connsiteY22" fmla="*/ 95453 h 363313"/>
                <a:gd name="connsiteX23" fmla="*/ 95659 w 162545"/>
                <a:gd name="connsiteY23" fmla="*/ 131171 h 363313"/>
                <a:gd name="connsiteX24" fmla="*/ 100422 w 162545"/>
                <a:gd name="connsiteY24" fmla="*/ 178796 h 363313"/>
                <a:gd name="connsiteX25" fmla="*/ 98041 w 162545"/>
                <a:gd name="connsiteY25" fmla="*/ 219278 h 363313"/>
                <a:gd name="connsiteX26" fmla="*/ 93278 w 162545"/>
                <a:gd name="connsiteY26" fmla="*/ 259759 h 363313"/>
                <a:gd name="connsiteX27" fmla="*/ 93278 w 162545"/>
                <a:gd name="connsiteY27" fmla="*/ 309765 h 363313"/>
                <a:gd name="connsiteX28" fmla="*/ 93278 w 162545"/>
                <a:gd name="connsiteY28" fmla="*/ 333578 h 363313"/>
                <a:gd name="connsiteX29" fmla="*/ 102803 w 162545"/>
                <a:gd name="connsiteY29" fmla="*/ 355009 h 363313"/>
                <a:gd name="connsiteX30" fmla="*/ 117091 w 162545"/>
                <a:gd name="connsiteY30" fmla="*/ 362153 h 363313"/>
                <a:gd name="connsiteX31" fmla="*/ 143284 w 162545"/>
                <a:gd name="connsiteY31" fmla="*/ 352628 h 363313"/>
                <a:gd name="connsiteX32" fmla="*/ 159953 w 162545"/>
                <a:gd name="connsiteY32" fmla="*/ 321671 h 363313"/>
                <a:gd name="connsiteX33" fmla="*/ 152809 w 162545"/>
                <a:gd name="connsiteY33" fmla="*/ 266903 h 363313"/>
                <a:gd name="connsiteX34" fmla="*/ 159953 w 162545"/>
                <a:gd name="connsiteY34" fmla="*/ 221659 h 363313"/>
                <a:gd name="connsiteX35" fmla="*/ 162334 w 162545"/>
                <a:gd name="connsiteY35" fmla="*/ 169271 h 363313"/>
                <a:gd name="connsiteX36" fmla="*/ 155191 w 162545"/>
                <a:gd name="connsiteY36" fmla="*/ 131171 h 363313"/>
                <a:gd name="connsiteX37" fmla="*/ 145666 w 162545"/>
                <a:gd name="connsiteY37" fmla="*/ 97834 h 363313"/>
                <a:gd name="connsiteX38" fmla="*/ 133759 w 162545"/>
                <a:gd name="connsiteY38" fmla="*/ 52590 h 363313"/>
                <a:gd name="connsiteX39" fmla="*/ 123055 w 162545"/>
                <a:gd name="connsiteY39" fmla="*/ 17761 h 363313"/>
                <a:gd name="connsiteX40" fmla="*/ 74228 w 162545"/>
                <a:gd name="connsiteY40" fmla="*/ 203 h 363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62545" h="363313">
                  <a:moveTo>
                    <a:pt x="74228" y="203"/>
                  </a:moveTo>
                  <a:cubicBezTo>
                    <a:pt x="58153" y="2039"/>
                    <a:pt x="37764" y="17269"/>
                    <a:pt x="26603" y="28778"/>
                  </a:cubicBezTo>
                  <a:cubicBezTo>
                    <a:pt x="15442" y="40287"/>
                    <a:pt x="11233" y="56956"/>
                    <a:pt x="7264" y="69259"/>
                  </a:cubicBezTo>
                  <a:cubicBezTo>
                    <a:pt x="3295" y="81562"/>
                    <a:pt x="3240" y="93616"/>
                    <a:pt x="2791" y="102596"/>
                  </a:cubicBezTo>
                  <a:cubicBezTo>
                    <a:pt x="2342" y="111576"/>
                    <a:pt x="3381" y="115993"/>
                    <a:pt x="4571" y="123137"/>
                  </a:cubicBezTo>
                  <a:cubicBezTo>
                    <a:pt x="5761" y="130281"/>
                    <a:pt x="7850" y="135389"/>
                    <a:pt x="9934" y="145459"/>
                  </a:cubicBezTo>
                  <a:cubicBezTo>
                    <a:pt x="12019" y="155529"/>
                    <a:pt x="17078" y="172050"/>
                    <a:pt x="17078" y="183559"/>
                  </a:cubicBezTo>
                  <a:cubicBezTo>
                    <a:pt x="17078" y="195068"/>
                    <a:pt x="12712" y="201021"/>
                    <a:pt x="9934" y="214515"/>
                  </a:cubicBezTo>
                  <a:cubicBezTo>
                    <a:pt x="7156" y="228009"/>
                    <a:pt x="1599" y="249440"/>
                    <a:pt x="409" y="264521"/>
                  </a:cubicBezTo>
                  <a:cubicBezTo>
                    <a:pt x="-781" y="279602"/>
                    <a:pt x="806" y="291906"/>
                    <a:pt x="2791" y="305003"/>
                  </a:cubicBezTo>
                  <a:cubicBezTo>
                    <a:pt x="4776" y="318100"/>
                    <a:pt x="7950" y="333578"/>
                    <a:pt x="12316" y="343103"/>
                  </a:cubicBezTo>
                  <a:cubicBezTo>
                    <a:pt x="16681" y="352628"/>
                    <a:pt x="22237" y="359375"/>
                    <a:pt x="28984" y="362153"/>
                  </a:cubicBezTo>
                  <a:cubicBezTo>
                    <a:pt x="35731" y="364931"/>
                    <a:pt x="45653" y="362152"/>
                    <a:pt x="52797" y="359771"/>
                  </a:cubicBezTo>
                  <a:cubicBezTo>
                    <a:pt x="59941" y="357390"/>
                    <a:pt x="69466" y="355009"/>
                    <a:pt x="71847" y="347865"/>
                  </a:cubicBezTo>
                  <a:cubicBezTo>
                    <a:pt x="74228" y="340721"/>
                    <a:pt x="68672" y="325640"/>
                    <a:pt x="67084" y="316909"/>
                  </a:cubicBezTo>
                  <a:cubicBezTo>
                    <a:pt x="65496" y="308178"/>
                    <a:pt x="63116" y="304606"/>
                    <a:pt x="62322" y="295478"/>
                  </a:cubicBezTo>
                  <a:cubicBezTo>
                    <a:pt x="61528" y="286350"/>
                    <a:pt x="61280" y="271316"/>
                    <a:pt x="62322" y="262140"/>
                  </a:cubicBezTo>
                  <a:cubicBezTo>
                    <a:pt x="63364" y="252964"/>
                    <a:pt x="66195" y="251135"/>
                    <a:pt x="68576" y="240419"/>
                  </a:cubicBezTo>
                  <a:cubicBezTo>
                    <a:pt x="70957" y="229703"/>
                    <a:pt x="76064" y="212085"/>
                    <a:pt x="76609" y="197846"/>
                  </a:cubicBezTo>
                  <a:cubicBezTo>
                    <a:pt x="77154" y="183607"/>
                    <a:pt x="73434" y="168081"/>
                    <a:pt x="71847" y="154984"/>
                  </a:cubicBezTo>
                  <a:cubicBezTo>
                    <a:pt x="70260" y="141887"/>
                    <a:pt x="68275" y="129187"/>
                    <a:pt x="67084" y="119265"/>
                  </a:cubicBezTo>
                  <a:cubicBezTo>
                    <a:pt x="65893" y="109343"/>
                    <a:pt x="62719" y="99422"/>
                    <a:pt x="64703" y="95453"/>
                  </a:cubicBezTo>
                  <a:cubicBezTo>
                    <a:pt x="66687" y="91484"/>
                    <a:pt x="73832" y="89500"/>
                    <a:pt x="78991" y="95453"/>
                  </a:cubicBezTo>
                  <a:cubicBezTo>
                    <a:pt x="84150" y="101406"/>
                    <a:pt x="92087" y="117281"/>
                    <a:pt x="95659" y="131171"/>
                  </a:cubicBezTo>
                  <a:cubicBezTo>
                    <a:pt x="99231" y="145061"/>
                    <a:pt x="100025" y="164112"/>
                    <a:pt x="100422" y="178796"/>
                  </a:cubicBezTo>
                  <a:cubicBezTo>
                    <a:pt x="100819" y="193480"/>
                    <a:pt x="99232" y="205784"/>
                    <a:pt x="98041" y="219278"/>
                  </a:cubicBezTo>
                  <a:cubicBezTo>
                    <a:pt x="96850" y="232772"/>
                    <a:pt x="94072" y="244678"/>
                    <a:pt x="93278" y="259759"/>
                  </a:cubicBezTo>
                  <a:cubicBezTo>
                    <a:pt x="92484" y="274840"/>
                    <a:pt x="93278" y="309765"/>
                    <a:pt x="93278" y="309765"/>
                  </a:cubicBezTo>
                  <a:cubicBezTo>
                    <a:pt x="93278" y="322068"/>
                    <a:pt x="91690" y="326037"/>
                    <a:pt x="93278" y="333578"/>
                  </a:cubicBezTo>
                  <a:cubicBezTo>
                    <a:pt x="94866" y="341119"/>
                    <a:pt x="98834" y="350247"/>
                    <a:pt x="102803" y="355009"/>
                  </a:cubicBezTo>
                  <a:cubicBezTo>
                    <a:pt x="106772" y="359771"/>
                    <a:pt x="110344" y="362550"/>
                    <a:pt x="117091" y="362153"/>
                  </a:cubicBezTo>
                  <a:cubicBezTo>
                    <a:pt x="123838" y="361756"/>
                    <a:pt x="136140" y="359375"/>
                    <a:pt x="143284" y="352628"/>
                  </a:cubicBezTo>
                  <a:cubicBezTo>
                    <a:pt x="150428" y="345881"/>
                    <a:pt x="158366" y="335958"/>
                    <a:pt x="159953" y="321671"/>
                  </a:cubicBezTo>
                  <a:cubicBezTo>
                    <a:pt x="161540" y="307384"/>
                    <a:pt x="152809" y="283572"/>
                    <a:pt x="152809" y="266903"/>
                  </a:cubicBezTo>
                  <a:cubicBezTo>
                    <a:pt x="152809" y="250234"/>
                    <a:pt x="158366" y="237931"/>
                    <a:pt x="159953" y="221659"/>
                  </a:cubicBezTo>
                  <a:cubicBezTo>
                    <a:pt x="161541" y="205387"/>
                    <a:pt x="163128" y="184352"/>
                    <a:pt x="162334" y="169271"/>
                  </a:cubicBezTo>
                  <a:cubicBezTo>
                    <a:pt x="161540" y="154190"/>
                    <a:pt x="157969" y="143077"/>
                    <a:pt x="155191" y="131171"/>
                  </a:cubicBezTo>
                  <a:cubicBezTo>
                    <a:pt x="152413" y="119265"/>
                    <a:pt x="149238" y="110931"/>
                    <a:pt x="145666" y="97834"/>
                  </a:cubicBezTo>
                  <a:cubicBezTo>
                    <a:pt x="142094" y="84737"/>
                    <a:pt x="136934" y="66084"/>
                    <a:pt x="133759" y="52590"/>
                  </a:cubicBezTo>
                  <a:cubicBezTo>
                    <a:pt x="130584" y="39096"/>
                    <a:pt x="126230" y="26095"/>
                    <a:pt x="123055" y="17761"/>
                  </a:cubicBezTo>
                  <a:cubicBezTo>
                    <a:pt x="119880" y="9427"/>
                    <a:pt x="90303" y="-1633"/>
                    <a:pt x="74228" y="203"/>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680" name="任意多边形 434">
              <a:extLst>
                <a:ext uri="{FF2B5EF4-FFF2-40B4-BE49-F238E27FC236}">
                  <a16:creationId xmlns:a16="http://schemas.microsoft.com/office/drawing/2014/main" id="{7AEA7820-955E-F9DD-276D-25BC266218B1}"/>
                </a:ext>
              </a:extLst>
            </p:cNvPr>
            <p:cNvSpPr>
              <a:spLocks noChangeAspect="1"/>
            </p:cNvSpPr>
            <p:nvPr/>
          </p:nvSpPr>
          <p:spPr>
            <a:xfrm rot="5400000" flipV="1">
              <a:off x="11022797" y="2776438"/>
              <a:ext cx="112699" cy="252026"/>
            </a:xfrm>
            <a:custGeom>
              <a:avLst/>
              <a:gdLst>
                <a:gd name="connsiteX0" fmla="*/ 74228 w 162545"/>
                <a:gd name="connsiteY0" fmla="*/ 248 h 363358"/>
                <a:gd name="connsiteX1" fmla="*/ 26603 w 162545"/>
                <a:gd name="connsiteY1" fmla="*/ 28823 h 363358"/>
                <a:gd name="connsiteX2" fmla="*/ 9934 w 162545"/>
                <a:gd name="connsiteY2" fmla="*/ 69304 h 363358"/>
                <a:gd name="connsiteX3" fmla="*/ 2791 w 162545"/>
                <a:gd name="connsiteY3" fmla="*/ 102641 h 363358"/>
                <a:gd name="connsiteX4" fmla="*/ 2791 w 162545"/>
                <a:gd name="connsiteY4" fmla="*/ 124073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993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726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726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8576 w 162545"/>
                <a:gd name="connsiteY17" fmla="*/ 240464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03 h 363313"/>
                <a:gd name="connsiteX1" fmla="*/ 26603 w 162545"/>
                <a:gd name="connsiteY1" fmla="*/ 28778 h 363313"/>
                <a:gd name="connsiteX2" fmla="*/ 7264 w 162545"/>
                <a:gd name="connsiteY2" fmla="*/ 69259 h 363313"/>
                <a:gd name="connsiteX3" fmla="*/ 2791 w 162545"/>
                <a:gd name="connsiteY3" fmla="*/ 102596 h 363313"/>
                <a:gd name="connsiteX4" fmla="*/ 4571 w 162545"/>
                <a:gd name="connsiteY4" fmla="*/ 123137 h 363313"/>
                <a:gd name="connsiteX5" fmla="*/ 9934 w 162545"/>
                <a:gd name="connsiteY5" fmla="*/ 145459 h 363313"/>
                <a:gd name="connsiteX6" fmla="*/ 17078 w 162545"/>
                <a:gd name="connsiteY6" fmla="*/ 183559 h 363313"/>
                <a:gd name="connsiteX7" fmla="*/ 9934 w 162545"/>
                <a:gd name="connsiteY7" fmla="*/ 214515 h 363313"/>
                <a:gd name="connsiteX8" fmla="*/ 409 w 162545"/>
                <a:gd name="connsiteY8" fmla="*/ 264521 h 363313"/>
                <a:gd name="connsiteX9" fmla="*/ 2791 w 162545"/>
                <a:gd name="connsiteY9" fmla="*/ 305003 h 363313"/>
                <a:gd name="connsiteX10" fmla="*/ 12316 w 162545"/>
                <a:gd name="connsiteY10" fmla="*/ 343103 h 363313"/>
                <a:gd name="connsiteX11" fmla="*/ 28984 w 162545"/>
                <a:gd name="connsiteY11" fmla="*/ 362153 h 363313"/>
                <a:gd name="connsiteX12" fmla="*/ 52797 w 162545"/>
                <a:gd name="connsiteY12" fmla="*/ 359771 h 363313"/>
                <a:gd name="connsiteX13" fmla="*/ 71847 w 162545"/>
                <a:gd name="connsiteY13" fmla="*/ 347865 h 363313"/>
                <a:gd name="connsiteX14" fmla="*/ 67084 w 162545"/>
                <a:gd name="connsiteY14" fmla="*/ 316909 h 363313"/>
                <a:gd name="connsiteX15" fmla="*/ 62322 w 162545"/>
                <a:gd name="connsiteY15" fmla="*/ 295478 h 363313"/>
                <a:gd name="connsiteX16" fmla="*/ 62322 w 162545"/>
                <a:gd name="connsiteY16" fmla="*/ 262140 h 363313"/>
                <a:gd name="connsiteX17" fmla="*/ 68576 w 162545"/>
                <a:gd name="connsiteY17" fmla="*/ 240419 h 363313"/>
                <a:gd name="connsiteX18" fmla="*/ 76609 w 162545"/>
                <a:gd name="connsiteY18" fmla="*/ 197846 h 363313"/>
                <a:gd name="connsiteX19" fmla="*/ 71847 w 162545"/>
                <a:gd name="connsiteY19" fmla="*/ 154984 h 363313"/>
                <a:gd name="connsiteX20" fmla="*/ 67084 w 162545"/>
                <a:gd name="connsiteY20" fmla="*/ 119265 h 363313"/>
                <a:gd name="connsiteX21" fmla="*/ 64703 w 162545"/>
                <a:gd name="connsiteY21" fmla="*/ 95453 h 363313"/>
                <a:gd name="connsiteX22" fmla="*/ 78991 w 162545"/>
                <a:gd name="connsiteY22" fmla="*/ 95453 h 363313"/>
                <a:gd name="connsiteX23" fmla="*/ 95659 w 162545"/>
                <a:gd name="connsiteY23" fmla="*/ 131171 h 363313"/>
                <a:gd name="connsiteX24" fmla="*/ 100422 w 162545"/>
                <a:gd name="connsiteY24" fmla="*/ 178796 h 363313"/>
                <a:gd name="connsiteX25" fmla="*/ 98041 w 162545"/>
                <a:gd name="connsiteY25" fmla="*/ 219278 h 363313"/>
                <a:gd name="connsiteX26" fmla="*/ 93278 w 162545"/>
                <a:gd name="connsiteY26" fmla="*/ 259759 h 363313"/>
                <a:gd name="connsiteX27" fmla="*/ 93278 w 162545"/>
                <a:gd name="connsiteY27" fmla="*/ 309765 h 363313"/>
                <a:gd name="connsiteX28" fmla="*/ 93278 w 162545"/>
                <a:gd name="connsiteY28" fmla="*/ 333578 h 363313"/>
                <a:gd name="connsiteX29" fmla="*/ 102803 w 162545"/>
                <a:gd name="connsiteY29" fmla="*/ 355009 h 363313"/>
                <a:gd name="connsiteX30" fmla="*/ 117091 w 162545"/>
                <a:gd name="connsiteY30" fmla="*/ 362153 h 363313"/>
                <a:gd name="connsiteX31" fmla="*/ 143284 w 162545"/>
                <a:gd name="connsiteY31" fmla="*/ 352628 h 363313"/>
                <a:gd name="connsiteX32" fmla="*/ 159953 w 162545"/>
                <a:gd name="connsiteY32" fmla="*/ 321671 h 363313"/>
                <a:gd name="connsiteX33" fmla="*/ 152809 w 162545"/>
                <a:gd name="connsiteY33" fmla="*/ 266903 h 363313"/>
                <a:gd name="connsiteX34" fmla="*/ 159953 w 162545"/>
                <a:gd name="connsiteY34" fmla="*/ 221659 h 363313"/>
                <a:gd name="connsiteX35" fmla="*/ 162334 w 162545"/>
                <a:gd name="connsiteY35" fmla="*/ 169271 h 363313"/>
                <a:gd name="connsiteX36" fmla="*/ 155191 w 162545"/>
                <a:gd name="connsiteY36" fmla="*/ 131171 h 363313"/>
                <a:gd name="connsiteX37" fmla="*/ 145666 w 162545"/>
                <a:gd name="connsiteY37" fmla="*/ 97834 h 363313"/>
                <a:gd name="connsiteX38" fmla="*/ 133759 w 162545"/>
                <a:gd name="connsiteY38" fmla="*/ 52590 h 363313"/>
                <a:gd name="connsiteX39" fmla="*/ 123055 w 162545"/>
                <a:gd name="connsiteY39" fmla="*/ 17761 h 363313"/>
                <a:gd name="connsiteX40" fmla="*/ 74228 w 162545"/>
                <a:gd name="connsiteY40" fmla="*/ 203 h 363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62545" h="363313">
                  <a:moveTo>
                    <a:pt x="74228" y="203"/>
                  </a:moveTo>
                  <a:cubicBezTo>
                    <a:pt x="58153" y="2039"/>
                    <a:pt x="37764" y="17269"/>
                    <a:pt x="26603" y="28778"/>
                  </a:cubicBezTo>
                  <a:cubicBezTo>
                    <a:pt x="15442" y="40287"/>
                    <a:pt x="11233" y="56956"/>
                    <a:pt x="7264" y="69259"/>
                  </a:cubicBezTo>
                  <a:cubicBezTo>
                    <a:pt x="3295" y="81562"/>
                    <a:pt x="3240" y="93616"/>
                    <a:pt x="2791" y="102596"/>
                  </a:cubicBezTo>
                  <a:cubicBezTo>
                    <a:pt x="2342" y="111576"/>
                    <a:pt x="3381" y="115993"/>
                    <a:pt x="4571" y="123137"/>
                  </a:cubicBezTo>
                  <a:cubicBezTo>
                    <a:pt x="5761" y="130281"/>
                    <a:pt x="7850" y="135389"/>
                    <a:pt x="9934" y="145459"/>
                  </a:cubicBezTo>
                  <a:cubicBezTo>
                    <a:pt x="12019" y="155529"/>
                    <a:pt x="17078" y="172050"/>
                    <a:pt x="17078" y="183559"/>
                  </a:cubicBezTo>
                  <a:cubicBezTo>
                    <a:pt x="17078" y="195068"/>
                    <a:pt x="12712" y="201021"/>
                    <a:pt x="9934" y="214515"/>
                  </a:cubicBezTo>
                  <a:cubicBezTo>
                    <a:pt x="7156" y="228009"/>
                    <a:pt x="1599" y="249440"/>
                    <a:pt x="409" y="264521"/>
                  </a:cubicBezTo>
                  <a:cubicBezTo>
                    <a:pt x="-781" y="279602"/>
                    <a:pt x="806" y="291906"/>
                    <a:pt x="2791" y="305003"/>
                  </a:cubicBezTo>
                  <a:cubicBezTo>
                    <a:pt x="4776" y="318100"/>
                    <a:pt x="7950" y="333578"/>
                    <a:pt x="12316" y="343103"/>
                  </a:cubicBezTo>
                  <a:cubicBezTo>
                    <a:pt x="16681" y="352628"/>
                    <a:pt x="22237" y="359375"/>
                    <a:pt x="28984" y="362153"/>
                  </a:cubicBezTo>
                  <a:cubicBezTo>
                    <a:pt x="35731" y="364931"/>
                    <a:pt x="45653" y="362152"/>
                    <a:pt x="52797" y="359771"/>
                  </a:cubicBezTo>
                  <a:cubicBezTo>
                    <a:pt x="59941" y="357390"/>
                    <a:pt x="69466" y="355009"/>
                    <a:pt x="71847" y="347865"/>
                  </a:cubicBezTo>
                  <a:cubicBezTo>
                    <a:pt x="74228" y="340721"/>
                    <a:pt x="68672" y="325640"/>
                    <a:pt x="67084" y="316909"/>
                  </a:cubicBezTo>
                  <a:cubicBezTo>
                    <a:pt x="65496" y="308178"/>
                    <a:pt x="63116" y="304606"/>
                    <a:pt x="62322" y="295478"/>
                  </a:cubicBezTo>
                  <a:cubicBezTo>
                    <a:pt x="61528" y="286350"/>
                    <a:pt x="61280" y="271316"/>
                    <a:pt x="62322" y="262140"/>
                  </a:cubicBezTo>
                  <a:cubicBezTo>
                    <a:pt x="63364" y="252964"/>
                    <a:pt x="66195" y="251135"/>
                    <a:pt x="68576" y="240419"/>
                  </a:cubicBezTo>
                  <a:cubicBezTo>
                    <a:pt x="70957" y="229703"/>
                    <a:pt x="76064" y="212085"/>
                    <a:pt x="76609" y="197846"/>
                  </a:cubicBezTo>
                  <a:cubicBezTo>
                    <a:pt x="77154" y="183607"/>
                    <a:pt x="73434" y="168081"/>
                    <a:pt x="71847" y="154984"/>
                  </a:cubicBezTo>
                  <a:cubicBezTo>
                    <a:pt x="70260" y="141887"/>
                    <a:pt x="68275" y="129187"/>
                    <a:pt x="67084" y="119265"/>
                  </a:cubicBezTo>
                  <a:cubicBezTo>
                    <a:pt x="65893" y="109343"/>
                    <a:pt x="62719" y="99422"/>
                    <a:pt x="64703" y="95453"/>
                  </a:cubicBezTo>
                  <a:cubicBezTo>
                    <a:pt x="66687" y="91484"/>
                    <a:pt x="73832" y="89500"/>
                    <a:pt x="78991" y="95453"/>
                  </a:cubicBezTo>
                  <a:cubicBezTo>
                    <a:pt x="84150" y="101406"/>
                    <a:pt x="92087" y="117281"/>
                    <a:pt x="95659" y="131171"/>
                  </a:cubicBezTo>
                  <a:cubicBezTo>
                    <a:pt x="99231" y="145061"/>
                    <a:pt x="100025" y="164112"/>
                    <a:pt x="100422" y="178796"/>
                  </a:cubicBezTo>
                  <a:cubicBezTo>
                    <a:pt x="100819" y="193480"/>
                    <a:pt x="99232" y="205784"/>
                    <a:pt x="98041" y="219278"/>
                  </a:cubicBezTo>
                  <a:cubicBezTo>
                    <a:pt x="96850" y="232772"/>
                    <a:pt x="94072" y="244678"/>
                    <a:pt x="93278" y="259759"/>
                  </a:cubicBezTo>
                  <a:cubicBezTo>
                    <a:pt x="92484" y="274840"/>
                    <a:pt x="93278" y="309765"/>
                    <a:pt x="93278" y="309765"/>
                  </a:cubicBezTo>
                  <a:cubicBezTo>
                    <a:pt x="93278" y="322068"/>
                    <a:pt x="91690" y="326037"/>
                    <a:pt x="93278" y="333578"/>
                  </a:cubicBezTo>
                  <a:cubicBezTo>
                    <a:pt x="94866" y="341119"/>
                    <a:pt x="98834" y="350247"/>
                    <a:pt x="102803" y="355009"/>
                  </a:cubicBezTo>
                  <a:cubicBezTo>
                    <a:pt x="106772" y="359771"/>
                    <a:pt x="110344" y="362550"/>
                    <a:pt x="117091" y="362153"/>
                  </a:cubicBezTo>
                  <a:cubicBezTo>
                    <a:pt x="123838" y="361756"/>
                    <a:pt x="136140" y="359375"/>
                    <a:pt x="143284" y="352628"/>
                  </a:cubicBezTo>
                  <a:cubicBezTo>
                    <a:pt x="150428" y="345881"/>
                    <a:pt x="158366" y="335958"/>
                    <a:pt x="159953" y="321671"/>
                  </a:cubicBezTo>
                  <a:cubicBezTo>
                    <a:pt x="161540" y="307384"/>
                    <a:pt x="152809" y="283572"/>
                    <a:pt x="152809" y="266903"/>
                  </a:cubicBezTo>
                  <a:cubicBezTo>
                    <a:pt x="152809" y="250234"/>
                    <a:pt x="158366" y="237931"/>
                    <a:pt x="159953" y="221659"/>
                  </a:cubicBezTo>
                  <a:cubicBezTo>
                    <a:pt x="161541" y="205387"/>
                    <a:pt x="163128" y="184352"/>
                    <a:pt x="162334" y="169271"/>
                  </a:cubicBezTo>
                  <a:cubicBezTo>
                    <a:pt x="161540" y="154190"/>
                    <a:pt x="157969" y="143077"/>
                    <a:pt x="155191" y="131171"/>
                  </a:cubicBezTo>
                  <a:cubicBezTo>
                    <a:pt x="152413" y="119265"/>
                    <a:pt x="149238" y="110931"/>
                    <a:pt x="145666" y="97834"/>
                  </a:cubicBezTo>
                  <a:cubicBezTo>
                    <a:pt x="142094" y="84737"/>
                    <a:pt x="136934" y="66084"/>
                    <a:pt x="133759" y="52590"/>
                  </a:cubicBezTo>
                  <a:cubicBezTo>
                    <a:pt x="130584" y="39096"/>
                    <a:pt x="126230" y="26095"/>
                    <a:pt x="123055" y="17761"/>
                  </a:cubicBezTo>
                  <a:cubicBezTo>
                    <a:pt x="119880" y="9427"/>
                    <a:pt x="90303" y="-1633"/>
                    <a:pt x="74228" y="203"/>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681" name="任意多边形 435">
              <a:extLst>
                <a:ext uri="{FF2B5EF4-FFF2-40B4-BE49-F238E27FC236}">
                  <a16:creationId xmlns:a16="http://schemas.microsoft.com/office/drawing/2014/main" id="{B61D1DD9-275E-5430-CA79-0EAB6DED6AF1}"/>
                </a:ext>
              </a:extLst>
            </p:cNvPr>
            <p:cNvSpPr>
              <a:spLocks noChangeAspect="1"/>
            </p:cNvSpPr>
            <p:nvPr/>
          </p:nvSpPr>
          <p:spPr>
            <a:xfrm rot="5400000" flipV="1">
              <a:off x="11027552" y="2903423"/>
              <a:ext cx="112699" cy="252025"/>
            </a:xfrm>
            <a:custGeom>
              <a:avLst/>
              <a:gdLst>
                <a:gd name="connsiteX0" fmla="*/ 74228 w 162545"/>
                <a:gd name="connsiteY0" fmla="*/ 248 h 363358"/>
                <a:gd name="connsiteX1" fmla="*/ 26603 w 162545"/>
                <a:gd name="connsiteY1" fmla="*/ 28823 h 363358"/>
                <a:gd name="connsiteX2" fmla="*/ 9934 w 162545"/>
                <a:gd name="connsiteY2" fmla="*/ 69304 h 363358"/>
                <a:gd name="connsiteX3" fmla="*/ 2791 w 162545"/>
                <a:gd name="connsiteY3" fmla="*/ 102641 h 363358"/>
                <a:gd name="connsiteX4" fmla="*/ 2791 w 162545"/>
                <a:gd name="connsiteY4" fmla="*/ 124073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993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726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726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8576 w 162545"/>
                <a:gd name="connsiteY17" fmla="*/ 240464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03 h 363313"/>
                <a:gd name="connsiteX1" fmla="*/ 26603 w 162545"/>
                <a:gd name="connsiteY1" fmla="*/ 28778 h 363313"/>
                <a:gd name="connsiteX2" fmla="*/ 7264 w 162545"/>
                <a:gd name="connsiteY2" fmla="*/ 69259 h 363313"/>
                <a:gd name="connsiteX3" fmla="*/ 2791 w 162545"/>
                <a:gd name="connsiteY3" fmla="*/ 102596 h 363313"/>
                <a:gd name="connsiteX4" fmla="*/ 4571 w 162545"/>
                <a:gd name="connsiteY4" fmla="*/ 123137 h 363313"/>
                <a:gd name="connsiteX5" fmla="*/ 9934 w 162545"/>
                <a:gd name="connsiteY5" fmla="*/ 145459 h 363313"/>
                <a:gd name="connsiteX6" fmla="*/ 17078 w 162545"/>
                <a:gd name="connsiteY6" fmla="*/ 183559 h 363313"/>
                <a:gd name="connsiteX7" fmla="*/ 9934 w 162545"/>
                <a:gd name="connsiteY7" fmla="*/ 214515 h 363313"/>
                <a:gd name="connsiteX8" fmla="*/ 409 w 162545"/>
                <a:gd name="connsiteY8" fmla="*/ 264521 h 363313"/>
                <a:gd name="connsiteX9" fmla="*/ 2791 w 162545"/>
                <a:gd name="connsiteY9" fmla="*/ 305003 h 363313"/>
                <a:gd name="connsiteX10" fmla="*/ 12316 w 162545"/>
                <a:gd name="connsiteY10" fmla="*/ 343103 h 363313"/>
                <a:gd name="connsiteX11" fmla="*/ 28984 w 162545"/>
                <a:gd name="connsiteY11" fmla="*/ 362153 h 363313"/>
                <a:gd name="connsiteX12" fmla="*/ 52797 w 162545"/>
                <a:gd name="connsiteY12" fmla="*/ 359771 h 363313"/>
                <a:gd name="connsiteX13" fmla="*/ 71847 w 162545"/>
                <a:gd name="connsiteY13" fmla="*/ 347865 h 363313"/>
                <a:gd name="connsiteX14" fmla="*/ 67084 w 162545"/>
                <a:gd name="connsiteY14" fmla="*/ 316909 h 363313"/>
                <a:gd name="connsiteX15" fmla="*/ 62322 w 162545"/>
                <a:gd name="connsiteY15" fmla="*/ 295478 h 363313"/>
                <a:gd name="connsiteX16" fmla="*/ 62322 w 162545"/>
                <a:gd name="connsiteY16" fmla="*/ 262140 h 363313"/>
                <a:gd name="connsiteX17" fmla="*/ 68576 w 162545"/>
                <a:gd name="connsiteY17" fmla="*/ 240419 h 363313"/>
                <a:gd name="connsiteX18" fmla="*/ 76609 w 162545"/>
                <a:gd name="connsiteY18" fmla="*/ 197846 h 363313"/>
                <a:gd name="connsiteX19" fmla="*/ 71847 w 162545"/>
                <a:gd name="connsiteY19" fmla="*/ 154984 h 363313"/>
                <a:gd name="connsiteX20" fmla="*/ 67084 w 162545"/>
                <a:gd name="connsiteY20" fmla="*/ 119265 h 363313"/>
                <a:gd name="connsiteX21" fmla="*/ 64703 w 162545"/>
                <a:gd name="connsiteY21" fmla="*/ 95453 h 363313"/>
                <a:gd name="connsiteX22" fmla="*/ 78991 w 162545"/>
                <a:gd name="connsiteY22" fmla="*/ 95453 h 363313"/>
                <a:gd name="connsiteX23" fmla="*/ 95659 w 162545"/>
                <a:gd name="connsiteY23" fmla="*/ 131171 h 363313"/>
                <a:gd name="connsiteX24" fmla="*/ 100422 w 162545"/>
                <a:gd name="connsiteY24" fmla="*/ 178796 h 363313"/>
                <a:gd name="connsiteX25" fmla="*/ 98041 w 162545"/>
                <a:gd name="connsiteY25" fmla="*/ 219278 h 363313"/>
                <a:gd name="connsiteX26" fmla="*/ 93278 w 162545"/>
                <a:gd name="connsiteY26" fmla="*/ 259759 h 363313"/>
                <a:gd name="connsiteX27" fmla="*/ 93278 w 162545"/>
                <a:gd name="connsiteY27" fmla="*/ 309765 h 363313"/>
                <a:gd name="connsiteX28" fmla="*/ 93278 w 162545"/>
                <a:gd name="connsiteY28" fmla="*/ 333578 h 363313"/>
                <a:gd name="connsiteX29" fmla="*/ 102803 w 162545"/>
                <a:gd name="connsiteY29" fmla="*/ 355009 h 363313"/>
                <a:gd name="connsiteX30" fmla="*/ 117091 w 162545"/>
                <a:gd name="connsiteY30" fmla="*/ 362153 h 363313"/>
                <a:gd name="connsiteX31" fmla="*/ 143284 w 162545"/>
                <a:gd name="connsiteY31" fmla="*/ 352628 h 363313"/>
                <a:gd name="connsiteX32" fmla="*/ 159953 w 162545"/>
                <a:gd name="connsiteY32" fmla="*/ 321671 h 363313"/>
                <a:gd name="connsiteX33" fmla="*/ 152809 w 162545"/>
                <a:gd name="connsiteY33" fmla="*/ 266903 h 363313"/>
                <a:gd name="connsiteX34" fmla="*/ 159953 w 162545"/>
                <a:gd name="connsiteY34" fmla="*/ 221659 h 363313"/>
                <a:gd name="connsiteX35" fmla="*/ 162334 w 162545"/>
                <a:gd name="connsiteY35" fmla="*/ 169271 h 363313"/>
                <a:gd name="connsiteX36" fmla="*/ 155191 w 162545"/>
                <a:gd name="connsiteY36" fmla="*/ 131171 h 363313"/>
                <a:gd name="connsiteX37" fmla="*/ 145666 w 162545"/>
                <a:gd name="connsiteY37" fmla="*/ 97834 h 363313"/>
                <a:gd name="connsiteX38" fmla="*/ 133759 w 162545"/>
                <a:gd name="connsiteY38" fmla="*/ 52590 h 363313"/>
                <a:gd name="connsiteX39" fmla="*/ 123055 w 162545"/>
                <a:gd name="connsiteY39" fmla="*/ 17761 h 363313"/>
                <a:gd name="connsiteX40" fmla="*/ 74228 w 162545"/>
                <a:gd name="connsiteY40" fmla="*/ 203 h 363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62545" h="363313">
                  <a:moveTo>
                    <a:pt x="74228" y="203"/>
                  </a:moveTo>
                  <a:cubicBezTo>
                    <a:pt x="58153" y="2039"/>
                    <a:pt x="37764" y="17269"/>
                    <a:pt x="26603" y="28778"/>
                  </a:cubicBezTo>
                  <a:cubicBezTo>
                    <a:pt x="15442" y="40287"/>
                    <a:pt x="11233" y="56956"/>
                    <a:pt x="7264" y="69259"/>
                  </a:cubicBezTo>
                  <a:cubicBezTo>
                    <a:pt x="3295" y="81562"/>
                    <a:pt x="3240" y="93616"/>
                    <a:pt x="2791" y="102596"/>
                  </a:cubicBezTo>
                  <a:cubicBezTo>
                    <a:pt x="2342" y="111576"/>
                    <a:pt x="3381" y="115993"/>
                    <a:pt x="4571" y="123137"/>
                  </a:cubicBezTo>
                  <a:cubicBezTo>
                    <a:pt x="5761" y="130281"/>
                    <a:pt x="7850" y="135389"/>
                    <a:pt x="9934" y="145459"/>
                  </a:cubicBezTo>
                  <a:cubicBezTo>
                    <a:pt x="12019" y="155529"/>
                    <a:pt x="17078" y="172050"/>
                    <a:pt x="17078" y="183559"/>
                  </a:cubicBezTo>
                  <a:cubicBezTo>
                    <a:pt x="17078" y="195068"/>
                    <a:pt x="12712" y="201021"/>
                    <a:pt x="9934" y="214515"/>
                  </a:cubicBezTo>
                  <a:cubicBezTo>
                    <a:pt x="7156" y="228009"/>
                    <a:pt x="1599" y="249440"/>
                    <a:pt x="409" y="264521"/>
                  </a:cubicBezTo>
                  <a:cubicBezTo>
                    <a:pt x="-781" y="279602"/>
                    <a:pt x="806" y="291906"/>
                    <a:pt x="2791" y="305003"/>
                  </a:cubicBezTo>
                  <a:cubicBezTo>
                    <a:pt x="4776" y="318100"/>
                    <a:pt x="7950" y="333578"/>
                    <a:pt x="12316" y="343103"/>
                  </a:cubicBezTo>
                  <a:cubicBezTo>
                    <a:pt x="16681" y="352628"/>
                    <a:pt x="22237" y="359375"/>
                    <a:pt x="28984" y="362153"/>
                  </a:cubicBezTo>
                  <a:cubicBezTo>
                    <a:pt x="35731" y="364931"/>
                    <a:pt x="45653" y="362152"/>
                    <a:pt x="52797" y="359771"/>
                  </a:cubicBezTo>
                  <a:cubicBezTo>
                    <a:pt x="59941" y="357390"/>
                    <a:pt x="69466" y="355009"/>
                    <a:pt x="71847" y="347865"/>
                  </a:cubicBezTo>
                  <a:cubicBezTo>
                    <a:pt x="74228" y="340721"/>
                    <a:pt x="68672" y="325640"/>
                    <a:pt x="67084" y="316909"/>
                  </a:cubicBezTo>
                  <a:cubicBezTo>
                    <a:pt x="65496" y="308178"/>
                    <a:pt x="63116" y="304606"/>
                    <a:pt x="62322" y="295478"/>
                  </a:cubicBezTo>
                  <a:cubicBezTo>
                    <a:pt x="61528" y="286350"/>
                    <a:pt x="61280" y="271316"/>
                    <a:pt x="62322" y="262140"/>
                  </a:cubicBezTo>
                  <a:cubicBezTo>
                    <a:pt x="63364" y="252964"/>
                    <a:pt x="66195" y="251135"/>
                    <a:pt x="68576" y="240419"/>
                  </a:cubicBezTo>
                  <a:cubicBezTo>
                    <a:pt x="70957" y="229703"/>
                    <a:pt x="76064" y="212085"/>
                    <a:pt x="76609" y="197846"/>
                  </a:cubicBezTo>
                  <a:cubicBezTo>
                    <a:pt x="77154" y="183607"/>
                    <a:pt x="73434" y="168081"/>
                    <a:pt x="71847" y="154984"/>
                  </a:cubicBezTo>
                  <a:cubicBezTo>
                    <a:pt x="70260" y="141887"/>
                    <a:pt x="68275" y="129187"/>
                    <a:pt x="67084" y="119265"/>
                  </a:cubicBezTo>
                  <a:cubicBezTo>
                    <a:pt x="65893" y="109343"/>
                    <a:pt x="62719" y="99422"/>
                    <a:pt x="64703" y="95453"/>
                  </a:cubicBezTo>
                  <a:cubicBezTo>
                    <a:pt x="66687" y="91484"/>
                    <a:pt x="73832" y="89500"/>
                    <a:pt x="78991" y="95453"/>
                  </a:cubicBezTo>
                  <a:cubicBezTo>
                    <a:pt x="84150" y="101406"/>
                    <a:pt x="92087" y="117281"/>
                    <a:pt x="95659" y="131171"/>
                  </a:cubicBezTo>
                  <a:cubicBezTo>
                    <a:pt x="99231" y="145061"/>
                    <a:pt x="100025" y="164112"/>
                    <a:pt x="100422" y="178796"/>
                  </a:cubicBezTo>
                  <a:cubicBezTo>
                    <a:pt x="100819" y="193480"/>
                    <a:pt x="99232" y="205784"/>
                    <a:pt x="98041" y="219278"/>
                  </a:cubicBezTo>
                  <a:cubicBezTo>
                    <a:pt x="96850" y="232772"/>
                    <a:pt x="94072" y="244678"/>
                    <a:pt x="93278" y="259759"/>
                  </a:cubicBezTo>
                  <a:cubicBezTo>
                    <a:pt x="92484" y="274840"/>
                    <a:pt x="93278" y="309765"/>
                    <a:pt x="93278" y="309765"/>
                  </a:cubicBezTo>
                  <a:cubicBezTo>
                    <a:pt x="93278" y="322068"/>
                    <a:pt x="91690" y="326037"/>
                    <a:pt x="93278" y="333578"/>
                  </a:cubicBezTo>
                  <a:cubicBezTo>
                    <a:pt x="94866" y="341119"/>
                    <a:pt x="98834" y="350247"/>
                    <a:pt x="102803" y="355009"/>
                  </a:cubicBezTo>
                  <a:cubicBezTo>
                    <a:pt x="106772" y="359771"/>
                    <a:pt x="110344" y="362550"/>
                    <a:pt x="117091" y="362153"/>
                  </a:cubicBezTo>
                  <a:cubicBezTo>
                    <a:pt x="123838" y="361756"/>
                    <a:pt x="136140" y="359375"/>
                    <a:pt x="143284" y="352628"/>
                  </a:cubicBezTo>
                  <a:cubicBezTo>
                    <a:pt x="150428" y="345881"/>
                    <a:pt x="158366" y="335958"/>
                    <a:pt x="159953" y="321671"/>
                  </a:cubicBezTo>
                  <a:cubicBezTo>
                    <a:pt x="161540" y="307384"/>
                    <a:pt x="152809" y="283572"/>
                    <a:pt x="152809" y="266903"/>
                  </a:cubicBezTo>
                  <a:cubicBezTo>
                    <a:pt x="152809" y="250234"/>
                    <a:pt x="158366" y="237931"/>
                    <a:pt x="159953" y="221659"/>
                  </a:cubicBezTo>
                  <a:cubicBezTo>
                    <a:pt x="161541" y="205387"/>
                    <a:pt x="163128" y="184352"/>
                    <a:pt x="162334" y="169271"/>
                  </a:cubicBezTo>
                  <a:cubicBezTo>
                    <a:pt x="161540" y="154190"/>
                    <a:pt x="157969" y="143077"/>
                    <a:pt x="155191" y="131171"/>
                  </a:cubicBezTo>
                  <a:cubicBezTo>
                    <a:pt x="152413" y="119265"/>
                    <a:pt x="149238" y="110931"/>
                    <a:pt x="145666" y="97834"/>
                  </a:cubicBezTo>
                  <a:cubicBezTo>
                    <a:pt x="142094" y="84737"/>
                    <a:pt x="136934" y="66084"/>
                    <a:pt x="133759" y="52590"/>
                  </a:cubicBezTo>
                  <a:cubicBezTo>
                    <a:pt x="130584" y="39096"/>
                    <a:pt x="126230" y="26095"/>
                    <a:pt x="123055" y="17761"/>
                  </a:cubicBezTo>
                  <a:cubicBezTo>
                    <a:pt x="119880" y="9427"/>
                    <a:pt x="90303" y="-1633"/>
                    <a:pt x="74228" y="203"/>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682" name="任意多边形 436">
              <a:extLst>
                <a:ext uri="{FF2B5EF4-FFF2-40B4-BE49-F238E27FC236}">
                  <a16:creationId xmlns:a16="http://schemas.microsoft.com/office/drawing/2014/main" id="{69CD0A29-F137-5FC0-6912-28C453BF18C7}"/>
                </a:ext>
              </a:extLst>
            </p:cNvPr>
            <p:cNvSpPr>
              <a:spLocks noChangeAspect="1"/>
            </p:cNvSpPr>
            <p:nvPr/>
          </p:nvSpPr>
          <p:spPr>
            <a:xfrm rot="5400000" flipV="1">
              <a:off x="11027553" y="3028820"/>
              <a:ext cx="112698" cy="252025"/>
            </a:xfrm>
            <a:custGeom>
              <a:avLst/>
              <a:gdLst>
                <a:gd name="connsiteX0" fmla="*/ 74228 w 162545"/>
                <a:gd name="connsiteY0" fmla="*/ 248 h 363358"/>
                <a:gd name="connsiteX1" fmla="*/ 26603 w 162545"/>
                <a:gd name="connsiteY1" fmla="*/ 28823 h 363358"/>
                <a:gd name="connsiteX2" fmla="*/ 9934 w 162545"/>
                <a:gd name="connsiteY2" fmla="*/ 69304 h 363358"/>
                <a:gd name="connsiteX3" fmla="*/ 2791 w 162545"/>
                <a:gd name="connsiteY3" fmla="*/ 102641 h 363358"/>
                <a:gd name="connsiteX4" fmla="*/ 2791 w 162545"/>
                <a:gd name="connsiteY4" fmla="*/ 124073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993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726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726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8576 w 162545"/>
                <a:gd name="connsiteY17" fmla="*/ 240464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03 h 363313"/>
                <a:gd name="connsiteX1" fmla="*/ 26603 w 162545"/>
                <a:gd name="connsiteY1" fmla="*/ 28778 h 363313"/>
                <a:gd name="connsiteX2" fmla="*/ 7264 w 162545"/>
                <a:gd name="connsiteY2" fmla="*/ 69259 h 363313"/>
                <a:gd name="connsiteX3" fmla="*/ 2791 w 162545"/>
                <a:gd name="connsiteY3" fmla="*/ 102596 h 363313"/>
                <a:gd name="connsiteX4" fmla="*/ 4571 w 162545"/>
                <a:gd name="connsiteY4" fmla="*/ 123137 h 363313"/>
                <a:gd name="connsiteX5" fmla="*/ 9934 w 162545"/>
                <a:gd name="connsiteY5" fmla="*/ 145459 h 363313"/>
                <a:gd name="connsiteX6" fmla="*/ 17078 w 162545"/>
                <a:gd name="connsiteY6" fmla="*/ 183559 h 363313"/>
                <a:gd name="connsiteX7" fmla="*/ 9934 w 162545"/>
                <a:gd name="connsiteY7" fmla="*/ 214515 h 363313"/>
                <a:gd name="connsiteX8" fmla="*/ 409 w 162545"/>
                <a:gd name="connsiteY8" fmla="*/ 264521 h 363313"/>
                <a:gd name="connsiteX9" fmla="*/ 2791 w 162545"/>
                <a:gd name="connsiteY9" fmla="*/ 305003 h 363313"/>
                <a:gd name="connsiteX10" fmla="*/ 12316 w 162545"/>
                <a:gd name="connsiteY10" fmla="*/ 343103 h 363313"/>
                <a:gd name="connsiteX11" fmla="*/ 28984 w 162545"/>
                <a:gd name="connsiteY11" fmla="*/ 362153 h 363313"/>
                <a:gd name="connsiteX12" fmla="*/ 52797 w 162545"/>
                <a:gd name="connsiteY12" fmla="*/ 359771 h 363313"/>
                <a:gd name="connsiteX13" fmla="*/ 71847 w 162545"/>
                <a:gd name="connsiteY13" fmla="*/ 347865 h 363313"/>
                <a:gd name="connsiteX14" fmla="*/ 67084 w 162545"/>
                <a:gd name="connsiteY14" fmla="*/ 316909 h 363313"/>
                <a:gd name="connsiteX15" fmla="*/ 62322 w 162545"/>
                <a:gd name="connsiteY15" fmla="*/ 295478 h 363313"/>
                <a:gd name="connsiteX16" fmla="*/ 62322 w 162545"/>
                <a:gd name="connsiteY16" fmla="*/ 262140 h 363313"/>
                <a:gd name="connsiteX17" fmla="*/ 68576 w 162545"/>
                <a:gd name="connsiteY17" fmla="*/ 240419 h 363313"/>
                <a:gd name="connsiteX18" fmla="*/ 76609 w 162545"/>
                <a:gd name="connsiteY18" fmla="*/ 197846 h 363313"/>
                <a:gd name="connsiteX19" fmla="*/ 71847 w 162545"/>
                <a:gd name="connsiteY19" fmla="*/ 154984 h 363313"/>
                <a:gd name="connsiteX20" fmla="*/ 67084 w 162545"/>
                <a:gd name="connsiteY20" fmla="*/ 119265 h 363313"/>
                <a:gd name="connsiteX21" fmla="*/ 64703 w 162545"/>
                <a:gd name="connsiteY21" fmla="*/ 95453 h 363313"/>
                <a:gd name="connsiteX22" fmla="*/ 78991 w 162545"/>
                <a:gd name="connsiteY22" fmla="*/ 95453 h 363313"/>
                <a:gd name="connsiteX23" fmla="*/ 95659 w 162545"/>
                <a:gd name="connsiteY23" fmla="*/ 131171 h 363313"/>
                <a:gd name="connsiteX24" fmla="*/ 100422 w 162545"/>
                <a:gd name="connsiteY24" fmla="*/ 178796 h 363313"/>
                <a:gd name="connsiteX25" fmla="*/ 98041 w 162545"/>
                <a:gd name="connsiteY25" fmla="*/ 219278 h 363313"/>
                <a:gd name="connsiteX26" fmla="*/ 93278 w 162545"/>
                <a:gd name="connsiteY26" fmla="*/ 259759 h 363313"/>
                <a:gd name="connsiteX27" fmla="*/ 93278 w 162545"/>
                <a:gd name="connsiteY27" fmla="*/ 309765 h 363313"/>
                <a:gd name="connsiteX28" fmla="*/ 93278 w 162545"/>
                <a:gd name="connsiteY28" fmla="*/ 333578 h 363313"/>
                <a:gd name="connsiteX29" fmla="*/ 102803 w 162545"/>
                <a:gd name="connsiteY29" fmla="*/ 355009 h 363313"/>
                <a:gd name="connsiteX30" fmla="*/ 117091 w 162545"/>
                <a:gd name="connsiteY30" fmla="*/ 362153 h 363313"/>
                <a:gd name="connsiteX31" fmla="*/ 143284 w 162545"/>
                <a:gd name="connsiteY31" fmla="*/ 352628 h 363313"/>
                <a:gd name="connsiteX32" fmla="*/ 159953 w 162545"/>
                <a:gd name="connsiteY32" fmla="*/ 321671 h 363313"/>
                <a:gd name="connsiteX33" fmla="*/ 152809 w 162545"/>
                <a:gd name="connsiteY33" fmla="*/ 266903 h 363313"/>
                <a:gd name="connsiteX34" fmla="*/ 159953 w 162545"/>
                <a:gd name="connsiteY34" fmla="*/ 221659 h 363313"/>
                <a:gd name="connsiteX35" fmla="*/ 162334 w 162545"/>
                <a:gd name="connsiteY35" fmla="*/ 169271 h 363313"/>
                <a:gd name="connsiteX36" fmla="*/ 155191 w 162545"/>
                <a:gd name="connsiteY36" fmla="*/ 131171 h 363313"/>
                <a:gd name="connsiteX37" fmla="*/ 145666 w 162545"/>
                <a:gd name="connsiteY37" fmla="*/ 97834 h 363313"/>
                <a:gd name="connsiteX38" fmla="*/ 133759 w 162545"/>
                <a:gd name="connsiteY38" fmla="*/ 52590 h 363313"/>
                <a:gd name="connsiteX39" fmla="*/ 123055 w 162545"/>
                <a:gd name="connsiteY39" fmla="*/ 17761 h 363313"/>
                <a:gd name="connsiteX40" fmla="*/ 74228 w 162545"/>
                <a:gd name="connsiteY40" fmla="*/ 203 h 363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62545" h="363313">
                  <a:moveTo>
                    <a:pt x="74228" y="203"/>
                  </a:moveTo>
                  <a:cubicBezTo>
                    <a:pt x="58153" y="2039"/>
                    <a:pt x="37764" y="17269"/>
                    <a:pt x="26603" y="28778"/>
                  </a:cubicBezTo>
                  <a:cubicBezTo>
                    <a:pt x="15442" y="40287"/>
                    <a:pt x="11233" y="56956"/>
                    <a:pt x="7264" y="69259"/>
                  </a:cubicBezTo>
                  <a:cubicBezTo>
                    <a:pt x="3295" y="81562"/>
                    <a:pt x="3240" y="93616"/>
                    <a:pt x="2791" y="102596"/>
                  </a:cubicBezTo>
                  <a:cubicBezTo>
                    <a:pt x="2342" y="111576"/>
                    <a:pt x="3381" y="115993"/>
                    <a:pt x="4571" y="123137"/>
                  </a:cubicBezTo>
                  <a:cubicBezTo>
                    <a:pt x="5761" y="130281"/>
                    <a:pt x="7850" y="135389"/>
                    <a:pt x="9934" y="145459"/>
                  </a:cubicBezTo>
                  <a:cubicBezTo>
                    <a:pt x="12019" y="155529"/>
                    <a:pt x="17078" y="172050"/>
                    <a:pt x="17078" y="183559"/>
                  </a:cubicBezTo>
                  <a:cubicBezTo>
                    <a:pt x="17078" y="195068"/>
                    <a:pt x="12712" y="201021"/>
                    <a:pt x="9934" y="214515"/>
                  </a:cubicBezTo>
                  <a:cubicBezTo>
                    <a:pt x="7156" y="228009"/>
                    <a:pt x="1599" y="249440"/>
                    <a:pt x="409" y="264521"/>
                  </a:cubicBezTo>
                  <a:cubicBezTo>
                    <a:pt x="-781" y="279602"/>
                    <a:pt x="806" y="291906"/>
                    <a:pt x="2791" y="305003"/>
                  </a:cubicBezTo>
                  <a:cubicBezTo>
                    <a:pt x="4776" y="318100"/>
                    <a:pt x="7950" y="333578"/>
                    <a:pt x="12316" y="343103"/>
                  </a:cubicBezTo>
                  <a:cubicBezTo>
                    <a:pt x="16681" y="352628"/>
                    <a:pt x="22237" y="359375"/>
                    <a:pt x="28984" y="362153"/>
                  </a:cubicBezTo>
                  <a:cubicBezTo>
                    <a:pt x="35731" y="364931"/>
                    <a:pt x="45653" y="362152"/>
                    <a:pt x="52797" y="359771"/>
                  </a:cubicBezTo>
                  <a:cubicBezTo>
                    <a:pt x="59941" y="357390"/>
                    <a:pt x="69466" y="355009"/>
                    <a:pt x="71847" y="347865"/>
                  </a:cubicBezTo>
                  <a:cubicBezTo>
                    <a:pt x="74228" y="340721"/>
                    <a:pt x="68672" y="325640"/>
                    <a:pt x="67084" y="316909"/>
                  </a:cubicBezTo>
                  <a:cubicBezTo>
                    <a:pt x="65496" y="308178"/>
                    <a:pt x="63116" y="304606"/>
                    <a:pt x="62322" y="295478"/>
                  </a:cubicBezTo>
                  <a:cubicBezTo>
                    <a:pt x="61528" y="286350"/>
                    <a:pt x="61280" y="271316"/>
                    <a:pt x="62322" y="262140"/>
                  </a:cubicBezTo>
                  <a:cubicBezTo>
                    <a:pt x="63364" y="252964"/>
                    <a:pt x="66195" y="251135"/>
                    <a:pt x="68576" y="240419"/>
                  </a:cubicBezTo>
                  <a:cubicBezTo>
                    <a:pt x="70957" y="229703"/>
                    <a:pt x="76064" y="212085"/>
                    <a:pt x="76609" y="197846"/>
                  </a:cubicBezTo>
                  <a:cubicBezTo>
                    <a:pt x="77154" y="183607"/>
                    <a:pt x="73434" y="168081"/>
                    <a:pt x="71847" y="154984"/>
                  </a:cubicBezTo>
                  <a:cubicBezTo>
                    <a:pt x="70260" y="141887"/>
                    <a:pt x="68275" y="129187"/>
                    <a:pt x="67084" y="119265"/>
                  </a:cubicBezTo>
                  <a:cubicBezTo>
                    <a:pt x="65893" y="109343"/>
                    <a:pt x="62719" y="99422"/>
                    <a:pt x="64703" y="95453"/>
                  </a:cubicBezTo>
                  <a:cubicBezTo>
                    <a:pt x="66687" y="91484"/>
                    <a:pt x="73832" y="89500"/>
                    <a:pt x="78991" y="95453"/>
                  </a:cubicBezTo>
                  <a:cubicBezTo>
                    <a:pt x="84150" y="101406"/>
                    <a:pt x="92087" y="117281"/>
                    <a:pt x="95659" y="131171"/>
                  </a:cubicBezTo>
                  <a:cubicBezTo>
                    <a:pt x="99231" y="145061"/>
                    <a:pt x="100025" y="164112"/>
                    <a:pt x="100422" y="178796"/>
                  </a:cubicBezTo>
                  <a:cubicBezTo>
                    <a:pt x="100819" y="193480"/>
                    <a:pt x="99232" y="205784"/>
                    <a:pt x="98041" y="219278"/>
                  </a:cubicBezTo>
                  <a:cubicBezTo>
                    <a:pt x="96850" y="232772"/>
                    <a:pt x="94072" y="244678"/>
                    <a:pt x="93278" y="259759"/>
                  </a:cubicBezTo>
                  <a:cubicBezTo>
                    <a:pt x="92484" y="274840"/>
                    <a:pt x="93278" y="309765"/>
                    <a:pt x="93278" y="309765"/>
                  </a:cubicBezTo>
                  <a:cubicBezTo>
                    <a:pt x="93278" y="322068"/>
                    <a:pt x="91690" y="326037"/>
                    <a:pt x="93278" y="333578"/>
                  </a:cubicBezTo>
                  <a:cubicBezTo>
                    <a:pt x="94866" y="341119"/>
                    <a:pt x="98834" y="350247"/>
                    <a:pt x="102803" y="355009"/>
                  </a:cubicBezTo>
                  <a:cubicBezTo>
                    <a:pt x="106772" y="359771"/>
                    <a:pt x="110344" y="362550"/>
                    <a:pt x="117091" y="362153"/>
                  </a:cubicBezTo>
                  <a:cubicBezTo>
                    <a:pt x="123838" y="361756"/>
                    <a:pt x="136140" y="359375"/>
                    <a:pt x="143284" y="352628"/>
                  </a:cubicBezTo>
                  <a:cubicBezTo>
                    <a:pt x="150428" y="345881"/>
                    <a:pt x="158366" y="335958"/>
                    <a:pt x="159953" y="321671"/>
                  </a:cubicBezTo>
                  <a:cubicBezTo>
                    <a:pt x="161540" y="307384"/>
                    <a:pt x="152809" y="283572"/>
                    <a:pt x="152809" y="266903"/>
                  </a:cubicBezTo>
                  <a:cubicBezTo>
                    <a:pt x="152809" y="250234"/>
                    <a:pt x="158366" y="237931"/>
                    <a:pt x="159953" y="221659"/>
                  </a:cubicBezTo>
                  <a:cubicBezTo>
                    <a:pt x="161541" y="205387"/>
                    <a:pt x="163128" y="184352"/>
                    <a:pt x="162334" y="169271"/>
                  </a:cubicBezTo>
                  <a:cubicBezTo>
                    <a:pt x="161540" y="154190"/>
                    <a:pt x="157969" y="143077"/>
                    <a:pt x="155191" y="131171"/>
                  </a:cubicBezTo>
                  <a:cubicBezTo>
                    <a:pt x="152413" y="119265"/>
                    <a:pt x="149238" y="110931"/>
                    <a:pt x="145666" y="97834"/>
                  </a:cubicBezTo>
                  <a:cubicBezTo>
                    <a:pt x="142094" y="84737"/>
                    <a:pt x="136934" y="66084"/>
                    <a:pt x="133759" y="52590"/>
                  </a:cubicBezTo>
                  <a:cubicBezTo>
                    <a:pt x="130584" y="39096"/>
                    <a:pt x="126230" y="26095"/>
                    <a:pt x="123055" y="17761"/>
                  </a:cubicBezTo>
                  <a:cubicBezTo>
                    <a:pt x="119880" y="9427"/>
                    <a:pt x="90303" y="-1633"/>
                    <a:pt x="74228" y="203"/>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683" name="任意多边形 437">
              <a:extLst>
                <a:ext uri="{FF2B5EF4-FFF2-40B4-BE49-F238E27FC236}">
                  <a16:creationId xmlns:a16="http://schemas.microsoft.com/office/drawing/2014/main" id="{BCB03AC8-9BFA-181E-CCF4-61B0FAD5ABB0}"/>
                </a:ext>
              </a:extLst>
            </p:cNvPr>
            <p:cNvSpPr>
              <a:spLocks noChangeAspect="1"/>
            </p:cNvSpPr>
            <p:nvPr/>
          </p:nvSpPr>
          <p:spPr>
            <a:xfrm rot="5400000" flipV="1">
              <a:off x="11032309" y="3152628"/>
              <a:ext cx="112698" cy="252026"/>
            </a:xfrm>
            <a:custGeom>
              <a:avLst/>
              <a:gdLst>
                <a:gd name="connsiteX0" fmla="*/ 74228 w 162545"/>
                <a:gd name="connsiteY0" fmla="*/ 248 h 363358"/>
                <a:gd name="connsiteX1" fmla="*/ 26603 w 162545"/>
                <a:gd name="connsiteY1" fmla="*/ 28823 h 363358"/>
                <a:gd name="connsiteX2" fmla="*/ 9934 w 162545"/>
                <a:gd name="connsiteY2" fmla="*/ 69304 h 363358"/>
                <a:gd name="connsiteX3" fmla="*/ 2791 w 162545"/>
                <a:gd name="connsiteY3" fmla="*/ 102641 h 363358"/>
                <a:gd name="connsiteX4" fmla="*/ 2791 w 162545"/>
                <a:gd name="connsiteY4" fmla="*/ 124073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993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726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726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8576 w 162545"/>
                <a:gd name="connsiteY17" fmla="*/ 240464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03 h 363313"/>
                <a:gd name="connsiteX1" fmla="*/ 26603 w 162545"/>
                <a:gd name="connsiteY1" fmla="*/ 28778 h 363313"/>
                <a:gd name="connsiteX2" fmla="*/ 7264 w 162545"/>
                <a:gd name="connsiteY2" fmla="*/ 69259 h 363313"/>
                <a:gd name="connsiteX3" fmla="*/ 2791 w 162545"/>
                <a:gd name="connsiteY3" fmla="*/ 102596 h 363313"/>
                <a:gd name="connsiteX4" fmla="*/ 4571 w 162545"/>
                <a:gd name="connsiteY4" fmla="*/ 123137 h 363313"/>
                <a:gd name="connsiteX5" fmla="*/ 9934 w 162545"/>
                <a:gd name="connsiteY5" fmla="*/ 145459 h 363313"/>
                <a:gd name="connsiteX6" fmla="*/ 17078 w 162545"/>
                <a:gd name="connsiteY6" fmla="*/ 183559 h 363313"/>
                <a:gd name="connsiteX7" fmla="*/ 9934 w 162545"/>
                <a:gd name="connsiteY7" fmla="*/ 214515 h 363313"/>
                <a:gd name="connsiteX8" fmla="*/ 409 w 162545"/>
                <a:gd name="connsiteY8" fmla="*/ 264521 h 363313"/>
                <a:gd name="connsiteX9" fmla="*/ 2791 w 162545"/>
                <a:gd name="connsiteY9" fmla="*/ 305003 h 363313"/>
                <a:gd name="connsiteX10" fmla="*/ 12316 w 162545"/>
                <a:gd name="connsiteY10" fmla="*/ 343103 h 363313"/>
                <a:gd name="connsiteX11" fmla="*/ 28984 w 162545"/>
                <a:gd name="connsiteY11" fmla="*/ 362153 h 363313"/>
                <a:gd name="connsiteX12" fmla="*/ 52797 w 162545"/>
                <a:gd name="connsiteY12" fmla="*/ 359771 h 363313"/>
                <a:gd name="connsiteX13" fmla="*/ 71847 w 162545"/>
                <a:gd name="connsiteY13" fmla="*/ 347865 h 363313"/>
                <a:gd name="connsiteX14" fmla="*/ 67084 w 162545"/>
                <a:gd name="connsiteY14" fmla="*/ 316909 h 363313"/>
                <a:gd name="connsiteX15" fmla="*/ 62322 w 162545"/>
                <a:gd name="connsiteY15" fmla="*/ 295478 h 363313"/>
                <a:gd name="connsiteX16" fmla="*/ 62322 w 162545"/>
                <a:gd name="connsiteY16" fmla="*/ 262140 h 363313"/>
                <a:gd name="connsiteX17" fmla="*/ 68576 w 162545"/>
                <a:gd name="connsiteY17" fmla="*/ 240419 h 363313"/>
                <a:gd name="connsiteX18" fmla="*/ 76609 w 162545"/>
                <a:gd name="connsiteY18" fmla="*/ 197846 h 363313"/>
                <a:gd name="connsiteX19" fmla="*/ 71847 w 162545"/>
                <a:gd name="connsiteY19" fmla="*/ 154984 h 363313"/>
                <a:gd name="connsiteX20" fmla="*/ 67084 w 162545"/>
                <a:gd name="connsiteY20" fmla="*/ 119265 h 363313"/>
                <a:gd name="connsiteX21" fmla="*/ 64703 w 162545"/>
                <a:gd name="connsiteY21" fmla="*/ 95453 h 363313"/>
                <a:gd name="connsiteX22" fmla="*/ 78991 w 162545"/>
                <a:gd name="connsiteY22" fmla="*/ 95453 h 363313"/>
                <a:gd name="connsiteX23" fmla="*/ 95659 w 162545"/>
                <a:gd name="connsiteY23" fmla="*/ 131171 h 363313"/>
                <a:gd name="connsiteX24" fmla="*/ 100422 w 162545"/>
                <a:gd name="connsiteY24" fmla="*/ 178796 h 363313"/>
                <a:gd name="connsiteX25" fmla="*/ 98041 w 162545"/>
                <a:gd name="connsiteY25" fmla="*/ 219278 h 363313"/>
                <a:gd name="connsiteX26" fmla="*/ 93278 w 162545"/>
                <a:gd name="connsiteY26" fmla="*/ 259759 h 363313"/>
                <a:gd name="connsiteX27" fmla="*/ 93278 w 162545"/>
                <a:gd name="connsiteY27" fmla="*/ 309765 h 363313"/>
                <a:gd name="connsiteX28" fmla="*/ 93278 w 162545"/>
                <a:gd name="connsiteY28" fmla="*/ 333578 h 363313"/>
                <a:gd name="connsiteX29" fmla="*/ 102803 w 162545"/>
                <a:gd name="connsiteY29" fmla="*/ 355009 h 363313"/>
                <a:gd name="connsiteX30" fmla="*/ 117091 w 162545"/>
                <a:gd name="connsiteY30" fmla="*/ 362153 h 363313"/>
                <a:gd name="connsiteX31" fmla="*/ 143284 w 162545"/>
                <a:gd name="connsiteY31" fmla="*/ 352628 h 363313"/>
                <a:gd name="connsiteX32" fmla="*/ 159953 w 162545"/>
                <a:gd name="connsiteY32" fmla="*/ 321671 h 363313"/>
                <a:gd name="connsiteX33" fmla="*/ 152809 w 162545"/>
                <a:gd name="connsiteY33" fmla="*/ 266903 h 363313"/>
                <a:gd name="connsiteX34" fmla="*/ 159953 w 162545"/>
                <a:gd name="connsiteY34" fmla="*/ 221659 h 363313"/>
                <a:gd name="connsiteX35" fmla="*/ 162334 w 162545"/>
                <a:gd name="connsiteY35" fmla="*/ 169271 h 363313"/>
                <a:gd name="connsiteX36" fmla="*/ 155191 w 162545"/>
                <a:gd name="connsiteY36" fmla="*/ 131171 h 363313"/>
                <a:gd name="connsiteX37" fmla="*/ 145666 w 162545"/>
                <a:gd name="connsiteY37" fmla="*/ 97834 h 363313"/>
                <a:gd name="connsiteX38" fmla="*/ 133759 w 162545"/>
                <a:gd name="connsiteY38" fmla="*/ 52590 h 363313"/>
                <a:gd name="connsiteX39" fmla="*/ 123055 w 162545"/>
                <a:gd name="connsiteY39" fmla="*/ 17761 h 363313"/>
                <a:gd name="connsiteX40" fmla="*/ 74228 w 162545"/>
                <a:gd name="connsiteY40" fmla="*/ 203 h 363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62545" h="363313">
                  <a:moveTo>
                    <a:pt x="74228" y="203"/>
                  </a:moveTo>
                  <a:cubicBezTo>
                    <a:pt x="58153" y="2039"/>
                    <a:pt x="37764" y="17269"/>
                    <a:pt x="26603" y="28778"/>
                  </a:cubicBezTo>
                  <a:cubicBezTo>
                    <a:pt x="15442" y="40287"/>
                    <a:pt x="11233" y="56956"/>
                    <a:pt x="7264" y="69259"/>
                  </a:cubicBezTo>
                  <a:cubicBezTo>
                    <a:pt x="3295" y="81562"/>
                    <a:pt x="3240" y="93616"/>
                    <a:pt x="2791" y="102596"/>
                  </a:cubicBezTo>
                  <a:cubicBezTo>
                    <a:pt x="2342" y="111576"/>
                    <a:pt x="3381" y="115993"/>
                    <a:pt x="4571" y="123137"/>
                  </a:cubicBezTo>
                  <a:cubicBezTo>
                    <a:pt x="5761" y="130281"/>
                    <a:pt x="7850" y="135389"/>
                    <a:pt x="9934" y="145459"/>
                  </a:cubicBezTo>
                  <a:cubicBezTo>
                    <a:pt x="12019" y="155529"/>
                    <a:pt x="17078" y="172050"/>
                    <a:pt x="17078" y="183559"/>
                  </a:cubicBezTo>
                  <a:cubicBezTo>
                    <a:pt x="17078" y="195068"/>
                    <a:pt x="12712" y="201021"/>
                    <a:pt x="9934" y="214515"/>
                  </a:cubicBezTo>
                  <a:cubicBezTo>
                    <a:pt x="7156" y="228009"/>
                    <a:pt x="1599" y="249440"/>
                    <a:pt x="409" y="264521"/>
                  </a:cubicBezTo>
                  <a:cubicBezTo>
                    <a:pt x="-781" y="279602"/>
                    <a:pt x="806" y="291906"/>
                    <a:pt x="2791" y="305003"/>
                  </a:cubicBezTo>
                  <a:cubicBezTo>
                    <a:pt x="4776" y="318100"/>
                    <a:pt x="7950" y="333578"/>
                    <a:pt x="12316" y="343103"/>
                  </a:cubicBezTo>
                  <a:cubicBezTo>
                    <a:pt x="16681" y="352628"/>
                    <a:pt x="22237" y="359375"/>
                    <a:pt x="28984" y="362153"/>
                  </a:cubicBezTo>
                  <a:cubicBezTo>
                    <a:pt x="35731" y="364931"/>
                    <a:pt x="45653" y="362152"/>
                    <a:pt x="52797" y="359771"/>
                  </a:cubicBezTo>
                  <a:cubicBezTo>
                    <a:pt x="59941" y="357390"/>
                    <a:pt x="69466" y="355009"/>
                    <a:pt x="71847" y="347865"/>
                  </a:cubicBezTo>
                  <a:cubicBezTo>
                    <a:pt x="74228" y="340721"/>
                    <a:pt x="68672" y="325640"/>
                    <a:pt x="67084" y="316909"/>
                  </a:cubicBezTo>
                  <a:cubicBezTo>
                    <a:pt x="65496" y="308178"/>
                    <a:pt x="63116" y="304606"/>
                    <a:pt x="62322" y="295478"/>
                  </a:cubicBezTo>
                  <a:cubicBezTo>
                    <a:pt x="61528" y="286350"/>
                    <a:pt x="61280" y="271316"/>
                    <a:pt x="62322" y="262140"/>
                  </a:cubicBezTo>
                  <a:cubicBezTo>
                    <a:pt x="63364" y="252964"/>
                    <a:pt x="66195" y="251135"/>
                    <a:pt x="68576" y="240419"/>
                  </a:cubicBezTo>
                  <a:cubicBezTo>
                    <a:pt x="70957" y="229703"/>
                    <a:pt x="76064" y="212085"/>
                    <a:pt x="76609" y="197846"/>
                  </a:cubicBezTo>
                  <a:cubicBezTo>
                    <a:pt x="77154" y="183607"/>
                    <a:pt x="73434" y="168081"/>
                    <a:pt x="71847" y="154984"/>
                  </a:cubicBezTo>
                  <a:cubicBezTo>
                    <a:pt x="70260" y="141887"/>
                    <a:pt x="68275" y="129187"/>
                    <a:pt x="67084" y="119265"/>
                  </a:cubicBezTo>
                  <a:cubicBezTo>
                    <a:pt x="65893" y="109343"/>
                    <a:pt x="62719" y="99422"/>
                    <a:pt x="64703" y="95453"/>
                  </a:cubicBezTo>
                  <a:cubicBezTo>
                    <a:pt x="66687" y="91484"/>
                    <a:pt x="73832" y="89500"/>
                    <a:pt x="78991" y="95453"/>
                  </a:cubicBezTo>
                  <a:cubicBezTo>
                    <a:pt x="84150" y="101406"/>
                    <a:pt x="92087" y="117281"/>
                    <a:pt x="95659" y="131171"/>
                  </a:cubicBezTo>
                  <a:cubicBezTo>
                    <a:pt x="99231" y="145061"/>
                    <a:pt x="100025" y="164112"/>
                    <a:pt x="100422" y="178796"/>
                  </a:cubicBezTo>
                  <a:cubicBezTo>
                    <a:pt x="100819" y="193480"/>
                    <a:pt x="99232" y="205784"/>
                    <a:pt x="98041" y="219278"/>
                  </a:cubicBezTo>
                  <a:cubicBezTo>
                    <a:pt x="96850" y="232772"/>
                    <a:pt x="94072" y="244678"/>
                    <a:pt x="93278" y="259759"/>
                  </a:cubicBezTo>
                  <a:cubicBezTo>
                    <a:pt x="92484" y="274840"/>
                    <a:pt x="93278" y="309765"/>
                    <a:pt x="93278" y="309765"/>
                  </a:cubicBezTo>
                  <a:cubicBezTo>
                    <a:pt x="93278" y="322068"/>
                    <a:pt x="91690" y="326037"/>
                    <a:pt x="93278" y="333578"/>
                  </a:cubicBezTo>
                  <a:cubicBezTo>
                    <a:pt x="94866" y="341119"/>
                    <a:pt x="98834" y="350247"/>
                    <a:pt x="102803" y="355009"/>
                  </a:cubicBezTo>
                  <a:cubicBezTo>
                    <a:pt x="106772" y="359771"/>
                    <a:pt x="110344" y="362550"/>
                    <a:pt x="117091" y="362153"/>
                  </a:cubicBezTo>
                  <a:cubicBezTo>
                    <a:pt x="123838" y="361756"/>
                    <a:pt x="136140" y="359375"/>
                    <a:pt x="143284" y="352628"/>
                  </a:cubicBezTo>
                  <a:cubicBezTo>
                    <a:pt x="150428" y="345881"/>
                    <a:pt x="158366" y="335958"/>
                    <a:pt x="159953" y="321671"/>
                  </a:cubicBezTo>
                  <a:cubicBezTo>
                    <a:pt x="161540" y="307384"/>
                    <a:pt x="152809" y="283572"/>
                    <a:pt x="152809" y="266903"/>
                  </a:cubicBezTo>
                  <a:cubicBezTo>
                    <a:pt x="152809" y="250234"/>
                    <a:pt x="158366" y="237931"/>
                    <a:pt x="159953" y="221659"/>
                  </a:cubicBezTo>
                  <a:cubicBezTo>
                    <a:pt x="161541" y="205387"/>
                    <a:pt x="163128" y="184352"/>
                    <a:pt x="162334" y="169271"/>
                  </a:cubicBezTo>
                  <a:cubicBezTo>
                    <a:pt x="161540" y="154190"/>
                    <a:pt x="157969" y="143077"/>
                    <a:pt x="155191" y="131171"/>
                  </a:cubicBezTo>
                  <a:cubicBezTo>
                    <a:pt x="152413" y="119265"/>
                    <a:pt x="149238" y="110931"/>
                    <a:pt x="145666" y="97834"/>
                  </a:cubicBezTo>
                  <a:cubicBezTo>
                    <a:pt x="142094" y="84737"/>
                    <a:pt x="136934" y="66084"/>
                    <a:pt x="133759" y="52590"/>
                  </a:cubicBezTo>
                  <a:cubicBezTo>
                    <a:pt x="130584" y="39096"/>
                    <a:pt x="126230" y="26095"/>
                    <a:pt x="123055" y="17761"/>
                  </a:cubicBezTo>
                  <a:cubicBezTo>
                    <a:pt x="119880" y="9427"/>
                    <a:pt x="90303" y="-1633"/>
                    <a:pt x="74228" y="203"/>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684" name="任意多边形 438">
              <a:extLst>
                <a:ext uri="{FF2B5EF4-FFF2-40B4-BE49-F238E27FC236}">
                  <a16:creationId xmlns:a16="http://schemas.microsoft.com/office/drawing/2014/main" id="{57DABCDD-0B63-5798-D352-B9B47FEE273D}"/>
                </a:ext>
              </a:extLst>
            </p:cNvPr>
            <p:cNvSpPr>
              <a:spLocks noChangeAspect="1"/>
            </p:cNvSpPr>
            <p:nvPr/>
          </p:nvSpPr>
          <p:spPr>
            <a:xfrm rot="5400000" flipV="1">
              <a:off x="11027553" y="3270090"/>
              <a:ext cx="112698" cy="252025"/>
            </a:xfrm>
            <a:custGeom>
              <a:avLst/>
              <a:gdLst>
                <a:gd name="connsiteX0" fmla="*/ 74228 w 162545"/>
                <a:gd name="connsiteY0" fmla="*/ 248 h 363358"/>
                <a:gd name="connsiteX1" fmla="*/ 26603 w 162545"/>
                <a:gd name="connsiteY1" fmla="*/ 28823 h 363358"/>
                <a:gd name="connsiteX2" fmla="*/ 9934 w 162545"/>
                <a:gd name="connsiteY2" fmla="*/ 69304 h 363358"/>
                <a:gd name="connsiteX3" fmla="*/ 2791 w 162545"/>
                <a:gd name="connsiteY3" fmla="*/ 102641 h 363358"/>
                <a:gd name="connsiteX4" fmla="*/ 2791 w 162545"/>
                <a:gd name="connsiteY4" fmla="*/ 124073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993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726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726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8576 w 162545"/>
                <a:gd name="connsiteY17" fmla="*/ 240464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03 h 363313"/>
                <a:gd name="connsiteX1" fmla="*/ 26603 w 162545"/>
                <a:gd name="connsiteY1" fmla="*/ 28778 h 363313"/>
                <a:gd name="connsiteX2" fmla="*/ 7264 w 162545"/>
                <a:gd name="connsiteY2" fmla="*/ 69259 h 363313"/>
                <a:gd name="connsiteX3" fmla="*/ 2791 w 162545"/>
                <a:gd name="connsiteY3" fmla="*/ 102596 h 363313"/>
                <a:gd name="connsiteX4" fmla="*/ 4571 w 162545"/>
                <a:gd name="connsiteY4" fmla="*/ 123137 h 363313"/>
                <a:gd name="connsiteX5" fmla="*/ 9934 w 162545"/>
                <a:gd name="connsiteY5" fmla="*/ 145459 h 363313"/>
                <a:gd name="connsiteX6" fmla="*/ 17078 w 162545"/>
                <a:gd name="connsiteY6" fmla="*/ 183559 h 363313"/>
                <a:gd name="connsiteX7" fmla="*/ 9934 w 162545"/>
                <a:gd name="connsiteY7" fmla="*/ 214515 h 363313"/>
                <a:gd name="connsiteX8" fmla="*/ 409 w 162545"/>
                <a:gd name="connsiteY8" fmla="*/ 264521 h 363313"/>
                <a:gd name="connsiteX9" fmla="*/ 2791 w 162545"/>
                <a:gd name="connsiteY9" fmla="*/ 305003 h 363313"/>
                <a:gd name="connsiteX10" fmla="*/ 12316 w 162545"/>
                <a:gd name="connsiteY10" fmla="*/ 343103 h 363313"/>
                <a:gd name="connsiteX11" fmla="*/ 28984 w 162545"/>
                <a:gd name="connsiteY11" fmla="*/ 362153 h 363313"/>
                <a:gd name="connsiteX12" fmla="*/ 52797 w 162545"/>
                <a:gd name="connsiteY12" fmla="*/ 359771 h 363313"/>
                <a:gd name="connsiteX13" fmla="*/ 71847 w 162545"/>
                <a:gd name="connsiteY13" fmla="*/ 347865 h 363313"/>
                <a:gd name="connsiteX14" fmla="*/ 67084 w 162545"/>
                <a:gd name="connsiteY14" fmla="*/ 316909 h 363313"/>
                <a:gd name="connsiteX15" fmla="*/ 62322 w 162545"/>
                <a:gd name="connsiteY15" fmla="*/ 295478 h 363313"/>
                <a:gd name="connsiteX16" fmla="*/ 62322 w 162545"/>
                <a:gd name="connsiteY16" fmla="*/ 262140 h 363313"/>
                <a:gd name="connsiteX17" fmla="*/ 68576 w 162545"/>
                <a:gd name="connsiteY17" fmla="*/ 240419 h 363313"/>
                <a:gd name="connsiteX18" fmla="*/ 76609 w 162545"/>
                <a:gd name="connsiteY18" fmla="*/ 197846 h 363313"/>
                <a:gd name="connsiteX19" fmla="*/ 71847 w 162545"/>
                <a:gd name="connsiteY19" fmla="*/ 154984 h 363313"/>
                <a:gd name="connsiteX20" fmla="*/ 67084 w 162545"/>
                <a:gd name="connsiteY20" fmla="*/ 119265 h 363313"/>
                <a:gd name="connsiteX21" fmla="*/ 64703 w 162545"/>
                <a:gd name="connsiteY21" fmla="*/ 95453 h 363313"/>
                <a:gd name="connsiteX22" fmla="*/ 78991 w 162545"/>
                <a:gd name="connsiteY22" fmla="*/ 95453 h 363313"/>
                <a:gd name="connsiteX23" fmla="*/ 95659 w 162545"/>
                <a:gd name="connsiteY23" fmla="*/ 131171 h 363313"/>
                <a:gd name="connsiteX24" fmla="*/ 100422 w 162545"/>
                <a:gd name="connsiteY24" fmla="*/ 178796 h 363313"/>
                <a:gd name="connsiteX25" fmla="*/ 98041 w 162545"/>
                <a:gd name="connsiteY25" fmla="*/ 219278 h 363313"/>
                <a:gd name="connsiteX26" fmla="*/ 93278 w 162545"/>
                <a:gd name="connsiteY26" fmla="*/ 259759 h 363313"/>
                <a:gd name="connsiteX27" fmla="*/ 93278 w 162545"/>
                <a:gd name="connsiteY27" fmla="*/ 309765 h 363313"/>
                <a:gd name="connsiteX28" fmla="*/ 93278 w 162545"/>
                <a:gd name="connsiteY28" fmla="*/ 333578 h 363313"/>
                <a:gd name="connsiteX29" fmla="*/ 102803 w 162545"/>
                <a:gd name="connsiteY29" fmla="*/ 355009 h 363313"/>
                <a:gd name="connsiteX30" fmla="*/ 117091 w 162545"/>
                <a:gd name="connsiteY30" fmla="*/ 362153 h 363313"/>
                <a:gd name="connsiteX31" fmla="*/ 143284 w 162545"/>
                <a:gd name="connsiteY31" fmla="*/ 352628 h 363313"/>
                <a:gd name="connsiteX32" fmla="*/ 159953 w 162545"/>
                <a:gd name="connsiteY32" fmla="*/ 321671 h 363313"/>
                <a:gd name="connsiteX33" fmla="*/ 152809 w 162545"/>
                <a:gd name="connsiteY33" fmla="*/ 266903 h 363313"/>
                <a:gd name="connsiteX34" fmla="*/ 159953 w 162545"/>
                <a:gd name="connsiteY34" fmla="*/ 221659 h 363313"/>
                <a:gd name="connsiteX35" fmla="*/ 162334 w 162545"/>
                <a:gd name="connsiteY35" fmla="*/ 169271 h 363313"/>
                <a:gd name="connsiteX36" fmla="*/ 155191 w 162545"/>
                <a:gd name="connsiteY36" fmla="*/ 131171 h 363313"/>
                <a:gd name="connsiteX37" fmla="*/ 145666 w 162545"/>
                <a:gd name="connsiteY37" fmla="*/ 97834 h 363313"/>
                <a:gd name="connsiteX38" fmla="*/ 133759 w 162545"/>
                <a:gd name="connsiteY38" fmla="*/ 52590 h 363313"/>
                <a:gd name="connsiteX39" fmla="*/ 123055 w 162545"/>
                <a:gd name="connsiteY39" fmla="*/ 17761 h 363313"/>
                <a:gd name="connsiteX40" fmla="*/ 74228 w 162545"/>
                <a:gd name="connsiteY40" fmla="*/ 203 h 363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62545" h="363313">
                  <a:moveTo>
                    <a:pt x="74228" y="203"/>
                  </a:moveTo>
                  <a:cubicBezTo>
                    <a:pt x="58153" y="2039"/>
                    <a:pt x="37764" y="17269"/>
                    <a:pt x="26603" y="28778"/>
                  </a:cubicBezTo>
                  <a:cubicBezTo>
                    <a:pt x="15442" y="40287"/>
                    <a:pt x="11233" y="56956"/>
                    <a:pt x="7264" y="69259"/>
                  </a:cubicBezTo>
                  <a:cubicBezTo>
                    <a:pt x="3295" y="81562"/>
                    <a:pt x="3240" y="93616"/>
                    <a:pt x="2791" y="102596"/>
                  </a:cubicBezTo>
                  <a:cubicBezTo>
                    <a:pt x="2342" y="111576"/>
                    <a:pt x="3381" y="115993"/>
                    <a:pt x="4571" y="123137"/>
                  </a:cubicBezTo>
                  <a:cubicBezTo>
                    <a:pt x="5761" y="130281"/>
                    <a:pt x="7850" y="135389"/>
                    <a:pt x="9934" y="145459"/>
                  </a:cubicBezTo>
                  <a:cubicBezTo>
                    <a:pt x="12019" y="155529"/>
                    <a:pt x="17078" y="172050"/>
                    <a:pt x="17078" y="183559"/>
                  </a:cubicBezTo>
                  <a:cubicBezTo>
                    <a:pt x="17078" y="195068"/>
                    <a:pt x="12712" y="201021"/>
                    <a:pt x="9934" y="214515"/>
                  </a:cubicBezTo>
                  <a:cubicBezTo>
                    <a:pt x="7156" y="228009"/>
                    <a:pt x="1599" y="249440"/>
                    <a:pt x="409" y="264521"/>
                  </a:cubicBezTo>
                  <a:cubicBezTo>
                    <a:pt x="-781" y="279602"/>
                    <a:pt x="806" y="291906"/>
                    <a:pt x="2791" y="305003"/>
                  </a:cubicBezTo>
                  <a:cubicBezTo>
                    <a:pt x="4776" y="318100"/>
                    <a:pt x="7950" y="333578"/>
                    <a:pt x="12316" y="343103"/>
                  </a:cubicBezTo>
                  <a:cubicBezTo>
                    <a:pt x="16681" y="352628"/>
                    <a:pt x="22237" y="359375"/>
                    <a:pt x="28984" y="362153"/>
                  </a:cubicBezTo>
                  <a:cubicBezTo>
                    <a:pt x="35731" y="364931"/>
                    <a:pt x="45653" y="362152"/>
                    <a:pt x="52797" y="359771"/>
                  </a:cubicBezTo>
                  <a:cubicBezTo>
                    <a:pt x="59941" y="357390"/>
                    <a:pt x="69466" y="355009"/>
                    <a:pt x="71847" y="347865"/>
                  </a:cubicBezTo>
                  <a:cubicBezTo>
                    <a:pt x="74228" y="340721"/>
                    <a:pt x="68672" y="325640"/>
                    <a:pt x="67084" y="316909"/>
                  </a:cubicBezTo>
                  <a:cubicBezTo>
                    <a:pt x="65496" y="308178"/>
                    <a:pt x="63116" y="304606"/>
                    <a:pt x="62322" y="295478"/>
                  </a:cubicBezTo>
                  <a:cubicBezTo>
                    <a:pt x="61528" y="286350"/>
                    <a:pt x="61280" y="271316"/>
                    <a:pt x="62322" y="262140"/>
                  </a:cubicBezTo>
                  <a:cubicBezTo>
                    <a:pt x="63364" y="252964"/>
                    <a:pt x="66195" y="251135"/>
                    <a:pt x="68576" y="240419"/>
                  </a:cubicBezTo>
                  <a:cubicBezTo>
                    <a:pt x="70957" y="229703"/>
                    <a:pt x="76064" y="212085"/>
                    <a:pt x="76609" y="197846"/>
                  </a:cubicBezTo>
                  <a:cubicBezTo>
                    <a:pt x="77154" y="183607"/>
                    <a:pt x="73434" y="168081"/>
                    <a:pt x="71847" y="154984"/>
                  </a:cubicBezTo>
                  <a:cubicBezTo>
                    <a:pt x="70260" y="141887"/>
                    <a:pt x="68275" y="129187"/>
                    <a:pt x="67084" y="119265"/>
                  </a:cubicBezTo>
                  <a:cubicBezTo>
                    <a:pt x="65893" y="109343"/>
                    <a:pt x="62719" y="99422"/>
                    <a:pt x="64703" y="95453"/>
                  </a:cubicBezTo>
                  <a:cubicBezTo>
                    <a:pt x="66687" y="91484"/>
                    <a:pt x="73832" y="89500"/>
                    <a:pt x="78991" y="95453"/>
                  </a:cubicBezTo>
                  <a:cubicBezTo>
                    <a:pt x="84150" y="101406"/>
                    <a:pt x="92087" y="117281"/>
                    <a:pt x="95659" y="131171"/>
                  </a:cubicBezTo>
                  <a:cubicBezTo>
                    <a:pt x="99231" y="145061"/>
                    <a:pt x="100025" y="164112"/>
                    <a:pt x="100422" y="178796"/>
                  </a:cubicBezTo>
                  <a:cubicBezTo>
                    <a:pt x="100819" y="193480"/>
                    <a:pt x="99232" y="205784"/>
                    <a:pt x="98041" y="219278"/>
                  </a:cubicBezTo>
                  <a:cubicBezTo>
                    <a:pt x="96850" y="232772"/>
                    <a:pt x="94072" y="244678"/>
                    <a:pt x="93278" y="259759"/>
                  </a:cubicBezTo>
                  <a:cubicBezTo>
                    <a:pt x="92484" y="274840"/>
                    <a:pt x="93278" y="309765"/>
                    <a:pt x="93278" y="309765"/>
                  </a:cubicBezTo>
                  <a:cubicBezTo>
                    <a:pt x="93278" y="322068"/>
                    <a:pt x="91690" y="326037"/>
                    <a:pt x="93278" y="333578"/>
                  </a:cubicBezTo>
                  <a:cubicBezTo>
                    <a:pt x="94866" y="341119"/>
                    <a:pt x="98834" y="350247"/>
                    <a:pt x="102803" y="355009"/>
                  </a:cubicBezTo>
                  <a:cubicBezTo>
                    <a:pt x="106772" y="359771"/>
                    <a:pt x="110344" y="362550"/>
                    <a:pt x="117091" y="362153"/>
                  </a:cubicBezTo>
                  <a:cubicBezTo>
                    <a:pt x="123838" y="361756"/>
                    <a:pt x="136140" y="359375"/>
                    <a:pt x="143284" y="352628"/>
                  </a:cubicBezTo>
                  <a:cubicBezTo>
                    <a:pt x="150428" y="345881"/>
                    <a:pt x="158366" y="335958"/>
                    <a:pt x="159953" y="321671"/>
                  </a:cubicBezTo>
                  <a:cubicBezTo>
                    <a:pt x="161540" y="307384"/>
                    <a:pt x="152809" y="283572"/>
                    <a:pt x="152809" y="266903"/>
                  </a:cubicBezTo>
                  <a:cubicBezTo>
                    <a:pt x="152809" y="250234"/>
                    <a:pt x="158366" y="237931"/>
                    <a:pt x="159953" y="221659"/>
                  </a:cubicBezTo>
                  <a:cubicBezTo>
                    <a:pt x="161541" y="205387"/>
                    <a:pt x="163128" y="184352"/>
                    <a:pt x="162334" y="169271"/>
                  </a:cubicBezTo>
                  <a:cubicBezTo>
                    <a:pt x="161540" y="154190"/>
                    <a:pt x="157969" y="143077"/>
                    <a:pt x="155191" y="131171"/>
                  </a:cubicBezTo>
                  <a:cubicBezTo>
                    <a:pt x="152413" y="119265"/>
                    <a:pt x="149238" y="110931"/>
                    <a:pt x="145666" y="97834"/>
                  </a:cubicBezTo>
                  <a:cubicBezTo>
                    <a:pt x="142094" y="84737"/>
                    <a:pt x="136934" y="66084"/>
                    <a:pt x="133759" y="52590"/>
                  </a:cubicBezTo>
                  <a:cubicBezTo>
                    <a:pt x="130584" y="39096"/>
                    <a:pt x="126230" y="26095"/>
                    <a:pt x="123055" y="17761"/>
                  </a:cubicBezTo>
                  <a:cubicBezTo>
                    <a:pt x="119880" y="9427"/>
                    <a:pt x="90303" y="-1633"/>
                    <a:pt x="74228" y="203"/>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685" name="任意多边形 439">
              <a:extLst>
                <a:ext uri="{FF2B5EF4-FFF2-40B4-BE49-F238E27FC236}">
                  <a16:creationId xmlns:a16="http://schemas.microsoft.com/office/drawing/2014/main" id="{B1BB7B7E-BF36-F530-C38B-E592FAC5A54B}"/>
                </a:ext>
              </a:extLst>
            </p:cNvPr>
            <p:cNvSpPr>
              <a:spLocks noChangeAspect="1"/>
            </p:cNvSpPr>
            <p:nvPr/>
          </p:nvSpPr>
          <p:spPr>
            <a:xfrm rot="5400000" flipV="1">
              <a:off x="11027552" y="3395487"/>
              <a:ext cx="112699" cy="252025"/>
            </a:xfrm>
            <a:custGeom>
              <a:avLst/>
              <a:gdLst>
                <a:gd name="connsiteX0" fmla="*/ 74228 w 162545"/>
                <a:gd name="connsiteY0" fmla="*/ 248 h 363358"/>
                <a:gd name="connsiteX1" fmla="*/ 26603 w 162545"/>
                <a:gd name="connsiteY1" fmla="*/ 28823 h 363358"/>
                <a:gd name="connsiteX2" fmla="*/ 9934 w 162545"/>
                <a:gd name="connsiteY2" fmla="*/ 69304 h 363358"/>
                <a:gd name="connsiteX3" fmla="*/ 2791 w 162545"/>
                <a:gd name="connsiteY3" fmla="*/ 102641 h 363358"/>
                <a:gd name="connsiteX4" fmla="*/ 2791 w 162545"/>
                <a:gd name="connsiteY4" fmla="*/ 124073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993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726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726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8576 w 162545"/>
                <a:gd name="connsiteY17" fmla="*/ 240464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03 h 363313"/>
                <a:gd name="connsiteX1" fmla="*/ 26603 w 162545"/>
                <a:gd name="connsiteY1" fmla="*/ 28778 h 363313"/>
                <a:gd name="connsiteX2" fmla="*/ 7264 w 162545"/>
                <a:gd name="connsiteY2" fmla="*/ 69259 h 363313"/>
                <a:gd name="connsiteX3" fmla="*/ 2791 w 162545"/>
                <a:gd name="connsiteY3" fmla="*/ 102596 h 363313"/>
                <a:gd name="connsiteX4" fmla="*/ 4571 w 162545"/>
                <a:gd name="connsiteY4" fmla="*/ 123137 h 363313"/>
                <a:gd name="connsiteX5" fmla="*/ 9934 w 162545"/>
                <a:gd name="connsiteY5" fmla="*/ 145459 h 363313"/>
                <a:gd name="connsiteX6" fmla="*/ 17078 w 162545"/>
                <a:gd name="connsiteY6" fmla="*/ 183559 h 363313"/>
                <a:gd name="connsiteX7" fmla="*/ 9934 w 162545"/>
                <a:gd name="connsiteY7" fmla="*/ 214515 h 363313"/>
                <a:gd name="connsiteX8" fmla="*/ 409 w 162545"/>
                <a:gd name="connsiteY8" fmla="*/ 264521 h 363313"/>
                <a:gd name="connsiteX9" fmla="*/ 2791 w 162545"/>
                <a:gd name="connsiteY9" fmla="*/ 305003 h 363313"/>
                <a:gd name="connsiteX10" fmla="*/ 12316 w 162545"/>
                <a:gd name="connsiteY10" fmla="*/ 343103 h 363313"/>
                <a:gd name="connsiteX11" fmla="*/ 28984 w 162545"/>
                <a:gd name="connsiteY11" fmla="*/ 362153 h 363313"/>
                <a:gd name="connsiteX12" fmla="*/ 52797 w 162545"/>
                <a:gd name="connsiteY12" fmla="*/ 359771 h 363313"/>
                <a:gd name="connsiteX13" fmla="*/ 71847 w 162545"/>
                <a:gd name="connsiteY13" fmla="*/ 347865 h 363313"/>
                <a:gd name="connsiteX14" fmla="*/ 67084 w 162545"/>
                <a:gd name="connsiteY14" fmla="*/ 316909 h 363313"/>
                <a:gd name="connsiteX15" fmla="*/ 62322 w 162545"/>
                <a:gd name="connsiteY15" fmla="*/ 295478 h 363313"/>
                <a:gd name="connsiteX16" fmla="*/ 62322 w 162545"/>
                <a:gd name="connsiteY16" fmla="*/ 262140 h 363313"/>
                <a:gd name="connsiteX17" fmla="*/ 68576 w 162545"/>
                <a:gd name="connsiteY17" fmla="*/ 240419 h 363313"/>
                <a:gd name="connsiteX18" fmla="*/ 76609 w 162545"/>
                <a:gd name="connsiteY18" fmla="*/ 197846 h 363313"/>
                <a:gd name="connsiteX19" fmla="*/ 71847 w 162545"/>
                <a:gd name="connsiteY19" fmla="*/ 154984 h 363313"/>
                <a:gd name="connsiteX20" fmla="*/ 67084 w 162545"/>
                <a:gd name="connsiteY20" fmla="*/ 119265 h 363313"/>
                <a:gd name="connsiteX21" fmla="*/ 64703 w 162545"/>
                <a:gd name="connsiteY21" fmla="*/ 95453 h 363313"/>
                <a:gd name="connsiteX22" fmla="*/ 78991 w 162545"/>
                <a:gd name="connsiteY22" fmla="*/ 95453 h 363313"/>
                <a:gd name="connsiteX23" fmla="*/ 95659 w 162545"/>
                <a:gd name="connsiteY23" fmla="*/ 131171 h 363313"/>
                <a:gd name="connsiteX24" fmla="*/ 100422 w 162545"/>
                <a:gd name="connsiteY24" fmla="*/ 178796 h 363313"/>
                <a:gd name="connsiteX25" fmla="*/ 98041 w 162545"/>
                <a:gd name="connsiteY25" fmla="*/ 219278 h 363313"/>
                <a:gd name="connsiteX26" fmla="*/ 93278 w 162545"/>
                <a:gd name="connsiteY26" fmla="*/ 259759 h 363313"/>
                <a:gd name="connsiteX27" fmla="*/ 93278 w 162545"/>
                <a:gd name="connsiteY27" fmla="*/ 309765 h 363313"/>
                <a:gd name="connsiteX28" fmla="*/ 93278 w 162545"/>
                <a:gd name="connsiteY28" fmla="*/ 333578 h 363313"/>
                <a:gd name="connsiteX29" fmla="*/ 102803 w 162545"/>
                <a:gd name="connsiteY29" fmla="*/ 355009 h 363313"/>
                <a:gd name="connsiteX30" fmla="*/ 117091 w 162545"/>
                <a:gd name="connsiteY30" fmla="*/ 362153 h 363313"/>
                <a:gd name="connsiteX31" fmla="*/ 143284 w 162545"/>
                <a:gd name="connsiteY31" fmla="*/ 352628 h 363313"/>
                <a:gd name="connsiteX32" fmla="*/ 159953 w 162545"/>
                <a:gd name="connsiteY32" fmla="*/ 321671 h 363313"/>
                <a:gd name="connsiteX33" fmla="*/ 152809 w 162545"/>
                <a:gd name="connsiteY33" fmla="*/ 266903 h 363313"/>
                <a:gd name="connsiteX34" fmla="*/ 159953 w 162545"/>
                <a:gd name="connsiteY34" fmla="*/ 221659 h 363313"/>
                <a:gd name="connsiteX35" fmla="*/ 162334 w 162545"/>
                <a:gd name="connsiteY35" fmla="*/ 169271 h 363313"/>
                <a:gd name="connsiteX36" fmla="*/ 155191 w 162545"/>
                <a:gd name="connsiteY36" fmla="*/ 131171 h 363313"/>
                <a:gd name="connsiteX37" fmla="*/ 145666 w 162545"/>
                <a:gd name="connsiteY37" fmla="*/ 97834 h 363313"/>
                <a:gd name="connsiteX38" fmla="*/ 133759 w 162545"/>
                <a:gd name="connsiteY38" fmla="*/ 52590 h 363313"/>
                <a:gd name="connsiteX39" fmla="*/ 123055 w 162545"/>
                <a:gd name="connsiteY39" fmla="*/ 17761 h 363313"/>
                <a:gd name="connsiteX40" fmla="*/ 74228 w 162545"/>
                <a:gd name="connsiteY40" fmla="*/ 203 h 363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62545" h="363313">
                  <a:moveTo>
                    <a:pt x="74228" y="203"/>
                  </a:moveTo>
                  <a:cubicBezTo>
                    <a:pt x="58153" y="2039"/>
                    <a:pt x="37764" y="17269"/>
                    <a:pt x="26603" y="28778"/>
                  </a:cubicBezTo>
                  <a:cubicBezTo>
                    <a:pt x="15442" y="40287"/>
                    <a:pt x="11233" y="56956"/>
                    <a:pt x="7264" y="69259"/>
                  </a:cubicBezTo>
                  <a:cubicBezTo>
                    <a:pt x="3295" y="81562"/>
                    <a:pt x="3240" y="93616"/>
                    <a:pt x="2791" y="102596"/>
                  </a:cubicBezTo>
                  <a:cubicBezTo>
                    <a:pt x="2342" y="111576"/>
                    <a:pt x="3381" y="115993"/>
                    <a:pt x="4571" y="123137"/>
                  </a:cubicBezTo>
                  <a:cubicBezTo>
                    <a:pt x="5761" y="130281"/>
                    <a:pt x="7850" y="135389"/>
                    <a:pt x="9934" y="145459"/>
                  </a:cubicBezTo>
                  <a:cubicBezTo>
                    <a:pt x="12019" y="155529"/>
                    <a:pt x="17078" y="172050"/>
                    <a:pt x="17078" y="183559"/>
                  </a:cubicBezTo>
                  <a:cubicBezTo>
                    <a:pt x="17078" y="195068"/>
                    <a:pt x="12712" y="201021"/>
                    <a:pt x="9934" y="214515"/>
                  </a:cubicBezTo>
                  <a:cubicBezTo>
                    <a:pt x="7156" y="228009"/>
                    <a:pt x="1599" y="249440"/>
                    <a:pt x="409" y="264521"/>
                  </a:cubicBezTo>
                  <a:cubicBezTo>
                    <a:pt x="-781" y="279602"/>
                    <a:pt x="806" y="291906"/>
                    <a:pt x="2791" y="305003"/>
                  </a:cubicBezTo>
                  <a:cubicBezTo>
                    <a:pt x="4776" y="318100"/>
                    <a:pt x="7950" y="333578"/>
                    <a:pt x="12316" y="343103"/>
                  </a:cubicBezTo>
                  <a:cubicBezTo>
                    <a:pt x="16681" y="352628"/>
                    <a:pt x="22237" y="359375"/>
                    <a:pt x="28984" y="362153"/>
                  </a:cubicBezTo>
                  <a:cubicBezTo>
                    <a:pt x="35731" y="364931"/>
                    <a:pt x="45653" y="362152"/>
                    <a:pt x="52797" y="359771"/>
                  </a:cubicBezTo>
                  <a:cubicBezTo>
                    <a:pt x="59941" y="357390"/>
                    <a:pt x="69466" y="355009"/>
                    <a:pt x="71847" y="347865"/>
                  </a:cubicBezTo>
                  <a:cubicBezTo>
                    <a:pt x="74228" y="340721"/>
                    <a:pt x="68672" y="325640"/>
                    <a:pt x="67084" y="316909"/>
                  </a:cubicBezTo>
                  <a:cubicBezTo>
                    <a:pt x="65496" y="308178"/>
                    <a:pt x="63116" y="304606"/>
                    <a:pt x="62322" y="295478"/>
                  </a:cubicBezTo>
                  <a:cubicBezTo>
                    <a:pt x="61528" y="286350"/>
                    <a:pt x="61280" y="271316"/>
                    <a:pt x="62322" y="262140"/>
                  </a:cubicBezTo>
                  <a:cubicBezTo>
                    <a:pt x="63364" y="252964"/>
                    <a:pt x="66195" y="251135"/>
                    <a:pt x="68576" y="240419"/>
                  </a:cubicBezTo>
                  <a:cubicBezTo>
                    <a:pt x="70957" y="229703"/>
                    <a:pt x="76064" y="212085"/>
                    <a:pt x="76609" y="197846"/>
                  </a:cubicBezTo>
                  <a:cubicBezTo>
                    <a:pt x="77154" y="183607"/>
                    <a:pt x="73434" y="168081"/>
                    <a:pt x="71847" y="154984"/>
                  </a:cubicBezTo>
                  <a:cubicBezTo>
                    <a:pt x="70260" y="141887"/>
                    <a:pt x="68275" y="129187"/>
                    <a:pt x="67084" y="119265"/>
                  </a:cubicBezTo>
                  <a:cubicBezTo>
                    <a:pt x="65893" y="109343"/>
                    <a:pt x="62719" y="99422"/>
                    <a:pt x="64703" y="95453"/>
                  </a:cubicBezTo>
                  <a:cubicBezTo>
                    <a:pt x="66687" y="91484"/>
                    <a:pt x="73832" y="89500"/>
                    <a:pt x="78991" y="95453"/>
                  </a:cubicBezTo>
                  <a:cubicBezTo>
                    <a:pt x="84150" y="101406"/>
                    <a:pt x="92087" y="117281"/>
                    <a:pt x="95659" y="131171"/>
                  </a:cubicBezTo>
                  <a:cubicBezTo>
                    <a:pt x="99231" y="145061"/>
                    <a:pt x="100025" y="164112"/>
                    <a:pt x="100422" y="178796"/>
                  </a:cubicBezTo>
                  <a:cubicBezTo>
                    <a:pt x="100819" y="193480"/>
                    <a:pt x="99232" y="205784"/>
                    <a:pt x="98041" y="219278"/>
                  </a:cubicBezTo>
                  <a:cubicBezTo>
                    <a:pt x="96850" y="232772"/>
                    <a:pt x="94072" y="244678"/>
                    <a:pt x="93278" y="259759"/>
                  </a:cubicBezTo>
                  <a:cubicBezTo>
                    <a:pt x="92484" y="274840"/>
                    <a:pt x="93278" y="309765"/>
                    <a:pt x="93278" y="309765"/>
                  </a:cubicBezTo>
                  <a:cubicBezTo>
                    <a:pt x="93278" y="322068"/>
                    <a:pt x="91690" y="326037"/>
                    <a:pt x="93278" y="333578"/>
                  </a:cubicBezTo>
                  <a:cubicBezTo>
                    <a:pt x="94866" y="341119"/>
                    <a:pt x="98834" y="350247"/>
                    <a:pt x="102803" y="355009"/>
                  </a:cubicBezTo>
                  <a:cubicBezTo>
                    <a:pt x="106772" y="359771"/>
                    <a:pt x="110344" y="362550"/>
                    <a:pt x="117091" y="362153"/>
                  </a:cubicBezTo>
                  <a:cubicBezTo>
                    <a:pt x="123838" y="361756"/>
                    <a:pt x="136140" y="359375"/>
                    <a:pt x="143284" y="352628"/>
                  </a:cubicBezTo>
                  <a:cubicBezTo>
                    <a:pt x="150428" y="345881"/>
                    <a:pt x="158366" y="335958"/>
                    <a:pt x="159953" y="321671"/>
                  </a:cubicBezTo>
                  <a:cubicBezTo>
                    <a:pt x="161540" y="307384"/>
                    <a:pt x="152809" y="283572"/>
                    <a:pt x="152809" y="266903"/>
                  </a:cubicBezTo>
                  <a:cubicBezTo>
                    <a:pt x="152809" y="250234"/>
                    <a:pt x="158366" y="237931"/>
                    <a:pt x="159953" y="221659"/>
                  </a:cubicBezTo>
                  <a:cubicBezTo>
                    <a:pt x="161541" y="205387"/>
                    <a:pt x="163128" y="184352"/>
                    <a:pt x="162334" y="169271"/>
                  </a:cubicBezTo>
                  <a:cubicBezTo>
                    <a:pt x="161540" y="154190"/>
                    <a:pt x="157969" y="143077"/>
                    <a:pt x="155191" y="131171"/>
                  </a:cubicBezTo>
                  <a:cubicBezTo>
                    <a:pt x="152413" y="119265"/>
                    <a:pt x="149238" y="110931"/>
                    <a:pt x="145666" y="97834"/>
                  </a:cubicBezTo>
                  <a:cubicBezTo>
                    <a:pt x="142094" y="84737"/>
                    <a:pt x="136934" y="66084"/>
                    <a:pt x="133759" y="52590"/>
                  </a:cubicBezTo>
                  <a:cubicBezTo>
                    <a:pt x="130584" y="39096"/>
                    <a:pt x="126230" y="26095"/>
                    <a:pt x="123055" y="17761"/>
                  </a:cubicBezTo>
                  <a:cubicBezTo>
                    <a:pt x="119880" y="9427"/>
                    <a:pt x="90303" y="-1633"/>
                    <a:pt x="74228" y="203"/>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686" name="任意多边形 440">
              <a:extLst>
                <a:ext uri="{FF2B5EF4-FFF2-40B4-BE49-F238E27FC236}">
                  <a16:creationId xmlns:a16="http://schemas.microsoft.com/office/drawing/2014/main" id="{09C02B6C-7C72-0C3B-8D34-2FEBE7EE58EF}"/>
                </a:ext>
              </a:extLst>
            </p:cNvPr>
            <p:cNvSpPr>
              <a:spLocks noChangeAspect="1"/>
            </p:cNvSpPr>
            <p:nvPr/>
          </p:nvSpPr>
          <p:spPr>
            <a:xfrm rot="5400000" flipV="1">
              <a:off x="11032308" y="3519296"/>
              <a:ext cx="112699" cy="252026"/>
            </a:xfrm>
            <a:custGeom>
              <a:avLst/>
              <a:gdLst>
                <a:gd name="connsiteX0" fmla="*/ 74228 w 162545"/>
                <a:gd name="connsiteY0" fmla="*/ 248 h 363358"/>
                <a:gd name="connsiteX1" fmla="*/ 26603 w 162545"/>
                <a:gd name="connsiteY1" fmla="*/ 28823 h 363358"/>
                <a:gd name="connsiteX2" fmla="*/ 9934 w 162545"/>
                <a:gd name="connsiteY2" fmla="*/ 69304 h 363358"/>
                <a:gd name="connsiteX3" fmla="*/ 2791 w 162545"/>
                <a:gd name="connsiteY3" fmla="*/ 102641 h 363358"/>
                <a:gd name="connsiteX4" fmla="*/ 2791 w 162545"/>
                <a:gd name="connsiteY4" fmla="*/ 124073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993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726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726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8576 w 162545"/>
                <a:gd name="connsiteY17" fmla="*/ 240464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03 h 363313"/>
                <a:gd name="connsiteX1" fmla="*/ 26603 w 162545"/>
                <a:gd name="connsiteY1" fmla="*/ 28778 h 363313"/>
                <a:gd name="connsiteX2" fmla="*/ 7264 w 162545"/>
                <a:gd name="connsiteY2" fmla="*/ 69259 h 363313"/>
                <a:gd name="connsiteX3" fmla="*/ 2791 w 162545"/>
                <a:gd name="connsiteY3" fmla="*/ 102596 h 363313"/>
                <a:gd name="connsiteX4" fmla="*/ 4571 w 162545"/>
                <a:gd name="connsiteY4" fmla="*/ 123137 h 363313"/>
                <a:gd name="connsiteX5" fmla="*/ 9934 w 162545"/>
                <a:gd name="connsiteY5" fmla="*/ 145459 h 363313"/>
                <a:gd name="connsiteX6" fmla="*/ 17078 w 162545"/>
                <a:gd name="connsiteY6" fmla="*/ 183559 h 363313"/>
                <a:gd name="connsiteX7" fmla="*/ 9934 w 162545"/>
                <a:gd name="connsiteY7" fmla="*/ 214515 h 363313"/>
                <a:gd name="connsiteX8" fmla="*/ 409 w 162545"/>
                <a:gd name="connsiteY8" fmla="*/ 264521 h 363313"/>
                <a:gd name="connsiteX9" fmla="*/ 2791 w 162545"/>
                <a:gd name="connsiteY9" fmla="*/ 305003 h 363313"/>
                <a:gd name="connsiteX10" fmla="*/ 12316 w 162545"/>
                <a:gd name="connsiteY10" fmla="*/ 343103 h 363313"/>
                <a:gd name="connsiteX11" fmla="*/ 28984 w 162545"/>
                <a:gd name="connsiteY11" fmla="*/ 362153 h 363313"/>
                <a:gd name="connsiteX12" fmla="*/ 52797 w 162545"/>
                <a:gd name="connsiteY12" fmla="*/ 359771 h 363313"/>
                <a:gd name="connsiteX13" fmla="*/ 71847 w 162545"/>
                <a:gd name="connsiteY13" fmla="*/ 347865 h 363313"/>
                <a:gd name="connsiteX14" fmla="*/ 67084 w 162545"/>
                <a:gd name="connsiteY14" fmla="*/ 316909 h 363313"/>
                <a:gd name="connsiteX15" fmla="*/ 62322 w 162545"/>
                <a:gd name="connsiteY15" fmla="*/ 295478 h 363313"/>
                <a:gd name="connsiteX16" fmla="*/ 62322 w 162545"/>
                <a:gd name="connsiteY16" fmla="*/ 262140 h 363313"/>
                <a:gd name="connsiteX17" fmla="*/ 68576 w 162545"/>
                <a:gd name="connsiteY17" fmla="*/ 240419 h 363313"/>
                <a:gd name="connsiteX18" fmla="*/ 76609 w 162545"/>
                <a:gd name="connsiteY18" fmla="*/ 197846 h 363313"/>
                <a:gd name="connsiteX19" fmla="*/ 71847 w 162545"/>
                <a:gd name="connsiteY19" fmla="*/ 154984 h 363313"/>
                <a:gd name="connsiteX20" fmla="*/ 67084 w 162545"/>
                <a:gd name="connsiteY20" fmla="*/ 119265 h 363313"/>
                <a:gd name="connsiteX21" fmla="*/ 64703 w 162545"/>
                <a:gd name="connsiteY21" fmla="*/ 95453 h 363313"/>
                <a:gd name="connsiteX22" fmla="*/ 78991 w 162545"/>
                <a:gd name="connsiteY22" fmla="*/ 95453 h 363313"/>
                <a:gd name="connsiteX23" fmla="*/ 95659 w 162545"/>
                <a:gd name="connsiteY23" fmla="*/ 131171 h 363313"/>
                <a:gd name="connsiteX24" fmla="*/ 100422 w 162545"/>
                <a:gd name="connsiteY24" fmla="*/ 178796 h 363313"/>
                <a:gd name="connsiteX25" fmla="*/ 98041 w 162545"/>
                <a:gd name="connsiteY25" fmla="*/ 219278 h 363313"/>
                <a:gd name="connsiteX26" fmla="*/ 93278 w 162545"/>
                <a:gd name="connsiteY26" fmla="*/ 259759 h 363313"/>
                <a:gd name="connsiteX27" fmla="*/ 93278 w 162545"/>
                <a:gd name="connsiteY27" fmla="*/ 309765 h 363313"/>
                <a:gd name="connsiteX28" fmla="*/ 93278 w 162545"/>
                <a:gd name="connsiteY28" fmla="*/ 333578 h 363313"/>
                <a:gd name="connsiteX29" fmla="*/ 102803 w 162545"/>
                <a:gd name="connsiteY29" fmla="*/ 355009 h 363313"/>
                <a:gd name="connsiteX30" fmla="*/ 117091 w 162545"/>
                <a:gd name="connsiteY30" fmla="*/ 362153 h 363313"/>
                <a:gd name="connsiteX31" fmla="*/ 143284 w 162545"/>
                <a:gd name="connsiteY31" fmla="*/ 352628 h 363313"/>
                <a:gd name="connsiteX32" fmla="*/ 159953 w 162545"/>
                <a:gd name="connsiteY32" fmla="*/ 321671 h 363313"/>
                <a:gd name="connsiteX33" fmla="*/ 152809 w 162545"/>
                <a:gd name="connsiteY33" fmla="*/ 266903 h 363313"/>
                <a:gd name="connsiteX34" fmla="*/ 159953 w 162545"/>
                <a:gd name="connsiteY34" fmla="*/ 221659 h 363313"/>
                <a:gd name="connsiteX35" fmla="*/ 162334 w 162545"/>
                <a:gd name="connsiteY35" fmla="*/ 169271 h 363313"/>
                <a:gd name="connsiteX36" fmla="*/ 155191 w 162545"/>
                <a:gd name="connsiteY36" fmla="*/ 131171 h 363313"/>
                <a:gd name="connsiteX37" fmla="*/ 145666 w 162545"/>
                <a:gd name="connsiteY37" fmla="*/ 97834 h 363313"/>
                <a:gd name="connsiteX38" fmla="*/ 133759 w 162545"/>
                <a:gd name="connsiteY38" fmla="*/ 52590 h 363313"/>
                <a:gd name="connsiteX39" fmla="*/ 123055 w 162545"/>
                <a:gd name="connsiteY39" fmla="*/ 17761 h 363313"/>
                <a:gd name="connsiteX40" fmla="*/ 74228 w 162545"/>
                <a:gd name="connsiteY40" fmla="*/ 203 h 363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62545" h="363313">
                  <a:moveTo>
                    <a:pt x="74228" y="203"/>
                  </a:moveTo>
                  <a:cubicBezTo>
                    <a:pt x="58153" y="2039"/>
                    <a:pt x="37764" y="17269"/>
                    <a:pt x="26603" y="28778"/>
                  </a:cubicBezTo>
                  <a:cubicBezTo>
                    <a:pt x="15442" y="40287"/>
                    <a:pt x="11233" y="56956"/>
                    <a:pt x="7264" y="69259"/>
                  </a:cubicBezTo>
                  <a:cubicBezTo>
                    <a:pt x="3295" y="81562"/>
                    <a:pt x="3240" y="93616"/>
                    <a:pt x="2791" y="102596"/>
                  </a:cubicBezTo>
                  <a:cubicBezTo>
                    <a:pt x="2342" y="111576"/>
                    <a:pt x="3381" y="115993"/>
                    <a:pt x="4571" y="123137"/>
                  </a:cubicBezTo>
                  <a:cubicBezTo>
                    <a:pt x="5761" y="130281"/>
                    <a:pt x="7850" y="135389"/>
                    <a:pt x="9934" y="145459"/>
                  </a:cubicBezTo>
                  <a:cubicBezTo>
                    <a:pt x="12019" y="155529"/>
                    <a:pt x="17078" y="172050"/>
                    <a:pt x="17078" y="183559"/>
                  </a:cubicBezTo>
                  <a:cubicBezTo>
                    <a:pt x="17078" y="195068"/>
                    <a:pt x="12712" y="201021"/>
                    <a:pt x="9934" y="214515"/>
                  </a:cubicBezTo>
                  <a:cubicBezTo>
                    <a:pt x="7156" y="228009"/>
                    <a:pt x="1599" y="249440"/>
                    <a:pt x="409" y="264521"/>
                  </a:cubicBezTo>
                  <a:cubicBezTo>
                    <a:pt x="-781" y="279602"/>
                    <a:pt x="806" y="291906"/>
                    <a:pt x="2791" y="305003"/>
                  </a:cubicBezTo>
                  <a:cubicBezTo>
                    <a:pt x="4776" y="318100"/>
                    <a:pt x="7950" y="333578"/>
                    <a:pt x="12316" y="343103"/>
                  </a:cubicBezTo>
                  <a:cubicBezTo>
                    <a:pt x="16681" y="352628"/>
                    <a:pt x="22237" y="359375"/>
                    <a:pt x="28984" y="362153"/>
                  </a:cubicBezTo>
                  <a:cubicBezTo>
                    <a:pt x="35731" y="364931"/>
                    <a:pt x="45653" y="362152"/>
                    <a:pt x="52797" y="359771"/>
                  </a:cubicBezTo>
                  <a:cubicBezTo>
                    <a:pt x="59941" y="357390"/>
                    <a:pt x="69466" y="355009"/>
                    <a:pt x="71847" y="347865"/>
                  </a:cubicBezTo>
                  <a:cubicBezTo>
                    <a:pt x="74228" y="340721"/>
                    <a:pt x="68672" y="325640"/>
                    <a:pt x="67084" y="316909"/>
                  </a:cubicBezTo>
                  <a:cubicBezTo>
                    <a:pt x="65496" y="308178"/>
                    <a:pt x="63116" y="304606"/>
                    <a:pt x="62322" y="295478"/>
                  </a:cubicBezTo>
                  <a:cubicBezTo>
                    <a:pt x="61528" y="286350"/>
                    <a:pt x="61280" y="271316"/>
                    <a:pt x="62322" y="262140"/>
                  </a:cubicBezTo>
                  <a:cubicBezTo>
                    <a:pt x="63364" y="252964"/>
                    <a:pt x="66195" y="251135"/>
                    <a:pt x="68576" y="240419"/>
                  </a:cubicBezTo>
                  <a:cubicBezTo>
                    <a:pt x="70957" y="229703"/>
                    <a:pt x="76064" y="212085"/>
                    <a:pt x="76609" y="197846"/>
                  </a:cubicBezTo>
                  <a:cubicBezTo>
                    <a:pt x="77154" y="183607"/>
                    <a:pt x="73434" y="168081"/>
                    <a:pt x="71847" y="154984"/>
                  </a:cubicBezTo>
                  <a:cubicBezTo>
                    <a:pt x="70260" y="141887"/>
                    <a:pt x="68275" y="129187"/>
                    <a:pt x="67084" y="119265"/>
                  </a:cubicBezTo>
                  <a:cubicBezTo>
                    <a:pt x="65893" y="109343"/>
                    <a:pt x="62719" y="99422"/>
                    <a:pt x="64703" y="95453"/>
                  </a:cubicBezTo>
                  <a:cubicBezTo>
                    <a:pt x="66687" y="91484"/>
                    <a:pt x="73832" y="89500"/>
                    <a:pt x="78991" y="95453"/>
                  </a:cubicBezTo>
                  <a:cubicBezTo>
                    <a:pt x="84150" y="101406"/>
                    <a:pt x="92087" y="117281"/>
                    <a:pt x="95659" y="131171"/>
                  </a:cubicBezTo>
                  <a:cubicBezTo>
                    <a:pt x="99231" y="145061"/>
                    <a:pt x="100025" y="164112"/>
                    <a:pt x="100422" y="178796"/>
                  </a:cubicBezTo>
                  <a:cubicBezTo>
                    <a:pt x="100819" y="193480"/>
                    <a:pt x="99232" y="205784"/>
                    <a:pt x="98041" y="219278"/>
                  </a:cubicBezTo>
                  <a:cubicBezTo>
                    <a:pt x="96850" y="232772"/>
                    <a:pt x="94072" y="244678"/>
                    <a:pt x="93278" y="259759"/>
                  </a:cubicBezTo>
                  <a:cubicBezTo>
                    <a:pt x="92484" y="274840"/>
                    <a:pt x="93278" y="309765"/>
                    <a:pt x="93278" y="309765"/>
                  </a:cubicBezTo>
                  <a:cubicBezTo>
                    <a:pt x="93278" y="322068"/>
                    <a:pt x="91690" y="326037"/>
                    <a:pt x="93278" y="333578"/>
                  </a:cubicBezTo>
                  <a:cubicBezTo>
                    <a:pt x="94866" y="341119"/>
                    <a:pt x="98834" y="350247"/>
                    <a:pt x="102803" y="355009"/>
                  </a:cubicBezTo>
                  <a:cubicBezTo>
                    <a:pt x="106772" y="359771"/>
                    <a:pt x="110344" y="362550"/>
                    <a:pt x="117091" y="362153"/>
                  </a:cubicBezTo>
                  <a:cubicBezTo>
                    <a:pt x="123838" y="361756"/>
                    <a:pt x="136140" y="359375"/>
                    <a:pt x="143284" y="352628"/>
                  </a:cubicBezTo>
                  <a:cubicBezTo>
                    <a:pt x="150428" y="345881"/>
                    <a:pt x="158366" y="335958"/>
                    <a:pt x="159953" y="321671"/>
                  </a:cubicBezTo>
                  <a:cubicBezTo>
                    <a:pt x="161540" y="307384"/>
                    <a:pt x="152809" y="283572"/>
                    <a:pt x="152809" y="266903"/>
                  </a:cubicBezTo>
                  <a:cubicBezTo>
                    <a:pt x="152809" y="250234"/>
                    <a:pt x="158366" y="237931"/>
                    <a:pt x="159953" y="221659"/>
                  </a:cubicBezTo>
                  <a:cubicBezTo>
                    <a:pt x="161541" y="205387"/>
                    <a:pt x="163128" y="184352"/>
                    <a:pt x="162334" y="169271"/>
                  </a:cubicBezTo>
                  <a:cubicBezTo>
                    <a:pt x="161540" y="154190"/>
                    <a:pt x="157969" y="143077"/>
                    <a:pt x="155191" y="131171"/>
                  </a:cubicBezTo>
                  <a:cubicBezTo>
                    <a:pt x="152413" y="119265"/>
                    <a:pt x="149238" y="110931"/>
                    <a:pt x="145666" y="97834"/>
                  </a:cubicBezTo>
                  <a:cubicBezTo>
                    <a:pt x="142094" y="84737"/>
                    <a:pt x="136934" y="66084"/>
                    <a:pt x="133759" y="52590"/>
                  </a:cubicBezTo>
                  <a:cubicBezTo>
                    <a:pt x="130584" y="39096"/>
                    <a:pt x="126230" y="26095"/>
                    <a:pt x="123055" y="17761"/>
                  </a:cubicBezTo>
                  <a:cubicBezTo>
                    <a:pt x="119880" y="9427"/>
                    <a:pt x="90303" y="-1633"/>
                    <a:pt x="74228" y="203"/>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687" name="任意多边形 441">
              <a:extLst>
                <a:ext uri="{FF2B5EF4-FFF2-40B4-BE49-F238E27FC236}">
                  <a16:creationId xmlns:a16="http://schemas.microsoft.com/office/drawing/2014/main" id="{C2E66BC5-220C-73AF-EC75-92B606249432}"/>
                </a:ext>
              </a:extLst>
            </p:cNvPr>
            <p:cNvSpPr>
              <a:spLocks noChangeAspect="1"/>
            </p:cNvSpPr>
            <p:nvPr/>
          </p:nvSpPr>
          <p:spPr>
            <a:xfrm rot="5400000">
              <a:off x="11280369" y="1274057"/>
              <a:ext cx="114286" cy="252025"/>
            </a:xfrm>
            <a:custGeom>
              <a:avLst/>
              <a:gdLst>
                <a:gd name="connsiteX0" fmla="*/ 100607 w 172441"/>
                <a:gd name="connsiteY0" fmla="*/ 1963 h 384749"/>
                <a:gd name="connsiteX1" fmla="*/ 50601 w 172441"/>
                <a:gd name="connsiteY1" fmla="*/ 13870 h 384749"/>
                <a:gd name="connsiteX2" fmla="*/ 26789 w 172441"/>
                <a:gd name="connsiteY2" fmla="*/ 30538 h 384749"/>
                <a:gd name="connsiteX3" fmla="*/ 10120 w 172441"/>
                <a:gd name="connsiteY3" fmla="*/ 66257 h 384749"/>
                <a:gd name="connsiteX4" fmla="*/ 5357 w 172441"/>
                <a:gd name="connsiteY4" fmla="*/ 99595 h 384749"/>
                <a:gd name="connsiteX5" fmla="*/ 5357 w 172441"/>
                <a:gd name="connsiteY5" fmla="*/ 156745 h 384749"/>
                <a:gd name="connsiteX6" fmla="*/ 5357 w 172441"/>
                <a:gd name="connsiteY6" fmla="*/ 204370 h 384749"/>
                <a:gd name="connsiteX7" fmla="*/ 595 w 172441"/>
                <a:gd name="connsiteY7" fmla="*/ 261520 h 384749"/>
                <a:gd name="connsiteX8" fmla="*/ 595 w 172441"/>
                <a:gd name="connsiteY8" fmla="*/ 313907 h 384749"/>
                <a:gd name="connsiteX9" fmla="*/ 5357 w 172441"/>
                <a:gd name="connsiteY9" fmla="*/ 354388 h 384749"/>
                <a:gd name="connsiteX10" fmla="*/ 17264 w 172441"/>
                <a:gd name="connsiteY10" fmla="*/ 382963 h 384749"/>
                <a:gd name="connsiteX11" fmla="*/ 45839 w 172441"/>
                <a:gd name="connsiteY11" fmla="*/ 380582 h 384749"/>
                <a:gd name="connsiteX12" fmla="*/ 62507 w 172441"/>
                <a:gd name="connsiteY12" fmla="*/ 371057 h 384749"/>
                <a:gd name="connsiteX13" fmla="*/ 67270 w 172441"/>
                <a:gd name="connsiteY13" fmla="*/ 349626 h 384749"/>
                <a:gd name="connsiteX14" fmla="*/ 57745 w 172441"/>
                <a:gd name="connsiteY14" fmla="*/ 321051 h 384749"/>
                <a:gd name="connsiteX15" fmla="*/ 57745 w 172441"/>
                <a:gd name="connsiteY15" fmla="*/ 285332 h 384749"/>
                <a:gd name="connsiteX16" fmla="*/ 62507 w 172441"/>
                <a:gd name="connsiteY16" fmla="*/ 261520 h 384749"/>
                <a:gd name="connsiteX17" fmla="*/ 69651 w 172441"/>
                <a:gd name="connsiteY17" fmla="*/ 230563 h 384749"/>
                <a:gd name="connsiteX18" fmla="*/ 64889 w 172441"/>
                <a:gd name="connsiteY18" fmla="*/ 187701 h 384749"/>
                <a:gd name="connsiteX19" fmla="*/ 62507 w 172441"/>
                <a:gd name="connsiteY19" fmla="*/ 142457 h 384749"/>
                <a:gd name="connsiteX20" fmla="*/ 62507 w 172441"/>
                <a:gd name="connsiteY20" fmla="*/ 106738 h 384749"/>
                <a:gd name="connsiteX21" fmla="*/ 79176 w 172441"/>
                <a:gd name="connsiteY21" fmla="*/ 92451 h 384749"/>
                <a:gd name="connsiteX22" fmla="*/ 95845 w 172441"/>
                <a:gd name="connsiteY22" fmla="*/ 106738 h 384749"/>
                <a:gd name="connsiteX23" fmla="*/ 88701 w 172441"/>
                <a:gd name="connsiteY23" fmla="*/ 140076 h 384749"/>
                <a:gd name="connsiteX24" fmla="*/ 88701 w 172441"/>
                <a:gd name="connsiteY24" fmla="*/ 180557 h 384749"/>
                <a:gd name="connsiteX25" fmla="*/ 86320 w 172441"/>
                <a:gd name="connsiteY25" fmla="*/ 221038 h 384749"/>
                <a:gd name="connsiteX26" fmla="*/ 86320 w 172441"/>
                <a:gd name="connsiteY26" fmla="*/ 259138 h 384749"/>
                <a:gd name="connsiteX27" fmla="*/ 86320 w 172441"/>
                <a:gd name="connsiteY27" fmla="*/ 297238 h 384749"/>
                <a:gd name="connsiteX28" fmla="*/ 91082 w 172441"/>
                <a:gd name="connsiteY28" fmla="*/ 330576 h 384749"/>
                <a:gd name="connsiteX29" fmla="*/ 102989 w 172441"/>
                <a:gd name="connsiteY29" fmla="*/ 361532 h 384749"/>
                <a:gd name="connsiteX30" fmla="*/ 119657 w 172441"/>
                <a:gd name="connsiteY30" fmla="*/ 380582 h 384749"/>
                <a:gd name="connsiteX31" fmla="*/ 152995 w 172441"/>
                <a:gd name="connsiteY31" fmla="*/ 380582 h 384749"/>
                <a:gd name="connsiteX32" fmla="*/ 172045 w 172441"/>
                <a:gd name="connsiteY32" fmla="*/ 363913 h 384749"/>
                <a:gd name="connsiteX33" fmla="*/ 164901 w 172441"/>
                <a:gd name="connsiteY33" fmla="*/ 335338 h 384749"/>
                <a:gd name="connsiteX34" fmla="*/ 152995 w 172441"/>
                <a:gd name="connsiteY34" fmla="*/ 323432 h 384749"/>
                <a:gd name="connsiteX35" fmla="*/ 145851 w 172441"/>
                <a:gd name="connsiteY35" fmla="*/ 294857 h 384749"/>
                <a:gd name="connsiteX36" fmla="*/ 141089 w 172441"/>
                <a:gd name="connsiteY36" fmla="*/ 254376 h 384749"/>
                <a:gd name="connsiteX37" fmla="*/ 143470 w 172441"/>
                <a:gd name="connsiteY37" fmla="*/ 223420 h 384749"/>
                <a:gd name="connsiteX38" fmla="*/ 143470 w 172441"/>
                <a:gd name="connsiteY38" fmla="*/ 187701 h 384749"/>
                <a:gd name="connsiteX39" fmla="*/ 150614 w 172441"/>
                <a:gd name="connsiteY39" fmla="*/ 149601 h 384749"/>
                <a:gd name="connsiteX40" fmla="*/ 152995 w 172441"/>
                <a:gd name="connsiteY40" fmla="*/ 94832 h 384749"/>
                <a:gd name="connsiteX41" fmla="*/ 152995 w 172441"/>
                <a:gd name="connsiteY41" fmla="*/ 56732 h 384749"/>
                <a:gd name="connsiteX42" fmla="*/ 100607 w 172441"/>
                <a:gd name="connsiteY42" fmla="*/ 1963 h 384749"/>
                <a:gd name="connsiteX0" fmla="*/ 100607 w 172441"/>
                <a:gd name="connsiteY0" fmla="*/ 2292 h 385078"/>
                <a:gd name="connsiteX1" fmla="*/ 53429 w 172441"/>
                <a:gd name="connsiteY1" fmla="*/ 12314 h 385078"/>
                <a:gd name="connsiteX2" fmla="*/ 26789 w 172441"/>
                <a:gd name="connsiteY2" fmla="*/ 30867 h 385078"/>
                <a:gd name="connsiteX3" fmla="*/ 10120 w 172441"/>
                <a:gd name="connsiteY3" fmla="*/ 66586 h 385078"/>
                <a:gd name="connsiteX4" fmla="*/ 5357 w 172441"/>
                <a:gd name="connsiteY4" fmla="*/ 99924 h 385078"/>
                <a:gd name="connsiteX5" fmla="*/ 5357 w 172441"/>
                <a:gd name="connsiteY5" fmla="*/ 157074 h 385078"/>
                <a:gd name="connsiteX6" fmla="*/ 5357 w 172441"/>
                <a:gd name="connsiteY6" fmla="*/ 204699 h 385078"/>
                <a:gd name="connsiteX7" fmla="*/ 595 w 172441"/>
                <a:gd name="connsiteY7" fmla="*/ 261849 h 385078"/>
                <a:gd name="connsiteX8" fmla="*/ 595 w 172441"/>
                <a:gd name="connsiteY8" fmla="*/ 314236 h 385078"/>
                <a:gd name="connsiteX9" fmla="*/ 5357 w 172441"/>
                <a:gd name="connsiteY9" fmla="*/ 354717 h 385078"/>
                <a:gd name="connsiteX10" fmla="*/ 17264 w 172441"/>
                <a:gd name="connsiteY10" fmla="*/ 383292 h 385078"/>
                <a:gd name="connsiteX11" fmla="*/ 45839 w 172441"/>
                <a:gd name="connsiteY11" fmla="*/ 380911 h 385078"/>
                <a:gd name="connsiteX12" fmla="*/ 62507 w 172441"/>
                <a:gd name="connsiteY12" fmla="*/ 371386 h 385078"/>
                <a:gd name="connsiteX13" fmla="*/ 67270 w 172441"/>
                <a:gd name="connsiteY13" fmla="*/ 349955 h 385078"/>
                <a:gd name="connsiteX14" fmla="*/ 57745 w 172441"/>
                <a:gd name="connsiteY14" fmla="*/ 321380 h 385078"/>
                <a:gd name="connsiteX15" fmla="*/ 57745 w 172441"/>
                <a:gd name="connsiteY15" fmla="*/ 285661 h 385078"/>
                <a:gd name="connsiteX16" fmla="*/ 62507 w 172441"/>
                <a:gd name="connsiteY16" fmla="*/ 261849 h 385078"/>
                <a:gd name="connsiteX17" fmla="*/ 69651 w 172441"/>
                <a:gd name="connsiteY17" fmla="*/ 230892 h 385078"/>
                <a:gd name="connsiteX18" fmla="*/ 64889 w 172441"/>
                <a:gd name="connsiteY18" fmla="*/ 188030 h 385078"/>
                <a:gd name="connsiteX19" fmla="*/ 62507 w 172441"/>
                <a:gd name="connsiteY19" fmla="*/ 142786 h 385078"/>
                <a:gd name="connsiteX20" fmla="*/ 62507 w 172441"/>
                <a:gd name="connsiteY20" fmla="*/ 107067 h 385078"/>
                <a:gd name="connsiteX21" fmla="*/ 79176 w 172441"/>
                <a:gd name="connsiteY21" fmla="*/ 92780 h 385078"/>
                <a:gd name="connsiteX22" fmla="*/ 95845 w 172441"/>
                <a:gd name="connsiteY22" fmla="*/ 107067 h 385078"/>
                <a:gd name="connsiteX23" fmla="*/ 88701 w 172441"/>
                <a:gd name="connsiteY23" fmla="*/ 140405 h 385078"/>
                <a:gd name="connsiteX24" fmla="*/ 88701 w 172441"/>
                <a:gd name="connsiteY24" fmla="*/ 180886 h 385078"/>
                <a:gd name="connsiteX25" fmla="*/ 86320 w 172441"/>
                <a:gd name="connsiteY25" fmla="*/ 221367 h 385078"/>
                <a:gd name="connsiteX26" fmla="*/ 86320 w 172441"/>
                <a:gd name="connsiteY26" fmla="*/ 259467 h 385078"/>
                <a:gd name="connsiteX27" fmla="*/ 86320 w 172441"/>
                <a:gd name="connsiteY27" fmla="*/ 297567 h 385078"/>
                <a:gd name="connsiteX28" fmla="*/ 91082 w 172441"/>
                <a:gd name="connsiteY28" fmla="*/ 330905 h 385078"/>
                <a:gd name="connsiteX29" fmla="*/ 102989 w 172441"/>
                <a:gd name="connsiteY29" fmla="*/ 361861 h 385078"/>
                <a:gd name="connsiteX30" fmla="*/ 119657 w 172441"/>
                <a:gd name="connsiteY30" fmla="*/ 380911 h 385078"/>
                <a:gd name="connsiteX31" fmla="*/ 152995 w 172441"/>
                <a:gd name="connsiteY31" fmla="*/ 380911 h 385078"/>
                <a:gd name="connsiteX32" fmla="*/ 172045 w 172441"/>
                <a:gd name="connsiteY32" fmla="*/ 364242 h 385078"/>
                <a:gd name="connsiteX33" fmla="*/ 164901 w 172441"/>
                <a:gd name="connsiteY33" fmla="*/ 335667 h 385078"/>
                <a:gd name="connsiteX34" fmla="*/ 152995 w 172441"/>
                <a:gd name="connsiteY34" fmla="*/ 323761 h 385078"/>
                <a:gd name="connsiteX35" fmla="*/ 145851 w 172441"/>
                <a:gd name="connsiteY35" fmla="*/ 295186 h 385078"/>
                <a:gd name="connsiteX36" fmla="*/ 141089 w 172441"/>
                <a:gd name="connsiteY36" fmla="*/ 254705 h 385078"/>
                <a:gd name="connsiteX37" fmla="*/ 143470 w 172441"/>
                <a:gd name="connsiteY37" fmla="*/ 223749 h 385078"/>
                <a:gd name="connsiteX38" fmla="*/ 143470 w 172441"/>
                <a:gd name="connsiteY38" fmla="*/ 188030 h 385078"/>
                <a:gd name="connsiteX39" fmla="*/ 150614 w 172441"/>
                <a:gd name="connsiteY39" fmla="*/ 149930 h 385078"/>
                <a:gd name="connsiteX40" fmla="*/ 152995 w 172441"/>
                <a:gd name="connsiteY40" fmla="*/ 95161 h 385078"/>
                <a:gd name="connsiteX41" fmla="*/ 152995 w 172441"/>
                <a:gd name="connsiteY41" fmla="*/ 57061 h 385078"/>
                <a:gd name="connsiteX42" fmla="*/ 100607 w 172441"/>
                <a:gd name="connsiteY42" fmla="*/ 2292 h 385078"/>
                <a:gd name="connsiteX0" fmla="*/ 100607 w 172441"/>
                <a:gd name="connsiteY0" fmla="*/ 2626 h 382584"/>
                <a:gd name="connsiteX1" fmla="*/ 53429 w 172441"/>
                <a:gd name="connsiteY1" fmla="*/ 9820 h 382584"/>
                <a:gd name="connsiteX2" fmla="*/ 26789 w 172441"/>
                <a:gd name="connsiteY2" fmla="*/ 28373 h 382584"/>
                <a:gd name="connsiteX3" fmla="*/ 10120 w 172441"/>
                <a:gd name="connsiteY3" fmla="*/ 64092 h 382584"/>
                <a:gd name="connsiteX4" fmla="*/ 5357 w 172441"/>
                <a:gd name="connsiteY4" fmla="*/ 97430 h 382584"/>
                <a:gd name="connsiteX5" fmla="*/ 5357 w 172441"/>
                <a:gd name="connsiteY5" fmla="*/ 154580 h 382584"/>
                <a:gd name="connsiteX6" fmla="*/ 5357 w 172441"/>
                <a:gd name="connsiteY6" fmla="*/ 202205 h 382584"/>
                <a:gd name="connsiteX7" fmla="*/ 595 w 172441"/>
                <a:gd name="connsiteY7" fmla="*/ 259355 h 382584"/>
                <a:gd name="connsiteX8" fmla="*/ 595 w 172441"/>
                <a:gd name="connsiteY8" fmla="*/ 311742 h 382584"/>
                <a:gd name="connsiteX9" fmla="*/ 5357 w 172441"/>
                <a:gd name="connsiteY9" fmla="*/ 352223 h 382584"/>
                <a:gd name="connsiteX10" fmla="*/ 17264 w 172441"/>
                <a:gd name="connsiteY10" fmla="*/ 380798 h 382584"/>
                <a:gd name="connsiteX11" fmla="*/ 45839 w 172441"/>
                <a:gd name="connsiteY11" fmla="*/ 378417 h 382584"/>
                <a:gd name="connsiteX12" fmla="*/ 62507 w 172441"/>
                <a:gd name="connsiteY12" fmla="*/ 368892 h 382584"/>
                <a:gd name="connsiteX13" fmla="*/ 67270 w 172441"/>
                <a:gd name="connsiteY13" fmla="*/ 347461 h 382584"/>
                <a:gd name="connsiteX14" fmla="*/ 57745 w 172441"/>
                <a:gd name="connsiteY14" fmla="*/ 318886 h 382584"/>
                <a:gd name="connsiteX15" fmla="*/ 57745 w 172441"/>
                <a:gd name="connsiteY15" fmla="*/ 283167 h 382584"/>
                <a:gd name="connsiteX16" fmla="*/ 62507 w 172441"/>
                <a:gd name="connsiteY16" fmla="*/ 259355 h 382584"/>
                <a:gd name="connsiteX17" fmla="*/ 69651 w 172441"/>
                <a:gd name="connsiteY17" fmla="*/ 228398 h 382584"/>
                <a:gd name="connsiteX18" fmla="*/ 64889 w 172441"/>
                <a:gd name="connsiteY18" fmla="*/ 185536 h 382584"/>
                <a:gd name="connsiteX19" fmla="*/ 62507 w 172441"/>
                <a:gd name="connsiteY19" fmla="*/ 140292 h 382584"/>
                <a:gd name="connsiteX20" fmla="*/ 62507 w 172441"/>
                <a:gd name="connsiteY20" fmla="*/ 104573 h 382584"/>
                <a:gd name="connsiteX21" fmla="*/ 79176 w 172441"/>
                <a:gd name="connsiteY21" fmla="*/ 90286 h 382584"/>
                <a:gd name="connsiteX22" fmla="*/ 95845 w 172441"/>
                <a:gd name="connsiteY22" fmla="*/ 104573 h 382584"/>
                <a:gd name="connsiteX23" fmla="*/ 88701 w 172441"/>
                <a:gd name="connsiteY23" fmla="*/ 137911 h 382584"/>
                <a:gd name="connsiteX24" fmla="*/ 88701 w 172441"/>
                <a:gd name="connsiteY24" fmla="*/ 178392 h 382584"/>
                <a:gd name="connsiteX25" fmla="*/ 86320 w 172441"/>
                <a:gd name="connsiteY25" fmla="*/ 218873 h 382584"/>
                <a:gd name="connsiteX26" fmla="*/ 86320 w 172441"/>
                <a:gd name="connsiteY26" fmla="*/ 256973 h 382584"/>
                <a:gd name="connsiteX27" fmla="*/ 86320 w 172441"/>
                <a:gd name="connsiteY27" fmla="*/ 295073 h 382584"/>
                <a:gd name="connsiteX28" fmla="*/ 91082 w 172441"/>
                <a:gd name="connsiteY28" fmla="*/ 328411 h 382584"/>
                <a:gd name="connsiteX29" fmla="*/ 102989 w 172441"/>
                <a:gd name="connsiteY29" fmla="*/ 359367 h 382584"/>
                <a:gd name="connsiteX30" fmla="*/ 119657 w 172441"/>
                <a:gd name="connsiteY30" fmla="*/ 378417 h 382584"/>
                <a:gd name="connsiteX31" fmla="*/ 152995 w 172441"/>
                <a:gd name="connsiteY31" fmla="*/ 378417 h 382584"/>
                <a:gd name="connsiteX32" fmla="*/ 172045 w 172441"/>
                <a:gd name="connsiteY32" fmla="*/ 361748 h 382584"/>
                <a:gd name="connsiteX33" fmla="*/ 164901 w 172441"/>
                <a:gd name="connsiteY33" fmla="*/ 333173 h 382584"/>
                <a:gd name="connsiteX34" fmla="*/ 152995 w 172441"/>
                <a:gd name="connsiteY34" fmla="*/ 321267 h 382584"/>
                <a:gd name="connsiteX35" fmla="*/ 145851 w 172441"/>
                <a:gd name="connsiteY35" fmla="*/ 292692 h 382584"/>
                <a:gd name="connsiteX36" fmla="*/ 141089 w 172441"/>
                <a:gd name="connsiteY36" fmla="*/ 252211 h 382584"/>
                <a:gd name="connsiteX37" fmla="*/ 143470 w 172441"/>
                <a:gd name="connsiteY37" fmla="*/ 221255 h 382584"/>
                <a:gd name="connsiteX38" fmla="*/ 143470 w 172441"/>
                <a:gd name="connsiteY38" fmla="*/ 185536 h 382584"/>
                <a:gd name="connsiteX39" fmla="*/ 150614 w 172441"/>
                <a:gd name="connsiteY39" fmla="*/ 147436 h 382584"/>
                <a:gd name="connsiteX40" fmla="*/ 152995 w 172441"/>
                <a:gd name="connsiteY40" fmla="*/ 92667 h 382584"/>
                <a:gd name="connsiteX41" fmla="*/ 152995 w 172441"/>
                <a:gd name="connsiteY41" fmla="*/ 54567 h 382584"/>
                <a:gd name="connsiteX42" fmla="*/ 100607 w 172441"/>
                <a:gd name="connsiteY42" fmla="*/ 2626 h 382584"/>
                <a:gd name="connsiteX0" fmla="*/ 100607 w 172441"/>
                <a:gd name="connsiteY0" fmla="*/ 2560 h 382518"/>
                <a:gd name="connsiteX1" fmla="*/ 53429 w 172441"/>
                <a:gd name="connsiteY1" fmla="*/ 9754 h 382518"/>
                <a:gd name="connsiteX2" fmla="*/ 26789 w 172441"/>
                <a:gd name="connsiteY2" fmla="*/ 28307 h 382518"/>
                <a:gd name="connsiteX3" fmla="*/ 10120 w 172441"/>
                <a:gd name="connsiteY3" fmla="*/ 64026 h 382518"/>
                <a:gd name="connsiteX4" fmla="*/ 5357 w 172441"/>
                <a:gd name="connsiteY4" fmla="*/ 97364 h 382518"/>
                <a:gd name="connsiteX5" fmla="*/ 5357 w 172441"/>
                <a:gd name="connsiteY5" fmla="*/ 154514 h 382518"/>
                <a:gd name="connsiteX6" fmla="*/ 5357 w 172441"/>
                <a:gd name="connsiteY6" fmla="*/ 202139 h 382518"/>
                <a:gd name="connsiteX7" fmla="*/ 595 w 172441"/>
                <a:gd name="connsiteY7" fmla="*/ 259289 h 382518"/>
                <a:gd name="connsiteX8" fmla="*/ 595 w 172441"/>
                <a:gd name="connsiteY8" fmla="*/ 311676 h 382518"/>
                <a:gd name="connsiteX9" fmla="*/ 5357 w 172441"/>
                <a:gd name="connsiteY9" fmla="*/ 352157 h 382518"/>
                <a:gd name="connsiteX10" fmla="*/ 17264 w 172441"/>
                <a:gd name="connsiteY10" fmla="*/ 380732 h 382518"/>
                <a:gd name="connsiteX11" fmla="*/ 45839 w 172441"/>
                <a:gd name="connsiteY11" fmla="*/ 378351 h 382518"/>
                <a:gd name="connsiteX12" fmla="*/ 62507 w 172441"/>
                <a:gd name="connsiteY12" fmla="*/ 368826 h 382518"/>
                <a:gd name="connsiteX13" fmla="*/ 67270 w 172441"/>
                <a:gd name="connsiteY13" fmla="*/ 347395 h 382518"/>
                <a:gd name="connsiteX14" fmla="*/ 57745 w 172441"/>
                <a:gd name="connsiteY14" fmla="*/ 318820 h 382518"/>
                <a:gd name="connsiteX15" fmla="*/ 57745 w 172441"/>
                <a:gd name="connsiteY15" fmla="*/ 283101 h 382518"/>
                <a:gd name="connsiteX16" fmla="*/ 62507 w 172441"/>
                <a:gd name="connsiteY16" fmla="*/ 259289 h 382518"/>
                <a:gd name="connsiteX17" fmla="*/ 69651 w 172441"/>
                <a:gd name="connsiteY17" fmla="*/ 228332 h 382518"/>
                <a:gd name="connsiteX18" fmla="*/ 64889 w 172441"/>
                <a:gd name="connsiteY18" fmla="*/ 185470 h 382518"/>
                <a:gd name="connsiteX19" fmla="*/ 62507 w 172441"/>
                <a:gd name="connsiteY19" fmla="*/ 140226 h 382518"/>
                <a:gd name="connsiteX20" fmla="*/ 62507 w 172441"/>
                <a:gd name="connsiteY20" fmla="*/ 104507 h 382518"/>
                <a:gd name="connsiteX21" fmla="*/ 79176 w 172441"/>
                <a:gd name="connsiteY21" fmla="*/ 90220 h 382518"/>
                <a:gd name="connsiteX22" fmla="*/ 95845 w 172441"/>
                <a:gd name="connsiteY22" fmla="*/ 104507 h 382518"/>
                <a:gd name="connsiteX23" fmla="*/ 88701 w 172441"/>
                <a:gd name="connsiteY23" fmla="*/ 137845 h 382518"/>
                <a:gd name="connsiteX24" fmla="*/ 88701 w 172441"/>
                <a:gd name="connsiteY24" fmla="*/ 178326 h 382518"/>
                <a:gd name="connsiteX25" fmla="*/ 86320 w 172441"/>
                <a:gd name="connsiteY25" fmla="*/ 218807 h 382518"/>
                <a:gd name="connsiteX26" fmla="*/ 86320 w 172441"/>
                <a:gd name="connsiteY26" fmla="*/ 256907 h 382518"/>
                <a:gd name="connsiteX27" fmla="*/ 86320 w 172441"/>
                <a:gd name="connsiteY27" fmla="*/ 295007 h 382518"/>
                <a:gd name="connsiteX28" fmla="*/ 91082 w 172441"/>
                <a:gd name="connsiteY28" fmla="*/ 328345 h 382518"/>
                <a:gd name="connsiteX29" fmla="*/ 102989 w 172441"/>
                <a:gd name="connsiteY29" fmla="*/ 359301 h 382518"/>
                <a:gd name="connsiteX30" fmla="*/ 119657 w 172441"/>
                <a:gd name="connsiteY30" fmla="*/ 378351 h 382518"/>
                <a:gd name="connsiteX31" fmla="*/ 152995 w 172441"/>
                <a:gd name="connsiteY31" fmla="*/ 378351 h 382518"/>
                <a:gd name="connsiteX32" fmla="*/ 172045 w 172441"/>
                <a:gd name="connsiteY32" fmla="*/ 361682 h 382518"/>
                <a:gd name="connsiteX33" fmla="*/ 164901 w 172441"/>
                <a:gd name="connsiteY33" fmla="*/ 333107 h 382518"/>
                <a:gd name="connsiteX34" fmla="*/ 152995 w 172441"/>
                <a:gd name="connsiteY34" fmla="*/ 321201 h 382518"/>
                <a:gd name="connsiteX35" fmla="*/ 145851 w 172441"/>
                <a:gd name="connsiteY35" fmla="*/ 292626 h 382518"/>
                <a:gd name="connsiteX36" fmla="*/ 141089 w 172441"/>
                <a:gd name="connsiteY36" fmla="*/ 252145 h 382518"/>
                <a:gd name="connsiteX37" fmla="*/ 143470 w 172441"/>
                <a:gd name="connsiteY37" fmla="*/ 221189 h 382518"/>
                <a:gd name="connsiteX38" fmla="*/ 143470 w 172441"/>
                <a:gd name="connsiteY38" fmla="*/ 185470 h 382518"/>
                <a:gd name="connsiteX39" fmla="*/ 150614 w 172441"/>
                <a:gd name="connsiteY39" fmla="*/ 147370 h 382518"/>
                <a:gd name="connsiteX40" fmla="*/ 152995 w 172441"/>
                <a:gd name="connsiteY40" fmla="*/ 92601 h 382518"/>
                <a:gd name="connsiteX41" fmla="*/ 149225 w 172441"/>
                <a:gd name="connsiteY41" fmla="*/ 53559 h 382518"/>
                <a:gd name="connsiteX42" fmla="*/ 100607 w 172441"/>
                <a:gd name="connsiteY42" fmla="*/ 2560 h 382518"/>
                <a:gd name="connsiteX0" fmla="*/ 100607 w 172441"/>
                <a:gd name="connsiteY0" fmla="*/ 2560 h 382518"/>
                <a:gd name="connsiteX1" fmla="*/ 53429 w 172441"/>
                <a:gd name="connsiteY1" fmla="*/ 9754 h 382518"/>
                <a:gd name="connsiteX2" fmla="*/ 26789 w 172441"/>
                <a:gd name="connsiteY2" fmla="*/ 28307 h 382518"/>
                <a:gd name="connsiteX3" fmla="*/ 10120 w 172441"/>
                <a:gd name="connsiteY3" fmla="*/ 64026 h 382518"/>
                <a:gd name="connsiteX4" fmla="*/ 5357 w 172441"/>
                <a:gd name="connsiteY4" fmla="*/ 97364 h 382518"/>
                <a:gd name="connsiteX5" fmla="*/ 5357 w 172441"/>
                <a:gd name="connsiteY5" fmla="*/ 154514 h 382518"/>
                <a:gd name="connsiteX6" fmla="*/ 5357 w 172441"/>
                <a:gd name="connsiteY6" fmla="*/ 202139 h 382518"/>
                <a:gd name="connsiteX7" fmla="*/ 595 w 172441"/>
                <a:gd name="connsiteY7" fmla="*/ 259289 h 382518"/>
                <a:gd name="connsiteX8" fmla="*/ 595 w 172441"/>
                <a:gd name="connsiteY8" fmla="*/ 311676 h 382518"/>
                <a:gd name="connsiteX9" fmla="*/ 5357 w 172441"/>
                <a:gd name="connsiteY9" fmla="*/ 352157 h 382518"/>
                <a:gd name="connsiteX10" fmla="*/ 17264 w 172441"/>
                <a:gd name="connsiteY10" fmla="*/ 380732 h 382518"/>
                <a:gd name="connsiteX11" fmla="*/ 45839 w 172441"/>
                <a:gd name="connsiteY11" fmla="*/ 378351 h 382518"/>
                <a:gd name="connsiteX12" fmla="*/ 62507 w 172441"/>
                <a:gd name="connsiteY12" fmla="*/ 368826 h 382518"/>
                <a:gd name="connsiteX13" fmla="*/ 67270 w 172441"/>
                <a:gd name="connsiteY13" fmla="*/ 347395 h 382518"/>
                <a:gd name="connsiteX14" fmla="*/ 57745 w 172441"/>
                <a:gd name="connsiteY14" fmla="*/ 318820 h 382518"/>
                <a:gd name="connsiteX15" fmla="*/ 57745 w 172441"/>
                <a:gd name="connsiteY15" fmla="*/ 283101 h 382518"/>
                <a:gd name="connsiteX16" fmla="*/ 62507 w 172441"/>
                <a:gd name="connsiteY16" fmla="*/ 259289 h 382518"/>
                <a:gd name="connsiteX17" fmla="*/ 69651 w 172441"/>
                <a:gd name="connsiteY17" fmla="*/ 228332 h 382518"/>
                <a:gd name="connsiteX18" fmla="*/ 64889 w 172441"/>
                <a:gd name="connsiteY18" fmla="*/ 185470 h 382518"/>
                <a:gd name="connsiteX19" fmla="*/ 62507 w 172441"/>
                <a:gd name="connsiteY19" fmla="*/ 140226 h 382518"/>
                <a:gd name="connsiteX20" fmla="*/ 62507 w 172441"/>
                <a:gd name="connsiteY20" fmla="*/ 104507 h 382518"/>
                <a:gd name="connsiteX21" fmla="*/ 79176 w 172441"/>
                <a:gd name="connsiteY21" fmla="*/ 90220 h 382518"/>
                <a:gd name="connsiteX22" fmla="*/ 95845 w 172441"/>
                <a:gd name="connsiteY22" fmla="*/ 104507 h 382518"/>
                <a:gd name="connsiteX23" fmla="*/ 88701 w 172441"/>
                <a:gd name="connsiteY23" fmla="*/ 137845 h 382518"/>
                <a:gd name="connsiteX24" fmla="*/ 88701 w 172441"/>
                <a:gd name="connsiteY24" fmla="*/ 178326 h 382518"/>
                <a:gd name="connsiteX25" fmla="*/ 86320 w 172441"/>
                <a:gd name="connsiteY25" fmla="*/ 218807 h 382518"/>
                <a:gd name="connsiteX26" fmla="*/ 86320 w 172441"/>
                <a:gd name="connsiteY26" fmla="*/ 256907 h 382518"/>
                <a:gd name="connsiteX27" fmla="*/ 86320 w 172441"/>
                <a:gd name="connsiteY27" fmla="*/ 295007 h 382518"/>
                <a:gd name="connsiteX28" fmla="*/ 91082 w 172441"/>
                <a:gd name="connsiteY28" fmla="*/ 328345 h 382518"/>
                <a:gd name="connsiteX29" fmla="*/ 102989 w 172441"/>
                <a:gd name="connsiteY29" fmla="*/ 359301 h 382518"/>
                <a:gd name="connsiteX30" fmla="*/ 119657 w 172441"/>
                <a:gd name="connsiteY30" fmla="*/ 378351 h 382518"/>
                <a:gd name="connsiteX31" fmla="*/ 152995 w 172441"/>
                <a:gd name="connsiteY31" fmla="*/ 378351 h 382518"/>
                <a:gd name="connsiteX32" fmla="*/ 172045 w 172441"/>
                <a:gd name="connsiteY32" fmla="*/ 361682 h 382518"/>
                <a:gd name="connsiteX33" fmla="*/ 164901 w 172441"/>
                <a:gd name="connsiteY33" fmla="*/ 333107 h 382518"/>
                <a:gd name="connsiteX34" fmla="*/ 152995 w 172441"/>
                <a:gd name="connsiteY34" fmla="*/ 321201 h 382518"/>
                <a:gd name="connsiteX35" fmla="*/ 145851 w 172441"/>
                <a:gd name="connsiteY35" fmla="*/ 292626 h 382518"/>
                <a:gd name="connsiteX36" fmla="*/ 141089 w 172441"/>
                <a:gd name="connsiteY36" fmla="*/ 252145 h 382518"/>
                <a:gd name="connsiteX37" fmla="*/ 139700 w 172441"/>
                <a:gd name="connsiteY37" fmla="*/ 221189 h 382518"/>
                <a:gd name="connsiteX38" fmla="*/ 143470 w 172441"/>
                <a:gd name="connsiteY38" fmla="*/ 185470 h 382518"/>
                <a:gd name="connsiteX39" fmla="*/ 150614 w 172441"/>
                <a:gd name="connsiteY39" fmla="*/ 147370 h 382518"/>
                <a:gd name="connsiteX40" fmla="*/ 152995 w 172441"/>
                <a:gd name="connsiteY40" fmla="*/ 92601 h 382518"/>
                <a:gd name="connsiteX41" fmla="*/ 149225 w 172441"/>
                <a:gd name="connsiteY41" fmla="*/ 53559 h 382518"/>
                <a:gd name="connsiteX42" fmla="*/ 100607 w 172441"/>
                <a:gd name="connsiteY42" fmla="*/ 2560 h 382518"/>
                <a:gd name="connsiteX0" fmla="*/ 100607 w 172441"/>
                <a:gd name="connsiteY0" fmla="*/ 2560 h 382518"/>
                <a:gd name="connsiteX1" fmla="*/ 53429 w 172441"/>
                <a:gd name="connsiteY1" fmla="*/ 9754 h 382518"/>
                <a:gd name="connsiteX2" fmla="*/ 26789 w 172441"/>
                <a:gd name="connsiteY2" fmla="*/ 28307 h 382518"/>
                <a:gd name="connsiteX3" fmla="*/ 10120 w 172441"/>
                <a:gd name="connsiteY3" fmla="*/ 64026 h 382518"/>
                <a:gd name="connsiteX4" fmla="*/ 5357 w 172441"/>
                <a:gd name="connsiteY4" fmla="*/ 97364 h 382518"/>
                <a:gd name="connsiteX5" fmla="*/ 5357 w 172441"/>
                <a:gd name="connsiteY5" fmla="*/ 154514 h 382518"/>
                <a:gd name="connsiteX6" fmla="*/ 5357 w 172441"/>
                <a:gd name="connsiteY6" fmla="*/ 202139 h 382518"/>
                <a:gd name="connsiteX7" fmla="*/ 595 w 172441"/>
                <a:gd name="connsiteY7" fmla="*/ 259289 h 382518"/>
                <a:gd name="connsiteX8" fmla="*/ 595 w 172441"/>
                <a:gd name="connsiteY8" fmla="*/ 311676 h 382518"/>
                <a:gd name="connsiteX9" fmla="*/ 5357 w 172441"/>
                <a:gd name="connsiteY9" fmla="*/ 352157 h 382518"/>
                <a:gd name="connsiteX10" fmla="*/ 17264 w 172441"/>
                <a:gd name="connsiteY10" fmla="*/ 380732 h 382518"/>
                <a:gd name="connsiteX11" fmla="*/ 45839 w 172441"/>
                <a:gd name="connsiteY11" fmla="*/ 378351 h 382518"/>
                <a:gd name="connsiteX12" fmla="*/ 62507 w 172441"/>
                <a:gd name="connsiteY12" fmla="*/ 368826 h 382518"/>
                <a:gd name="connsiteX13" fmla="*/ 67270 w 172441"/>
                <a:gd name="connsiteY13" fmla="*/ 347395 h 382518"/>
                <a:gd name="connsiteX14" fmla="*/ 57745 w 172441"/>
                <a:gd name="connsiteY14" fmla="*/ 318820 h 382518"/>
                <a:gd name="connsiteX15" fmla="*/ 57745 w 172441"/>
                <a:gd name="connsiteY15" fmla="*/ 283101 h 382518"/>
                <a:gd name="connsiteX16" fmla="*/ 62507 w 172441"/>
                <a:gd name="connsiteY16" fmla="*/ 259289 h 382518"/>
                <a:gd name="connsiteX17" fmla="*/ 69651 w 172441"/>
                <a:gd name="connsiteY17" fmla="*/ 228332 h 382518"/>
                <a:gd name="connsiteX18" fmla="*/ 64889 w 172441"/>
                <a:gd name="connsiteY18" fmla="*/ 185470 h 382518"/>
                <a:gd name="connsiteX19" fmla="*/ 62507 w 172441"/>
                <a:gd name="connsiteY19" fmla="*/ 140226 h 382518"/>
                <a:gd name="connsiteX20" fmla="*/ 62507 w 172441"/>
                <a:gd name="connsiteY20" fmla="*/ 104507 h 382518"/>
                <a:gd name="connsiteX21" fmla="*/ 79176 w 172441"/>
                <a:gd name="connsiteY21" fmla="*/ 90220 h 382518"/>
                <a:gd name="connsiteX22" fmla="*/ 95845 w 172441"/>
                <a:gd name="connsiteY22" fmla="*/ 104507 h 382518"/>
                <a:gd name="connsiteX23" fmla="*/ 88701 w 172441"/>
                <a:gd name="connsiteY23" fmla="*/ 137845 h 382518"/>
                <a:gd name="connsiteX24" fmla="*/ 88701 w 172441"/>
                <a:gd name="connsiteY24" fmla="*/ 178326 h 382518"/>
                <a:gd name="connsiteX25" fmla="*/ 86320 w 172441"/>
                <a:gd name="connsiteY25" fmla="*/ 218807 h 382518"/>
                <a:gd name="connsiteX26" fmla="*/ 86320 w 172441"/>
                <a:gd name="connsiteY26" fmla="*/ 256907 h 382518"/>
                <a:gd name="connsiteX27" fmla="*/ 86320 w 172441"/>
                <a:gd name="connsiteY27" fmla="*/ 295007 h 382518"/>
                <a:gd name="connsiteX28" fmla="*/ 91082 w 172441"/>
                <a:gd name="connsiteY28" fmla="*/ 328345 h 382518"/>
                <a:gd name="connsiteX29" fmla="*/ 102989 w 172441"/>
                <a:gd name="connsiteY29" fmla="*/ 359301 h 382518"/>
                <a:gd name="connsiteX30" fmla="*/ 119657 w 172441"/>
                <a:gd name="connsiteY30" fmla="*/ 378351 h 382518"/>
                <a:gd name="connsiteX31" fmla="*/ 152995 w 172441"/>
                <a:gd name="connsiteY31" fmla="*/ 378351 h 382518"/>
                <a:gd name="connsiteX32" fmla="*/ 172045 w 172441"/>
                <a:gd name="connsiteY32" fmla="*/ 361682 h 382518"/>
                <a:gd name="connsiteX33" fmla="*/ 164901 w 172441"/>
                <a:gd name="connsiteY33" fmla="*/ 333107 h 382518"/>
                <a:gd name="connsiteX34" fmla="*/ 152995 w 172441"/>
                <a:gd name="connsiteY34" fmla="*/ 321201 h 382518"/>
                <a:gd name="connsiteX35" fmla="*/ 145851 w 172441"/>
                <a:gd name="connsiteY35" fmla="*/ 292626 h 382518"/>
                <a:gd name="connsiteX36" fmla="*/ 141089 w 172441"/>
                <a:gd name="connsiteY36" fmla="*/ 252145 h 382518"/>
                <a:gd name="connsiteX37" fmla="*/ 139700 w 172441"/>
                <a:gd name="connsiteY37" fmla="*/ 221189 h 382518"/>
                <a:gd name="connsiteX38" fmla="*/ 143470 w 172441"/>
                <a:gd name="connsiteY38" fmla="*/ 185470 h 382518"/>
                <a:gd name="connsiteX39" fmla="*/ 147786 w 172441"/>
                <a:gd name="connsiteY39" fmla="*/ 147370 h 382518"/>
                <a:gd name="connsiteX40" fmla="*/ 152995 w 172441"/>
                <a:gd name="connsiteY40" fmla="*/ 92601 h 382518"/>
                <a:gd name="connsiteX41" fmla="*/ 149225 w 172441"/>
                <a:gd name="connsiteY41" fmla="*/ 53559 h 382518"/>
                <a:gd name="connsiteX42" fmla="*/ 100607 w 172441"/>
                <a:gd name="connsiteY42" fmla="*/ 2560 h 382518"/>
                <a:gd name="connsiteX0" fmla="*/ 100607 w 172441"/>
                <a:gd name="connsiteY0" fmla="*/ 2560 h 382518"/>
                <a:gd name="connsiteX1" fmla="*/ 53429 w 172441"/>
                <a:gd name="connsiteY1" fmla="*/ 9754 h 382518"/>
                <a:gd name="connsiteX2" fmla="*/ 26789 w 172441"/>
                <a:gd name="connsiteY2" fmla="*/ 28307 h 382518"/>
                <a:gd name="connsiteX3" fmla="*/ 10120 w 172441"/>
                <a:gd name="connsiteY3" fmla="*/ 64026 h 382518"/>
                <a:gd name="connsiteX4" fmla="*/ 5357 w 172441"/>
                <a:gd name="connsiteY4" fmla="*/ 97364 h 382518"/>
                <a:gd name="connsiteX5" fmla="*/ 5357 w 172441"/>
                <a:gd name="connsiteY5" fmla="*/ 154514 h 382518"/>
                <a:gd name="connsiteX6" fmla="*/ 5357 w 172441"/>
                <a:gd name="connsiteY6" fmla="*/ 202139 h 382518"/>
                <a:gd name="connsiteX7" fmla="*/ 595 w 172441"/>
                <a:gd name="connsiteY7" fmla="*/ 259289 h 382518"/>
                <a:gd name="connsiteX8" fmla="*/ 595 w 172441"/>
                <a:gd name="connsiteY8" fmla="*/ 311676 h 382518"/>
                <a:gd name="connsiteX9" fmla="*/ 5357 w 172441"/>
                <a:gd name="connsiteY9" fmla="*/ 352157 h 382518"/>
                <a:gd name="connsiteX10" fmla="*/ 17264 w 172441"/>
                <a:gd name="connsiteY10" fmla="*/ 380732 h 382518"/>
                <a:gd name="connsiteX11" fmla="*/ 45839 w 172441"/>
                <a:gd name="connsiteY11" fmla="*/ 378351 h 382518"/>
                <a:gd name="connsiteX12" fmla="*/ 62507 w 172441"/>
                <a:gd name="connsiteY12" fmla="*/ 368826 h 382518"/>
                <a:gd name="connsiteX13" fmla="*/ 67270 w 172441"/>
                <a:gd name="connsiteY13" fmla="*/ 347395 h 382518"/>
                <a:gd name="connsiteX14" fmla="*/ 57745 w 172441"/>
                <a:gd name="connsiteY14" fmla="*/ 318820 h 382518"/>
                <a:gd name="connsiteX15" fmla="*/ 57745 w 172441"/>
                <a:gd name="connsiteY15" fmla="*/ 283101 h 382518"/>
                <a:gd name="connsiteX16" fmla="*/ 62507 w 172441"/>
                <a:gd name="connsiteY16" fmla="*/ 259289 h 382518"/>
                <a:gd name="connsiteX17" fmla="*/ 69651 w 172441"/>
                <a:gd name="connsiteY17" fmla="*/ 228332 h 382518"/>
                <a:gd name="connsiteX18" fmla="*/ 64889 w 172441"/>
                <a:gd name="connsiteY18" fmla="*/ 185470 h 382518"/>
                <a:gd name="connsiteX19" fmla="*/ 62507 w 172441"/>
                <a:gd name="connsiteY19" fmla="*/ 140226 h 382518"/>
                <a:gd name="connsiteX20" fmla="*/ 62507 w 172441"/>
                <a:gd name="connsiteY20" fmla="*/ 104507 h 382518"/>
                <a:gd name="connsiteX21" fmla="*/ 79176 w 172441"/>
                <a:gd name="connsiteY21" fmla="*/ 90220 h 382518"/>
                <a:gd name="connsiteX22" fmla="*/ 95845 w 172441"/>
                <a:gd name="connsiteY22" fmla="*/ 104507 h 382518"/>
                <a:gd name="connsiteX23" fmla="*/ 88701 w 172441"/>
                <a:gd name="connsiteY23" fmla="*/ 137845 h 382518"/>
                <a:gd name="connsiteX24" fmla="*/ 88701 w 172441"/>
                <a:gd name="connsiteY24" fmla="*/ 178326 h 382518"/>
                <a:gd name="connsiteX25" fmla="*/ 86320 w 172441"/>
                <a:gd name="connsiteY25" fmla="*/ 218807 h 382518"/>
                <a:gd name="connsiteX26" fmla="*/ 86320 w 172441"/>
                <a:gd name="connsiteY26" fmla="*/ 256907 h 382518"/>
                <a:gd name="connsiteX27" fmla="*/ 86320 w 172441"/>
                <a:gd name="connsiteY27" fmla="*/ 295007 h 382518"/>
                <a:gd name="connsiteX28" fmla="*/ 91082 w 172441"/>
                <a:gd name="connsiteY28" fmla="*/ 328345 h 382518"/>
                <a:gd name="connsiteX29" fmla="*/ 102989 w 172441"/>
                <a:gd name="connsiteY29" fmla="*/ 359301 h 382518"/>
                <a:gd name="connsiteX30" fmla="*/ 119657 w 172441"/>
                <a:gd name="connsiteY30" fmla="*/ 378351 h 382518"/>
                <a:gd name="connsiteX31" fmla="*/ 152995 w 172441"/>
                <a:gd name="connsiteY31" fmla="*/ 378351 h 382518"/>
                <a:gd name="connsiteX32" fmla="*/ 172045 w 172441"/>
                <a:gd name="connsiteY32" fmla="*/ 361682 h 382518"/>
                <a:gd name="connsiteX33" fmla="*/ 164901 w 172441"/>
                <a:gd name="connsiteY33" fmla="*/ 335935 h 382518"/>
                <a:gd name="connsiteX34" fmla="*/ 152995 w 172441"/>
                <a:gd name="connsiteY34" fmla="*/ 321201 h 382518"/>
                <a:gd name="connsiteX35" fmla="*/ 145851 w 172441"/>
                <a:gd name="connsiteY35" fmla="*/ 292626 h 382518"/>
                <a:gd name="connsiteX36" fmla="*/ 141089 w 172441"/>
                <a:gd name="connsiteY36" fmla="*/ 252145 h 382518"/>
                <a:gd name="connsiteX37" fmla="*/ 139700 w 172441"/>
                <a:gd name="connsiteY37" fmla="*/ 221189 h 382518"/>
                <a:gd name="connsiteX38" fmla="*/ 143470 w 172441"/>
                <a:gd name="connsiteY38" fmla="*/ 185470 h 382518"/>
                <a:gd name="connsiteX39" fmla="*/ 147786 w 172441"/>
                <a:gd name="connsiteY39" fmla="*/ 147370 h 382518"/>
                <a:gd name="connsiteX40" fmla="*/ 152995 w 172441"/>
                <a:gd name="connsiteY40" fmla="*/ 92601 h 382518"/>
                <a:gd name="connsiteX41" fmla="*/ 149225 w 172441"/>
                <a:gd name="connsiteY41" fmla="*/ 53559 h 382518"/>
                <a:gd name="connsiteX42" fmla="*/ 100607 w 172441"/>
                <a:gd name="connsiteY42" fmla="*/ 2560 h 382518"/>
                <a:gd name="connsiteX0" fmla="*/ 100607 w 172441"/>
                <a:gd name="connsiteY0" fmla="*/ 2560 h 381049"/>
                <a:gd name="connsiteX1" fmla="*/ 53429 w 172441"/>
                <a:gd name="connsiteY1" fmla="*/ 9754 h 381049"/>
                <a:gd name="connsiteX2" fmla="*/ 26789 w 172441"/>
                <a:gd name="connsiteY2" fmla="*/ 28307 h 381049"/>
                <a:gd name="connsiteX3" fmla="*/ 10120 w 172441"/>
                <a:gd name="connsiteY3" fmla="*/ 64026 h 381049"/>
                <a:gd name="connsiteX4" fmla="*/ 5357 w 172441"/>
                <a:gd name="connsiteY4" fmla="*/ 97364 h 381049"/>
                <a:gd name="connsiteX5" fmla="*/ 5357 w 172441"/>
                <a:gd name="connsiteY5" fmla="*/ 154514 h 381049"/>
                <a:gd name="connsiteX6" fmla="*/ 5357 w 172441"/>
                <a:gd name="connsiteY6" fmla="*/ 202139 h 381049"/>
                <a:gd name="connsiteX7" fmla="*/ 595 w 172441"/>
                <a:gd name="connsiteY7" fmla="*/ 259289 h 381049"/>
                <a:gd name="connsiteX8" fmla="*/ 595 w 172441"/>
                <a:gd name="connsiteY8" fmla="*/ 311676 h 381049"/>
                <a:gd name="connsiteX9" fmla="*/ 5357 w 172441"/>
                <a:gd name="connsiteY9" fmla="*/ 352157 h 381049"/>
                <a:gd name="connsiteX10" fmla="*/ 17264 w 172441"/>
                <a:gd name="connsiteY10" fmla="*/ 378847 h 381049"/>
                <a:gd name="connsiteX11" fmla="*/ 45839 w 172441"/>
                <a:gd name="connsiteY11" fmla="*/ 378351 h 381049"/>
                <a:gd name="connsiteX12" fmla="*/ 62507 w 172441"/>
                <a:gd name="connsiteY12" fmla="*/ 368826 h 381049"/>
                <a:gd name="connsiteX13" fmla="*/ 67270 w 172441"/>
                <a:gd name="connsiteY13" fmla="*/ 347395 h 381049"/>
                <a:gd name="connsiteX14" fmla="*/ 57745 w 172441"/>
                <a:gd name="connsiteY14" fmla="*/ 318820 h 381049"/>
                <a:gd name="connsiteX15" fmla="*/ 57745 w 172441"/>
                <a:gd name="connsiteY15" fmla="*/ 283101 h 381049"/>
                <a:gd name="connsiteX16" fmla="*/ 62507 w 172441"/>
                <a:gd name="connsiteY16" fmla="*/ 259289 h 381049"/>
                <a:gd name="connsiteX17" fmla="*/ 69651 w 172441"/>
                <a:gd name="connsiteY17" fmla="*/ 228332 h 381049"/>
                <a:gd name="connsiteX18" fmla="*/ 64889 w 172441"/>
                <a:gd name="connsiteY18" fmla="*/ 185470 h 381049"/>
                <a:gd name="connsiteX19" fmla="*/ 62507 w 172441"/>
                <a:gd name="connsiteY19" fmla="*/ 140226 h 381049"/>
                <a:gd name="connsiteX20" fmla="*/ 62507 w 172441"/>
                <a:gd name="connsiteY20" fmla="*/ 104507 h 381049"/>
                <a:gd name="connsiteX21" fmla="*/ 79176 w 172441"/>
                <a:gd name="connsiteY21" fmla="*/ 90220 h 381049"/>
                <a:gd name="connsiteX22" fmla="*/ 95845 w 172441"/>
                <a:gd name="connsiteY22" fmla="*/ 104507 h 381049"/>
                <a:gd name="connsiteX23" fmla="*/ 88701 w 172441"/>
                <a:gd name="connsiteY23" fmla="*/ 137845 h 381049"/>
                <a:gd name="connsiteX24" fmla="*/ 88701 w 172441"/>
                <a:gd name="connsiteY24" fmla="*/ 178326 h 381049"/>
                <a:gd name="connsiteX25" fmla="*/ 86320 w 172441"/>
                <a:gd name="connsiteY25" fmla="*/ 218807 h 381049"/>
                <a:gd name="connsiteX26" fmla="*/ 86320 w 172441"/>
                <a:gd name="connsiteY26" fmla="*/ 256907 h 381049"/>
                <a:gd name="connsiteX27" fmla="*/ 86320 w 172441"/>
                <a:gd name="connsiteY27" fmla="*/ 295007 h 381049"/>
                <a:gd name="connsiteX28" fmla="*/ 91082 w 172441"/>
                <a:gd name="connsiteY28" fmla="*/ 328345 h 381049"/>
                <a:gd name="connsiteX29" fmla="*/ 102989 w 172441"/>
                <a:gd name="connsiteY29" fmla="*/ 359301 h 381049"/>
                <a:gd name="connsiteX30" fmla="*/ 119657 w 172441"/>
                <a:gd name="connsiteY30" fmla="*/ 378351 h 381049"/>
                <a:gd name="connsiteX31" fmla="*/ 152995 w 172441"/>
                <a:gd name="connsiteY31" fmla="*/ 378351 h 381049"/>
                <a:gd name="connsiteX32" fmla="*/ 172045 w 172441"/>
                <a:gd name="connsiteY32" fmla="*/ 361682 h 381049"/>
                <a:gd name="connsiteX33" fmla="*/ 164901 w 172441"/>
                <a:gd name="connsiteY33" fmla="*/ 335935 h 381049"/>
                <a:gd name="connsiteX34" fmla="*/ 152995 w 172441"/>
                <a:gd name="connsiteY34" fmla="*/ 321201 h 381049"/>
                <a:gd name="connsiteX35" fmla="*/ 145851 w 172441"/>
                <a:gd name="connsiteY35" fmla="*/ 292626 h 381049"/>
                <a:gd name="connsiteX36" fmla="*/ 141089 w 172441"/>
                <a:gd name="connsiteY36" fmla="*/ 252145 h 381049"/>
                <a:gd name="connsiteX37" fmla="*/ 139700 w 172441"/>
                <a:gd name="connsiteY37" fmla="*/ 221189 h 381049"/>
                <a:gd name="connsiteX38" fmla="*/ 143470 w 172441"/>
                <a:gd name="connsiteY38" fmla="*/ 185470 h 381049"/>
                <a:gd name="connsiteX39" fmla="*/ 147786 w 172441"/>
                <a:gd name="connsiteY39" fmla="*/ 147370 h 381049"/>
                <a:gd name="connsiteX40" fmla="*/ 152995 w 172441"/>
                <a:gd name="connsiteY40" fmla="*/ 92601 h 381049"/>
                <a:gd name="connsiteX41" fmla="*/ 149225 w 172441"/>
                <a:gd name="connsiteY41" fmla="*/ 53559 h 381049"/>
                <a:gd name="connsiteX42" fmla="*/ 100607 w 172441"/>
                <a:gd name="connsiteY42" fmla="*/ 2560 h 381049"/>
                <a:gd name="connsiteX0" fmla="*/ 100607 w 172441"/>
                <a:gd name="connsiteY0" fmla="*/ 2560 h 381049"/>
                <a:gd name="connsiteX1" fmla="*/ 53429 w 172441"/>
                <a:gd name="connsiteY1" fmla="*/ 9754 h 381049"/>
                <a:gd name="connsiteX2" fmla="*/ 26789 w 172441"/>
                <a:gd name="connsiteY2" fmla="*/ 28307 h 381049"/>
                <a:gd name="connsiteX3" fmla="*/ 10120 w 172441"/>
                <a:gd name="connsiteY3" fmla="*/ 64026 h 381049"/>
                <a:gd name="connsiteX4" fmla="*/ 5357 w 172441"/>
                <a:gd name="connsiteY4" fmla="*/ 97364 h 381049"/>
                <a:gd name="connsiteX5" fmla="*/ 5357 w 172441"/>
                <a:gd name="connsiteY5" fmla="*/ 154514 h 381049"/>
                <a:gd name="connsiteX6" fmla="*/ 5357 w 172441"/>
                <a:gd name="connsiteY6" fmla="*/ 202139 h 381049"/>
                <a:gd name="connsiteX7" fmla="*/ 595 w 172441"/>
                <a:gd name="connsiteY7" fmla="*/ 259289 h 381049"/>
                <a:gd name="connsiteX8" fmla="*/ 595 w 172441"/>
                <a:gd name="connsiteY8" fmla="*/ 311676 h 381049"/>
                <a:gd name="connsiteX9" fmla="*/ 5357 w 172441"/>
                <a:gd name="connsiteY9" fmla="*/ 352157 h 381049"/>
                <a:gd name="connsiteX10" fmla="*/ 17264 w 172441"/>
                <a:gd name="connsiteY10" fmla="*/ 378847 h 381049"/>
                <a:gd name="connsiteX11" fmla="*/ 45839 w 172441"/>
                <a:gd name="connsiteY11" fmla="*/ 378351 h 381049"/>
                <a:gd name="connsiteX12" fmla="*/ 62507 w 172441"/>
                <a:gd name="connsiteY12" fmla="*/ 368826 h 381049"/>
                <a:gd name="connsiteX13" fmla="*/ 67270 w 172441"/>
                <a:gd name="connsiteY13" fmla="*/ 347395 h 381049"/>
                <a:gd name="connsiteX14" fmla="*/ 57745 w 172441"/>
                <a:gd name="connsiteY14" fmla="*/ 318820 h 381049"/>
                <a:gd name="connsiteX15" fmla="*/ 57745 w 172441"/>
                <a:gd name="connsiteY15" fmla="*/ 283101 h 381049"/>
                <a:gd name="connsiteX16" fmla="*/ 62507 w 172441"/>
                <a:gd name="connsiteY16" fmla="*/ 259289 h 381049"/>
                <a:gd name="connsiteX17" fmla="*/ 67766 w 172441"/>
                <a:gd name="connsiteY17" fmla="*/ 228332 h 381049"/>
                <a:gd name="connsiteX18" fmla="*/ 64889 w 172441"/>
                <a:gd name="connsiteY18" fmla="*/ 185470 h 381049"/>
                <a:gd name="connsiteX19" fmla="*/ 62507 w 172441"/>
                <a:gd name="connsiteY19" fmla="*/ 140226 h 381049"/>
                <a:gd name="connsiteX20" fmla="*/ 62507 w 172441"/>
                <a:gd name="connsiteY20" fmla="*/ 104507 h 381049"/>
                <a:gd name="connsiteX21" fmla="*/ 79176 w 172441"/>
                <a:gd name="connsiteY21" fmla="*/ 90220 h 381049"/>
                <a:gd name="connsiteX22" fmla="*/ 95845 w 172441"/>
                <a:gd name="connsiteY22" fmla="*/ 104507 h 381049"/>
                <a:gd name="connsiteX23" fmla="*/ 88701 w 172441"/>
                <a:gd name="connsiteY23" fmla="*/ 137845 h 381049"/>
                <a:gd name="connsiteX24" fmla="*/ 88701 w 172441"/>
                <a:gd name="connsiteY24" fmla="*/ 178326 h 381049"/>
                <a:gd name="connsiteX25" fmla="*/ 86320 w 172441"/>
                <a:gd name="connsiteY25" fmla="*/ 218807 h 381049"/>
                <a:gd name="connsiteX26" fmla="*/ 86320 w 172441"/>
                <a:gd name="connsiteY26" fmla="*/ 256907 h 381049"/>
                <a:gd name="connsiteX27" fmla="*/ 86320 w 172441"/>
                <a:gd name="connsiteY27" fmla="*/ 295007 h 381049"/>
                <a:gd name="connsiteX28" fmla="*/ 91082 w 172441"/>
                <a:gd name="connsiteY28" fmla="*/ 328345 h 381049"/>
                <a:gd name="connsiteX29" fmla="*/ 102989 w 172441"/>
                <a:gd name="connsiteY29" fmla="*/ 359301 h 381049"/>
                <a:gd name="connsiteX30" fmla="*/ 119657 w 172441"/>
                <a:gd name="connsiteY30" fmla="*/ 378351 h 381049"/>
                <a:gd name="connsiteX31" fmla="*/ 152995 w 172441"/>
                <a:gd name="connsiteY31" fmla="*/ 378351 h 381049"/>
                <a:gd name="connsiteX32" fmla="*/ 172045 w 172441"/>
                <a:gd name="connsiteY32" fmla="*/ 361682 h 381049"/>
                <a:gd name="connsiteX33" fmla="*/ 164901 w 172441"/>
                <a:gd name="connsiteY33" fmla="*/ 335935 h 381049"/>
                <a:gd name="connsiteX34" fmla="*/ 152995 w 172441"/>
                <a:gd name="connsiteY34" fmla="*/ 321201 h 381049"/>
                <a:gd name="connsiteX35" fmla="*/ 145851 w 172441"/>
                <a:gd name="connsiteY35" fmla="*/ 292626 h 381049"/>
                <a:gd name="connsiteX36" fmla="*/ 141089 w 172441"/>
                <a:gd name="connsiteY36" fmla="*/ 252145 h 381049"/>
                <a:gd name="connsiteX37" fmla="*/ 139700 w 172441"/>
                <a:gd name="connsiteY37" fmla="*/ 221189 h 381049"/>
                <a:gd name="connsiteX38" fmla="*/ 143470 w 172441"/>
                <a:gd name="connsiteY38" fmla="*/ 185470 h 381049"/>
                <a:gd name="connsiteX39" fmla="*/ 147786 w 172441"/>
                <a:gd name="connsiteY39" fmla="*/ 147370 h 381049"/>
                <a:gd name="connsiteX40" fmla="*/ 152995 w 172441"/>
                <a:gd name="connsiteY40" fmla="*/ 92601 h 381049"/>
                <a:gd name="connsiteX41" fmla="*/ 149225 w 172441"/>
                <a:gd name="connsiteY41" fmla="*/ 53559 h 381049"/>
                <a:gd name="connsiteX42" fmla="*/ 100607 w 172441"/>
                <a:gd name="connsiteY42" fmla="*/ 2560 h 381049"/>
                <a:gd name="connsiteX0" fmla="*/ 100607 w 172441"/>
                <a:gd name="connsiteY0" fmla="*/ 2560 h 381049"/>
                <a:gd name="connsiteX1" fmla="*/ 53429 w 172441"/>
                <a:gd name="connsiteY1" fmla="*/ 9754 h 381049"/>
                <a:gd name="connsiteX2" fmla="*/ 26789 w 172441"/>
                <a:gd name="connsiteY2" fmla="*/ 28307 h 381049"/>
                <a:gd name="connsiteX3" fmla="*/ 10120 w 172441"/>
                <a:gd name="connsiteY3" fmla="*/ 64026 h 381049"/>
                <a:gd name="connsiteX4" fmla="*/ 5357 w 172441"/>
                <a:gd name="connsiteY4" fmla="*/ 97364 h 381049"/>
                <a:gd name="connsiteX5" fmla="*/ 5357 w 172441"/>
                <a:gd name="connsiteY5" fmla="*/ 154514 h 381049"/>
                <a:gd name="connsiteX6" fmla="*/ 5357 w 172441"/>
                <a:gd name="connsiteY6" fmla="*/ 202139 h 381049"/>
                <a:gd name="connsiteX7" fmla="*/ 595 w 172441"/>
                <a:gd name="connsiteY7" fmla="*/ 259289 h 381049"/>
                <a:gd name="connsiteX8" fmla="*/ 595 w 172441"/>
                <a:gd name="connsiteY8" fmla="*/ 311676 h 381049"/>
                <a:gd name="connsiteX9" fmla="*/ 5357 w 172441"/>
                <a:gd name="connsiteY9" fmla="*/ 352157 h 381049"/>
                <a:gd name="connsiteX10" fmla="*/ 17264 w 172441"/>
                <a:gd name="connsiteY10" fmla="*/ 378847 h 381049"/>
                <a:gd name="connsiteX11" fmla="*/ 45839 w 172441"/>
                <a:gd name="connsiteY11" fmla="*/ 378351 h 381049"/>
                <a:gd name="connsiteX12" fmla="*/ 62507 w 172441"/>
                <a:gd name="connsiteY12" fmla="*/ 368826 h 381049"/>
                <a:gd name="connsiteX13" fmla="*/ 67270 w 172441"/>
                <a:gd name="connsiteY13" fmla="*/ 347395 h 381049"/>
                <a:gd name="connsiteX14" fmla="*/ 57745 w 172441"/>
                <a:gd name="connsiteY14" fmla="*/ 318820 h 381049"/>
                <a:gd name="connsiteX15" fmla="*/ 57745 w 172441"/>
                <a:gd name="connsiteY15" fmla="*/ 283101 h 381049"/>
                <a:gd name="connsiteX16" fmla="*/ 62507 w 172441"/>
                <a:gd name="connsiteY16" fmla="*/ 259289 h 381049"/>
                <a:gd name="connsiteX17" fmla="*/ 67766 w 172441"/>
                <a:gd name="connsiteY17" fmla="*/ 228332 h 381049"/>
                <a:gd name="connsiteX18" fmla="*/ 64889 w 172441"/>
                <a:gd name="connsiteY18" fmla="*/ 185470 h 381049"/>
                <a:gd name="connsiteX19" fmla="*/ 62507 w 172441"/>
                <a:gd name="connsiteY19" fmla="*/ 140226 h 381049"/>
                <a:gd name="connsiteX20" fmla="*/ 62507 w 172441"/>
                <a:gd name="connsiteY20" fmla="*/ 104507 h 381049"/>
                <a:gd name="connsiteX21" fmla="*/ 79176 w 172441"/>
                <a:gd name="connsiteY21" fmla="*/ 90220 h 381049"/>
                <a:gd name="connsiteX22" fmla="*/ 95845 w 172441"/>
                <a:gd name="connsiteY22" fmla="*/ 104507 h 381049"/>
                <a:gd name="connsiteX23" fmla="*/ 91529 w 172441"/>
                <a:gd name="connsiteY23" fmla="*/ 137845 h 381049"/>
                <a:gd name="connsiteX24" fmla="*/ 88701 w 172441"/>
                <a:gd name="connsiteY24" fmla="*/ 178326 h 381049"/>
                <a:gd name="connsiteX25" fmla="*/ 86320 w 172441"/>
                <a:gd name="connsiteY25" fmla="*/ 218807 h 381049"/>
                <a:gd name="connsiteX26" fmla="*/ 86320 w 172441"/>
                <a:gd name="connsiteY26" fmla="*/ 256907 h 381049"/>
                <a:gd name="connsiteX27" fmla="*/ 86320 w 172441"/>
                <a:gd name="connsiteY27" fmla="*/ 295007 h 381049"/>
                <a:gd name="connsiteX28" fmla="*/ 91082 w 172441"/>
                <a:gd name="connsiteY28" fmla="*/ 328345 h 381049"/>
                <a:gd name="connsiteX29" fmla="*/ 102989 w 172441"/>
                <a:gd name="connsiteY29" fmla="*/ 359301 h 381049"/>
                <a:gd name="connsiteX30" fmla="*/ 119657 w 172441"/>
                <a:gd name="connsiteY30" fmla="*/ 378351 h 381049"/>
                <a:gd name="connsiteX31" fmla="*/ 152995 w 172441"/>
                <a:gd name="connsiteY31" fmla="*/ 378351 h 381049"/>
                <a:gd name="connsiteX32" fmla="*/ 172045 w 172441"/>
                <a:gd name="connsiteY32" fmla="*/ 361682 h 381049"/>
                <a:gd name="connsiteX33" fmla="*/ 164901 w 172441"/>
                <a:gd name="connsiteY33" fmla="*/ 335935 h 381049"/>
                <a:gd name="connsiteX34" fmla="*/ 152995 w 172441"/>
                <a:gd name="connsiteY34" fmla="*/ 321201 h 381049"/>
                <a:gd name="connsiteX35" fmla="*/ 145851 w 172441"/>
                <a:gd name="connsiteY35" fmla="*/ 292626 h 381049"/>
                <a:gd name="connsiteX36" fmla="*/ 141089 w 172441"/>
                <a:gd name="connsiteY36" fmla="*/ 252145 h 381049"/>
                <a:gd name="connsiteX37" fmla="*/ 139700 w 172441"/>
                <a:gd name="connsiteY37" fmla="*/ 221189 h 381049"/>
                <a:gd name="connsiteX38" fmla="*/ 143470 w 172441"/>
                <a:gd name="connsiteY38" fmla="*/ 185470 h 381049"/>
                <a:gd name="connsiteX39" fmla="*/ 147786 w 172441"/>
                <a:gd name="connsiteY39" fmla="*/ 147370 h 381049"/>
                <a:gd name="connsiteX40" fmla="*/ 152995 w 172441"/>
                <a:gd name="connsiteY40" fmla="*/ 92601 h 381049"/>
                <a:gd name="connsiteX41" fmla="*/ 149225 w 172441"/>
                <a:gd name="connsiteY41" fmla="*/ 53559 h 381049"/>
                <a:gd name="connsiteX42" fmla="*/ 100607 w 172441"/>
                <a:gd name="connsiteY42" fmla="*/ 2560 h 381049"/>
                <a:gd name="connsiteX0" fmla="*/ 100607 w 172441"/>
                <a:gd name="connsiteY0" fmla="*/ 3028 h 381517"/>
                <a:gd name="connsiteX1" fmla="*/ 56257 w 172441"/>
                <a:gd name="connsiteY1" fmla="*/ 8337 h 381517"/>
                <a:gd name="connsiteX2" fmla="*/ 26789 w 172441"/>
                <a:gd name="connsiteY2" fmla="*/ 28775 h 381517"/>
                <a:gd name="connsiteX3" fmla="*/ 10120 w 172441"/>
                <a:gd name="connsiteY3" fmla="*/ 64494 h 381517"/>
                <a:gd name="connsiteX4" fmla="*/ 5357 w 172441"/>
                <a:gd name="connsiteY4" fmla="*/ 97832 h 381517"/>
                <a:gd name="connsiteX5" fmla="*/ 5357 w 172441"/>
                <a:gd name="connsiteY5" fmla="*/ 154982 h 381517"/>
                <a:gd name="connsiteX6" fmla="*/ 5357 w 172441"/>
                <a:gd name="connsiteY6" fmla="*/ 202607 h 381517"/>
                <a:gd name="connsiteX7" fmla="*/ 595 w 172441"/>
                <a:gd name="connsiteY7" fmla="*/ 259757 h 381517"/>
                <a:gd name="connsiteX8" fmla="*/ 595 w 172441"/>
                <a:gd name="connsiteY8" fmla="*/ 312144 h 381517"/>
                <a:gd name="connsiteX9" fmla="*/ 5357 w 172441"/>
                <a:gd name="connsiteY9" fmla="*/ 352625 h 381517"/>
                <a:gd name="connsiteX10" fmla="*/ 17264 w 172441"/>
                <a:gd name="connsiteY10" fmla="*/ 379315 h 381517"/>
                <a:gd name="connsiteX11" fmla="*/ 45839 w 172441"/>
                <a:gd name="connsiteY11" fmla="*/ 378819 h 381517"/>
                <a:gd name="connsiteX12" fmla="*/ 62507 w 172441"/>
                <a:gd name="connsiteY12" fmla="*/ 369294 h 381517"/>
                <a:gd name="connsiteX13" fmla="*/ 67270 w 172441"/>
                <a:gd name="connsiteY13" fmla="*/ 347863 h 381517"/>
                <a:gd name="connsiteX14" fmla="*/ 57745 w 172441"/>
                <a:gd name="connsiteY14" fmla="*/ 319288 h 381517"/>
                <a:gd name="connsiteX15" fmla="*/ 57745 w 172441"/>
                <a:gd name="connsiteY15" fmla="*/ 283569 h 381517"/>
                <a:gd name="connsiteX16" fmla="*/ 62507 w 172441"/>
                <a:gd name="connsiteY16" fmla="*/ 259757 h 381517"/>
                <a:gd name="connsiteX17" fmla="*/ 67766 w 172441"/>
                <a:gd name="connsiteY17" fmla="*/ 228800 h 381517"/>
                <a:gd name="connsiteX18" fmla="*/ 64889 w 172441"/>
                <a:gd name="connsiteY18" fmla="*/ 185938 h 381517"/>
                <a:gd name="connsiteX19" fmla="*/ 62507 w 172441"/>
                <a:gd name="connsiteY19" fmla="*/ 140694 h 381517"/>
                <a:gd name="connsiteX20" fmla="*/ 62507 w 172441"/>
                <a:gd name="connsiteY20" fmla="*/ 104975 h 381517"/>
                <a:gd name="connsiteX21" fmla="*/ 79176 w 172441"/>
                <a:gd name="connsiteY21" fmla="*/ 90688 h 381517"/>
                <a:gd name="connsiteX22" fmla="*/ 95845 w 172441"/>
                <a:gd name="connsiteY22" fmla="*/ 104975 h 381517"/>
                <a:gd name="connsiteX23" fmla="*/ 91529 w 172441"/>
                <a:gd name="connsiteY23" fmla="*/ 138313 h 381517"/>
                <a:gd name="connsiteX24" fmla="*/ 88701 w 172441"/>
                <a:gd name="connsiteY24" fmla="*/ 178794 h 381517"/>
                <a:gd name="connsiteX25" fmla="*/ 86320 w 172441"/>
                <a:gd name="connsiteY25" fmla="*/ 219275 h 381517"/>
                <a:gd name="connsiteX26" fmla="*/ 86320 w 172441"/>
                <a:gd name="connsiteY26" fmla="*/ 257375 h 381517"/>
                <a:gd name="connsiteX27" fmla="*/ 86320 w 172441"/>
                <a:gd name="connsiteY27" fmla="*/ 295475 h 381517"/>
                <a:gd name="connsiteX28" fmla="*/ 91082 w 172441"/>
                <a:gd name="connsiteY28" fmla="*/ 328813 h 381517"/>
                <a:gd name="connsiteX29" fmla="*/ 102989 w 172441"/>
                <a:gd name="connsiteY29" fmla="*/ 359769 h 381517"/>
                <a:gd name="connsiteX30" fmla="*/ 119657 w 172441"/>
                <a:gd name="connsiteY30" fmla="*/ 378819 h 381517"/>
                <a:gd name="connsiteX31" fmla="*/ 152995 w 172441"/>
                <a:gd name="connsiteY31" fmla="*/ 378819 h 381517"/>
                <a:gd name="connsiteX32" fmla="*/ 172045 w 172441"/>
                <a:gd name="connsiteY32" fmla="*/ 362150 h 381517"/>
                <a:gd name="connsiteX33" fmla="*/ 164901 w 172441"/>
                <a:gd name="connsiteY33" fmla="*/ 336403 h 381517"/>
                <a:gd name="connsiteX34" fmla="*/ 152995 w 172441"/>
                <a:gd name="connsiteY34" fmla="*/ 321669 h 381517"/>
                <a:gd name="connsiteX35" fmla="*/ 145851 w 172441"/>
                <a:gd name="connsiteY35" fmla="*/ 293094 h 381517"/>
                <a:gd name="connsiteX36" fmla="*/ 141089 w 172441"/>
                <a:gd name="connsiteY36" fmla="*/ 252613 h 381517"/>
                <a:gd name="connsiteX37" fmla="*/ 139700 w 172441"/>
                <a:gd name="connsiteY37" fmla="*/ 221657 h 381517"/>
                <a:gd name="connsiteX38" fmla="*/ 143470 w 172441"/>
                <a:gd name="connsiteY38" fmla="*/ 185938 h 381517"/>
                <a:gd name="connsiteX39" fmla="*/ 147786 w 172441"/>
                <a:gd name="connsiteY39" fmla="*/ 147838 h 381517"/>
                <a:gd name="connsiteX40" fmla="*/ 152995 w 172441"/>
                <a:gd name="connsiteY40" fmla="*/ 93069 h 381517"/>
                <a:gd name="connsiteX41" fmla="*/ 149225 w 172441"/>
                <a:gd name="connsiteY41" fmla="*/ 54027 h 381517"/>
                <a:gd name="connsiteX42" fmla="*/ 100607 w 172441"/>
                <a:gd name="connsiteY42" fmla="*/ 3028 h 381517"/>
                <a:gd name="connsiteX0" fmla="*/ 100607 w 172441"/>
                <a:gd name="connsiteY0" fmla="*/ 1750 h 380239"/>
                <a:gd name="connsiteX1" fmla="*/ 56257 w 172441"/>
                <a:gd name="connsiteY1" fmla="*/ 7059 h 380239"/>
                <a:gd name="connsiteX2" fmla="*/ 26789 w 172441"/>
                <a:gd name="connsiteY2" fmla="*/ 27497 h 380239"/>
                <a:gd name="connsiteX3" fmla="*/ 10120 w 172441"/>
                <a:gd name="connsiteY3" fmla="*/ 63216 h 380239"/>
                <a:gd name="connsiteX4" fmla="*/ 5357 w 172441"/>
                <a:gd name="connsiteY4" fmla="*/ 96554 h 380239"/>
                <a:gd name="connsiteX5" fmla="*/ 5357 w 172441"/>
                <a:gd name="connsiteY5" fmla="*/ 153704 h 380239"/>
                <a:gd name="connsiteX6" fmla="*/ 5357 w 172441"/>
                <a:gd name="connsiteY6" fmla="*/ 201329 h 380239"/>
                <a:gd name="connsiteX7" fmla="*/ 595 w 172441"/>
                <a:gd name="connsiteY7" fmla="*/ 258479 h 380239"/>
                <a:gd name="connsiteX8" fmla="*/ 595 w 172441"/>
                <a:gd name="connsiteY8" fmla="*/ 310866 h 380239"/>
                <a:gd name="connsiteX9" fmla="*/ 5357 w 172441"/>
                <a:gd name="connsiteY9" fmla="*/ 351347 h 380239"/>
                <a:gd name="connsiteX10" fmla="*/ 17264 w 172441"/>
                <a:gd name="connsiteY10" fmla="*/ 378037 h 380239"/>
                <a:gd name="connsiteX11" fmla="*/ 45839 w 172441"/>
                <a:gd name="connsiteY11" fmla="*/ 377541 h 380239"/>
                <a:gd name="connsiteX12" fmla="*/ 62507 w 172441"/>
                <a:gd name="connsiteY12" fmla="*/ 368016 h 380239"/>
                <a:gd name="connsiteX13" fmla="*/ 67270 w 172441"/>
                <a:gd name="connsiteY13" fmla="*/ 346585 h 380239"/>
                <a:gd name="connsiteX14" fmla="*/ 57745 w 172441"/>
                <a:gd name="connsiteY14" fmla="*/ 318010 h 380239"/>
                <a:gd name="connsiteX15" fmla="*/ 57745 w 172441"/>
                <a:gd name="connsiteY15" fmla="*/ 282291 h 380239"/>
                <a:gd name="connsiteX16" fmla="*/ 62507 w 172441"/>
                <a:gd name="connsiteY16" fmla="*/ 258479 h 380239"/>
                <a:gd name="connsiteX17" fmla="*/ 67766 w 172441"/>
                <a:gd name="connsiteY17" fmla="*/ 227522 h 380239"/>
                <a:gd name="connsiteX18" fmla="*/ 64889 w 172441"/>
                <a:gd name="connsiteY18" fmla="*/ 184660 h 380239"/>
                <a:gd name="connsiteX19" fmla="*/ 62507 w 172441"/>
                <a:gd name="connsiteY19" fmla="*/ 139416 h 380239"/>
                <a:gd name="connsiteX20" fmla="*/ 62507 w 172441"/>
                <a:gd name="connsiteY20" fmla="*/ 103697 h 380239"/>
                <a:gd name="connsiteX21" fmla="*/ 79176 w 172441"/>
                <a:gd name="connsiteY21" fmla="*/ 89410 h 380239"/>
                <a:gd name="connsiteX22" fmla="*/ 95845 w 172441"/>
                <a:gd name="connsiteY22" fmla="*/ 103697 h 380239"/>
                <a:gd name="connsiteX23" fmla="*/ 91529 w 172441"/>
                <a:gd name="connsiteY23" fmla="*/ 137035 h 380239"/>
                <a:gd name="connsiteX24" fmla="*/ 88701 w 172441"/>
                <a:gd name="connsiteY24" fmla="*/ 177516 h 380239"/>
                <a:gd name="connsiteX25" fmla="*/ 86320 w 172441"/>
                <a:gd name="connsiteY25" fmla="*/ 217997 h 380239"/>
                <a:gd name="connsiteX26" fmla="*/ 86320 w 172441"/>
                <a:gd name="connsiteY26" fmla="*/ 256097 h 380239"/>
                <a:gd name="connsiteX27" fmla="*/ 86320 w 172441"/>
                <a:gd name="connsiteY27" fmla="*/ 294197 h 380239"/>
                <a:gd name="connsiteX28" fmla="*/ 91082 w 172441"/>
                <a:gd name="connsiteY28" fmla="*/ 327535 h 380239"/>
                <a:gd name="connsiteX29" fmla="*/ 102989 w 172441"/>
                <a:gd name="connsiteY29" fmla="*/ 358491 h 380239"/>
                <a:gd name="connsiteX30" fmla="*/ 119657 w 172441"/>
                <a:gd name="connsiteY30" fmla="*/ 377541 h 380239"/>
                <a:gd name="connsiteX31" fmla="*/ 152995 w 172441"/>
                <a:gd name="connsiteY31" fmla="*/ 377541 h 380239"/>
                <a:gd name="connsiteX32" fmla="*/ 172045 w 172441"/>
                <a:gd name="connsiteY32" fmla="*/ 360872 h 380239"/>
                <a:gd name="connsiteX33" fmla="*/ 164901 w 172441"/>
                <a:gd name="connsiteY33" fmla="*/ 335125 h 380239"/>
                <a:gd name="connsiteX34" fmla="*/ 152995 w 172441"/>
                <a:gd name="connsiteY34" fmla="*/ 320391 h 380239"/>
                <a:gd name="connsiteX35" fmla="*/ 145851 w 172441"/>
                <a:gd name="connsiteY35" fmla="*/ 291816 h 380239"/>
                <a:gd name="connsiteX36" fmla="*/ 141089 w 172441"/>
                <a:gd name="connsiteY36" fmla="*/ 251335 h 380239"/>
                <a:gd name="connsiteX37" fmla="*/ 139700 w 172441"/>
                <a:gd name="connsiteY37" fmla="*/ 220379 h 380239"/>
                <a:gd name="connsiteX38" fmla="*/ 143470 w 172441"/>
                <a:gd name="connsiteY38" fmla="*/ 184660 h 380239"/>
                <a:gd name="connsiteX39" fmla="*/ 147786 w 172441"/>
                <a:gd name="connsiteY39" fmla="*/ 146560 h 380239"/>
                <a:gd name="connsiteX40" fmla="*/ 152995 w 172441"/>
                <a:gd name="connsiteY40" fmla="*/ 91791 h 380239"/>
                <a:gd name="connsiteX41" fmla="*/ 146701 w 172441"/>
                <a:gd name="connsiteY41" fmla="*/ 35085 h 380239"/>
                <a:gd name="connsiteX42" fmla="*/ 100607 w 172441"/>
                <a:gd name="connsiteY42" fmla="*/ 1750 h 380239"/>
                <a:gd name="connsiteX0" fmla="*/ 100607 w 172441"/>
                <a:gd name="connsiteY0" fmla="*/ 1627 h 380116"/>
                <a:gd name="connsiteX1" fmla="*/ 56257 w 172441"/>
                <a:gd name="connsiteY1" fmla="*/ 6936 h 380116"/>
                <a:gd name="connsiteX2" fmla="*/ 26789 w 172441"/>
                <a:gd name="connsiteY2" fmla="*/ 22326 h 380116"/>
                <a:gd name="connsiteX3" fmla="*/ 10120 w 172441"/>
                <a:gd name="connsiteY3" fmla="*/ 63093 h 380116"/>
                <a:gd name="connsiteX4" fmla="*/ 5357 w 172441"/>
                <a:gd name="connsiteY4" fmla="*/ 96431 h 380116"/>
                <a:gd name="connsiteX5" fmla="*/ 5357 w 172441"/>
                <a:gd name="connsiteY5" fmla="*/ 153581 h 380116"/>
                <a:gd name="connsiteX6" fmla="*/ 5357 w 172441"/>
                <a:gd name="connsiteY6" fmla="*/ 201206 h 380116"/>
                <a:gd name="connsiteX7" fmla="*/ 595 w 172441"/>
                <a:gd name="connsiteY7" fmla="*/ 258356 h 380116"/>
                <a:gd name="connsiteX8" fmla="*/ 595 w 172441"/>
                <a:gd name="connsiteY8" fmla="*/ 310743 h 380116"/>
                <a:gd name="connsiteX9" fmla="*/ 5357 w 172441"/>
                <a:gd name="connsiteY9" fmla="*/ 351224 h 380116"/>
                <a:gd name="connsiteX10" fmla="*/ 17264 w 172441"/>
                <a:gd name="connsiteY10" fmla="*/ 377914 h 380116"/>
                <a:gd name="connsiteX11" fmla="*/ 45839 w 172441"/>
                <a:gd name="connsiteY11" fmla="*/ 377418 h 380116"/>
                <a:gd name="connsiteX12" fmla="*/ 62507 w 172441"/>
                <a:gd name="connsiteY12" fmla="*/ 367893 h 380116"/>
                <a:gd name="connsiteX13" fmla="*/ 67270 w 172441"/>
                <a:gd name="connsiteY13" fmla="*/ 346462 h 380116"/>
                <a:gd name="connsiteX14" fmla="*/ 57745 w 172441"/>
                <a:gd name="connsiteY14" fmla="*/ 317887 h 380116"/>
                <a:gd name="connsiteX15" fmla="*/ 57745 w 172441"/>
                <a:gd name="connsiteY15" fmla="*/ 282168 h 380116"/>
                <a:gd name="connsiteX16" fmla="*/ 62507 w 172441"/>
                <a:gd name="connsiteY16" fmla="*/ 258356 h 380116"/>
                <a:gd name="connsiteX17" fmla="*/ 67766 w 172441"/>
                <a:gd name="connsiteY17" fmla="*/ 227399 h 380116"/>
                <a:gd name="connsiteX18" fmla="*/ 64889 w 172441"/>
                <a:gd name="connsiteY18" fmla="*/ 184537 h 380116"/>
                <a:gd name="connsiteX19" fmla="*/ 62507 w 172441"/>
                <a:gd name="connsiteY19" fmla="*/ 139293 h 380116"/>
                <a:gd name="connsiteX20" fmla="*/ 62507 w 172441"/>
                <a:gd name="connsiteY20" fmla="*/ 103574 h 380116"/>
                <a:gd name="connsiteX21" fmla="*/ 79176 w 172441"/>
                <a:gd name="connsiteY21" fmla="*/ 89287 h 380116"/>
                <a:gd name="connsiteX22" fmla="*/ 95845 w 172441"/>
                <a:gd name="connsiteY22" fmla="*/ 103574 h 380116"/>
                <a:gd name="connsiteX23" fmla="*/ 91529 w 172441"/>
                <a:gd name="connsiteY23" fmla="*/ 136912 h 380116"/>
                <a:gd name="connsiteX24" fmla="*/ 88701 w 172441"/>
                <a:gd name="connsiteY24" fmla="*/ 177393 h 380116"/>
                <a:gd name="connsiteX25" fmla="*/ 86320 w 172441"/>
                <a:gd name="connsiteY25" fmla="*/ 217874 h 380116"/>
                <a:gd name="connsiteX26" fmla="*/ 86320 w 172441"/>
                <a:gd name="connsiteY26" fmla="*/ 255974 h 380116"/>
                <a:gd name="connsiteX27" fmla="*/ 86320 w 172441"/>
                <a:gd name="connsiteY27" fmla="*/ 294074 h 380116"/>
                <a:gd name="connsiteX28" fmla="*/ 91082 w 172441"/>
                <a:gd name="connsiteY28" fmla="*/ 327412 h 380116"/>
                <a:gd name="connsiteX29" fmla="*/ 102989 w 172441"/>
                <a:gd name="connsiteY29" fmla="*/ 358368 h 380116"/>
                <a:gd name="connsiteX30" fmla="*/ 119657 w 172441"/>
                <a:gd name="connsiteY30" fmla="*/ 377418 h 380116"/>
                <a:gd name="connsiteX31" fmla="*/ 152995 w 172441"/>
                <a:gd name="connsiteY31" fmla="*/ 377418 h 380116"/>
                <a:gd name="connsiteX32" fmla="*/ 172045 w 172441"/>
                <a:gd name="connsiteY32" fmla="*/ 360749 h 380116"/>
                <a:gd name="connsiteX33" fmla="*/ 164901 w 172441"/>
                <a:gd name="connsiteY33" fmla="*/ 335002 h 380116"/>
                <a:gd name="connsiteX34" fmla="*/ 152995 w 172441"/>
                <a:gd name="connsiteY34" fmla="*/ 320268 h 380116"/>
                <a:gd name="connsiteX35" fmla="*/ 145851 w 172441"/>
                <a:gd name="connsiteY35" fmla="*/ 291693 h 380116"/>
                <a:gd name="connsiteX36" fmla="*/ 141089 w 172441"/>
                <a:gd name="connsiteY36" fmla="*/ 251212 h 380116"/>
                <a:gd name="connsiteX37" fmla="*/ 139700 w 172441"/>
                <a:gd name="connsiteY37" fmla="*/ 220256 h 380116"/>
                <a:gd name="connsiteX38" fmla="*/ 143470 w 172441"/>
                <a:gd name="connsiteY38" fmla="*/ 184537 h 380116"/>
                <a:gd name="connsiteX39" fmla="*/ 147786 w 172441"/>
                <a:gd name="connsiteY39" fmla="*/ 146437 h 380116"/>
                <a:gd name="connsiteX40" fmla="*/ 152995 w 172441"/>
                <a:gd name="connsiteY40" fmla="*/ 91668 h 380116"/>
                <a:gd name="connsiteX41" fmla="*/ 146701 w 172441"/>
                <a:gd name="connsiteY41" fmla="*/ 34962 h 380116"/>
                <a:gd name="connsiteX42" fmla="*/ 100607 w 172441"/>
                <a:gd name="connsiteY42" fmla="*/ 1627 h 3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2441" h="380116">
                  <a:moveTo>
                    <a:pt x="100607" y="1627"/>
                  </a:moveTo>
                  <a:cubicBezTo>
                    <a:pt x="85533" y="-3044"/>
                    <a:pt x="68560" y="3486"/>
                    <a:pt x="56257" y="6936"/>
                  </a:cubicBezTo>
                  <a:cubicBezTo>
                    <a:pt x="43954" y="10386"/>
                    <a:pt x="34479" y="12967"/>
                    <a:pt x="26789" y="22326"/>
                  </a:cubicBezTo>
                  <a:cubicBezTo>
                    <a:pt x="19100" y="31686"/>
                    <a:pt x="13692" y="50742"/>
                    <a:pt x="10120" y="63093"/>
                  </a:cubicBezTo>
                  <a:cubicBezTo>
                    <a:pt x="6548" y="75444"/>
                    <a:pt x="6151" y="81350"/>
                    <a:pt x="5357" y="96431"/>
                  </a:cubicBezTo>
                  <a:cubicBezTo>
                    <a:pt x="4563" y="111512"/>
                    <a:pt x="5357" y="153581"/>
                    <a:pt x="5357" y="153581"/>
                  </a:cubicBezTo>
                  <a:cubicBezTo>
                    <a:pt x="5357" y="171043"/>
                    <a:pt x="6151" y="183744"/>
                    <a:pt x="5357" y="201206"/>
                  </a:cubicBezTo>
                  <a:cubicBezTo>
                    <a:pt x="4563" y="218668"/>
                    <a:pt x="1389" y="240100"/>
                    <a:pt x="595" y="258356"/>
                  </a:cubicBezTo>
                  <a:cubicBezTo>
                    <a:pt x="-199" y="276612"/>
                    <a:pt x="-199" y="295265"/>
                    <a:pt x="595" y="310743"/>
                  </a:cubicBezTo>
                  <a:cubicBezTo>
                    <a:pt x="1389" y="326221"/>
                    <a:pt x="2579" y="340029"/>
                    <a:pt x="5357" y="351224"/>
                  </a:cubicBezTo>
                  <a:cubicBezTo>
                    <a:pt x="8135" y="362419"/>
                    <a:pt x="10517" y="373548"/>
                    <a:pt x="17264" y="377914"/>
                  </a:cubicBezTo>
                  <a:cubicBezTo>
                    <a:pt x="24011" y="382280"/>
                    <a:pt x="38299" y="379088"/>
                    <a:pt x="45839" y="377418"/>
                  </a:cubicBezTo>
                  <a:cubicBezTo>
                    <a:pt x="53380" y="375748"/>
                    <a:pt x="58935" y="373052"/>
                    <a:pt x="62507" y="367893"/>
                  </a:cubicBezTo>
                  <a:cubicBezTo>
                    <a:pt x="66079" y="362734"/>
                    <a:pt x="68064" y="354796"/>
                    <a:pt x="67270" y="346462"/>
                  </a:cubicBezTo>
                  <a:cubicBezTo>
                    <a:pt x="66476" y="338128"/>
                    <a:pt x="59332" y="328603"/>
                    <a:pt x="57745" y="317887"/>
                  </a:cubicBezTo>
                  <a:cubicBezTo>
                    <a:pt x="56158" y="307171"/>
                    <a:pt x="56951" y="292090"/>
                    <a:pt x="57745" y="282168"/>
                  </a:cubicBezTo>
                  <a:cubicBezTo>
                    <a:pt x="58539" y="272246"/>
                    <a:pt x="60837" y="267484"/>
                    <a:pt x="62507" y="258356"/>
                  </a:cubicBezTo>
                  <a:cubicBezTo>
                    <a:pt x="64177" y="249228"/>
                    <a:pt x="67369" y="239702"/>
                    <a:pt x="67766" y="227399"/>
                  </a:cubicBezTo>
                  <a:cubicBezTo>
                    <a:pt x="68163" y="215096"/>
                    <a:pt x="65765" y="199221"/>
                    <a:pt x="64889" y="184537"/>
                  </a:cubicBezTo>
                  <a:cubicBezTo>
                    <a:pt x="64013" y="169853"/>
                    <a:pt x="62904" y="152787"/>
                    <a:pt x="62507" y="139293"/>
                  </a:cubicBezTo>
                  <a:cubicBezTo>
                    <a:pt x="62110" y="125799"/>
                    <a:pt x="59729" y="111908"/>
                    <a:pt x="62507" y="103574"/>
                  </a:cubicBezTo>
                  <a:cubicBezTo>
                    <a:pt x="65285" y="95240"/>
                    <a:pt x="73620" y="89287"/>
                    <a:pt x="79176" y="89287"/>
                  </a:cubicBezTo>
                  <a:cubicBezTo>
                    <a:pt x="84732" y="89287"/>
                    <a:pt x="93786" y="95637"/>
                    <a:pt x="95845" y="103574"/>
                  </a:cubicBezTo>
                  <a:cubicBezTo>
                    <a:pt x="97904" y="111512"/>
                    <a:pt x="92720" y="124609"/>
                    <a:pt x="91529" y="136912"/>
                  </a:cubicBezTo>
                  <a:cubicBezTo>
                    <a:pt x="90338" y="149215"/>
                    <a:pt x="89569" y="163899"/>
                    <a:pt x="88701" y="177393"/>
                  </a:cubicBezTo>
                  <a:cubicBezTo>
                    <a:pt x="87833" y="190887"/>
                    <a:pt x="86717" y="204777"/>
                    <a:pt x="86320" y="217874"/>
                  </a:cubicBezTo>
                  <a:cubicBezTo>
                    <a:pt x="85923" y="230971"/>
                    <a:pt x="86320" y="255974"/>
                    <a:pt x="86320" y="255974"/>
                  </a:cubicBezTo>
                  <a:cubicBezTo>
                    <a:pt x="86320" y="268674"/>
                    <a:pt x="85526" y="282168"/>
                    <a:pt x="86320" y="294074"/>
                  </a:cubicBezTo>
                  <a:cubicBezTo>
                    <a:pt x="87114" y="305980"/>
                    <a:pt x="88304" y="316696"/>
                    <a:pt x="91082" y="327412"/>
                  </a:cubicBezTo>
                  <a:cubicBezTo>
                    <a:pt x="93860" y="338128"/>
                    <a:pt x="98227" y="350034"/>
                    <a:pt x="102989" y="358368"/>
                  </a:cubicBezTo>
                  <a:cubicBezTo>
                    <a:pt x="107751" y="366702"/>
                    <a:pt x="111323" y="374243"/>
                    <a:pt x="119657" y="377418"/>
                  </a:cubicBezTo>
                  <a:cubicBezTo>
                    <a:pt x="127991" y="380593"/>
                    <a:pt x="144264" y="380196"/>
                    <a:pt x="152995" y="377418"/>
                  </a:cubicBezTo>
                  <a:cubicBezTo>
                    <a:pt x="161726" y="374640"/>
                    <a:pt x="170061" y="367818"/>
                    <a:pt x="172045" y="360749"/>
                  </a:cubicBezTo>
                  <a:cubicBezTo>
                    <a:pt x="174029" y="353680"/>
                    <a:pt x="168076" y="341749"/>
                    <a:pt x="164901" y="335002"/>
                  </a:cubicBezTo>
                  <a:cubicBezTo>
                    <a:pt x="161726" y="328255"/>
                    <a:pt x="156170" y="327486"/>
                    <a:pt x="152995" y="320268"/>
                  </a:cubicBezTo>
                  <a:cubicBezTo>
                    <a:pt x="149820" y="313050"/>
                    <a:pt x="147835" y="303202"/>
                    <a:pt x="145851" y="291693"/>
                  </a:cubicBezTo>
                  <a:cubicBezTo>
                    <a:pt x="143867" y="280184"/>
                    <a:pt x="142114" y="263118"/>
                    <a:pt x="141089" y="251212"/>
                  </a:cubicBezTo>
                  <a:cubicBezTo>
                    <a:pt x="140064" y="239306"/>
                    <a:pt x="139303" y="231368"/>
                    <a:pt x="139700" y="220256"/>
                  </a:cubicBezTo>
                  <a:cubicBezTo>
                    <a:pt x="140097" y="209144"/>
                    <a:pt x="142122" y="196840"/>
                    <a:pt x="143470" y="184537"/>
                  </a:cubicBezTo>
                  <a:cubicBezTo>
                    <a:pt x="144818" y="172234"/>
                    <a:pt x="146199" y="161915"/>
                    <a:pt x="147786" y="146437"/>
                  </a:cubicBezTo>
                  <a:cubicBezTo>
                    <a:pt x="149374" y="130959"/>
                    <a:pt x="152598" y="107146"/>
                    <a:pt x="152995" y="91668"/>
                  </a:cubicBezTo>
                  <a:cubicBezTo>
                    <a:pt x="153392" y="76190"/>
                    <a:pt x="155432" y="49969"/>
                    <a:pt x="146701" y="34962"/>
                  </a:cubicBezTo>
                  <a:cubicBezTo>
                    <a:pt x="137970" y="19955"/>
                    <a:pt x="115681" y="6298"/>
                    <a:pt x="100607" y="1627"/>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688" name="任意多边形 442">
              <a:extLst>
                <a:ext uri="{FF2B5EF4-FFF2-40B4-BE49-F238E27FC236}">
                  <a16:creationId xmlns:a16="http://schemas.microsoft.com/office/drawing/2014/main" id="{F665724A-CDB4-D439-01CB-07C4659C8A96}"/>
                </a:ext>
              </a:extLst>
            </p:cNvPr>
            <p:cNvSpPr>
              <a:spLocks noChangeAspect="1"/>
            </p:cNvSpPr>
            <p:nvPr/>
          </p:nvSpPr>
          <p:spPr>
            <a:xfrm rot="5400000">
              <a:off x="11276409" y="1146278"/>
              <a:ext cx="112698" cy="252026"/>
            </a:xfrm>
            <a:custGeom>
              <a:avLst/>
              <a:gdLst>
                <a:gd name="connsiteX0" fmla="*/ 74228 w 162545"/>
                <a:gd name="connsiteY0" fmla="*/ 248 h 363358"/>
                <a:gd name="connsiteX1" fmla="*/ 26603 w 162545"/>
                <a:gd name="connsiteY1" fmla="*/ 28823 h 363358"/>
                <a:gd name="connsiteX2" fmla="*/ 9934 w 162545"/>
                <a:gd name="connsiteY2" fmla="*/ 69304 h 363358"/>
                <a:gd name="connsiteX3" fmla="*/ 2791 w 162545"/>
                <a:gd name="connsiteY3" fmla="*/ 102641 h 363358"/>
                <a:gd name="connsiteX4" fmla="*/ 2791 w 162545"/>
                <a:gd name="connsiteY4" fmla="*/ 124073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993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726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726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8576 w 162545"/>
                <a:gd name="connsiteY17" fmla="*/ 240464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03 h 363313"/>
                <a:gd name="connsiteX1" fmla="*/ 26603 w 162545"/>
                <a:gd name="connsiteY1" fmla="*/ 28778 h 363313"/>
                <a:gd name="connsiteX2" fmla="*/ 7264 w 162545"/>
                <a:gd name="connsiteY2" fmla="*/ 69259 h 363313"/>
                <a:gd name="connsiteX3" fmla="*/ 2791 w 162545"/>
                <a:gd name="connsiteY3" fmla="*/ 102596 h 363313"/>
                <a:gd name="connsiteX4" fmla="*/ 4571 w 162545"/>
                <a:gd name="connsiteY4" fmla="*/ 123137 h 363313"/>
                <a:gd name="connsiteX5" fmla="*/ 9934 w 162545"/>
                <a:gd name="connsiteY5" fmla="*/ 145459 h 363313"/>
                <a:gd name="connsiteX6" fmla="*/ 17078 w 162545"/>
                <a:gd name="connsiteY6" fmla="*/ 183559 h 363313"/>
                <a:gd name="connsiteX7" fmla="*/ 9934 w 162545"/>
                <a:gd name="connsiteY7" fmla="*/ 214515 h 363313"/>
                <a:gd name="connsiteX8" fmla="*/ 409 w 162545"/>
                <a:gd name="connsiteY8" fmla="*/ 264521 h 363313"/>
                <a:gd name="connsiteX9" fmla="*/ 2791 w 162545"/>
                <a:gd name="connsiteY9" fmla="*/ 305003 h 363313"/>
                <a:gd name="connsiteX10" fmla="*/ 12316 w 162545"/>
                <a:gd name="connsiteY10" fmla="*/ 343103 h 363313"/>
                <a:gd name="connsiteX11" fmla="*/ 28984 w 162545"/>
                <a:gd name="connsiteY11" fmla="*/ 362153 h 363313"/>
                <a:gd name="connsiteX12" fmla="*/ 52797 w 162545"/>
                <a:gd name="connsiteY12" fmla="*/ 359771 h 363313"/>
                <a:gd name="connsiteX13" fmla="*/ 71847 w 162545"/>
                <a:gd name="connsiteY13" fmla="*/ 347865 h 363313"/>
                <a:gd name="connsiteX14" fmla="*/ 67084 w 162545"/>
                <a:gd name="connsiteY14" fmla="*/ 316909 h 363313"/>
                <a:gd name="connsiteX15" fmla="*/ 62322 w 162545"/>
                <a:gd name="connsiteY15" fmla="*/ 295478 h 363313"/>
                <a:gd name="connsiteX16" fmla="*/ 62322 w 162545"/>
                <a:gd name="connsiteY16" fmla="*/ 262140 h 363313"/>
                <a:gd name="connsiteX17" fmla="*/ 68576 w 162545"/>
                <a:gd name="connsiteY17" fmla="*/ 240419 h 363313"/>
                <a:gd name="connsiteX18" fmla="*/ 76609 w 162545"/>
                <a:gd name="connsiteY18" fmla="*/ 197846 h 363313"/>
                <a:gd name="connsiteX19" fmla="*/ 71847 w 162545"/>
                <a:gd name="connsiteY19" fmla="*/ 154984 h 363313"/>
                <a:gd name="connsiteX20" fmla="*/ 67084 w 162545"/>
                <a:gd name="connsiteY20" fmla="*/ 119265 h 363313"/>
                <a:gd name="connsiteX21" fmla="*/ 64703 w 162545"/>
                <a:gd name="connsiteY21" fmla="*/ 95453 h 363313"/>
                <a:gd name="connsiteX22" fmla="*/ 78991 w 162545"/>
                <a:gd name="connsiteY22" fmla="*/ 95453 h 363313"/>
                <a:gd name="connsiteX23" fmla="*/ 95659 w 162545"/>
                <a:gd name="connsiteY23" fmla="*/ 131171 h 363313"/>
                <a:gd name="connsiteX24" fmla="*/ 100422 w 162545"/>
                <a:gd name="connsiteY24" fmla="*/ 178796 h 363313"/>
                <a:gd name="connsiteX25" fmla="*/ 98041 w 162545"/>
                <a:gd name="connsiteY25" fmla="*/ 219278 h 363313"/>
                <a:gd name="connsiteX26" fmla="*/ 93278 w 162545"/>
                <a:gd name="connsiteY26" fmla="*/ 259759 h 363313"/>
                <a:gd name="connsiteX27" fmla="*/ 93278 w 162545"/>
                <a:gd name="connsiteY27" fmla="*/ 309765 h 363313"/>
                <a:gd name="connsiteX28" fmla="*/ 93278 w 162545"/>
                <a:gd name="connsiteY28" fmla="*/ 333578 h 363313"/>
                <a:gd name="connsiteX29" fmla="*/ 102803 w 162545"/>
                <a:gd name="connsiteY29" fmla="*/ 355009 h 363313"/>
                <a:gd name="connsiteX30" fmla="*/ 117091 w 162545"/>
                <a:gd name="connsiteY30" fmla="*/ 362153 h 363313"/>
                <a:gd name="connsiteX31" fmla="*/ 143284 w 162545"/>
                <a:gd name="connsiteY31" fmla="*/ 352628 h 363313"/>
                <a:gd name="connsiteX32" fmla="*/ 159953 w 162545"/>
                <a:gd name="connsiteY32" fmla="*/ 321671 h 363313"/>
                <a:gd name="connsiteX33" fmla="*/ 152809 w 162545"/>
                <a:gd name="connsiteY33" fmla="*/ 266903 h 363313"/>
                <a:gd name="connsiteX34" fmla="*/ 159953 w 162545"/>
                <a:gd name="connsiteY34" fmla="*/ 221659 h 363313"/>
                <a:gd name="connsiteX35" fmla="*/ 162334 w 162545"/>
                <a:gd name="connsiteY35" fmla="*/ 169271 h 363313"/>
                <a:gd name="connsiteX36" fmla="*/ 155191 w 162545"/>
                <a:gd name="connsiteY36" fmla="*/ 131171 h 363313"/>
                <a:gd name="connsiteX37" fmla="*/ 145666 w 162545"/>
                <a:gd name="connsiteY37" fmla="*/ 97834 h 363313"/>
                <a:gd name="connsiteX38" fmla="*/ 133759 w 162545"/>
                <a:gd name="connsiteY38" fmla="*/ 52590 h 363313"/>
                <a:gd name="connsiteX39" fmla="*/ 123055 w 162545"/>
                <a:gd name="connsiteY39" fmla="*/ 17761 h 363313"/>
                <a:gd name="connsiteX40" fmla="*/ 74228 w 162545"/>
                <a:gd name="connsiteY40" fmla="*/ 203 h 363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62545" h="363313">
                  <a:moveTo>
                    <a:pt x="74228" y="203"/>
                  </a:moveTo>
                  <a:cubicBezTo>
                    <a:pt x="58153" y="2039"/>
                    <a:pt x="37764" y="17269"/>
                    <a:pt x="26603" y="28778"/>
                  </a:cubicBezTo>
                  <a:cubicBezTo>
                    <a:pt x="15442" y="40287"/>
                    <a:pt x="11233" y="56956"/>
                    <a:pt x="7264" y="69259"/>
                  </a:cubicBezTo>
                  <a:cubicBezTo>
                    <a:pt x="3295" y="81562"/>
                    <a:pt x="3240" y="93616"/>
                    <a:pt x="2791" y="102596"/>
                  </a:cubicBezTo>
                  <a:cubicBezTo>
                    <a:pt x="2342" y="111576"/>
                    <a:pt x="3381" y="115993"/>
                    <a:pt x="4571" y="123137"/>
                  </a:cubicBezTo>
                  <a:cubicBezTo>
                    <a:pt x="5761" y="130281"/>
                    <a:pt x="7850" y="135389"/>
                    <a:pt x="9934" y="145459"/>
                  </a:cubicBezTo>
                  <a:cubicBezTo>
                    <a:pt x="12019" y="155529"/>
                    <a:pt x="17078" y="172050"/>
                    <a:pt x="17078" y="183559"/>
                  </a:cubicBezTo>
                  <a:cubicBezTo>
                    <a:pt x="17078" y="195068"/>
                    <a:pt x="12712" y="201021"/>
                    <a:pt x="9934" y="214515"/>
                  </a:cubicBezTo>
                  <a:cubicBezTo>
                    <a:pt x="7156" y="228009"/>
                    <a:pt x="1599" y="249440"/>
                    <a:pt x="409" y="264521"/>
                  </a:cubicBezTo>
                  <a:cubicBezTo>
                    <a:pt x="-781" y="279602"/>
                    <a:pt x="806" y="291906"/>
                    <a:pt x="2791" y="305003"/>
                  </a:cubicBezTo>
                  <a:cubicBezTo>
                    <a:pt x="4776" y="318100"/>
                    <a:pt x="7950" y="333578"/>
                    <a:pt x="12316" y="343103"/>
                  </a:cubicBezTo>
                  <a:cubicBezTo>
                    <a:pt x="16681" y="352628"/>
                    <a:pt x="22237" y="359375"/>
                    <a:pt x="28984" y="362153"/>
                  </a:cubicBezTo>
                  <a:cubicBezTo>
                    <a:pt x="35731" y="364931"/>
                    <a:pt x="45653" y="362152"/>
                    <a:pt x="52797" y="359771"/>
                  </a:cubicBezTo>
                  <a:cubicBezTo>
                    <a:pt x="59941" y="357390"/>
                    <a:pt x="69466" y="355009"/>
                    <a:pt x="71847" y="347865"/>
                  </a:cubicBezTo>
                  <a:cubicBezTo>
                    <a:pt x="74228" y="340721"/>
                    <a:pt x="68672" y="325640"/>
                    <a:pt x="67084" y="316909"/>
                  </a:cubicBezTo>
                  <a:cubicBezTo>
                    <a:pt x="65496" y="308178"/>
                    <a:pt x="63116" y="304606"/>
                    <a:pt x="62322" y="295478"/>
                  </a:cubicBezTo>
                  <a:cubicBezTo>
                    <a:pt x="61528" y="286350"/>
                    <a:pt x="61280" y="271316"/>
                    <a:pt x="62322" y="262140"/>
                  </a:cubicBezTo>
                  <a:cubicBezTo>
                    <a:pt x="63364" y="252964"/>
                    <a:pt x="66195" y="251135"/>
                    <a:pt x="68576" y="240419"/>
                  </a:cubicBezTo>
                  <a:cubicBezTo>
                    <a:pt x="70957" y="229703"/>
                    <a:pt x="76064" y="212085"/>
                    <a:pt x="76609" y="197846"/>
                  </a:cubicBezTo>
                  <a:cubicBezTo>
                    <a:pt x="77154" y="183607"/>
                    <a:pt x="73434" y="168081"/>
                    <a:pt x="71847" y="154984"/>
                  </a:cubicBezTo>
                  <a:cubicBezTo>
                    <a:pt x="70260" y="141887"/>
                    <a:pt x="68275" y="129187"/>
                    <a:pt x="67084" y="119265"/>
                  </a:cubicBezTo>
                  <a:cubicBezTo>
                    <a:pt x="65893" y="109343"/>
                    <a:pt x="62719" y="99422"/>
                    <a:pt x="64703" y="95453"/>
                  </a:cubicBezTo>
                  <a:cubicBezTo>
                    <a:pt x="66687" y="91484"/>
                    <a:pt x="73832" y="89500"/>
                    <a:pt x="78991" y="95453"/>
                  </a:cubicBezTo>
                  <a:cubicBezTo>
                    <a:pt x="84150" y="101406"/>
                    <a:pt x="92087" y="117281"/>
                    <a:pt x="95659" y="131171"/>
                  </a:cubicBezTo>
                  <a:cubicBezTo>
                    <a:pt x="99231" y="145061"/>
                    <a:pt x="100025" y="164112"/>
                    <a:pt x="100422" y="178796"/>
                  </a:cubicBezTo>
                  <a:cubicBezTo>
                    <a:pt x="100819" y="193480"/>
                    <a:pt x="99232" y="205784"/>
                    <a:pt x="98041" y="219278"/>
                  </a:cubicBezTo>
                  <a:cubicBezTo>
                    <a:pt x="96850" y="232772"/>
                    <a:pt x="94072" y="244678"/>
                    <a:pt x="93278" y="259759"/>
                  </a:cubicBezTo>
                  <a:cubicBezTo>
                    <a:pt x="92484" y="274840"/>
                    <a:pt x="93278" y="309765"/>
                    <a:pt x="93278" y="309765"/>
                  </a:cubicBezTo>
                  <a:cubicBezTo>
                    <a:pt x="93278" y="322068"/>
                    <a:pt x="91690" y="326037"/>
                    <a:pt x="93278" y="333578"/>
                  </a:cubicBezTo>
                  <a:cubicBezTo>
                    <a:pt x="94866" y="341119"/>
                    <a:pt x="98834" y="350247"/>
                    <a:pt x="102803" y="355009"/>
                  </a:cubicBezTo>
                  <a:cubicBezTo>
                    <a:pt x="106772" y="359771"/>
                    <a:pt x="110344" y="362550"/>
                    <a:pt x="117091" y="362153"/>
                  </a:cubicBezTo>
                  <a:cubicBezTo>
                    <a:pt x="123838" y="361756"/>
                    <a:pt x="136140" y="359375"/>
                    <a:pt x="143284" y="352628"/>
                  </a:cubicBezTo>
                  <a:cubicBezTo>
                    <a:pt x="150428" y="345881"/>
                    <a:pt x="158366" y="335958"/>
                    <a:pt x="159953" y="321671"/>
                  </a:cubicBezTo>
                  <a:cubicBezTo>
                    <a:pt x="161540" y="307384"/>
                    <a:pt x="152809" y="283572"/>
                    <a:pt x="152809" y="266903"/>
                  </a:cubicBezTo>
                  <a:cubicBezTo>
                    <a:pt x="152809" y="250234"/>
                    <a:pt x="158366" y="237931"/>
                    <a:pt x="159953" y="221659"/>
                  </a:cubicBezTo>
                  <a:cubicBezTo>
                    <a:pt x="161541" y="205387"/>
                    <a:pt x="163128" y="184352"/>
                    <a:pt x="162334" y="169271"/>
                  </a:cubicBezTo>
                  <a:cubicBezTo>
                    <a:pt x="161540" y="154190"/>
                    <a:pt x="157969" y="143077"/>
                    <a:pt x="155191" y="131171"/>
                  </a:cubicBezTo>
                  <a:cubicBezTo>
                    <a:pt x="152413" y="119265"/>
                    <a:pt x="149238" y="110931"/>
                    <a:pt x="145666" y="97834"/>
                  </a:cubicBezTo>
                  <a:cubicBezTo>
                    <a:pt x="142094" y="84737"/>
                    <a:pt x="136934" y="66084"/>
                    <a:pt x="133759" y="52590"/>
                  </a:cubicBezTo>
                  <a:cubicBezTo>
                    <a:pt x="130584" y="39096"/>
                    <a:pt x="126230" y="26095"/>
                    <a:pt x="123055" y="17761"/>
                  </a:cubicBezTo>
                  <a:cubicBezTo>
                    <a:pt x="119880" y="9427"/>
                    <a:pt x="90303" y="-1633"/>
                    <a:pt x="74228" y="203"/>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689" name="任意多边形 443">
              <a:extLst>
                <a:ext uri="{FF2B5EF4-FFF2-40B4-BE49-F238E27FC236}">
                  <a16:creationId xmlns:a16="http://schemas.microsoft.com/office/drawing/2014/main" id="{F5A5C897-1681-21EC-CD22-4427E8AAB5A7}"/>
                </a:ext>
              </a:extLst>
            </p:cNvPr>
            <p:cNvSpPr>
              <a:spLocks noChangeAspect="1"/>
            </p:cNvSpPr>
            <p:nvPr/>
          </p:nvSpPr>
          <p:spPr>
            <a:xfrm rot="5400000">
              <a:off x="11273238" y="1017707"/>
              <a:ext cx="112699" cy="252026"/>
            </a:xfrm>
            <a:custGeom>
              <a:avLst/>
              <a:gdLst>
                <a:gd name="connsiteX0" fmla="*/ 74228 w 162545"/>
                <a:gd name="connsiteY0" fmla="*/ 248 h 363358"/>
                <a:gd name="connsiteX1" fmla="*/ 26603 w 162545"/>
                <a:gd name="connsiteY1" fmla="*/ 28823 h 363358"/>
                <a:gd name="connsiteX2" fmla="*/ 9934 w 162545"/>
                <a:gd name="connsiteY2" fmla="*/ 69304 h 363358"/>
                <a:gd name="connsiteX3" fmla="*/ 2791 w 162545"/>
                <a:gd name="connsiteY3" fmla="*/ 102641 h 363358"/>
                <a:gd name="connsiteX4" fmla="*/ 2791 w 162545"/>
                <a:gd name="connsiteY4" fmla="*/ 124073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993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726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726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8576 w 162545"/>
                <a:gd name="connsiteY17" fmla="*/ 240464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03 h 363313"/>
                <a:gd name="connsiteX1" fmla="*/ 26603 w 162545"/>
                <a:gd name="connsiteY1" fmla="*/ 28778 h 363313"/>
                <a:gd name="connsiteX2" fmla="*/ 7264 w 162545"/>
                <a:gd name="connsiteY2" fmla="*/ 69259 h 363313"/>
                <a:gd name="connsiteX3" fmla="*/ 2791 w 162545"/>
                <a:gd name="connsiteY3" fmla="*/ 102596 h 363313"/>
                <a:gd name="connsiteX4" fmla="*/ 4571 w 162545"/>
                <a:gd name="connsiteY4" fmla="*/ 123137 h 363313"/>
                <a:gd name="connsiteX5" fmla="*/ 9934 w 162545"/>
                <a:gd name="connsiteY5" fmla="*/ 145459 h 363313"/>
                <a:gd name="connsiteX6" fmla="*/ 17078 w 162545"/>
                <a:gd name="connsiteY6" fmla="*/ 183559 h 363313"/>
                <a:gd name="connsiteX7" fmla="*/ 9934 w 162545"/>
                <a:gd name="connsiteY7" fmla="*/ 214515 h 363313"/>
                <a:gd name="connsiteX8" fmla="*/ 409 w 162545"/>
                <a:gd name="connsiteY8" fmla="*/ 264521 h 363313"/>
                <a:gd name="connsiteX9" fmla="*/ 2791 w 162545"/>
                <a:gd name="connsiteY9" fmla="*/ 305003 h 363313"/>
                <a:gd name="connsiteX10" fmla="*/ 12316 w 162545"/>
                <a:gd name="connsiteY10" fmla="*/ 343103 h 363313"/>
                <a:gd name="connsiteX11" fmla="*/ 28984 w 162545"/>
                <a:gd name="connsiteY11" fmla="*/ 362153 h 363313"/>
                <a:gd name="connsiteX12" fmla="*/ 52797 w 162545"/>
                <a:gd name="connsiteY12" fmla="*/ 359771 h 363313"/>
                <a:gd name="connsiteX13" fmla="*/ 71847 w 162545"/>
                <a:gd name="connsiteY13" fmla="*/ 347865 h 363313"/>
                <a:gd name="connsiteX14" fmla="*/ 67084 w 162545"/>
                <a:gd name="connsiteY14" fmla="*/ 316909 h 363313"/>
                <a:gd name="connsiteX15" fmla="*/ 62322 w 162545"/>
                <a:gd name="connsiteY15" fmla="*/ 295478 h 363313"/>
                <a:gd name="connsiteX16" fmla="*/ 62322 w 162545"/>
                <a:gd name="connsiteY16" fmla="*/ 262140 h 363313"/>
                <a:gd name="connsiteX17" fmla="*/ 68576 w 162545"/>
                <a:gd name="connsiteY17" fmla="*/ 240419 h 363313"/>
                <a:gd name="connsiteX18" fmla="*/ 76609 w 162545"/>
                <a:gd name="connsiteY18" fmla="*/ 197846 h 363313"/>
                <a:gd name="connsiteX19" fmla="*/ 71847 w 162545"/>
                <a:gd name="connsiteY19" fmla="*/ 154984 h 363313"/>
                <a:gd name="connsiteX20" fmla="*/ 67084 w 162545"/>
                <a:gd name="connsiteY20" fmla="*/ 119265 h 363313"/>
                <a:gd name="connsiteX21" fmla="*/ 64703 w 162545"/>
                <a:gd name="connsiteY21" fmla="*/ 95453 h 363313"/>
                <a:gd name="connsiteX22" fmla="*/ 78991 w 162545"/>
                <a:gd name="connsiteY22" fmla="*/ 95453 h 363313"/>
                <a:gd name="connsiteX23" fmla="*/ 95659 w 162545"/>
                <a:gd name="connsiteY23" fmla="*/ 131171 h 363313"/>
                <a:gd name="connsiteX24" fmla="*/ 100422 w 162545"/>
                <a:gd name="connsiteY24" fmla="*/ 178796 h 363313"/>
                <a:gd name="connsiteX25" fmla="*/ 98041 w 162545"/>
                <a:gd name="connsiteY25" fmla="*/ 219278 h 363313"/>
                <a:gd name="connsiteX26" fmla="*/ 93278 w 162545"/>
                <a:gd name="connsiteY26" fmla="*/ 259759 h 363313"/>
                <a:gd name="connsiteX27" fmla="*/ 93278 w 162545"/>
                <a:gd name="connsiteY27" fmla="*/ 309765 h 363313"/>
                <a:gd name="connsiteX28" fmla="*/ 93278 w 162545"/>
                <a:gd name="connsiteY28" fmla="*/ 333578 h 363313"/>
                <a:gd name="connsiteX29" fmla="*/ 102803 w 162545"/>
                <a:gd name="connsiteY29" fmla="*/ 355009 h 363313"/>
                <a:gd name="connsiteX30" fmla="*/ 117091 w 162545"/>
                <a:gd name="connsiteY30" fmla="*/ 362153 h 363313"/>
                <a:gd name="connsiteX31" fmla="*/ 143284 w 162545"/>
                <a:gd name="connsiteY31" fmla="*/ 352628 h 363313"/>
                <a:gd name="connsiteX32" fmla="*/ 159953 w 162545"/>
                <a:gd name="connsiteY32" fmla="*/ 321671 h 363313"/>
                <a:gd name="connsiteX33" fmla="*/ 152809 w 162545"/>
                <a:gd name="connsiteY33" fmla="*/ 266903 h 363313"/>
                <a:gd name="connsiteX34" fmla="*/ 159953 w 162545"/>
                <a:gd name="connsiteY34" fmla="*/ 221659 h 363313"/>
                <a:gd name="connsiteX35" fmla="*/ 162334 w 162545"/>
                <a:gd name="connsiteY35" fmla="*/ 169271 h 363313"/>
                <a:gd name="connsiteX36" fmla="*/ 155191 w 162545"/>
                <a:gd name="connsiteY36" fmla="*/ 131171 h 363313"/>
                <a:gd name="connsiteX37" fmla="*/ 145666 w 162545"/>
                <a:gd name="connsiteY37" fmla="*/ 97834 h 363313"/>
                <a:gd name="connsiteX38" fmla="*/ 133759 w 162545"/>
                <a:gd name="connsiteY38" fmla="*/ 52590 h 363313"/>
                <a:gd name="connsiteX39" fmla="*/ 123055 w 162545"/>
                <a:gd name="connsiteY39" fmla="*/ 17761 h 363313"/>
                <a:gd name="connsiteX40" fmla="*/ 74228 w 162545"/>
                <a:gd name="connsiteY40" fmla="*/ 203 h 363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62545" h="363313">
                  <a:moveTo>
                    <a:pt x="74228" y="203"/>
                  </a:moveTo>
                  <a:cubicBezTo>
                    <a:pt x="58153" y="2039"/>
                    <a:pt x="37764" y="17269"/>
                    <a:pt x="26603" y="28778"/>
                  </a:cubicBezTo>
                  <a:cubicBezTo>
                    <a:pt x="15442" y="40287"/>
                    <a:pt x="11233" y="56956"/>
                    <a:pt x="7264" y="69259"/>
                  </a:cubicBezTo>
                  <a:cubicBezTo>
                    <a:pt x="3295" y="81562"/>
                    <a:pt x="3240" y="93616"/>
                    <a:pt x="2791" y="102596"/>
                  </a:cubicBezTo>
                  <a:cubicBezTo>
                    <a:pt x="2342" y="111576"/>
                    <a:pt x="3381" y="115993"/>
                    <a:pt x="4571" y="123137"/>
                  </a:cubicBezTo>
                  <a:cubicBezTo>
                    <a:pt x="5761" y="130281"/>
                    <a:pt x="7850" y="135389"/>
                    <a:pt x="9934" y="145459"/>
                  </a:cubicBezTo>
                  <a:cubicBezTo>
                    <a:pt x="12019" y="155529"/>
                    <a:pt x="17078" y="172050"/>
                    <a:pt x="17078" y="183559"/>
                  </a:cubicBezTo>
                  <a:cubicBezTo>
                    <a:pt x="17078" y="195068"/>
                    <a:pt x="12712" y="201021"/>
                    <a:pt x="9934" y="214515"/>
                  </a:cubicBezTo>
                  <a:cubicBezTo>
                    <a:pt x="7156" y="228009"/>
                    <a:pt x="1599" y="249440"/>
                    <a:pt x="409" y="264521"/>
                  </a:cubicBezTo>
                  <a:cubicBezTo>
                    <a:pt x="-781" y="279602"/>
                    <a:pt x="806" y="291906"/>
                    <a:pt x="2791" y="305003"/>
                  </a:cubicBezTo>
                  <a:cubicBezTo>
                    <a:pt x="4776" y="318100"/>
                    <a:pt x="7950" y="333578"/>
                    <a:pt x="12316" y="343103"/>
                  </a:cubicBezTo>
                  <a:cubicBezTo>
                    <a:pt x="16681" y="352628"/>
                    <a:pt x="22237" y="359375"/>
                    <a:pt x="28984" y="362153"/>
                  </a:cubicBezTo>
                  <a:cubicBezTo>
                    <a:pt x="35731" y="364931"/>
                    <a:pt x="45653" y="362152"/>
                    <a:pt x="52797" y="359771"/>
                  </a:cubicBezTo>
                  <a:cubicBezTo>
                    <a:pt x="59941" y="357390"/>
                    <a:pt x="69466" y="355009"/>
                    <a:pt x="71847" y="347865"/>
                  </a:cubicBezTo>
                  <a:cubicBezTo>
                    <a:pt x="74228" y="340721"/>
                    <a:pt x="68672" y="325640"/>
                    <a:pt x="67084" y="316909"/>
                  </a:cubicBezTo>
                  <a:cubicBezTo>
                    <a:pt x="65496" y="308178"/>
                    <a:pt x="63116" y="304606"/>
                    <a:pt x="62322" y="295478"/>
                  </a:cubicBezTo>
                  <a:cubicBezTo>
                    <a:pt x="61528" y="286350"/>
                    <a:pt x="61280" y="271316"/>
                    <a:pt x="62322" y="262140"/>
                  </a:cubicBezTo>
                  <a:cubicBezTo>
                    <a:pt x="63364" y="252964"/>
                    <a:pt x="66195" y="251135"/>
                    <a:pt x="68576" y="240419"/>
                  </a:cubicBezTo>
                  <a:cubicBezTo>
                    <a:pt x="70957" y="229703"/>
                    <a:pt x="76064" y="212085"/>
                    <a:pt x="76609" y="197846"/>
                  </a:cubicBezTo>
                  <a:cubicBezTo>
                    <a:pt x="77154" y="183607"/>
                    <a:pt x="73434" y="168081"/>
                    <a:pt x="71847" y="154984"/>
                  </a:cubicBezTo>
                  <a:cubicBezTo>
                    <a:pt x="70260" y="141887"/>
                    <a:pt x="68275" y="129187"/>
                    <a:pt x="67084" y="119265"/>
                  </a:cubicBezTo>
                  <a:cubicBezTo>
                    <a:pt x="65893" y="109343"/>
                    <a:pt x="62719" y="99422"/>
                    <a:pt x="64703" y="95453"/>
                  </a:cubicBezTo>
                  <a:cubicBezTo>
                    <a:pt x="66687" y="91484"/>
                    <a:pt x="73832" y="89500"/>
                    <a:pt x="78991" y="95453"/>
                  </a:cubicBezTo>
                  <a:cubicBezTo>
                    <a:pt x="84150" y="101406"/>
                    <a:pt x="92087" y="117281"/>
                    <a:pt x="95659" y="131171"/>
                  </a:cubicBezTo>
                  <a:cubicBezTo>
                    <a:pt x="99231" y="145061"/>
                    <a:pt x="100025" y="164112"/>
                    <a:pt x="100422" y="178796"/>
                  </a:cubicBezTo>
                  <a:cubicBezTo>
                    <a:pt x="100819" y="193480"/>
                    <a:pt x="99232" y="205784"/>
                    <a:pt x="98041" y="219278"/>
                  </a:cubicBezTo>
                  <a:cubicBezTo>
                    <a:pt x="96850" y="232772"/>
                    <a:pt x="94072" y="244678"/>
                    <a:pt x="93278" y="259759"/>
                  </a:cubicBezTo>
                  <a:cubicBezTo>
                    <a:pt x="92484" y="274840"/>
                    <a:pt x="93278" y="309765"/>
                    <a:pt x="93278" y="309765"/>
                  </a:cubicBezTo>
                  <a:cubicBezTo>
                    <a:pt x="93278" y="322068"/>
                    <a:pt x="91690" y="326037"/>
                    <a:pt x="93278" y="333578"/>
                  </a:cubicBezTo>
                  <a:cubicBezTo>
                    <a:pt x="94866" y="341119"/>
                    <a:pt x="98834" y="350247"/>
                    <a:pt x="102803" y="355009"/>
                  </a:cubicBezTo>
                  <a:cubicBezTo>
                    <a:pt x="106772" y="359771"/>
                    <a:pt x="110344" y="362550"/>
                    <a:pt x="117091" y="362153"/>
                  </a:cubicBezTo>
                  <a:cubicBezTo>
                    <a:pt x="123838" y="361756"/>
                    <a:pt x="136140" y="359375"/>
                    <a:pt x="143284" y="352628"/>
                  </a:cubicBezTo>
                  <a:cubicBezTo>
                    <a:pt x="150428" y="345881"/>
                    <a:pt x="158366" y="335958"/>
                    <a:pt x="159953" y="321671"/>
                  </a:cubicBezTo>
                  <a:cubicBezTo>
                    <a:pt x="161540" y="307384"/>
                    <a:pt x="152809" y="283572"/>
                    <a:pt x="152809" y="266903"/>
                  </a:cubicBezTo>
                  <a:cubicBezTo>
                    <a:pt x="152809" y="250234"/>
                    <a:pt x="158366" y="237931"/>
                    <a:pt x="159953" y="221659"/>
                  </a:cubicBezTo>
                  <a:cubicBezTo>
                    <a:pt x="161541" y="205387"/>
                    <a:pt x="163128" y="184352"/>
                    <a:pt x="162334" y="169271"/>
                  </a:cubicBezTo>
                  <a:cubicBezTo>
                    <a:pt x="161540" y="154190"/>
                    <a:pt x="157969" y="143077"/>
                    <a:pt x="155191" y="131171"/>
                  </a:cubicBezTo>
                  <a:cubicBezTo>
                    <a:pt x="152413" y="119265"/>
                    <a:pt x="149238" y="110931"/>
                    <a:pt x="145666" y="97834"/>
                  </a:cubicBezTo>
                  <a:cubicBezTo>
                    <a:pt x="142094" y="84737"/>
                    <a:pt x="136934" y="66084"/>
                    <a:pt x="133759" y="52590"/>
                  </a:cubicBezTo>
                  <a:cubicBezTo>
                    <a:pt x="130584" y="39096"/>
                    <a:pt x="126230" y="26095"/>
                    <a:pt x="123055" y="17761"/>
                  </a:cubicBezTo>
                  <a:cubicBezTo>
                    <a:pt x="119880" y="9427"/>
                    <a:pt x="90303" y="-1633"/>
                    <a:pt x="74228" y="203"/>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690" name="任意多边形 444">
              <a:extLst>
                <a:ext uri="{FF2B5EF4-FFF2-40B4-BE49-F238E27FC236}">
                  <a16:creationId xmlns:a16="http://schemas.microsoft.com/office/drawing/2014/main" id="{65DCD689-EA7C-28ED-B966-0750BE8DAC01}"/>
                </a:ext>
              </a:extLst>
            </p:cNvPr>
            <p:cNvSpPr>
              <a:spLocks noChangeAspect="1"/>
            </p:cNvSpPr>
            <p:nvPr/>
          </p:nvSpPr>
          <p:spPr>
            <a:xfrm rot="5400000" flipH="1">
              <a:off x="11276408" y="1395485"/>
              <a:ext cx="112699" cy="252026"/>
            </a:xfrm>
            <a:custGeom>
              <a:avLst/>
              <a:gdLst>
                <a:gd name="connsiteX0" fmla="*/ 74228 w 162545"/>
                <a:gd name="connsiteY0" fmla="*/ 248 h 363358"/>
                <a:gd name="connsiteX1" fmla="*/ 26603 w 162545"/>
                <a:gd name="connsiteY1" fmla="*/ 28823 h 363358"/>
                <a:gd name="connsiteX2" fmla="*/ 9934 w 162545"/>
                <a:gd name="connsiteY2" fmla="*/ 69304 h 363358"/>
                <a:gd name="connsiteX3" fmla="*/ 2791 w 162545"/>
                <a:gd name="connsiteY3" fmla="*/ 102641 h 363358"/>
                <a:gd name="connsiteX4" fmla="*/ 2791 w 162545"/>
                <a:gd name="connsiteY4" fmla="*/ 124073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993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726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726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8576 w 162545"/>
                <a:gd name="connsiteY17" fmla="*/ 240464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03 h 363313"/>
                <a:gd name="connsiteX1" fmla="*/ 26603 w 162545"/>
                <a:gd name="connsiteY1" fmla="*/ 28778 h 363313"/>
                <a:gd name="connsiteX2" fmla="*/ 7264 w 162545"/>
                <a:gd name="connsiteY2" fmla="*/ 69259 h 363313"/>
                <a:gd name="connsiteX3" fmla="*/ 2791 w 162545"/>
                <a:gd name="connsiteY3" fmla="*/ 102596 h 363313"/>
                <a:gd name="connsiteX4" fmla="*/ 4571 w 162545"/>
                <a:gd name="connsiteY4" fmla="*/ 123137 h 363313"/>
                <a:gd name="connsiteX5" fmla="*/ 9934 w 162545"/>
                <a:gd name="connsiteY5" fmla="*/ 145459 h 363313"/>
                <a:gd name="connsiteX6" fmla="*/ 17078 w 162545"/>
                <a:gd name="connsiteY6" fmla="*/ 183559 h 363313"/>
                <a:gd name="connsiteX7" fmla="*/ 9934 w 162545"/>
                <a:gd name="connsiteY7" fmla="*/ 214515 h 363313"/>
                <a:gd name="connsiteX8" fmla="*/ 409 w 162545"/>
                <a:gd name="connsiteY8" fmla="*/ 264521 h 363313"/>
                <a:gd name="connsiteX9" fmla="*/ 2791 w 162545"/>
                <a:gd name="connsiteY9" fmla="*/ 305003 h 363313"/>
                <a:gd name="connsiteX10" fmla="*/ 12316 w 162545"/>
                <a:gd name="connsiteY10" fmla="*/ 343103 h 363313"/>
                <a:gd name="connsiteX11" fmla="*/ 28984 w 162545"/>
                <a:gd name="connsiteY11" fmla="*/ 362153 h 363313"/>
                <a:gd name="connsiteX12" fmla="*/ 52797 w 162545"/>
                <a:gd name="connsiteY12" fmla="*/ 359771 h 363313"/>
                <a:gd name="connsiteX13" fmla="*/ 71847 w 162545"/>
                <a:gd name="connsiteY13" fmla="*/ 347865 h 363313"/>
                <a:gd name="connsiteX14" fmla="*/ 67084 w 162545"/>
                <a:gd name="connsiteY14" fmla="*/ 316909 h 363313"/>
                <a:gd name="connsiteX15" fmla="*/ 62322 w 162545"/>
                <a:gd name="connsiteY15" fmla="*/ 295478 h 363313"/>
                <a:gd name="connsiteX16" fmla="*/ 62322 w 162545"/>
                <a:gd name="connsiteY16" fmla="*/ 262140 h 363313"/>
                <a:gd name="connsiteX17" fmla="*/ 68576 w 162545"/>
                <a:gd name="connsiteY17" fmla="*/ 240419 h 363313"/>
                <a:gd name="connsiteX18" fmla="*/ 76609 w 162545"/>
                <a:gd name="connsiteY18" fmla="*/ 197846 h 363313"/>
                <a:gd name="connsiteX19" fmla="*/ 71847 w 162545"/>
                <a:gd name="connsiteY19" fmla="*/ 154984 h 363313"/>
                <a:gd name="connsiteX20" fmla="*/ 67084 w 162545"/>
                <a:gd name="connsiteY20" fmla="*/ 119265 h 363313"/>
                <a:gd name="connsiteX21" fmla="*/ 64703 w 162545"/>
                <a:gd name="connsiteY21" fmla="*/ 95453 h 363313"/>
                <a:gd name="connsiteX22" fmla="*/ 78991 w 162545"/>
                <a:gd name="connsiteY22" fmla="*/ 95453 h 363313"/>
                <a:gd name="connsiteX23" fmla="*/ 95659 w 162545"/>
                <a:gd name="connsiteY23" fmla="*/ 131171 h 363313"/>
                <a:gd name="connsiteX24" fmla="*/ 100422 w 162545"/>
                <a:gd name="connsiteY24" fmla="*/ 178796 h 363313"/>
                <a:gd name="connsiteX25" fmla="*/ 98041 w 162545"/>
                <a:gd name="connsiteY25" fmla="*/ 219278 h 363313"/>
                <a:gd name="connsiteX26" fmla="*/ 93278 w 162545"/>
                <a:gd name="connsiteY26" fmla="*/ 259759 h 363313"/>
                <a:gd name="connsiteX27" fmla="*/ 93278 w 162545"/>
                <a:gd name="connsiteY27" fmla="*/ 309765 h 363313"/>
                <a:gd name="connsiteX28" fmla="*/ 93278 w 162545"/>
                <a:gd name="connsiteY28" fmla="*/ 333578 h 363313"/>
                <a:gd name="connsiteX29" fmla="*/ 102803 w 162545"/>
                <a:gd name="connsiteY29" fmla="*/ 355009 h 363313"/>
                <a:gd name="connsiteX30" fmla="*/ 117091 w 162545"/>
                <a:gd name="connsiteY30" fmla="*/ 362153 h 363313"/>
                <a:gd name="connsiteX31" fmla="*/ 143284 w 162545"/>
                <a:gd name="connsiteY31" fmla="*/ 352628 h 363313"/>
                <a:gd name="connsiteX32" fmla="*/ 159953 w 162545"/>
                <a:gd name="connsiteY32" fmla="*/ 321671 h 363313"/>
                <a:gd name="connsiteX33" fmla="*/ 152809 w 162545"/>
                <a:gd name="connsiteY33" fmla="*/ 266903 h 363313"/>
                <a:gd name="connsiteX34" fmla="*/ 159953 w 162545"/>
                <a:gd name="connsiteY34" fmla="*/ 221659 h 363313"/>
                <a:gd name="connsiteX35" fmla="*/ 162334 w 162545"/>
                <a:gd name="connsiteY35" fmla="*/ 169271 h 363313"/>
                <a:gd name="connsiteX36" fmla="*/ 155191 w 162545"/>
                <a:gd name="connsiteY36" fmla="*/ 131171 h 363313"/>
                <a:gd name="connsiteX37" fmla="*/ 145666 w 162545"/>
                <a:gd name="connsiteY37" fmla="*/ 97834 h 363313"/>
                <a:gd name="connsiteX38" fmla="*/ 133759 w 162545"/>
                <a:gd name="connsiteY38" fmla="*/ 52590 h 363313"/>
                <a:gd name="connsiteX39" fmla="*/ 123055 w 162545"/>
                <a:gd name="connsiteY39" fmla="*/ 17761 h 363313"/>
                <a:gd name="connsiteX40" fmla="*/ 74228 w 162545"/>
                <a:gd name="connsiteY40" fmla="*/ 203 h 363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62545" h="363313">
                  <a:moveTo>
                    <a:pt x="74228" y="203"/>
                  </a:moveTo>
                  <a:cubicBezTo>
                    <a:pt x="58153" y="2039"/>
                    <a:pt x="37764" y="17269"/>
                    <a:pt x="26603" y="28778"/>
                  </a:cubicBezTo>
                  <a:cubicBezTo>
                    <a:pt x="15442" y="40287"/>
                    <a:pt x="11233" y="56956"/>
                    <a:pt x="7264" y="69259"/>
                  </a:cubicBezTo>
                  <a:cubicBezTo>
                    <a:pt x="3295" y="81562"/>
                    <a:pt x="3240" y="93616"/>
                    <a:pt x="2791" y="102596"/>
                  </a:cubicBezTo>
                  <a:cubicBezTo>
                    <a:pt x="2342" y="111576"/>
                    <a:pt x="3381" y="115993"/>
                    <a:pt x="4571" y="123137"/>
                  </a:cubicBezTo>
                  <a:cubicBezTo>
                    <a:pt x="5761" y="130281"/>
                    <a:pt x="7850" y="135389"/>
                    <a:pt x="9934" y="145459"/>
                  </a:cubicBezTo>
                  <a:cubicBezTo>
                    <a:pt x="12019" y="155529"/>
                    <a:pt x="17078" y="172050"/>
                    <a:pt x="17078" y="183559"/>
                  </a:cubicBezTo>
                  <a:cubicBezTo>
                    <a:pt x="17078" y="195068"/>
                    <a:pt x="12712" y="201021"/>
                    <a:pt x="9934" y="214515"/>
                  </a:cubicBezTo>
                  <a:cubicBezTo>
                    <a:pt x="7156" y="228009"/>
                    <a:pt x="1599" y="249440"/>
                    <a:pt x="409" y="264521"/>
                  </a:cubicBezTo>
                  <a:cubicBezTo>
                    <a:pt x="-781" y="279602"/>
                    <a:pt x="806" y="291906"/>
                    <a:pt x="2791" y="305003"/>
                  </a:cubicBezTo>
                  <a:cubicBezTo>
                    <a:pt x="4776" y="318100"/>
                    <a:pt x="7950" y="333578"/>
                    <a:pt x="12316" y="343103"/>
                  </a:cubicBezTo>
                  <a:cubicBezTo>
                    <a:pt x="16681" y="352628"/>
                    <a:pt x="22237" y="359375"/>
                    <a:pt x="28984" y="362153"/>
                  </a:cubicBezTo>
                  <a:cubicBezTo>
                    <a:pt x="35731" y="364931"/>
                    <a:pt x="45653" y="362152"/>
                    <a:pt x="52797" y="359771"/>
                  </a:cubicBezTo>
                  <a:cubicBezTo>
                    <a:pt x="59941" y="357390"/>
                    <a:pt x="69466" y="355009"/>
                    <a:pt x="71847" y="347865"/>
                  </a:cubicBezTo>
                  <a:cubicBezTo>
                    <a:pt x="74228" y="340721"/>
                    <a:pt x="68672" y="325640"/>
                    <a:pt x="67084" y="316909"/>
                  </a:cubicBezTo>
                  <a:cubicBezTo>
                    <a:pt x="65496" y="308178"/>
                    <a:pt x="63116" y="304606"/>
                    <a:pt x="62322" y="295478"/>
                  </a:cubicBezTo>
                  <a:cubicBezTo>
                    <a:pt x="61528" y="286350"/>
                    <a:pt x="61280" y="271316"/>
                    <a:pt x="62322" y="262140"/>
                  </a:cubicBezTo>
                  <a:cubicBezTo>
                    <a:pt x="63364" y="252964"/>
                    <a:pt x="66195" y="251135"/>
                    <a:pt x="68576" y="240419"/>
                  </a:cubicBezTo>
                  <a:cubicBezTo>
                    <a:pt x="70957" y="229703"/>
                    <a:pt x="76064" y="212085"/>
                    <a:pt x="76609" y="197846"/>
                  </a:cubicBezTo>
                  <a:cubicBezTo>
                    <a:pt x="77154" y="183607"/>
                    <a:pt x="73434" y="168081"/>
                    <a:pt x="71847" y="154984"/>
                  </a:cubicBezTo>
                  <a:cubicBezTo>
                    <a:pt x="70260" y="141887"/>
                    <a:pt x="68275" y="129187"/>
                    <a:pt x="67084" y="119265"/>
                  </a:cubicBezTo>
                  <a:cubicBezTo>
                    <a:pt x="65893" y="109343"/>
                    <a:pt x="62719" y="99422"/>
                    <a:pt x="64703" y="95453"/>
                  </a:cubicBezTo>
                  <a:cubicBezTo>
                    <a:pt x="66687" y="91484"/>
                    <a:pt x="73832" y="89500"/>
                    <a:pt x="78991" y="95453"/>
                  </a:cubicBezTo>
                  <a:cubicBezTo>
                    <a:pt x="84150" y="101406"/>
                    <a:pt x="92087" y="117281"/>
                    <a:pt x="95659" y="131171"/>
                  </a:cubicBezTo>
                  <a:cubicBezTo>
                    <a:pt x="99231" y="145061"/>
                    <a:pt x="100025" y="164112"/>
                    <a:pt x="100422" y="178796"/>
                  </a:cubicBezTo>
                  <a:cubicBezTo>
                    <a:pt x="100819" y="193480"/>
                    <a:pt x="99232" y="205784"/>
                    <a:pt x="98041" y="219278"/>
                  </a:cubicBezTo>
                  <a:cubicBezTo>
                    <a:pt x="96850" y="232772"/>
                    <a:pt x="94072" y="244678"/>
                    <a:pt x="93278" y="259759"/>
                  </a:cubicBezTo>
                  <a:cubicBezTo>
                    <a:pt x="92484" y="274840"/>
                    <a:pt x="93278" y="309765"/>
                    <a:pt x="93278" y="309765"/>
                  </a:cubicBezTo>
                  <a:cubicBezTo>
                    <a:pt x="93278" y="322068"/>
                    <a:pt x="91690" y="326037"/>
                    <a:pt x="93278" y="333578"/>
                  </a:cubicBezTo>
                  <a:cubicBezTo>
                    <a:pt x="94866" y="341119"/>
                    <a:pt x="98834" y="350247"/>
                    <a:pt x="102803" y="355009"/>
                  </a:cubicBezTo>
                  <a:cubicBezTo>
                    <a:pt x="106772" y="359771"/>
                    <a:pt x="110344" y="362550"/>
                    <a:pt x="117091" y="362153"/>
                  </a:cubicBezTo>
                  <a:cubicBezTo>
                    <a:pt x="123838" y="361756"/>
                    <a:pt x="136140" y="359375"/>
                    <a:pt x="143284" y="352628"/>
                  </a:cubicBezTo>
                  <a:cubicBezTo>
                    <a:pt x="150428" y="345881"/>
                    <a:pt x="158366" y="335958"/>
                    <a:pt x="159953" y="321671"/>
                  </a:cubicBezTo>
                  <a:cubicBezTo>
                    <a:pt x="161540" y="307384"/>
                    <a:pt x="152809" y="283572"/>
                    <a:pt x="152809" y="266903"/>
                  </a:cubicBezTo>
                  <a:cubicBezTo>
                    <a:pt x="152809" y="250234"/>
                    <a:pt x="158366" y="237931"/>
                    <a:pt x="159953" y="221659"/>
                  </a:cubicBezTo>
                  <a:cubicBezTo>
                    <a:pt x="161541" y="205387"/>
                    <a:pt x="163128" y="184352"/>
                    <a:pt x="162334" y="169271"/>
                  </a:cubicBezTo>
                  <a:cubicBezTo>
                    <a:pt x="161540" y="154190"/>
                    <a:pt x="157969" y="143077"/>
                    <a:pt x="155191" y="131171"/>
                  </a:cubicBezTo>
                  <a:cubicBezTo>
                    <a:pt x="152413" y="119265"/>
                    <a:pt x="149238" y="110931"/>
                    <a:pt x="145666" y="97834"/>
                  </a:cubicBezTo>
                  <a:cubicBezTo>
                    <a:pt x="142094" y="84737"/>
                    <a:pt x="136934" y="66084"/>
                    <a:pt x="133759" y="52590"/>
                  </a:cubicBezTo>
                  <a:cubicBezTo>
                    <a:pt x="130584" y="39096"/>
                    <a:pt x="126230" y="26095"/>
                    <a:pt x="123055" y="17761"/>
                  </a:cubicBezTo>
                  <a:cubicBezTo>
                    <a:pt x="119880" y="9427"/>
                    <a:pt x="90303" y="-1633"/>
                    <a:pt x="74228" y="203"/>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691" name="任意多边形 445">
              <a:extLst>
                <a:ext uri="{FF2B5EF4-FFF2-40B4-BE49-F238E27FC236}">
                  <a16:creationId xmlns:a16="http://schemas.microsoft.com/office/drawing/2014/main" id="{66364C2C-3244-6506-F695-F3C86BA96117}"/>
                </a:ext>
              </a:extLst>
            </p:cNvPr>
            <p:cNvSpPr>
              <a:spLocks noChangeAspect="1"/>
            </p:cNvSpPr>
            <p:nvPr/>
          </p:nvSpPr>
          <p:spPr>
            <a:xfrm rot="5400000">
              <a:off x="11277992" y="1519294"/>
              <a:ext cx="114286" cy="250440"/>
            </a:xfrm>
            <a:custGeom>
              <a:avLst/>
              <a:gdLst>
                <a:gd name="connsiteX0" fmla="*/ 100607 w 172441"/>
                <a:gd name="connsiteY0" fmla="*/ 1963 h 384749"/>
                <a:gd name="connsiteX1" fmla="*/ 50601 w 172441"/>
                <a:gd name="connsiteY1" fmla="*/ 13870 h 384749"/>
                <a:gd name="connsiteX2" fmla="*/ 26789 w 172441"/>
                <a:gd name="connsiteY2" fmla="*/ 30538 h 384749"/>
                <a:gd name="connsiteX3" fmla="*/ 10120 w 172441"/>
                <a:gd name="connsiteY3" fmla="*/ 66257 h 384749"/>
                <a:gd name="connsiteX4" fmla="*/ 5357 w 172441"/>
                <a:gd name="connsiteY4" fmla="*/ 99595 h 384749"/>
                <a:gd name="connsiteX5" fmla="*/ 5357 w 172441"/>
                <a:gd name="connsiteY5" fmla="*/ 156745 h 384749"/>
                <a:gd name="connsiteX6" fmla="*/ 5357 w 172441"/>
                <a:gd name="connsiteY6" fmla="*/ 204370 h 384749"/>
                <a:gd name="connsiteX7" fmla="*/ 595 w 172441"/>
                <a:gd name="connsiteY7" fmla="*/ 261520 h 384749"/>
                <a:gd name="connsiteX8" fmla="*/ 595 w 172441"/>
                <a:gd name="connsiteY8" fmla="*/ 313907 h 384749"/>
                <a:gd name="connsiteX9" fmla="*/ 5357 w 172441"/>
                <a:gd name="connsiteY9" fmla="*/ 354388 h 384749"/>
                <a:gd name="connsiteX10" fmla="*/ 17264 w 172441"/>
                <a:gd name="connsiteY10" fmla="*/ 382963 h 384749"/>
                <a:gd name="connsiteX11" fmla="*/ 45839 w 172441"/>
                <a:gd name="connsiteY11" fmla="*/ 380582 h 384749"/>
                <a:gd name="connsiteX12" fmla="*/ 62507 w 172441"/>
                <a:gd name="connsiteY12" fmla="*/ 371057 h 384749"/>
                <a:gd name="connsiteX13" fmla="*/ 67270 w 172441"/>
                <a:gd name="connsiteY13" fmla="*/ 349626 h 384749"/>
                <a:gd name="connsiteX14" fmla="*/ 57745 w 172441"/>
                <a:gd name="connsiteY14" fmla="*/ 321051 h 384749"/>
                <a:gd name="connsiteX15" fmla="*/ 57745 w 172441"/>
                <a:gd name="connsiteY15" fmla="*/ 285332 h 384749"/>
                <a:gd name="connsiteX16" fmla="*/ 62507 w 172441"/>
                <a:gd name="connsiteY16" fmla="*/ 261520 h 384749"/>
                <a:gd name="connsiteX17" fmla="*/ 69651 w 172441"/>
                <a:gd name="connsiteY17" fmla="*/ 230563 h 384749"/>
                <a:gd name="connsiteX18" fmla="*/ 64889 w 172441"/>
                <a:gd name="connsiteY18" fmla="*/ 187701 h 384749"/>
                <a:gd name="connsiteX19" fmla="*/ 62507 w 172441"/>
                <a:gd name="connsiteY19" fmla="*/ 142457 h 384749"/>
                <a:gd name="connsiteX20" fmla="*/ 62507 w 172441"/>
                <a:gd name="connsiteY20" fmla="*/ 106738 h 384749"/>
                <a:gd name="connsiteX21" fmla="*/ 79176 w 172441"/>
                <a:gd name="connsiteY21" fmla="*/ 92451 h 384749"/>
                <a:gd name="connsiteX22" fmla="*/ 95845 w 172441"/>
                <a:gd name="connsiteY22" fmla="*/ 106738 h 384749"/>
                <a:gd name="connsiteX23" fmla="*/ 88701 w 172441"/>
                <a:gd name="connsiteY23" fmla="*/ 140076 h 384749"/>
                <a:gd name="connsiteX24" fmla="*/ 88701 w 172441"/>
                <a:gd name="connsiteY24" fmla="*/ 180557 h 384749"/>
                <a:gd name="connsiteX25" fmla="*/ 86320 w 172441"/>
                <a:gd name="connsiteY25" fmla="*/ 221038 h 384749"/>
                <a:gd name="connsiteX26" fmla="*/ 86320 w 172441"/>
                <a:gd name="connsiteY26" fmla="*/ 259138 h 384749"/>
                <a:gd name="connsiteX27" fmla="*/ 86320 w 172441"/>
                <a:gd name="connsiteY27" fmla="*/ 297238 h 384749"/>
                <a:gd name="connsiteX28" fmla="*/ 91082 w 172441"/>
                <a:gd name="connsiteY28" fmla="*/ 330576 h 384749"/>
                <a:gd name="connsiteX29" fmla="*/ 102989 w 172441"/>
                <a:gd name="connsiteY29" fmla="*/ 361532 h 384749"/>
                <a:gd name="connsiteX30" fmla="*/ 119657 w 172441"/>
                <a:gd name="connsiteY30" fmla="*/ 380582 h 384749"/>
                <a:gd name="connsiteX31" fmla="*/ 152995 w 172441"/>
                <a:gd name="connsiteY31" fmla="*/ 380582 h 384749"/>
                <a:gd name="connsiteX32" fmla="*/ 172045 w 172441"/>
                <a:gd name="connsiteY32" fmla="*/ 363913 h 384749"/>
                <a:gd name="connsiteX33" fmla="*/ 164901 w 172441"/>
                <a:gd name="connsiteY33" fmla="*/ 335338 h 384749"/>
                <a:gd name="connsiteX34" fmla="*/ 152995 w 172441"/>
                <a:gd name="connsiteY34" fmla="*/ 323432 h 384749"/>
                <a:gd name="connsiteX35" fmla="*/ 145851 w 172441"/>
                <a:gd name="connsiteY35" fmla="*/ 294857 h 384749"/>
                <a:gd name="connsiteX36" fmla="*/ 141089 w 172441"/>
                <a:gd name="connsiteY36" fmla="*/ 254376 h 384749"/>
                <a:gd name="connsiteX37" fmla="*/ 143470 w 172441"/>
                <a:gd name="connsiteY37" fmla="*/ 223420 h 384749"/>
                <a:gd name="connsiteX38" fmla="*/ 143470 w 172441"/>
                <a:gd name="connsiteY38" fmla="*/ 187701 h 384749"/>
                <a:gd name="connsiteX39" fmla="*/ 150614 w 172441"/>
                <a:gd name="connsiteY39" fmla="*/ 149601 h 384749"/>
                <a:gd name="connsiteX40" fmla="*/ 152995 w 172441"/>
                <a:gd name="connsiteY40" fmla="*/ 94832 h 384749"/>
                <a:gd name="connsiteX41" fmla="*/ 152995 w 172441"/>
                <a:gd name="connsiteY41" fmla="*/ 56732 h 384749"/>
                <a:gd name="connsiteX42" fmla="*/ 100607 w 172441"/>
                <a:gd name="connsiteY42" fmla="*/ 1963 h 384749"/>
                <a:gd name="connsiteX0" fmla="*/ 100607 w 172441"/>
                <a:gd name="connsiteY0" fmla="*/ 2292 h 385078"/>
                <a:gd name="connsiteX1" fmla="*/ 53429 w 172441"/>
                <a:gd name="connsiteY1" fmla="*/ 12314 h 385078"/>
                <a:gd name="connsiteX2" fmla="*/ 26789 w 172441"/>
                <a:gd name="connsiteY2" fmla="*/ 30867 h 385078"/>
                <a:gd name="connsiteX3" fmla="*/ 10120 w 172441"/>
                <a:gd name="connsiteY3" fmla="*/ 66586 h 385078"/>
                <a:gd name="connsiteX4" fmla="*/ 5357 w 172441"/>
                <a:gd name="connsiteY4" fmla="*/ 99924 h 385078"/>
                <a:gd name="connsiteX5" fmla="*/ 5357 w 172441"/>
                <a:gd name="connsiteY5" fmla="*/ 157074 h 385078"/>
                <a:gd name="connsiteX6" fmla="*/ 5357 w 172441"/>
                <a:gd name="connsiteY6" fmla="*/ 204699 h 385078"/>
                <a:gd name="connsiteX7" fmla="*/ 595 w 172441"/>
                <a:gd name="connsiteY7" fmla="*/ 261849 h 385078"/>
                <a:gd name="connsiteX8" fmla="*/ 595 w 172441"/>
                <a:gd name="connsiteY8" fmla="*/ 314236 h 385078"/>
                <a:gd name="connsiteX9" fmla="*/ 5357 w 172441"/>
                <a:gd name="connsiteY9" fmla="*/ 354717 h 385078"/>
                <a:gd name="connsiteX10" fmla="*/ 17264 w 172441"/>
                <a:gd name="connsiteY10" fmla="*/ 383292 h 385078"/>
                <a:gd name="connsiteX11" fmla="*/ 45839 w 172441"/>
                <a:gd name="connsiteY11" fmla="*/ 380911 h 385078"/>
                <a:gd name="connsiteX12" fmla="*/ 62507 w 172441"/>
                <a:gd name="connsiteY12" fmla="*/ 371386 h 385078"/>
                <a:gd name="connsiteX13" fmla="*/ 67270 w 172441"/>
                <a:gd name="connsiteY13" fmla="*/ 349955 h 385078"/>
                <a:gd name="connsiteX14" fmla="*/ 57745 w 172441"/>
                <a:gd name="connsiteY14" fmla="*/ 321380 h 385078"/>
                <a:gd name="connsiteX15" fmla="*/ 57745 w 172441"/>
                <a:gd name="connsiteY15" fmla="*/ 285661 h 385078"/>
                <a:gd name="connsiteX16" fmla="*/ 62507 w 172441"/>
                <a:gd name="connsiteY16" fmla="*/ 261849 h 385078"/>
                <a:gd name="connsiteX17" fmla="*/ 69651 w 172441"/>
                <a:gd name="connsiteY17" fmla="*/ 230892 h 385078"/>
                <a:gd name="connsiteX18" fmla="*/ 64889 w 172441"/>
                <a:gd name="connsiteY18" fmla="*/ 188030 h 385078"/>
                <a:gd name="connsiteX19" fmla="*/ 62507 w 172441"/>
                <a:gd name="connsiteY19" fmla="*/ 142786 h 385078"/>
                <a:gd name="connsiteX20" fmla="*/ 62507 w 172441"/>
                <a:gd name="connsiteY20" fmla="*/ 107067 h 385078"/>
                <a:gd name="connsiteX21" fmla="*/ 79176 w 172441"/>
                <a:gd name="connsiteY21" fmla="*/ 92780 h 385078"/>
                <a:gd name="connsiteX22" fmla="*/ 95845 w 172441"/>
                <a:gd name="connsiteY22" fmla="*/ 107067 h 385078"/>
                <a:gd name="connsiteX23" fmla="*/ 88701 w 172441"/>
                <a:gd name="connsiteY23" fmla="*/ 140405 h 385078"/>
                <a:gd name="connsiteX24" fmla="*/ 88701 w 172441"/>
                <a:gd name="connsiteY24" fmla="*/ 180886 h 385078"/>
                <a:gd name="connsiteX25" fmla="*/ 86320 w 172441"/>
                <a:gd name="connsiteY25" fmla="*/ 221367 h 385078"/>
                <a:gd name="connsiteX26" fmla="*/ 86320 w 172441"/>
                <a:gd name="connsiteY26" fmla="*/ 259467 h 385078"/>
                <a:gd name="connsiteX27" fmla="*/ 86320 w 172441"/>
                <a:gd name="connsiteY27" fmla="*/ 297567 h 385078"/>
                <a:gd name="connsiteX28" fmla="*/ 91082 w 172441"/>
                <a:gd name="connsiteY28" fmla="*/ 330905 h 385078"/>
                <a:gd name="connsiteX29" fmla="*/ 102989 w 172441"/>
                <a:gd name="connsiteY29" fmla="*/ 361861 h 385078"/>
                <a:gd name="connsiteX30" fmla="*/ 119657 w 172441"/>
                <a:gd name="connsiteY30" fmla="*/ 380911 h 385078"/>
                <a:gd name="connsiteX31" fmla="*/ 152995 w 172441"/>
                <a:gd name="connsiteY31" fmla="*/ 380911 h 385078"/>
                <a:gd name="connsiteX32" fmla="*/ 172045 w 172441"/>
                <a:gd name="connsiteY32" fmla="*/ 364242 h 385078"/>
                <a:gd name="connsiteX33" fmla="*/ 164901 w 172441"/>
                <a:gd name="connsiteY33" fmla="*/ 335667 h 385078"/>
                <a:gd name="connsiteX34" fmla="*/ 152995 w 172441"/>
                <a:gd name="connsiteY34" fmla="*/ 323761 h 385078"/>
                <a:gd name="connsiteX35" fmla="*/ 145851 w 172441"/>
                <a:gd name="connsiteY35" fmla="*/ 295186 h 385078"/>
                <a:gd name="connsiteX36" fmla="*/ 141089 w 172441"/>
                <a:gd name="connsiteY36" fmla="*/ 254705 h 385078"/>
                <a:gd name="connsiteX37" fmla="*/ 143470 w 172441"/>
                <a:gd name="connsiteY37" fmla="*/ 223749 h 385078"/>
                <a:gd name="connsiteX38" fmla="*/ 143470 w 172441"/>
                <a:gd name="connsiteY38" fmla="*/ 188030 h 385078"/>
                <a:gd name="connsiteX39" fmla="*/ 150614 w 172441"/>
                <a:gd name="connsiteY39" fmla="*/ 149930 h 385078"/>
                <a:gd name="connsiteX40" fmla="*/ 152995 w 172441"/>
                <a:gd name="connsiteY40" fmla="*/ 95161 h 385078"/>
                <a:gd name="connsiteX41" fmla="*/ 152995 w 172441"/>
                <a:gd name="connsiteY41" fmla="*/ 57061 h 385078"/>
                <a:gd name="connsiteX42" fmla="*/ 100607 w 172441"/>
                <a:gd name="connsiteY42" fmla="*/ 2292 h 385078"/>
                <a:gd name="connsiteX0" fmla="*/ 100607 w 172441"/>
                <a:gd name="connsiteY0" fmla="*/ 2626 h 382584"/>
                <a:gd name="connsiteX1" fmla="*/ 53429 w 172441"/>
                <a:gd name="connsiteY1" fmla="*/ 9820 h 382584"/>
                <a:gd name="connsiteX2" fmla="*/ 26789 w 172441"/>
                <a:gd name="connsiteY2" fmla="*/ 28373 h 382584"/>
                <a:gd name="connsiteX3" fmla="*/ 10120 w 172441"/>
                <a:gd name="connsiteY3" fmla="*/ 64092 h 382584"/>
                <a:gd name="connsiteX4" fmla="*/ 5357 w 172441"/>
                <a:gd name="connsiteY4" fmla="*/ 97430 h 382584"/>
                <a:gd name="connsiteX5" fmla="*/ 5357 w 172441"/>
                <a:gd name="connsiteY5" fmla="*/ 154580 h 382584"/>
                <a:gd name="connsiteX6" fmla="*/ 5357 w 172441"/>
                <a:gd name="connsiteY6" fmla="*/ 202205 h 382584"/>
                <a:gd name="connsiteX7" fmla="*/ 595 w 172441"/>
                <a:gd name="connsiteY7" fmla="*/ 259355 h 382584"/>
                <a:gd name="connsiteX8" fmla="*/ 595 w 172441"/>
                <a:gd name="connsiteY8" fmla="*/ 311742 h 382584"/>
                <a:gd name="connsiteX9" fmla="*/ 5357 w 172441"/>
                <a:gd name="connsiteY9" fmla="*/ 352223 h 382584"/>
                <a:gd name="connsiteX10" fmla="*/ 17264 w 172441"/>
                <a:gd name="connsiteY10" fmla="*/ 380798 h 382584"/>
                <a:gd name="connsiteX11" fmla="*/ 45839 w 172441"/>
                <a:gd name="connsiteY11" fmla="*/ 378417 h 382584"/>
                <a:gd name="connsiteX12" fmla="*/ 62507 w 172441"/>
                <a:gd name="connsiteY12" fmla="*/ 368892 h 382584"/>
                <a:gd name="connsiteX13" fmla="*/ 67270 w 172441"/>
                <a:gd name="connsiteY13" fmla="*/ 347461 h 382584"/>
                <a:gd name="connsiteX14" fmla="*/ 57745 w 172441"/>
                <a:gd name="connsiteY14" fmla="*/ 318886 h 382584"/>
                <a:gd name="connsiteX15" fmla="*/ 57745 w 172441"/>
                <a:gd name="connsiteY15" fmla="*/ 283167 h 382584"/>
                <a:gd name="connsiteX16" fmla="*/ 62507 w 172441"/>
                <a:gd name="connsiteY16" fmla="*/ 259355 h 382584"/>
                <a:gd name="connsiteX17" fmla="*/ 69651 w 172441"/>
                <a:gd name="connsiteY17" fmla="*/ 228398 h 382584"/>
                <a:gd name="connsiteX18" fmla="*/ 64889 w 172441"/>
                <a:gd name="connsiteY18" fmla="*/ 185536 h 382584"/>
                <a:gd name="connsiteX19" fmla="*/ 62507 w 172441"/>
                <a:gd name="connsiteY19" fmla="*/ 140292 h 382584"/>
                <a:gd name="connsiteX20" fmla="*/ 62507 w 172441"/>
                <a:gd name="connsiteY20" fmla="*/ 104573 h 382584"/>
                <a:gd name="connsiteX21" fmla="*/ 79176 w 172441"/>
                <a:gd name="connsiteY21" fmla="*/ 90286 h 382584"/>
                <a:gd name="connsiteX22" fmla="*/ 95845 w 172441"/>
                <a:gd name="connsiteY22" fmla="*/ 104573 h 382584"/>
                <a:gd name="connsiteX23" fmla="*/ 88701 w 172441"/>
                <a:gd name="connsiteY23" fmla="*/ 137911 h 382584"/>
                <a:gd name="connsiteX24" fmla="*/ 88701 w 172441"/>
                <a:gd name="connsiteY24" fmla="*/ 178392 h 382584"/>
                <a:gd name="connsiteX25" fmla="*/ 86320 w 172441"/>
                <a:gd name="connsiteY25" fmla="*/ 218873 h 382584"/>
                <a:gd name="connsiteX26" fmla="*/ 86320 w 172441"/>
                <a:gd name="connsiteY26" fmla="*/ 256973 h 382584"/>
                <a:gd name="connsiteX27" fmla="*/ 86320 w 172441"/>
                <a:gd name="connsiteY27" fmla="*/ 295073 h 382584"/>
                <a:gd name="connsiteX28" fmla="*/ 91082 w 172441"/>
                <a:gd name="connsiteY28" fmla="*/ 328411 h 382584"/>
                <a:gd name="connsiteX29" fmla="*/ 102989 w 172441"/>
                <a:gd name="connsiteY29" fmla="*/ 359367 h 382584"/>
                <a:gd name="connsiteX30" fmla="*/ 119657 w 172441"/>
                <a:gd name="connsiteY30" fmla="*/ 378417 h 382584"/>
                <a:gd name="connsiteX31" fmla="*/ 152995 w 172441"/>
                <a:gd name="connsiteY31" fmla="*/ 378417 h 382584"/>
                <a:gd name="connsiteX32" fmla="*/ 172045 w 172441"/>
                <a:gd name="connsiteY32" fmla="*/ 361748 h 382584"/>
                <a:gd name="connsiteX33" fmla="*/ 164901 w 172441"/>
                <a:gd name="connsiteY33" fmla="*/ 333173 h 382584"/>
                <a:gd name="connsiteX34" fmla="*/ 152995 w 172441"/>
                <a:gd name="connsiteY34" fmla="*/ 321267 h 382584"/>
                <a:gd name="connsiteX35" fmla="*/ 145851 w 172441"/>
                <a:gd name="connsiteY35" fmla="*/ 292692 h 382584"/>
                <a:gd name="connsiteX36" fmla="*/ 141089 w 172441"/>
                <a:gd name="connsiteY36" fmla="*/ 252211 h 382584"/>
                <a:gd name="connsiteX37" fmla="*/ 143470 w 172441"/>
                <a:gd name="connsiteY37" fmla="*/ 221255 h 382584"/>
                <a:gd name="connsiteX38" fmla="*/ 143470 w 172441"/>
                <a:gd name="connsiteY38" fmla="*/ 185536 h 382584"/>
                <a:gd name="connsiteX39" fmla="*/ 150614 w 172441"/>
                <a:gd name="connsiteY39" fmla="*/ 147436 h 382584"/>
                <a:gd name="connsiteX40" fmla="*/ 152995 w 172441"/>
                <a:gd name="connsiteY40" fmla="*/ 92667 h 382584"/>
                <a:gd name="connsiteX41" fmla="*/ 152995 w 172441"/>
                <a:gd name="connsiteY41" fmla="*/ 54567 h 382584"/>
                <a:gd name="connsiteX42" fmla="*/ 100607 w 172441"/>
                <a:gd name="connsiteY42" fmla="*/ 2626 h 382584"/>
                <a:gd name="connsiteX0" fmla="*/ 100607 w 172441"/>
                <a:gd name="connsiteY0" fmla="*/ 2560 h 382518"/>
                <a:gd name="connsiteX1" fmla="*/ 53429 w 172441"/>
                <a:gd name="connsiteY1" fmla="*/ 9754 h 382518"/>
                <a:gd name="connsiteX2" fmla="*/ 26789 w 172441"/>
                <a:gd name="connsiteY2" fmla="*/ 28307 h 382518"/>
                <a:gd name="connsiteX3" fmla="*/ 10120 w 172441"/>
                <a:gd name="connsiteY3" fmla="*/ 64026 h 382518"/>
                <a:gd name="connsiteX4" fmla="*/ 5357 w 172441"/>
                <a:gd name="connsiteY4" fmla="*/ 97364 h 382518"/>
                <a:gd name="connsiteX5" fmla="*/ 5357 w 172441"/>
                <a:gd name="connsiteY5" fmla="*/ 154514 h 382518"/>
                <a:gd name="connsiteX6" fmla="*/ 5357 w 172441"/>
                <a:gd name="connsiteY6" fmla="*/ 202139 h 382518"/>
                <a:gd name="connsiteX7" fmla="*/ 595 w 172441"/>
                <a:gd name="connsiteY7" fmla="*/ 259289 h 382518"/>
                <a:gd name="connsiteX8" fmla="*/ 595 w 172441"/>
                <a:gd name="connsiteY8" fmla="*/ 311676 h 382518"/>
                <a:gd name="connsiteX9" fmla="*/ 5357 w 172441"/>
                <a:gd name="connsiteY9" fmla="*/ 352157 h 382518"/>
                <a:gd name="connsiteX10" fmla="*/ 17264 w 172441"/>
                <a:gd name="connsiteY10" fmla="*/ 380732 h 382518"/>
                <a:gd name="connsiteX11" fmla="*/ 45839 w 172441"/>
                <a:gd name="connsiteY11" fmla="*/ 378351 h 382518"/>
                <a:gd name="connsiteX12" fmla="*/ 62507 w 172441"/>
                <a:gd name="connsiteY12" fmla="*/ 368826 h 382518"/>
                <a:gd name="connsiteX13" fmla="*/ 67270 w 172441"/>
                <a:gd name="connsiteY13" fmla="*/ 347395 h 382518"/>
                <a:gd name="connsiteX14" fmla="*/ 57745 w 172441"/>
                <a:gd name="connsiteY14" fmla="*/ 318820 h 382518"/>
                <a:gd name="connsiteX15" fmla="*/ 57745 w 172441"/>
                <a:gd name="connsiteY15" fmla="*/ 283101 h 382518"/>
                <a:gd name="connsiteX16" fmla="*/ 62507 w 172441"/>
                <a:gd name="connsiteY16" fmla="*/ 259289 h 382518"/>
                <a:gd name="connsiteX17" fmla="*/ 69651 w 172441"/>
                <a:gd name="connsiteY17" fmla="*/ 228332 h 382518"/>
                <a:gd name="connsiteX18" fmla="*/ 64889 w 172441"/>
                <a:gd name="connsiteY18" fmla="*/ 185470 h 382518"/>
                <a:gd name="connsiteX19" fmla="*/ 62507 w 172441"/>
                <a:gd name="connsiteY19" fmla="*/ 140226 h 382518"/>
                <a:gd name="connsiteX20" fmla="*/ 62507 w 172441"/>
                <a:gd name="connsiteY20" fmla="*/ 104507 h 382518"/>
                <a:gd name="connsiteX21" fmla="*/ 79176 w 172441"/>
                <a:gd name="connsiteY21" fmla="*/ 90220 h 382518"/>
                <a:gd name="connsiteX22" fmla="*/ 95845 w 172441"/>
                <a:gd name="connsiteY22" fmla="*/ 104507 h 382518"/>
                <a:gd name="connsiteX23" fmla="*/ 88701 w 172441"/>
                <a:gd name="connsiteY23" fmla="*/ 137845 h 382518"/>
                <a:gd name="connsiteX24" fmla="*/ 88701 w 172441"/>
                <a:gd name="connsiteY24" fmla="*/ 178326 h 382518"/>
                <a:gd name="connsiteX25" fmla="*/ 86320 w 172441"/>
                <a:gd name="connsiteY25" fmla="*/ 218807 h 382518"/>
                <a:gd name="connsiteX26" fmla="*/ 86320 w 172441"/>
                <a:gd name="connsiteY26" fmla="*/ 256907 h 382518"/>
                <a:gd name="connsiteX27" fmla="*/ 86320 w 172441"/>
                <a:gd name="connsiteY27" fmla="*/ 295007 h 382518"/>
                <a:gd name="connsiteX28" fmla="*/ 91082 w 172441"/>
                <a:gd name="connsiteY28" fmla="*/ 328345 h 382518"/>
                <a:gd name="connsiteX29" fmla="*/ 102989 w 172441"/>
                <a:gd name="connsiteY29" fmla="*/ 359301 h 382518"/>
                <a:gd name="connsiteX30" fmla="*/ 119657 w 172441"/>
                <a:gd name="connsiteY30" fmla="*/ 378351 h 382518"/>
                <a:gd name="connsiteX31" fmla="*/ 152995 w 172441"/>
                <a:gd name="connsiteY31" fmla="*/ 378351 h 382518"/>
                <a:gd name="connsiteX32" fmla="*/ 172045 w 172441"/>
                <a:gd name="connsiteY32" fmla="*/ 361682 h 382518"/>
                <a:gd name="connsiteX33" fmla="*/ 164901 w 172441"/>
                <a:gd name="connsiteY33" fmla="*/ 333107 h 382518"/>
                <a:gd name="connsiteX34" fmla="*/ 152995 w 172441"/>
                <a:gd name="connsiteY34" fmla="*/ 321201 h 382518"/>
                <a:gd name="connsiteX35" fmla="*/ 145851 w 172441"/>
                <a:gd name="connsiteY35" fmla="*/ 292626 h 382518"/>
                <a:gd name="connsiteX36" fmla="*/ 141089 w 172441"/>
                <a:gd name="connsiteY36" fmla="*/ 252145 h 382518"/>
                <a:gd name="connsiteX37" fmla="*/ 143470 w 172441"/>
                <a:gd name="connsiteY37" fmla="*/ 221189 h 382518"/>
                <a:gd name="connsiteX38" fmla="*/ 143470 w 172441"/>
                <a:gd name="connsiteY38" fmla="*/ 185470 h 382518"/>
                <a:gd name="connsiteX39" fmla="*/ 150614 w 172441"/>
                <a:gd name="connsiteY39" fmla="*/ 147370 h 382518"/>
                <a:gd name="connsiteX40" fmla="*/ 152995 w 172441"/>
                <a:gd name="connsiteY40" fmla="*/ 92601 h 382518"/>
                <a:gd name="connsiteX41" fmla="*/ 149225 w 172441"/>
                <a:gd name="connsiteY41" fmla="*/ 53559 h 382518"/>
                <a:gd name="connsiteX42" fmla="*/ 100607 w 172441"/>
                <a:gd name="connsiteY42" fmla="*/ 2560 h 382518"/>
                <a:gd name="connsiteX0" fmla="*/ 100607 w 172441"/>
                <a:gd name="connsiteY0" fmla="*/ 2560 h 382518"/>
                <a:gd name="connsiteX1" fmla="*/ 53429 w 172441"/>
                <a:gd name="connsiteY1" fmla="*/ 9754 h 382518"/>
                <a:gd name="connsiteX2" fmla="*/ 26789 w 172441"/>
                <a:gd name="connsiteY2" fmla="*/ 28307 h 382518"/>
                <a:gd name="connsiteX3" fmla="*/ 10120 w 172441"/>
                <a:gd name="connsiteY3" fmla="*/ 64026 h 382518"/>
                <a:gd name="connsiteX4" fmla="*/ 5357 w 172441"/>
                <a:gd name="connsiteY4" fmla="*/ 97364 h 382518"/>
                <a:gd name="connsiteX5" fmla="*/ 5357 w 172441"/>
                <a:gd name="connsiteY5" fmla="*/ 154514 h 382518"/>
                <a:gd name="connsiteX6" fmla="*/ 5357 w 172441"/>
                <a:gd name="connsiteY6" fmla="*/ 202139 h 382518"/>
                <a:gd name="connsiteX7" fmla="*/ 595 w 172441"/>
                <a:gd name="connsiteY7" fmla="*/ 259289 h 382518"/>
                <a:gd name="connsiteX8" fmla="*/ 595 w 172441"/>
                <a:gd name="connsiteY8" fmla="*/ 311676 h 382518"/>
                <a:gd name="connsiteX9" fmla="*/ 5357 w 172441"/>
                <a:gd name="connsiteY9" fmla="*/ 352157 h 382518"/>
                <a:gd name="connsiteX10" fmla="*/ 17264 w 172441"/>
                <a:gd name="connsiteY10" fmla="*/ 380732 h 382518"/>
                <a:gd name="connsiteX11" fmla="*/ 45839 w 172441"/>
                <a:gd name="connsiteY11" fmla="*/ 378351 h 382518"/>
                <a:gd name="connsiteX12" fmla="*/ 62507 w 172441"/>
                <a:gd name="connsiteY12" fmla="*/ 368826 h 382518"/>
                <a:gd name="connsiteX13" fmla="*/ 67270 w 172441"/>
                <a:gd name="connsiteY13" fmla="*/ 347395 h 382518"/>
                <a:gd name="connsiteX14" fmla="*/ 57745 w 172441"/>
                <a:gd name="connsiteY14" fmla="*/ 318820 h 382518"/>
                <a:gd name="connsiteX15" fmla="*/ 57745 w 172441"/>
                <a:gd name="connsiteY15" fmla="*/ 283101 h 382518"/>
                <a:gd name="connsiteX16" fmla="*/ 62507 w 172441"/>
                <a:gd name="connsiteY16" fmla="*/ 259289 h 382518"/>
                <a:gd name="connsiteX17" fmla="*/ 69651 w 172441"/>
                <a:gd name="connsiteY17" fmla="*/ 228332 h 382518"/>
                <a:gd name="connsiteX18" fmla="*/ 64889 w 172441"/>
                <a:gd name="connsiteY18" fmla="*/ 185470 h 382518"/>
                <a:gd name="connsiteX19" fmla="*/ 62507 w 172441"/>
                <a:gd name="connsiteY19" fmla="*/ 140226 h 382518"/>
                <a:gd name="connsiteX20" fmla="*/ 62507 w 172441"/>
                <a:gd name="connsiteY20" fmla="*/ 104507 h 382518"/>
                <a:gd name="connsiteX21" fmla="*/ 79176 w 172441"/>
                <a:gd name="connsiteY21" fmla="*/ 90220 h 382518"/>
                <a:gd name="connsiteX22" fmla="*/ 95845 w 172441"/>
                <a:gd name="connsiteY22" fmla="*/ 104507 h 382518"/>
                <a:gd name="connsiteX23" fmla="*/ 88701 w 172441"/>
                <a:gd name="connsiteY23" fmla="*/ 137845 h 382518"/>
                <a:gd name="connsiteX24" fmla="*/ 88701 w 172441"/>
                <a:gd name="connsiteY24" fmla="*/ 178326 h 382518"/>
                <a:gd name="connsiteX25" fmla="*/ 86320 w 172441"/>
                <a:gd name="connsiteY25" fmla="*/ 218807 h 382518"/>
                <a:gd name="connsiteX26" fmla="*/ 86320 w 172441"/>
                <a:gd name="connsiteY26" fmla="*/ 256907 h 382518"/>
                <a:gd name="connsiteX27" fmla="*/ 86320 w 172441"/>
                <a:gd name="connsiteY27" fmla="*/ 295007 h 382518"/>
                <a:gd name="connsiteX28" fmla="*/ 91082 w 172441"/>
                <a:gd name="connsiteY28" fmla="*/ 328345 h 382518"/>
                <a:gd name="connsiteX29" fmla="*/ 102989 w 172441"/>
                <a:gd name="connsiteY29" fmla="*/ 359301 h 382518"/>
                <a:gd name="connsiteX30" fmla="*/ 119657 w 172441"/>
                <a:gd name="connsiteY30" fmla="*/ 378351 h 382518"/>
                <a:gd name="connsiteX31" fmla="*/ 152995 w 172441"/>
                <a:gd name="connsiteY31" fmla="*/ 378351 h 382518"/>
                <a:gd name="connsiteX32" fmla="*/ 172045 w 172441"/>
                <a:gd name="connsiteY32" fmla="*/ 361682 h 382518"/>
                <a:gd name="connsiteX33" fmla="*/ 164901 w 172441"/>
                <a:gd name="connsiteY33" fmla="*/ 333107 h 382518"/>
                <a:gd name="connsiteX34" fmla="*/ 152995 w 172441"/>
                <a:gd name="connsiteY34" fmla="*/ 321201 h 382518"/>
                <a:gd name="connsiteX35" fmla="*/ 145851 w 172441"/>
                <a:gd name="connsiteY35" fmla="*/ 292626 h 382518"/>
                <a:gd name="connsiteX36" fmla="*/ 141089 w 172441"/>
                <a:gd name="connsiteY36" fmla="*/ 252145 h 382518"/>
                <a:gd name="connsiteX37" fmla="*/ 139700 w 172441"/>
                <a:gd name="connsiteY37" fmla="*/ 221189 h 382518"/>
                <a:gd name="connsiteX38" fmla="*/ 143470 w 172441"/>
                <a:gd name="connsiteY38" fmla="*/ 185470 h 382518"/>
                <a:gd name="connsiteX39" fmla="*/ 150614 w 172441"/>
                <a:gd name="connsiteY39" fmla="*/ 147370 h 382518"/>
                <a:gd name="connsiteX40" fmla="*/ 152995 w 172441"/>
                <a:gd name="connsiteY40" fmla="*/ 92601 h 382518"/>
                <a:gd name="connsiteX41" fmla="*/ 149225 w 172441"/>
                <a:gd name="connsiteY41" fmla="*/ 53559 h 382518"/>
                <a:gd name="connsiteX42" fmla="*/ 100607 w 172441"/>
                <a:gd name="connsiteY42" fmla="*/ 2560 h 382518"/>
                <a:gd name="connsiteX0" fmla="*/ 100607 w 172441"/>
                <a:gd name="connsiteY0" fmla="*/ 2560 h 382518"/>
                <a:gd name="connsiteX1" fmla="*/ 53429 w 172441"/>
                <a:gd name="connsiteY1" fmla="*/ 9754 h 382518"/>
                <a:gd name="connsiteX2" fmla="*/ 26789 w 172441"/>
                <a:gd name="connsiteY2" fmla="*/ 28307 h 382518"/>
                <a:gd name="connsiteX3" fmla="*/ 10120 w 172441"/>
                <a:gd name="connsiteY3" fmla="*/ 64026 h 382518"/>
                <a:gd name="connsiteX4" fmla="*/ 5357 w 172441"/>
                <a:gd name="connsiteY4" fmla="*/ 97364 h 382518"/>
                <a:gd name="connsiteX5" fmla="*/ 5357 w 172441"/>
                <a:gd name="connsiteY5" fmla="*/ 154514 h 382518"/>
                <a:gd name="connsiteX6" fmla="*/ 5357 w 172441"/>
                <a:gd name="connsiteY6" fmla="*/ 202139 h 382518"/>
                <a:gd name="connsiteX7" fmla="*/ 595 w 172441"/>
                <a:gd name="connsiteY7" fmla="*/ 259289 h 382518"/>
                <a:gd name="connsiteX8" fmla="*/ 595 w 172441"/>
                <a:gd name="connsiteY8" fmla="*/ 311676 h 382518"/>
                <a:gd name="connsiteX9" fmla="*/ 5357 w 172441"/>
                <a:gd name="connsiteY9" fmla="*/ 352157 h 382518"/>
                <a:gd name="connsiteX10" fmla="*/ 17264 w 172441"/>
                <a:gd name="connsiteY10" fmla="*/ 380732 h 382518"/>
                <a:gd name="connsiteX11" fmla="*/ 45839 w 172441"/>
                <a:gd name="connsiteY11" fmla="*/ 378351 h 382518"/>
                <a:gd name="connsiteX12" fmla="*/ 62507 w 172441"/>
                <a:gd name="connsiteY12" fmla="*/ 368826 h 382518"/>
                <a:gd name="connsiteX13" fmla="*/ 67270 w 172441"/>
                <a:gd name="connsiteY13" fmla="*/ 347395 h 382518"/>
                <a:gd name="connsiteX14" fmla="*/ 57745 w 172441"/>
                <a:gd name="connsiteY14" fmla="*/ 318820 h 382518"/>
                <a:gd name="connsiteX15" fmla="*/ 57745 w 172441"/>
                <a:gd name="connsiteY15" fmla="*/ 283101 h 382518"/>
                <a:gd name="connsiteX16" fmla="*/ 62507 w 172441"/>
                <a:gd name="connsiteY16" fmla="*/ 259289 h 382518"/>
                <a:gd name="connsiteX17" fmla="*/ 69651 w 172441"/>
                <a:gd name="connsiteY17" fmla="*/ 228332 h 382518"/>
                <a:gd name="connsiteX18" fmla="*/ 64889 w 172441"/>
                <a:gd name="connsiteY18" fmla="*/ 185470 h 382518"/>
                <a:gd name="connsiteX19" fmla="*/ 62507 w 172441"/>
                <a:gd name="connsiteY19" fmla="*/ 140226 h 382518"/>
                <a:gd name="connsiteX20" fmla="*/ 62507 w 172441"/>
                <a:gd name="connsiteY20" fmla="*/ 104507 h 382518"/>
                <a:gd name="connsiteX21" fmla="*/ 79176 w 172441"/>
                <a:gd name="connsiteY21" fmla="*/ 90220 h 382518"/>
                <a:gd name="connsiteX22" fmla="*/ 95845 w 172441"/>
                <a:gd name="connsiteY22" fmla="*/ 104507 h 382518"/>
                <a:gd name="connsiteX23" fmla="*/ 88701 w 172441"/>
                <a:gd name="connsiteY23" fmla="*/ 137845 h 382518"/>
                <a:gd name="connsiteX24" fmla="*/ 88701 w 172441"/>
                <a:gd name="connsiteY24" fmla="*/ 178326 h 382518"/>
                <a:gd name="connsiteX25" fmla="*/ 86320 w 172441"/>
                <a:gd name="connsiteY25" fmla="*/ 218807 h 382518"/>
                <a:gd name="connsiteX26" fmla="*/ 86320 w 172441"/>
                <a:gd name="connsiteY26" fmla="*/ 256907 h 382518"/>
                <a:gd name="connsiteX27" fmla="*/ 86320 w 172441"/>
                <a:gd name="connsiteY27" fmla="*/ 295007 h 382518"/>
                <a:gd name="connsiteX28" fmla="*/ 91082 w 172441"/>
                <a:gd name="connsiteY28" fmla="*/ 328345 h 382518"/>
                <a:gd name="connsiteX29" fmla="*/ 102989 w 172441"/>
                <a:gd name="connsiteY29" fmla="*/ 359301 h 382518"/>
                <a:gd name="connsiteX30" fmla="*/ 119657 w 172441"/>
                <a:gd name="connsiteY30" fmla="*/ 378351 h 382518"/>
                <a:gd name="connsiteX31" fmla="*/ 152995 w 172441"/>
                <a:gd name="connsiteY31" fmla="*/ 378351 h 382518"/>
                <a:gd name="connsiteX32" fmla="*/ 172045 w 172441"/>
                <a:gd name="connsiteY32" fmla="*/ 361682 h 382518"/>
                <a:gd name="connsiteX33" fmla="*/ 164901 w 172441"/>
                <a:gd name="connsiteY33" fmla="*/ 333107 h 382518"/>
                <a:gd name="connsiteX34" fmla="*/ 152995 w 172441"/>
                <a:gd name="connsiteY34" fmla="*/ 321201 h 382518"/>
                <a:gd name="connsiteX35" fmla="*/ 145851 w 172441"/>
                <a:gd name="connsiteY35" fmla="*/ 292626 h 382518"/>
                <a:gd name="connsiteX36" fmla="*/ 141089 w 172441"/>
                <a:gd name="connsiteY36" fmla="*/ 252145 h 382518"/>
                <a:gd name="connsiteX37" fmla="*/ 139700 w 172441"/>
                <a:gd name="connsiteY37" fmla="*/ 221189 h 382518"/>
                <a:gd name="connsiteX38" fmla="*/ 143470 w 172441"/>
                <a:gd name="connsiteY38" fmla="*/ 185470 h 382518"/>
                <a:gd name="connsiteX39" fmla="*/ 147786 w 172441"/>
                <a:gd name="connsiteY39" fmla="*/ 147370 h 382518"/>
                <a:gd name="connsiteX40" fmla="*/ 152995 w 172441"/>
                <a:gd name="connsiteY40" fmla="*/ 92601 h 382518"/>
                <a:gd name="connsiteX41" fmla="*/ 149225 w 172441"/>
                <a:gd name="connsiteY41" fmla="*/ 53559 h 382518"/>
                <a:gd name="connsiteX42" fmla="*/ 100607 w 172441"/>
                <a:gd name="connsiteY42" fmla="*/ 2560 h 382518"/>
                <a:gd name="connsiteX0" fmla="*/ 100607 w 172441"/>
                <a:gd name="connsiteY0" fmla="*/ 2560 h 382518"/>
                <a:gd name="connsiteX1" fmla="*/ 53429 w 172441"/>
                <a:gd name="connsiteY1" fmla="*/ 9754 h 382518"/>
                <a:gd name="connsiteX2" fmla="*/ 26789 w 172441"/>
                <a:gd name="connsiteY2" fmla="*/ 28307 h 382518"/>
                <a:gd name="connsiteX3" fmla="*/ 10120 w 172441"/>
                <a:gd name="connsiteY3" fmla="*/ 64026 h 382518"/>
                <a:gd name="connsiteX4" fmla="*/ 5357 w 172441"/>
                <a:gd name="connsiteY4" fmla="*/ 97364 h 382518"/>
                <a:gd name="connsiteX5" fmla="*/ 5357 w 172441"/>
                <a:gd name="connsiteY5" fmla="*/ 154514 h 382518"/>
                <a:gd name="connsiteX6" fmla="*/ 5357 w 172441"/>
                <a:gd name="connsiteY6" fmla="*/ 202139 h 382518"/>
                <a:gd name="connsiteX7" fmla="*/ 595 w 172441"/>
                <a:gd name="connsiteY7" fmla="*/ 259289 h 382518"/>
                <a:gd name="connsiteX8" fmla="*/ 595 w 172441"/>
                <a:gd name="connsiteY8" fmla="*/ 311676 h 382518"/>
                <a:gd name="connsiteX9" fmla="*/ 5357 w 172441"/>
                <a:gd name="connsiteY9" fmla="*/ 352157 h 382518"/>
                <a:gd name="connsiteX10" fmla="*/ 17264 w 172441"/>
                <a:gd name="connsiteY10" fmla="*/ 380732 h 382518"/>
                <a:gd name="connsiteX11" fmla="*/ 45839 w 172441"/>
                <a:gd name="connsiteY11" fmla="*/ 378351 h 382518"/>
                <a:gd name="connsiteX12" fmla="*/ 62507 w 172441"/>
                <a:gd name="connsiteY12" fmla="*/ 368826 h 382518"/>
                <a:gd name="connsiteX13" fmla="*/ 67270 w 172441"/>
                <a:gd name="connsiteY13" fmla="*/ 347395 h 382518"/>
                <a:gd name="connsiteX14" fmla="*/ 57745 w 172441"/>
                <a:gd name="connsiteY14" fmla="*/ 318820 h 382518"/>
                <a:gd name="connsiteX15" fmla="*/ 57745 w 172441"/>
                <a:gd name="connsiteY15" fmla="*/ 283101 h 382518"/>
                <a:gd name="connsiteX16" fmla="*/ 62507 w 172441"/>
                <a:gd name="connsiteY16" fmla="*/ 259289 h 382518"/>
                <a:gd name="connsiteX17" fmla="*/ 69651 w 172441"/>
                <a:gd name="connsiteY17" fmla="*/ 228332 h 382518"/>
                <a:gd name="connsiteX18" fmla="*/ 64889 w 172441"/>
                <a:gd name="connsiteY18" fmla="*/ 185470 h 382518"/>
                <a:gd name="connsiteX19" fmla="*/ 62507 w 172441"/>
                <a:gd name="connsiteY19" fmla="*/ 140226 h 382518"/>
                <a:gd name="connsiteX20" fmla="*/ 62507 w 172441"/>
                <a:gd name="connsiteY20" fmla="*/ 104507 h 382518"/>
                <a:gd name="connsiteX21" fmla="*/ 79176 w 172441"/>
                <a:gd name="connsiteY21" fmla="*/ 90220 h 382518"/>
                <a:gd name="connsiteX22" fmla="*/ 95845 w 172441"/>
                <a:gd name="connsiteY22" fmla="*/ 104507 h 382518"/>
                <a:gd name="connsiteX23" fmla="*/ 88701 w 172441"/>
                <a:gd name="connsiteY23" fmla="*/ 137845 h 382518"/>
                <a:gd name="connsiteX24" fmla="*/ 88701 w 172441"/>
                <a:gd name="connsiteY24" fmla="*/ 178326 h 382518"/>
                <a:gd name="connsiteX25" fmla="*/ 86320 w 172441"/>
                <a:gd name="connsiteY25" fmla="*/ 218807 h 382518"/>
                <a:gd name="connsiteX26" fmla="*/ 86320 w 172441"/>
                <a:gd name="connsiteY26" fmla="*/ 256907 h 382518"/>
                <a:gd name="connsiteX27" fmla="*/ 86320 w 172441"/>
                <a:gd name="connsiteY27" fmla="*/ 295007 h 382518"/>
                <a:gd name="connsiteX28" fmla="*/ 91082 w 172441"/>
                <a:gd name="connsiteY28" fmla="*/ 328345 h 382518"/>
                <a:gd name="connsiteX29" fmla="*/ 102989 w 172441"/>
                <a:gd name="connsiteY29" fmla="*/ 359301 h 382518"/>
                <a:gd name="connsiteX30" fmla="*/ 119657 w 172441"/>
                <a:gd name="connsiteY30" fmla="*/ 378351 h 382518"/>
                <a:gd name="connsiteX31" fmla="*/ 152995 w 172441"/>
                <a:gd name="connsiteY31" fmla="*/ 378351 h 382518"/>
                <a:gd name="connsiteX32" fmla="*/ 172045 w 172441"/>
                <a:gd name="connsiteY32" fmla="*/ 361682 h 382518"/>
                <a:gd name="connsiteX33" fmla="*/ 164901 w 172441"/>
                <a:gd name="connsiteY33" fmla="*/ 335935 h 382518"/>
                <a:gd name="connsiteX34" fmla="*/ 152995 w 172441"/>
                <a:gd name="connsiteY34" fmla="*/ 321201 h 382518"/>
                <a:gd name="connsiteX35" fmla="*/ 145851 w 172441"/>
                <a:gd name="connsiteY35" fmla="*/ 292626 h 382518"/>
                <a:gd name="connsiteX36" fmla="*/ 141089 w 172441"/>
                <a:gd name="connsiteY36" fmla="*/ 252145 h 382518"/>
                <a:gd name="connsiteX37" fmla="*/ 139700 w 172441"/>
                <a:gd name="connsiteY37" fmla="*/ 221189 h 382518"/>
                <a:gd name="connsiteX38" fmla="*/ 143470 w 172441"/>
                <a:gd name="connsiteY38" fmla="*/ 185470 h 382518"/>
                <a:gd name="connsiteX39" fmla="*/ 147786 w 172441"/>
                <a:gd name="connsiteY39" fmla="*/ 147370 h 382518"/>
                <a:gd name="connsiteX40" fmla="*/ 152995 w 172441"/>
                <a:gd name="connsiteY40" fmla="*/ 92601 h 382518"/>
                <a:gd name="connsiteX41" fmla="*/ 149225 w 172441"/>
                <a:gd name="connsiteY41" fmla="*/ 53559 h 382518"/>
                <a:gd name="connsiteX42" fmla="*/ 100607 w 172441"/>
                <a:gd name="connsiteY42" fmla="*/ 2560 h 382518"/>
                <a:gd name="connsiteX0" fmla="*/ 100607 w 172441"/>
                <a:gd name="connsiteY0" fmla="*/ 2560 h 381049"/>
                <a:gd name="connsiteX1" fmla="*/ 53429 w 172441"/>
                <a:gd name="connsiteY1" fmla="*/ 9754 h 381049"/>
                <a:gd name="connsiteX2" fmla="*/ 26789 w 172441"/>
                <a:gd name="connsiteY2" fmla="*/ 28307 h 381049"/>
                <a:gd name="connsiteX3" fmla="*/ 10120 w 172441"/>
                <a:gd name="connsiteY3" fmla="*/ 64026 h 381049"/>
                <a:gd name="connsiteX4" fmla="*/ 5357 w 172441"/>
                <a:gd name="connsiteY4" fmla="*/ 97364 h 381049"/>
                <a:gd name="connsiteX5" fmla="*/ 5357 w 172441"/>
                <a:gd name="connsiteY5" fmla="*/ 154514 h 381049"/>
                <a:gd name="connsiteX6" fmla="*/ 5357 w 172441"/>
                <a:gd name="connsiteY6" fmla="*/ 202139 h 381049"/>
                <a:gd name="connsiteX7" fmla="*/ 595 w 172441"/>
                <a:gd name="connsiteY7" fmla="*/ 259289 h 381049"/>
                <a:gd name="connsiteX8" fmla="*/ 595 w 172441"/>
                <a:gd name="connsiteY8" fmla="*/ 311676 h 381049"/>
                <a:gd name="connsiteX9" fmla="*/ 5357 w 172441"/>
                <a:gd name="connsiteY9" fmla="*/ 352157 h 381049"/>
                <a:gd name="connsiteX10" fmla="*/ 17264 w 172441"/>
                <a:gd name="connsiteY10" fmla="*/ 378847 h 381049"/>
                <a:gd name="connsiteX11" fmla="*/ 45839 w 172441"/>
                <a:gd name="connsiteY11" fmla="*/ 378351 h 381049"/>
                <a:gd name="connsiteX12" fmla="*/ 62507 w 172441"/>
                <a:gd name="connsiteY12" fmla="*/ 368826 h 381049"/>
                <a:gd name="connsiteX13" fmla="*/ 67270 w 172441"/>
                <a:gd name="connsiteY13" fmla="*/ 347395 h 381049"/>
                <a:gd name="connsiteX14" fmla="*/ 57745 w 172441"/>
                <a:gd name="connsiteY14" fmla="*/ 318820 h 381049"/>
                <a:gd name="connsiteX15" fmla="*/ 57745 w 172441"/>
                <a:gd name="connsiteY15" fmla="*/ 283101 h 381049"/>
                <a:gd name="connsiteX16" fmla="*/ 62507 w 172441"/>
                <a:gd name="connsiteY16" fmla="*/ 259289 h 381049"/>
                <a:gd name="connsiteX17" fmla="*/ 69651 w 172441"/>
                <a:gd name="connsiteY17" fmla="*/ 228332 h 381049"/>
                <a:gd name="connsiteX18" fmla="*/ 64889 w 172441"/>
                <a:gd name="connsiteY18" fmla="*/ 185470 h 381049"/>
                <a:gd name="connsiteX19" fmla="*/ 62507 w 172441"/>
                <a:gd name="connsiteY19" fmla="*/ 140226 h 381049"/>
                <a:gd name="connsiteX20" fmla="*/ 62507 w 172441"/>
                <a:gd name="connsiteY20" fmla="*/ 104507 h 381049"/>
                <a:gd name="connsiteX21" fmla="*/ 79176 w 172441"/>
                <a:gd name="connsiteY21" fmla="*/ 90220 h 381049"/>
                <a:gd name="connsiteX22" fmla="*/ 95845 w 172441"/>
                <a:gd name="connsiteY22" fmla="*/ 104507 h 381049"/>
                <a:gd name="connsiteX23" fmla="*/ 88701 w 172441"/>
                <a:gd name="connsiteY23" fmla="*/ 137845 h 381049"/>
                <a:gd name="connsiteX24" fmla="*/ 88701 w 172441"/>
                <a:gd name="connsiteY24" fmla="*/ 178326 h 381049"/>
                <a:gd name="connsiteX25" fmla="*/ 86320 w 172441"/>
                <a:gd name="connsiteY25" fmla="*/ 218807 h 381049"/>
                <a:gd name="connsiteX26" fmla="*/ 86320 w 172441"/>
                <a:gd name="connsiteY26" fmla="*/ 256907 h 381049"/>
                <a:gd name="connsiteX27" fmla="*/ 86320 w 172441"/>
                <a:gd name="connsiteY27" fmla="*/ 295007 h 381049"/>
                <a:gd name="connsiteX28" fmla="*/ 91082 w 172441"/>
                <a:gd name="connsiteY28" fmla="*/ 328345 h 381049"/>
                <a:gd name="connsiteX29" fmla="*/ 102989 w 172441"/>
                <a:gd name="connsiteY29" fmla="*/ 359301 h 381049"/>
                <a:gd name="connsiteX30" fmla="*/ 119657 w 172441"/>
                <a:gd name="connsiteY30" fmla="*/ 378351 h 381049"/>
                <a:gd name="connsiteX31" fmla="*/ 152995 w 172441"/>
                <a:gd name="connsiteY31" fmla="*/ 378351 h 381049"/>
                <a:gd name="connsiteX32" fmla="*/ 172045 w 172441"/>
                <a:gd name="connsiteY32" fmla="*/ 361682 h 381049"/>
                <a:gd name="connsiteX33" fmla="*/ 164901 w 172441"/>
                <a:gd name="connsiteY33" fmla="*/ 335935 h 381049"/>
                <a:gd name="connsiteX34" fmla="*/ 152995 w 172441"/>
                <a:gd name="connsiteY34" fmla="*/ 321201 h 381049"/>
                <a:gd name="connsiteX35" fmla="*/ 145851 w 172441"/>
                <a:gd name="connsiteY35" fmla="*/ 292626 h 381049"/>
                <a:gd name="connsiteX36" fmla="*/ 141089 w 172441"/>
                <a:gd name="connsiteY36" fmla="*/ 252145 h 381049"/>
                <a:gd name="connsiteX37" fmla="*/ 139700 w 172441"/>
                <a:gd name="connsiteY37" fmla="*/ 221189 h 381049"/>
                <a:gd name="connsiteX38" fmla="*/ 143470 w 172441"/>
                <a:gd name="connsiteY38" fmla="*/ 185470 h 381049"/>
                <a:gd name="connsiteX39" fmla="*/ 147786 w 172441"/>
                <a:gd name="connsiteY39" fmla="*/ 147370 h 381049"/>
                <a:gd name="connsiteX40" fmla="*/ 152995 w 172441"/>
                <a:gd name="connsiteY40" fmla="*/ 92601 h 381049"/>
                <a:gd name="connsiteX41" fmla="*/ 149225 w 172441"/>
                <a:gd name="connsiteY41" fmla="*/ 53559 h 381049"/>
                <a:gd name="connsiteX42" fmla="*/ 100607 w 172441"/>
                <a:gd name="connsiteY42" fmla="*/ 2560 h 381049"/>
                <a:gd name="connsiteX0" fmla="*/ 100607 w 172441"/>
                <a:gd name="connsiteY0" fmla="*/ 2560 h 381049"/>
                <a:gd name="connsiteX1" fmla="*/ 53429 w 172441"/>
                <a:gd name="connsiteY1" fmla="*/ 9754 h 381049"/>
                <a:gd name="connsiteX2" fmla="*/ 26789 w 172441"/>
                <a:gd name="connsiteY2" fmla="*/ 28307 h 381049"/>
                <a:gd name="connsiteX3" fmla="*/ 10120 w 172441"/>
                <a:gd name="connsiteY3" fmla="*/ 64026 h 381049"/>
                <a:gd name="connsiteX4" fmla="*/ 5357 w 172441"/>
                <a:gd name="connsiteY4" fmla="*/ 97364 h 381049"/>
                <a:gd name="connsiteX5" fmla="*/ 5357 w 172441"/>
                <a:gd name="connsiteY5" fmla="*/ 154514 h 381049"/>
                <a:gd name="connsiteX6" fmla="*/ 5357 w 172441"/>
                <a:gd name="connsiteY6" fmla="*/ 202139 h 381049"/>
                <a:gd name="connsiteX7" fmla="*/ 595 w 172441"/>
                <a:gd name="connsiteY7" fmla="*/ 259289 h 381049"/>
                <a:gd name="connsiteX8" fmla="*/ 595 w 172441"/>
                <a:gd name="connsiteY8" fmla="*/ 311676 h 381049"/>
                <a:gd name="connsiteX9" fmla="*/ 5357 w 172441"/>
                <a:gd name="connsiteY9" fmla="*/ 352157 h 381049"/>
                <a:gd name="connsiteX10" fmla="*/ 17264 w 172441"/>
                <a:gd name="connsiteY10" fmla="*/ 378847 h 381049"/>
                <a:gd name="connsiteX11" fmla="*/ 45839 w 172441"/>
                <a:gd name="connsiteY11" fmla="*/ 378351 h 381049"/>
                <a:gd name="connsiteX12" fmla="*/ 62507 w 172441"/>
                <a:gd name="connsiteY12" fmla="*/ 368826 h 381049"/>
                <a:gd name="connsiteX13" fmla="*/ 67270 w 172441"/>
                <a:gd name="connsiteY13" fmla="*/ 347395 h 381049"/>
                <a:gd name="connsiteX14" fmla="*/ 57745 w 172441"/>
                <a:gd name="connsiteY14" fmla="*/ 318820 h 381049"/>
                <a:gd name="connsiteX15" fmla="*/ 57745 w 172441"/>
                <a:gd name="connsiteY15" fmla="*/ 283101 h 381049"/>
                <a:gd name="connsiteX16" fmla="*/ 62507 w 172441"/>
                <a:gd name="connsiteY16" fmla="*/ 259289 h 381049"/>
                <a:gd name="connsiteX17" fmla="*/ 67766 w 172441"/>
                <a:gd name="connsiteY17" fmla="*/ 228332 h 381049"/>
                <a:gd name="connsiteX18" fmla="*/ 64889 w 172441"/>
                <a:gd name="connsiteY18" fmla="*/ 185470 h 381049"/>
                <a:gd name="connsiteX19" fmla="*/ 62507 w 172441"/>
                <a:gd name="connsiteY19" fmla="*/ 140226 h 381049"/>
                <a:gd name="connsiteX20" fmla="*/ 62507 w 172441"/>
                <a:gd name="connsiteY20" fmla="*/ 104507 h 381049"/>
                <a:gd name="connsiteX21" fmla="*/ 79176 w 172441"/>
                <a:gd name="connsiteY21" fmla="*/ 90220 h 381049"/>
                <a:gd name="connsiteX22" fmla="*/ 95845 w 172441"/>
                <a:gd name="connsiteY22" fmla="*/ 104507 h 381049"/>
                <a:gd name="connsiteX23" fmla="*/ 88701 w 172441"/>
                <a:gd name="connsiteY23" fmla="*/ 137845 h 381049"/>
                <a:gd name="connsiteX24" fmla="*/ 88701 w 172441"/>
                <a:gd name="connsiteY24" fmla="*/ 178326 h 381049"/>
                <a:gd name="connsiteX25" fmla="*/ 86320 w 172441"/>
                <a:gd name="connsiteY25" fmla="*/ 218807 h 381049"/>
                <a:gd name="connsiteX26" fmla="*/ 86320 w 172441"/>
                <a:gd name="connsiteY26" fmla="*/ 256907 h 381049"/>
                <a:gd name="connsiteX27" fmla="*/ 86320 w 172441"/>
                <a:gd name="connsiteY27" fmla="*/ 295007 h 381049"/>
                <a:gd name="connsiteX28" fmla="*/ 91082 w 172441"/>
                <a:gd name="connsiteY28" fmla="*/ 328345 h 381049"/>
                <a:gd name="connsiteX29" fmla="*/ 102989 w 172441"/>
                <a:gd name="connsiteY29" fmla="*/ 359301 h 381049"/>
                <a:gd name="connsiteX30" fmla="*/ 119657 w 172441"/>
                <a:gd name="connsiteY30" fmla="*/ 378351 h 381049"/>
                <a:gd name="connsiteX31" fmla="*/ 152995 w 172441"/>
                <a:gd name="connsiteY31" fmla="*/ 378351 h 381049"/>
                <a:gd name="connsiteX32" fmla="*/ 172045 w 172441"/>
                <a:gd name="connsiteY32" fmla="*/ 361682 h 381049"/>
                <a:gd name="connsiteX33" fmla="*/ 164901 w 172441"/>
                <a:gd name="connsiteY33" fmla="*/ 335935 h 381049"/>
                <a:gd name="connsiteX34" fmla="*/ 152995 w 172441"/>
                <a:gd name="connsiteY34" fmla="*/ 321201 h 381049"/>
                <a:gd name="connsiteX35" fmla="*/ 145851 w 172441"/>
                <a:gd name="connsiteY35" fmla="*/ 292626 h 381049"/>
                <a:gd name="connsiteX36" fmla="*/ 141089 w 172441"/>
                <a:gd name="connsiteY36" fmla="*/ 252145 h 381049"/>
                <a:gd name="connsiteX37" fmla="*/ 139700 w 172441"/>
                <a:gd name="connsiteY37" fmla="*/ 221189 h 381049"/>
                <a:gd name="connsiteX38" fmla="*/ 143470 w 172441"/>
                <a:gd name="connsiteY38" fmla="*/ 185470 h 381049"/>
                <a:gd name="connsiteX39" fmla="*/ 147786 w 172441"/>
                <a:gd name="connsiteY39" fmla="*/ 147370 h 381049"/>
                <a:gd name="connsiteX40" fmla="*/ 152995 w 172441"/>
                <a:gd name="connsiteY40" fmla="*/ 92601 h 381049"/>
                <a:gd name="connsiteX41" fmla="*/ 149225 w 172441"/>
                <a:gd name="connsiteY41" fmla="*/ 53559 h 381049"/>
                <a:gd name="connsiteX42" fmla="*/ 100607 w 172441"/>
                <a:gd name="connsiteY42" fmla="*/ 2560 h 381049"/>
                <a:gd name="connsiteX0" fmla="*/ 100607 w 172441"/>
                <a:gd name="connsiteY0" fmla="*/ 2560 h 381049"/>
                <a:gd name="connsiteX1" fmla="*/ 53429 w 172441"/>
                <a:gd name="connsiteY1" fmla="*/ 9754 h 381049"/>
                <a:gd name="connsiteX2" fmla="*/ 26789 w 172441"/>
                <a:gd name="connsiteY2" fmla="*/ 28307 h 381049"/>
                <a:gd name="connsiteX3" fmla="*/ 10120 w 172441"/>
                <a:gd name="connsiteY3" fmla="*/ 64026 h 381049"/>
                <a:gd name="connsiteX4" fmla="*/ 5357 w 172441"/>
                <a:gd name="connsiteY4" fmla="*/ 97364 h 381049"/>
                <a:gd name="connsiteX5" fmla="*/ 5357 w 172441"/>
                <a:gd name="connsiteY5" fmla="*/ 154514 h 381049"/>
                <a:gd name="connsiteX6" fmla="*/ 5357 w 172441"/>
                <a:gd name="connsiteY6" fmla="*/ 202139 h 381049"/>
                <a:gd name="connsiteX7" fmla="*/ 595 w 172441"/>
                <a:gd name="connsiteY7" fmla="*/ 259289 h 381049"/>
                <a:gd name="connsiteX8" fmla="*/ 595 w 172441"/>
                <a:gd name="connsiteY8" fmla="*/ 311676 h 381049"/>
                <a:gd name="connsiteX9" fmla="*/ 5357 w 172441"/>
                <a:gd name="connsiteY9" fmla="*/ 352157 h 381049"/>
                <a:gd name="connsiteX10" fmla="*/ 17264 w 172441"/>
                <a:gd name="connsiteY10" fmla="*/ 378847 h 381049"/>
                <a:gd name="connsiteX11" fmla="*/ 45839 w 172441"/>
                <a:gd name="connsiteY11" fmla="*/ 378351 h 381049"/>
                <a:gd name="connsiteX12" fmla="*/ 62507 w 172441"/>
                <a:gd name="connsiteY12" fmla="*/ 368826 h 381049"/>
                <a:gd name="connsiteX13" fmla="*/ 67270 w 172441"/>
                <a:gd name="connsiteY13" fmla="*/ 347395 h 381049"/>
                <a:gd name="connsiteX14" fmla="*/ 57745 w 172441"/>
                <a:gd name="connsiteY14" fmla="*/ 318820 h 381049"/>
                <a:gd name="connsiteX15" fmla="*/ 57745 w 172441"/>
                <a:gd name="connsiteY15" fmla="*/ 283101 h 381049"/>
                <a:gd name="connsiteX16" fmla="*/ 62507 w 172441"/>
                <a:gd name="connsiteY16" fmla="*/ 259289 h 381049"/>
                <a:gd name="connsiteX17" fmla="*/ 67766 w 172441"/>
                <a:gd name="connsiteY17" fmla="*/ 228332 h 381049"/>
                <a:gd name="connsiteX18" fmla="*/ 64889 w 172441"/>
                <a:gd name="connsiteY18" fmla="*/ 185470 h 381049"/>
                <a:gd name="connsiteX19" fmla="*/ 62507 w 172441"/>
                <a:gd name="connsiteY19" fmla="*/ 140226 h 381049"/>
                <a:gd name="connsiteX20" fmla="*/ 62507 w 172441"/>
                <a:gd name="connsiteY20" fmla="*/ 104507 h 381049"/>
                <a:gd name="connsiteX21" fmla="*/ 79176 w 172441"/>
                <a:gd name="connsiteY21" fmla="*/ 90220 h 381049"/>
                <a:gd name="connsiteX22" fmla="*/ 95845 w 172441"/>
                <a:gd name="connsiteY22" fmla="*/ 104507 h 381049"/>
                <a:gd name="connsiteX23" fmla="*/ 91529 w 172441"/>
                <a:gd name="connsiteY23" fmla="*/ 137845 h 381049"/>
                <a:gd name="connsiteX24" fmla="*/ 88701 w 172441"/>
                <a:gd name="connsiteY24" fmla="*/ 178326 h 381049"/>
                <a:gd name="connsiteX25" fmla="*/ 86320 w 172441"/>
                <a:gd name="connsiteY25" fmla="*/ 218807 h 381049"/>
                <a:gd name="connsiteX26" fmla="*/ 86320 w 172441"/>
                <a:gd name="connsiteY26" fmla="*/ 256907 h 381049"/>
                <a:gd name="connsiteX27" fmla="*/ 86320 w 172441"/>
                <a:gd name="connsiteY27" fmla="*/ 295007 h 381049"/>
                <a:gd name="connsiteX28" fmla="*/ 91082 w 172441"/>
                <a:gd name="connsiteY28" fmla="*/ 328345 h 381049"/>
                <a:gd name="connsiteX29" fmla="*/ 102989 w 172441"/>
                <a:gd name="connsiteY29" fmla="*/ 359301 h 381049"/>
                <a:gd name="connsiteX30" fmla="*/ 119657 w 172441"/>
                <a:gd name="connsiteY30" fmla="*/ 378351 h 381049"/>
                <a:gd name="connsiteX31" fmla="*/ 152995 w 172441"/>
                <a:gd name="connsiteY31" fmla="*/ 378351 h 381049"/>
                <a:gd name="connsiteX32" fmla="*/ 172045 w 172441"/>
                <a:gd name="connsiteY32" fmla="*/ 361682 h 381049"/>
                <a:gd name="connsiteX33" fmla="*/ 164901 w 172441"/>
                <a:gd name="connsiteY33" fmla="*/ 335935 h 381049"/>
                <a:gd name="connsiteX34" fmla="*/ 152995 w 172441"/>
                <a:gd name="connsiteY34" fmla="*/ 321201 h 381049"/>
                <a:gd name="connsiteX35" fmla="*/ 145851 w 172441"/>
                <a:gd name="connsiteY35" fmla="*/ 292626 h 381049"/>
                <a:gd name="connsiteX36" fmla="*/ 141089 w 172441"/>
                <a:gd name="connsiteY36" fmla="*/ 252145 h 381049"/>
                <a:gd name="connsiteX37" fmla="*/ 139700 w 172441"/>
                <a:gd name="connsiteY37" fmla="*/ 221189 h 381049"/>
                <a:gd name="connsiteX38" fmla="*/ 143470 w 172441"/>
                <a:gd name="connsiteY38" fmla="*/ 185470 h 381049"/>
                <a:gd name="connsiteX39" fmla="*/ 147786 w 172441"/>
                <a:gd name="connsiteY39" fmla="*/ 147370 h 381049"/>
                <a:gd name="connsiteX40" fmla="*/ 152995 w 172441"/>
                <a:gd name="connsiteY40" fmla="*/ 92601 h 381049"/>
                <a:gd name="connsiteX41" fmla="*/ 149225 w 172441"/>
                <a:gd name="connsiteY41" fmla="*/ 53559 h 381049"/>
                <a:gd name="connsiteX42" fmla="*/ 100607 w 172441"/>
                <a:gd name="connsiteY42" fmla="*/ 2560 h 381049"/>
                <a:gd name="connsiteX0" fmla="*/ 100607 w 172441"/>
                <a:gd name="connsiteY0" fmla="*/ 3028 h 381517"/>
                <a:gd name="connsiteX1" fmla="*/ 56257 w 172441"/>
                <a:gd name="connsiteY1" fmla="*/ 8337 h 381517"/>
                <a:gd name="connsiteX2" fmla="*/ 26789 w 172441"/>
                <a:gd name="connsiteY2" fmla="*/ 28775 h 381517"/>
                <a:gd name="connsiteX3" fmla="*/ 10120 w 172441"/>
                <a:gd name="connsiteY3" fmla="*/ 64494 h 381517"/>
                <a:gd name="connsiteX4" fmla="*/ 5357 w 172441"/>
                <a:gd name="connsiteY4" fmla="*/ 97832 h 381517"/>
                <a:gd name="connsiteX5" fmla="*/ 5357 w 172441"/>
                <a:gd name="connsiteY5" fmla="*/ 154982 h 381517"/>
                <a:gd name="connsiteX6" fmla="*/ 5357 w 172441"/>
                <a:gd name="connsiteY6" fmla="*/ 202607 h 381517"/>
                <a:gd name="connsiteX7" fmla="*/ 595 w 172441"/>
                <a:gd name="connsiteY7" fmla="*/ 259757 h 381517"/>
                <a:gd name="connsiteX8" fmla="*/ 595 w 172441"/>
                <a:gd name="connsiteY8" fmla="*/ 312144 h 381517"/>
                <a:gd name="connsiteX9" fmla="*/ 5357 w 172441"/>
                <a:gd name="connsiteY9" fmla="*/ 352625 h 381517"/>
                <a:gd name="connsiteX10" fmla="*/ 17264 w 172441"/>
                <a:gd name="connsiteY10" fmla="*/ 379315 h 381517"/>
                <a:gd name="connsiteX11" fmla="*/ 45839 w 172441"/>
                <a:gd name="connsiteY11" fmla="*/ 378819 h 381517"/>
                <a:gd name="connsiteX12" fmla="*/ 62507 w 172441"/>
                <a:gd name="connsiteY12" fmla="*/ 369294 h 381517"/>
                <a:gd name="connsiteX13" fmla="*/ 67270 w 172441"/>
                <a:gd name="connsiteY13" fmla="*/ 347863 h 381517"/>
                <a:gd name="connsiteX14" fmla="*/ 57745 w 172441"/>
                <a:gd name="connsiteY14" fmla="*/ 319288 h 381517"/>
                <a:gd name="connsiteX15" fmla="*/ 57745 w 172441"/>
                <a:gd name="connsiteY15" fmla="*/ 283569 h 381517"/>
                <a:gd name="connsiteX16" fmla="*/ 62507 w 172441"/>
                <a:gd name="connsiteY16" fmla="*/ 259757 h 381517"/>
                <a:gd name="connsiteX17" fmla="*/ 67766 w 172441"/>
                <a:gd name="connsiteY17" fmla="*/ 228800 h 381517"/>
                <a:gd name="connsiteX18" fmla="*/ 64889 w 172441"/>
                <a:gd name="connsiteY18" fmla="*/ 185938 h 381517"/>
                <a:gd name="connsiteX19" fmla="*/ 62507 w 172441"/>
                <a:gd name="connsiteY19" fmla="*/ 140694 h 381517"/>
                <a:gd name="connsiteX20" fmla="*/ 62507 w 172441"/>
                <a:gd name="connsiteY20" fmla="*/ 104975 h 381517"/>
                <a:gd name="connsiteX21" fmla="*/ 79176 w 172441"/>
                <a:gd name="connsiteY21" fmla="*/ 90688 h 381517"/>
                <a:gd name="connsiteX22" fmla="*/ 95845 w 172441"/>
                <a:gd name="connsiteY22" fmla="*/ 104975 h 381517"/>
                <a:gd name="connsiteX23" fmla="*/ 91529 w 172441"/>
                <a:gd name="connsiteY23" fmla="*/ 138313 h 381517"/>
                <a:gd name="connsiteX24" fmla="*/ 88701 w 172441"/>
                <a:gd name="connsiteY24" fmla="*/ 178794 h 381517"/>
                <a:gd name="connsiteX25" fmla="*/ 86320 w 172441"/>
                <a:gd name="connsiteY25" fmla="*/ 219275 h 381517"/>
                <a:gd name="connsiteX26" fmla="*/ 86320 w 172441"/>
                <a:gd name="connsiteY26" fmla="*/ 257375 h 381517"/>
                <a:gd name="connsiteX27" fmla="*/ 86320 w 172441"/>
                <a:gd name="connsiteY27" fmla="*/ 295475 h 381517"/>
                <a:gd name="connsiteX28" fmla="*/ 91082 w 172441"/>
                <a:gd name="connsiteY28" fmla="*/ 328813 h 381517"/>
                <a:gd name="connsiteX29" fmla="*/ 102989 w 172441"/>
                <a:gd name="connsiteY29" fmla="*/ 359769 h 381517"/>
                <a:gd name="connsiteX30" fmla="*/ 119657 w 172441"/>
                <a:gd name="connsiteY30" fmla="*/ 378819 h 381517"/>
                <a:gd name="connsiteX31" fmla="*/ 152995 w 172441"/>
                <a:gd name="connsiteY31" fmla="*/ 378819 h 381517"/>
                <a:gd name="connsiteX32" fmla="*/ 172045 w 172441"/>
                <a:gd name="connsiteY32" fmla="*/ 362150 h 381517"/>
                <a:gd name="connsiteX33" fmla="*/ 164901 w 172441"/>
                <a:gd name="connsiteY33" fmla="*/ 336403 h 381517"/>
                <a:gd name="connsiteX34" fmla="*/ 152995 w 172441"/>
                <a:gd name="connsiteY34" fmla="*/ 321669 h 381517"/>
                <a:gd name="connsiteX35" fmla="*/ 145851 w 172441"/>
                <a:gd name="connsiteY35" fmla="*/ 293094 h 381517"/>
                <a:gd name="connsiteX36" fmla="*/ 141089 w 172441"/>
                <a:gd name="connsiteY36" fmla="*/ 252613 h 381517"/>
                <a:gd name="connsiteX37" fmla="*/ 139700 w 172441"/>
                <a:gd name="connsiteY37" fmla="*/ 221657 h 381517"/>
                <a:gd name="connsiteX38" fmla="*/ 143470 w 172441"/>
                <a:gd name="connsiteY38" fmla="*/ 185938 h 381517"/>
                <a:gd name="connsiteX39" fmla="*/ 147786 w 172441"/>
                <a:gd name="connsiteY39" fmla="*/ 147838 h 381517"/>
                <a:gd name="connsiteX40" fmla="*/ 152995 w 172441"/>
                <a:gd name="connsiteY40" fmla="*/ 93069 h 381517"/>
                <a:gd name="connsiteX41" fmla="*/ 149225 w 172441"/>
                <a:gd name="connsiteY41" fmla="*/ 54027 h 381517"/>
                <a:gd name="connsiteX42" fmla="*/ 100607 w 172441"/>
                <a:gd name="connsiteY42" fmla="*/ 3028 h 381517"/>
                <a:gd name="connsiteX0" fmla="*/ 100607 w 172441"/>
                <a:gd name="connsiteY0" fmla="*/ 1750 h 380239"/>
                <a:gd name="connsiteX1" fmla="*/ 56257 w 172441"/>
                <a:gd name="connsiteY1" fmla="*/ 7059 h 380239"/>
                <a:gd name="connsiteX2" fmla="*/ 26789 w 172441"/>
                <a:gd name="connsiteY2" fmla="*/ 27497 h 380239"/>
                <a:gd name="connsiteX3" fmla="*/ 10120 w 172441"/>
                <a:gd name="connsiteY3" fmla="*/ 63216 h 380239"/>
                <a:gd name="connsiteX4" fmla="*/ 5357 w 172441"/>
                <a:gd name="connsiteY4" fmla="*/ 96554 h 380239"/>
                <a:gd name="connsiteX5" fmla="*/ 5357 w 172441"/>
                <a:gd name="connsiteY5" fmla="*/ 153704 h 380239"/>
                <a:gd name="connsiteX6" fmla="*/ 5357 w 172441"/>
                <a:gd name="connsiteY6" fmla="*/ 201329 h 380239"/>
                <a:gd name="connsiteX7" fmla="*/ 595 w 172441"/>
                <a:gd name="connsiteY7" fmla="*/ 258479 h 380239"/>
                <a:gd name="connsiteX8" fmla="*/ 595 w 172441"/>
                <a:gd name="connsiteY8" fmla="*/ 310866 h 380239"/>
                <a:gd name="connsiteX9" fmla="*/ 5357 w 172441"/>
                <a:gd name="connsiteY9" fmla="*/ 351347 h 380239"/>
                <a:gd name="connsiteX10" fmla="*/ 17264 w 172441"/>
                <a:gd name="connsiteY10" fmla="*/ 378037 h 380239"/>
                <a:gd name="connsiteX11" fmla="*/ 45839 w 172441"/>
                <a:gd name="connsiteY11" fmla="*/ 377541 h 380239"/>
                <a:gd name="connsiteX12" fmla="*/ 62507 w 172441"/>
                <a:gd name="connsiteY12" fmla="*/ 368016 h 380239"/>
                <a:gd name="connsiteX13" fmla="*/ 67270 w 172441"/>
                <a:gd name="connsiteY13" fmla="*/ 346585 h 380239"/>
                <a:gd name="connsiteX14" fmla="*/ 57745 w 172441"/>
                <a:gd name="connsiteY14" fmla="*/ 318010 h 380239"/>
                <a:gd name="connsiteX15" fmla="*/ 57745 w 172441"/>
                <a:gd name="connsiteY15" fmla="*/ 282291 h 380239"/>
                <a:gd name="connsiteX16" fmla="*/ 62507 w 172441"/>
                <a:gd name="connsiteY16" fmla="*/ 258479 h 380239"/>
                <a:gd name="connsiteX17" fmla="*/ 67766 w 172441"/>
                <a:gd name="connsiteY17" fmla="*/ 227522 h 380239"/>
                <a:gd name="connsiteX18" fmla="*/ 64889 w 172441"/>
                <a:gd name="connsiteY18" fmla="*/ 184660 h 380239"/>
                <a:gd name="connsiteX19" fmla="*/ 62507 w 172441"/>
                <a:gd name="connsiteY19" fmla="*/ 139416 h 380239"/>
                <a:gd name="connsiteX20" fmla="*/ 62507 w 172441"/>
                <a:gd name="connsiteY20" fmla="*/ 103697 h 380239"/>
                <a:gd name="connsiteX21" fmla="*/ 79176 w 172441"/>
                <a:gd name="connsiteY21" fmla="*/ 89410 h 380239"/>
                <a:gd name="connsiteX22" fmla="*/ 95845 w 172441"/>
                <a:gd name="connsiteY22" fmla="*/ 103697 h 380239"/>
                <a:gd name="connsiteX23" fmla="*/ 91529 w 172441"/>
                <a:gd name="connsiteY23" fmla="*/ 137035 h 380239"/>
                <a:gd name="connsiteX24" fmla="*/ 88701 w 172441"/>
                <a:gd name="connsiteY24" fmla="*/ 177516 h 380239"/>
                <a:gd name="connsiteX25" fmla="*/ 86320 w 172441"/>
                <a:gd name="connsiteY25" fmla="*/ 217997 h 380239"/>
                <a:gd name="connsiteX26" fmla="*/ 86320 w 172441"/>
                <a:gd name="connsiteY26" fmla="*/ 256097 h 380239"/>
                <a:gd name="connsiteX27" fmla="*/ 86320 w 172441"/>
                <a:gd name="connsiteY27" fmla="*/ 294197 h 380239"/>
                <a:gd name="connsiteX28" fmla="*/ 91082 w 172441"/>
                <a:gd name="connsiteY28" fmla="*/ 327535 h 380239"/>
                <a:gd name="connsiteX29" fmla="*/ 102989 w 172441"/>
                <a:gd name="connsiteY29" fmla="*/ 358491 h 380239"/>
                <a:gd name="connsiteX30" fmla="*/ 119657 w 172441"/>
                <a:gd name="connsiteY30" fmla="*/ 377541 h 380239"/>
                <a:gd name="connsiteX31" fmla="*/ 152995 w 172441"/>
                <a:gd name="connsiteY31" fmla="*/ 377541 h 380239"/>
                <a:gd name="connsiteX32" fmla="*/ 172045 w 172441"/>
                <a:gd name="connsiteY32" fmla="*/ 360872 h 380239"/>
                <a:gd name="connsiteX33" fmla="*/ 164901 w 172441"/>
                <a:gd name="connsiteY33" fmla="*/ 335125 h 380239"/>
                <a:gd name="connsiteX34" fmla="*/ 152995 w 172441"/>
                <a:gd name="connsiteY34" fmla="*/ 320391 h 380239"/>
                <a:gd name="connsiteX35" fmla="*/ 145851 w 172441"/>
                <a:gd name="connsiteY35" fmla="*/ 291816 h 380239"/>
                <a:gd name="connsiteX36" fmla="*/ 141089 w 172441"/>
                <a:gd name="connsiteY36" fmla="*/ 251335 h 380239"/>
                <a:gd name="connsiteX37" fmla="*/ 139700 w 172441"/>
                <a:gd name="connsiteY37" fmla="*/ 220379 h 380239"/>
                <a:gd name="connsiteX38" fmla="*/ 143470 w 172441"/>
                <a:gd name="connsiteY38" fmla="*/ 184660 h 380239"/>
                <a:gd name="connsiteX39" fmla="*/ 147786 w 172441"/>
                <a:gd name="connsiteY39" fmla="*/ 146560 h 380239"/>
                <a:gd name="connsiteX40" fmla="*/ 152995 w 172441"/>
                <a:gd name="connsiteY40" fmla="*/ 91791 h 380239"/>
                <a:gd name="connsiteX41" fmla="*/ 146701 w 172441"/>
                <a:gd name="connsiteY41" fmla="*/ 35085 h 380239"/>
                <a:gd name="connsiteX42" fmla="*/ 100607 w 172441"/>
                <a:gd name="connsiteY42" fmla="*/ 1750 h 380239"/>
                <a:gd name="connsiteX0" fmla="*/ 100607 w 172441"/>
                <a:gd name="connsiteY0" fmla="*/ 1627 h 380116"/>
                <a:gd name="connsiteX1" fmla="*/ 56257 w 172441"/>
                <a:gd name="connsiteY1" fmla="*/ 6936 h 380116"/>
                <a:gd name="connsiteX2" fmla="*/ 26789 w 172441"/>
                <a:gd name="connsiteY2" fmla="*/ 22326 h 380116"/>
                <a:gd name="connsiteX3" fmla="*/ 10120 w 172441"/>
                <a:gd name="connsiteY3" fmla="*/ 63093 h 380116"/>
                <a:gd name="connsiteX4" fmla="*/ 5357 w 172441"/>
                <a:gd name="connsiteY4" fmla="*/ 96431 h 380116"/>
                <a:gd name="connsiteX5" fmla="*/ 5357 w 172441"/>
                <a:gd name="connsiteY5" fmla="*/ 153581 h 380116"/>
                <a:gd name="connsiteX6" fmla="*/ 5357 w 172441"/>
                <a:gd name="connsiteY6" fmla="*/ 201206 h 380116"/>
                <a:gd name="connsiteX7" fmla="*/ 595 w 172441"/>
                <a:gd name="connsiteY7" fmla="*/ 258356 h 380116"/>
                <a:gd name="connsiteX8" fmla="*/ 595 w 172441"/>
                <a:gd name="connsiteY8" fmla="*/ 310743 h 380116"/>
                <a:gd name="connsiteX9" fmla="*/ 5357 w 172441"/>
                <a:gd name="connsiteY9" fmla="*/ 351224 h 380116"/>
                <a:gd name="connsiteX10" fmla="*/ 17264 w 172441"/>
                <a:gd name="connsiteY10" fmla="*/ 377914 h 380116"/>
                <a:gd name="connsiteX11" fmla="*/ 45839 w 172441"/>
                <a:gd name="connsiteY11" fmla="*/ 377418 h 380116"/>
                <a:gd name="connsiteX12" fmla="*/ 62507 w 172441"/>
                <a:gd name="connsiteY12" fmla="*/ 367893 h 380116"/>
                <a:gd name="connsiteX13" fmla="*/ 67270 w 172441"/>
                <a:gd name="connsiteY13" fmla="*/ 346462 h 380116"/>
                <a:gd name="connsiteX14" fmla="*/ 57745 w 172441"/>
                <a:gd name="connsiteY14" fmla="*/ 317887 h 380116"/>
                <a:gd name="connsiteX15" fmla="*/ 57745 w 172441"/>
                <a:gd name="connsiteY15" fmla="*/ 282168 h 380116"/>
                <a:gd name="connsiteX16" fmla="*/ 62507 w 172441"/>
                <a:gd name="connsiteY16" fmla="*/ 258356 h 380116"/>
                <a:gd name="connsiteX17" fmla="*/ 67766 w 172441"/>
                <a:gd name="connsiteY17" fmla="*/ 227399 h 380116"/>
                <a:gd name="connsiteX18" fmla="*/ 64889 w 172441"/>
                <a:gd name="connsiteY18" fmla="*/ 184537 h 380116"/>
                <a:gd name="connsiteX19" fmla="*/ 62507 w 172441"/>
                <a:gd name="connsiteY19" fmla="*/ 139293 h 380116"/>
                <a:gd name="connsiteX20" fmla="*/ 62507 w 172441"/>
                <a:gd name="connsiteY20" fmla="*/ 103574 h 380116"/>
                <a:gd name="connsiteX21" fmla="*/ 79176 w 172441"/>
                <a:gd name="connsiteY21" fmla="*/ 89287 h 380116"/>
                <a:gd name="connsiteX22" fmla="*/ 95845 w 172441"/>
                <a:gd name="connsiteY22" fmla="*/ 103574 h 380116"/>
                <a:gd name="connsiteX23" fmla="*/ 91529 w 172441"/>
                <a:gd name="connsiteY23" fmla="*/ 136912 h 380116"/>
                <a:gd name="connsiteX24" fmla="*/ 88701 w 172441"/>
                <a:gd name="connsiteY24" fmla="*/ 177393 h 380116"/>
                <a:gd name="connsiteX25" fmla="*/ 86320 w 172441"/>
                <a:gd name="connsiteY25" fmla="*/ 217874 h 380116"/>
                <a:gd name="connsiteX26" fmla="*/ 86320 w 172441"/>
                <a:gd name="connsiteY26" fmla="*/ 255974 h 380116"/>
                <a:gd name="connsiteX27" fmla="*/ 86320 w 172441"/>
                <a:gd name="connsiteY27" fmla="*/ 294074 h 380116"/>
                <a:gd name="connsiteX28" fmla="*/ 91082 w 172441"/>
                <a:gd name="connsiteY28" fmla="*/ 327412 h 380116"/>
                <a:gd name="connsiteX29" fmla="*/ 102989 w 172441"/>
                <a:gd name="connsiteY29" fmla="*/ 358368 h 380116"/>
                <a:gd name="connsiteX30" fmla="*/ 119657 w 172441"/>
                <a:gd name="connsiteY30" fmla="*/ 377418 h 380116"/>
                <a:gd name="connsiteX31" fmla="*/ 152995 w 172441"/>
                <a:gd name="connsiteY31" fmla="*/ 377418 h 380116"/>
                <a:gd name="connsiteX32" fmla="*/ 172045 w 172441"/>
                <a:gd name="connsiteY32" fmla="*/ 360749 h 380116"/>
                <a:gd name="connsiteX33" fmla="*/ 164901 w 172441"/>
                <a:gd name="connsiteY33" fmla="*/ 335002 h 380116"/>
                <a:gd name="connsiteX34" fmla="*/ 152995 w 172441"/>
                <a:gd name="connsiteY34" fmla="*/ 320268 h 380116"/>
                <a:gd name="connsiteX35" fmla="*/ 145851 w 172441"/>
                <a:gd name="connsiteY35" fmla="*/ 291693 h 380116"/>
                <a:gd name="connsiteX36" fmla="*/ 141089 w 172441"/>
                <a:gd name="connsiteY36" fmla="*/ 251212 h 380116"/>
                <a:gd name="connsiteX37" fmla="*/ 139700 w 172441"/>
                <a:gd name="connsiteY37" fmla="*/ 220256 h 380116"/>
                <a:gd name="connsiteX38" fmla="*/ 143470 w 172441"/>
                <a:gd name="connsiteY38" fmla="*/ 184537 h 380116"/>
                <a:gd name="connsiteX39" fmla="*/ 147786 w 172441"/>
                <a:gd name="connsiteY39" fmla="*/ 146437 h 380116"/>
                <a:gd name="connsiteX40" fmla="*/ 152995 w 172441"/>
                <a:gd name="connsiteY40" fmla="*/ 91668 h 380116"/>
                <a:gd name="connsiteX41" fmla="*/ 146701 w 172441"/>
                <a:gd name="connsiteY41" fmla="*/ 34962 h 380116"/>
                <a:gd name="connsiteX42" fmla="*/ 100607 w 172441"/>
                <a:gd name="connsiteY42" fmla="*/ 1627 h 3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2441" h="380116">
                  <a:moveTo>
                    <a:pt x="100607" y="1627"/>
                  </a:moveTo>
                  <a:cubicBezTo>
                    <a:pt x="85533" y="-3044"/>
                    <a:pt x="68560" y="3486"/>
                    <a:pt x="56257" y="6936"/>
                  </a:cubicBezTo>
                  <a:cubicBezTo>
                    <a:pt x="43954" y="10386"/>
                    <a:pt x="34479" y="12967"/>
                    <a:pt x="26789" y="22326"/>
                  </a:cubicBezTo>
                  <a:cubicBezTo>
                    <a:pt x="19100" y="31686"/>
                    <a:pt x="13692" y="50742"/>
                    <a:pt x="10120" y="63093"/>
                  </a:cubicBezTo>
                  <a:cubicBezTo>
                    <a:pt x="6548" y="75444"/>
                    <a:pt x="6151" y="81350"/>
                    <a:pt x="5357" y="96431"/>
                  </a:cubicBezTo>
                  <a:cubicBezTo>
                    <a:pt x="4563" y="111512"/>
                    <a:pt x="5357" y="153581"/>
                    <a:pt x="5357" y="153581"/>
                  </a:cubicBezTo>
                  <a:cubicBezTo>
                    <a:pt x="5357" y="171043"/>
                    <a:pt x="6151" y="183744"/>
                    <a:pt x="5357" y="201206"/>
                  </a:cubicBezTo>
                  <a:cubicBezTo>
                    <a:pt x="4563" y="218668"/>
                    <a:pt x="1389" y="240100"/>
                    <a:pt x="595" y="258356"/>
                  </a:cubicBezTo>
                  <a:cubicBezTo>
                    <a:pt x="-199" y="276612"/>
                    <a:pt x="-199" y="295265"/>
                    <a:pt x="595" y="310743"/>
                  </a:cubicBezTo>
                  <a:cubicBezTo>
                    <a:pt x="1389" y="326221"/>
                    <a:pt x="2579" y="340029"/>
                    <a:pt x="5357" y="351224"/>
                  </a:cubicBezTo>
                  <a:cubicBezTo>
                    <a:pt x="8135" y="362419"/>
                    <a:pt x="10517" y="373548"/>
                    <a:pt x="17264" y="377914"/>
                  </a:cubicBezTo>
                  <a:cubicBezTo>
                    <a:pt x="24011" y="382280"/>
                    <a:pt x="38299" y="379088"/>
                    <a:pt x="45839" y="377418"/>
                  </a:cubicBezTo>
                  <a:cubicBezTo>
                    <a:pt x="53380" y="375748"/>
                    <a:pt x="58935" y="373052"/>
                    <a:pt x="62507" y="367893"/>
                  </a:cubicBezTo>
                  <a:cubicBezTo>
                    <a:pt x="66079" y="362734"/>
                    <a:pt x="68064" y="354796"/>
                    <a:pt x="67270" y="346462"/>
                  </a:cubicBezTo>
                  <a:cubicBezTo>
                    <a:pt x="66476" y="338128"/>
                    <a:pt x="59332" y="328603"/>
                    <a:pt x="57745" y="317887"/>
                  </a:cubicBezTo>
                  <a:cubicBezTo>
                    <a:pt x="56158" y="307171"/>
                    <a:pt x="56951" y="292090"/>
                    <a:pt x="57745" y="282168"/>
                  </a:cubicBezTo>
                  <a:cubicBezTo>
                    <a:pt x="58539" y="272246"/>
                    <a:pt x="60837" y="267484"/>
                    <a:pt x="62507" y="258356"/>
                  </a:cubicBezTo>
                  <a:cubicBezTo>
                    <a:pt x="64177" y="249228"/>
                    <a:pt x="67369" y="239702"/>
                    <a:pt x="67766" y="227399"/>
                  </a:cubicBezTo>
                  <a:cubicBezTo>
                    <a:pt x="68163" y="215096"/>
                    <a:pt x="65765" y="199221"/>
                    <a:pt x="64889" y="184537"/>
                  </a:cubicBezTo>
                  <a:cubicBezTo>
                    <a:pt x="64013" y="169853"/>
                    <a:pt x="62904" y="152787"/>
                    <a:pt x="62507" y="139293"/>
                  </a:cubicBezTo>
                  <a:cubicBezTo>
                    <a:pt x="62110" y="125799"/>
                    <a:pt x="59729" y="111908"/>
                    <a:pt x="62507" y="103574"/>
                  </a:cubicBezTo>
                  <a:cubicBezTo>
                    <a:pt x="65285" y="95240"/>
                    <a:pt x="73620" y="89287"/>
                    <a:pt x="79176" y="89287"/>
                  </a:cubicBezTo>
                  <a:cubicBezTo>
                    <a:pt x="84732" y="89287"/>
                    <a:pt x="93786" y="95637"/>
                    <a:pt x="95845" y="103574"/>
                  </a:cubicBezTo>
                  <a:cubicBezTo>
                    <a:pt x="97904" y="111512"/>
                    <a:pt x="92720" y="124609"/>
                    <a:pt x="91529" y="136912"/>
                  </a:cubicBezTo>
                  <a:cubicBezTo>
                    <a:pt x="90338" y="149215"/>
                    <a:pt x="89569" y="163899"/>
                    <a:pt x="88701" y="177393"/>
                  </a:cubicBezTo>
                  <a:cubicBezTo>
                    <a:pt x="87833" y="190887"/>
                    <a:pt x="86717" y="204777"/>
                    <a:pt x="86320" y="217874"/>
                  </a:cubicBezTo>
                  <a:cubicBezTo>
                    <a:pt x="85923" y="230971"/>
                    <a:pt x="86320" y="255974"/>
                    <a:pt x="86320" y="255974"/>
                  </a:cubicBezTo>
                  <a:cubicBezTo>
                    <a:pt x="86320" y="268674"/>
                    <a:pt x="85526" y="282168"/>
                    <a:pt x="86320" y="294074"/>
                  </a:cubicBezTo>
                  <a:cubicBezTo>
                    <a:pt x="87114" y="305980"/>
                    <a:pt x="88304" y="316696"/>
                    <a:pt x="91082" y="327412"/>
                  </a:cubicBezTo>
                  <a:cubicBezTo>
                    <a:pt x="93860" y="338128"/>
                    <a:pt x="98227" y="350034"/>
                    <a:pt x="102989" y="358368"/>
                  </a:cubicBezTo>
                  <a:cubicBezTo>
                    <a:pt x="107751" y="366702"/>
                    <a:pt x="111323" y="374243"/>
                    <a:pt x="119657" y="377418"/>
                  </a:cubicBezTo>
                  <a:cubicBezTo>
                    <a:pt x="127991" y="380593"/>
                    <a:pt x="144264" y="380196"/>
                    <a:pt x="152995" y="377418"/>
                  </a:cubicBezTo>
                  <a:cubicBezTo>
                    <a:pt x="161726" y="374640"/>
                    <a:pt x="170061" y="367818"/>
                    <a:pt x="172045" y="360749"/>
                  </a:cubicBezTo>
                  <a:cubicBezTo>
                    <a:pt x="174029" y="353680"/>
                    <a:pt x="168076" y="341749"/>
                    <a:pt x="164901" y="335002"/>
                  </a:cubicBezTo>
                  <a:cubicBezTo>
                    <a:pt x="161726" y="328255"/>
                    <a:pt x="156170" y="327486"/>
                    <a:pt x="152995" y="320268"/>
                  </a:cubicBezTo>
                  <a:cubicBezTo>
                    <a:pt x="149820" y="313050"/>
                    <a:pt x="147835" y="303202"/>
                    <a:pt x="145851" y="291693"/>
                  </a:cubicBezTo>
                  <a:cubicBezTo>
                    <a:pt x="143867" y="280184"/>
                    <a:pt x="142114" y="263118"/>
                    <a:pt x="141089" y="251212"/>
                  </a:cubicBezTo>
                  <a:cubicBezTo>
                    <a:pt x="140064" y="239306"/>
                    <a:pt x="139303" y="231368"/>
                    <a:pt x="139700" y="220256"/>
                  </a:cubicBezTo>
                  <a:cubicBezTo>
                    <a:pt x="140097" y="209144"/>
                    <a:pt x="142122" y="196840"/>
                    <a:pt x="143470" y="184537"/>
                  </a:cubicBezTo>
                  <a:cubicBezTo>
                    <a:pt x="144818" y="172234"/>
                    <a:pt x="146199" y="161915"/>
                    <a:pt x="147786" y="146437"/>
                  </a:cubicBezTo>
                  <a:cubicBezTo>
                    <a:pt x="149374" y="130959"/>
                    <a:pt x="152598" y="107146"/>
                    <a:pt x="152995" y="91668"/>
                  </a:cubicBezTo>
                  <a:cubicBezTo>
                    <a:pt x="153392" y="76190"/>
                    <a:pt x="155432" y="49969"/>
                    <a:pt x="146701" y="34962"/>
                  </a:cubicBezTo>
                  <a:cubicBezTo>
                    <a:pt x="137970" y="19955"/>
                    <a:pt x="115681" y="6298"/>
                    <a:pt x="100607" y="1627"/>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692" name="任意多边形 446">
              <a:extLst>
                <a:ext uri="{FF2B5EF4-FFF2-40B4-BE49-F238E27FC236}">
                  <a16:creationId xmlns:a16="http://schemas.microsoft.com/office/drawing/2014/main" id="{13E3B3BA-BA1B-C68E-98B8-662919096589}"/>
                </a:ext>
              </a:extLst>
            </p:cNvPr>
            <p:cNvSpPr>
              <a:spLocks noChangeAspect="1"/>
            </p:cNvSpPr>
            <p:nvPr/>
          </p:nvSpPr>
          <p:spPr>
            <a:xfrm rot="5400000">
              <a:off x="11275615" y="1645485"/>
              <a:ext cx="114286" cy="252026"/>
            </a:xfrm>
            <a:custGeom>
              <a:avLst/>
              <a:gdLst>
                <a:gd name="connsiteX0" fmla="*/ 100607 w 172441"/>
                <a:gd name="connsiteY0" fmla="*/ 1963 h 384749"/>
                <a:gd name="connsiteX1" fmla="*/ 50601 w 172441"/>
                <a:gd name="connsiteY1" fmla="*/ 13870 h 384749"/>
                <a:gd name="connsiteX2" fmla="*/ 26789 w 172441"/>
                <a:gd name="connsiteY2" fmla="*/ 30538 h 384749"/>
                <a:gd name="connsiteX3" fmla="*/ 10120 w 172441"/>
                <a:gd name="connsiteY3" fmla="*/ 66257 h 384749"/>
                <a:gd name="connsiteX4" fmla="*/ 5357 w 172441"/>
                <a:gd name="connsiteY4" fmla="*/ 99595 h 384749"/>
                <a:gd name="connsiteX5" fmla="*/ 5357 w 172441"/>
                <a:gd name="connsiteY5" fmla="*/ 156745 h 384749"/>
                <a:gd name="connsiteX6" fmla="*/ 5357 w 172441"/>
                <a:gd name="connsiteY6" fmla="*/ 204370 h 384749"/>
                <a:gd name="connsiteX7" fmla="*/ 595 w 172441"/>
                <a:gd name="connsiteY7" fmla="*/ 261520 h 384749"/>
                <a:gd name="connsiteX8" fmla="*/ 595 w 172441"/>
                <a:gd name="connsiteY8" fmla="*/ 313907 h 384749"/>
                <a:gd name="connsiteX9" fmla="*/ 5357 w 172441"/>
                <a:gd name="connsiteY9" fmla="*/ 354388 h 384749"/>
                <a:gd name="connsiteX10" fmla="*/ 17264 w 172441"/>
                <a:gd name="connsiteY10" fmla="*/ 382963 h 384749"/>
                <a:gd name="connsiteX11" fmla="*/ 45839 w 172441"/>
                <a:gd name="connsiteY11" fmla="*/ 380582 h 384749"/>
                <a:gd name="connsiteX12" fmla="*/ 62507 w 172441"/>
                <a:gd name="connsiteY12" fmla="*/ 371057 h 384749"/>
                <a:gd name="connsiteX13" fmla="*/ 67270 w 172441"/>
                <a:gd name="connsiteY13" fmla="*/ 349626 h 384749"/>
                <a:gd name="connsiteX14" fmla="*/ 57745 w 172441"/>
                <a:gd name="connsiteY14" fmla="*/ 321051 h 384749"/>
                <a:gd name="connsiteX15" fmla="*/ 57745 w 172441"/>
                <a:gd name="connsiteY15" fmla="*/ 285332 h 384749"/>
                <a:gd name="connsiteX16" fmla="*/ 62507 w 172441"/>
                <a:gd name="connsiteY16" fmla="*/ 261520 h 384749"/>
                <a:gd name="connsiteX17" fmla="*/ 69651 w 172441"/>
                <a:gd name="connsiteY17" fmla="*/ 230563 h 384749"/>
                <a:gd name="connsiteX18" fmla="*/ 64889 w 172441"/>
                <a:gd name="connsiteY18" fmla="*/ 187701 h 384749"/>
                <a:gd name="connsiteX19" fmla="*/ 62507 w 172441"/>
                <a:gd name="connsiteY19" fmla="*/ 142457 h 384749"/>
                <a:gd name="connsiteX20" fmla="*/ 62507 w 172441"/>
                <a:gd name="connsiteY20" fmla="*/ 106738 h 384749"/>
                <a:gd name="connsiteX21" fmla="*/ 79176 w 172441"/>
                <a:gd name="connsiteY21" fmla="*/ 92451 h 384749"/>
                <a:gd name="connsiteX22" fmla="*/ 95845 w 172441"/>
                <a:gd name="connsiteY22" fmla="*/ 106738 h 384749"/>
                <a:gd name="connsiteX23" fmla="*/ 88701 w 172441"/>
                <a:gd name="connsiteY23" fmla="*/ 140076 h 384749"/>
                <a:gd name="connsiteX24" fmla="*/ 88701 w 172441"/>
                <a:gd name="connsiteY24" fmla="*/ 180557 h 384749"/>
                <a:gd name="connsiteX25" fmla="*/ 86320 w 172441"/>
                <a:gd name="connsiteY25" fmla="*/ 221038 h 384749"/>
                <a:gd name="connsiteX26" fmla="*/ 86320 w 172441"/>
                <a:gd name="connsiteY26" fmla="*/ 259138 h 384749"/>
                <a:gd name="connsiteX27" fmla="*/ 86320 w 172441"/>
                <a:gd name="connsiteY27" fmla="*/ 297238 h 384749"/>
                <a:gd name="connsiteX28" fmla="*/ 91082 w 172441"/>
                <a:gd name="connsiteY28" fmla="*/ 330576 h 384749"/>
                <a:gd name="connsiteX29" fmla="*/ 102989 w 172441"/>
                <a:gd name="connsiteY29" fmla="*/ 361532 h 384749"/>
                <a:gd name="connsiteX30" fmla="*/ 119657 w 172441"/>
                <a:gd name="connsiteY30" fmla="*/ 380582 h 384749"/>
                <a:gd name="connsiteX31" fmla="*/ 152995 w 172441"/>
                <a:gd name="connsiteY31" fmla="*/ 380582 h 384749"/>
                <a:gd name="connsiteX32" fmla="*/ 172045 w 172441"/>
                <a:gd name="connsiteY32" fmla="*/ 363913 h 384749"/>
                <a:gd name="connsiteX33" fmla="*/ 164901 w 172441"/>
                <a:gd name="connsiteY33" fmla="*/ 335338 h 384749"/>
                <a:gd name="connsiteX34" fmla="*/ 152995 w 172441"/>
                <a:gd name="connsiteY34" fmla="*/ 323432 h 384749"/>
                <a:gd name="connsiteX35" fmla="*/ 145851 w 172441"/>
                <a:gd name="connsiteY35" fmla="*/ 294857 h 384749"/>
                <a:gd name="connsiteX36" fmla="*/ 141089 w 172441"/>
                <a:gd name="connsiteY36" fmla="*/ 254376 h 384749"/>
                <a:gd name="connsiteX37" fmla="*/ 143470 w 172441"/>
                <a:gd name="connsiteY37" fmla="*/ 223420 h 384749"/>
                <a:gd name="connsiteX38" fmla="*/ 143470 w 172441"/>
                <a:gd name="connsiteY38" fmla="*/ 187701 h 384749"/>
                <a:gd name="connsiteX39" fmla="*/ 150614 w 172441"/>
                <a:gd name="connsiteY39" fmla="*/ 149601 h 384749"/>
                <a:gd name="connsiteX40" fmla="*/ 152995 w 172441"/>
                <a:gd name="connsiteY40" fmla="*/ 94832 h 384749"/>
                <a:gd name="connsiteX41" fmla="*/ 152995 w 172441"/>
                <a:gd name="connsiteY41" fmla="*/ 56732 h 384749"/>
                <a:gd name="connsiteX42" fmla="*/ 100607 w 172441"/>
                <a:gd name="connsiteY42" fmla="*/ 1963 h 384749"/>
                <a:gd name="connsiteX0" fmla="*/ 100607 w 172441"/>
                <a:gd name="connsiteY0" fmla="*/ 2292 h 385078"/>
                <a:gd name="connsiteX1" fmla="*/ 53429 w 172441"/>
                <a:gd name="connsiteY1" fmla="*/ 12314 h 385078"/>
                <a:gd name="connsiteX2" fmla="*/ 26789 w 172441"/>
                <a:gd name="connsiteY2" fmla="*/ 30867 h 385078"/>
                <a:gd name="connsiteX3" fmla="*/ 10120 w 172441"/>
                <a:gd name="connsiteY3" fmla="*/ 66586 h 385078"/>
                <a:gd name="connsiteX4" fmla="*/ 5357 w 172441"/>
                <a:gd name="connsiteY4" fmla="*/ 99924 h 385078"/>
                <a:gd name="connsiteX5" fmla="*/ 5357 w 172441"/>
                <a:gd name="connsiteY5" fmla="*/ 157074 h 385078"/>
                <a:gd name="connsiteX6" fmla="*/ 5357 w 172441"/>
                <a:gd name="connsiteY6" fmla="*/ 204699 h 385078"/>
                <a:gd name="connsiteX7" fmla="*/ 595 w 172441"/>
                <a:gd name="connsiteY7" fmla="*/ 261849 h 385078"/>
                <a:gd name="connsiteX8" fmla="*/ 595 w 172441"/>
                <a:gd name="connsiteY8" fmla="*/ 314236 h 385078"/>
                <a:gd name="connsiteX9" fmla="*/ 5357 w 172441"/>
                <a:gd name="connsiteY9" fmla="*/ 354717 h 385078"/>
                <a:gd name="connsiteX10" fmla="*/ 17264 w 172441"/>
                <a:gd name="connsiteY10" fmla="*/ 383292 h 385078"/>
                <a:gd name="connsiteX11" fmla="*/ 45839 w 172441"/>
                <a:gd name="connsiteY11" fmla="*/ 380911 h 385078"/>
                <a:gd name="connsiteX12" fmla="*/ 62507 w 172441"/>
                <a:gd name="connsiteY12" fmla="*/ 371386 h 385078"/>
                <a:gd name="connsiteX13" fmla="*/ 67270 w 172441"/>
                <a:gd name="connsiteY13" fmla="*/ 349955 h 385078"/>
                <a:gd name="connsiteX14" fmla="*/ 57745 w 172441"/>
                <a:gd name="connsiteY14" fmla="*/ 321380 h 385078"/>
                <a:gd name="connsiteX15" fmla="*/ 57745 w 172441"/>
                <a:gd name="connsiteY15" fmla="*/ 285661 h 385078"/>
                <a:gd name="connsiteX16" fmla="*/ 62507 w 172441"/>
                <a:gd name="connsiteY16" fmla="*/ 261849 h 385078"/>
                <a:gd name="connsiteX17" fmla="*/ 69651 w 172441"/>
                <a:gd name="connsiteY17" fmla="*/ 230892 h 385078"/>
                <a:gd name="connsiteX18" fmla="*/ 64889 w 172441"/>
                <a:gd name="connsiteY18" fmla="*/ 188030 h 385078"/>
                <a:gd name="connsiteX19" fmla="*/ 62507 w 172441"/>
                <a:gd name="connsiteY19" fmla="*/ 142786 h 385078"/>
                <a:gd name="connsiteX20" fmla="*/ 62507 w 172441"/>
                <a:gd name="connsiteY20" fmla="*/ 107067 h 385078"/>
                <a:gd name="connsiteX21" fmla="*/ 79176 w 172441"/>
                <a:gd name="connsiteY21" fmla="*/ 92780 h 385078"/>
                <a:gd name="connsiteX22" fmla="*/ 95845 w 172441"/>
                <a:gd name="connsiteY22" fmla="*/ 107067 h 385078"/>
                <a:gd name="connsiteX23" fmla="*/ 88701 w 172441"/>
                <a:gd name="connsiteY23" fmla="*/ 140405 h 385078"/>
                <a:gd name="connsiteX24" fmla="*/ 88701 w 172441"/>
                <a:gd name="connsiteY24" fmla="*/ 180886 h 385078"/>
                <a:gd name="connsiteX25" fmla="*/ 86320 w 172441"/>
                <a:gd name="connsiteY25" fmla="*/ 221367 h 385078"/>
                <a:gd name="connsiteX26" fmla="*/ 86320 w 172441"/>
                <a:gd name="connsiteY26" fmla="*/ 259467 h 385078"/>
                <a:gd name="connsiteX27" fmla="*/ 86320 w 172441"/>
                <a:gd name="connsiteY27" fmla="*/ 297567 h 385078"/>
                <a:gd name="connsiteX28" fmla="*/ 91082 w 172441"/>
                <a:gd name="connsiteY28" fmla="*/ 330905 h 385078"/>
                <a:gd name="connsiteX29" fmla="*/ 102989 w 172441"/>
                <a:gd name="connsiteY29" fmla="*/ 361861 h 385078"/>
                <a:gd name="connsiteX30" fmla="*/ 119657 w 172441"/>
                <a:gd name="connsiteY30" fmla="*/ 380911 h 385078"/>
                <a:gd name="connsiteX31" fmla="*/ 152995 w 172441"/>
                <a:gd name="connsiteY31" fmla="*/ 380911 h 385078"/>
                <a:gd name="connsiteX32" fmla="*/ 172045 w 172441"/>
                <a:gd name="connsiteY32" fmla="*/ 364242 h 385078"/>
                <a:gd name="connsiteX33" fmla="*/ 164901 w 172441"/>
                <a:gd name="connsiteY33" fmla="*/ 335667 h 385078"/>
                <a:gd name="connsiteX34" fmla="*/ 152995 w 172441"/>
                <a:gd name="connsiteY34" fmla="*/ 323761 h 385078"/>
                <a:gd name="connsiteX35" fmla="*/ 145851 w 172441"/>
                <a:gd name="connsiteY35" fmla="*/ 295186 h 385078"/>
                <a:gd name="connsiteX36" fmla="*/ 141089 w 172441"/>
                <a:gd name="connsiteY36" fmla="*/ 254705 h 385078"/>
                <a:gd name="connsiteX37" fmla="*/ 143470 w 172441"/>
                <a:gd name="connsiteY37" fmla="*/ 223749 h 385078"/>
                <a:gd name="connsiteX38" fmla="*/ 143470 w 172441"/>
                <a:gd name="connsiteY38" fmla="*/ 188030 h 385078"/>
                <a:gd name="connsiteX39" fmla="*/ 150614 w 172441"/>
                <a:gd name="connsiteY39" fmla="*/ 149930 h 385078"/>
                <a:gd name="connsiteX40" fmla="*/ 152995 w 172441"/>
                <a:gd name="connsiteY40" fmla="*/ 95161 h 385078"/>
                <a:gd name="connsiteX41" fmla="*/ 152995 w 172441"/>
                <a:gd name="connsiteY41" fmla="*/ 57061 h 385078"/>
                <a:gd name="connsiteX42" fmla="*/ 100607 w 172441"/>
                <a:gd name="connsiteY42" fmla="*/ 2292 h 385078"/>
                <a:gd name="connsiteX0" fmla="*/ 100607 w 172441"/>
                <a:gd name="connsiteY0" fmla="*/ 2626 h 382584"/>
                <a:gd name="connsiteX1" fmla="*/ 53429 w 172441"/>
                <a:gd name="connsiteY1" fmla="*/ 9820 h 382584"/>
                <a:gd name="connsiteX2" fmla="*/ 26789 w 172441"/>
                <a:gd name="connsiteY2" fmla="*/ 28373 h 382584"/>
                <a:gd name="connsiteX3" fmla="*/ 10120 w 172441"/>
                <a:gd name="connsiteY3" fmla="*/ 64092 h 382584"/>
                <a:gd name="connsiteX4" fmla="*/ 5357 w 172441"/>
                <a:gd name="connsiteY4" fmla="*/ 97430 h 382584"/>
                <a:gd name="connsiteX5" fmla="*/ 5357 w 172441"/>
                <a:gd name="connsiteY5" fmla="*/ 154580 h 382584"/>
                <a:gd name="connsiteX6" fmla="*/ 5357 w 172441"/>
                <a:gd name="connsiteY6" fmla="*/ 202205 h 382584"/>
                <a:gd name="connsiteX7" fmla="*/ 595 w 172441"/>
                <a:gd name="connsiteY7" fmla="*/ 259355 h 382584"/>
                <a:gd name="connsiteX8" fmla="*/ 595 w 172441"/>
                <a:gd name="connsiteY8" fmla="*/ 311742 h 382584"/>
                <a:gd name="connsiteX9" fmla="*/ 5357 w 172441"/>
                <a:gd name="connsiteY9" fmla="*/ 352223 h 382584"/>
                <a:gd name="connsiteX10" fmla="*/ 17264 w 172441"/>
                <a:gd name="connsiteY10" fmla="*/ 380798 h 382584"/>
                <a:gd name="connsiteX11" fmla="*/ 45839 w 172441"/>
                <a:gd name="connsiteY11" fmla="*/ 378417 h 382584"/>
                <a:gd name="connsiteX12" fmla="*/ 62507 w 172441"/>
                <a:gd name="connsiteY12" fmla="*/ 368892 h 382584"/>
                <a:gd name="connsiteX13" fmla="*/ 67270 w 172441"/>
                <a:gd name="connsiteY13" fmla="*/ 347461 h 382584"/>
                <a:gd name="connsiteX14" fmla="*/ 57745 w 172441"/>
                <a:gd name="connsiteY14" fmla="*/ 318886 h 382584"/>
                <a:gd name="connsiteX15" fmla="*/ 57745 w 172441"/>
                <a:gd name="connsiteY15" fmla="*/ 283167 h 382584"/>
                <a:gd name="connsiteX16" fmla="*/ 62507 w 172441"/>
                <a:gd name="connsiteY16" fmla="*/ 259355 h 382584"/>
                <a:gd name="connsiteX17" fmla="*/ 69651 w 172441"/>
                <a:gd name="connsiteY17" fmla="*/ 228398 h 382584"/>
                <a:gd name="connsiteX18" fmla="*/ 64889 w 172441"/>
                <a:gd name="connsiteY18" fmla="*/ 185536 h 382584"/>
                <a:gd name="connsiteX19" fmla="*/ 62507 w 172441"/>
                <a:gd name="connsiteY19" fmla="*/ 140292 h 382584"/>
                <a:gd name="connsiteX20" fmla="*/ 62507 w 172441"/>
                <a:gd name="connsiteY20" fmla="*/ 104573 h 382584"/>
                <a:gd name="connsiteX21" fmla="*/ 79176 w 172441"/>
                <a:gd name="connsiteY21" fmla="*/ 90286 h 382584"/>
                <a:gd name="connsiteX22" fmla="*/ 95845 w 172441"/>
                <a:gd name="connsiteY22" fmla="*/ 104573 h 382584"/>
                <a:gd name="connsiteX23" fmla="*/ 88701 w 172441"/>
                <a:gd name="connsiteY23" fmla="*/ 137911 h 382584"/>
                <a:gd name="connsiteX24" fmla="*/ 88701 w 172441"/>
                <a:gd name="connsiteY24" fmla="*/ 178392 h 382584"/>
                <a:gd name="connsiteX25" fmla="*/ 86320 w 172441"/>
                <a:gd name="connsiteY25" fmla="*/ 218873 h 382584"/>
                <a:gd name="connsiteX26" fmla="*/ 86320 w 172441"/>
                <a:gd name="connsiteY26" fmla="*/ 256973 h 382584"/>
                <a:gd name="connsiteX27" fmla="*/ 86320 w 172441"/>
                <a:gd name="connsiteY27" fmla="*/ 295073 h 382584"/>
                <a:gd name="connsiteX28" fmla="*/ 91082 w 172441"/>
                <a:gd name="connsiteY28" fmla="*/ 328411 h 382584"/>
                <a:gd name="connsiteX29" fmla="*/ 102989 w 172441"/>
                <a:gd name="connsiteY29" fmla="*/ 359367 h 382584"/>
                <a:gd name="connsiteX30" fmla="*/ 119657 w 172441"/>
                <a:gd name="connsiteY30" fmla="*/ 378417 h 382584"/>
                <a:gd name="connsiteX31" fmla="*/ 152995 w 172441"/>
                <a:gd name="connsiteY31" fmla="*/ 378417 h 382584"/>
                <a:gd name="connsiteX32" fmla="*/ 172045 w 172441"/>
                <a:gd name="connsiteY32" fmla="*/ 361748 h 382584"/>
                <a:gd name="connsiteX33" fmla="*/ 164901 w 172441"/>
                <a:gd name="connsiteY33" fmla="*/ 333173 h 382584"/>
                <a:gd name="connsiteX34" fmla="*/ 152995 w 172441"/>
                <a:gd name="connsiteY34" fmla="*/ 321267 h 382584"/>
                <a:gd name="connsiteX35" fmla="*/ 145851 w 172441"/>
                <a:gd name="connsiteY35" fmla="*/ 292692 h 382584"/>
                <a:gd name="connsiteX36" fmla="*/ 141089 w 172441"/>
                <a:gd name="connsiteY36" fmla="*/ 252211 h 382584"/>
                <a:gd name="connsiteX37" fmla="*/ 143470 w 172441"/>
                <a:gd name="connsiteY37" fmla="*/ 221255 h 382584"/>
                <a:gd name="connsiteX38" fmla="*/ 143470 w 172441"/>
                <a:gd name="connsiteY38" fmla="*/ 185536 h 382584"/>
                <a:gd name="connsiteX39" fmla="*/ 150614 w 172441"/>
                <a:gd name="connsiteY39" fmla="*/ 147436 h 382584"/>
                <a:gd name="connsiteX40" fmla="*/ 152995 w 172441"/>
                <a:gd name="connsiteY40" fmla="*/ 92667 h 382584"/>
                <a:gd name="connsiteX41" fmla="*/ 152995 w 172441"/>
                <a:gd name="connsiteY41" fmla="*/ 54567 h 382584"/>
                <a:gd name="connsiteX42" fmla="*/ 100607 w 172441"/>
                <a:gd name="connsiteY42" fmla="*/ 2626 h 382584"/>
                <a:gd name="connsiteX0" fmla="*/ 100607 w 172441"/>
                <a:gd name="connsiteY0" fmla="*/ 2560 h 382518"/>
                <a:gd name="connsiteX1" fmla="*/ 53429 w 172441"/>
                <a:gd name="connsiteY1" fmla="*/ 9754 h 382518"/>
                <a:gd name="connsiteX2" fmla="*/ 26789 w 172441"/>
                <a:gd name="connsiteY2" fmla="*/ 28307 h 382518"/>
                <a:gd name="connsiteX3" fmla="*/ 10120 w 172441"/>
                <a:gd name="connsiteY3" fmla="*/ 64026 h 382518"/>
                <a:gd name="connsiteX4" fmla="*/ 5357 w 172441"/>
                <a:gd name="connsiteY4" fmla="*/ 97364 h 382518"/>
                <a:gd name="connsiteX5" fmla="*/ 5357 w 172441"/>
                <a:gd name="connsiteY5" fmla="*/ 154514 h 382518"/>
                <a:gd name="connsiteX6" fmla="*/ 5357 w 172441"/>
                <a:gd name="connsiteY6" fmla="*/ 202139 h 382518"/>
                <a:gd name="connsiteX7" fmla="*/ 595 w 172441"/>
                <a:gd name="connsiteY7" fmla="*/ 259289 h 382518"/>
                <a:gd name="connsiteX8" fmla="*/ 595 w 172441"/>
                <a:gd name="connsiteY8" fmla="*/ 311676 h 382518"/>
                <a:gd name="connsiteX9" fmla="*/ 5357 w 172441"/>
                <a:gd name="connsiteY9" fmla="*/ 352157 h 382518"/>
                <a:gd name="connsiteX10" fmla="*/ 17264 w 172441"/>
                <a:gd name="connsiteY10" fmla="*/ 380732 h 382518"/>
                <a:gd name="connsiteX11" fmla="*/ 45839 w 172441"/>
                <a:gd name="connsiteY11" fmla="*/ 378351 h 382518"/>
                <a:gd name="connsiteX12" fmla="*/ 62507 w 172441"/>
                <a:gd name="connsiteY12" fmla="*/ 368826 h 382518"/>
                <a:gd name="connsiteX13" fmla="*/ 67270 w 172441"/>
                <a:gd name="connsiteY13" fmla="*/ 347395 h 382518"/>
                <a:gd name="connsiteX14" fmla="*/ 57745 w 172441"/>
                <a:gd name="connsiteY14" fmla="*/ 318820 h 382518"/>
                <a:gd name="connsiteX15" fmla="*/ 57745 w 172441"/>
                <a:gd name="connsiteY15" fmla="*/ 283101 h 382518"/>
                <a:gd name="connsiteX16" fmla="*/ 62507 w 172441"/>
                <a:gd name="connsiteY16" fmla="*/ 259289 h 382518"/>
                <a:gd name="connsiteX17" fmla="*/ 69651 w 172441"/>
                <a:gd name="connsiteY17" fmla="*/ 228332 h 382518"/>
                <a:gd name="connsiteX18" fmla="*/ 64889 w 172441"/>
                <a:gd name="connsiteY18" fmla="*/ 185470 h 382518"/>
                <a:gd name="connsiteX19" fmla="*/ 62507 w 172441"/>
                <a:gd name="connsiteY19" fmla="*/ 140226 h 382518"/>
                <a:gd name="connsiteX20" fmla="*/ 62507 w 172441"/>
                <a:gd name="connsiteY20" fmla="*/ 104507 h 382518"/>
                <a:gd name="connsiteX21" fmla="*/ 79176 w 172441"/>
                <a:gd name="connsiteY21" fmla="*/ 90220 h 382518"/>
                <a:gd name="connsiteX22" fmla="*/ 95845 w 172441"/>
                <a:gd name="connsiteY22" fmla="*/ 104507 h 382518"/>
                <a:gd name="connsiteX23" fmla="*/ 88701 w 172441"/>
                <a:gd name="connsiteY23" fmla="*/ 137845 h 382518"/>
                <a:gd name="connsiteX24" fmla="*/ 88701 w 172441"/>
                <a:gd name="connsiteY24" fmla="*/ 178326 h 382518"/>
                <a:gd name="connsiteX25" fmla="*/ 86320 w 172441"/>
                <a:gd name="connsiteY25" fmla="*/ 218807 h 382518"/>
                <a:gd name="connsiteX26" fmla="*/ 86320 w 172441"/>
                <a:gd name="connsiteY26" fmla="*/ 256907 h 382518"/>
                <a:gd name="connsiteX27" fmla="*/ 86320 w 172441"/>
                <a:gd name="connsiteY27" fmla="*/ 295007 h 382518"/>
                <a:gd name="connsiteX28" fmla="*/ 91082 w 172441"/>
                <a:gd name="connsiteY28" fmla="*/ 328345 h 382518"/>
                <a:gd name="connsiteX29" fmla="*/ 102989 w 172441"/>
                <a:gd name="connsiteY29" fmla="*/ 359301 h 382518"/>
                <a:gd name="connsiteX30" fmla="*/ 119657 w 172441"/>
                <a:gd name="connsiteY30" fmla="*/ 378351 h 382518"/>
                <a:gd name="connsiteX31" fmla="*/ 152995 w 172441"/>
                <a:gd name="connsiteY31" fmla="*/ 378351 h 382518"/>
                <a:gd name="connsiteX32" fmla="*/ 172045 w 172441"/>
                <a:gd name="connsiteY32" fmla="*/ 361682 h 382518"/>
                <a:gd name="connsiteX33" fmla="*/ 164901 w 172441"/>
                <a:gd name="connsiteY33" fmla="*/ 333107 h 382518"/>
                <a:gd name="connsiteX34" fmla="*/ 152995 w 172441"/>
                <a:gd name="connsiteY34" fmla="*/ 321201 h 382518"/>
                <a:gd name="connsiteX35" fmla="*/ 145851 w 172441"/>
                <a:gd name="connsiteY35" fmla="*/ 292626 h 382518"/>
                <a:gd name="connsiteX36" fmla="*/ 141089 w 172441"/>
                <a:gd name="connsiteY36" fmla="*/ 252145 h 382518"/>
                <a:gd name="connsiteX37" fmla="*/ 143470 w 172441"/>
                <a:gd name="connsiteY37" fmla="*/ 221189 h 382518"/>
                <a:gd name="connsiteX38" fmla="*/ 143470 w 172441"/>
                <a:gd name="connsiteY38" fmla="*/ 185470 h 382518"/>
                <a:gd name="connsiteX39" fmla="*/ 150614 w 172441"/>
                <a:gd name="connsiteY39" fmla="*/ 147370 h 382518"/>
                <a:gd name="connsiteX40" fmla="*/ 152995 w 172441"/>
                <a:gd name="connsiteY40" fmla="*/ 92601 h 382518"/>
                <a:gd name="connsiteX41" fmla="*/ 149225 w 172441"/>
                <a:gd name="connsiteY41" fmla="*/ 53559 h 382518"/>
                <a:gd name="connsiteX42" fmla="*/ 100607 w 172441"/>
                <a:gd name="connsiteY42" fmla="*/ 2560 h 382518"/>
                <a:gd name="connsiteX0" fmla="*/ 100607 w 172441"/>
                <a:gd name="connsiteY0" fmla="*/ 2560 h 382518"/>
                <a:gd name="connsiteX1" fmla="*/ 53429 w 172441"/>
                <a:gd name="connsiteY1" fmla="*/ 9754 h 382518"/>
                <a:gd name="connsiteX2" fmla="*/ 26789 w 172441"/>
                <a:gd name="connsiteY2" fmla="*/ 28307 h 382518"/>
                <a:gd name="connsiteX3" fmla="*/ 10120 w 172441"/>
                <a:gd name="connsiteY3" fmla="*/ 64026 h 382518"/>
                <a:gd name="connsiteX4" fmla="*/ 5357 w 172441"/>
                <a:gd name="connsiteY4" fmla="*/ 97364 h 382518"/>
                <a:gd name="connsiteX5" fmla="*/ 5357 w 172441"/>
                <a:gd name="connsiteY5" fmla="*/ 154514 h 382518"/>
                <a:gd name="connsiteX6" fmla="*/ 5357 w 172441"/>
                <a:gd name="connsiteY6" fmla="*/ 202139 h 382518"/>
                <a:gd name="connsiteX7" fmla="*/ 595 w 172441"/>
                <a:gd name="connsiteY7" fmla="*/ 259289 h 382518"/>
                <a:gd name="connsiteX8" fmla="*/ 595 w 172441"/>
                <a:gd name="connsiteY8" fmla="*/ 311676 h 382518"/>
                <a:gd name="connsiteX9" fmla="*/ 5357 w 172441"/>
                <a:gd name="connsiteY9" fmla="*/ 352157 h 382518"/>
                <a:gd name="connsiteX10" fmla="*/ 17264 w 172441"/>
                <a:gd name="connsiteY10" fmla="*/ 380732 h 382518"/>
                <a:gd name="connsiteX11" fmla="*/ 45839 w 172441"/>
                <a:gd name="connsiteY11" fmla="*/ 378351 h 382518"/>
                <a:gd name="connsiteX12" fmla="*/ 62507 w 172441"/>
                <a:gd name="connsiteY12" fmla="*/ 368826 h 382518"/>
                <a:gd name="connsiteX13" fmla="*/ 67270 w 172441"/>
                <a:gd name="connsiteY13" fmla="*/ 347395 h 382518"/>
                <a:gd name="connsiteX14" fmla="*/ 57745 w 172441"/>
                <a:gd name="connsiteY14" fmla="*/ 318820 h 382518"/>
                <a:gd name="connsiteX15" fmla="*/ 57745 w 172441"/>
                <a:gd name="connsiteY15" fmla="*/ 283101 h 382518"/>
                <a:gd name="connsiteX16" fmla="*/ 62507 w 172441"/>
                <a:gd name="connsiteY16" fmla="*/ 259289 h 382518"/>
                <a:gd name="connsiteX17" fmla="*/ 69651 w 172441"/>
                <a:gd name="connsiteY17" fmla="*/ 228332 h 382518"/>
                <a:gd name="connsiteX18" fmla="*/ 64889 w 172441"/>
                <a:gd name="connsiteY18" fmla="*/ 185470 h 382518"/>
                <a:gd name="connsiteX19" fmla="*/ 62507 w 172441"/>
                <a:gd name="connsiteY19" fmla="*/ 140226 h 382518"/>
                <a:gd name="connsiteX20" fmla="*/ 62507 w 172441"/>
                <a:gd name="connsiteY20" fmla="*/ 104507 h 382518"/>
                <a:gd name="connsiteX21" fmla="*/ 79176 w 172441"/>
                <a:gd name="connsiteY21" fmla="*/ 90220 h 382518"/>
                <a:gd name="connsiteX22" fmla="*/ 95845 w 172441"/>
                <a:gd name="connsiteY22" fmla="*/ 104507 h 382518"/>
                <a:gd name="connsiteX23" fmla="*/ 88701 w 172441"/>
                <a:gd name="connsiteY23" fmla="*/ 137845 h 382518"/>
                <a:gd name="connsiteX24" fmla="*/ 88701 w 172441"/>
                <a:gd name="connsiteY24" fmla="*/ 178326 h 382518"/>
                <a:gd name="connsiteX25" fmla="*/ 86320 w 172441"/>
                <a:gd name="connsiteY25" fmla="*/ 218807 h 382518"/>
                <a:gd name="connsiteX26" fmla="*/ 86320 w 172441"/>
                <a:gd name="connsiteY26" fmla="*/ 256907 h 382518"/>
                <a:gd name="connsiteX27" fmla="*/ 86320 w 172441"/>
                <a:gd name="connsiteY27" fmla="*/ 295007 h 382518"/>
                <a:gd name="connsiteX28" fmla="*/ 91082 w 172441"/>
                <a:gd name="connsiteY28" fmla="*/ 328345 h 382518"/>
                <a:gd name="connsiteX29" fmla="*/ 102989 w 172441"/>
                <a:gd name="connsiteY29" fmla="*/ 359301 h 382518"/>
                <a:gd name="connsiteX30" fmla="*/ 119657 w 172441"/>
                <a:gd name="connsiteY30" fmla="*/ 378351 h 382518"/>
                <a:gd name="connsiteX31" fmla="*/ 152995 w 172441"/>
                <a:gd name="connsiteY31" fmla="*/ 378351 h 382518"/>
                <a:gd name="connsiteX32" fmla="*/ 172045 w 172441"/>
                <a:gd name="connsiteY32" fmla="*/ 361682 h 382518"/>
                <a:gd name="connsiteX33" fmla="*/ 164901 w 172441"/>
                <a:gd name="connsiteY33" fmla="*/ 333107 h 382518"/>
                <a:gd name="connsiteX34" fmla="*/ 152995 w 172441"/>
                <a:gd name="connsiteY34" fmla="*/ 321201 h 382518"/>
                <a:gd name="connsiteX35" fmla="*/ 145851 w 172441"/>
                <a:gd name="connsiteY35" fmla="*/ 292626 h 382518"/>
                <a:gd name="connsiteX36" fmla="*/ 141089 w 172441"/>
                <a:gd name="connsiteY36" fmla="*/ 252145 h 382518"/>
                <a:gd name="connsiteX37" fmla="*/ 139700 w 172441"/>
                <a:gd name="connsiteY37" fmla="*/ 221189 h 382518"/>
                <a:gd name="connsiteX38" fmla="*/ 143470 w 172441"/>
                <a:gd name="connsiteY38" fmla="*/ 185470 h 382518"/>
                <a:gd name="connsiteX39" fmla="*/ 150614 w 172441"/>
                <a:gd name="connsiteY39" fmla="*/ 147370 h 382518"/>
                <a:gd name="connsiteX40" fmla="*/ 152995 w 172441"/>
                <a:gd name="connsiteY40" fmla="*/ 92601 h 382518"/>
                <a:gd name="connsiteX41" fmla="*/ 149225 w 172441"/>
                <a:gd name="connsiteY41" fmla="*/ 53559 h 382518"/>
                <a:gd name="connsiteX42" fmla="*/ 100607 w 172441"/>
                <a:gd name="connsiteY42" fmla="*/ 2560 h 382518"/>
                <a:gd name="connsiteX0" fmla="*/ 100607 w 172441"/>
                <a:gd name="connsiteY0" fmla="*/ 2560 h 382518"/>
                <a:gd name="connsiteX1" fmla="*/ 53429 w 172441"/>
                <a:gd name="connsiteY1" fmla="*/ 9754 h 382518"/>
                <a:gd name="connsiteX2" fmla="*/ 26789 w 172441"/>
                <a:gd name="connsiteY2" fmla="*/ 28307 h 382518"/>
                <a:gd name="connsiteX3" fmla="*/ 10120 w 172441"/>
                <a:gd name="connsiteY3" fmla="*/ 64026 h 382518"/>
                <a:gd name="connsiteX4" fmla="*/ 5357 w 172441"/>
                <a:gd name="connsiteY4" fmla="*/ 97364 h 382518"/>
                <a:gd name="connsiteX5" fmla="*/ 5357 w 172441"/>
                <a:gd name="connsiteY5" fmla="*/ 154514 h 382518"/>
                <a:gd name="connsiteX6" fmla="*/ 5357 w 172441"/>
                <a:gd name="connsiteY6" fmla="*/ 202139 h 382518"/>
                <a:gd name="connsiteX7" fmla="*/ 595 w 172441"/>
                <a:gd name="connsiteY7" fmla="*/ 259289 h 382518"/>
                <a:gd name="connsiteX8" fmla="*/ 595 w 172441"/>
                <a:gd name="connsiteY8" fmla="*/ 311676 h 382518"/>
                <a:gd name="connsiteX9" fmla="*/ 5357 w 172441"/>
                <a:gd name="connsiteY9" fmla="*/ 352157 h 382518"/>
                <a:gd name="connsiteX10" fmla="*/ 17264 w 172441"/>
                <a:gd name="connsiteY10" fmla="*/ 380732 h 382518"/>
                <a:gd name="connsiteX11" fmla="*/ 45839 w 172441"/>
                <a:gd name="connsiteY11" fmla="*/ 378351 h 382518"/>
                <a:gd name="connsiteX12" fmla="*/ 62507 w 172441"/>
                <a:gd name="connsiteY12" fmla="*/ 368826 h 382518"/>
                <a:gd name="connsiteX13" fmla="*/ 67270 w 172441"/>
                <a:gd name="connsiteY13" fmla="*/ 347395 h 382518"/>
                <a:gd name="connsiteX14" fmla="*/ 57745 w 172441"/>
                <a:gd name="connsiteY14" fmla="*/ 318820 h 382518"/>
                <a:gd name="connsiteX15" fmla="*/ 57745 w 172441"/>
                <a:gd name="connsiteY15" fmla="*/ 283101 h 382518"/>
                <a:gd name="connsiteX16" fmla="*/ 62507 w 172441"/>
                <a:gd name="connsiteY16" fmla="*/ 259289 h 382518"/>
                <a:gd name="connsiteX17" fmla="*/ 69651 w 172441"/>
                <a:gd name="connsiteY17" fmla="*/ 228332 h 382518"/>
                <a:gd name="connsiteX18" fmla="*/ 64889 w 172441"/>
                <a:gd name="connsiteY18" fmla="*/ 185470 h 382518"/>
                <a:gd name="connsiteX19" fmla="*/ 62507 w 172441"/>
                <a:gd name="connsiteY19" fmla="*/ 140226 h 382518"/>
                <a:gd name="connsiteX20" fmla="*/ 62507 w 172441"/>
                <a:gd name="connsiteY20" fmla="*/ 104507 h 382518"/>
                <a:gd name="connsiteX21" fmla="*/ 79176 w 172441"/>
                <a:gd name="connsiteY21" fmla="*/ 90220 h 382518"/>
                <a:gd name="connsiteX22" fmla="*/ 95845 w 172441"/>
                <a:gd name="connsiteY22" fmla="*/ 104507 h 382518"/>
                <a:gd name="connsiteX23" fmla="*/ 88701 w 172441"/>
                <a:gd name="connsiteY23" fmla="*/ 137845 h 382518"/>
                <a:gd name="connsiteX24" fmla="*/ 88701 w 172441"/>
                <a:gd name="connsiteY24" fmla="*/ 178326 h 382518"/>
                <a:gd name="connsiteX25" fmla="*/ 86320 w 172441"/>
                <a:gd name="connsiteY25" fmla="*/ 218807 h 382518"/>
                <a:gd name="connsiteX26" fmla="*/ 86320 w 172441"/>
                <a:gd name="connsiteY26" fmla="*/ 256907 h 382518"/>
                <a:gd name="connsiteX27" fmla="*/ 86320 w 172441"/>
                <a:gd name="connsiteY27" fmla="*/ 295007 h 382518"/>
                <a:gd name="connsiteX28" fmla="*/ 91082 w 172441"/>
                <a:gd name="connsiteY28" fmla="*/ 328345 h 382518"/>
                <a:gd name="connsiteX29" fmla="*/ 102989 w 172441"/>
                <a:gd name="connsiteY29" fmla="*/ 359301 h 382518"/>
                <a:gd name="connsiteX30" fmla="*/ 119657 w 172441"/>
                <a:gd name="connsiteY30" fmla="*/ 378351 h 382518"/>
                <a:gd name="connsiteX31" fmla="*/ 152995 w 172441"/>
                <a:gd name="connsiteY31" fmla="*/ 378351 h 382518"/>
                <a:gd name="connsiteX32" fmla="*/ 172045 w 172441"/>
                <a:gd name="connsiteY32" fmla="*/ 361682 h 382518"/>
                <a:gd name="connsiteX33" fmla="*/ 164901 w 172441"/>
                <a:gd name="connsiteY33" fmla="*/ 333107 h 382518"/>
                <a:gd name="connsiteX34" fmla="*/ 152995 w 172441"/>
                <a:gd name="connsiteY34" fmla="*/ 321201 h 382518"/>
                <a:gd name="connsiteX35" fmla="*/ 145851 w 172441"/>
                <a:gd name="connsiteY35" fmla="*/ 292626 h 382518"/>
                <a:gd name="connsiteX36" fmla="*/ 141089 w 172441"/>
                <a:gd name="connsiteY36" fmla="*/ 252145 h 382518"/>
                <a:gd name="connsiteX37" fmla="*/ 139700 w 172441"/>
                <a:gd name="connsiteY37" fmla="*/ 221189 h 382518"/>
                <a:gd name="connsiteX38" fmla="*/ 143470 w 172441"/>
                <a:gd name="connsiteY38" fmla="*/ 185470 h 382518"/>
                <a:gd name="connsiteX39" fmla="*/ 147786 w 172441"/>
                <a:gd name="connsiteY39" fmla="*/ 147370 h 382518"/>
                <a:gd name="connsiteX40" fmla="*/ 152995 w 172441"/>
                <a:gd name="connsiteY40" fmla="*/ 92601 h 382518"/>
                <a:gd name="connsiteX41" fmla="*/ 149225 w 172441"/>
                <a:gd name="connsiteY41" fmla="*/ 53559 h 382518"/>
                <a:gd name="connsiteX42" fmla="*/ 100607 w 172441"/>
                <a:gd name="connsiteY42" fmla="*/ 2560 h 382518"/>
                <a:gd name="connsiteX0" fmla="*/ 100607 w 172441"/>
                <a:gd name="connsiteY0" fmla="*/ 2560 h 382518"/>
                <a:gd name="connsiteX1" fmla="*/ 53429 w 172441"/>
                <a:gd name="connsiteY1" fmla="*/ 9754 h 382518"/>
                <a:gd name="connsiteX2" fmla="*/ 26789 w 172441"/>
                <a:gd name="connsiteY2" fmla="*/ 28307 h 382518"/>
                <a:gd name="connsiteX3" fmla="*/ 10120 w 172441"/>
                <a:gd name="connsiteY3" fmla="*/ 64026 h 382518"/>
                <a:gd name="connsiteX4" fmla="*/ 5357 w 172441"/>
                <a:gd name="connsiteY4" fmla="*/ 97364 h 382518"/>
                <a:gd name="connsiteX5" fmla="*/ 5357 w 172441"/>
                <a:gd name="connsiteY5" fmla="*/ 154514 h 382518"/>
                <a:gd name="connsiteX6" fmla="*/ 5357 w 172441"/>
                <a:gd name="connsiteY6" fmla="*/ 202139 h 382518"/>
                <a:gd name="connsiteX7" fmla="*/ 595 w 172441"/>
                <a:gd name="connsiteY7" fmla="*/ 259289 h 382518"/>
                <a:gd name="connsiteX8" fmla="*/ 595 w 172441"/>
                <a:gd name="connsiteY8" fmla="*/ 311676 h 382518"/>
                <a:gd name="connsiteX9" fmla="*/ 5357 w 172441"/>
                <a:gd name="connsiteY9" fmla="*/ 352157 h 382518"/>
                <a:gd name="connsiteX10" fmla="*/ 17264 w 172441"/>
                <a:gd name="connsiteY10" fmla="*/ 380732 h 382518"/>
                <a:gd name="connsiteX11" fmla="*/ 45839 w 172441"/>
                <a:gd name="connsiteY11" fmla="*/ 378351 h 382518"/>
                <a:gd name="connsiteX12" fmla="*/ 62507 w 172441"/>
                <a:gd name="connsiteY12" fmla="*/ 368826 h 382518"/>
                <a:gd name="connsiteX13" fmla="*/ 67270 w 172441"/>
                <a:gd name="connsiteY13" fmla="*/ 347395 h 382518"/>
                <a:gd name="connsiteX14" fmla="*/ 57745 w 172441"/>
                <a:gd name="connsiteY14" fmla="*/ 318820 h 382518"/>
                <a:gd name="connsiteX15" fmla="*/ 57745 w 172441"/>
                <a:gd name="connsiteY15" fmla="*/ 283101 h 382518"/>
                <a:gd name="connsiteX16" fmla="*/ 62507 w 172441"/>
                <a:gd name="connsiteY16" fmla="*/ 259289 h 382518"/>
                <a:gd name="connsiteX17" fmla="*/ 69651 w 172441"/>
                <a:gd name="connsiteY17" fmla="*/ 228332 h 382518"/>
                <a:gd name="connsiteX18" fmla="*/ 64889 w 172441"/>
                <a:gd name="connsiteY18" fmla="*/ 185470 h 382518"/>
                <a:gd name="connsiteX19" fmla="*/ 62507 w 172441"/>
                <a:gd name="connsiteY19" fmla="*/ 140226 h 382518"/>
                <a:gd name="connsiteX20" fmla="*/ 62507 w 172441"/>
                <a:gd name="connsiteY20" fmla="*/ 104507 h 382518"/>
                <a:gd name="connsiteX21" fmla="*/ 79176 w 172441"/>
                <a:gd name="connsiteY21" fmla="*/ 90220 h 382518"/>
                <a:gd name="connsiteX22" fmla="*/ 95845 w 172441"/>
                <a:gd name="connsiteY22" fmla="*/ 104507 h 382518"/>
                <a:gd name="connsiteX23" fmla="*/ 88701 w 172441"/>
                <a:gd name="connsiteY23" fmla="*/ 137845 h 382518"/>
                <a:gd name="connsiteX24" fmla="*/ 88701 w 172441"/>
                <a:gd name="connsiteY24" fmla="*/ 178326 h 382518"/>
                <a:gd name="connsiteX25" fmla="*/ 86320 w 172441"/>
                <a:gd name="connsiteY25" fmla="*/ 218807 h 382518"/>
                <a:gd name="connsiteX26" fmla="*/ 86320 w 172441"/>
                <a:gd name="connsiteY26" fmla="*/ 256907 h 382518"/>
                <a:gd name="connsiteX27" fmla="*/ 86320 w 172441"/>
                <a:gd name="connsiteY27" fmla="*/ 295007 h 382518"/>
                <a:gd name="connsiteX28" fmla="*/ 91082 w 172441"/>
                <a:gd name="connsiteY28" fmla="*/ 328345 h 382518"/>
                <a:gd name="connsiteX29" fmla="*/ 102989 w 172441"/>
                <a:gd name="connsiteY29" fmla="*/ 359301 h 382518"/>
                <a:gd name="connsiteX30" fmla="*/ 119657 w 172441"/>
                <a:gd name="connsiteY30" fmla="*/ 378351 h 382518"/>
                <a:gd name="connsiteX31" fmla="*/ 152995 w 172441"/>
                <a:gd name="connsiteY31" fmla="*/ 378351 h 382518"/>
                <a:gd name="connsiteX32" fmla="*/ 172045 w 172441"/>
                <a:gd name="connsiteY32" fmla="*/ 361682 h 382518"/>
                <a:gd name="connsiteX33" fmla="*/ 164901 w 172441"/>
                <a:gd name="connsiteY33" fmla="*/ 335935 h 382518"/>
                <a:gd name="connsiteX34" fmla="*/ 152995 w 172441"/>
                <a:gd name="connsiteY34" fmla="*/ 321201 h 382518"/>
                <a:gd name="connsiteX35" fmla="*/ 145851 w 172441"/>
                <a:gd name="connsiteY35" fmla="*/ 292626 h 382518"/>
                <a:gd name="connsiteX36" fmla="*/ 141089 w 172441"/>
                <a:gd name="connsiteY36" fmla="*/ 252145 h 382518"/>
                <a:gd name="connsiteX37" fmla="*/ 139700 w 172441"/>
                <a:gd name="connsiteY37" fmla="*/ 221189 h 382518"/>
                <a:gd name="connsiteX38" fmla="*/ 143470 w 172441"/>
                <a:gd name="connsiteY38" fmla="*/ 185470 h 382518"/>
                <a:gd name="connsiteX39" fmla="*/ 147786 w 172441"/>
                <a:gd name="connsiteY39" fmla="*/ 147370 h 382518"/>
                <a:gd name="connsiteX40" fmla="*/ 152995 w 172441"/>
                <a:gd name="connsiteY40" fmla="*/ 92601 h 382518"/>
                <a:gd name="connsiteX41" fmla="*/ 149225 w 172441"/>
                <a:gd name="connsiteY41" fmla="*/ 53559 h 382518"/>
                <a:gd name="connsiteX42" fmla="*/ 100607 w 172441"/>
                <a:gd name="connsiteY42" fmla="*/ 2560 h 382518"/>
                <a:gd name="connsiteX0" fmla="*/ 100607 w 172441"/>
                <a:gd name="connsiteY0" fmla="*/ 2560 h 381049"/>
                <a:gd name="connsiteX1" fmla="*/ 53429 w 172441"/>
                <a:gd name="connsiteY1" fmla="*/ 9754 h 381049"/>
                <a:gd name="connsiteX2" fmla="*/ 26789 w 172441"/>
                <a:gd name="connsiteY2" fmla="*/ 28307 h 381049"/>
                <a:gd name="connsiteX3" fmla="*/ 10120 w 172441"/>
                <a:gd name="connsiteY3" fmla="*/ 64026 h 381049"/>
                <a:gd name="connsiteX4" fmla="*/ 5357 w 172441"/>
                <a:gd name="connsiteY4" fmla="*/ 97364 h 381049"/>
                <a:gd name="connsiteX5" fmla="*/ 5357 w 172441"/>
                <a:gd name="connsiteY5" fmla="*/ 154514 h 381049"/>
                <a:gd name="connsiteX6" fmla="*/ 5357 w 172441"/>
                <a:gd name="connsiteY6" fmla="*/ 202139 h 381049"/>
                <a:gd name="connsiteX7" fmla="*/ 595 w 172441"/>
                <a:gd name="connsiteY7" fmla="*/ 259289 h 381049"/>
                <a:gd name="connsiteX8" fmla="*/ 595 w 172441"/>
                <a:gd name="connsiteY8" fmla="*/ 311676 h 381049"/>
                <a:gd name="connsiteX9" fmla="*/ 5357 w 172441"/>
                <a:gd name="connsiteY9" fmla="*/ 352157 h 381049"/>
                <a:gd name="connsiteX10" fmla="*/ 17264 w 172441"/>
                <a:gd name="connsiteY10" fmla="*/ 378847 h 381049"/>
                <a:gd name="connsiteX11" fmla="*/ 45839 w 172441"/>
                <a:gd name="connsiteY11" fmla="*/ 378351 h 381049"/>
                <a:gd name="connsiteX12" fmla="*/ 62507 w 172441"/>
                <a:gd name="connsiteY12" fmla="*/ 368826 h 381049"/>
                <a:gd name="connsiteX13" fmla="*/ 67270 w 172441"/>
                <a:gd name="connsiteY13" fmla="*/ 347395 h 381049"/>
                <a:gd name="connsiteX14" fmla="*/ 57745 w 172441"/>
                <a:gd name="connsiteY14" fmla="*/ 318820 h 381049"/>
                <a:gd name="connsiteX15" fmla="*/ 57745 w 172441"/>
                <a:gd name="connsiteY15" fmla="*/ 283101 h 381049"/>
                <a:gd name="connsiteX16" fmla="*/ 62507 w 172441"/>
                <a:gd name="connsiteY16" fmla="*/ 259289 h 381049"/>
                <a:gd name="connsiteX17" fmla="*/ 69651 w 172441"/>
                <a:gd name="connsiteY17" fmla="*/ 228332 h 381049"/>
                <a:gd name="connsiteX18" fmla="*/ 64889 w 172441"/>
                <a:gd name="connsiteY18" fmla="*/ 185470 h 381049"/>
                <a:gd name="connsiteX19" fmla="*/ 62507 w 172441"/>
                <a:gd name="connsiteY19" fmla="*/ 140226 h 381049"/>
                <a:gd name="connsiteX20" fmla="*/ 62507 w 172441"/>
                <a:gd name="connsiteY20" fmla="*/ 104507 h 381049"/>
                <a:gd name="connsiteX21" fmla="*/ 79176 w 172441"/>
                <a:gd name="connsiteY21" fmla="*/ 90220 h 381049"/>
                <a:gd name="connsiteX22" fmla="*/ 95845 w 172441"/>
                <a:gd name="connsiteY22" fmla="*/ 104507 h 381049"/>
                <a:gd name="connsiteX23" fmla="*/ 88701 w 172441"/>
                <a:gd name="connsiteY23" fmla="*/ 137845 h 381049"/>
                <a:gd name="connsiteX24" fmla="*/ 88701 w 172441"/>
                <a:gd name="connsiteY24" fmla="*/ 178326 h 381049"/>
                <a:gd name="connsiteX25" fmla="*/ 86320 w 172441"/>
                <a:gd name="connsiteY25" fmla="*/ 218807 h 381049"/>
                <a:gd name="connsiteX26" fmla="*/ 86320 w 172441"/>
                <a:gd name="connsiteY26" fmla="*/ 256907 h 381049"/>
                <a:gd name="connsiteX27" fmla="*/ 86320 w 172441"/>
                <a:gd name="connsiteY27" fmla="*/ 295007 h 381049"/>
                <a:gd name="connsiteX28" fmla="*/ 91082 w 172441"/>
                <a:gd name="connsiteY28" fmla="*/ 328345 h 381049"/>
                <a:gd name="connsiteX29" fmla="*/ 102989 w 172441"/>
                <a:gd name="connsiteY29" fmla="*/ 359301 h 381049"/>
                <a:gd name="connsiteX30" fmla="*/ 119657 w 172441"/>
                <a:gd name="connsiteY30" fmla="*/ 378351 h 381049"/>
                <a:gd name="connsiteX31" fmla="*/ 152995 w 172441"/>
                <a:gd name="connsiteY31" fmla="*/ 378351 h 381049"/>
                <a:gd name="connsiteX32" fmla="*/ 172045 w 172441"/>
                <a:gd name="connsiteY32" fmla="*/ 361682 h 381049"/>
                <a:gd name="connsiteX33" fmla="*/ 164901 w 172441"/>
                <a:gd name="connsiteY33" fmla="*/ 335935 h 381049"/>
                <a:gd name="connsiteX34" fmla="*/ 152995 w 172441"/>
                <a:gd name="connsiteY34" fmla="*/ 321201 h 381049"/>
                <a:gd name="connsiteX35" fmla="*/ 145851 w 172441"/>
                <a:gd name="connsiteY35" fmla="*/ 292626 h 381049"/>
                <a:gd name="connsiteX36" fmla="*/ 141089 w 172441"/>
                <a:gd name="connsiteY36" fmla="*/ 252145 h 381049"/>
                <a:gd name="connsiteX37" fmla="*/ 139700 w 172441"/>
                <a:gd name="connsiteY37" fmla="*/ 221189 h 381049"/>
                <a:gd name="connsiteX38" fmla="*/ 143470 w 172441"/>
                <a:gd name="connsiteY38" fmla="*/ 185470 h 381049"/>
                <a:gd name="connsiteX39" fmla="*/ 147786 w 172441"/>
                <a:gd name="connsiteY39" fmla="*/ 147370 h 381049"/>
                <a:gd name="connsiteX40" fmla="*/ 152995 w 172441"/>
                <a:gd name="connsiteY40" fmla="*/ 92601 h 381049"/>
                <a:gd name="connsiteX41" fmla="*/ 149225 w 172441"/>
                <a:gd name="connsiteY41" fmla="*/ 53559 h 381049"/>
                <a:gd name="connsiteX42" fmla="*/ 100607 w 172441"/>
                <a:gd name="connsiteY42" fmla="*/ 2560 h 381049"/>
                <a:gd name="connsiteX0" fmla="*/ 100607 w 172441"/>
                <a:gd name="connsiteY0" fmla="*/ 2560 h 381049"/>
                <a:gd name="connsiteX1" fmla="*/ 53429 w 172441"/>
                <a:gd name="connsiteY1" fmla="*/ 9754 h 381049"/>
                <a:gd name="connsiteX2" fmla="*/ 26789 w 172441"/>
                <a:gd name="connsiteY2" fmla="*/ 28307 h 381049"/>
                <a:gd name="connsiteX3" fmla="*/ 10120 w 172441"/>
                <a:gd name="connsiteY3" fmla="*/ 64026 h 381049"/>
                <a:gd name="connsiteX4" fmla="*/ 5357 w 172441"/>
                <a:gd name="connsiteY4" fmla="*/ 97364 h 381049"/>
                <a:gd name="connsiteX5" fmla="*/ 5357 w 172441"/>
                <a:gd name="connsiteY5" fmla="*/ 154514 h 381049"/>
                <a:gd name="connsiteX6" fmla="*/ 5357 w 172441"/>
                <a:gd name="connsiteY6" fmla="*/ 202139 h 381049"/>
                <a:gd name="connsiteX7" fmla="*/ 595 w 172441"/>
                <a:gd name="connsiteY7" fmla="*/ 259289 h 381049"/>
                <a:gd name="connsiteX8" fmla="*/ 595 w 172441"/>
                <a:gd name="connsiteY8" fmla="*/ 311676 h 381049"/>
                <a:gd name="connsiteX9" fmla="*/ 5357 w 172441"/>
                <a:gd name="connsiteY9" fmla="*/ 352157 h 381049"/>
                <a:gd name="connsiteX10" fmla="*/ 17264 w 172441"/>
                <a:gd name="connsiteY10" fmla="*/ 378847 h 381049"/>
                <a:gd name="connsiteX11" fmla="*/ 45839 w 172441"/>
                <a:gd name="connsiteY11" fmla="*/ 378351 h 381049"/>
                <a:gd name="connsiteX12" fmla="*/ 62507 w 172441"/>
                <a:gd name="connsiteY12" fmla="*/ 368826 h 381049"/>
                <a:gd name="connsiteX13" fmla="*/ 67270 w 172441"/>
                <a:gd name="connsiteY13" fmla="*/ 347395 h 381049"/>
                <a:gd name="connsiteX14" fmla="*/ 57745 w 172441"/>
                <a:gd name="connsiteY14" fmla="*/ 318820 h 381049"/>
                <a:gd name="connsiteX15" fmla="*/ 57745 w 172441"/>
                <a:gd name="connsiteY15" fmla="*/ 283101 h 381049"/>
                <a:gd name="connsiteX16" fmla="*/ 62507 w 172441"/>
                <a:gd name="connsiteY16" fmla="*/ 259289 h 381049"/>
                <a:gd name="connsiteX17" fmla="*/ 67766 w 172441"/>
                <a:gd name="connsiteY17" fmla="*/ 228332 h 381049"/>
                <a:gd name="connsiteX18" fmla="*/ 64889 w 172441"/>
                <a:gd name="connsiteY18" fmla="*/ 185470 h 381049"/>
                <a:gd name="connsiteX19" fmla="*/ 62507 w 172441"/>
                <a:gd name="connsiteY19" fmla="*/ 140226 h 381049"/>
                <a:gd name="connsiteX20" fmla="*/ 62507 w 172441"/>
                <a:gd name="connsiteY20" fmla="*/ 104507 h 381049"/>
                <a:gd name="connsiteX21" fmla="*/ 79176 w 172441"/>
                <a:gd name="connsiteY21" fmla="*/ 90220 h 381049"/>
                <a:gd name="connsiteX22" fmla="*/ 95845 w 172441"/>
                <a:gd name="connsiteY22" fmla="*/ 104507 h 381049"/>
                <a:gd name="connsiteX23" fmla="*/ 88701 w 172441"/>
                <a:gd name="connsiteY23" fmla="*/ 137845 h 381049"/>
                <a:gd name="connsiteX24" fmla="*/ 88701 w 172441"/>
                <a:gd name="connsiteY24" fmla="*/ 178326 h 381049"/>
                <a:gd name="connsiteX25" fmla="*/ 86320 w 172441"/>
                <a:gd name="connsiteY25" fmla="*/ 218807 h 381049"/>
                <a:gd name="connsiteX26" fmla="*/ 86320 w 172441"/>
                <a:gd name="connsiteY26" fmla="*/ 256907 h 381049"/>
                <a:gd name="connsiteX27" fmla="*/ 86320 w 172441"/>
                <a:gd name="connsiteY27" fmla="*/ 295007 h 381049"/>
                <a:gd name="connsiteX28" fmla="*/ 91082 w 172441"/>
                <a:gd name="connsiteY28" fmla="*/ 328345 h 381049"/>
                <a:gd name="connsiteX29" fmla="*/ 102989 w 172441"/>
                <a:gd name="connsiteY29" fmla="*/ 359301 h 381049"/>
                <a:gd name="connsiteX30" fmla="*/ 119657 w 172441"/>
                <a:gd name="connsiteY30" fmla="*/ 378351 h 381049"/>
                <a:gd name="connsiteX31" fmla="*/ 152995 w 172441"/>
                <a:gd name="connsiteY31" fmla="*/ 378351 h 381049"/>
                <a:gd name="connsiteX32" fmla="*/ 172045 w 172441"/>
                <a:gd name="connsiteY32" fmla="*/ 361682 h 381049"/>
                <a:gd name="connsiteX33" fmla="*/ 164901 w 172441"/>
                <a:gd name="connsiteY33" fmla="*/ 335935 h 381049"/>
                <a:gd name="connsiteX34" fmla="*/ 152995 w 172441"/>
                <a:gd name="connsiteY34" fmla="*/ 321201 h 381049"/>
                <a:gd name="connsiteX35" fmla="*/ 145851 w 172441"/>
                <a:gd name="connsiteY35" fmla="*/ 292626 h 381049"/>
                <a:gd name="connsiteX36" fmla="*/ 141089 w 172441"/>
                <a:gd name="connsiteY36" fmla="*/ 252145 h 381049"/>
                <a:gd name="connsiteX37" fmla="*/ 139700 w 172441"/>
                <a:gd name="connsiteY37" fmla="*/ 221189 h 381049"/>
                <a:gd name="connsiteX38" fmla="*/ 143470 w 172441"/>
                <a:gd name="connsiteY38" fmla="*/ 185470 h 381049"/>
                <a:gd name="connsiteX39" fmla="*/ 147786 w 172441"/>
                <a:gd name="connsiteY39" fmla="*/ 147370 h 381049"/>
                <a:gd name="connsiteX40" fmla="*/ 152995 w 172441"/>
                <a:gd name="connsiteY40" fmla="*/ 92601 h 381049"/>
                <a:gd name="connsiteX41" fmla="*/ 149225 w 172441"/>
                <a:gd name="connsiteY41" fmla="*/ 53559 h 381049"/>
                <a:gd name="connsiteX42" fmla="*/ 100607 w 172441"/>
                <a:gd name="connsiteY42" fmla="*/ 2560 h 381049"/>
                <a:gd name="connsiteX0" fmla="*/ 100607 w 172441"/>
                <a:gd name="connsiteY0" fmla="*/ 2560 h 381049"/>
                <a:gd name="connsiteX1" fmla="*/ 53429 w 172441"/>
                <a:gd name="connsiteY1" fmla="*/ 9754 h 381049"/>
                <a:gd name="connsiteX2" fmla="*/ 26789 w 172441"/>
                <a:gd name="connsiteY2" fmla="*/ 28307 h 381049"/>
                <a:gd name="connsiteX3" fmla="*/ 10120 w 172441"/>
                <a:gd name="connsiteY3" fmla="*/ 64026 h 381049"/>
                <a:gd name="connsiteX4" fmla="*/ 5357 w 172441"/>
                <a:gd name="connsiteY4" fmla="*/ 97364 h 381049"/>
                <a:gd name="connsiteX5" fmla="*/ 5357 w 172441"/>
                <a:gd name="connsiteY5" fmla="*/ 154514 h 381049"/>
                <a:gd name="connsiteX6" fmla="*/ 5357 w 172441"/>
                <a:gd name="connsiteY6" fmla="*/ 202139 h 381049"/>
                <a:gd name="connsiteX7" fmla="*/ 595 w 172441"/>
                <a:gd name="connsiteY7" fmla="*/ 259289 h 381049"/>
                <a:gd name="connsiteX8" fmla="*/ 595 w 172441"/>
                <a:gd name="connsiteY8" fmla="*/ 311676 h 381049"/>
                <a:gd name="connsiteX9" fmla="*/ 5357 w 172441"/>
                <a:gd name="connsiteY9" fmla="*/ 352157 h 381049"/>
                <a:gd name="connsiteX10" fmla="*/ 17264 w 172441"/>
                <a:gd name="connsiteY10" fmla="*/ 378847 h 381049"/>
                <a:gd name="connsiteX11" fmla="*/ 45839 w 172441"/>
                <a:gd name="connsiteY11" fmla="*/ 378351 h 381049"/>
                <a:gd name="connsiteX12" fmla="*/ 62507 w 172441"/>
                <a:gd name="connsiteY12" fmla="*/ 368826 h 381049"/>
                <a:gd name="connsiteX13" fmla="*/ 67270 w 172441"/>
                <a:gd name="connsiteY13" fmla="*/ 347395 h 381049"/>
                <a:gd name="connsiteX14" fmla="*/ 57745 w 172441"/>
                <a:gd name="connsiteY14" fmla="*/ 318820 h 381049"/>
                <a:gd name="connsiteX15" fmla="*/ 57745 w 172441"/>
                <a:gd name="connsiteY15" fmla="*/ 283101 h 381049"/>
                <a:gd name="connsiteX16" fmla="*/ 62507 w 172441"/>
                <a:gd name="connsiteY16" fmla="*/ 259289 h 381049"/>
                <a:gd name="connsiteX17" fmla="*/ 67766 w 172441"/>
                <a:gd name="connsiteY17" fmla="*/ 228332 h 381049"/>
                <a:gd name="connsiteX18" fmla="*/ 64889 w 172441"/>
                <a:gd name="connsiteY18" fmla="*/ 185470 h 381049"/>
                <a:gd name="connsiteX19" fmla="*/ 62507 w 172441"/>
                <a:gd name="connsiteY19" fmla="*/ 140226 h 381049"/>
                <a:gd name="connsiteX20" fmla="*/ 62507 w 172441"/>
                <a:gd name="connsiteY20" fmla="*/ 104507 h 381049"/>
                <a:gd name="connsiteX21" fmla="*/ 79176 w 172441"/>
                <a:gd name="connsiteY21" fmla="*/ 90220 h 381049"/>
                <a:gd name="connsiteX22" fmla="*/ 95845 w 172441"/>
                <a:gd name="connsiteY22" fmla="*/ 104507 h 381049"/>
                <a:gd name="connsiteX23" fmla="*/ 91529 w 172441"/>
                <a:gd name="connsiteY23" fmla="*/ 137845 h 381049"/>
                <a:gd name="connsiteX24" fmla="*/ 88701 w 172441"/>
                <a:gd name="connsiteY24" fmla="*/ 178326 h 381049"/>
                <a:gd name="connsiteX25" fmla="*/ 86320 w 172441"/>
                <a:gd name="connsiteY25" fmla="*/ 218807 h 381049"/>
                <a:gd name="connsiteX26" fmla="*/ 86320 w 172441"/>
                <a:gd name="connsiteY26" fmla="*/ 256907 h 381049"/>
                <a:gd name="connsiteX27" fmla="*/ 86320 w 172441"/>
                <a:gd name="connsiteY27" fmla="*/ 295007 h 381049"/>
                <a:gd name="connsiteX28" fmla="*/ 91082 w 172441"/>
                <a:gd name="connsiteY28" fmla="*/ 328345 h 381049"/>
                <a:gd name="connsiteX29" fmla="*/ 102989 w 172441"/>
                <a:gd name="connsiteY29" fmla="*/ 359301 h 381049"/>
                <a:gd name="connsiteX30" fmla="*/ 119657 w 172441"/>
                <a:gd name="connsiteY30" fmla="*/ 378351 h 381049"/>
                <a:gd name="connsiteX31" fmla="*/ 152995 w 172441"/>
                <a:gd name="connsiteY31" fmla="*/ 378351 h 381049"/>
                <a:gd name="connsiteX32" fmla="*/ 172045 w 172441"/>
                <a:gd name="connsiteY32" fmla="*/ 361682 h 381049"/>
                <a:gd name="connsiteX33" fmla="*/ 164901 w 172441"/>
                <a:gd name="connsiteY33" fmla="*/ 335935 h 381049"/>
                <a:gd name="connsiteX34" fmla="*/ 152995 w 172441"/>
                <a:gd name="connsiteY34" fmla="*/ 321201 h 381049"/>
                <a:gd name="connsiteX35" fmla="*/ 145851 w 172441"/>
                <a:gd name="connsiteY35" fmla="*/ 292626 h 381049"/>
                <a:gd name="connsiteX36" fmla="*/ 141089 w 172441"/>
                <a:gd name="connsiteY36" fmla="*/ 252145 h 381049"/>
                <a:gd name="connsiteX37" fmla="*/ 139700 w 172441"/>
                <a:gd name="connsiteY37" fmla="*/ 221189 h 381049"/>
                <a:gd name="connsiteX38" fmla="*/ 143470 w 172441"/>
                <a:gd name="connsiteY38" fmla="*/ 185470 h 381049"/>
                <a:gd name="connsiteX39" fmla="*/ 147786 w 172441"/>
                <a:gd name="connsiteY39" fmla="*/ 147370 h 381049"/>
                <a:gd name="connsiteX40" fmla="*/ 152995 w 172441"/>
                <a:gd name="connsiteY40" fmla="*/ 92601 h 381049"/>
                <a:gd name="connsiteX41" fmla="*/ 149225 w 172441"/>
                <a:gd name="connsiteY41" fmla="*/ 53559 h 381049"/>
                <a:gd name="connsiteX42" fmla="*/ 100607 w 172441"/>
                <a:gd name="connsiteY42" fmla="*/ 2560 h 381049"/>
                <a:gd name="connsiteX0" fmla="*/ 100607 w 172441"/>
                <a:gd name="connsiteY0" fmla="*/ 3028 h 381517"/>
                <a:gd name="connsiteX1" fmla="*/ 56257 w 172441"/>
                <a:gd name="connsiteY1" fmla="*/ 8337 h 381517"/>
                <a:gd name="connsiteX2" fmla="*/ 26789 w 172441"/>
                <a:gd name="connsiteY2" fmla="*/ 28775 h 381517"/>
                <a:gd name="connsiteX3" fmla="*/ 10120 w 172441"/>
                <a:gd name="connsiteY3" fmla="*/ 64494 h 381517"/>
                <a:gd name="connsiteX4" fmla="*/ 5357 w 172441"/>
                <a:gd name="connsiteY4" fmla="*/ 97832 h 381517"/>
                <a:gd name="connsiteX5" fmla="*/ 5357 w 172441"/>
                <a:gd name="connsiteY5" fmla="*/ 154982 h 381517"/>
                <a:gd name="connsiteX6" fmla="*/ 5357 w 172441"/>
                <a:gd name="connsiteY6" fmla="*/ 202607 h 381517"/>
                <a:gd name="connsiteX7" fmla="*/ 595 w 172441"/>
                <a:gd name="connsiteY7" fmla="*/ 259757 h 381517"/>
                <a:gd name="connsiteX8" fmla="*/ 595 w 172441"/>
                <a:gd name="connsiteY8" fmla="*/ 312144 h 381517"/>
                <a:gd name="connsiteX9" fmla="*/ 5357 w 172441"/>
                <a:gd name="connsiteY9" fmla="*/ 352625 h 381517"/>
                <a:gd name="connsiteX10" fmla="*/ 17264 w 172441"/>
                <a:gd name="connsiteY10" fmla="*/ 379315 h 381517"/>
                <a:gd name="connsiteX11" fmla="*/ 45839 w 172441"/>
                <a:gd name="connsiteY11" fmla="*/ 378819 h 381517"/>
                <a:gd name="connsiteX12" fmla="*/ 62507 w 172441"/>
                <a:gd name="connsiteY12" fmla="*/ 369294 h 381517"/>
                <a:gd name="connsiteX13" fmla="*/ 67270 w 172441"/>
                <a:gd name="connsiteY13" fmla="*/ 347863 h 381517"/>
                <a:gd name="connsiteX14" fmla="*/ 57745 w 172441"/>
                <a:gd name="connsiteY14" fmla="*/ 319288 h 381517"/>
                <a:gd name="connsiteX15" fmla="*/ 57745 w 172441"/>
                <a:gd name="connsiteY15" fmla="*/ 283569 h 381517"/>
                <a:gd name="connsiteX16" fmla="*/ 62507 w 172441"/>
                <a:gd name="connsiteY16" fmla="*/ 259757 h 381517"/>
                <a:gd name="connsiteX17" fmla="*/ 67766 w 172441"/>
                <a:gd name="connsiteY17" fmla="*/ 228800 h 381517"/>
                <a:gd name="connsiteX18" fmla="*/ 64889 w 172441"/>
                <a:gd name="connsiteY18" fmla="*/ 185938 h 381517"/>
                <a:gd name="connsiteX19" fmla="*/ 62507 w 172441"/>
                <a:gd name="connsiteY19" fmla="*/ 140694 h 381517"/>
                <a:gd name="connsiteX20" fmla="*/ 62507 w 172441"/>
                <a:gd name="connsiteY20" fmla="*/ 104975 h 381517"/>
                <a:gd name="connsiteX21" fmla="*/ 79176 w 172441"/>
                <a:gd name="connsiteY21" fmla="*/ 90688 h 381517"/>
                <a:gd name="connsiteX22" fmla="*/ 95845 w 172441"/>
                <a:gd name="connsiteY22" fmla="*/ 104975 h 381517"/>
                <a:gd name="connsiteX23" fmla="*/ 91529 w 172441"/>
                <a:gd name="connsiteY23" fmla="*/ 138313 h 381517"/>
                <a:gd name="connsiteX24" fmla="*/ 88701 w 172441"/>
                <a:gd name="connsiteY24" fmla="*/ 178794 h 381517"/>
                <a:gd name="connsiteX25" fmla="*/ 86320 w 172441"/>
                <a:gd name="connsiteY25" fmla="*/ 219275 h 381517"/>
                <a:gd name="connsiteX26" fmla="*/ 86320 w 172441"/>
                <a:gd name="connsiteY26" fmla="*/ 257375 h 381517"/>
                <a:gd name="connsiteX27" fmla="*/ 86320 w 172441"/>
                <a:gd name="connsiteY27" fmla="*/ 295475 h 381517"/>
                <a:gd name="connsiteX28" fmla="*/ 91082 w 172441"/>
                <a:gd name="connsiteY28" fmla="*/ 328813 h 381517"/>
                <a:gd name="connsiteX29" fmla="*/ 102989 w 172441"/>
                <a:gd name="connsiteY29" fmla="*/ 359769 h 381517"/>
                <a:gd name="connsiteX30" fmla="*/ 119657 w 172441"/>
                <a:gd name="connsiteY30" fmla="*/ 378819 h 381517"/>
                <a:gd name="connsiteX31" fmla="*/ 152995 w 172441"/>
                <a:gd name="connsiteY31" fmla="*/ 378819 h 381517"/>
                <a:gd name="connsiteX32" fmla="*/ 172045 w 172441"/>
                <a:gd name="connsiteY32" fmla="*/ 362150 h 381517"/>
                <a:gd name="connsiteX33" fmla="*/ 164901 w 172441"/>
                <a:gd name="connsiteY33" fmla="*/ 336403 h 381517"/>
                <a:gd name="connsiteX34" fmla="*/ 152995 w 172441"/>
                <a:gd name="connsiteY34" fmla="*/ 321669 h 381517"/>
                <a:gd name="connsiteX35" fmla="*/ 145851 w 172441"/>
                <a:gd name="connsiteY35" fmla="*/ 293094 h 381517"/>
                <a:gd name="connsiteX36" fmla="*/ 141089 w 172441"/>
                <a:gd name="connsiteY36" fmla="*/ 252613 h 381517"/>
                <a:gd name="connsiteX37" fmla="*/ 139700 w 172441"/>
                <a:gd name="connsiteY37" fmla="*/ 221657 h 381517"/>
                <a:gd name="connsiteX38" fmla="*/ 143470 w 172441"/>
                <a:gd name="connsiteY38" fmla="*/ 185938 h 381517"/>
                <a:gd name="connsiteX39" fmla="*/ 147786 w 172441"/>
                <a:gd name="connsiteY39" fmla="*/ 147838 h 381517"/>
                <a:gd name="connsiteX40" fmla="*/ 152995 w 172441"/>
                <a:gd name="connsiteY40" fmla="*/ 93069 h 381517"/>
                <a:gd name="connsiteX41" fmla="*/ 149225 w 172441"/>
                <a:gd name="connsiteY41" fmla="*/ 54027 h 381517"/>
                <a:gd name="connsiteX42" fmla="*/ 100607 w 172441"/>
                <a:gd name="connsiteY42" fmla="*/ 3028 h 381517"/>
                <a:gd name="connsiteX0" fmla="*/ 100607 w 172441"/>
                <a:gd name="connsiteY0" fmla="*/ 1750 h 380239"/>
                <a:gd name="connsiteX1" fmla="*/ 56257 w 172441"/>
                <a:gd name="connsiteY1" fmla="*/ 7059 h 380239"/>
                <a:gd name="connsiteX2" fmla="*/ 26789 w 172441"/>
                <a:gd name="connsiteY2" fmla="*/ 27497 h 380239"/>
                <a:gd name="connsiteX3" fmla="*/ 10120 w 172441"/>
                <a:gd name="connsiteY3" fmla="*/ 63216 h 380239"/>
                <a:gd name="connsiteX4" fmla="*/ 5357 w 172441"/>
                <a:gd name="connsiteY4" fmla="*/ 96554 h 380239"/>
                <a:gd name="connsiteX5" fmla="*/ 5357 w 172441"/>
                <a:gd name="connsiteY5" fmla="*/ 153704 h 380239"/>
                <a:gd name="connsiteX6" fmla="*/ 5357 w 172441"/>
                <a:gd name="connsiteY6" fmla="*/ 201329 h 380239"/>
                <a:gd name="connsiteX7" fmla="*/ 595 w 172441"/>
                <a:gd name="connsiteY7" fmla="*/ 258479 h 380239"/>
                <a:gd name="connsiteX8" fmla="*/ 595 w 172441"/>
                <a:gd name="connsiteY8" fmla="*/ 310866 h 380239"/>
                <a:gd name="connsiteX9" fmla="*/ 5357 w 172441"/>
                <a:gd name="connsiteY9" fmla="*/ 351347 h 380239"/>
                <a:gd name="connsiteX10" fmla="*/ 17264 w 172441"/>
                <a:gd name="connsiteY10" fmla="*/ 378037 h 380239"/>
                <a:gd name="connsiteX11" fmla="*/ 45839 w 172441"/>
                <a:gd name="connsiteY11" fmla="*/ 377541 h 380239"/>
                <a:gd name="connsiteX12" fmla="*/ 62507 w 172441"/>
                <a:gd name="connsiteY12" fmla="*/ 368016 h 380239"/>
                <a:gd name="connsiteX13" fmla="*/ 67270 w 172441"/>
                <a:gd name="connsiteY13" fmla="*/ 346585 h 380239"/>
                <a:gd name="connsiteX14" fmla="*/ 57745 w 172441"/>
                <a:gd name="connsiteY14" fmla="*/ 318010 h 380239"/>
                <a:gd name="connsiteX15" fmla="*/ 57745 w 172441"/>
                <a:gd name="connsiteY15" fmla="*/ 282291 h 380239"/>
                <a:gd name="connsiteX16" fmla="*/ 62507 w 172441"/>
                <a:gd name="connsiteY16" fmla="*/ 258479 h 380239"/>
                <a:gd name="connsiteX17" fmla="*/ 67766 w 172441"/>
                <a:gd name="connsiteY17" fmla="*/ 227522 h 380239"/>
                <a:gd name="connsiteX18" fmla="*/ 64889 w 172441"/>
                <a:gd name="connsiteY18" fmla="*/ 184660 h 380239"/>
                <a:gd name="connsiteX19" fmla="*/ 62507 w 172441"/>
                <a:gd name="connsiteY19" fmla="*/ 139416 h 380239"/>
                <a:gd name="connsiteX20" fmla="*/ 62507 w 172441"/>
                <a:gd name="connsiteY20" fmla="*/ 103697 h 380239"/>
                <a:gd name="connsiteX21" fmla="*/ 79176 w 172441"/>
                <a:gd name="connsiteY21" fmla="*/ 89410 h 380239"/>
                <a:gd name="connsiteX22" fmla="*/ 95845 w 172441"/>
                <a:gd name="connsiteY22" fmla="*/ 103697 h 380239"/>
                <a:gd name="connsiteX23" fmla="*/ 91529 w 172441"/>
                <a:gd name="connsiteY23" fmla="*/ 137035 h 380239"/>
                <a:gd name="connsiteX24" fmla="*/ 88701 w 172441"/>
                <a:gd name="connsiteY24" fmla="*/ 177516 h 380239"/>
                <a:gd name="connsiteX25" fmla="*/ 86320 w 172441"/>
                <a:gd name="connsiteY25" fmla="*/ 217997 h 380239"/>
                <a:gd name="connsiteX26" fmla="*/ 86320 w 172441"/>
                <a:gd name="connsiteY26" fmla="*/ 256097 h 380239"/>
                <a:gd name="connsiteX27" fmla="*/ 86320 w 172441"/>
                <a:gd name="connsiteY27" fmla="*/ 294197 h 380239"/>
                <a:gd name="connsiteX28" fmla="*/ 91082 w 172441"/>
                <a:gd name="connsiteY28" fmla="*/ 327535 h 380239"/>
                <a:gd name="connsiteX29" fmla="*/ 102989 w 172441"/>
                <a:gd name="connsiteY29" fmla="*/ 358491 h 380239"/>
                <a:gd name="connsiteX30" fmla="*/ 119657 w 172441"/>
                <a:gd name="connsiteY30" fmla="*/ 377541 h 380239"/>
                <a:gd name="connsiteX31" fmla="*/ 152995 w 172441"/>
                <a:gd name="connsiteY31" fmla="*/ 377541 h 380239"/>
                <a:gd name="connsiteX32" fmla="*/ 172045 w 172441"/>
                <a:gd name="connsiteY32" fmla="*/ 360872 h 380239"/>
                <a:gd name="connsiteX33" fmla="*/ 164901 w 172441"/>
                <a:gd name="connsiteY33" fmla="*/ 335125 h 380239"/>
                <a:gd name="connsiteX34" fmla="*/ 152995 w 172441"/>
                <a:gd name="connsiteY34" fmla="*/ 320391 h 380239"/>
                <a:gd name="connsiteX35" fmla="*/ 145851 w 172441"/>
                <a:gd name="connsiteY35" fmla="*/ 291816 h 380239"/>
                <a:gd name="connsiteX36" fmla="*/ 141089 w 172441"/>
                <a:gd name="connsiteY36" fmla="*/ 251335 h 380239"/>
                <a:gd name="connsiteX37" fmla="*/ 139700 w 172441"/>
                <a:gd name="connsiteY37" fmla="*/ 220379 h 380239"/>
                <a:gd name="connsiteX38" fmla="*/ 143470 w 172441"/>
                <a:gd name="connsiteY38" fmla="*/ 184660 h 380239"/>
                <a:gd name="connsiteX39" fmla="*/ 147786 w 172441"/>
                <a:gd name="connsiteY39" fmla="*/ 146560 h 380239"/>
                <a:gd name="connsiteX40" fmla="*/ 152995 w 172441"/>
                <a:gd name="connsiteY40" fmla="*/ 91791 h 380239"/>
                <a:gd name="connsiteX41" fmla="*/ 146701 w 172441"/>
                <a:gd name="connsiteY41" fmla="*/ 35085 h 380239"/>
                <a:gd name="connsiteX42" fmla="*/ 100607 w 172441"/>
                <a:gd name="connsiteY42" fmla="*/ 1750 h 380239"/>
                <a:gd name="connsiteX0" fmla="*/ 100607 w 172441"/>
                <a:gd name="connsiteY0" fmla="*/ 1627 h 380116"/>
                <a:gd name="connsiteX1" fmla="*/ 56257 w 172441"/>
                <a:gd name="connsiteY1" fmla="*/ 6936 h 380116"/>
                <a:gd name="connsiteX2" fmla="*/ 26789 w 172441"/>
                <a:gd name="connsiteY2" fmla="*/ 22326 h 380116"/>
                <a:gd name="connsiteX3" fmla="*/ 10120 w 172441"/>
                <a:gd name="connsiteY3" fmla="*/ 63093 h 380116"/>
                <a:gd name="connsiteX4" fmla="*/ 5357 w 172441"/>
                <a:gd name="connsiteY4" fmla="*/ 96431 h 380116"/>
                <a:gd name="connsiteX5" fmla="*/ 5357 w 172441"/>
                <a:gd name="connsiteY5" fmla="*/ 153581 h 380116"/>
                <a:gd name="connsiteX6" fmla="*/ 5357 w 172441"/>
                <a:gd name="connsiteY6" fmla="*/ 201206 h 380116"/>
                <a:gd name="connsiteX7" fmla="*/ 595 w 172441"/>
                <a:gd name="connsiteY7" fmla="*/ 258356 h 380116"/>
                <a:gd name="connsiteX8" fmla="*/ 595 w 172441"/>
                <a:gd name="connsiteY8" fmla="*/ 310743 h 380116"/>
                <a:gd name="connsiteX9" fmla="*/ 5357 w 172441"/>
                <a:gd name="connsiteY9" fmla="*/ 351224 h 380116"/>
                <a:gd name="connsiteX10" fmla="*/ 17264 w 172441"/>
                <a:gd name="connsiteY10" fmla="*/ 377914 h 380116"/>
                <a:gd name="connsiteX11" fmla="*/ 45839 w 172441"/>
                <a:gd name="connsiteY11" fmla="*/ 377418 h 380116"/>
                <a:gd name="connsiteX12" fmla="*/ 62507 w 172441"/>
                <a:gd name="connsiteY12" fmla="*/ 367893 h 380116"/>
                <a:gd name="connsiteX13" fmla="*/ 67270 w 172441"/>
                <a:gd name="connsiteY13" fmla="*/ 346462 h 380116"/>
                <a:gd name="connsiteX14" fmla="*/ 57745 w 172441"/>
                <a:gd name="connsiteY14" fmla="*/ 317887 h 380116"/>
                <a:gd name="connsiteX15" fmla="*/ 57745 w 172441"/>
                <a:gd name="connsiteY15" fmla="*/ 282168 h 380116"/>
                <a:gd name="connsiteX16" fmla="*/ 62507 w 172441"/>
                <a:gd name="connsiteY16" fmla="*/ 258356 h 380116"/>
                <a:gd name="connsiteX17" fmla="*/ 67766 w 172441"/>
                <a:gd name="connsiteY17" fmla="*/ 227399 h 380116"/>
                <a:gd name="connsiteX18" fmla="*/ 64889 w 172441"/>
                <a:gd name="connsiteY18" fmla="*/ 184537 h 380116"/>
                <a:gd name="connsiteX19" fmla="*/ 62507 w 172441"/>
                <a:gd name="connsiteY19" fmla="*/ 139293 h 380116"/>
                <a:gd name="connsiteX20" fmla="*/ 62507 w 172441"/>
                <a:gd name="connsiteY20" fmla="*/ 103574 h 380116"/>
                <a:gd name="connsiteX21" fmla="*/ 79176 w 172441"/>
                <a:gd name="connsiteY21" fmla="*/ 89287 h 380116"/>
                <a:gd name="connsiteX22" fmla="*/ 95845 w 172441"/>
                <a:gd name="connsiteY22" fmla="*/ 103574 h 380116"/>
                <a:gd name="connsiteX23" fmla="*/ 91529 w 172441"/>
                <a:gd name="connsiteY23" fmla="*/ 136912 h 380116"/>
                <a:gd name="connsiteX24" fmla="*/ 88701 w 172441"/>
                <a:gd name="connsiteY24" fmla="*/ 177393 h 380116"/>
                <a:gd name="connsiteX25" fmla="*/ 86320 w 172441"/>
                <a:gd name="connsiteY25" fmla="*/ 217874 h 380116"/>
                <a:gd name="connsiteX26" fmla="*/ 86320 w 172441"/>
                <a:gd name="connsiteY26" fmla="*/ 255974 h 380116"/>
                <a:gd name="connsiteX27" fmla="*/ 86320 w 172441"/>
                <a:gd name="connsiteY27" fmla="*/ 294074 h 380116"/>
                <a:gd name="connsiteX28" fmla="*/ 91082 w 172441"/>
                <a:gd name="connsiteY28" fmla="*/ 327412 h 380116"/>
                <a:gd name="connsiteX29" fmla="*/ 102989 w 172441"/>
                <a:gd name="connsiteY29" fmla="*/ 358368 h 380116"/>
                <a:gd name="connsiteX30" fmla="*/ 119657 w 172441"/>
                <a:gd name="connsiteY30" fmla="*/ 377418 h 380116"/>
                <a:gd name="connsiteX31" fmla="*/ 152995 w 172441"/>
                <a:gd name="connsiteY31" fmla="*/ 377418 h 380116"/>
                <a:gd name="connsiteX32" fmla="*/ 172045 w 172441"/>
                <a:gd name="connsiteY32" fmla="*/ 360749 h 380116"/>
                <a:gd name="connsiteX33" fmla="*/ 164901 w 172441"/>
                <a:gd name="connsiteY33" fmla="*/ 335002 h 380116"/>
                <a:gd name="connsiteX34" fmla="*/ 152995 w 172441"/>
                <a:gd name="connsiteY34" fmla="*/ 320268 h 380116"/>
                <a:gd name="connsiteX35" fmla="*/ 145851 w 172441"/>
                <a:gd name="connsiteY35" fmla="*/ 291693 h 380116"/>
                <a:gd name="connsiteX36" fmla="*/ 141089 w 172441"/>
                <a:gd name="connsiteY36" fmla="*/ 251212 h 380116"/>
                <a:gd name="connsiteX37" fmla="*/ 139700 w 172441"/>
                <a:gd name="connsiteY37" fmla="*/ 220256 h 380116"/>
                <a:gd name="connsiteX38" fmla="*/ 143470 w 172441"/>
                <a:gd name="connsiteY38" fmla="*/ 184537 h 380116"/>
                <a:gd name="connsiteX39" fmla="*/ 147786 w 172441"/>
                <a:gd name="connsiteY39" fmla="*/ 146437 h 380116"/>
                <a:gd name="connsiteX40" fmla="*/ 152995 w 172441"/>
                <a:gd name="connsiteY40" fmla="*/ 91668 h 380116"/>
                <a:gd name="connsiteX41" fmla="*/ 146701 w 172441"/>
                <a:gd name="connsiteY41" fmla="*/ 34962 h 380116"/>
                <a:gd name="connsiteX42" fmla="*/ 100607 w 172441"/>
                <a:gd name="connsiteY42" fmla="*/ 1627 h 3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2441" h="380116">
                  <a:moveTo>
                    <a:pt x="100607" y="1627"/>
                  </a:moveTo>
                  <a:cubicBezTo>
                    <a:pt x="85533" y="-3044"/>
                    <a:pt x="68560" y="3486"/>
                    <a:pt x="56257" y="6936"/>
                  </a:cubicBezTo>
                  <a:cubicBezTo>
                    <a:pt x="43954" y="10386"/>
                    <a:pt x="34479" y="12967"/>
                    <a:pt x="26789" y="22326"/>
                  </a:cubicBezTo>
                  <a:cubicBezTo>
                    <a:pt x="19100" y="31686"/>
                    <a:pt x="13692" y="50742"/>
                    <a:pt x="10120" y="63093"/>
                  </a:cubicBezTo>
                  <a:cubicBezTo>
                    <a:pt x="6548" y="75444"/>
                    <a:pt x="6151" y="81350"/>
                    <a:pt x="5357" y="96431"/>
                  </a:cubicBezTo>
                  <a:cubicBezTo>
                    <a:pt x="4563" y="111512"/>
                    <a:pt x="5357" y="153581"/>
                    <a:pt x="5357" y="153581"/>
                  </a:cubicBezTo>
                  <a:cubicBezTo>
                    <a:pt x="5357" y="171043"/>
                    <a:pt x="6151" y="183744"/>
                    <a:pt x="5357" y="201206"/>
                  </a:cubicBezTo>
                  <a:cubicBezTo>
                    <a:pt x="4563" y="218668"/>
                    <a:pt x="1389" y="240100"/>
                    <a:pt x="595" y="258356"/>
                  </a:cubicBezTo>
                  <a:cubicBezTo>
                    <a:pt x="-199" y="276612"/>
                    <a:pt x="-199" y="295265"/>
                    <a:pt x="595" y="310743"/>
                  </a:cubicBezTo>
                  <a:cubicBezTo>
                    <a:pt x="1389" y="326221"/>
                    <a:pt x="2579" y="340029"/>
                    <a:pt x="5357" y="351224"/>
                  </a:cubicBezTo>
                  <a:cubicBezTo>
                    <a:pt x="8135" y="362419"/>
                    <a:pt x="10517" y="373548"/>
                    <a:pt x="17264" y="377914"/>
                  </a:cubicBezTo>
                  <a:cubicBezTo>
                    <a:pt x="24011" y="382280"/>
                    <a:pt x="38299" y="379088"/>
                    <a:pt x="45839" y="377418"/>
                  </a:cubicBezTo>
                  <a:cubicBezTo>
                    <a:pt x="53380" y="375748"/>
                    <a:pt x="58935" y="373052"/>
                    <a:pt x="62507" y="367893"/>
                  </a:cubicBezTo>
                  <a:cubicBezTo>
                    <a:pt x="66079" y="362734"/>
                    <a:pt x="68064" y="354796"/>
                    <a:pt x="67270" y="346462"/>
                  </a:cubicBezTo>
                  <a:cubicBezTo>
                    <a:pt x="66476" y="338128"/>
                    <a:pt x="59332" y="328603"/>
                    <a:pt x="57745" y="317887"/>
                  </a:cubicBezTo>
                  <a:cubicBezTo>
                    <a:pt x="56158" y="307171"/>
                    <a:pt x="56951" y="292090"/>
                    <a:pt x="57745" y="282168"/>
                  </a:cubicBezTo>
                  <a:cubicBezTo>
                    <a:pt x="58539" y="272246"/>
                    <a:pt x="60837" y="267484"/>
                    <a:pt x="62507" y="258356"/>
                  </a:cubicBezTo>
                  <a:cubicBezTo>
                    <a:pt x="64177" y="249228"/>
                    <a:pt x="67369" y="239702"/>
                    <a:pt x="67766" y="227399"/>
                  </a:cubicBezTo>
                  <a:cubicBezTo>
                    <a:pt x="68163" y="215096"/>
                    <a:pt x="65765" y="199221"/>
                    <a:pt x="64889" y="184537"/>
                  </a:cubicBezTo>
                  <a:cubicBezTo>
                    <a:pt x="64013" y="169853"/>
                    <a:pt x="62904" y="152787"/>
                    <a:pt x="62507" y="139293"/>
                  </a:cubicBezTo>
                  <a:cubicBezTo>
                    <a:pt x="62110" y="125799"/>
                    <a:pt x="59729" y="111908"/>
                    <a:pt x="62507" y="103574"/>
                  </a:cubicBezTo>
                  <a:cubicBezTo>
                    <a:pt x="65285" y="95240"/>
                    <a:pt x="73620" y="89287"/>
                    <a:pt x="79176" y="89287"/>
                  </a:cubicBezTo>
                  <a:cubicBezTo>
                    <a:pt x="84732" y="89287"/>
                    <a:pt x="93786" y="95637"/>
                    <a:pt x="95845" y="103574"/>
                  </a:cubicBezTo>
                  <a:cubicBezTo>
                    <a:pt x="97904" y="111512"/>
                    <a:pt x="92720" y="124609"/>
                    <a:pt x="91529" y="136912"/>
                  </a:cubicBezTo>
                  <a:cubicBezTo>
                    <a:pt x="90338" y="149215"/>
                    <a:pt x="89569" y="163899"/>
                    <a:pt x="88701" y="177393"/>
                  </a:cubicBezTo>
                  <a:cubicBezTo>
                    <a:pt x="87833" y="190887"/>
                    <a:pt x="86717" y="204777"/>
                    <a:pt x="86320" y="217874"/>
                  </a:cubicBezTo>
                  <a:cubicBezTo>
                    <a:pt x="85923" y="230971"/>
                    <a:pt x="86320" y="255974"/>
                    <a:pt x="86320" y="255974"/>
                  </a:cubicBezTo>
                  <a:cubicBezTo>
                    <a:pt x="86320" y="268674"/>
                    <a:pt x="85526" y="282168"/>
                    <a:pt x="86320" y="294074"/>
                  </a:cubicBezTo>
                  <a:cubicBezTo>
                    <a:pt x="87114" y="305980"/>
                    <a:pt x="88304" y="316696"/>
                    <a:pt x="91082" y="327412"/>
                  </a:cubicBezTo>
                  <a:cubicBezTo>
                    <a:pt x="93860" y="338128"/>
                    <a:pt x="98227" y="350034"/>
                    <a:pt x="102989" y="358368"/>
                  </a:cubicBezTo>
                  <a:cubicBezTo>
                    <a:pt x="107751" y="366702"/>
                    <a:pt x="111323" y="374243"/>
                    <a:pt x="119657" y="377418"/>
                  </a:cubicBezTo>
                  <a:cubicBezTo>
                    <a:pt x="127991" y="380593"/>
                    <a:pt x="144264" y="380196"/>
                    <a:pt x="152995" y="377418"/>
                  </a:cubicBezTo>
                  <a:cubicBezTo>
                    <a:pt x="161726" y="374640"/>
                    <a:pt x="170061" y="367818"/>
                    <a:pt x="172045" y="360749"/>
                  </a:cubicBezTo>
                  <a:cubicBezTo>
                    <a:pt x="174029" y="353680"/>
                    <a:pt x="168076" y="341749"/>
                    <a:pt x="164901" y="335002"/>
                  </a:cubicBezTo>
                  <a:cubicBezTo>
                    <a:pt x="161726" y="328255"/>
                    <a:pt x="156170" y="327486"/>
                    <a:pt x="152995" y="320268"/>
                  </a:cubicBezTo>
                  <a:cubicBezTo>
                    <a:pt x="149820" y="313050"/>
                    <a:pt x="147835" y="303202"/>
                    <a:pt x="145851" y="291693"/>
                  </a:cubicBezTo>
                  <a:cubicBezTo>
                    <a:pt x="143867" y="280184"/>
                    <a:pt x="142114" y="263118"/>
                    <a:pt x="141089" y="251212"/>
                  </a:cubicBezTo>
                  <a:cubicBezTo>
                    <a:pt x="140064" y="239306"/>
                    <a:pt x="139303" y="231368"/>
                    <a:pt x="139700" y="220256"/>
                  </a:cubicBezTo>
                  <a:cubicBezTo>
                    <a:pt x="140097" y="209144"/>
                    <a:pt x="142122" y="196840"/>
                    <a:pt x="143470" y="184537"/>
                  </a:cubicBezTo>
                  <a:cubicBezTo>
                    <a:pt x="144818" y="172234"/>
                    <a:pt x="146199" y="161915"/>
                    <a:pt x="147786" y="146437"/>
                  </a:cubicBezTo>
                  <a:cubicBezTo>
                    <a:pt x="149374" y="130959"/>
                    <a:pt x="152598" y="107146"/>
                    <a:pt x="152995" y="91668"/>
                  </a:cubicBezTo>
                  <a:cubicBezTo>
                    <a:pt x="153392" y="76190"/>
                    <a:pt x="155432" y="49969"/>
                    <a:pt x="146701" y="34962"/>
                  </a:cubicBezTo>
                  <a:cubicBezTo>
                    <a:pt x="137970" y="19955"/>
                    <a:pt x="115681" y="6298"/>
                    <a:pt x="100607" y="1627"/>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693" name="任意多边形 447">
              <a:extLst>
                <a:ext uri="{FF2B5EF4-FFF2-40B4-BE49-F238E27FC236}">
                  <a16:creationId xmlns:a16="http://schemas.microsoft.com/office/drawing/2014/main" id="{BC3BB531-4EAE-613E-4939-475B7CF80988}"/>
                </a:ext>
              </a:extLst>
            </p:cNvPr>
            <p:cNvSpPr>
              <a:spLocks noChangeAspect="1"/>
            </p:cNvSpPr>
            <p:nvPr/>
          </p:nvSpPr>
          <p:spPr>
            <a:xfrm rot="5400000">
              <a:off x="11280369" y="1777232"/>
              <a:ext cx="114286" cy="252025"/>
            </a:xfrm>
            <a:custGeom>
              <a:avLst/>
              <a:gdLst>
                <a:gd name="connsiteX0" fmla="*/ 100607 w 172441"/>
                <a:gd name="connsiteY0" fmla="*/ 1963 h 384749"/>
                <a:gd name="connsiteX1" fmla="*/ 50601 w 172441"/>
                <a:gd name="connsiteY1" fmla="*/ 13870 h 384749"/>
                <a:gd name="connsiteX2" fmla="*/ 26789 w 172441"/>
                <a:gd name="connsiteY2" fmla="*/ 30538 h 384749"/>
                <a:gd name="connsiteX3" fmla="*/ 10120 w 172441"/>
                <a:gd name="connsiteY3" fmla="*/ 66257 h 384749"/>
                <a:gd name="connsiteX4" fmla="*/ 5357 w 172441"/>
                <a:gd name="connsiteY4" fmla="*/ 99595 h 384749"/>
                <a:gd name="connsiteX5" fmla="*/ 5357 w 172441"/>
                <a:gd name="connsiteY5" fmla="*/ 156745 h 384749"/>
                <a:gd name="connsiteX6" fmla="*/ 5357 w 172441"/>
                <a:gd name="connsiteY6" fmla="*/ 204370 h 384749"/>
                <a:gd name="connsiteX7" fmla="*/ 595 w 172441"/>
                <a:gd name="connsiteY7" fmla="*/ 261520 h 384749"/>
                <a:gd name="connsiteX8" fmla="*/ 595 w 172441"/>
                <a:gd name="connsiteY8" fmla="*/ 313907 h 384749"/>
                <a:gd name="connsiteX9" fmla="*/ 5357 w 172441"/>
                <a:gd name="connsiteY9" fmla="*/ 354388 h 384749"/>
                <a:gd name="connsiteX10" fmla="*/ 17264 w 172441"/>
                <a:gd name="connsiteY10" fmla="*/ 382963 h 384749"/>
                <a:gd name="connsiteX11" fmla="*/ 45839 w 172441"/>
                <a:gd name="connsiteY11" fmla="*/ 380582 h 384749"/>
                <a:gd name="connsiteX12" fmla="*/ 62507 w 172441"/>
                <a:gd name="connsiteY12" fmla="*/ 371057 h 384749"/>
                <a:gd name="connsiteX13" fmla="*/ 67270 w 172441"/>
                <a:gd name="connsiteY13" fmla="*/ 349626 h 384749"/>
                <a:gd name="connsiteX14" fmla="*/ 57745 w 172441"/>
                <a:gd name="connsiteY14" fmla="*/ 321051 h 384749"/>
                <a:gd name="connsiteX15" fmla="*/ 57745 w 172441"/>
                <a:gd name="connsiteY15" fmla="*/ 285332 h 384749"/>
                <a:gd name="connsiteX16" fmla="*/ 62507 w 172441"/>
                <a:gd name="connsiteY16" fmla="*/ 261520 h 384749"/>
                <a:gd name="connsiteX17" fmla="*/ 69651 w 172441"/>
                <a:gd name="connsiteY17" fmla="*/ 230563 h 384749"/>
                <a:gd name="connsiteX18" fmla="*/ 64889 w 172441"/>
                <a:gd name="connsiteY18" fmla="*/ 187701 h 384749"/>
                <a:gd name="connsiteX19" fmla="*/ 62507 w 172441"/>
                <a:gd name="connsiteY19" fmla="*/ 142457 h 384749"/>
                <a:gd name="connsiteX20" fmla="*/ 62507 w 172441"/>
                <a:gd name="connsiteY20" fmla="*/ 106738 h 384749"/>
                <a:gd name="connsiteX21" fmla="*/ 79176 w 172441"/>
                <a:gd name="connsiteY21" fmla="*/ 92451 h 384749"/>
                <a:gd name="connsiteX22" fmla="*/ 95845 w 172441"/>
                <a:gd name="connsiteY22" fmla="*/ 106738 h 384749"/>
                <a:gd name="connsiteX23" fmla="*/ 88701 w 172441"/>
                <a:gd name="connsiteY23" fmla="*/ 140076 h 384749"/>
                <a:gd name="connsiteX24" fmla="*/ 88701 w 172441"/>
                <a:gd name="connsiteY24" fmla="*/ 180557 h 384749"/>
                <a:gd name="connsiteX25" fmla="*/ 86320 w 172441"/>
                <a:gd name="connsiteY25" fmla="*/ 221038 h 384749"/>
                <a:gd name="connsiteX26" fmla="*/ 86320 w 172441"/>
                <a:gd name="connsiteY26" fmla="*/ 259138 h 384749"/>
                <a:gd name="connsiteX27" fmla="*/ 86320 w 172441"/>
                <a:gd name="connsiteY27" fmla="*/ 297238 h 384749"/>
                <a:gd name="connsiteX28" fmla="*/ 91082 w 172441"/>
                <a:gd name="connsiteY28" fmla="*/ 330576 h 384749"/>
                <a:gd name="connsiteX29" fmla="*/ 102989 w 172441"/>
                <a:gd name="connsiteY29" fmla="*/ 361532 h 384749"/>
                <a:gd name="connsiteX30" fmla="*/ 119657 w 172441"/>
                <a:gd name="connsiteY30" fmla="*/ 380582 h 384749"/>
                <a:gd name="connsiteX31" fmla="*/ 152995 w 172441"/>
                <a:gd name="connsiteY31" fmla="*/ 380582 h 384749"/>
                <a:gd name="connsiteX32" fmla="*/ 172045 w 172441"/>
                <a:gd name="connsiteY32" fmla="*/ 363913 h 384749"/>
                <a:gd name="connsiteX33" fmla="*/ 164901 w 172441"/>
                <a:gd name="connsiteY33" fmla="*/ 335338 h 384749"/>
                <a:gd name="connsiteX34" fmla="*/ 152995 w 172441"/>
                <a:gd name="connsiteY34" fmla="*/ 323432 h 384749"/>
                <a:gd name="connsiteX35" fmla="*/ 145851 w 172441"/>
                <a:gd name="connsiteY35" fmla="*/ 294857 h 384749"/>
                <a:gd name="connsiteX36" fmla="*/ 141089 w 172441"/>
                <a:gd name="connsiteY36" fmla="*/ 254376 h 384749"/>
                <a:gd name="connsiteX37" fmla="*/ 143470 w 172441"/>
                <a:gd name="connsiteY37" fmla="*/ 223420 h 384749"/>
                <a:gd name="connsiteX38" fmla="*/ 143470 w 172441"/>
                <a:gd name="connsiteY38" fmla="*/ 187701 h 384749"/>
                <a:gd name="connsiteX39" fmla="*/ 150614 w 172441"/>
                <a:gd name="connsiteY39" fmla="*/ 149601 h 384749"/>
                <a:gd name="connsiteX40" fmla="*/ 152995 w 172441"/>
                <a:gd name="connsiteY40" fmla="*/ 94832 h 384749"/>
                <a:gd name="connsiteX41" fmla="*/ 152995 w 172441"/>
                <a:gd name="connsiteY41" fmla="*/ 56732 h 384749"/>
                <a:gd name="connsiteX42" fmla="*/ 100607 w 172441"/>
                <a:gd name="connsiteY42" fmla="*/ 1963 h 384749"/>
                <a:gd name="connsiteX0" fmla="*/ 100607 w 172441"/>
                <a:gd name="connsiteY0" fmla="*/ 2292 h 385078"/>
                <a:gd name="connsiteX1" fmla="*/ 53429 w 172441"/>
                <a:gd name="connsiteY1" fmla="*/ 12314 h 385078"/>
                <a:gd name="connsiteX2" fmla="*/ 26789 w 172441"/>
                <a:gd name="connsiteY2" fmla="*/ 30867 h 385078"/>
                <a:gd name="connsiteX3" fmla="*/ 10120 w 172441"/>
                <a:gd name="connsiteY3" fmla="*/ 66586 h 385078"/>
                <a:gd name="connsiteX4" fmla="*/ 5357 w 172441"/>
                <a:gd name="connsiteY4" fmla="*/ 99924 h 385078"/>
                <a:gd name="connsiteX5" fmla="*/ 5357 w 172441"/>
                <a:gd name="connsiteY5" fmla="*/ 157074 h 385078"/>
                <a:gd name="connsiteX6" fmla="*/ 5357 w 172441"/>
                <a:gd name="connsiteY6" fmla="*/ 204699 h 385078"/>
                <a:gd name="connsiteX7" fmla="*/ 595 w 172441"/>
                <a:gd name="connsiteY7" fmla="*/ 261849 h 385078"/>
                <a:gd name="connsiteX8" fmla="*/ 595 w 172441"/>
                <a:gd name="connsiteY8" fmla="*/ 314236 h 385078"/>
                <a:gd name="connsiteX9" fmla="*/ 5357 w 172441"/>
                <a:gd name="connsiteY9" fmla="*/ 354717 h 385078"/>
                <a:gd name="connsiteX10" fmla="*/ 17264 w 172441"/>
                <a:gd name="connsiteY10" fmla="*/ 383292 h 385078"/>
                <a:gd name="connsiteX11" fmla="*/ 45839 w 172441"/>
                <a:gd name="connsiteY11" fmla="*/ 380911 h 385078"/>
                <a:gd name="connsiteX12" fmla="*/ 62507 w 172441"/>
                <a:gd name="connsiteY12" fmla="*/ 371386 h 385078"/>
                <a:gd name="connsiteX13" fmla="*/ 67270 w 172441"/>
                <a:gd name="connsiteY13" fmla="*/ 349955 h 385078"/>
                <a:gd name="connsiteX14" fmla="*/ 57745 w 172441"/>
                <a:gd name="connsiteY14" fmla="*/ 321380 h 385078"/>
                <a:gd name="connsiteX15" fmla="*/ 57745 w 172441"/>
                <a:gd name="connsiteY15" fmla="*/ 285661 h 385078"/>
                <a:gd name="connsiteX16" fmla="*/ 62507 w 172441"/>
                <a:gd name="connsiteY16" fmla="*/ 261849 h 385078"/>
                <a:gd name="connsiteX17" fmla="*/ 69651 w 172441"/>
                <a:gd name="connsiteY17" fmla="*/ 230892 h 385078"/>
                <a:gd name="connsiteX18" fmla="*/ 64889 w 172441"/>
                <a:gd name="connsiteY18" fmla="*/ 188030 h 385078"/>
                <a:gd name="connsiteX19" fmla="*/ 62507 w 172441"/>
                <a:gd name="connsiteY19" fmla="*/ 142786 h 385078"/>
                <a:gd name="connsiteX20" fmla="*/ 62507 w 172441"/>
                <a:gd name="connsiteY20" fmla="*/ 107067 h 385078"/>
                <a:gd name="connsiteX21" fmla="*/ 79176 w 172441"/>
                <a:gd name="connsiteY21" fmla="*/ 92780 h 385078"/>
                <a:gd name="connsiteX22" fmla="*/ 95845 w 172441"/>
                <a:gd name="connsiteY22" fmla="*/ 107067 h 385078"/>
                <a:gd name="connsiteX23" fmla="*/ 88701 w 172441"/>
                <a:gd name="connsiteY23" fmla="*/ 140405 h 385078"/>
                <a:gd name="connsiteX24" fmla="*/ 88701 w 172441"/>
                <a:gd name="connsiteY24" fmla="*/ 180886 h 385078"/>
                <a:gd name="connsiteX25" fmla="*/ 86320 w 172441"/>
                <a:gd name="connsiteY25" fmla="*/ 221367 h 385078"/>
                <a:gd name="connsiteX26" fmla="*/ 86320 w 172441"/>
                <a:gd name="connsiteY26" fmla="*/ 259467 h 385078"/>
                <a:gd name="connsiteX27" fmla="*/ 86320 w 172441"/>
                <a:gd name="connsiteY27" fmla="*/ 297567 h 385078"/>
                <a:gd name="connsiteX28" fmla="*/ 91082 w 172441"/>
                <a:gd name="connsiteY28" fmla="*/ 330905 h 385078"/>
                <a:gd name="connsiteX29" fmla="*/ 102989 w 172441"/>
                <a:gd name="connsiteY29" fmla="*/ 361861 h 385078"/>
                <a:gd name="connsiteX30" fmla="*/ 119657 w 172441"/>
                <a:gd name="connsiteY30" fmla="*/ 380911 h 385078"/>
                <a:gd name="connsiteX31" fmla="*/ 152995 w 172441"/>
                <a:gd name="connsiteY31" fmla="*/ 380911 h 385078"/>
                <a:gd name="connsiteX32" fmla="*/ 172045 w 172441"/>
                <a:gd name="connsiteY32" fmla="*/ 364242 h 385078"/>
                <a:gd name="connsiteX33" fmla="*/ 164901 w 172441"/>
                <a:gd name="connsiteY33" fmla="*/ 335667 h 385078"/>
                <a:gd name="connsiteX34" fmla="*/ 152995 w 172441"/>
                <a:gd name="connsiteY34" fmla="*/ 323761 h 385078"/>
                <a:gd name="connsiteX35" fmla="*/ 145851 w 172441"/>
                <a:gd name="connsiteY35" fmla="*/ 295186 h 385078"/>
                <a:gd name="connsiteX36" fmla="*/ 141089 w 172441"/>
                <a:gd name="connsiteY36" fmla="*/ 254705 h 385078"/>
                <a:gd name="connsiteX37" fmla="*/ 143470 w 172441"/>
                <a:gd name="connsiteY37" fmla="*/ 223749 h 385078"/>
                <a:gd name="connsiteX38" fmla="*/ 143470 w 172441"/>
                <a:gd name="connsiteY38" fmla="*/ 188030 h 385078"/>
                <a:gd name="connsiteX39" fmla="*/ 150614 w 172441"/>
                <a:gd name="connsiteY39" fmla="*/ 149930 h 385078"/>
                <a:gd name="connsiteX40" fmla="*/ 152995 w 172441"/>
                <a:gd name="connsiteY40" fmla="*/ 95161 h 385078"/>
                <a:gd name="connsiteX41" fmla="*/ 152995 w 172441"/>
                <a:gd name="connsiteY41" fmla="*/ 57061 h 385078"/>
                <a:gd name="connsiteX42" fmla="*/ 100607 w 172441"/>
                <a:gd name="connsiteY42" fmla="*/ 2292 h 385078"/>
                <a:gd name="connsiteX0" fmla="*/ 100607 w 172441"/>
                <a:gd name="connsiteY0" fmla="*/ 2626 h 382584"/>
                <a:gd name="connsiteX1" fmla="*/ 53429 w 172441"/>
                <a:gd name="connsiteY1" fmla="*/ 9820 h 382584"/>
                <a:gd name="connsiteX2" fmla="*/ 26789 w 172441"/>
                <a:gd name="connsiteY2" fmla="*/ 28373 h 382584"/>
                <a:gd name="connsiteX3" fmla="*/ 10120 w 172441"/>
                <a:gd name="connsiteY3" fmla="*/ 64092 h 382584"/>
                <a:gd name="connsiteX4" fmla="*/ 5357 w 172441"/>
                <a:gd name="connsiteY4" fmla="*/ 97430 h 382584"/>
                <a:gd name="connsiteX5" fmla="*/ 5357 w 172441"/>
                <a:gd name="connsiteY5" fmla="*/ 154580 h 382584"/>
                <a:gd name="connsiteX6" fmla="*/ 5357 w 172441"/>
                <a:gd name="connsiteY6" fmla="*/ 202205 h 382584"/>
                <a:gd name="connsiteX7" fmla="*/ 595 w 172441"/>
                <a:gd name="connsiteY7" fmla="*/ 259355 h 382584"/>
                <a:gd name="connsiteX8" fmla="*/ 595 w 172441"/>
                <a:gd name="connsiteY8" fmla="*/ 311742 h 382584"/>
                <a:gd name="connsiteX9" fmla="*/ 5357 w 172441"/>
                <a:gd name="connsiteY9" fmla="*/ 352223 h 382584"/>
                <a:gd name="connsiteX10" fmla="*/ 17264 w 172441"/>
                <a:gd name="connsiteY10" fmla="*/ 380798 h 382584"/>
                <a:gd name="connsiteX11" fmla="*/ 45839 w 172441"/>
                <a:gd name="connsiteY11" fmla="*/ 378417 h 382584"/>
                <a:gd name="connsiteX12" fmla="*/ 62507 w 172441"/>
                <a:gd name="connsiteY12" fmla="*/ 368892 h 382584"/>
                <a:gd name="connsiteX13" fmla="*/ 67270 w 172441"/>
                <a:gd name="connsiteY13" fmla="*/ 347461 h 382584"/>
                <a:gd name="connsiteX14" fmla="*/ 57745 w 172441"/>
                <a:gd name="connsiteY14" fmla="*/ 318886 h 382584"/>
                <a:gd name="connsiteX15" fmla="*/ 57745 w 172441"/>
                <a:gd name="connsiteY15" fmla="*/ 283167 h 382584"/>
                <a:gd name="connsiteX16" fmla="*/ 62507 w 172441"/>
                <a:gd name="connsiteY16" fmla="*/ 259355 h 382584"/>
                <a:gd name="connsiteX17" fmla="*/ 69651 w 172441"/>
                <a:gd name="connsiteY17" fmla="*/ 228398 h 382584"/>
                <a:gd name="connsiteX18" fmla="*/ 64889 w 172441"/>
                <a:gd name="connsiteY18" fmla="*/ 185536 h 382584"/>
                <a:gd name="connsiteX19" fmla="*/ 62507 w 172441"/>
                <a:gd name="connsiteY19" fmla="*/ 140292 h 382584"/>
                <a:gd name="connsiteX20" fmla="*/ 62507 w 172441"/>
                <a:gd name="connsiteY20" fmla="*/ 104573 h 382584"/>
                <a:gd name="connsiteX21" fmla="*/ 79176 w 172441"/>
                <a:gd name="connsiteY21" fmla="*/ 90286 h 382584"/>
                <a:gd name="connsiteX22" fmla="*/ 95845 w 172441"/>
                <a:gd name="connsiteY22" fmla="*/ 104573 h 382584"/>
                <a:gd name="connsiteX23" fmla="*/ 88701 w 172441"/>
                <a:gd name="connsiteY23" fmla="*/ 137911 h 382584"/>
                <a:gd name="connsiteX24" fmla="*/ 88701 w 172441"/>
                <a:gd name="connsiteY24" fmla="*/ 178392 h 382584"/>
                <a:gd name="connsiteX25" fmla="*/ 86320 w 172441"/>
                <a:gd name="connsiteY25" fmla="*/ 218873 h 382584"/>
                <a:gd name="connsiteX26" fmla="*/ 86320 w 172441"/>
                <a:gd name="connsiteY26" fmla="*/ 256973 h 382584"/>
                <a:gd name="connsiteX27" fmla="*/ 86320 w 172441"/>
                <a:gd name="connsiteY27" fmla="*/ 295073 h 382584"/>
                <a:gd name="connsiteX28" fmla="*/ 91082 w 172441"/>
                <a:gd name="connsiteY28" fmla="*/ 328411 h 382584"/>
                <a:gd name="connsiteX29" fmla="*/ 102989 w 172441"/>
                <a:gd name="connsiteY29" fmla="*/ 359367 h 382584"/>
                <a:gd name="connsiteX30" fmla="*/ 119657 w 172441"/>
                <a:gd name="connsiteY30" fmla="*/ 378417 h 382584"/>
                <a:gd name="connsiteX31" fmla="*/ 152995 w 172441"/>
                <a:gd name="connsiteY31" fmla="*/ 378417 h 382584"/>
                <a:gd name="connsiteX32" fmla="*/ 172045 w 172441"/>
                <a:gd name="connsiteY32" fmla="*/ 361748 h 382584"/>
                <a:gd name="connsiteX33" fmla="*/ 164901 w 172441"/>
                <a:gd name="connsiteY33" fmla="*/ 333173 h 382584"/>
                <a:gd name="connsiteX34" fmla="*/ 152995 w 172441"/>
                <a:gd name="connsiteY34" fmla="*/ 321267 h 382584"/>
                <a:gd name="connsiteX35" fmla="*/ 145851 w 172441"/>
                <a:gd name="connsiteY35" fmla="*/ 292692 h 382584"/>
                <a:gd name="connsiteX36" fmla="*/ 141089 w 172441"/>
                <a:gd name="connsiteY36" fmla="*/ 252211 h 382584"/>
                <a:gd name="connsiteX37" fmla="*/ 143470 w 172441"/>
                <a:gd name="connsiteY37" fmla="*/ 221255 h 382584"/>
                <a:gd name="connsiteX38" fmla="*/ 143470 w 172441"/>
                <a:gd name="connsiteY38" fmla="*/ 185536 h 382584"/>
                <a:gd name="connsiteX39" fmla="*/ 150614 w 172441"/>
                <a:gd name="connsiteY39" fmla="*/ 147436 h 382584"/>
                <a:gd name="connsiteX40" fmla="*/ 152995 w 172441"/>
                <a:gd name="connsiteY40" fmla="*/ 92667 h 382584"/>
                <a:gd name="connsiteX41" fmla="*/ 152995 w 172441"/>
                <a:gd name="connsiteY41" fmla="*/ 54567 h 382584"/>
                <a:gd name="connsiteX42" fmla="*/ 100607 w 172441"/>
                <a:gd name="connsiteY42" fmla="*/ 2626 h 382584"/>
                <a:gd name="connsiteX0" fmla="*/ 100607 w 172441"/>
                <a:gd name="connsiteY0" fmla="*/ 2560 h 382518"/>
                <a:gd name="connsiteX1" fmla="*/ 53429 w 172441"/>
                <a:gd name="connsiteY1" fmla="*/ 9754 h 382518"/>
                <a:gd name="connsiteX2" fmla="*/ 26789 w 172441"/>
                <a:gd name="connsiteY2" fmla="*/ 28307 h 382518"/>
                <a:gd name="connsiteX3" fmla="*/ 10120 w 172441"/>
                <a:gd name="connsiteY3" fmla="*/ 64026 h 382518"/>
                <a:gd name="connsiteX4" fmla="*/ 5357 w 172441"/>
                <a:gd name="connsiteY4" fmla="*/ 97364 h 382518"/>
                <a:gd name="connsiteX5" fmla="*/ 5357 w 172441"/>
                <a:gd name="connsiteY5" fmla="*/ 154514 h 382518"/>
                <a:gd name="connsiteX6" fmla="*/ 5357 w 172441"/>
                <a:gd name="connsiteY6" fmla="*/ 202139 h 382518"/>
                <a:gd name="connsiteX7" fmla="*/ 595 w 172441"/>
                <a:gd name="connsiteY7" fmla="*/ 259289 h 382518"/>
                <a:gd name="connsiteX8" fmla="*/ 595 w 172441"/>
                <a:gd name="connsiteY8" fmla="*/ 311676 h 382518"/>
                <a:gd name="connsiteX9" fmla="*/ 5357 w 172441"/>
                <a:gd name="connsiteY9" fmla="*/ 352157 h 382518"/>
                <a:gd name="connsiteX10" fmla="*/ 17264 w 172441"/>
                <a:gd name="connsiteY10" fmla="*/ 380732 h 382518"/>
                <a:gd name="connsiteX11" fmla="*/ 45839 w 172441"/>
                <a:gd name="connsiteY11" fmla="*/ 378351 h 382518"/>
                <a:gd name="connsiteX12" fmla="*/ 62507 w 172441"/>
                <a:gd name="connsiteY12" fmla="*/ 368826 h 382518"/>
                <a:gd name="connsiteX13" fmla="*/ 67270 w 172441"/>
                <a:gd name="connsiteY13" fmla="*/ 347395 h 382518"/>
                <a:gd name="connsiteX14" fmla="*/ 57745 w 172441"/>
                <a:gd name="connsiteY14" fmla="*/ 318820 h 382518"/>
                <a:gd name="connsiteX15" fmla="*/ 57745 w 172441"/>
                <a:gd name="connsiteY15" fmla="*/ 283101 h 382518"/>
                <a:gd name="connsiteX16" fmla="*/ 62507 w 172441"/>
                <a:gd name="connsiteY16" fmla="*/ 259289 h 382518"/>
                <a:gd name="connsiteX17" fmla="*/ 69651 w 172441"/>
                <a:gd name="connsiteY17" fmla="*/ 228332 h 382518"/>
                <a:gd name="connsiteX18" fmla="*/ 64889 w 172441"/>
                <a:gd name="connsiteY18" fmla="*/ 185470 h 382518"/>
                <a:gd name="connsiteX19" fmla="*/ 62507 w 172441"/>
                <a:gd name="connsiteY19" fmla="*/ 140226 h 382518"/>
                <a:gd name="connsiteX20" fmla="*/ 62507 w 172441"/>
                <a:gd name="connsiteY20" fmla="*/ 104507 h 382518"/>
                <a:gd name="connsiteX21" fmla="*/ 79176 w 172441"/>
                <a:gd name="connsiteY21" fmla="*/ 90220 h 382518"/>
                <a:gd name="connsiteX22" fmla="*/ 95845 w 172441"/>
                <a:gd name="connsiteY22" fmla="*/ 104507 h 382518"/>
                <a:gd name="connsiteX23" fmla="*/ 88701 w 172441"/>
                <a:gd name="connsiteY23" fmla="*/ 137845 h 382518"/>
                <a:gd name="connsiteX24" fmla="*/ 88701 w 172441"/>
                <a:gd name="connsiteY24" fmla="*/ 178326 h 382518"/>
                <a:gd name="connsiteX25" fmla="*/ 86320 w 172441"/>
                <a:gd name="connsiteY25" fmla="*/ 218807 h 382518"/>
                <a:gd name="connsiteX26" fmla="*/ 86320 w 172441"/>
                <a:gd name="connsiteY26" fmla="*/ 256907 h 382518"/>
                <a:gd name="connsiteX27" fmla="*/ 86320 w 172441"/>
                <a:gd name="connsiteY27" fmla="*/ 295007 h 382518"/>
                <a:gd name="connsiteX28" fmla="*/ 91082 w 172441"/>
                <a:gd name="connsiteY28" fmla="*/ 328345 h 382518"/>
                <a:gd name="connsiteX29" fmla="*/ 102989 w 172441"/>
                <a:gd name="connsiteY29" fmla="*/ 359301 h 382518"/>
                <a:gd name="connsiteX30" fmla="*/ 119657 w 172441"/>
                <a:gd name="connsiteY30" fmla="*/ 378351 h 382518"/>
                <a:gd name="connsiteX31" fmla="*/ 152995 w 172441"/>
                <a:gd name="connsiteY31" fmla="*/ 378351 h 382518"/>
                <a:gd name="connsiteX32" fmla="*/ 172045 w 172441"/>
                <a:gd name="connsiteY32" fmla="*/ 361682 h 382518"/>
                <a:gd name="connsiteX33" fmla="*/ 164901 w 172441"/>
                <a:gd name="connsiteY33" fmla="*/ 333107 h 382518"/>
                <a:gd name="connsiteX34" fmla="*/ 152995 w 172441"/>
                <a:gd name="connsiteY34" fmla="*/ 321201 h 382518"/>
                <a:gd name="connsiteX35" fmla="*/ 145851 w 172441"/>
                <a:gd name="connsiteY35" fmla="*/ 292626 h 382518"/>
                <a:gd name="connsiteX36" fmla="*/ 141089 w 172441"/>
                <a:gd name="connsiteY36" fmla="*/ 252145 h 382518"/>
                <a:gd name="connsiteX37" fmla="*/ 143470 w 172441"/>
                <a:gd name="connsiteY37" fmla="*/ 221189 h 382518"/>
                <a:gd name="connsiteX38" fmla="*/ 143470 w 172441"/>
                <a:gd name="connsiteY38" fmla="*/ 185470 h 382518"/>
                <a:gd name="connsiteX39" fmla="*/ 150614 w 172441"/>
                <a:gd name="connsiteY39" fmla="*/ 147370 h 382518"/>
                <a:gd name="connsiteX40" fmla="*/ 152995 w 172441"/>
                <a:gd name="connsiteY40" fmla="*/ 92601 h 382518"/>
                <a:gd name="connsiteX41" fmla="*/ 149225 w 172441"/>
                <a:gd name="connsiteY41" fmla="*/ 53559 h 382518"/>
                <a:gd name="connsiteX42" fmla="*/ 100607 w 172441"/>
                <a:gd name="connsiteY42" fmla="*/ 2560 h 382518"/>
                <a:gd name="connsiteX0" fmla="*/ 100607 w 172441"/>
                <a:gd name="connsiteY0" fmla="*/ 2560 h 382518"/>
                <a:gd name="connsiteX1" fmla="*/ 53429 w 172441"/>
                <a:gd name="connsiteY1" fmla="*/ 9754 h 382518"/>
                <a:gd name="connsiteX2" fmla="*/ 26789 w 172441"/>
                <a:gd name="connsiteY2" fmla="*/ 28307 h 382518"/>
                <a:gd name="connsiteX3" fmla="*/ 10120 w 172441"/>
                <a:gd name="connsiteY3" fmla="*/ 64026 h 382518"/>
                <a:gd name="connsiteX4" fmla="*/ 5357 w 172441"/>
                <a:gd name="connsiteY4" fmla="*/ 97364 h 382518"/>
                <a:gd name="connsiteX5" fmla="*/ 5357 w 172441"/>
                <a:gd name="connsiteY5" fmla="*/ 154514 h 382518"/>
                <a:gd name="connsiteX6" fmla="*/ 5357 w 172441"/>
                <a:gd name="connsiteY6" fmla="*/ 202139 h 382518"/>
                <a:gd name="connsiteX7" fmla="*/ 595 w 172441"/>
                <a:gd name="connsiteY7" fmla="*/ 259289 h 382518"/>
                <a:gd name="connsiteX8" fmla="*/ 595 w 172441"/>
                <a:gd name="connsiteY8" fmla="*/ 311676 h 382518"/>
                <a:gd name="connsiteX9" fmla="*/ 5357 w 172441"/>
                <a:gd name="connsiteY9" fmla="*/ 352157 h 382518"/>
                <a:gd name="connsiteX10" fmla="*/ 17264 w 172441"/>
                <a:gd name="connsiteY10" fmla="*/ 380732 h 382518"/>
                <a:gd name="connsiteX11" fmla="*/ 45839 w 172441"/>
                <a:gd name="connsiteY11" fmla="*/ 378351 h 382518"/>
                <a:gd name="connsiteX12" fmla="*/ 62507 w 172441"/>
                <a:gd name="connsiteY12" fmla="*/ 368826 h 382518"/>
                <a:gd name="connsiteX13" fmla="*/ 67270 w 172441"/>
                <a:gd name="connsiteY13" fmla="*/ 347395 h 382518"/>
                <a:gd name="connsiteX14" fmla="*/ 57745 w 172441"/>
                <a:gd name="connsiteY14" fmla="*/ 318820 h 382518"/>
                <a:gd name="connsiteX15" fmla="*/ 57745 w 172441"/>
                <a:gd name="connsiteY15" fmla="*/ 283101 h 382518"/>
                <a:gd name="connsiteX16" fmla="*/ 62507 w 172441"/>
                <a:gd name="connsiteY16" fmla="*/ 259289 h 382518"/>
                <a:gd name="connsiteX17" fmla="*/ 69651 w 172441"/>
                <a:gd name="connsiteY17" fmla="*/ 228332 h 382518"/>
                <a:gd name="connsiteX18" fmla="*/ 64889 w 172441"/>
                <a:gd name="connsiteY18" fmla="*/ 185470 h 382518"/>
                <a:gd name="connsiteX19" fmla="*/ 62507 w 172441"/>
                <a:gd name="connsiteY19" fmla="*/ 140226 h 382518"/>
                <a:gd name="connsiteX20" fmla="*/ 62507 w 172441"/>
                <a:gd name="connsiteY20" fmla="*/ 104507 h 382518"/>
                <a:gd name="connsiteX21" fmla="*/ 79176 w 172441"/>
                <a:gd name="connsiteY21" fmla="*/ 90220 h 382518"/>
                <a:gd name="connsiteX22" fmla="*/ 95845 w 172441"/>
                <a:gd name="connsiteY22" fmla="*/ 104507 h 382518"/>
                <a:gd name="connsiteX23" fmla="*/ 88701 w 172441"/>
                <a:gd name="connsiteY23" fmla="*/ 137845 h 382518"/>
                <a:gd name="connsiteX24" fmla="*/ 88701 w 172441"/>
                <a:gd name="connsiteY24" fmla="*/ 178326 h 382518"/>
                <a:gd name="connsiteX25" fmla="*/ 86320 w 172441"/>
                <a:gd name="connsiteY25" fmla="*/ 218807 h 382518"/>
                <a:gd name="connsiteX26" fmla="*/ 86320 w 172441"/>
                <a:gd name="connsiteY26" fmla="*/ 256907 h 382518"/>
                <a:gd name="connsiteX27" fmla="*/ 86320 w 172441"/>
                <a:gd name="connsiteY27" fmla="*/ 295007 h 382518"/>
                <a:gd name="connsiteX28" fmla="*/ 91082 w 172441"/>
                <a:gd name="connsiteY28" fmla="*/ 328345 h 382518"/>
                <a:gd name="connsiteX29" fmla="*/ 102989 w 172441"/>
                <a:gd name="connsiteY29" fmla="*/ 359301 h 382518"/>
                <a:gd name="connsiteX30" fmla="*/ 119657 w 172441"/>
                <a:gd name="connsiteY30" fmla="*/ 378351 h 382518"/>
                <a:gd name="connsiteX31" fmla="*/ 152995 w 172441"/>
                <a:gd name="connsiteY31" fmla="*/ 378351 h 382518"/>
                <a:gd name="connsiteX32" fmla="*/ 172045 w 172441"/>
                <a:gd name="connsiteY32" fmla="*/ 361682 h 382518"/>
                <a:gd name="connsiteX33" fmla="*/ 164901 w 172441"/>
                <a:gd name="connsiteY33" fmla="*/ 333107 h 382518"/>
                <a:gd name="connsiteX34" fmla="*/ 152995 w 172441"/>
                <a:gd name="connsiteY34" fmla="*/ 321201 h 382518"/>
                <a:gd name="connsiteX35" fmla="*/ 145851 w 172441"/>
                <a:gd name="connsiteY35" fmla="*/ 292626 h 382518"/>
                <a:gd name="connsiteX36" fmla="*/ 141089 w 172441"/>
                <a:gd name="connsiteY36" fmla="*/ 252145 h 382518"/>
                <a:gd name="connsiteX37" fmla="*/ 139700 w 172441"/>
                <a:gd name="connsiteY37" fmla="*/ 221189 h 382518"/>
                <a:gd name="connsiteX38" fmla="*/ 143470 w 172441"/>
                <a:gd name="connsiteY38" fmla="*/ 185470 h 382518"/>
                <a:gd name="connsiteX39" fmla="*/ 150614 w 172441"/>
                <a:gd name="connsiteY39" fmla="*/ 147370 h 382518"/>
                <a:gd name="connsiteX40" fmla="*/ 152995 w 172441"/>
                <a:gd name="connsiteY40" fmla="*/ 92601 h 382518"/>
                <a:gd name="connsiteX41" fmla="*/ 149225 w 172441"/>
                <a:gd name="connsiteY41" fmla="*/ 53559 h 382518"/>
                <a:gd name="connsiteX42" fmla="*/ 100607 w 172441"/>
                <a:gd name="connsiteY42" fmla="*/ 2560 h 382518"/>
                <a:gd name="connsiteX0" fmla="*/ 100607 w 172441"/>
                <a:gd name="connsiteY0" fmla="*/ 2560 h 382518"/>
                <a:gd name="connsiteX1" fmla="*/ 53429 w 172441"/>
                <a:gd name="connsiteY1" fmla="*/ 9754 h 382518"/>
                <a:gd name="connsiteX2" fmla="*/ 26789 w 172441"/>
                <a:gd name="connsiteY2" fmla="*/ 28307 h 382518"/>
                <a:gd name="connsiteX3" fmla="*/ 10120 w 172441"/>
                <a:gd name="connsiteY3" fmla="*/ 64026 h 382518"/>
                <a:gd name="connsiteX4" fmla="*/ 5357 w 172441"/>
                <a:gd name="connsiteY4" fmla="*/ 97364 h 382518"/>
                <a:gd name="connsiteX5" fmla="*/ 5357 w 172441"/>
                <a:gd name="connsiteY5" fmla="*/ 154514 h 382518"/>
                <a:gd name="connsiteX6" fmla="*/ 5357 w 172441"/>
                <a:gd name="connsiteY6" fmla="*/ 202139 h 382518"/>
                <a:gd name="connsiteX7" fmla="*/ 595 w 172441"/>
                <a:gd name="connsiteY7" fmla="*/ 259289 h 382518"/>
                <a:gd name="connsiteX8" fmla="*/ 595 w 172441"/>
                <a:gd name="connsiteY8" fmla="*/ 311676 h 382518"/>
                <a:gd name="connsiteX9" fmla="*/ 5357 w 172441"/>
                <a:gd name="connsiteY9" fmla="*/ 352157 h 382518"/>
                <a:gd name="connsiteX10" fmla="*/ 17264 w 172441"/>
                <a:gd name="connsiteY10" fmla="*/ 380732 h 382518"/>
                <a:gd name="connsiteX11" fmla="*/ 45839 w 172441"/>
                <a:gd name="connsiteY11" fmla="*/ 378351 h 382518"/>
                <a:gd name="connsiteX12" fmla="*/ 62507 w 172441"/>
                <a:gd name="connsiteY12" fmla="*/ 368826 h 382518"/>
                <a:gd name="connsiteX13" fmla="*/ 67270 w 172441"/>
                <a:gd name="connsiteY13" fmla="*/ 347395 h 382518"/>
                <a:gd name="connsiteX14" fmla="*/ 57745 w 172441"/>
                <a:gd name="connsiteY14" fmla="*/ 318820 h 382518"/>
                <a:gd name="connsiteX15" fmla="*/ 57745 w 172441"/>
                <a:gd name="connsiteY15" fmla="*/ 283101 h 382518"/>
                <a:gd name="connsiteX16" fmla="*/ 62507 w 172441"/>
                <a:gd name="connsiteY16" fmla="*/ 259289 h 382518"/>
                <a:gd name="connsiteX17" fmla="*/ 69651 w 172441"/>
                <a:gd name="connsiteY17" fmla="*/ 228332 h 382518"/>
                <a:gd name="connsiteX18" fmla="*/ 64889 w 172441"/>
                <a:gd name="connsiteY18" fmla="*/ 185470 h 382518"/>
                <a:gd name="connsiteX19" fmla="*/ 62507 w 172441"/>
                <a:gd name="connsiteY19" fmla="*/ 140226 h 382518"/>
                <a:gd name="connsiteX20" fmla="*/ 62507 w 172441"/>
                <a:gd name="connsiteY20" fmla="*/ 104507 h 382518"/>
                <a:gd name="connsiteX21" fmla="*/ 79176 w 172441"/>
                <a:gd name="connsiteY21" fmla="*/ 90220 h 382518"/>
                <a:gd name="connsiteX22" fmla="*/ 95845 w 172441"/>
                <a:gd name="connsiteY22" fmla="*/ 104507 h 382518"/>
                <a:gd name="connsiteX23" fmla="*/ 88701 w 172441"/>
                <a:gd name="connsiteY23" fmla="*/ 137845 h 382518"/>
                <a:gd name="connsiteX24" fmla="*/ 88701 w 172441"/>
                <a:gd name="connsiteY24" fmla="*/ 178326 h 382518"/>
                <a:gd name="connsiteX25" fmla="*/ 86320 w 172441"/>
                <a:gd name="connsiteY25" fmla="*/ 218807 h 382518"/>
                <a:gd name="connsiteX26" fmla="*/ 86320 w 172441"/>
                <a:gd name="connsiteY26" fmla="*/ 256907 h 382518"/>
                <a:gd name="connsiteX27" fmla="*/ 86320 w 172441"/>
                <a:gd name="connsiteY27" fmla="*/ 295007 h 382518"/>
                <a:gd name="connsiteX28" fmla="*/ 91082 w 172441"/>
                <a:gd name="connsiteY28" fmla="*/ 328345 h 382518"/>
                <a:gd name="connsiteX29" fmla="*/ 102989 w 172441"/>
                <a:gd name="connsiteY29" fmla="*/ 359301 h 382518"/>
                <a:gd name="connsiteX30" fmla="*/ 119657 w 172441"/>
                <a:gd name="connsiteY30" fmla="*/ 378351 h 382518"/>
                <a:gd name="connsiteX31" fmla="*/ 152995 w 172441"/>
                <a:gd name="connsiteY31" fmla="*/ 378351 h 382518"/>
                <a:gd name="connsiteX32" fmla="*/ 172045 w 172441"/>
                <a:gd name="connsiteY32" fmla="*/ 361682 h 382518"/>
                <a:gd name="connsiteX33" fmla="*/ 164901 w 172441"/>
                <a:gd name="connsiteY33" fmla="*/ 333107 h 382518"/>
                <a:gd name="connsiteX34" fmla="*/ 152995 w 172441"/>
                <a:gd name="connsiteY34" fmla="*/ 321201 h 382518"/>
                <a:gd name="connsiteX35" fmla="*/ 145851 w 172441"/>
                <a:gd name="connsiteY35" fmla="*/ 292626 h 382518"/>
                <a:gd name="connsiteX36" fmla="*/ 141089 w 172441"/>
                <a:gd name="connsiteY36" fmla="*/ 252145 h 382518"/>
                <a:gd name="connsiteX37" fmla="*/ 139700 w 172441"/>
                <a:gd name="connsiteY37" fmla="*/ 221189 h 382518"/>
                <a:gd name="connsiteX38" fmla="*/ 143470 w 172441"/>
                <a:gd name="connsiteY38" fmla="*/ 185470 h 382518"/>
                <a:gd name="connsiteX39" fmla="*/ 147786 w 172441"/>
                <a:gd name="connsiteY39" fmla="*/ 147370 h 382518"/>
                <a:gd name="connsiteX40" fmla="*/ 152995 w 172441"/>
                <a:gd name="connsiteY40" fmla="*/ 92601 h 382518"/>
                <a:gd name="connsiteX41" fmla="*/ 149225 w 172441"/>
                <a:gd name="connsiteY41" fmla="*/ 53559 h 382518"/>
                <a:gd name="connsiteX42" fmla="*/ 100607 w 172441"/>
                <a:gd name="connsiteY42" fmla="*/ 2560 h 382518"/>
                <a:gd name="connsiteX0" fmla="*/ 100607 w 172441"/>
                <a:gd name="connsiteY0" fmla="*/ 2560 h 382518"/>
                <a:gd name="connsiteX1" fmla="*/ 53429 w 172441"/>
                <a:gd name="connsiteY1" fmla="*/ 9754 h 382518"/>
                <a:gd name="connsiteX2" fmla="*/ 26789 w 172441"/>
                <a:gd name="connsiteY2" fmla="*/ 28307 h 382518"/>
                <a:gd name="connsiteX3" fmla="*/ 10120 w 172441"/>
                <a:gd name="connsiteY3" fmla="*/ 64026 h 382518"/>
                <a:gd name="connsiteX4" fmla="*/ 5357 w 172441"/>
                <a:gd name="connsiteY4" fmla="*/ 97364 h 382518"/>
                <a:gd name="connsiteX5" fmla="*/ 5357 w 172441"/>
                <a:gd name="connsiteY5" fmla="*/ 154514 h 382518"/>
                <a:gd name="connsiteX6" fmla="*/ 5357 w 172441"/>
                <a:gd name="connsiteY6" fmla="*/ 202139 h 382518"/>
                <a:gd name="connsiteX7" fmla="*/ 595 w 172441"/>
                <a:gd name="connsiteY7" fmla="*/ 259289 h 382518"/>
                <a:gd name="connsiteX8" fmla="*/ 595 w 172441"/>
                <a:gd name="connsiteY8" fmla="*/ 311676 h 382518"/>
                <a:gd name="connsiteX9" fmla="*/ 5357 w 172441"/>
                <a:gd name="connsiteY9" fmla="*/ 352157 h 382518"/>
                <a:gd name="connsiteX10" fmla="*/ 17264 w 172441"/>
                <a:gd name="connsiteY10" fmla="*/ 380732 h 382518"/>
                <a:gd name="connsiteX11" fmla="*/ 45839 w 172441"/>
                <a:gd name="connsiteY11" fmla="*/ 378351 h 382518"/>
                <a:gd name="connsiteX12" fmla="*/ 62507 w 172441"/>
                <a:gd name="connsiteY12" fmla="*/ 368826 h 382518"/>
                <a:gd name="connsiteX13" fmla="*/ 67270 w 172441"/>
                <a:gd name="connsiteY13" fmla="*/ 347395 h 382518"/>
                <a:gd name="connsiteX14" fmla="*/ 57745 w 172441"/>
                <a:gd name="connsiteY14" fmla="*/ 318820 h 382518"/>
                <a:gd name="connsiteX15" fmla="*/ 57745 w 172441"/>
                <a:gd name="connsiteY15" fmla="*/ 283101 h 382518"/>
                <a:gd name="connsiteX16" fmla="*/ 62507 w 172441"/>
                <a:gd name="connsiteY16" fmla="*/ 259289 h 382518"/>
                <a:gd name="connsiteX17" fmla="*/ 69651 w 172441"/>
                <a:gd name="connsiteY17" fmla="*/ 228332 h 382518"/>
                <a:gd name="connsiteX18" fmla="*/ 64889 w 172441"/>
                <a:gd name="connsiteY18" fmla="*/ 185470 h 382518"/>
                <a:gd name="connsiteX19" fmla="*/ 62507 w 172441"/>
                <a:gd name="connsiteY19" fmla="*/ 140226 h 382518"/>
                <a:gd name="connsiteX20" fmla="*/ 62507 w 172441"/>
                <a:gd name="connsiteY20" fmla="*/ 104507 h 382518"/>
                <a:gd name="connsiteX21" fmla="*/ 79176 w 172441"/>
                <a:gd name="connsiteY21" fmla="*/ 90220 h 382518"/>
                <a:gd name="connsiteX22" fmla="*/ 95845 w 172441"/>
                <a:gd name="connsiteY22" fmla="*/ 104507 h 382518"/>
                <a:gd name="connsiteX23" fmla="*/ 88701 w 172441"/>
                <a:gd name="connsiteY23" fmla="*/ 137845 h 382518"/>
                <a:gd name="connsiteX24" fmla="*/ 88701 w 172441"/>
                <a:gd name="connsiteY24" fmla="*/ 178326 h 382518"/>
                <a:gd name="connsiteX25" fmla="*/ 86320 w 172441"/>
                <a:gd name="connsiteY25" fmla="*/ 218807 h 382518"/>
                <a:gd name="connsiteX26" fmla="*/ 86320 w 172441"/>
                <a:gd name="connsiteY26" fmla="*/ 256907 h 382518"/>
                <a:gd name="connsiteX27" fmla="*/ 86320 w 172441"/>
                <a:gd name="connsiteY27" fmla="*/ 295007 h 382518"/>
                <a:gd name="connsiteX28" fmla="*/ 91082 w 172441"/>
                <a:gd name="connsiteY28" fmla="*/ 328345 h 382518"/>
                <a:gd name="connsiteX29" fmla="*/ 102989 w 172441"/>
                <a:gd name="connsiteY29" fmla="*/ 359301 h 382518"/>
                <a:gd name="connsiteX30" fmla="*/ 119657 w 172441"/>
                <a:gd name="connsiteY30" fmla="*/ 378351 h 382518"/>
                <a:gd name="connsiteX31" fmla="*/ 152995 w 172441"/>
                <a:gd name="connsiteY31" fmla="*/ 378351 h 382518"/>
                <a:gd name="connsiteX32" fmla="*/ 172045 w 172441"/>
                <a:gd name="connsiteY32" fmla="*/ 361682 h 382518"/>
                <a:gd name="connsiteX33" fmla="*/ 164901 w 172441"/>
                <a:gd name="connsiteY33" fmla="*/ 335935 h 382518"/>
                <a:gd name="connsiteX34" fmla="*/ 152995 w 172441"/>
                <a:gd name="connsiteY34" fmla="*/ 321201 h 382518"/>
                <a:gd name="connsiteX35" fmla="*/ 145851 w 172441"/>
                <a:gd name="connsiteY35" fmla="*/ 292626 h 382518"/>
                <a:gd name="connsiteX36" fmla="*/ 141089 w 172441"/>
                <a:gd name="connsiteY36" fmla="*/ 252145 h 382518"/>
                <a:gd name="connsiteX37" fmla="*/ 139700 w 172441"/>
                <a:gd name="connsiteY37" fmla="*/ 221189 h 382518"/>
                <a:gd name="connsiteX38" fmla="*/ 143470 w 172441"/>
                <a:gd name="connsiteY38" fmla="*/ 185470 h 382518"/>
                <a:gd name="connsiteX39" fmla="*/ 147786 w 172441"/>
                <a:gd name="connsiteY39" fmla="*/ 147370 h 382518"/>
                <a:gd name="connsiteX40" fmla="*/ 152995 w 172441"/>
                <a:gd name="connsiteY40" fmla="*/ 92601 h 382518"/>
                <a:gd name="connsiteX41" fmla="*/ 149225 w 172441"/>
                <a:gd name="connsiteY41" fmla="*/ 53559 h 382518"/>
                <a:gd name="connsiteX42" fmla="*/ 100607 w 172441"/>
                <a:gd name="connsiteY42" fmla="*/ 2560 h 382518"/>
                <a:gd name="connsiteX0" fmla="*/ 100607 w 172441"/>
                <a:gd name="connsiteY0" fmla="*/ 2560 h 381049"/>
                <a:gd name="connsiteX1" fmla="*/ 53429 w 172441"/>
                <a:gd name="connsiteY1" fmla="*/ 9754 h 381049"/>
                <a:gd name="connsiteX2" fmla="*/ 26789 w 172441"/>
                <a:gd name="connsiteY2" fmla="*/ 28307 h 381049"/>
                <a:gd name="connsiteX3" fmla="*/ 10120 w 172441"/>
                <a:gd name="connsiteY3" fmla="*/ 64026 h 381049"/>
                <a:gd name="connsiteX4" fmla="*/ 5357 w 172441"/>
                <a:gd name="connsiteY4" fmla="*/ 97364 h 381049"/>
                <a:gd name="connsiteX5" fmla="*/ 5357 w 172441"/>
                <a:gd name="connsiteY5" fmla="*/ 154514 h 381049"/>
                <a:gd name="connsiteX6" fmla="*/ 5357 w 172441"/>
                <a:gd name="connsiteY6" fmla="*/ 202139 h 381049"/>
                <a:gd name="connsiteX7" fmla="*/ 595 w 172441"/>
                <a:gd name="connsiteY7" fmla="*/ 259289 h 381049"/>
                <a:gd name="connsiteX8" fmla="*/ 595 w 172441"/>
                <a:gd name="connsiteY8" fmla="*/ 311676 h 381049"/>
                <a:gd name="connsiteX9" fmla="*/ 5357 w 172441"/>
                <a:gd name="connsiteY9" fmla="*/ 352157 h 381049"/>
                <a:gd name="connsiteX10" fmla="*/ 17264 w 172441"/>
                <a:gd name="connsiteY10" fmla="*/ 378847 h 381049"/>
                <a:gd name="connsiteX11" fmla="*/ 45839 w 172441"/>
                <a:gd name="connsiteY11" fmla="*/ 378351 h 381049"/>
                <a:gd name="connsiteX12" fmla="*/ 62507 w 172441"/>
                <a:gd name="connsiteY12" fmla="*/ 368826 h 381049"/>
                <a:gd name="connsiteX13" fmla="*/ 67270 w 172441"/>
                <a:gd name="connsiteY13" fmla="*/ 347395 h 381049"/>
                <a:gd name="connsiteX14" fmla="*/ 57745 w 172441"/>
                <a:gd name="connsiteY14" fmla="*/ 318820 h 381049"/>
                <a:gd name="connsiteX15" fmla="*/ 57745 w 172441"/>
                <a:gd name="connsiteY15" fmla="*/ 283101 h 381049"/>
                <a:gd name="connsiteX16" fmla="*/ 62507 w 172441"/>
                <a:gd name="connsiteY16" fmla="*/ 259289 h 381049"/>
                <a:gd name="connsiteX17" fmla="*/ 69651 w 172441"/>
                <a:gd name="connsiteY17" fmla="*/ 228332 h 381049"/>
                <a:gd name="connsiteX18" fmla="*/ 64889 w 172441"/>
                <a:gd name="connsiteY18" fmla="*/ 185470 h 381049"/>
                <a:gd name="connsiteX19" fmla="*/ 62507 w 172441"/>
                <a:gd name="connsiteY19" fmla="*/ 140226 h 381049"/>
                <a:gd name="connsiteX20" fmla="*/ 62507 w 172441"/>
                <a:gd name="connsiteY20" fmla="*/ 104507 h 381049"/>
                <a:gd name="connsiteX21" fmla="*/ 79176 w 172441"/>
                <a:gd name="connsiteY21" fmla="*/ 90220 h 381049"/>
                <a:gd name="connsiteX22" fmla="*/ 95845 w 172441"/>
                <a:gd name="connsiteY22" fmla="*/ 104507 h 381049"/>
                <a:gd name="connsiteX23" fmla="*/ 88701 w 172441"/>
                <a:gd name="connsiteY23" fmla="*/ 137845 h 381049"/>
                <a:gd name="connsiteX24" fmla="*/ 88701 w 172441"/>
                <a:gd name="connsiteY24" fmla="*/ 178326 h 381049"/>
                <a:gd name="connsiteX25" fmla="*/ 86320 w 172441"/>
                <a:gd name="connsiteY25" fmla="*/ 218807 h 381049"/>
                <a:gd name="connsiteX26" fmla="*/ 86320 w 172441"/>
                <a:gd name="connsiteY26" fmla="*/ 256907 h 381049"/>
                <a:gd name="connsiteX27" fmla="*/ 86320 w 172441"/>
                <a:gd name="connsiteY27" fmla="*/ 295007 h 381049"/>
                <a:gd name="connsiteX28" fmla="*/ 91082 w 172441"/>
                <a:gd name="connsiteY28" fmla="*/ 328345 h 381049"/>
                <a:gd name="connsiteX29" fmla="*/ 102989 w 172441"/>
                <a:gd name="connsiteY29" fmla="*/ 359301 h 381049"/>
                <a:gd name="connsiteX30" fmla="*/ 119657 w 172441"/>
                <a:gd name="connsiteY30" fmla="*/ 378351 h 381049"/>
                <a:gd name="connsiteX31" fmla="*/ 152995 w 172441"/>
                <a:gd name="connsiteY31" fmla="*/ 378351 h 381049"/>
                <a:gd name="connsiteX32" fmla="*/ 172045 w 172441"/>
                <a:gd name="connsiteY32" fmla="*/ 361682 h 381049"/>
                <a:gd name="connsiteX33" fmla="*/ 164901 w 172441"/>
                <a:gd name="connsiteY33" fmla="*/ 335935 h 381049"/>
                <a:gd name="connsiteX34" fmla="*/ 152995 w 172441"/>
                <a:gd name="connsiteY34" fmla="*/ 321201 h 381049"/>
                <a:gd name="connsiteX35" fmla="*/ 145851 w 172441"/>
                <a:gd name="connsiteY35" fmla="*/ 292626 h 381049"/>
                <a:gd name="connsiteX36" fmla="*/ 141089 w 172441"/>
                <a:gd name="connsiteY36" fmla="*/ 252145 h 381049"/>
                <a:gd name="connsiteX37" fmla="*/ 139700 w 172441"/>
                <a:gd name="connsiteY37" fmla="*/ 221189 h 381049"/>
                <a:gd name="connsiteX38" fmla="*/ 143470 w 172441"/>
                <a:gd name="connsiteY38" fmla="*/ 185470 h 381049"/>
                <a:gd name="connsiteX39" fmla="*/ 147786 w 172441"/>
                <a:gd name="connsiteY39" fmla="*/ 147370 h 381049"/>
                <a:gd name="connsiteX40" fmla="*/ 152995 w 172441"/>
                <a:gd name="connsiteY40" fmla="*/ 92601 h 381049"/>
                <a:gd name="connsiteX41" fmla="*/ 149225 w 172441"/>
                <a:gd name="connsiteY41" fmla="*/ 53559 h 381049"/>
                <a:gd name="connsiteX42" fmla="*/ 100607 w 172441"/>
                <a:gd name="connsiteY42" fmla="*/ 2560 h 381049"/>
                <a:gd name="connsiteX0" fmla="*/ 100607 w 172441"/>
                <a:gd name="connsiteY0" fmla="*/ 2560 h 381049"/>
                <a:gd name="connsiteX1" fmla="*/ 53429 w 172441"/>
                <a:gd name="connsiteY1" fmla="*/ 9754 h 381049"/>
                <a:gd name="connsiteX2" fmla="*/ 26789 w 172441"/>
                <a:gd name="connsiteY2" fmla="*/ 28307 h 381049"/>
                <a:gd name="connsiteX3" fmla="*/ 10120 w 172441"/>
                <a:gd name="connsiteY3" fmla="*/ 64026 h 381049"/>
                <a:gd name="connsiteX4" fmla="*/ 5357 w 172441"/>
                <a:gd name="connsiteY4" fmla="*/ 97364 h 381049"/>
                <a:gd name="connsiteX5" fmla="*/ 5357 w 172441"/>
                <a:gd name="connsiteY5" fmla="*/ 154514 h 381049"/>
                <a:gd name="connsiteX6" fmla="*/ 5357 w 172441"/>
                <a:gd name="connsiteY6" fmla="*/ 202139 h 381049"/>
                <a:gd name="connsiteX7" fmla="*/ 595 w 172441"/>
                <a:gd name="connsiteY7" fmla="*/ 259289 h 381049"/>
                <a:gd name="connsiteX8" fmla="*/ 595 w 172441"/>
                <a:gd name="connsiteY8" fmla="*/ 311676 h 381049"/>
                <a:gd name="connsiteX9" fmla="*/ 5357 w 172441"/>
                <a:gd name="connsiteY9" fmla="*/ 352157 h 381049"/>
                <a:gd name="connsiteX10" fmla="*/ 17264 w 172441"/>
                <a:gd name="connsiteY10" fmla="*/ 378847 h 381049"/>
                <a:gd name="connsiteX11" fmla="*/ 45839 w 172441"/>
                <a:gd name="connsiteY11" fmla="*/ 378351 h 381049"/>
                <a:gd name="connsiteX12" fmla="*/ 62507 w 172441"/>
                <a:gd name="connsiteY12" fmla="*/ 368826 h 381049"/>
                <a:gd name="connsiteX13" fmla="*/ 67270 w 172441"/>
                <a:gd name="connsiteY13" fmla="*/ 347395 h 381049"/>
                <a:gd name="connsiteX14" fmla="*/ 57745 w 172441"/>
                <a:gd name="connsiteY14" fmla="*/ 318820 h 381049"/>
                <a:gd name="connsiteX15" fmla="*/ 57745 w 172441"/>
                <a:gd name="connsiteY15" fmla="*/ 283101 h 381049"/>
                <a:gd name="connsiteX16" fmla="*/ 62507 w 172441"/>
                <a:gd name="connsiteY16" fmla="*/ 259289 h 381049"/>
                <a:gd name="connsiteX17" fmla="*/ 67766 w 172441"/>
                <a:gd name="connsiteY17" fmla="*/ 228332 h 381049"/>
                <a:gd name="connsiteX18" fmla="*/ 64889 w 172441"/>
                <a:gd name="connsiteY18" fmla="*/ 185470 h 381049"/>
                <a:gd name="connsiteX19" fmla="*/ 62507 w 172441"/>
                <a:gd name="connsiteY19" fmla="*/ 140226 h 381049"/>
                <a:gd name="connsiteX20" fmla="*/ 62507 w 172441"/>
                <a:gd name="connsiteY20" fmla="*/ 104507 h 381049"/>
                <a:gd name="connsiteX21" fmla="*/ 79176 w 172441"/>
                <a:gd name="connsiteY21" fmla="*/ 90220 h 381049"/>
                <a:gd name="connsiteX22" fmla="*/ 95845 w 172441"/>
                <a:gd name="connsiteY22" fmla="*/ 104507 h 381049"/>
                <a:gd name="connsiteX23" fmla="*/ 88701 w 172441"/>
                <a:gd name="connsiteY23" fmla="*/ 137845 h 381049"/>
                <a:gd name="connsiteX24" fmla="*/ 88701 w 172441"/>
                <a:gd name="connsiteY24" fmla="*/ 178326 h 381049"/>
                <a:gd name="connsiteX25" fmla="*/ 86320 w 172441"/>
                <a:gd name="connsiteY25" fmla="*/ 218807 h 381049"/>
                <a:gd name="connsiteX26" fmla="*/ 86320 w 172441"/>
                <a:gd name="connsiteY26" fmla="*/ 256907 h 381049"/>
                <a:gd name="connsiteX27" fmla="*/ 86320 w 172441"/>
                <a:gd name="connsiteY27" fmla="*/ 295007 h 381049"/>
                <a:gd name="connsiteX28" fmla="*/ 91082 w 172441"/>
                <a:gd name="connsiteY28" fmla="*/ 328345 h 381049"/>
                <a:gd name="connsiteX29" fmla="*/ 102989 w 172441"/>
                <a:gd name="connsiteY29" fmla="*/ 359301 h 381049"/>
                <a:gd name="connsiteX30" fmla="*/ 119657 w 172441"/>
                <a:gd name="connsiteY30" fmla="*/ 378351 h 381049"/>
                <a:gd name="connsiteX31" fmla="*/ 152995 w 172441"/>
                <a:gd name="connsiteY31" fmla="*/ 378351 h 381049"/>
                <a:gd name="connsiteX32" fmla="*/ 172045 w 172441"/>
                <a:gd name="connsiteY32" fmla="*/ 361682 h 381049"/>
                <a:gd name="connsiteX33" fmla="*/ 164901 w 172441"/>
                <a:gd name="connsiteY33" fmla="*/ 335935 h 381049"/>
                <a:gd name="connsiteX34" fmla="*/ 152995 w 172441"/>
                <a:gd name="connsiteY34" fmla="*/ 321201 h 381049"/>
                <a:gd name="connsiteX35" fmla="*/ 145851 w 172441"/>
                <a:gd name="connsiteY35" fmla="*/ 292626 h 381049"/>
                <a:gd name="connsiteX36" fmla="*/ 141089 w 172441"/>
                <a:gd name="connsiteY36" fmla="*/ 252145 h 381049"/>
                <a:gd name="connsiteX37" fmla="*/ 139700 w 172441"/>
                <a:gd name="connsiteY37" fmla="*/ 221189 h 381049"/>
                <a:gd name="connsiteX38" fmla="*/ 143470 w 172441"/>
                <a:gd name="connsiteY38" fmla="*/ 185470 h 381049"/>
                <a:gd name="connsiteX39" fmla="*/ 147786 w 172441"/>
                <a:gd name="connsiteY39" fmla="*/ 147370 h 381049"/>
                <a:gd name="connsiteX40" fmla="*/ 152995 w 172441"/>
                <a:gd name="connsiteY40" fmla="*/ 92601 h 381049"/>
                <a:gd name="connsiteX41" fmla="*/ 149225 w 172441"/>
                <a:gd name="connsiteY41" fmla="*/ 53559 h 381049"/>
                <a:gd name="connsiteX42" fmla="*/ 100607 w 172441"/>
                <a:gd name="connsiteY42" fmla="*/ 2560 h 381049"/>
                <a:gd name="connsiteX0" fmla="*/ 100607 w 172441"/>
                <a:gd name="connsiteY0" fmla="*/ 2560 h 381049"/>
                <a:gd name="connsiteX1" fmla="*/ 53429 w 172441"/>
                <a:gd name="connsiteY1" fmla="*/ 9754 h 381049"/>
                <a:gd name="connsiteX2" fmla="*/ 26789 w 172441"/>
                <a:gd name="connsiteY2" fmla="*/ 28307 h 381049"/>
                <a:gd name="connsiteX3" fmla="*/ 10120 w 172441"/>
                <a:gd name="connsiteY3" fmla="*/ 64026 h 381049"/>
                <a:gd name="connsiteX4" fmla="*/ 5357 w 172441"/>
                <a:gd name="connsiteY4" fmla="*/ 97364 h 381049"/>
                <a:gd name="connsiteX5" fmla="*/ 5357 w 172441"/>
                <a:gd name="connsiteY5" fmla="*/ 154514 h 381049"/>
                <a:gd name="connsiteX6" fmla="*/ 5357 w 172441"/>
                <a:gd name="connsiteY6" fmla="*/ 202139 h 381049"/>
                <a:gd name="connsiteX7" fmla="*/ 595 w 172441"/>
                <a:gd name="connsiteY7" fmla="*/ 259289 h 381049"/>
                <a:gd name="connsiteX8" fmla="*/ 595 w 172441"/>
                <a:gd name="connsiteY8" fmla="*/ 311676 h 381049"/>
                <a:gd name="connsiteX9" fmla="*/ 5357 w 172441"/>
                <a:gd name="connsiteY9" fmla="*/ 352157 h 381049"/>
                <a:gd name="connsiteX10" fmla="*/ 17264 w 172441"/>
                <a:gd name="connsiteY10" fmla="*/ 378847 h 381049"/>
                <a:gd name="connsiteX11" fmla="*/ 45839 w 172441"/>
                <a:gd name="connsiteY11" fmla="*/ 378351 h 381049"/>
                <a:gd name="connsiteX12" fmla="*/ 62507 w 172441"/>
                <a:gd name="connsiteY12" fmla="*/ 368826 h 381049"/>
                <a:gd name="connsiteX13" fmla="*/ 67270 w 172441"/>
                <a:gd name="connsiteY13" fmla="*/ 347395 h 381049"/>
                <a:gd name="connsiteX14" fmla="*/ 57745 w 172441"/>
                <a:gd name="connsiteY14" fmla="*/ 318820 h 381049"/>
                <a:gd name="connsiteX15" fmla="*/ 57745 w 172441"/>
                <a:gd name="connsiteY15" fmla="*/ 283101 h 381049"/>
                <a:gd name="connsiteX16" fmla="*/ 62507 w 172441"/>
                <a:gd name="connsiteY16" fmla="*/ 259289 h 381049"/>
                <a:gd name="connsiteX17" fmla="*/ 67766 w 172441"/>
                <a:gd name="connsiteY17" fmla="*/ 228332 h 381049"/>
                <a:gd name="connsiteX18" fmla="*/ 64889 w 172441"/>
                <a:gd name="connsiteY18" fmla="*/ 185470 h 381049"/>
                <a:gd name="connsiteX19" fmla="*/ 62507 w 172441"/>
                <a:gd name="connsiteY19" fmla="*/ 140226 h 381049"/>
                <a:gd name="connsiteX20" fmla="*/ 62507 w 172441"/>
                <a:gd name="connsiteY20" fmla="*/ 104507 h 381049"/>
                <a:gd name="connsiteX21" fmla="*/ 79176 w 172441"/>
                <a:gd name="connsiteY21" fmla="*/ 90220 h 381049"/>
                <a:gd name="connsiteX22" fmla="*/ 95845 w 172441"/>
                <a:gd name="connsiteY22" fmla="*/ 104507 h 381049"/>
                <a:gd name="connsiteX23" fmla="*/ 91529 w 172441"/>
                <a:gd name="connsiteY23" fmla="*/ 137845 h 381049"/>
                <a:gd name="connsiteX24" fmla="*/ 88701 w 172441"/>
                <a:gd name="connsiteY24" fmla="*/ 178326 h 381049"/>
                <a:gd name="connsiteX25" fmla="*/ 86320 w 172441"/>
                <a:gd name="connsiteY25" fmla="*/ 218807 h 381049"/>
                <a:gd name="connsiteX26" fmla="*/ 86320 w 172441"/>
                <a:gd name="connsiteY26" fmla="*/ 256907 h 381049"/>
                <a:gd name="connsiteX27" fmla="*/ 86320 w 172441"/>
                <a:gd name="connsiteY27" fmla="*/ 295007 h 381049"/>
                <a:gd name="connsiteX28" fmla="*/ 91082 w 172441"/>
                <a:gd name="connsiteY28" fmla="*/ 328345 h 381049"/>
                <a:gd name="connsiteX29" fmla="*/ 102989 w 172441"/>
                <a:gd name="connsiteY29" fmla="*/ 359301 h 381049"/>
                <a:gd name="connsiteX30" fmla="*/ 119657 w 172441"/>
                <a:gd name="connsiteY30" fmla="*/ 378351 h 381049"/>
                <a:gd name="connsiteX31" fmla="*/ 152995 w 172441"/>
                <a:gd name="connsiteY31" fmla="*/ 378351 h 381049"/>
                <a:gd name="connsiteX32" fmla="*/ 172045 w 172441"/>
                <a:gd name="connsiteY32" fmla="*/ 361682 h 381049"/>
                <a:gd name="connsiteX33" fmla="*/ 164901 w 172441"/>
                <a:gd name="connsiteY33" fmla="*/ 335935 h 381049"/>
                <a:gd name="connsiteX34" fmla="*/ 152995 w 172441"/>
                <a:gd name="connsiteY34" fmla="*/ 321201 h 381049"/>
                <a:gd name="connsiteX35" fmla="*/ 145851 w 172441"/>
                <a:gd name="connsiteY35" fmla="*/ 292626 h 381049"/>
                <a:gd name="connsiteX36" fmla="*/ 141089 w 172441"/>
                <a:gd name="connsiteY36" fmla="*/ 252145 h 381049"/>
                <a:gd name="connsiteX37" fmla="*/ 139700 w 172441"/>
                <a:gd name="connsiteY37" fmla="*/ 221189 h 381049"/>
                <a:gd name="connsiteX38" fmla="*/ 143470 w 172441"/>
                <a:gd name="connsiteY38" fmla="*/ 185470 h 381049"/>
                <a:gd name="connsiteX39" fmla="*/ 147786 w 172441"/>
                <a:gd name="connsiteY39" fmla="*/ 147370 h 381049"/>
                <a:gd name="connsiteX40" fmla="*/ 152995 w 172441"/>
                <a:gd name="connsiteY40" fmla="*/ 92601 h 381049"/>
                <a:gd name="connsiteX41" fmla="*/ 149225 w 172441"/>
                <a:gd name="connsiteY41" fmla="*/ 53559 h 381049"/>
                <a:gd name="connsiteX42" fmla="*/ 100607 w 172441"/>
                <a:gd name="connsiteY42" fmla="*/ 2560 h 381049"/>
                <a:gd name="connsiteX0" fmla="*/ 100607 w 172441"/>
                <a:gd name="connsiteY0" fmla="*/ 3028 h 381517"/>
                <a:gd name="connsiteX1" fmla="*/ 56257 w 172441"/>
                <a:gd name="connsiteY1" fmla="*/ 8337 h 381517"/>
                <a:gd name="connsiteX2" fmla="*/ 26789 w 172441"/>
                <a:gd name="connsiteY2" fmla="*/ 28775 h 381517"/>
                <a:gd name="connsiteX3" fmla="*/ 10120 w 172441"/>
                <a:gd name="connsiteY3" fmla="*/ 64494 h 381517"/>
                <a:gd name="connsiteX4" fmla="*/ 5357 w 172441"/>
                <a:gd name="connsiteY4" fmla="*/ 97832 h 381517"/>
                <a:gd name="connsiteX5" fmla="*/ 5357 w 172441"/>
                <a:gd name="connsiteY5" fmla="*/ 154982 h 381517"/>
                <a:gd name="connsiteX6" fmla="*/ 5357 w 172441"/>
                <a:gd name="connsiteY6" fmla="*/ 202607 h 381517"/>
                <a:gd name="connsiteX7" fmla="*/ 595 w 172441"/>
                <a:gd name="connsiteY7" fmla="*/ 259757 h 381517"/>
                <a:gd name="connsiteX8" fmla="*/ 595 w 172441"/>
                <a:gd name="connsiteY8" fmla="*/ 312144 h 381517"/>
                <a:gd name="connsiteX9" fmla="*/ 5357 w 172441"/>
                <a:gd name="connsiteY9" fmla="*/ 352625 h 381517"/>
                <a:gd name="connsiteX10" fmla="*/ 17264 w 172441"/>
                <a:gd name="connsiteY10" fmla="*/ 379315 h 381517"/>
                <a:gd name="connsiteX11" fmla="*/ 45839 w 172441"/>
                <a:gd name="connsiteY11" fmla="*/ 378819 h 381517"/>
                <a:gd name="connsiteX12" fmla="*/ 62507 w 172441"/>
                <a:gd name="connsiteY12" fmla="*/ 369294 h 381517"/>
                <a:gd name="connsiteX13" fmla="*/ 67270 w 172441"/>
                <a:gd name="connsiteY13" fmla="*/ 347863 h 381517"/>
                <a:gd name="connsiteX14" fmla="*/ 57745 w 172441"/>
                <a:gd name="connsiteY14" fmla="*/ 319288 h 381517"/>
                <a:gd name="connsiteX15" fmla="*/ 57745 w 172441"/>
                <a:gd name="connsiteY15" fmla="*/ 283569 h 381517"/>
                <a:gd name="connsiteX16" fmla="*/ 62507 w 172441"/>
                <a:gd name="connsiteY16" fmla="*/ 259757 h 381517"/>
                <a:gd name="connsiteX17" fmla="*/ 67766 w 172441"/>
                <a:gd name="connsiteY17" fmla="*/ 228800 h 381517"/>
                <a:gd name="connsiteX18" fmla="*/ 64889 w 172441"/>
                <a:gd name="connsiteY18" fmla="*/ 185938 h 381517"/>
                <a:gd name="connsiteX19" fmla="*/ 62507 w 172441"/>
                <a:gd name="connsiteY19" fmla="*/ 140694 h 381517"/>
                <a:gd name="connsiteX20" fmla="*/ 62507 w 172441"/>
                <a:gd name="connsiteY20" fmla="*/ 104975 h 381517"/>
                <a:gd name="connsiteX21" fmla="*/ 79176 w 172441"/>
                <a:gd name="connsiteY21" fmla="*/ 90688 h 381517"/>
                <a:gd name="connsiteX22" fmla="*/ 95845 w 172441"/>
                <a:gd name="connsiteY22" fmla="*/ 104975 h 381517"/>
                <a:gd name="connsiteX23" fmla="*/ 91529 w 172441"/>
                <a:gd name="connsiteY23" fmla="*/ 138313 h 381517"/>
                <a:gd name="connsiteX24" fmla="*/ 88701 w 172441"/>
                <a:gd name="connsiteY24" fmla="*/ 178794 h 381517"/>
                <a:gd name="connsiteX25" fmla="*/ 86320 w 172441"/>
                <a:gd name="connsiteY25" fmla="*/ 219275 h 381517"/>
                <a:gd name="connsiteX26" fmla="*/ 86320 w 172441"/>
                <a:gd name="connsiteY26" fmla="*/ 257375 h 381517"/>
                <a:gd name="connsiteX27" fmla="*/ 86320 w 172441"/>
                <a:gd name="connsiteY27" fmla="*/ 295475 h 381517"/>
                <a:gd name="connsiteX28" fmla="*/ 91082 w 172441"/>
                <a:gd name="connsiteY28" fmla="*/ 328813 h 381517"/>
                <a:gd name="connsiteX29" fmla="*/ 102989 w 172441"/>
                <a:gd name="connsiteY29" fmla="*/ 359769 h 381517"/>
                <a:gd name="connsiteX30" fmla="*/ 119657 w 172441"/>
                <a:gd name="connsiteY30" fmla="*/ 378819 h 381517"/>
                <a:gd name="connsiteX31" fmla="*/ 152995 w 172441"/>
                <a:gd name="connsiteY31" fmla="*/ 378819 h 381517"/>
                <a:gd name="connsiteX32" fmla="*/ 172045 w 172441"/>
                <a:gd name="connsiteY32" fmla="*/ 362150 h 381517"/>
                <a:gd name="connsiteX33" fmla="*/ 164901 w 172441"/>
                <a:gd name="connsiteY33" fmla="*/ 336403 h 381517"/>
                <a:gd name="connsiteX34" fmla="*/ 152995 w 172441"/>
                <a:gd name="connsiteY34" fmla="*/ 321669 h 381517"/>
                <a:gd name="connsiteX35" fmla="*/ 145851 w 172441"/>
                <a:gd name="connsiteY35" fmla="*/ 293094 h 381517"/>
                <a:gd name="connsiteX36" fmla="*/ 141089 w 172441"/>
                <a:gd name="connsiteY36" fmla="*/ 252613 h 381517"/>
                <a:gd name="connsiteX37" fmla="*/ 139700 w 172441"/>
                <a:gd name="connsiteY37" fmla="*/ 221657 h 381517"/>
                <a:gd name="connsiteX38" fmla="*/ 143470 w 172441"/>
                <a:gd name="connsiteY38" fmla="*/ 185938 h 381517"/>
                <a:gd name="connsiteX39" fmla="*/ 147786 w 172441"/>
                <a:gd name="connsiteY39" fmla="*/ 147838 h 381517"/>
                <a:gd name="connsiteX40" fmla="*/ 152995 w 172441"/>
                <a:gd name="connsiteY40" fmla="*/ 93069 h 381517"/>
                <a:gd name="connsiteX41" fmla="*/ 149225 w 172441"/>
                <a:gd name="connsiteY41" fmla="*/ 54027 h 381517"/>
                <a:gd name="connsiteX42" fmla="*/ 100607 w 172441"/>
                <a:gd name="connsiteY42" fmla="*/ 3028 h 381517"/>
                <a:gd name="connsiteX0" fmla="*/ 100607 w 172441"/>
                <a:gd name="connsiteY0" fmla="*/ 1750 h 380239"/>
                <a:gd name="connsiteX1" fmla="*/ 56257 w 172441"/>
                <a:gd name="connsiteY1" fmla="*/ 7059 h 380239"/>
                <a:gd name="connsiteX2" fmla="*/ 26789 w 172441"/>
                <a:gd name="connsiteY2" fmla="*/ 27497 h 380239"/>
                <a:gd name="connsiteX3" fmla="*/ 10120 w 172441"/>
                <a:gd name="connsiteY3" fmla="*/ 63216 h 380239"/>
                <a:gd name="connsiteX4" fmla="*/ 5357 w 172441"/>
                <a:gd name="connsiteY4" fmla="*/ 96554 h 380239"/>
                <a:gd name="connsiteX5" fmla="*/ 5357 w 172441"/>
                <a:gd name="connsiteY5" fmla="*/ 153704 h 380239"/>
                <a:gd name="connsiteX6" fmla="*/ 5357 w 172441"/>
                <a:gd name="connsiteY6" fmla="*/ 201329 h 380239"/>
                <a:gd name="connsiteX7" fmla="*/ 595 w 172441"/>
                <a:gd name="connsiteY7" fmla="*/ 258479 h 380239"/>
                <a:gd name="connsiteX8" fmla="*/ 595 w 172441"/>
                <a:gd name="connsiteY8" fmla="*/ 310866 h 380239"/>
                <a:gd name="connsiteX9" fmla="*/ 5357 w 172441"/>
                <a:gd name="connsiteY9" fmla="*/ 351347 h 380239"/>
                <a:gd name="connsiteX10" fmla="*/ 17264 w 172441"/>
                <a:gd name="connsiteY10" fmla="*/ 378037 h 380239"/>
                <a:gd name="connsiteX11" fmla="*/ 45839 w 172441"/>
                <a:gd name="connsiteY11" fmla="*/ 377541 h 380239"/>
                <a:gd name="connsiteX12" fmla="*/ 62507 w 172441"/>
                <a:gd name="connsiteY12" fmla="*/ 368016 h 380239"/>
                <a:gd name="connsiteX13" fmla="*/ 67270 w 172441"/>
                <a:gd name="connsiteY13" fmla="*/ 346585 h 380239"/>
                <a:gd name="connsiteX14" fmla="*/ 57745 w 172441"/>
                <a:gd name="connsiteY14" fmla="*/ 318010 h 380239"/>
                <a:gd name="connsiteX15" fmla="*/ 57745 w 172441"/>
                <a:gd name="connsiteY15" fmla="*/ 282291 h 380239"/>
                <a:gd name="connsiteX16" fmla="*/ 62507 w 172441"/>
                <a:gd name="connsiteY16" fmla="*/ 258479 h 380239"/>
                <a:gd name="connsiteX17" fmla="*/ 67766 w 172441"/>
                <a:gd name="connsiteY17" fmla="*/ 227522 h 380239"/>
                <a:gd name="connsiteX18" fmla="*/ 64889 w 172441"/>
                <a:gd name="connsiteY18" fmla="*/ 184660 h 380239"/>
                <a:gd name="connsiteX19" fmla="*/ 62507 w 172441"/>
                <a:gd name="connsiteY19" fmla="*/ 139416 h 380239"/>
                <a:gd name="connsiteX20" fmla="*/ 62507 w 172441"/>
                <a:gd name="connsiteY20" fmla="*/ 103697 h 380239"/>
                <a:gd name="connsiteX21" fmla="*/ 79176 w 172441"/>
                <a:gd name="connsiteY21" fmla="*/ 89410 h 380239"/>
                <a:gd name="connsiteX22" fmla="*/ 95845 w 172441"/>
                <a:gd name="connsiteY22" fmla="*/ 103697 h 380239"/>
                <a:gd name="connsiteX23" fmla="*/ 91529 w 172441"/>
                <a:gd name="connsiteY23" fmla="*/ 137035 h 380239"/>
                <a:gd name="connsiteX24" fmla="*/ 88701 w 172441"/>
                <a:gd name="connsiteY24" fmla="*/ 177516 h 380239"/>
                <a:gd name="connsiteX25" fmla="*/ 86320 w 172441"/>
                <a:gd name="connsiteY25" fmla="*/ 217997 h 380239"/>
                <a:gd name="connsiteX26" fmla="*/ 86320 w 172441"/>
                <a:gd name="connsiteY26" fmla="*/ 256097 h 380239"/>
                <a:gd name="connsiteX27" fmla="*/ 86320 w 172441"/>
                <a:gd name="connsiteY27" fmla="*/ 294197 h 380239"/>
                <a:gd name="connsiteX28" fmla="*/ 91082 w 172441"/>
                <a:gd name="connsiteY28" fmla="*/ 327535 h 380239"/>
                <a:gd name="connsiteX29" fmla="*/ 102989 w 172441"/>
                <a:gd name="connsiteY29" fmla="*/ 358491 h 380239"/>
                <a:gd name="connsiteX30" fmla="*/ 119657 w 172441"/>
                <a:gd name="connsiteY30" fmla="*/ 377541 h 380239"/>
                <a:gd name="connsiteX31" fmla="*/ 152995 w 172441"/>
                <a:gd name="connsiteY31" fmla="*/ 377541 h 380239"/>
                <a:gd name="connsiteX32" fmla="*/ 172045 w 172441"/>
                <a:gd name="connsiteY32" fmla="*/ 360872 h 380239"/>
                <a:gd name="connsiteX33" fmla="*/ 164901 w 172441"/>
                <a:gd name="connsiteY33" fmla="*/ 335125 h 380239"/>
                <a:gd name="connsiteX34" fmla="*/ 152995 w 172441"/>
                <a:gd name="connsiteY34" fmla="*/ 320391 h 380239"/>
                <a:gd name="connsiteX35" fmla="*/ 145851 w 172441"/>
                <a:gd name="connsiteY35" fmla="*/ 291816 h 380239"/>
                <a:gd name="connsiteX36" fmla="*/ 141089 w 172441"/>
                <a:gd name="connsiteY36" fmla="*/ 251335 h 380239"/>
                <a:gd name="connsiteX37" fmla="*/ 139700 w 172441"/>
                <a:gd name="connsiteY37" fmla="*/ 220379 h 380239"/>
                <a:gd name="connsiteX38" fmla="*/ 143470 w 172441"/>
                <a:gd name="connsiteY38" fmla="*/ 184660 h 380239"/>
                <a:gd name="connsiteX39" fmla="*/ 147786 w 172441"/>
                <a:gd name="connsiteY39" fmla="*/ 146560 h 380239"/>
                <a:gd name="connsiteX40" fmla="*/ 152995 w 172441"/>
                <a:gd name="connsiteY40" fmla="*/ 91791 h 380239"/>
                <a:gd name="connsiteX41" fmla="*/ 146701 w 172441"/>
                <a:gd name="connsiteY41" fmla="*/ 35085 h 380239"/>
                <a:gd name="connsiteX42" fmla="*/ 100607 w 172441"/>
                <a:gd name="connsiteY42" fmla="*/ 1750 h 380239"/>
                <a:gd name="connsiteX0" fmla="*/ 100607 w 172441"/>
                <a:gd name="connsiteY0" fmla="*/ 1627 h 380116"/>
                <a:gd name="connsiteX1" fmla="*/ 56257 w 172441"/>
                <a:gd name="connsiteY1" fmla="*/ 6936 h 380116"/>
                <a:gd name="connsiteX2" fmla="*/ 26789 w 172441"/>
                <a:gd name="connsiteY2" fmla="*/ 22326 h 380116"/>
                <a:gd name="connsiteX3" fmla="*/ 10120 w 172441"/>
                <a:gd name="connsiteY3" fmla="*/ 63093 h 380116"/>
                <a:gd name="connsiteX4" fmla="*/ 5357 w 172441"/>
                <a:gd name="connsiteY4" fmla="*/ 96431 h 380116"/>
                <a:gd name="connsiteX5" fmla="*/ 5357 w 172441"/>
                <a:gd name="connsiteY5" fmla="*/ 153581 h 380116"/>
                <a:gd name="connsiteX6" fmla="*/ 5357 w 172441"/>
                <a:gd name="connsiteY6" fmla="*/ 201206 h 380116"/>
                <a:gd name="connsiteX7" fmla="*/ 595 w 172441"/>
                <a:gd name="connsiteY7" fmla="*/ 258356 h 380116"/>
                <a:gd name="connsiteX8" fmla="*/ 595 w 172441"/>
                <a:gd name="connsiteY8" fmla="*/ 310743 h 380116"/>
                <a:gd name="connsiteX9" fmla="*/ 5357 w 172441"/>
                <a:gd name="connsiteY9" fmla="*/ 351224 h 380116"/>
                <a:gd name="connsiteX10" fmla="*/ 17264 w 172441"/>
                <a:gd name="connsiteY10" fmla="*/ 377914 h 380116"/>
                <a:gd name="connsiteX11" fmla="*/ 45839 w 172441"/>
                <a:gd name="connsiteY11" fmla="*/ 377418 h 380116"/>
                <a:gd name="connsiteX12" fmla="*/ 62507 w 172441"/>
                <a:gd name="connsiteY12" fmla="*/ 367893 h 380116"/>
                <a:gd name="connsiteX13" fmla="*/ 67270 w 172441"/>
                <a:gd name="connsiteY13" fmla="*/ 346462 h 380116"/>
                <a:gd name="connsiteX14" fmla="*/ 57745 w 172441"/>
                <a:gd name="connsiteY14" fmla="*/ 317887 h 380116"/>
                <a:gd name="connsiteX15" fmla="*/ 57745 w 172441"/>
                <a:gd name="connsiteY15" fmla="*/ 282168 h 380116"/>
                <a:gd name="connsiteX16" fmla="*/ 62507 w 172441"/>
                <a:gd name="connsiteY16" fmla="*/ 258356 h 380116"/>
                <a:gd name="connsiteX17" fmla="*/ 67766 w 172441"/>
                <a:gd name="connsiteY17" fmla="*/ 227399 h 380116"/>
                <a:gd name="connsiteX18" fmla="*/ 64889 w 172441"/>
                <a:gd name="connsiteY18" fmla="*/ 184537 h 380116"/>
                <a:gd name="connsiteX19" fmla="*/ 62507 w 172441"/>
                <a:gd name="connsiteY19" fmla="*/ 139293 h 380116"/>
                <a:gd name="connsiteX20" fmla="*/ 62507 w 172441"/>
                <a:gd name="connsiteY20" fmla="*/ 103574 h 380116"/>
                <a:gd name="connsiteX21" fmla="*/ 79176 w 172441"/>
                <a:gd name="connsiteY21" fmla="*/ 89287 h 380116"/>
                <a:gd name="connsiteX22" fmla="*/ 95845 w 172441"/>
                <a:gd name="connsiteY22" fmla="*/ 103574 h 380116"/>
                <a:gd name="connsiteX23" fmla="*/ 91529 w 172441"/>
                <a:gd name="connsiteY23" fmla="*/ 136912 h 380116"/>
                <a:gd name="connsiteX24" fmla="*/ 88701 w 172441"/>
                <a:gd name="connsiteY24" fmla="*/ 177393 h 380116"/>
                <a:gd name="connsiteX25" fmla="*/ 86320 w 172441"/>
                <a:gd name="connsiteY25" fmla="*/ 217874 h 380116"/>
                <a:gd name="connsiteX26" fmla="*/ 86320 w 172441"/>
                <a:gd name="connsiteY26" fmla="*/ 255974 h 380116"/>
                <a:gd name="connsiteX27" fmla="*/ 86320 w 172441"/>
                <a:gd name="connsiteY27" fmla="*/ 294074 h 380116"/>
                <a:gd name="connsiteX28" fmla="*/ 91082 w 172441"/>
                <a:gd name="connsiteY28" fmla="*/ 327412 h 380116"/>
                <a:gd name="connsiteX29" fmla="*/ 102989 w 172441"/>
                <a:gd name="connsiteY29" fmla="*/ 358368 h 380116"/>
                <a:gd name="connsiteX30" fmla="*/ 119657 w 172441"/>
                <a:gd name="connsiteY30" fmla="*/ 377418 h 380116"/>
                <a:gd name="connsiteX31" fmla="*/ 152995 w 172441"/>
                <a:gd name="connsiteY31" fmla="*/ 377418 h 380116"/>
                <a:gd name="connsiteX32" fmla="*/ 172045 w 172441"/>
                <a:gd name="connsiteY32" fmla="*/ 360749 h 380116"/>
                <a:gd name="connsiteX33" fmla="*/ 164901 w 172441"/>
                <a:gd name="connsiteY33" fmla="*/ 335002 h 380116"/>
                <a:gd name="connsiteX34" fmla="*/ 152995 w 172441"/>
                <a:gd name="connsiteY34" fmla="*/ 320268 h 380116"/>
                <a:gd name="connsiteX35" fmla="*/ 145851 w 172441"/>
                <a:gd name="connsiteY35" fmla="*/ 291693 h 380116"/>
                <a:gd name="connsiteX36" fmla="*/ 141089 w 172441"/>
                <a:gd name="connsiteY36" fmla="*/ 251212 h 380116"/>
                <a:gd name="connsiteX37" fmla="*/ 139700 w 172441"/>
                <a:gd name="connsiteY37" fmla="*/ 220256 h 380116"/>
                <a:gd name="connsiteX38" fmla="*/ 143470 w 172441"/>
                <a:gd name="connsiteY38" fmla="*/ 184537 h 380116"/>
                <a:gd name="connsiteX39" fmla="*/ 147786 w 172441"/>
                <a:gd name="connsiteY39" fmla="*/ 146437 h 380116"/>
                <a:gd name="connsiteX40" fmla="*/ 152995 w 172441"/>
                <a:gd name="connsiteY40" fmla="*/ 91668 h 380116"/>
                <a:gd name="connsiteX41" fmla="*/ 146701 w 172441"/>
                <a:gd name="connsiteY41" fmla="*/ 34962 h 380116"/>
                <a:gd name="connsiteX42" fmla="*/ 100607 w 172441"/>
                <a:gd name="connsiteY42" fmla="*/ 1627 h 3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2441" h="380116">
                  <a:moveTo>
                    <a:pt x="100607" y="1627"/>
                  </a:moveTo>
                  <a:cubicBezTo>
                    <a:pt x="85533" y="-3044"/>
                    <a:pt x="68560" y="3486"/>
                    <a:pt x="56257" y="6936"/>
                  </a:cubicBezTo>
                  <a:cubicBezTo>
                    <a:pt x="43954" y="10386"/>
                    <a:pt x="34479" y="12967"/>
                    <a:pt x="26789" y="22326"/>
                  </a:cubicBezTo>
                  <a:cubicBezTo>
                    <a:pt x="19100" y="31686"/>
                    <a:pt x="13692" y="50742"/>
                    <a:pt x="10120" y="63093"/>
                  </a:cubicBezTo>
                  <a:cubicBezTo>
                    <a:pt x="6548" y="75444"/>
                    <a:pt x="6151" y="81350"/>
                    <a:pt x="5357" y="96431"/>
                  </a:cubicBezTo>
                  <a:cubicBezTo>
                    <a:pt x="4563" y="111512"/>
                    <a:pt x="5357" y="153581"/>
                    <a:pt x="5357" y="153581"/>
                  </a:cubicBezTo>
                  <a:cubicBezTo>
                    <a:pt x="5357" y="171043"/>
                    <a:pt x="6151" y="183744"/>
                    <a:pt x="5357" y="201206"/>
                  </a:cubicBezTo>
                  <a:cubicBezTo>
                    <a:pt x="4563" y="218668"/>
                    <a:pt x="1389" y="240100"/>
                    <a:pt x="595" y="258356"/>
                  </a:cubicBezTo>
                  <a:cubicBezTo>
                    <a:pt x="-199" y="276612"/>
                    <a:pt x="-199" y="295265"/>
                    <a:pt x="595" y="310743"/>
                  </a:cubicBezTo>
                  <a:cubicBezTo>
                    <a:pt x="1389" y="326221"/>
                    <a:pt x="2579" y="340029"/>
                    <a:pt x="5357" y="351224"/>
                  </a:cubicBezTo>
                  <a:cubicBezTo>
                    <a:pt x="8135" y="362419"/>
                    <a:pt x="10517" y="373548"/>
                    <a:pt x="17264" y="377914"/>
                  </a:cubicBezTo>
                  <a:cubicBezTo>
                    <a:pt x="24011" y="382280"/>
                    <a:pt x="38299" y="379088"/>
                    <a:pt x="45839" y="377418"/>
                  </a:cubicBezTo>
                  <a:cubicBezTo>
                    <a:pt x="53380" y="375748"/>
                    <a:pt x="58935" y="373052"/>
                    <a:pt x="62507" y="367893"/>
                  </a:cubicBezTo>
                  <a:cubicBezTo>
                    <a:pt x="66079" y="362734"/>
                    <a:pt x="68064" y="354796"/>
                    <a:pt x="67270" y="346462"/>
                  </a:cubicBezTo>
                  <a:cubicBezTo>
                    <a:pt x="66476" y="338128"/>
                    <a:pt x="59332" y="328603"/>
                    <a:pt x="57745" y="317887"/>
                  </a:cubicBezTo>
                  <a:cubicBezTo>
                    <a:pt x="56158" y="307171"/>
                    <a:pt x="56951" y="292090"/>
                    <a:pt x="57745" y="282168"/>
                  </a:cubicBezTo>
                  <a:cubicBezTo>
                    <a:pt x="58539" y="272246"/>
                    <a:pt x="60837" y="267484"/>
                    <a:pt x="62507" y="258356"/>
                  </a:cubicBezTo>
                  <a:cubicBezTo>
                    <a:pt x="64177" y="249228"/>
                    <a:pt x="67369" y="239702"/>
                    <a:pt x="67766" y="227399"/>
                  </a:cubicBezTo>
                  <a:cubicBezTo>
                    <a:pt x="68163" y="215096"/>
                    <a:pt x="65765" y="199221"/>
                    <a:pt x="64889" y="184537"/>
                  </a:cubicBezTo>
                  <a:cubicBezTo>
                    <a:pt x="64013" y="169853"/>
                    <a:pt x="62904" y="152787"/>
                    <a:pt x="62507" y="139293"/>
                  </a:cubicBezTo>
                  <a:cubicBezTo>
                    <a:pt x="62110" y="125799"/>
                    <a:pt x="59729" y="111908"/>
                    <a:pt x="62507" y="103574"/>
                  </a:cubicBezTo>
                  <a:cubicBezTo>
                    <a:pt x="65285" y="95240"/>
                    <a:pt x="73620" y="89287"/>
                    <a:pt x="79176" y="89287"/>
                  </a:cubicBezTo>
                  <a:cubicBezTo>
                    <a:pt x="84732" y="89287"/>
                    <a:pt x="93786" y="95637"/>
                    <a:pt x="95845" y="103574"/>
                  </a:cubicBezTo>
                  <a:cubicBezTo>
                    <a:pt x="97904" y="111512"/>
                    <a:pt x="92720" y="124609"/>
                    <a:pt x="91529" y="136912"/>
                  </a:cubicBezTo>
                  <a:cubicBezTo>
                    <a:pt x="90338" y="149215"/>
                    <a:pt x="89569" y="163899"/>
                    <a:pt x="88701" y="177393"/>
                  </a:cubicBezTo>
                  <a:cubicBezTo>
                    <a:pt x="87833" y="190887"/>
                    <a:pt x="86717" y="204777"/>
                    <a:pt x="86320" y="217874"/>
                  </a:cubicBezTo>
                  <a:cubicBezTo>
                    <a:pt x="85923" y="230971"/>
                    <a:pt x="86320" y="255974"/>
                    <a:pt x="86320" y="255974"/>
                  </a:cubicBezTo>
                  <a:cubicBezTo>
                    <a:pt x="86320" y="268674"/>
                    <a:pt x="85526" y="282168"/>
                    <a:pt x="86320" y="294074"/>
                  </a:cubicBezTo>
                  <a:cubicBezTo>
                    <a:pt x="87114" y="305980"/>
                    <a:pt x="88304" y="316696"/>
                    <a:pt x="91082" y="327412"/>
                  </a:cubicBezTo>
                  <a:cubicBezTo>
                    <a:pt x="93860" y="338128"/>
                    <a:pt x="98227" y="350034"/>
                    <a:pt x="102989" y="358368"/>
                  </a:cubicBezTo>
                  <a:cubicBezTo>
                    <a:pt x="107751" y="366702"/>
                    <a:pt x="111323" y="374243"/>
                    <a:pt x="119657" y="377418"/>
                  </a:cubicBezTo>
                  <a:cubicBezTo>
                    <a:pt x="127991" y="380593"/>
                    <a:pt x="144264" y="380196"/>
                    <a:pt x="152995" y="377418"/>
                  </a:cubicBezTo>
                  <a:cubicBezTo>
                    <a:pt x="161726" y="374640"/>
                    <a:pt x="170061" y="367818"/>
                    <a:pt x="172045" y="360749"/>
                  </a:cubicBezTo>
                  <a:cubicBezTo>
                    <a:pt x="174029" y="353680"/>
                    <a:pt x="168076" y="341749"/>
                    <a:pt x="164901" y="335002"/>
                  </a:cubicBezTo>
                  <a:cubicBezTo>
                    <a:pt x="161726" y="328255"/>
                    <a:pt x="156170" y="327486"/>
                    <a:pt x="152995" y="320268"/>
                  </a:cubicBezTo>
                  <a:cubicBezTo>
                    <a:pt x="149820" y="313050"/>
                    <a:pt x="147835" y="303202"/>
                    <a:pt x="145851" y="291693"/>
                  </a:cubicBezTo>
                  <a:cubicBezTo>
                    <a:pt x="143867" y="280184"/>
                    <a:pt x="142114" y="263118"/>
                    <a:pt x="141089" y="251212"/>
                  </a:cubicBezTo>
                  <a:cubicBezTo>
                    <a:pt x="140064" y="239306"/>
                    <a:pt x="139303" y="231368"/>
                    <a:pt x="139700" y="220256"/>
                  </a:cubicBezTo>
                  <a:cubicBezTo>
                    <a:pt x="140097" y="209144"/>
                    <a:pt x="142122" y="196840"/>
                    <a:pt x="143470" y="184537"/>
                  </a:cubicBezTo>
                  <a:cubicBezTo>
                    <a:pt x="144818" y="172234"/>
                    <a:pt x="146199" y="161915"/>
                    <a:pt x="147786" y="146437"/>
                  </a:cubicBezTo>
                  <a:cubicBezTo>
                    <a:pt x="149374" y="130959"/>
                    <a:pt x="152598" y="107146"/>
                    <a:pt x="152995" y="91668"/>
                  </a:cubicBezTo>
                  <a:cubicBezTo>
                    <a:pt x="153392" y="76190"/>
                    <a:pt x="155432" y="49969"/>
                    <a:pt x="146701" y="34962"/>
                  </a:cubicBezTo>
                  <a:cubicBezTo>
                    <a:pt x="137970" y="19955"/>
                    <a:pt x="115681" y="6298"/>
                    <a:pt x="100607" y="1627"/>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694" name="任意多边形 448">
              <a:extLst>
                <a:ext uri="{FF2B5EF4-FFF2-40B4-BE49-F238E27FC236}">
                  <a16:creationId xmlns:a16="http://schemas.microsoft.com/office/drawing/2014/main" id="{5C1358A1-45F6-E419-CEE0-7256DB364038}"/>
                </a:ext>
              </a:extLst>
            </p:cNvPr>
            <p:cNvSpPr>
              <a:spLocks noChangeAspect="1"/>
            </p:cNvSpPr>
            <p:nvPr/>
          </p:nvSpPr>
          <p:spPr>
            <a:xfrm rot="5400000">
              <a:off x="11281955" y="2045485"/>
              <a:ext cx="114286" cy="252026"/>
            </a:xfrm>
            <a:custGeom>
              <a:avLst/>
              <a:gdLst>
                <a:gd name="connsiteX0" fmla="*/ 100607 w 172441"/>
                <a:gd name="connsiteY0" fmla="*/ 1963 h 384749"/>
                <a:gd name="connsiteX1" fmla="*/ 50601 w 172441"/>
                <a:gd name="connsiteY1" fmla="*/ 13870 h 384749"/>
                <a:gd name="connsiteX2" fmla="*/ 26789 w 172441"/>
                <a:gd name="connsiteY2" fmla="*/ 30538 h 384749"/>
                <a:gd name="connsiteX3" fmla="*/ 10120 w 172441"/>
                <a:gd name="connsiteY3" fmla="*/ 66257 h 384749"/>
                <a:gd name="connsiteX4" fmla="*/ 5357 w 172441"/>
                <a:gd name="connsiteY4" fmla="*/ 99595 h 384749"/>
                <a:gd name="connsiteX5" fmla="*/ 5357 w 172441"/>
                <a:gd name="connsiteY5" fmla="*/ 156745 h 384749"/>
                <a:gd name="connsiteX6" fmla="*/ 5357 w 172441"/>
                <a:gd name="connsiteY6" fmla="*/ 204370 h 384749"/>
                <a:gd name="connsiteX7" fmla="*/ 595 w 172441"/>
                <a:gd name="connsiteY7" fmla="*/ 261520 h 384749"/>
                <a:gd name="connsiteX8" fmla="*/ 595 w 172441"/>
                <a:gd name="connsiteY8" fmla="*/ 313907 h 384749"/>
                <a:gd name="connsiteX9" fmla="*/ 5357 w 172441"/>
                <a:gd name="connsiteY9" fmla="*/ 354388 h 384749"/>
                <a:gd name="connsiteX10" fmla="*/ 17264 w 172441"/>
                <a:gd name="connsiteY10" fmla="*/ 382963 h 384749"/>
                <a:gd name="connsiteX11" fmla="*/ 45839 w 172441"/>
                <a:gd name="connsiteY11" fmla="*/ 380582 h 384749"/>
                <a:gd name="connsiteX12" fmla="*/ 62507 w 172441"/>
                <a:gd name="connsiteY12" fmla="*/ 371057 h 384749"/>
                <a:gd name="connsiteX13" fmla="*/ 67270 w 172441"/>
                <a:gd name="connsiteY13" fmla="*/ 349626 h 384749"/>
                <a:gd name="connsiteX14" fmla="*/ 57745 w 172441"/>
                <a:gd name="connsiteY14" fmla="*/ 321051 h 384749"/>
                <a:gd name="connsiteX15" fmla="*/ 57745 w 172441"/>
                <a:gd name="connsiteY15" fmla="*/ 285332 h 384749"/>
                <a:gd name="connsiteX16" fmla="*/ 62507 w 172441"/>
                <a:gd name="connsiteY16" fmla="*/ 261520 h 384749"/>
                <a:gd name="connsiteX17" fmla="*/ 69651 w 172441"/>
                <a:gd name="connsiteY17" fmla="*/ 230563 h 384749"/>
                <a:gd name="connsiteX18" fmla="*/ 64889 w 172441"/>
                <a:gd name="connsiteY18" fmla="*/ 187701 h 384749"/>
                <a:gd name="connsiteX19" fmla="*/ 62507 w 172441"/>
                <a:gd name="connsiteY19" fmla="*/ 142457 h 384749"/>
                <a:gd name="connsiteX20" fmla="*/ 62507 w 172441"/>
                <a:gd name="connsiteY20" fmla="*/ 106738 h 384749"/>
                <a:gd name="connsiteX21" fmla="*/ 79176 w 172441"/>
                <a:gd name="connsiteY21" fmla="*/ 92451 h 384749"/>
                <a:gd name="connsiteX22" fmla="*/ 95845 w 172441"/>
                <a:gd name="connsiteY22" fmla="*/ 106738 h 384749"/>
                <a:gd name="connsiteX23" fmla="*/ 88701 w 172441"/>
                <a:gd name="connsiteY23" fmla="*/ 140076 h 384749"/>
                <a:gd name="connsiteX24" fmla="*/ 88701 w 172441"/>
                <a:gd name="connsiteY24" fmla="*/ 180557 h 384749"/>
                <a:gd name="connsiteX25" fmla="*/ 86320 w 172441"/>
                <a:gd name="connsiteY25" fmla="*/ 221038 h 384749"/>
                <a:gd name="connsiteX26" fmla="*/ 86320 w 172441"/>
                <a:gd name="connsiteY26" fmla="*/ 259138 h 384749"/>
                <a:gd name="connsiteX27" fmla="*/ 86320 w 172441"/>
                <a:gd name="connsiteY27" fmla="*/ 297238 h 384749"/>
                <a:gd name="connsiteX28" fmla="*/ 91082 w 172441"/>
                <a:gd name="connsiteY28" fmla="*/ 330576 h 384749"/>
                <a:gd name="connsiteX29" fmla="*/ 102989 w 172441"/>
                <a:gd name="connsiteY29" fmla="*/ 361532 h 384749"/>
                <a:gd name="connsiteX30" fmla="*/ 119657 w 172441"/>
                <a:gd name="connsiteY30" fmla="*/ 380582 h 384749"/>
                <a:gd name="connsiteX31" fmla="*/ 152995 w 172441"/>
                <a:gd name="connsiteY31" fmla="*/ 380582 h 384749"/>
                <a:gd name="connsiteX32" fmla="*/ 172045 w 172441"/>
                <a:gd name="connsiteY32" fmla="*/ 363913 h 384749"/>
                <a:gd name="connsiteX33" fmla="*/ 164901 w 172441"/>
                <a:gd name="connsiteY33" fmla="*/ 335338 h 384749"/>
                <a:gd name="connsiteX34" fmla="*/ 152995 w 172441"/>
                <a:gd name="connsiteY34" fmla="*/ 323432 h 384749"/>
                <a:gd name="connsiteX35" fmla="*/ 145851 w 172441"/>
                <a:gd name="connsiteY35" fmla="*/ 294857 h 384749"/>
                <a:gd name="connsiteX36" fmla="*/ 141089 w 172441"/>
                <a:gd name="connsiteY36" fmla="*/ 254376 h 384749"/>
                <a:gd name="connsiteX37" fmla="*/ 143470 w 172441"/>
                <a:gd name="connsiteY37" fmla="*/ 223420 h 384749"/>
                <a:gd name="connsiteX38" fmla="*/ 143470 w 172441"/>
                <a:gd name="connsiteY38" fmla="*/ 187701 h 384749"/>
                <a:gd name="connsiteX39" fmla="*/ 150614 w 172441"/>
                <a:gd name="connsiteY39" fmla="*/ 149601 h 384749"/>
                <a:gd name="connsiteX40" fmla="*/ 152995 w 172441"/>
                <a:gd name="connsiteY40" fmla="*/ 94832 h 384749"/>
                <a:gd name="connsiteX41" fmla="*/ 152995 w 172441"/>
                <a:gd name="connsiteY41" fmla="*/ 56732 h 384749"/>
                <a:gd name="connsiteX42" fmla="*/ 100607 w 172441"/>
                <a:gd name="connsiteY42" fmla="*/ 1963 h 384749"/>
                <a:gd name="connsiteX0" fmla="*/ 100607 w 172441"/>
                <a:gd name="connsiteY0" fmla="*/ 2292 h 385078"/>
                <a:gd name="connsiteX1" fmla="*/ 53429 w 172441"/>
                <a:gd name="connsiteY1" fmla="*/ 12314 h 385078"/>
                <a:gd name="connsiteX2" fmla="*/ 26789 w 172441"/>
                <a:gd name="connsiteY2" fmla="*/ 30867 h 385078"/>
                <a:gd name="connsiteX3" fmla="*/ 10120 w 172441"/>
                <a:gd name="connsiteY3" fmla="*/ 66586 h 385078"/>
                <a:gd name="connsiteX4" fmla="*/ 5357 w 172441"/>
                <a:gd name="connsiteY4" fmla="*/ 99924 h 385078"/>
                <a:gd name="connsiteX5" fmla="*/ 5357 w 172441"/>
                <a:gd name="connsiteY5" fmla="*/ 157074 h 385078"/>
                <a:gd name="connsiteX6" fmla="*/ 5357 w 172441"/>
                <a:gd name="connsiteY6" fmla="*/ 204699 h 385078"/>
                <a:gd name="connsiteX7" fmla="*/ 595 w 172441"/>
                <a:gd name="connsiteY7" fmla="*/ 261849 h 385078"/>
                <a:gd name="connsiteX8" fmla="*/ 595 w 172441"/>
                <a:gd name="connsiteY8" fmla="*/ 314236 h 385078"/>
                <a:gd name="connsiteX9" fmla="*/ 5357 w 172441"/>
                <a:gd name="connsiteY9" fmla="*/ 354717 h 385078"/>
                <a:gd name="connsiteX10" fmla="*/ 17264 w 172441"/>
                <a:gd name="connsiteY10" fmla="*/ 383292 h 385078"/>
                <a:gd name="connsiteX11" fmla="*/ 45839 w 172441"/>
                <a:gd name="connsiteY11" fmla="*/ 380911 h 385078"/>
                <a:gd name="connsiteX12" fmla="*/ 62507 w 172441"/>
                <a:gd name="connsiteY12" fmla="*/ 371386 h 385078"/>
                <a:gd name="connsiteX13" fmla="*/ 67270 w 172441"/>
                <a:gd name="connsiteY13" fmla="*/ 349955 h 385078"/>
                <a:gd name="connsiteX14" fmla="*/ 57745 w 172441"/>
                <a:gd name="connsiteY14" fmla="*/ 321380 h 385078"/>
                <a:gd name="connsiteX15" fmla="*/ 57745 w 172441"/>
                <a:gd name="connsiteY15" fmla="*/ 285661 h 385078"/>
                <a:gd name="connsiteX16" fmla="*/ 62507 w 172441"/>
                <a:gd name="connsiteY16" fmla="*/ 261849 h 385078"/>
                <a:gd name="connsiteX17" fmla="*/ 69651 w 172441"/>
                <a:gd name="connsiteY17" fmla="*/ 230892 h 385078"/>
                <a:gd name="connsiteX18" fmla="*/ 64889 w 172441"/>
                <a:gd name="connsiteY18" fmla="*/ 188030 h 385078"/>
                <a:gd name="connsiteX19" fmla="*/ 62507 w 172441"/>
                <a:gd name="connsiteY19" fmla="*/ 142786 h 385078"/>
                <a:gd name="connsiteX20" fmla="*/ 62507 w 172441"/>
                <a:gd name="connsiteY20" fmla="*/ 107067 h 385078"/>
                <a:gd name="connsiteX21" fmla="*/ 79176 w 172441"/>
                <a:gd name="connsiteY21" fmla="*/ 92780 h 385078"/>
                <a:gd name="connsiteX22" fmla="*/ 95845 w 172441"/>
                <a:gd name="connsiteY22" fmla="*/ 107067 h 385078"/>
                <a:gd name="connsiteX23" fmla="*/ 88701 w 172441"/>
                <a:gd name="connsiteY23" fmla="*/ 140405 h 385078"/>
                <a:gd name="connsiteX24" fmla="*/ 88701 w 172441"/>
                <a:gd name="connsiteY24" fmla="*/ 180886 h 385078"/>
                <a:gd name="connsiteX25" fmla="*/ 86320 w 172441"/>
                <a:gd name="connsiteY25" fmla="*/ 221367 h 385078"/>
                <a:gd name="connsiteX26" fmla="*/ 86320 w 172441"/>
                <a:gd name="connsiteY26" fmla="*/ 259467 h 385078"/>
                <a:gd name="connsiteX27" fmla="*/ 86320 w 172441"/>
                <a:gd name="connsiteY27" fmla="*/ 297567 h 385078"/>
                <a:gd name="connsiteX28" fmla="*/ 91082 w 172441"/>
                <a:gd name="connsiteY28" fmla="*/ 330905 h 385078"/>
                <a:gd name="connsiteX29" fmla="*/ 102989 w 172441"/>
                <a:gd name="connsiteY29" fmla="*/ 361861 h 385078"/>
                <a:gd name="connsiteX30" fmla="*/ 119657 w 172441"/>
                <a:gd name="connsiteY30" fmla="*/ 380911 h 385078"/>
                <a:gd name="connsiteX31" fmla="*/ 152995 w 172441"/>
                <a:gd name="connsiteY31" fmla="*/ 380911 h 385078"/>
                <a:gd name="connsiteX32" fmla="*/ 172045 w 172441"/>
                <a:gd name="connsiteY32" fmla="*/ 364242 h 385078"/>
                <a:gd name="connsiteX33" fmla="*/ 164901 w 172441"/>
                <a:gd name="connsiteY33" fmla="*/ 335667 h 385078"/>
                <a:gd name="connsiteX34" fmla="*/ 152995 w 172441"/>
                <a:gd name="connsiteY34" fmla="*/ 323761 h 385078"/>
                <a:gd name="connsiteX35" fmla="*/ 145851 w 172441"/>
                <a:gd name="connsiteY35" fmla="*/ 295186 h 385078"/>
                <a:gd name="connsiteX36" fmla="*/ 141089 w 172441"/>
                <a:gd name="connsiteY36" fmla="*/ 254705 h 385078"/>
                <a:gd name="connsiteX37" fmla="*/ 143470 w 172441"/>
                <a:gd name="connsiteY37" fmla="*/ 223749 h 385078"/>
                <a:gd name="connsiteX38" fmla="*/ 143470 w 172441"/>
                <a:gd name="connsiteY38" fmla="*/ 188030 h 385078"/>
                <a:gd name="connsiteX39" fmla="*/ 150614 w 172441"/>
                <a:gd name="connsiteY39" fmla="*/ 149930 h 385078"/>
                <a:gd name="connsiteX40" fmla="*/ 152995 w 172441"/>
                <a:gd name="connsiteY40" fmla="*/ 95161 h 385078"/>
                <a:gd name="connsiteX41" fmla="*/ 152995 w 172441"/>
                <a:gd name="connsiteY41" fmla="*/ 57061 h 385078"/>
                <a:gd name="connsiteX42" fmla="*/ 100607 w 172441"/>
                <a:gd name="connsiteY42" fmla="*/ 2292 h 385078"/>
                <a:gd name="connsiteX0" fmla="*/ 100607 w 172441"/>
                <a:gd name="connsiteY0" fmla="*/ 2626 h 382584"/>
                <a:gd name="connsiteX1" fmla="*/ 53429 w 172441"/>
                <a:gd name="connsiteY1" fmla="*/ 9820 h 382584"/>
                <a:gd name="connsiteX2" fmla="*/ 26789 w 172441"/>
                <a:gd name="connsiteY2" fmla="*/ 28373 h 382584"/>
                <a:gd name="connsiteX3" fmla="*/ 10120 w 172441"/>
                <a:gd name="connsiteY3" fmla="*/ 64092 h 382584"/>
                <a:gd name="connsiteX4" fmla="*/ 5357 w 172441"/>
                <a:gd name="connsiteY4" fmla="*/ 97430 h 382584"/>
                <a:gd name="connsiteX5" fmla="*/ 5357 w 172441"/>
                <a:gd name="connsiteY5" fmla="*/ 154580 h 382584"/>
                <a:gd name="connsiteX6" fmla="*/ 5357 w 172441"/>
                <a:gd name="connsiteY6" fmla="*/ 202205 h 382584"/>
                <a:gd name="connsiteX7" fmla="*/ 595 w 172441"/>
                <a:gd name="connsiteY7" fmla="*/ 259355 h 382584"/>
                <a:gd name="connsiteX8" fmla="*/ 595 w 172441"/>
                <a:gd name="connsiteY8" fmla="*/ 311742 h 382584"/>
                <a:gd name="connsiteX9" fmla="*/ 5357 w 172441"/>
                <a:gd name="connsiteY9" fmla="*/ 352223 h 382584"/>
                <a:gd name="connsiteX10" fmla="*/ 17264 w 172441"/>
                <a:gd name="connsiteY10" fmla="*/ 380798 h 382584"/>
                <a:gd name="connsiteX11" fmla="*/ 45839 w 172441"/>
                <a:gd name="connsiteY11" fmla="*/ 378417 h 382584"/>
                <a:gd name="connsiteX12" fmla="*/ 62507 w 172441"/>
                <a:gd name="connsiteY12" fmla="*/ 368892 h 382584"/>
                <a:gd name="connsiteX13" fmla="*/ 67270 w 172441"/>
                <a:gd name="connsiteY13" fmla="*/ 347461 h 382584"/>
                <a:gd name="connsiteX14" fmla="*/ 57745 w 172441"/>
                <a:gd name="connsiteY14" fmla="*/ 318886 h 382584"/>
                <a:gd name="connsiteX15" fmla="*/ 57745 w 172441"/>
                <a:gd name="connsiteY15" fmla="*/ 283167 h 382584"/>
                <a:gd name="connsiteX16" fmla="*/ 62507 w 172441"/>
                <a:gd name="connsiteY16" fmla="*/ 259355 h 382584"/>
                <a:gd name="connsiteX17" fmla="*/ 69651 w 172441"/>
                <a:gd name="connsiteY17" fmla="*/ 228398 h 382584"/>
                <a:gd name="connsiteX18" fmla="*/ 64889 w 172441"/>
                <a:gd name="connsiteY18" fmla="*/ 185536 h 382584"/>
                <a:gd name="connsiteX19" fmla="*/ 62507 w 172441"/>
                <a:gd name="connsiteY19" fmla="*/ 140292 h 382584"/>
                <a:gd name="connsiteX20" fmla="*/ 62507 w 172441"/>
                <a:gd name="connsiteY20" fmla="*/ 104573 h 382584"/>
                <a:gd name="connsiteX21" fmla="*/ 79176 w 172441"/>
                <a:gd name="connsiteY21" fmla="*/ 90286 h 382584"/>
                <a:gd name="connsiteX22" fmla="*/ 95845 w 172441"/>
                <a:gd name="connsiteY22" fmla="*/ 104573 h 382584"/>
                <a:gd name="connsiteX23" fmla="*/ 88701 w 172441"/>
                <a:gd name="connsiteY23" fmla="*/ 137911 h 382584"/>
                <a:gd name="connsiteX24" fmla="*/ 88701 w 172441"/>
                <a:gd name="connsiteY24" fmla="*/ 178392 h 382584"/>
                <a:gd name="connsiteX25" fmla="*/ 86320 w 172441"/>
                <a:gd name="connsiteY25" fmla="*/ 218873 h 382584"/>
                <a:gd name="connsiteX26" fmla="*/ 86320 w 172441"/>
                <a:gd name="connsiteY26" fmla="*/ 256973 h 382584"/>
                <a:gd name="connsiteX27" fmla="*/ 86320 w 172441"/>
                <a:gd name="connsiteY27" fmla="*/ 295073 h 382584"/>
                <a:gd name="connsiteX28" fmla="*/ 91082 w 172441"/>
                <a:gd name="connsiteY28" fmla="*/ 328411 h 382584"/>
                <a:gd name="connsiteX29" fmla="*/ 102989 w 172441"/>
                <a:gd name="connsiteY29" fmla="*/ 359367 h 382584"/>
                <a:gd name="connsiteX30" fmla="*/ 119657 w 172441"/>
                <a:gd name="connsiteY30" fmla="*/ 378417 h 382584"/>
                <a:gd name="connsiteX31" fmla="*/ 152995 w 172441"/>
                <a:gd name="connsiteY31" fmla="*/ 378417 h 382584"/>
                <a:gd name="connsiteX32" fmla="*/ 172045 w 172441"/>
                <a:gd name="connsiteY32" fmla="*/ 361748 h 382584"/>
                <a:gd name="connsiteX33" fmla="*/ 164901 w 172441"/>
                <a:gd name="connsiteY33" fmla="*/ 333173 h 382584"/>
                <a:gd name="connsiteX34" fmla="*/ 152995 w 172441"/>
                <a:gd name="connsiteY34" fmla="*/ 321267 h 382584"/>
                <a:gd name="connsiteX35" fmla="*/ 145851 w 172441"/>
                <a:gd name="connsiteY35" fmla="*/ 292692 h 382584"/>
                <a:gd name="connsiteX36" fmla="*/ 141089 w 172441"/>
                <a:gd name="connsiteY36" fmla="*/ 252211 h 382584"/>
                <a:gd name="connsiteX37" fmla="*/ 143470 w 172441"/>
                <a:gd name="connsiteY37" fmla="*/ 221255 h 382584"/>
                <a:gd name="connsiteX38" fmla="*/ 143470 w 172441"/>
                <a:gd name="connsiteY38" fmla="*/ 185536 h 382584"/>
                <a:gd name="connsiteX39" fmla="*/ 150614 w 172441"/>
                <a:gd name="connsiteY39" fmla="*/ 147436 h 382584"/>
                <a:gd name="connsiteX40" fmla="*/ 152995 w 172441"/>
                <a:gd name="connsiteY40" fmla="*/ 92667 h 382584"/>
                <a:gd name="connsiteX41" fmla="*/ 152995 w 172441"/>
                <a:gd name="connsiteY41" fmla="*/ 54567 h 382584"/>
                <a:gd name="connsiteX42" fmla="*/ 100607 w 172441"/>
                <a:gd name="connsiteY42" fmla="*/ 2626 h 382584"/>
                <a:gd name="connsiteX0" fmla="*/ 100607 w 172441"/>
                <a:gd name="connsiteY0" fmla="*/ 2560 h 382518"/>
                <a:gd name="connsiteX1" fmla="*/ 53429 w 172441"/>
                <a:gd name="connsiteY1" fmla="*/ 9754 h 382518"/>
                <a:gd name="connsiteX2" fmla="*/ 26789 w 172441"/>
                <a:gd name="connsiteY2" fmla="*/ 28307 h 382518"/>
                <a:gd name="connsiteX3" fmla="*/ 10120 w 172441"/>
                <a:gd name="connsiteY3" fmla="*/ 64026 h 382518"/>
                <a:gd name="connsiteX4" fmla="*/ 5357 w 172441"/>
                <a:gd name="connsiteY4" fmla="*/ 97364 h 382518"/>
                <a:gd name="connsiteX5" fmla="*/ 5357 w 172441"/>
                <a:gd name="connsiteY5" fmla="*/ 154514 h 382518"/>
                <a:gd name="connsiteX6" fmla="*/ 5357 w 172441"/>
                <a:gd name="connsiteY6" fmla="*/ 202139 h 382518"/>
                <a:gd name="connsiteX7" fmla="*/ 595 w 172441"/>
                <a:gd name="connsiteY7" fmla="*/ 259289 h 382518"/>
                <a:gd name="connsiteX8" fmla="*/ 595 w 172441"/>
                <a:gd name="connsiteY8" fmla="*/ 311676 h 382518"/>
                <a:gd name="connsiteX9" fmla="*/ 5357 w 172441"/>
                <a:gd name="connsiteY9" fmla="*/ 352157 h 382518"/>
                <a:gd name="connsiteX10" fmla="*/ 17264 w 172441"/>
                <a:gd name="connsiteY10" fmla="*/ 380732 h 382518"/>
                <a:gd name="connsiteX11" fmla="*/ 45839 w 172441"/>
                <a:gd name="connsiteY11" fmla="*/ 378351 h 382518"/>
                <a:gd name="connsiteX12" fmla="*/ 62507 w 172441"/>
                <a:gd name="connsiteY12" fmla="*/ 368826 h 382518"/>
                <a:gd name="connsiteX13" fmla="*/ 67270 w 172441"/>
                <a:gd name="connsiteY13" fmla="*/ 347395 h 382518"/>
                <a:gd name="connsiteX14" fmla="*/ 57745 w 172441"/>
                <a:gd name="connsiteY14" fmla="*/ 318820 h 382518"/>
                <a:gd name="connsiteX15" fmla="*/ 57745 w 172441"/>
                <a:gd name="connsiteY15" fmla="*/ 283101 h 382518"/>
                <a:gd name="connsiteX16" fmla="*/ 62507 w 172441"/>
                <a:gd name="connsiteY16" fmla="*/ 259289 h 382518"/>
                <a:gd name="connsiteX17" fmla="*/ 69651 w 172441"/>
                <a:gd name="connsiteY17" fmla="*/ 228332 h 382518"/>
                <a:gd name="connsiteX18" fmla="*/ 64889 w 172441"/>
                <a:gd name="connsiteY18" fmla="*/ 185470 h 382518"/>
                <a:gd name="connsiteX19" fmla="*/ 62507 w 172441"/>
                <a:gd name="connsiteY19" fmla="*/ 140226 h 382518"/>
                <a:gd name="connsiteX20" fmla="*/ 62507 w 172441"/>
                <a:gd name="connsiteY20" fmla="*/ 104507 h 382518"/>
                <a:gd name="connsiteX21" fmla="*/ 79176 w 172441"/>
                <a:gd name="connsiteY21" fmla="*/ 90220 h 382518"/>
                <a:gd name="connsiteX22" fmla="*/ 95845 w 172441"/>
                <a:gd name="connsiteY22" fmla="*/ 104507 h 382518"/>
                <a:gd name="connsiteX23" fmla="*/ 88701 w 172441"/>
                <a:gd name="connsiteY23" fmla="*/ 137845 h 382518"/>
                <a:gd name="connsiteX24" fmla="*/ 88701 w 172441"/>
                <a:gd name="connsiteY24" fmla="*/ 178326 h 382518"/>
                <a:gd name="connsiteX25" fmla="*/ 86320 w 172441"/>
                <a:gd name="connsiteY25" fmla="*/ 218807 h 382518"/>
                <a:gd name="connsiteX26" fmla="*/ 86320 w 172441"/>
                <a:gd name="connsiteY26" fmla="*/ 256907 h 382518"/>
                <a:gd name="connsiteX27" fmla="*/ 86320 w 172441"/>
                <a:gd name="connsiteY27" fmla="*/ 295007 h 382518"/>
                <a:gd name="connsiteX28" fmla="*/ 91082 w 172441"/>
                <a:gd name="connsiteY28" fmla="*/ 328345 h 382518"/>
                <a:gd name="connsiteX29" fmla="*/ 102989 w 172441"/>
                <a:gd name="connsiteY29" fmla="*/ 359301 h 382518"/>
                <a:gd name="connsiteX30" fmla="*/ 119657 w 172441"/>
                <a:gd name="connsiteY30" fmla="*/ 378351 h 382518"/>
                <a:gd name="connsiteX31" fmla="*/ 152995 w 172441"/>
                <a:gd name="connsiteY31" fmla="*/ 378351 h 382518"/>
                <a:gd name="connsiteX32" fmla="*/ 172045 w 172441"/>
                <a:gd name="connsiteY32" fmla="*/ 361682 h 382518"/>
                <a:gd name="connsiteX33" fmla="*/ 164901 w 172441"/>
                <a:gd name="connsiteY33" fmla="*/ 333107 h 382518"/>
                <a:gd name="connsiteX34" fmla="*/ 152995 w 172441"/>
                <a:gd name="connsiteY34" fmla="*/ 321201 h 382518"/>
                <a:gd name="connsiteX35" fmla="*/ 145851 w 172441"/>
                <a:gd name="connsiteY35" fmla="*/ 292626 h 382518"/>
                <a:gd name="connsiteX36" fmla="*/ 141089 w 172441"/>
                <a:gd name="connsiteY36" fmla="*/ 252145 h 382518"/>
                <a:gd name="connsiteX37" fmla="*/ 143470 w 172441"/>
                <a:gd name="connsiteY37" fmla="*/ 221189 h 382518"/>
                <a:gd name="connsiteX38" fmla="*/ 143470 w 172441"/>
                <a:gd name="connsiteY38" fmla="*/ 185470 h 382518"/>
                <a:gd name="connsiteX39" fmla="*/ 150614 w 172441"/>
                <a:gd name="connsiteY39" fmla="*/ 147370 h 382518"/>
                <a:gd name="connsiteX40" fmla="*/ 152995 w 172441"/>
                <a:gd name="connsiteY40" fmla="*/ 92601 h 382518"/>
                <a:gd name="connsiteX41" fmla="*/ 149225 w 172441"/>
                <a:gd name="connsiteY41" fmla="*/ 53559 h 382518"/>
                <a:gd name="connsiteX42" fmla="*/ 100607 w 172441"/>
                <a:gd name="connsiteY42" fmla="*/ 2560 h 382518"/>
                <a:gd name="connsiteX0" fmla="*/ 100607 w 172441"/>
                <a:gd name="connsiteY0" fmla="*/ 2560 h 382518"/>
                <a:gd name="connsiteX1" fmla="*/ 53429 w 172441"/>
                <a:gd name="connsiteY1" fmla="*/ 9754 h 382518"/>
                <a:gd name="connsiteX2" fmla="*/ 26789 w 172441"/>
                <a:gd name="connsiteY2" fmla="*/ 28307 h 382518"/>
                <a:gd name="connsiteX3" fmla="*/ 10120 w 172441"/>
                <a:gd name="connsiteY3" fmla="*/ 64026 h 382518"/>
                <a:gd name="connsiteX4" fmla="*/ 5357 w 172441"/>
                <a:gd name="connsiteY4" fmla="*/ 97364 h 382518"/>
                <a:gd name="connsiteX5" fmla="*/ 5357 w 172441"/>
                <a:gd name="connsiteY5" fmla="*/ 154514 h 382518"/>
                <a:gd name="connsiteX6" fmla="*/ 5357 w 172441"/>
                <a:gd name="connsiteY6" fmla="*/ 202139 h 382518"/>
                <a:gd name="connsiteX7" fmla="*/ 595 w 172441"/>
                <a:gd name="connsiteY7" fmla="*/ 259289 h 382518"/>
                <a:gd name="connsiteX8" fmla="*/ 595 w 172441"/>
                <a:gd name="connsiteY8" fmla="*/ 311676 h 382518"/>
                <a:gd name="connsiteX9" fmla="*/ 5357 w 172441"/>
                <a:gd name="connsiteY9" fmla="*/ 352157 h 382518"/>
                <a:gd name="connsiteX10" fmla="*/ 17264 w 172441"/>
                <a:gd name="connsiteY10" fmla="*/ 380732 h 382518"/>
                <a:gd name="connsiteX11" fmla="*/ 45839 w 172441"/>
                <a:gd name="connsiteY11" fmla="*/ 378351 h 382518"/>
                <a:gd name="connsiteX12" fmla="*/ 62507 w 172441"/>
                <a:gd name="connsiteY12" fmla="*/ 368826 h 382518"/>
                <a:gd name="connsiteX13" fmla="*/ 67270 w 172441"/>
                <a:gd name="connsiteY13" fmla="*/ 347395 h 382518"/>
                <a:gd name="connsiteX14" fmla="*/ 57745 w 172441"/>
                <a:gd name="connsiteY14" fmla="*/ 318820 h 382518"/>
                <a:gd name="connsiteX15" fmla="*/ 57745 w 172441"/>
                <a:gd name="connsiteY15" fmla="*/ 283101 h 382518"/>
                <a:gd name="connsiteX16" fmla="*/ 62507 w 172441"/>
                <a:gd name="connsiteY16" fmla="*/ 259289 h 382518"/>
                <a:gd name="connsiteX17" fmla="*/ 69651 w 172441"/>
                <a:gd name="connsiteY17" fmla="*/ 228332 h 382518"/>
                <a:gd name="connsiteX18" fmla="*/ 64889 w 172441"/>
                <a:gd name="connsiteY18" fmla="*/ 185470 h 382518"/>
                <a:gd name="connsiteX19" fmla="*/ 62507 w 172441"/>
                <a:gd name="connsiteY19" fmla="*/ 140226 h 382518"/>
                <a:gd name="connsiteX20" fmla="*/ 62507 w 172441"/>
                <a:gd name="connsiteY20" fmla="*/ 104507 h 382518"/>
                <a:gd name="connsiteX21" fmla="*/ 79176 w 172441"/>
                <a:gd name="connsiteY21" fmla="*/ 90220 h 382518"/>
                <a:gd name="connsiteX22" fmla="*/ 95845 w 172441"/>
                <a:gd name="connsiteY22" fmla="*/ 104507 h 382518"/>
                <a:gd name="connsiteX23" fmla="*/ 88701 w 172441"/>
                <a:gd name="connsiteY23" fmla="*/ 137845 h 382518"/>
                <a:gd name="connsiteX24" fmla="*/ 88701 w 172441"/>
                <a:gd name="connsiteY24" fmla="*/ 178326 h 382518"/>
                <a:gd name="connsiteX25" fmla="*/ 86320 w 172441"/>
                <a:gd name="connsiteY25" fmla="*/ 218807 h 382518"/>
                <a:gd name="connsiteX26" fmla="*/ 86320 w 172441"/>
                <a:gd name="connsiteY26" fmla="*/ 256907 h 382518"/>
                <a:gd name="connsiteX27" fmla="*/ 86320 w 172441"/>
                <a:gd name="connsiteY27" fmla="*/ 295007 h 382518"/>
                <a:gd name="connsiteX28" fmla="*/ 91082 w 172441"/>
                <a:gd name="connsiteY28" fmla="*/ 328345 h 382518"/>
                <a:gd name="connsiteX29" fmla="*/ 102989 w 172441"/>
                <a:gd name="connsiteY29" fmla="*/ 359301 h 382518"/>
                <a:gd name="connsiteX30" fmla="*/ 119657 w 172441"/>
                <a:gd name="connsiteY30" fmla="*/ 378351 h 382518"/>
                <a:gd name="connsiteX31" fmla="*/ 152995 w 172441"/>
                <a:gd name="connsiteY31" fmla="*/ 378351 h 382518"/>
                <a:gd name="connsiteX32" fmla="*/ 172045 w 172441"/>
                <a:gd name="connsiteY32" fmla="*/ 361682 h 382518"/>
                <a:gd name="connsiteX33" fmla="*/ 164901 w 172441"/>
                <a:gd name="connsiteY33" fmla="*/ 333107 h 382518"/>
                <a:gd name="connsiteX34" fmla="*/ 152995 w 172441"/>
                <a:gd name="connsiteY34" fmla="*/ 321201 h 382518"/>
                <a:gd name="connsiteX35" fmla="*/ 145851 w 172441"/>
                <a:gd name="connsiteY35" fmla="*/ 292626 h 382518"/>
                <a:gd name="connsiteX36" fmla="*/ 141089 w 172441"/>
                <a:gd name="connsiteY36" fmla="*/ 252145 h 382518"/>
                <a:gd name="connsiteX37" fmla="*/ 139700 w 172441"/>
                <a:gd name="connsiteY37" fmla="*/ 221189 h 382518"/>
                <a:gd name="connsiteX38" fmla="*/ 143470 w 172441"/>
                <a:gd name="connsiteY38" fmla="*/ 185470 h 382518"/>
                <a:gd name="connsiteX39" fmla="*/ 150614 w 172441"/>
                <a:gd name="connsiteY39" fmla="*/ 147370 h 382518"/>
                <a:gd name="connsiteX40" fmla="*/ 152995 w 172441"/>
                <a:gd name="connsiteY40" fmla="*/ 92601 h 382518"/>
                <a:gd name="connsiteX41" fmla="*/ 149225 w 172441"/>
                <a:gd name="connsiteY41" fmla="*/ 53559 h 382518"/>
                <a:gd name="connsiteX42" fmla="*/ 100607 w 172441"/>
                <a:gd name="connsiteY42" fmla="*/ 2560 h 382518"/>
                <a:gd name="connsiteX0" fmla="*/ 100607 w 172441"/>
                <a:gd name="connsiteY0" fmla="*/ 2560 h 382518"/>
                <a:gd name="connsiteX1" fmla="*/ 53429 w 172441"/>
                <a:gd name="connsiteY1" fmla="*/ 9754 h 382518"/>
                <a:gd name="connsiteX2" fmla="*/ 26789 w 172441"/>
                <a:gd name="connsiteY2" fmla="*/ 28307 h 382518"/>
                <a:gd name="connsiteX3" fmla="*/ 10120 w 172441"/>
                <a:gd name="connsiteY3" fmla="*/ 64026 h 382518"/>
                <a:gd name="connsiteX4" fmla="*/ 5357 w 172441"/>
                <a:gd name="connsiteY4" fmla="*/ 97364 h 382518"/>
                <a:gd name="connsiteX5" fmla="*/ 5357 w 172441"/>
                <a:gd name="connsiteY5" fmla="*/ 154514 h 382518"/>
                <a:gd name="connsiteX6" fmla="*/ 5357 w 172441"/>
                <a:gd name="connsiteY6" fmla="*/ 202139 h 382518"/>
                <a:gd name="connsiteX7" fmla="*/ 595 w 172441"/>
                <a:gd name="connsiteY7" fmla="*/ 259289 h 382518"/>
                <a:gd name="connsiteX8" fmla="*/ 595 w 172441"/>
                <a:gd name="connsiteY8" fmla="*/ 311676 h 382518"/>
                <a:gd name="connsiteX9" fmla="*/ 5357 w 172441"/>
                <a:gd name="connsiteY9" fmla="*/ 352157 h 382518"/>
                <a:gd name="connsiteX10" fmla="*/ 17264 w 172441"/>
                <a:gd name="connsiteY10" fmla="*/ 380732 h 382518"/>
                <a:gd name="connsiteX11" fmla="*/ 45839 w 172441"/>
                <a:gd name="connsiteY11" fmla="*/ 378351 h 382518"/>
                <a:gd name="connsiteX12" fmla="*/ 62507 w 172441"/>
                <a:gd name="connsiteY12" fmla="*/ 368826 h 382518"/>
                <a:gd name="connsiteX13" fmla="*/ 67270 w 172441"/>
                <a:gd name="connsiteY13" fmla="*/ 347395 h 382518"/>
                <a:gd name="connsiteX14" fmla="*/ 57745 w 172441"/>
                <a:gd name="connsiteY14" fmla="*/ 318820 h 382518"/>
                <a:gd name="connsiteX15" fmla="*/ 57745 w 172441"/>
                <a:gd name="connsiteY15" fmla="*/ 283101 h 382518"/>
                <a:gd name="connsiteX16" fmla="*/ 62507 w 172441"/>
                <a:gd name="connsiteY16" fmla="*/ 259289 h 382518"/>
                <a:gd name="connsiteX17" fmla="*/ 69651 w 172441"/>
                <a:gd name="connsiteY17" fmla="*/ 228332 h 382518"/>
                <a:gd name="connsiteX18" fmla="*/ 64889 w 172441"/>
                <a:gd name="connsiteY18" fmla="*/ 185470 h 382518"/>
                <a:gd name="connsiteX19" fmla="*/ 62507 w 172441"/>
                <a:gd name="connsiteY19" fmla="*/ 140226 h 382518"/>
                <a:gd name="connsiteX20" fmla="*/ 62507 w 172441"/>
                <a:gd name="connsiteY20" fmla="*/ 104507 h 382518"/>
                <a:gd name="connsiteX21" fmla="*/ 79176 w 172441"/>
                <a:gd name="connsiteY21" fmla="*/ 90220 h 382518"/>
                <a:gd name="connsiteX22" fmla="*/ 95845 w 172441"/>
                <a:gd name="connsiteY22" fmla="*/ 104507 h 382518"/>
                <a:gd name="connsiteX23" fmla="*/ 88701 w 172441"/>
                <a:gd name="connsiteY23" fmla="*/ 137845 h 382518"/>
                <a:gd name="connsiteX24" fmla="*/ 88701 w 172441"/>
                <a:gd name="connsiteY24" fmla="*/ 178326 h 382518"/>
                <a:gd name="connsiteX25" fmla="*/ 86320 w 172441"/>
                <a:gd name="connsiteY25" fmla="*/ 218807 h 382518"/>
                <a:gd name="connsiteX26" fmla="*/ 86320 w 172441"/>
                <a:gd name="connsiteY26" fmla="*/ 256907 h 382518"/>
                <a:gd name="connsiteX27" fmla="*/ 86320 w 172441"/>
                <a:gd name="connsiteY27" fmla="*/ 295007 h 382518"/>
                <a:gd name="connsiteX28" fmla="*/ 91082 w 172441"/>
                <a:gd name="connsiteY28" fmla="*/ 328345 h 382518"/>
                <a:gd name="connsiteX29" fmla="*/ 102989 w 172441"/>
                <a:gd name="connsiteY29" fmla="*/ 359301 h 382518"/>
                <a:gd name="connsiteX30" fmla="*/ 119657 w 172441"/>
                <a:gd name="connsiteY30" fmla="*/ 378351 h 382518"/>
                <a:gd name="connsiteX31" fmla="*/ 152995 w 172441"/>
                <a:gd name="connsiteY31" fmla="*/ 378351 h 382518"/>
                <a:gd name="connsiteX32" fmla="*/ 172045 w 172441"/>
                <a:gd name="connsiteY32" fmla="*/ 361682 h 382518"/>
                <a:gd name="connsiteX33" fmla="*/ 164901 w 172441"/>
                <a:gd name="connsiteY33" fmla="*/ 333107 h 382518"/>
                <a:gd name="connsiteX34" fmla="*/ 152995 w 172441"/>
                <a:gd name="connsiteY34" fmla="*/ 321201 h 382518"/>
                <a:gd name="connsiteX35" fmla="*/ 145851 w 172441"/>
                <a:gd name="connsiteY35" fmla="*/ 292626 h 382518"/>
                <a:gd name="connsiteX36" fmla="*/ 141089 w 172441"/>
                <a:gd name="connsiteY36" fmla="*/ 252145 h 382518"/>
                <a:gd name="connsiteX37" fmla="*/ 139700 w 172441"/>
                <a:gd name="connsiteY37" fmla="*/ 221189 h 382518"/>
                <a:gd name="connsiteX38" fmla="*/ 143470 w 172441"/>
                <a:gd name="connsiteY38" fmla="*/ 185470 h 382518"/>
                <a:gd name="connsiteX39" fmla="*/ 147786 w 172441"/>
                <a:gd name="connsiteY39" fmla="*/ 147370 h 382518"/>
                <a:gd name="connsiteX40" fmla="*/ 152995 w 172441"/>
                <a:gd name="connsiteY40" fmla="*/ 92601 h 382518"/>
                <a:gd name="connsiteX41" fmla="*/ 149225 w 172441"/>
                <a:gd name="connsiteY41" fmla="*/ 53559 h 382518"/>
                <a:gd name="connsiteX42" fmla="*/ 100607 w 172441"/>
                <a:gd name="connsiteY42" fmla="*/ 2560 h 382518"/>
                <a:gd name="connsiteX0" fmla="*/ 100607 w 172441"/>
                <a:gd name="connsiteY0" fmla="*/ 2560 h 382518"/>
                <a:gd name="connsiteX1" fmla="*/ 53429 w 172441"/>
                <a:gd name="connsiteY1" fmla="*/ 9754 h 382518"/>
                <a:gd name="connsiteX2" fmla="*/ 26789 w 172441"/>
                <a:gd name="connsiteY2" fmla="*/ 28307 h 382518"/>
                <a:gd name="connsiteX3" fmla="*/ 10120 w 172441"/>
                <a:gd name="connsiteY3" fmla="*/ 64026 h 382518"/>
                <a:gd name="connsiteX4" fmla="*/ 5357 w 172441"/>
                <a:gd name="connsiteY4" fmla="*/ 97364 h 382518"/>
                <a:gd name="connsiteX5" fmla="*/ 5357 w 172441"/>
                <a:gd name="connsiteY5" fmla="*/ 154514 h 382518"/>
                <a:gd name="connsiteX6" fmla="*/ 5357 w 172441"/>
                <a:gd name="connsiteY6" fmla="*/ 202139 h 382518"/>
                <a:gd name="connsiteX7" fmla="*/ 595 w 172441"/>
                <a:gd name="connsiteY7" fmla="*/ 259289 h 382518"/>
                <a:gd name="connsiteX8" fmla="*/ 595 w 172441"/>
                <a:gd name="connsiteY8" fmla="*/ 311676 h 382518"/>
                <a:gd name="connsiteX9" fmla="*/ 5357 w 172441"/>
                <a:gd name="connsiteY9" fmla="*/ 352157 h 382518"/>
                <a:gd name="connsiteX10" fmla="*/ 17264 w 172441"/>
                <a:gd name="connsiteY10" fmla="*/ 380732 h 382518"/>
                <a:gd name="connsiteX11" fmla="*/ 45839 w 172441"/>
                <a:gd name="connsiteY11" fmla="*/ 378351 h 382518"/>
                <a:gd name="connsiteX12" fmla="*/ 62507 w 172441"/>
                <a:gd name="connsiteY12" fmla="*/ 368826 h 382518"/>
                <a:gd name="connsiteX13" fmla="*/ 67270 w 172441"/>
                <a:gd name="connsiteY13" fmla="*/ 347395 h 382518"/>
                <a:gd name="connsiteX14" fmla="*/ 57745 w 172441"/>
                <a:gd name="connsiteY14" fmla="*/ 318820 h 382518"/>
                <a:gd name="connsiteX15" fmla="*/ 57745 w 172441"/>
                <a:gd name="connsiteY15" fmla="*/ 283101 h 382518"/>
                <a:gd name="connsiteX16" fmla="*/ 62507 w 172441"/>
                <a:gd name="connsiteY16" fmla="*/ 259289 h 382518"/>
                <a:gd name="connsiteX17" fmla="*/ 69651 w 172441"/>
                <a:gd name="connsiteY17" fmla="*/ 228332 h 382518"/>
                <a:gd name="connsiteX18" fmla="*/ 64889 w 172441"/>
                <a:gd name="connsiteY18" fmla="*/ 185470 h 382518"/>
                <a:gd name="connsiteX19" fmla="*/ 62507 w 172441"/>
                <a:gd name="connsiteY19" fmla="*/ 140226 h 382518"/>
                <a:gd name="connsiteX20" fmla="*/ 62507 w 172441"/>
                <a:gd name="connsiteY20" fmla="*/ 104507 h 382518"/>
                <a:gd name="connsiteX21" fmla="*/ 79176 w 172441"/>
                <a:gd name="connsiteY21" fmla="*/ 90220 h 382518"/>
                <a:gd name="connsiteX22" fmla="*/ 95845 w 172441"/>
                <a:gd name="connsiteY22" fmla="*/ 104507 h 382518"/>
                <a:gd name="connsiteX23" fmla="*/ 88701 w 172441"/>
                <a:gd name="connsiteY23" fmla="*/ 137845 h 382518"/>
                <a:gd name="connsiteX24" fmla="*/ 88701 w 172441"/>
                <a:gd name="connsiteY24" fmla="*/ 178326 h 382518"/>
                <a:gd name="connsiteX25" fmla="*/ 86320 w 172441"/>
                <a:gd name="connsiteY25" fmla="*/ 218807 h 382518"/>
                <a:gd name="connsiteX26" fmla="*/ 86320 w 172441"/>
                <a:gd name="connsiteY26" fmla="*/ 256907 h 382518"/>
                <a:gd name="connsiteX27" fmla="*/ 86320 w 172441"/>
                <a:gd name="connsiteY27" fmla="*/ 295007 h 382518"/>
                <a:gd name="connsiteX28" fmla="*/ 91082 w 172441"/>
                <a:gd name="connsiteY28" fmla="*/ 328345 h 382518"/>
                <a:gd name="connsiteX29" fmla="*/ 102989 w 172441"/>
                <a:gd name="connsiteY29" fmla="*/ 359301 h 382518"/>
                <a:gd name="connsiteX30" fmla="*/ 119657 w 172441"/>
                <a:gd name="connsiteY30" fmla="*/ 378351 h 382518"/>
                <a:gd name="connsiteX31" fmla="*/ 152995 w 172441"/>
                <a:gd name="connsiteY31" fmla="*/ 378351 h 382518"/>
                <a:gd name="connsiteX32" fmla="*/ 172045 w 172441"/>
                <a:gd name="connsiteY32" fmla="*/ 361682 h 382518"/>
                <a:gd name="connsiteX33" fmla="*/ 164901 w 172441"/>
                <a:gd name="connsiteY33" fmla="*/ 335935 h 382518"/>
                <a:gd name="connsiteX34" fmla="*/ 152995 w 172441"/>
                <a:gd name="connsiteY34" fmla="*/ 321201 h 382518"/>
                <a:gd name="connsiteX35" fmla="*/ 145851 w 172441"/>
                <a:gd name="connsiteY35" fmla="*/ 292626 h 382518"/>
                <a:gd name="connsiteX36" fmla="*/ 141089 w 172441"/>
                <a:gd name="connsiteY36" fmla="*/ 252145 h 382518"/>
                <a:gd name="connsiteX37" fmla="*/ 139700 w 172441"/>
                <a:gd name="connsiteY37" fmla="*/ 221189 h 382518"/>
                <a:gd name="connsiteX38" fmla="*/ 143470 w 172441"/>
                <a:gd name="connsiteY38" fmla="*/ 185470 h 382518"/>
                <a:gd name="connsiteX39" fmla="*/ 147786 w 172441"/>
                <a:gd name="connsiteY39" fmla="*/ 147370 h 382518"/>
                <a:gd name="connsiteX40" fmla="*/ 152995 w 172441"/>
                <a:gd name="connsiteY40" fmla="*/ 92601 h 382518"/>
                <a:gd name="connsiteX41" fmla="*/ 149225 w 172441"/>
                <a:gd name="connsiteY41" fmla="*/ 53559 h 382518"/>
                <a:gd name="connsiteX42" fmla="*/ 100607 w 172441"/>
                <a:gd name="connsiteY42" fmla="*/ 2560 h 382518"/>
                <a:gd name="connsiteX0" fmla="*/ 100607 w 172441"/>
                <a:gd name="connsiteY0" fmla="*/ 2560 h 381049"/>
                <a:gd name="connsiteX1" fmla="*/ 53429 w 172441"/>
                <a:gd name="connsiteY1" fmla="*/ 9754 h 381049"/>
                <a:gd name="connsiteX2" fmla="*/ 26789 w 172441"/>
                <a:gd name="connsiteY2" fmla="*/ 28307 h 381049"/>
                <a:gd name="connsiteX3" fmla="*/ 10120 w 172441"/>
                <a:gd name="connsiteY3" fmla="*/ 64026 h 381049"/>
                <a:gd name="connsiteX4" fmla="*/ 5357 w 172441"/>
                <a:gd name="connsiteY4" fmla="*/ 97364 h 381049"/>
                <a:gd name="connsiteX5" fmla="*/ 5357 w 172441"/>
                <a:gd name="connsiteY5" fmla="*/ 154514 h 381049"/>
                <a:gd name="connsiteX6" fmla="*/ 5357 w 172441"/>
                <a:gd name="connsiteY6" fmla="*/ 202139 h 381049"/>
                <a:gd name="connsiteX7" fmla="*/ 595 w 172441"/>
                <a:gd name="connsiteY7" fmla="*/ 259289 h 381049"/>
                <a:gd name="connsiteX8" fmla="*/ 595 w 172441"/>
                <a:gd name="connsiteY8" fmla="*/ 311676 h 381049"/>
                <a:gd name="connsiteX9" fmla="*/ 5357 w 172441"/>
                <a:gd name="connsiteY9" fmla="*/ 352157 h 381049"/>
                <a:gd name="connsiteX10" fmla="*/ 17264 w 172441"/>
                <a:gd name="connsiteY10" fmla="*/ 378847 h 381049"/>
                <a:gd name="connsiteX11" fmla="*/ 45839 w 172441"/>
                <a:gd name="connsiteY11" fmla="*/ 378351 h 381049"/>
                <a:gd name="connsiteX12" fmla="*/ 62507 w 172441"/>
                <a:gd name="connsiteY12" fmla="*/ 368826 h 381049"/>
                <a:gd name="connsiteX13" fmla="*/ 67270 w 172441"/>
                <a:gd name="connsiteY13" fmla="*/ 347395 h 381049"/>
                <a:gd name="connsiteX14" fmla="*/ 57745 w 172441"/>
                <a:gd name="connsiteY14" fmla="*/ 318820 h 381049"/>
                <a:gd name="connsiteX15" fmla="*/ 57745 w 172441"/>
                <a:gd name="connsiteY15" fmla="*/ 283101 h 381049"/>
                <a:gd name="connsiteX16" fmla="*/ 62507 w 172441"/>
                <a:gd name="connsiteY16" fmla="*/ 259289 h 381049"/>
                <a:gd name="connsiteX17" fmla="*/ 69651 w 172441"/>
                <a:gd name="connsiteY17" fmla="*/ 228332 h 381049"/>
                <a:gd name="connsiteX18" fmla="*/ 64889 w 172441"/>
                <a:gd name="connsiteY18" fmla="*/ 185470 h 381049"/>
                <a:gd name="connsiteX19" fmla="*/ 62507 w 172441"/>
                <a:gd name="connsiteY19" fmla="*/ 140226 h 381049"/>
                <a:gd name="connsiteX20" fmla="*/ 62507 w 172441"/>
                <a:gd name="connsiteY20" fmla="*/ 104507 h 381049"/>
                <a:gd name="connsiteX21" fmla="*/ 79176 w 172441"/>
                <a:gd name="connsiteY21" fmla="*/ 90220 h 381049"/>
                <a:gd name="connsiteX22" fmla="*/ 95845 w 172441"/>
                <a:gd name="connsiteY22" fmla="*/ 104507 h 381049"/>
                <a:gd name="connsiteX23" fmla="*/ 88701 w 172441"/>
                <a:gd name="connsiteY23" fmla="*/ 137845 h 381049"/>
                <a:gd name="connsiteX24" fmla="*/ 88701 w 172441"/>
                <a:gd name="connsiteY24" fmla="*/ 178326 h 381049"/>
                <a:gd name="connsiteX25" fmla="*/ 86320 w 172441"/>
                <a:gd name="connsiteY25" fmla="*/ 218807 h 381049"/>
                <a:gd name="connsiteX26" fmla="*/ 86320 w 172441"/>
                <a:gd name="connsiteY26" fmla="*/ 256907 h 381049"/>
                <a:gd name="connsiteX27" fmla="*/ 86320 w 172441"/>
                <a:gd name="connsiteY27" fmla="*/ 295007 h 381049"/>
                <a:gd name="connsiteX28" fmla="*/ 91082 w 172441"/>
                <a:gd name="connsiteY28" fmla="*/ 328345 h 381049"/>
                <a:gd name="connsiteX29" fmla="*/ 102989 w 172441"/>
                <a:gd name="connsiteY29" fmla="*/ 359301 h 381049"/>
                <a:gd name="connsiteX30" fmla="*/ 119657 w 172441"/>
                <a:gd name="connsiteY30" fmla="*/ 378351 h 381049"/>
                <a:gd name="connsiteX31" fmla="*/ 152995 w 172441"/>
                <a:gd name="connsiteY31" fmla="*/ 378351 h 381049"/>
                <a:gd name="connsiteX32" fmla="*/ 172045 w 172441"/>
                <a:gd name="connsiteY32" fmla="*/ 361682 h 381049"/>
                <a:gd name="connsiteX33" fmla="*/ 164901 w 172441"/>
                <a:gd name="connsiteY33" fmla="*/ 335935 h 381049"/>
                <a:gd name="connsiteX34" fmla="*/ 152995 w 172441"/>
                <a:gd name="connsiteY34" fmla="*/ 321201 h 381049"/>
                <a:gd name="connsiteX35" fmla="*/ 145851 w 172441"/>
                <a:gd name="connsiteY35" fmla="*/ 292626 h 381049"/>
                <a:gd name="connsiteX36" fmla="*/ 141089 w 172441"/>
                <a:gd name="connsiteY36" fmla="*/ 252145 h 381049"/>
                <a:gd name="connsiteX37" fmla="*/ 139700 w 172441"/>
                <a:gd name="connsiteY37" fmla="*/ 221189 h 381049"/>
                <a:gd name="connsiteX38" fmla="*/ 143470 w 172441"/>
                <a:gd name="connsiteY38" fmla="*/ 185470 h 381049"/>
                <a:gd name="connsiteX39" fmla="*/ 147786 w 172441"/>
                <a:gd name="connsiteY39" fmla="*/ 147370 h 381049"/>
                <a:gd name="connsiteX40" fmla="*/ 152995 w 172441"/>
                <a:gd name="connsiteY40" fmla="*/ 92601 h 381049"/>
                <a:gd name="connsiteX41" fmla="*/ 149225 w 172441"/>
                <a:gd name="connsiteY41" fmla="*/ 53559 h 381049"/>
                <a:gd name="connsiteX42" fmla="*/ 100607 w 172441"/>
                <a:gd name="connsiteY42" fmla="*/ 2560 h 381049"/>
                <a:gd name="connsiteX0" fmla="*/ 100607 w 172441"/>
                <a:gd name="connsiteY0" fmla="*/ 2560 h 381049"/>
                <a:gd name="connsiteX1" fmla="*/ 53429 w 172441"/>
                <a:gd name="connsiteY1" fmla="*/ 9754 h 381049"/>
                <a:gd name="connsiteX2" fmla="*/ 26789 w 172441"/>
                <a:gd name="connsiteY2" fmla="*/ 28307 h 381049"/>
                <a:gd name="connsiteX3" fmla="*/ 10120 w 172441"/>
                <a:gd name="connsiteY3" fmla="*/ 64026 h 381049"/>
                <a:gd name="connsiteX4" fmla="*/ 5357 w 172441"/>
                <a:gd name="connsiteY4" fmla="*/ 97364 h 381049"/>
                <a:gd name="connsiteX5" fmla="*/ 5357 w 172441"/>
                <a:gd name="connsiteY5" fmla="*/ 154514 h 381049"/>
                <a:gd name="connsiteX6" fmla="*/ 5357 w 172441"/>
                <a:gd name="connsiteY6" fmla="*/ 202139 h 381049"/>
                <a:gd name="connsiteX7" fmla="*/ 595 w 172441"/>
                <a:gd name="connsiteY7" fmla="*/ 259289 h 381049"/>
                <a:gd name="connsiteX8" fmla="*/ 595 w 172441"/>
                <a:gd name="connsiteY8" fmla="*/ 311676 h 381049"/>
                <a:gd name="connsiteX9" fmla="*/ 5357 w 172441"/>
                <a:gd name="connsiteY9" fmla="*/ 352157 h 381049"/>
                <a:gd name="connsiteX10" fmla="*/ 17264 w 172441"/>
                <a:gd name="connsiteY10" fmla="*/ 378847 h 381049"/>
                <a:gd name="connsiteX11" fmla="*/ 45839 w 172441"/>
                <a:gd name="connsiteY11" fmla="*/ 378351 h 381049"/>
                <a:gd name="connsiteX12" fmla="*/ 62507 w 172441"/>
                <a:gd name="connsiteY12" fmla="*/ 368826 h 381049"/>
                <a:gd name="connsiteX13" fmla="*/ 67270 w 172441"/>
                <a:gd name="connsiteY13" fmla="*/ 347395 h 381049"/>
                <a:gd name="connsiteX14" fmla="*/ 57745 w 172441"/>
                <a:gd name="connsiteY14" fmla="*/ 318820 h 381049"/>
                <a:gd name="connsiteX15" fmla="*/ 57745 w 172441"/>
                <a:gd name="connsiteY15" fmla="*/ 283101 h 381049"/>
                <a:gd name="connsiteX16" fmla="*/ 62507 w 172441"/>
                <a:gd name="connsiteY16" fmla="*/ 259289 h 381049"/>
                <a:gd name="connsiteX17" fmla="*/ 67766 w 172441"/>
                <a:gd name="connsiteY17" fmla="*/ 228332 h 381049"/>
                <a:gd name="connsiteX18" fmla="*/ 64889 w 172441"/>
                <a:gd name="connsiteY18" fmla="*/ 185470 h 381049"/>
                <a:gd name="connsiteX19" fmla="*/ 62507 w 172441"/>
                <a:gd name="connsiteY19" fmla="*/ 140226 h 381049"/>
                <a:gd name="connsiteX20" fmla="*/ 62507 w 172441"/>
                <a:gd name="connsiteY20" fmla="*/ 104507 h 381049"/>
                <a:gd name="connsiteX21" fmla="*/ 79176 w 172441"/>
                <a:gd name="connsiteY21" fmla="*/ 90220 h 381049"/>
                <a:gd name="connsiteX22" fmla="*/ 95845 w 172441"/>
                <a:gd name="connsiteY22" fmla="*/ 104507 h 381049"/>
                <a:gd name="connsiteX23" fmla="*/ 88701 w 172441"/>
                <a:gd name="connsiteY23" fmla="*/ 137845 h 381049"/>
                <a:gd name="connsiteX24" fmla="*/ 88701 w 172441"/>
                <a:gd name="connsiteY24" fmla="*/ 178326 h 381049"/>
                <a:gd name="connsiteX25" fmla="*/ 86320 w 172441"/>
                <a:gd name="connsiteY25" fmla="*/ 218807 h 381049"/>
                <a:gd name="connsiteX26" fmla="*/ 86320 w 172441"/>
                <a:gd name="connsiteY26" fmla="*/ 256907 h 381049"/>
                <a:gd name="connsiteX27" fmla="*/ 86320 w 172441"/>
                <a:gd name="connsiteY27" fmla="*/ 295007 h 381049"/>
                <a:gd name="connsiteX28" fmla="*/ 91082 w 172441"/>
                <a:gd name="connsiteY28" fmla="*/ 328345 h 381049"/>
                <a:gd name="connsiteX29" fmla="*/ 102989 w 172441"/>
                <a:gd name="connsiteY29" fmla="*/ 359301 h 381049"/>
                <a:gd name="connsiteX30" fmla="*/ 119657 w 172441"/>
                <a:gd name="connsiteY30" fmla="*/ 378351 h 381049"/>
                <a:gd name="connsiteX31" fmla="*/ 152995 w 172441"/>
                <a:gd name="connsiteY31" fmla="*/ 378351 h 381049"/>
                <a:gd name="connsiteX32" fmla="*/ 172045 w 172441"/>
                <a:gd name="connsiteY32" fmla="*/ 361682 h 381049"/>
                <a:gd name="connsiteX33" fmla="*/ 164901 w 172441"/>
                <a:gd name="connsiteY33" fmla="*/ 335935 h 381049"/>
                <a:gd name="connsiteX34" fmla="*/ 152995 w 172441"/>
                <a:gd name="connsiteY34" fmla="*/ 321201 h 381049"/>
                <a:gd name="connsiteX35" fmla="*/ 145851 w 172441"/>
                <a:gd name="connsiteY35" fmla="*/ 292626 h 381049"/>
                <a:gd name="connsiteX36" fmla="*/ 141089 w 172441"/>
                <a:gd name="connsiteY36" fmla="*/ 252145 h 381049"/>
                <a:gd name="connsiteX37" fmla="*/ 139700 w 172441"/>
                <a:gd name="connsiteY37" fmla="*/ 221189 h 381049"/>
                <a:gd name="connsiteX38" fmla="*/ 143470 w 172441"/>
                <a:gd name="connsiteY38" fmla="*/ 185470 h 381049"/>
                <a:gd name="connsiteX39" fmla="*/ 147786 w 172441"/>
                <a:gd name="connsiteY39" fmla="*/ 147370 h 381049"/>
                <a:gd name="connsiteX40" fmla="*/ 152995 w 172441"/>
                <a:gd name="connsiteY40" fmla="*/ 92601 h 381049"/>
                <a:gd name="connsiteX41" fmla="*/ 149225 w 172441"/>
                <a:gd name="connsiteY41" fmla="*/ 53559 h 381049"/>
                <a:gd name="connsiteX42" fmla="*/ 100607 w 172441"/>
                <a:gd name="connsiteY42" fmla="*/ 2560 h 381049"/>
                <a:gd name="connsiteX0" fmla="*/ 100607 w 172441"/>
                <a:gd name="connsiteY0" fmla="*/ 2560 h 381049"/>
                <a:gd name="connsiteX1" fmla="*/ 53429 w 172441"/>
                <a:gd name="connsiteY1" fmla="*/ 9754 h 381049"/>
                <a:gd name="connsiteX2" fmla="*/ 26789 w 172441"/>
                <a:gd name="connsiteY2" fmla="*/ 28307 h 381049"/>
                <a:gd name="connsiteX3" fmla="*/ 10120 w 172441"/>
                <a:gd name="connsiteY3" fmla="*/ 64026 h 381049"/>
                <a:gd name="connsiteX4" fmla="*/ 5357 w 172441"/>
                <a:gd name="connsiteY4" fmla="*/ 97364 h 381049"/>
                <a:gd name="connsiteX5" fmla="*/ 5357 w 172441"/>
                <a:gd name="connsiteY5" fmla="*/ 154514 h 381049"/>
                <a:gd name="connsiteX6" fmla="*/ 5357 w 172441"/>
                <a:gd name="connsiteY6" fmla="*/ 202139 h 381049"/>
                <a:gd name="connsiteX7" fmla="*/ 595 w 172441"/>
                <a:gd name="connsiteY7" fmla="*/ 259289 h 381049"/>
                <a:gd name="connsiteX8" fmla="*/ 595 w 172441"/>
                <a:gd name="connsiteY8" fmla="*/ 311676 h 381049"/>
                <a:gd name="connsiteX9" fmla="*/ 5357 w 172441"/>
                <a:gd name="connsiteY9" fmla="*/ 352157 h 381049"/>
                <a:gd name="connsiteX10" fmla="*/ 17264 w 172441"/>
                <a:gd name="connsiteY10" fmla="*/ 378847 h 381049"/>
                <a:gd name="connsiteX11" fmla="*/ 45839 w 172441"/>
                <a:gd name="connsiteY11" fmla="*/ 378351 h 381049"/>
                <a:gd name="connsiteX12" fmla="*/ 62507 w 172441"/>
                <a:gd name="connsiteY12" fmla="*/ 368826 h 381049"/>
                <a:gd name="connsiteX13" fmla="*/ 67270 w 172441"/>
                <a:gd name="connsiteY13" fmla="*/ 347395 h 381049"/>
                <a:gd name="connsiteX14" fmla="*/ 57745 w 172441"/>
                <a:gd name="connsiteY14" fmla="*/ 318820 h 381049"/>
                <a:gd name="connsiteX15" fmla="*/ 57745 w 172441"/>
                <a:gd name="connsiteY15" fmla="*/ 283101 h 381049"/>
                <a:gd name="connsiteX16" fmla="*/ 62507 w 172441"/>
                <a:gd name="connsiteY16" fmla="*/ 259289 h 381049"/>
                <a:gd name="connsiteX17" fmla="*/ 67766 w 172441"/>
                <a:gd name="connsiteY17" fmla="*/ 228332 h 381049"/>
                <a:gd name="connsiteX18" fmla="*/ 64889 w 172441"/>
                <a:gd name="connsiteY18" fmla="*/ 185470 h 381049"/>
                <a:gd name="connsiteX19" fmla="*/ 62507 w 172441"/>
                <a:gd name="connsiteY19" fmla="*/ 140226 h 381049"/>
                <a:gd name="connsiteX20" fmla="*/ 62507 w 172441"/>
                <a:gd name="connsiteY20" fmla="*/ 104507 h 381049"/>
                <a:gd name="connsiteX21" fmla="*/ 79176 w 172441"/>
                <a:gd name="connsiteY21" fmla="*/ 90220 h 381049"/>
                <a:gd name="connsiteX22" fmla="*/ 95845 w 172441"/>
                <a:gd name="connsiteY22" fmla="*/ 104507 h 381049"/>
                <a:gd name="connsiteX23" fmla="*/ 91529 w 172441"/>
                <a:gd name="connsiteY23" fmla="*/ 137845 h 381049"/>
                <a:gd name="connsiteX24" fmla="*/ 88701 w 172441"/>
                <a:gd name="connsiteY24" fmla="*/ 178326 h 381049"/>
                <a:gd name="connsiteX25" fmla="*/ 86320 w 172441"/>
                <a:gd name="connsiteY25" fmla="*/ 218807 h 381049"/>
                <a:gd name="connsiteX26" fmla="*/ 86320 w 172441"/>
                <a:gd name="connsiteY26" fmla="*/ 256907 h 381049"/>
                <a:gd name="connsiteX27" fmla="*/ 86320 w 172441"/>
                <a:gd name="connsiteY27" fmla="*/ 295007 h 381049"/>
                <a:gd name="connsiteX28" fmla="*/ 91082 w 172441"/>
                <a:gd name="connsiteY28" fmla="*/ 328345 h 381049"/>
                <a:gd name="connsiteX29" fmla="*/ 102989 w 172441"/>
                <a:gd name="connsiteY29" fmla="*/ 359301 h 381049"/>
                <a:gd name="connsiteX30" fmla="*/ 119657 w 172441"/>
                <a:gd name="connsiteY30" fmla="*/ 378351 h 381049"/>
                <a:gd name="connsiteX31" fmla="*/ 152995 w 172441"/>
                <a:gd name="connsiteY31" fmla="*/ 378351 h 381049"/>
                <a:gd name="connsiteX32" fmla="*/ 172045 w 172441"/>
                <a:gd name="connsiteY32" fmla="*/ 361682 h 381049"/>
                <a:gd name="connsiteX33" fmla="*/ 164901 w 172441"/>
                <a:gd name="connsiteY33" fmla="*/ 335935 h 381049"/>
                <a:gd name="connsiteX34" fmla="*/ 152995 w 172441"/>
                <a:gd name="connsiteY34" fmla="*/ 321201 h 381049"/>
                <a:gd name="connsiteX35" fmla="*/ 145851 w 172441"/>
                <a:gd name="connsiteY35" fmla="*/ 292626 h 381049"/>
                <a:gd name="connsiteX36" fmla="*/ 141089 w 172441"/>
                <a:gd name="connsiteY36" fmla="*/ 252145 h 381049"/>
                <a:gd name="connsiteX37" fmla="*/ 139700 w 172441"/>
                <a:gd name="connsiteY37" fmla="*/ 221189 h 381049"/>
                <a:gd name="connsiteX38" fmla="*/ 143470 w 172441"/>
                <a:gd name="connsiteY38" fmla="*/ 185470 h 381049"/>
                <a:gd name="connsiteX39" fmla="*/ 147786 w 172441"/>
                <a:gd name="connsiteY39" fmla="*/ 147370 h 381049"/>
                <a:gd name="connsiteX40" fmla="*/ 152995 w 172441"/>
                <a:gd name="connsiteY40" fmla="*/ 92601 h 381049"/>
                <a:gd name="connsiteX41" fmla="*/ 149225 w 172441"/>
                <a:gd name="connsiteY41" fmla="*/ 53559 h 381049"/>
                <a:gd name="connsiteX42" fmla="*/ 100607 w 172441"/>
                <a:gd name="connsiteY42" fmla="*/ 2560 h 381049"/>
                <a:gd name="connsiteX0" fmla="*/ 100607 w 172441"/>
                <a:gd name="connsiteY0" fmla="*/ 3028 h 381517"/>
                <a:gd name="connsiteX1" fmla="*/ 56257 w 172441"/>
                <a:gd name="connsiteY1" fmla="*/ 8337 h 381517"/>
                <a:gd name="connsiteX2" fmla="*/ 26789 w 172441"/>
                <a:gd name="connsiteY2" fmla="*/ 28775 h 381517"/>
                <a:gd name="connsiteX3" fmla="*/ 10120 w 172441"/>
                <a:gd name="connsiteY3" fmla="*/ 64494 h 381517"/>
                <a:gd name="connsiteX4" fmla="*/ 5357 w 172441"/>
                <a:gd name="connsiteY4" fmla="*/ 97832 h 381517"/>
                <a:gd name="connsiteX5" fmla="*/ 5357 w 172441"/>
                <a:gd name="connsiteY5" fmla="*/ 154982 h 381517"/>
                <a:gd name="connsiteX6" fmla="*/ 5357 w 172441"/>
                <a:gd name="connsiteY6" fmla="*/ 202607 h 381517"/>
                <a:gd name="connsiteX7" fmla="*/ 595 w 172441"/>
                <a:gd name="connsiteY7" fmla="*/ 259757 h 381517"/>
                <a:gd name="connsiteX8" fmla="*/ 595 w 172441"/>
                <a:gd name="connsiteY8" fmla="*/ 312144 h 381517"/>
                <a:gd name="connsiteX9" fmla="*/ 5357 w 172441"/>
                <a:gd name="connsiteY9" fmla="*/ 352625 h 381517"/>
                <a:gd name="connsiteX10" fmla="*/ 17264 w 172441"/>
                <a:gd name="connsiteY10" fmla="*/ 379315 h 381517"/>
                <a:gd name="connsiteX11" fmla="*/ 45839 w 172441"/>
                <a:gd name="connsiteY11" fmla="*/ 378819 h 381517"/>
                <a:gd name="connsiteX12" fmla="*/ 62507 w 172441"/>
                <a:gd name="connsiteY12" fmla="*/ 369294 h 381517"/>
                <a:gd name="connsiteX13" fmla="*/ 67270 w 172441"/>
                <a:gd name="connsiteY13" fmla="*/ 347863 h 381517"/>
                <a:gd name="connsiteX14" fmla="*/ 57745 w 172441"/>
                <a:gd name="connsiteY14" fmla="*/ 319288 h 381517"/>
                <a:gd name="connsiteX15" fmla="*/ 57745 w 172441"/>
                <a:gd name="connsiteY15" fmla="*/ 283569 h 381517"/>
                <a:gd name="connsiteX16" fmla="*/ 62507 w 172441"/>
                <a:gd name="connsiteY16" fmla="*/ 259757 h 381517"/>
                <a:gd name="connsiteX17" fmla="*/ 67766 w 172441"/>
                <a:gd name="connsiteY17" fmla="*/ 228800 h 381517"/>
                <a:gd name="connsiteX18" fmla="*/ 64889 w 172441"/>
                <a:gd name="connsiteY18" fmla="*/ 185938 h 381517"/>
                <a:gd name="connsiteX19" fmla="*/ 62507 w 172441"/>
                <a:gd name="connsiteY19" fmla="*/ 140694 h 381517"/>
                <a:gd name="connsiteX20" fmla="*/ 62507 w 172441"/>
                <a:gd name="connsiteY20" fmla="*/ 104975 h 381517"/>
                <a:gd name="connsiteX21" fmla="*/ 79176 w 172441"/>
                <a:gd name="connsiteY21" fmla="*/ 90688 h 381517"/>
                <a:gd name="connsiteX22" fmla="*/ 95845 w 172441"/>
                <a:gd name="connsiteY22" fmla="*/ 104975 h 381517"/>
                <a:gd name="connsiteX23" fmla="*/ 91529 w 172441"/>
                <a:gd name="connsiteY23" fmla="*/ 138313 h 381517"/>
                <a:gd name="connsiteX24" fmla="*/ 88701 w 172441"/>
                <a:gd name="connsiteY24" fmla="*/ 178794 h 381517"/>
                <a:gd name="connsiteX25" fmla="*/ 86320 w 172441"/>
                <a:gd name="connsiteY25" fmla="*/ 219275 h 381517"/>
                <a:gd name="connsiteX26" fmla="*/ 86320 w 172441"/>
                <a:gd name="connsiteY26" fmla="*/ 257375 h 381517"/>
                <a:gd name="connsiteX27" fmla="*/ 86320 w 172441"/>
                <a:gd name="connsiteY27" fmla="*/ 295475 h 381517"/>
                <a:gd name="connsiteX28" fmla="*/ 91082 w 172441"/>
                <a:gd name="connsiteY28" fmla="*/ 328813 h 381517"/>
                <a:gd name="connsiteX29" fmla="*/ 102989 w 172441"/>
                <a:gd name="connsiteY29" fmla="*/ 359769 h 381517"/>
                <a:gd name="connsiteX30" fmla="*/ 119657 w 172441"/>
                <a:gd name="connsiteY30" fmla="*/ 378819 h 381517"/>
                <a:gd name="connsiteX31" fmla="*/ 152995 w 172441"/>
                <a:gd name="connsiteY31" fmla="*/ 378819 h 381517"/>
                <a:gd name="connsiteX32" fmla="*/ 172045 w 172441"/>
                <a:gd name="connsiteY32" fmla="*/ 362150 h 381517"/>
                <a:gd name="connsiteX33" fmla="*/ 164901 w 172441"/>
                <a:gd name="connsiteY33" fmla="*/ 336403 h 381517"/>
                <a:gd name="connsiteX34" fmla="*/ 152995 w 172441"/>
                <a:gd name="connsiteY34" fmla="*/ 321669 h 381517"/>
                <a:gd name="connsiteX35" fmla="*/ 145851 w 172441"/>
                <a:gd name="connsiteY35" fmla="*/ 293094 h 381517"/>
                <a:gd name="connsiteX36" fmla="*/ 141089 w 172441"/>
                <a:gd name="connsiteY36" fmla="*/ 252613 h 381517"/>
                <a:gd name="connsiteX37" fmla="*/ 139700 w 172441"/>
                <a:gd name="connsiteY37" fmla="*/ 221657 h 381517"/>
                <a:gd name="connsiteX38" fmla="*/ 143470 w 172441"/>
                <a:gd name="connsiteY38" fmla="*/ 185938 h 381517"/>
                <a:gd name="connsiteX39" fmla="*/ 147786 w 172441"/>
                <a:gd name="connsiteY39" fmla="*/ 147838 h 381517"/>
                <a:gd name="connsiteX40" fmla="*/ 152995 w 172441"/>
                <a:gd name="connsiteY40" fmla="*/ 93069 h 381517"/>
                <a:gd name="connsiteX41" fmla="*/ 149225 w 172441"/>
                <a:gd name="connsiteY41" fmla="*/ 54027 h 381517"/>
                <a:gd name="connsiteX42" fmla="*/ 100607 w 172441"/>
                <a:gd name="connsiteY42" fmla="*/ 3028 h 381517"/>
                <a:gd name="connsiteX0" fmla="*/ 100607 w 172441"/>
                <a:gd name="connsiteY0" fmla="*/ 1750 h 380239"/>
                <a:gd name="connsiteX1" fmla="*/ 56257 w 172441"/>
                <a:gd name="connsiteY1" fmla="*/ 7059 h 380239"/>
                <a:gd name="connsiteX2" fmla="*/ 26789 w 172441"/>
                <a:gd name="connsiteY2" fmla="*/ 27497 h 380239"/>
                <a:gd name="connsiteX3" fmla="*/ 10120 w 172441"/>
                <a:gd name="connsiteY3" fmla="*/ 63216 h 380239"/>
                <a:gd name="connsiteX4" fmla="*/ 5357 w 172441"/>
                <a:gd name="connsiteY4" fmla="*/ 96554 h 380239"/>
                <a:gd name="connsiteX5" fmla="*/ 5357 w 172441"/>
                <a:gd name="connsiteY5" fmla="*/ 153704 h 380239"/>
                <a:gd name="connsiteX6" fmla="*/ 5357 w 172441"/>
                <a:gd name="connsiteY6" fmla="*/ 201329 h 380239"/>
                <a:gd name="connsiteX7" fmla="*/ 595 w 172441"/>
                <a:gd name="connsiteY7" fmla="*/ 258479 h 380239"/>
                <a:gd name="connsiteX8" fmla="*/ 595 w 172441"/>
                <a:gd name="connsiteY8" fmla="*/ 310866 h 380239"/>
                <a:gd name="connsiteX9" fmla="*/ 5357 w 172441"/>
                <a:gd name="connsiteY9" fmla="*/ 351347 h 380239"/>
                <a:gd name="connsiteX10" fmla="*/ 17264 w 172441"/>
                <a:gd name="connsiteY10" fmla="*/ 378037 h 380239"/>
                <a:gd name="connsiteX11" fmla="*/ 45839 w 172441"/>
                <a:gd name="connsiteY11" fmla="*/ 377541 h 380239"/>
                <a:gd name="connsiteX12" fmla="*/ 62507 w 172441"/>
                <a:gd name="connsiteY12" fmla="*/ 368016 h 380239"/>
                <a:gd name="connsiteX13" fmla="*/ 67270 w 172441"/>
                <a:gd name="connsiteY13" fmla="*/ 346585 h 380239"/>
                <a:gd name="connsiteX14" fmla="*/ 57745 w 172441"/>
                <a:gd name="connsiteY14" fmla="*/ 318010 h 380239"/>
                <a:gd name="connsiteX15" fmla="*/ 57745 w 172441"/>
                <a:gd name="connsiteY15" fmla="*/ 282291 h 380239"/>
                <a:gd name="connsiteX16" fmla="*/ 62507 w 172441"/>
                <a:gd name="connsiteY16" fmla="*/ 258479 h 380239"/>
                <a:gd name="connsiteX17" fmla="*/ 67766 w 172441"/>
                <a:gd name="connsiteY17" fmla="*/ 227522 h 380239"/>
                <a:gd name="connsiteX18" fmla="*/ 64889 w 172441"/>
                <a:gd name="connsiteY18" fmla="*/ 184660 h 380239"/>
                <a:gd name="connsiteX19" fmla="*/ 62507 w 172441"/>
                <a:gd name="connsiteY19" fmla="*/ 139416 h 380239"/>
                <a:gd name="connsiteX20" fmla="*/ 62507 w 172441"/>
                <a:gd name="connsiteY20" fmla="*/ 103697 h 380239"/>
                <a:gd name="connsiteX21" fmla="*/ 79176 w 172441"/>
                <a:gd name="connsiteY21" fmla="*/ 89410 h 380239"/>
                <a:gd name="connsiteX22" fmla="*/ 95845 w 172441"/>
                <a:gd name="connsiteY22" fmla="*/ 103697 h 380239"/>
                <a:gd name="connsiteX23" fmla="*/ 91529 w 172441"/>
                <a:gd name="connsiteY23" fmla="*/ 137035 h 380239"/>
                <a:gd name="connsiteX24" fmla="*/ 88701 w 172441"/>
                <a:gd name="connsiteY24" fmla="*/ 177516 h 380239"/>
                <a:gd name="connsiteX25" fmla="*/ 86320 w 172441"/>
                <a:gd name="connsiteY25" fmla="*/ 217997 h 380239"/>
                <a:gd name="connsiteX26" fmla="*/ 86320 w 172441"/>
                <a:gd name="connsiteY26" fmla="*/ 256097 h 380239"/>
                <a:gd name="connsiteX27" fmla="*/ 86320 w 172441"/>
                <a:gd name="connsiteY27" fmla="*/ 294197 h 380239"/>
                <a:gd name="connsiteX28" fmla="*/ 91082 w 172441"/>
                <a:gd name="connsiteY28" fmla="*/ 327535 h 380239"/>
                <a:gd name="connsiteX29" fmla="*/ 102989 w 172441"/>
                <a:gd name="connsiteY29" fmla="*/ 358491 h 380239"/>
                <a:gd name="connsiteX30" fmla="*/ 119657 w 172441"/>
                <a:gd name="connsiteY30" fmla="*/ 377541 h 380239"/>
                <a:gd name="connsiteX31" fmla="*/ 152995 w 172441"/>
                <a:gd name="connsiteY31" fmla="*/ 377541 h 380239"/>
                <a:gd name="connsiteX32" fmla="*/ 172045 w 172441"/>
                <a:gd name="connsiteY32" fmla="*/ 360872 h 380239"/>
                <a:gd name="connsiteX33" fmla="*/ 164901 w 172441"/>
                <a:gd name="connsiteY33" fmla="*/ 335125 h 380239"/>
                <a:gd name="connsiteX34" fmla="*/ 152995 w 172441"/>
                <a:gd name="connsiteY34" fmla="*/ 320391 h 380239"/>
                <a:gd name="connsiteX35" fmla="*/ 145851 w 172441"/>
                <a:gd name="connsiteY35" fmla="*/ 291816 h 380239"/>
                <a:gd name="connsiteX36" fmla="*/ 141089 w 172441"/>
                <a:gd name="connsiteY36" fmla="*/ 251335 h 380239"/>
                <a:gd name="connsiteX37" fmla="*/ 139700 w 172441"/>
                <a:gd name="connsiteY37" fmla="*/ 220379 h 380239"/>
                <a:gd name="connsiteX38" fmla="*/ 143470 w 172441"/>
                <a:gd name="connsiteY38" fmla="*/ 184660 h 380239"/>
                <a:gd name="connsiteX39" fmla="*/ 147786 w 172441"/>
                <a:gd name="connsiteY39" fmla="*/ 146560 h 380239"/>
                <a:gd name="connsiteX40" fmla="*/ 152995 w 172441"/>
                <a:gd name="connsiteY40" fmla="*/ 91791 h 380239"/>
                <a:gd name="connsiteX41" fmla="*/ 146701 w 172441"/>
                <a:gd name="connsiteY41" fmla="*/ 35085 h 380239"/>
                <a:gd name="connsiteX42" fmla="*/ 100607 w 172441"/>
                <a:gd name="connsiteY42" fmla="*/ 1750 h 380239"/>
                <a:gd name="connsiteX0" fmla="*/ 100607 w 172441"/>
                <a:gd name="connsiteY0" fmla="*/ 1627 h 380116"/>
                <a:gd name="connsiteX1" fmla="*/ 56257 w 172441"/>
                <a:gd name="connsiteY1" fmla="*/ 6936 h 380116"/>
                <a:gd name="connsiteX2" fmla="*/ 26789 w 172441"/>
                <a:gd name="connsiteY2" fmla="*/ 22326 h 380116"/>
                <a:gd name="connsiteX3" fmla="*/ 10120 w 172441"/>
                <a:gd name="connsiteY3" fmla="*/ 63093 h 380116"/>
                <a:gd name="connsiteX4" fmla="*/ 5357 w 172441"/>
                <a:gd name="connsiteY4" fmla="*/ 96431 h 380116"/>
                <a:gd name="connsiteX5" fmla="*/ 5357 w 172441"/>
                <a:gd name="connsiteY5" fmla="*/ 153581 h 380116"/>
                <a:gd name="connsiteX6" fmla="*/ 5357 w 172441"/>
                <a:gd name="connsiteY6" fmla="*/ 201206 h 380116"/>
                <a:gd name="connsiteX7" fmla="*/ 595 w 172441"/>
                <a:gd name="connsiteY7" fmla="*/ 258356 h 380116"/>
                <a:gd name="connsiteX8" fmla="*/ 595 w 172441"/>
                <a:gd name="connsiteY8" fmla="*/ 310743 h 380116"/>
                <a:gd name="connsiteX9" fmla="*/ 5357 w 172441"/>
                <a:gd name="connsiteY9" fmla="*/ 351224 h 380116"/>
                <a:gd name="connsiteX10" fmla="*/ 17264 w 172441"/>
                <a:gd name="connsiteY10" fmla="*/ 377914 h 380116"/>
                <a:gd name="connsiteX11" fmla="*/ 45839 w 172441"/>
                <a:gd name="connsiteY11" fmla="*/ 377418 h 380116"/>
                <a:gd name="connsiteX12" fmla="*/ 62507 w 172441"/>
                <a:gd name="connsiteY12" fmla="*/ 367893 h 380116"/>
                <a:gd name="connsiteX13" fmla="*/ 67270 w 172441"/>
                <a:gd name="connsiteY13" fmla="*/ 346462 h 380116"/>
                <a:gd name="connsiteX14" fmla="*/ 57745 w 172441"/>
                <a:gd name="connsiteY14" fmla="*/ 317887 h 380116"/>
                <a:gd name="connsiteX15" fmla="*/ 57745 w 172441"/>
                <a:gd name="connsiteY15" fmla="*/ 282168 h 380116"/>
                <a:gd name="connsiteX16" fmla="*/ 62507 w 172441"/>
                <a:gd name="connsiteY16" fmla="*/ 258356 h 380116"/>
                <a:gd name="connsiteX17" fmla="*/ 67766 w 172441"/>
                <a:gd name="connsiteY17" fmla="*/ 227399 h 380116"/>
                <a:gd name="connsiteX18" fmla="*/ 64889 w 172441"/>
                <a:gd name="connsiteY18" fmla="*/ 184537 h 380116"/>
                <a:gd name="connsiteX19" fmla="*/ 62507 w 172441"/>
                <a:gd name="connsiteY19" fmla="*/ 139293 h 380116"/>
                <a:gd name="connsiteX20" fmla="*/ 62507 w 172441"/>
                <a:gd name="connsiteY20" fmla="*/ 103574 h 380116"/>
                <a:gd name="connsiteX21" fmla="*/ 79176 w 172441"/>
                <a:gd name="connsiteY21" fmla="*/ 89287 h 380116"/>
                <a:gd name="connsiteX22" fmla="*/ 95845 w 172441"/>
                <a:gd name="connsiteY22" fmla="*/ 103574 h 380116"/>
                <a:gd name="connsiteX23" fmla="*/ 91529 w 172441"/>
                <a:gd name="connsiteY23" fmla="*/ 136912 h 380116"/>
                <a:gd name="connsiteX24" fmla="*/ 88701 w 172441"/>
                <a:gd name="connsiteY24" fmla="*/ 177393 h 380116"/>
                <a:gd name="connsiteX25" fmla="*/ 86320 w 172441"/>
                <a:gd name="connsiteY25" fmla="*/ 217874 h 380116"/>
                <a:gd name="connsiteX26" fmla="*/ 86320 w 172441"/>
                <a:gd name="connsiteY26" fmla="*/ 255974 h 380116"/>
                <a:gd name="connsiteX27" fmla="*/ 86320 w 172441"/>
                <a:gd name="connsiteY27" fmla="*/ 294074 h 380116"/>
                <a:gd name="connsiteX28" fmla="*/ 91082 w 172441"/>
                <a:gd name="connsiteY28" fmla="*/ 327412 h 380116"/>
                <a:gd name="connsiteX29" fmla="*/ 102989 w 172441"/>
                <a:gd name="connsiteY29" fmla="*/ 358368 h 380116"/>
                <a:gd name="connsiteX30" fmla="*/ 119657 w 172441"/>
                <a:gd name="connsiteY30" fmla="*/ 377418 h 380116"/>
                <a:gd name="connsiteX31" fmla="*/ 152995 w 172441"/>
                <a:gd name="connsiteY31" fmla="*/ 377418 h 380116"/>
                <a:gd name="connsiteX32" fmla="*/ 172045 w 172441"/>
                <a:gd name="connsiteY32" fmla="*/ 360749 h 380116"/>
                <a:gd name="connsiteX33" fmla="*/ 164901 w 172441"/>
                <a:gd name="connsiteY33" fmla="*/ 335002 h 380116"/>
                <a:gd name="connsiteX34" fmla="*/ 152995 w 172441"/>
                <a:gd name="connsiteY34" fmla="*/ 320268 h 380116"/>
                <a:gd name="connsiteX35" fmla="*/ 145851 w 172441"/>
                <a:gd name="connsiteY35" fmla="*/ 291693 h 380116"/>
                <a:gd name="connsiteX36" fmla="*/ 141089 w 172441"/>
                <a:gd name="connsiteY36" fmla="*/ 251212 h 380116"/>
                <a:gd name="connsiteX37" fmla="*/ 139700 w 172441"/>
                <a:gd name="connsiteY37" fmla="*/ 220256 h 380116"/>
                <a:gd name="connsiteX38" fmla="*/ 143470 w 172441"/>
                <a:gd name="connsiteY38" fmla="*/ 184537 h 380116"/>
                <a:gd name="connsiteX39" fmla="*/ 147786 w 172441"/>
                <a:gd name="connsiteY39" fmla="*/ 146437 h 380116"/>
                <a:gd name="connsiteX40" fmla="*/ 152995 w 172441"/>
                <a:gd name="connsiteY40" fmla="*/ 91668 h 380116"/>
                <a:gd name="connsiteX41" fmla="*/ 146701 w 172441"/>
                <a:gd name="connsiteY41" fmla="*/ 34962 h 380116"/>
                <a:gd name="connsiteX42" fmla="*/ 100607 w 172441"/>
                <a:gd name="connsiteY42" fmla="*/ 1627 h 3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2441" h="380116">
                  <a:moveTo>
                    <a:pt x="100607" y="1627"/>
                  </a:moveTo>
                  <a:cubicBezTo>
                    <a:pt x="85533" y="-3044"/>
                    <a:pt x="68560" y="3486"/>
                    <a:pt x="56257" y="6936"/>
                  </a:cubicBezTo>
                  <a:cubicBezTo>
                    <a:pt x="43954" y="10386"/>
                    <a:pt x="34479" y="12967"/>
                    <a:pt x="26789" y="22326"/>
                  </a:cubicBezTo>
                  <a:cubicBezTo>
                    <a:pt x="19100" y="31686"/>
                    <a:pt x="13692" y="50742"/>
                    <a:pt x="10120" y="63093"/>
                  </a:cubicBezTo>
                  <a:cubicBezTo>
                    <a:pt x="6548" y="75444"/>
                    <a:pt x="6151" y="81350"/>
                    <a:pt x="5357" y="96431"/>
                  </a:cubicBezTo>
                  <a:cubicBezTo>
                    <a:pt x="4563" y="111512"/>
                    <a:pt x="5357" y="153581"/>
                    <a:pt x="5357" y="153581"/>
                  </a:cubicBezTo>
                  <a:cubicBezTo>
                    <a:pt x="5357" y="171043"/>
                    <a:pt x="6151" y="183744"/>
                    <a:pt x="5357" y="201206"/>
                  </a:cubicBezTo>
                  <a:cubicBezTo>
                    <a:pt x="4563" y="218668"/>
                    <a:pt x="1389" y="240100"/>
                    <a:pt x="595" y="258356"/>
                  </a:cubicBezTo>
                  <a:cubicBezTo>
                    <a:pt x="-199" y="276612"/>
                    <a:pt x="-199" y="295265"/>
                    <a:pt x="595" y="310743"/>
                  </a:cubicBezTo>
                  <a:cubicBezTo>
                    <a:pt x="1389" y="326221"/>
                    <a:pt x="2579" y="340029"/>
                    <a:pt x="5357" y="351224"/>
                  </a:cubicBezTo>
                  <a:cubicBezTo>
                    <a:pt x="8135" y="362419"/>
                    <a:pt x="10517" y="373548"/>
                    <a:pt x="17264" y="377914"/>
                  </a:cubicBezTo>
                  <a:cubicBezTo>
                    <a:pt x="24011" y="382280"/>
                    <a:pt x="38299" y="379088"/>
                    <a:pt x="45839" y="377418"/>
                  </a:cubicBezTo>
                  <a:cubicBezTo>
                    <a:pt x="53380" y="375748"/>
                    <a:pt x="58935" y="373052"/>
                    <a:pt x="62507" y="367893"/>
                  </a:cubicBezTo>
                  <a:cubicBezTo>
                    <a:pt x="66079" y="362734"/>
                    <a:pt x="68064" y="354796"/>
                    <a:pt x="67270" y="346462"/>
                  </a:cubicBezTo>
                  <a:cubicBezTo>
                    <a:pt x="66476" y="338128"/>
                    <a:pt x="59332" y="328603"/>
                    <a:pt x="57745" y="317887"/>
                  </a:cubicBezTo>
                  <a:cubicBezTo>
                    <a:pt x="56158" y="307171"/>
                    <a:pt x="56951" y="292090"/>
                    <a:pt x="57745" y="282168"/>
                  </a:cubicBezTo>
                  <a:cubicBezTo>
                    <a:pt x="58539" y="272246"/>
                    <a:pt x="60837" y="267484"/>
                    <a:pt x="62507" y="258356"/>
                  </a:cubicBezTo>
                  <a:cubicBezTo>
                    <a:pt x="64177" y="249228"/>
                    <a:pt x="67369" y="239702"/>
                    <a:pt x="67766" y="227399"/>
                  </a:cubicBezTo>
                  <a:cubicBezTo>
                    <a:pt x="68163" y="215096"/>
                    <a:pt x="65765" y="199221"/>
                    <a:pt x="64889" y="184537"/>
                  </a:cubicBezTo>
                  <a:cubicBezTo>
                    <a:pt x="64013" y="169853"/>
                    <a:pt x="62904" y="152787"/>
                    <a:pt x="62507" y="139293"/>
                  </a:cubicBezTo>
                  <a:cubicBezTo>
                    <a:pt x="62110" y="125799"/>
                    <a:pt x="59729" y="111908"/>
                    <a:pt x="62507" y="103574"/>
                  </a:cubicBezTo>
                  <a:cubicBezTo>
                    <a:pt x="65285" y="95240"/>
                    <a:pt x="73620" y="89287"/>
                    <a:pt x="79176" y="89287"/>
                  </a:cubicBezTo>
                  <a:cubicBezTo>
                    <a:pt x="84732" y="89287"/>
                    <a:pt x="93786" y="95637"/>
                    <a:pt x="95845" y="103574"/>
                  </a:cubicBezTo>
                  <a:cubicBezTo>
                    <a:pt x="97904" y="111512"/>
                    <a:pt x="92720" y="124609"/>
                    <a:pt x="91529" y="136912"/>
                  </a:cubicBezTo>
                  <a:cubicBezTo>
                    <a:pt x="90338" y="149215"/>
                    <a:pt x="89569" y="163899"/>
                    <a:pt x="88701" y="177393"/>
                  </a:cubicBezTo>
                  <a:cubicBezTo>
                    <a:pt x="87833" y="190887"/>
                    <a:pt x="86717" y="204777"/>
                    <a:pt x="86320" y="217874"/>
                  </a:cubicBezTo>
                  <a:cubicBezTo>
                    <a:pt x="85923" y="230971"/>
                    <a:pt x="86320" y="255974"/>
                    <a:pt x="86320" y="255974"/>
                  </a:cubicBezTo>
                  <a:cubicBezTo>
                    <a:pt x="86320" y="268674"/>
                    <a:pt x="85526" y="282168"/>
                    <a:pt x="86320" y="294074"/>
                  </a:cubicBezTo>
                  <a:cubicBezTo>
                    <a:pt x="87114" y="305980"/>
                    <a:pt x="88304" y="316696"/>
                    <a:pt x="91082" y="327412"/>
                  </a:cubicBezTo>
                  <a:cubicBezTo>
                    <a:pt x="93860" y="338128"/>
                    <a:pt x="98227" y="350034"/>
                    <a:pt x="102989" y="358368"/>
                  </a:cubicBezTo>
                  <a:cubicBezTo>
                    <a:pt x="107751" y="366702"/>
                    <a:pt x="111323" y="374243"/>
                    <a:pt x="119657" y="377418"/>
                  </a:cubicBezTo>
                  <a:cubicBezTo>
                    <a:pt x="127991" y="380593"/>
                    <a:pt x="144264" y="380196"/>
                    <a:pt x="152995" y="377418"/>
                  </a:cubicBezTo>
                  <a:cubicBezTo>
                    <a:pt x="161726" y="374640"/>
                    <a:pt x="170061" y="367818"/>
                    <a:pt x="172045" y="360749"/>
                  </a:cubicBezTo>
                  <a:cubicBezTo>
                    <a:pt x="174029" y="353680"/>
                    <a:pt x="168076" y="341749"/>
                    <a:pt x="164901" y="335002"/>
                  </a:cubicBezTo>
                  <a:cubicBezTo>
                    <a:pt x="161726" y="328255"/>
                    <a:pt x="156170" y="327486"/>
                    <a:pt x="152995" y="320268"/>
                  </a:cubicBezTo>
                  <a:cubicBezTo>
                    <a:pt x="149820" y="313050"/>
                    <a:pt x="147835" y="303202"/>
                    <a:pt x="145851" y="291693"/>
                  </a:cubicBezTo>
                  <a:cubicBezTo>
                    <a:pt x="143867" y="280184"/>
                    <a:pt x="142114" y="263118"/>
                    <a:pt x="141089" y="251212"/>
                  </a:cubicBezTo>
                  <a:cubicBezTo>
                    <a:pt x="140064" y="239306"/>
                    <a:pt x="139303" y="231368"/>
                    <a:pt x="139700" y="220256"/>
                  </a:cubicBezTo>
                  <a:cubicBezTo>
                    <a:pt x="140097" y="209144"/>
                    <a:pt x="142122" y="196840"/>
                    <a:pt x="143470" y="184537"/>
                  </a:cubicBezTo>
                  <a:cubicBezTo>
                    <a:pt x="144818" y="172234"/>
                    <a:pt x="146199" y="161915"/>
                    <a:pt x="147786" y="146437"/>
                  </a:cubicBezTo>
                  <a:cubicBezTo>
                    <a:pt x="149374" y="130959"/>
                    <a:pt x="152598" y="107146"/>
                    <a:pt x="152995" y="91668"/>
                  </a:cubicBezTo>
                  <a:cubicBezTo>
                    <a:pt x="153392" y="76190"/>
                    <a:pt x="155432" y="49969"/>
                    <a:pt x="146701" y="34962"/>
                  </a:cubicBezTo>
                  <a:cubicBezTo>
                    <a:pt x="137970" y="19955"/>
                    <a:pt x="115681" y="6298"/>
                    <a:pt x="100607" y="1627"/>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695" name="任意多边形 449">
              <a:extLst>
                <a:ext uri="{FF2B5EF4-FFF2-40B4-BE49-F238E27FC236}">
                  <a16:creationId xmlns:a16="http://schemas.microsoft.com/office/drawing/2014/main" id="{412695EB-2E0C-08A5-999D-1B366C9CFD24}"/>
                </a:ext>
              </a:extLst>
            </p:cNvPr>
            <p:cNvSpPr>
              <a:spLocks noChangeAspect="1"/>
            </p:cNvSpPr>
            <p:nvPr/>
          </p:nvSpPr>
          <p:spPr>
            <a:xfrm rot="5400000">
              <a:off x="11278785" y="2289930"/>
              <a:ext cx="114286" cy="252026"/>
            </a:xfrm>
            <a:custGeom>
              <a:avLst/>
              <a:gdLst>
                <a:gd name="connsiteX0" fmla="*/ 100607 w 172441"/>
                <a:gd name="connsiteY0" fmla="*/ 1963 h 384749"/>
                <a:gd name="connsiteX1" fmla="*/ 50601 w 172441"/>
                <a:gd name="connsiteY1" fmla="*/ 13870 h 384749"/>
                <a:gd name="connsiteX2" fmla="*/ 26789 w 172441"/>
                <a:gd name="connsiteY2" fmla="*/ 30538 h 384749"/>
                <a:gd name="connsiteX3" fmla="*/ 10120 w 172441"/>
                <a:gd name="connsiteY3" fmla="*/ 66257 h 384749"/>
                <a:gd name="connsiteX4" fmla="*/ 5357 w 172441"/>
                <a:gd name="connsiteY4" fmla="*/ 99595 h 384749"/>
                <a:gd name="connsiteX5" fmla="*/ 5357 w 172441"/>
                <a:gd name="connsiteY5" fmla="*/ 156745 h 384749"/>
                <a:gd name="connsiteX6" fmla="*/ 5357 w 172441"/>
                <a:gd name="connsiteY6" fmla="*/ 204370 h 384749"/>
                <a:gd name="connsiteX7" fmla="*/ 595 w 172441"/>
                <a:gd name="connsiteY7" fmla="*/ 261520 h 384749"/>
                <a:gd name="connsiteX8" fmla="*/ 595 w 172441"/>
                <a:gd name="connsiteY8" fmla="*/ 313907 h 384749"/>
                <a:gd name="connsiteX9" fmla="*/ 5357 w 172441"/>
                <a:gd name="connsiteY9" fmla="*/ 354388 h 384749"/>
                <a:gd name="connsiteX10" fmla="*/ 17264 w 172441"/>
                <a:gd name="connsiteY10" fmla="*/ 382963 h 384749"/>
                <a:gd name="connsiteX11" fmla="*/ 45839 w 172441"/>
                <a:gd name="connsiteY11" fmla="*/ 380582 h 384749"/>
                <a:gd name="connsiteX12" fmla="*/ 62507 w 172441"/>
                <a:gd name="connsiteY12" fmla="*/ 371057 h 384749"/>
                <a:gd name="connsiteX13" fmla="*/ 67270 w 172441"/>
                <a:gd name="connsiteY13" fmla="*/ 349626 h 384749"/>
                <a:gd name="connsiteX14" fmla="*/ 57745 w 172441"/>
                <a:gd name="connsiteY14" fmla="*/ 321051 h 384749"/>
                <a:gd name="connsiteX15" fmla="*/ 57745 w 172441"/>
                <a:gd name="connsiteY15" fmla="*/ 285332 h 384749"/>
                <a:gd name="connsiteX16" fmla="*/ 62507 w 172441"/>
                <a:gd name="connsiteY16" fmla="*/ 261520 h 384749"/>
                <a:gd name="connsiteX17" fmla="*/ 69651 w 172441"/>
                <a:gd name="connsiteY17" fmla="*/ 230563 h 384749"/>
                <a:gd name="connsiteX18" fmla="*/ 64889 w 172441"/>
                <a:gd name="connsiteY18" fmla="*/ 187701 h 384749"/>
                <a:gd name="connsiteX19" fmla="*/ 62507 w 172441"/>
                <a:gd name="connsiteY19" fmla="*/ 142457 h 384749"/>
                <a:gd name="connsiteX20" fmla="*/ 62507 w 172441"/>
                <a:gd name="connsiteY20" fmla="*/ 106738 h 384749"/>
                <a:gd name="connsiteX21" fmla="*/ 79176 w 172441"/>
                <a:gd name="connsiteY21" fmla="*/ 92451 h 384749"/>
                <a:gd name="connsiteX22" fmla="*/ 95845 w 172441"/>
                <a:gd name="connsiteY22" fmla="*/ 106738 h 384749"/>
                <a:gd name="connsiteX23" fmla="*/ 88701 w 172441"/>
                <a:gd name="connsiteY23" fmla="*/ 140076 h 384749"/>
                <a:gd name="connsiteX24" fmla="*/ 88701 w 172441"/>
                <a:gd name="connsiteY24" fmla="*/ 180557 h 384749"/>
                <a:gd name="connsiteX25" fmla="*/ 86320 w 172441"/>
                <a:gd name="connsiteY25" fmla="*/ 221038 h 384749"/>
                <a:gd name="connsiteX26" fmla="*/ 86320 w 172441"/>
                <a:gd name="connsiteY26" fmla="*/ 259138 h 384749"/>
                <a:gd name="connsiteX27" fmla="*/ 86320 w 172441"/>
                <a:gd name="connsiteY27" fmla="*/ 297238 h 384749"/>
                <a:gd name="connsiteX28" fmla="*/ 91082 w 172441"/>
                <a:gd name="connsiteY28" fmla="*/ 330576 h 384749"/>
                <a:gd name="connsiteX29" fmla="*/ 102989 w 172441"/>
                <a:gd name="connsiteY29" fmla="*/ 361532 h 384749"/>
                <a:gd name="connsiteX30" fmla="*/ 119657 w 172441"/>
                <a:gd name="connsiteY30" fmla="*/ 380582 h 384749"/>
                <a:gd name="connsiteX31" fmla="*/ 152995 w 172441"/>
                <a:gd name="connsiteY31" fmla="*/ 380582 h 384749"/>
                <a:gd name="connsiteX32" fmla="*/ 172045 w 172441"/>
                <a:gd name="connsiteY32" fmla="*/ 363913 h 384749"/>
                <a:gd name="connsiteX33" fmla="*/ 164901 w 172441"/>
                <a:gd name="connsiteY33" fmla="*/ 335338 h 384749"/>
                <a:gd name="connsiteX34" fmla="*/ 152995 w 172441"/>
                <a:gd name="connsiteY34" fmla="*/ 323432 h 384749"/>
                <a:gd name="connsiteX35" fmla="*/ 145851 w 172441"/>
                <a:gd name="connsiteY35" fmla="*/ 294857 h 384749"/>
                <a:gd name="connsiteX36" fmla="*/ 141089 w 172441"/>
                <a:gd name="connsiteY36" fmla="*/ 254376 h 384749"/>
                <a:gd name="connsiteX37" fmla="*/ 143470 w 172441"/>
                <a:gd name="connsiteY37" fmla="*/ 223420 h 384749"/>
                <a:gd name="connsiteX38" fmla="*/ 143470 w 172441"/>
                <a:gd name="connsiteY38" fmla="*/ 187701 h 384749"/>
                <a:gd name="connsiteX39" fmla="*/ 150614 w 172441"/>
                <a:gd name="connsiteY39" fmla="*/ 149601 h 384749"/>
                <a:gd name="connsiteX40" fmla="*/ 152995 w 172441"/>
                <a:gd name="connsiteY40" fmla="*/ 94832 h 384749"/>
                <a:gd name="connsiteX41" fmla="*/ 152995 w 172441"/>
                <a:gd name="connsiteY41" fmla="*/ 56732 h 384749"/>
                <a:gd name="connsiteX42" fmla="*/ 100607 w 172441"/>
                <a:gd name="connsiteY42" fmla="*/ 1963 h 384749"/>
                <a:gd name="connsiteX0" fmla="*/ 100607 w 172441"/>
                <a:gd name="connsiteY0" fmla="*/ 2292 h 385078"/>
                <a:gd name="connsiteX1" fmla="*/ 53429 w 172441"/>
                <a:gd name="connsiteY1" fmla="*/ 12314 h 385078"/>
                <a:gd name="connsiteX2" fmla="*/ 26789 w 172441"/>
                <a:gd name="connsiteY2" fmla="*/ 30867 h 385078"/>
                <a:gd name="connsiteX3" fmla="*/ 10120 w 172441"/>
                <a:gd name="connsiteY3" fmla="*/ 66586 h 385078"/>
                <a:gd name="connsiteX4" fmla="*/ 5357 w 172441"/>
                <a:gd name="connsiteY4" fmla="*/ 99924 h 385078"/>
                <a:gd name="connsiteX5" fmla="*/ 5357 w 172441"/>
                <a:gd name="connsiteY5" fmla="*/ 157074 h 385078"/>
                <a:gd name="connsiteX6" fmla="*/ 5357 w 172441"/>
                <a:gd name="connsiteY6" fmla="*/ 204699 h 385078"/>
                <a:gd name="connsiteX7" fmla="*/ 595 w 172441"/>
                <a:gd name="connsiteY7" fmla="*/ 261849 h 385078"/>
                <a:gd name="connsiteX8" fmla="*/ 595 w 172441"/>
                <a:gd name="connsiteY8" fmla="*/ 314236 h 385078"/>
                <a:gd name="connsiteX9" fmla="*/ 5357 w 172441"/>
                <a:gd name="connsiteY9" fmla="*/ 354717 h 385078"/>
                <a:gd name="connsiteX10" fmla="*/ 17264 w 172441"/>
                <a:gd name="connsiteY10" fmla="*/ 383292 h 385078"/>
                <a:gd name="connsiteX11" fmla="*/ 45839 w 172441"/>
                <a:gd name="connsiteY11" fmla="*/ 380911 h 385078"/>
                <a:gd name="connsiteX12" fmla="*/ 62507 w 172441"/>
                <a:gd name="connsiteY12" fmla="*/ 371386 h 385078"/>
                <a:gd name="connsiteX13" fmla="*/ 67270 w 172441"/>
                <a:gd name="connsiteY13" fmla="*/ 349955 h 385078"/>
                <a:gd name="connsiteX14" fmla="*/ 57745 w 172441"/>
                <a:gd name="connsiteY14" fmla="*/ 321380 h 385078"/>
                <a:gd name="connsiteX15" fmla="*/ 57745 w 172441"/>
                <a:gd name="connsiteY15" fmla="*/ 285661 h 385078"/>
                <a:gd name="connsiteX16" fmla="*/ 62507 w 172441"/>
                <a:gd name="connsiteY16" fmla="*/ 261849 h 385078"/>
                <a:gd name="connsiteX17" fmla="*/ 69651 w 172441"/>
                <a:gd name="connsiteY17" fmla="*/ 230892 h 385078"/>
                <a:gd name="connsiteX18" fmla="*/ 64889 w 172441"/>
                <a:gd name="connsiteY18" fmla="*/ 188030 h 385078"/>
                <a:gd name="connsiteX19" fmla="*/ 62507 w 172441"/>
                <a:gd name="connsiteY19" fmla="*/ 142786 h 385078"/>
                <a:gd name="connsiteX20" fmla="*/ 62507 w 172441"/>
                <a:gd name="connsiteY20" fmla="*/ 107067 h 385078"/>
                <a:gd name="connsiteX21" fmla="*/ 79176 w 172441"/>
                <a:gd name="connsiteY21" fmla="*/ 92780 h 385078"/>
                <a:gd name="connsiteX22" fmla="*/ 95845 w 172441"/>
                <a:gd name="connsiteY22" fmla="*/ 107067 h 385078"/>
                <a:gd name="connsiteX23" fmla="*/ 88701 w 172441"/>
                <a:gd name="connsiteY23" fmla="*/ 140405 h 385078"/>
                <a:gd name="connsiteX24" fmla="*/ 88701 w 172441"/>
                <a:gd name="connsiteY24" fmla="*/ 180886 h 385078"/>
                <a:gd name="connsiteX25" fmla="*/ 86320 w 172441"/>
                <a:gd name="connsiteY25" fmla="*/ 221367 h 385078"/>
                <a:gd name="connsiteX26" fmla="*/ 86320 w 172441"/>
                <a:gd name="connsiteY26" fmla="*/ 259467 h 385078"/>
                <a:gd name="connsiteX27" fmla="*/ 86320 w 172441"/>
                <a:gd name="connsiteY27" fmla="*/ 297567 h 385078"/>
                <a:gd name="connsiteX28" fmla="*/ 91082 w 172441"/>
                <a:gd name="connsiteY28" fmla="*/ 330905 h 385078"/>
                <a:gd name="connsiteX29" fmla="*/ 102989 w 172441"/>
                <a:gd name="connsiteY29" fmla="*/ 361861 h 385078"/>
                <a:gd name="connsiteX30" fmla="*/ 119657 w 172441"/>
                <a:gd name="connsiteY30" fmla="*/ 380911 h 385078"/>
                <a:gd name="connsiteX31" fmla="*/ 152995 w 172441"/>
                <a:gd name="connsiteY31" fmla="*/ 380911 h 385078"/>
                <a:gd name="connsiteX32" fmla="*/ 172045 w 172441"/>
                <a:gd name="connsiteY32" fmla="*/ 364242 h 385078"/>
                <a:gd name="connsiteX33" fmla="*/ 164901 w 172441"/>
                <a:gd name="connsiteY33" fmla="*/ 335667 h 385078"/>
                <a:gd name="connsiteX34" fmla="*/ 152995 w 172441"/>
                <a:gd name="connsiteY34" fmla="*/ 323761 h 385078"/>
                <a:gd name="connsiteX35" fmla="*/ 145851 w 172441"/>
                <a:gd name="connsiteY35" fmla="*/ 295186 h 385078"/>
                <a:gd name="connsiteX36" fmla="*/ 141089 w 172441"/>
                <a:gd name="connsiteY36" fmla="*/ 254705 h 385078"/>
                <a:gd name="connsiteX37" fmla="*/ 143470 w 172441"/>
                <a:gd name="connsiteY37" fmla="*/ 223749 h 385078"/>
                <a:gd name="connsiteX38" fmla="*/ 143470 w 172441"/>
                <a:gd name="connsiteY38" fmla="*/ 188030 h 385078"/>
                <a:gd name="connsiteX39" fmla="*/ 150614 w 172441"/>
                <a:gd name="connsiteY39" fmla="*/ 149930 h 385078"/>
                <a:gd name="connsiteX40" fmla="*/ 152995 w 172441"/>
                <a:gd name="connsiteY40" fmla="*/ 95161 h 385078"/>
                <a:gd name="connsiteX41" fmla="*/ 152995 w 172441"/>
                <a:gd name="connsiteY41" fmla="*/ 57061 h 385078"/>
                <a:gd name="connsiteX42" fmla="*/ 100607 w 172441"/>
                <a:gd name="connsiteY42" fmla="*/ 2292 h 385078"/>
                <a:gd name="connsiteX0" fmla="*/ 100607 w 172441"/>
                <a:gd name="connsiteY0" fmla="*/ 2626 h 382584"/>
                <a:gd name="connsiteX1" fmla="*/ 53429 w 172441"/>
                <a:gd name="connsiteY1" fmla="*/ 9820 h 382584"/>
                <a:gd name="connsiteX2" fmla="*/ 26789 w 172441"/>
                <a:gd name="connsiteY2" fmla="*/ 28373 h 382584"/>
                <a:gd name="connsiteX3" fmla="*/ 10120 w 172441"/>
                <a:gd name="connsiteY3" fmla="*/ 64092 h 382584"/>
                <a:gd name="connsiteX4" fmla="*/ 5357 w 172441"/>
                <a:gd name="connsiteY4" fmla="*/ 97430 h 382584"/>
                <a:gd name="connsiteX5" fmla="*/ 5357 w 172441"/>
                <a:gd name="connsiteY5" fmla="*/ 154580 h 382584"/>
                <a:gd name="connsiteX6" fmla="*/ 5357 w 172441"/>
                <a:gd name="connsiteY6" fmla="*/ 202205 h 382584"/>
                <a:gd name="connsiteX7" fmla="*/ 595 w 172441"/>
                <a:gd name="connsiteY7" fmla="*/ 259355 h 382584"/>
                <a:gd name="connsiteX8" fmla="*/ 595 w 172441"/>
                <a:gd name="connsiteY8" fmla="*/ 311742 h 382584"/>
                <a:gd name="connsiteX9" fmla="*/ 5357 w 172441"/>
                <a:gd name="connsiteY9" fmla="*/ 352223 h 382584"/>
                <a:gd name="connsiteX10" fmla="*/ 17264 w 172441"/>
                <a:gd name="connsiteY10" fmla="*/ 380798 h 382584"/>
                <a:gd name="connsiteX11" fmla="*/ 45839 w 172441"/>
                <a:gd name="connsiteY11" fmla="*/ 378417 h 382584"/>
                <a:gd name="connsiteX12" fmla="*/ 62507 w 172441"/>
                <a:gd name="connsiteY12" fmla="*/ 368892 h 382584"/>
                <a:gd name="connsiteX13" fmla="*/ 67270 w 172441"/>
                <a:gd name="connsiteY13" fmla="*/ 347461 h 382584"/>
                <a:gd name="connsiteX14" fmla="*/ 57745 w 172441"/>
                <a:gd name="connsiteY14" fmla="*/ 318886 h 382584"/>
                <a:gd name="connsiteX15" fmla="*/ 57745 w 172441"/>
                <a:gd name="connsiteY15" fmla="*/ 283167 h 382584"/>
                <a:gd name="connsiteX16" fmla="*/ 62507 w 172441"/>
                <a:gd name="connsiteY16" fmla="*/ 259355 h 382584"/>
                <a:gd name="connsiteX17" fmla="*/ 69651 w 172441"/>
                <a:gd name="connsiteY17" fmla="*/ 228398 h 382584"/>
                <a:gd name="connsiteX18" fmla="*/ 64889 w 172441"/>
                <a:gd name="connsiteY18" fmla="*/ 185536 h 382584"/>
                <a:gd name="connsiteX19" fmla="*/ 62507 w 172441"/>
                <a:gd name="connsiteY19" fmla="*/ 140292 h 382584"/>
                <a:gd name="connsiteX20" fmla="*/ 62507 w 172441"/>
                <a:gd name="connsiteY20" fmla="*/ 104573 h 382584"/>
                <a:gd name="connsiteX21" fmla="*/ 79176 w 172441"/>
                <a:gd name="connsiteY21" fmla="*/ 90286 h 382584"/>
                <a:gd name="connsiteX22" fmla="*/ 95845 w 172441"/>
                <a:gd name="connsiteY22" fmla="*/ 104573 h 382584"/>
                <a:gd name="connsiteX23" fmla="*/ 88701 w 172441"/>
                <a:gd name="connsiteY23" fmla="*/ 137911 h 382584"/>
                <a:gd name="connsiteX24" fmla="*/ 88701 w 172441"/>
                <a:gd name="connsiteY24" fmla="*/ 178392 h 382584"/>
                <a:gd name="connsiteX25" fmla="*/ 86320 w 172441"/>
                <a:gd name="connsiteY25" fmla="*/ 218873 h 382584"/>
                <a:gd name="connsiteX26" fmla="*/ 86320 w 172441"/>
                <a:gd name="connsiteY26" fmla="*/ 256973 h 382584"/>
                <a:gd name="connsiteX27" fmla="*/ 86320 w 172441"/>
                <a:gd name="connsiteY27" fmla="*/ 295073 h 382584"/>
                <a:gd name="connsiteX28" fmla="*/ 91082 w 172441"/>
                <a:gd name="connsiteY28" fmla="*/ 328411 h 382584"/>
                <a:gd name="connsiteX29" fmla="*/ 102989 w 172441"/>
                <a:gd name="connsiteY29" fmla="*/ 359367 h 382584"/>
                <a:gd name="connsiteX30" fmla="*/ 119657 w 172441"/>
                <a:gd name="connsiteY30" fmla="*/ 378417 h 382584"/>
                <a:gd name="connsiteX31" fmla="*/ 152995 w 172441"/>
                <a:gd name="connsiteY31" fmla="*/ 378417 h 382584"/>
                <a:gd name="connsiteX32" fmla="*/ 172045 w 172441"/>
                <a:gd name="connsiteY32" fmla="*/ 361748 h 382584"/>
                <a:gd name="connsiteX33" fmla="*/ 164901 w 172441"/>
                <a:gd name="connsiteY33" fmla="*/ 333173 h 382584"/>
                <a:gd name="connsiteX34" fmla="*/ 152995 w 172441"/>
                <a:gd name="connsiteY34" fmla="*/ 321267 h 382584"/>
                <a:gd name="connsiteX35" fmla="*/ 145851 w 172441"/>
                <a:gd name="connsiteY35" fmla="*/ 292692 h 382584"/>
                <a:gd name="connsiteX36" fmla="*/ 141089 w 172441"/>
                <a:gd name="connsiteY36" fmla="*/ 252211 h 382584"/>
                <a:gd name="connsiteX37" fmla="*/ 143470 w 172441"/>
                <a:gd name="connsiteY37" fmla="*/ 221255 h 382584"/>
                <a:gd name="connsiteX38" fmla="*/ 143470 w 172441"/>
                <a:gd name="connsiteY38" fmla="*/ 185536 h 382584"/>
                <a:gd name="connsiteX39" fmla="*/ 150614 w 172441"/>
                <a:gd name="connsiteY39" fmla="*/ 147436 h 382584"/>
                <a:gd name="connsiteX40" fmla="*/ 152995 w 172441"/>
                <a:gd name="connsiteY40" fmla="*/ 92667 h 382584"/>
                <a:gd name="connsiteX41" fmla="*/ 152995 w 172441"/>
                <a:gd name="connsiteY41" fmla="*/ 54567 h 382584"/>
                <a:gd name="connsiteX42" fmla="*/ 100607 w 172441"/>
                <a:gd name="connsiteY42" fmla="*/ 2626 h 382584"/>
                <a:gd name="connsiteX0" fmla="*/ 100607 w 172441"/>
                <a:gd name="connsiteY0" fmla="*/ 2560 h 382518"/>
                <a:gd name="connsiteX1" fmla="*/ 53429 w 172441"/>
                <a:gd name="connsiteY1" fmla="*/ 9754 h 382518"/>
                <a:gd name="connsiteX2" fmla="*/ 26789 w 172441"/>
                <a:gd name="connsiteY2" fmla="*/ 28307 h 382518"/>
                <a:gd name="connsiteX3" fmla="*/ 10120 w 172441"/>
                <a:gd name="connsiteY3" fmla="*/ 64026 h 382518"/>
                <a:gd name="connsiteX4" fmla="*/ 5357 w 172441"/>
                <a:gd name="connsiteY4" fmla="*/ 97364 h 382518"/>
                <a:gd name="connsiteX5" fmla="*/ 5357 w 172441"/>
                <a:gd name="connsiteY5" fmla="*/ 154514 h 382518"/>
                <a:gd name="connsiteX6" fmla="*/ 5357 w 172441"/>
                <a:gd name="connsiteY6" fmla="*/ 202139 h 382518"/>
                <a:gd name="connsiteX7" fmla="*/ 595 w 172441"/>
                <a:gd name="connsiteY7" fmla="*/ 259289 h 382518"/>
                <a:gd name="connsiteX8" fmla="*/ 595 w 172441"/>
                <a:gd name="connsiteY8" fmla="*/ 311676 h 382518"/>
                <a:gd name="connsiteX9" fmla="*/ 5357 w 172441"/>
                <a:gd name="connsiteY9" fmla="*/ 352157 h 382518"/>
                <a:gd name="connsiteX10" fmla="*/ 17264 w 172441"/>
                <a:gd name="connsiteY10" fmla="*/ 380732 h 382518"/>
                <a:gd name="connsiteX11" fmla="*/ 45839 w 172441"/>
                <a:gd name="connsiteY11" fmla="*/ 378351 h 382518"/>
                <a:gd name="connsiteX12" fmla="*/ 62507 w 172441"/>
                <a:gd name="connsiteY12" fmla="*/ 368826 h 382518"/>
                <a:gd name="connsiteX13" fmla="*/ 67270 w 172441"/>
                <a:gd name="connsiteY13" fmla="*/ 347395 h 382518"/>
                <a:gd name="connsiteX14" fmla="*/ 57745 w 172441"/>
                <a:gd name="connsiteY14" fmla="*/ 318820 h 382518"/>
                <a:gd name="connsiteX15" fmla="*/ 57745 w 172441"/>
                <a:gd name="connsiteY15" fmla="*/ 283101 h 382518"/>
                <a:gd name="connsiteX16" fmla="*/ 62507 w 172441"/>
                <a:gd name="connsiteY16" fmla="*/ 259289 h 382518"/>
                <a:gd name="connsiteX17" fmla="*/ 69651 w 172441"/>
                <a:gd name="connsiteY17" fmla="*/ 228332 h 382518"/>
                <a:gd name="connsiteX18" fmla="*/ 64889 w 172441"/>
                <a:gd name="connsiteY18" fmla="*/ 185470 h 382518"/>
                <a:gd name="connsiteX19" fmla="*/ 62507 w 172441"/>
                <a:gd name="connsiteY19" fmla="*/ 140226 h 382518"/>
                <a:gd name="connsiteX20" fmla="*/ 62507 w 172441"/>
                <a:gd name="connsiteY20" fmla="*/ 104507 h 382518"/>
                <a:gd name="connsiteX21" fmla="*/ 79176 w 172441"/>
                <a:gd name="connsiteY21" fmla="*/ 90220 h 382518"/>
                <a:gd name="connsiteX22" fmla="*/ 95845 w 172441"/>
                <a:gd name="connsiteY22" fmla="*/ 104507 h 382518"/>
                <a:gd name="connsiteX23" fmla="*/ 88701 w 172441"/>
                <a:gd name="connsiteY23" fmla="*/ 137845 h 382518"/>
                <a:gd name="connsiteX24" fmla="*/ 88701 w 172441"/>
                <a:gd name="connsiteY24" fmla="*/ 178326 h 382518"/>
                <a:gd name="connsiteX25" fmla="*/ 86320 w 172441"/>
                <a:gd name="connsiteY25" fmla="*/ 218807 h 382518"/>
                <a:gd name="connsiteX26" fmla="*/ 86320 w 172441"/>
                <a:gd name="connsiteY26" fmla="*/ 256907 h 382518"/>
                <a:gd name="connsiteX27" fmla="*/ 86320 w 172441"/>
                <a:gd name="connsiteY27" fmla="*/ 295007 h 382518"/>
                <a:gd name="connsiteX28" fmla="*/ 91082 w 172441"/>
                <a:gd name="connsiteY28" fmla="*/ 328345 h 382518"/>
                <a:gd name="connsiteX29" fmla="*/ 102989 w 172441"/>
                <a:gd name="connsiteY29" fmla="*/ 359301 h 382518"/>
                <a:gd name="connsiteX30" fmla="*/ 119657 w 172441"/>
                <a:gd name="connsiteY30" fmla="*/ 378351 h 382518"/>
                <a:gd name="connsiteX31" fmla="*/ 152995 w 172441"/>
                <a:gd name="connsiteY31" fmla="*/ 378351 h 382518"/>
                <a:gd name="connsiteX32" fmla="*/ 172045 w 172441"/>
                <a:gd name="connsiteY32" fmla="*/ 361682 h 382518"/>
                <a:gd name="connsiteX33" fmla="*/ 164901 w 172441"/>
                <a:gd name="connsiteY33" fmla="*/ 333107 h 382518"/>
                <a:gd name="connsiteX34" fmla="*/ 152995 w 172441"/>
                <a:gd name="connsiteY34" fmla="*/ 321201 h 382518"/>
                <a:gd name="connsiteX35" fmla="*/ 145851 w 172441"/>
                <a:gd name="connsiteY35" fmla="*/ 292626 h 382518"/>
                <a:gd name="connsiteX36" fmla="*/ 141089 w 172441"/>
                <a:gd name="connsiteY36" fmla="*/ 252145 h 382518"/>
                <a:gd name="connsiteX37" fmla="*/ 143470 w 172441"/>
                <a:gd name="connsiteY37" fmla="*/ 221189 h 382518"/>
                <a:gd name="connsiteX38" fmla="*/ 143470 w 172441"/>
                <a:gd name="connsiteY38" fmla="*/ 185470 h 382518"/>
                <a:gd name="connsiteX39" fmla="*/ 150614 w 172441"/>
                <a:gd name="connsiteY39" fmla="*/ 147370 h 382518"/>
                <a:gd name="connsiteX40" fmla="*/ 152995 w 172441"/>
                <a:gd name="connsiteY40" fmla="*/ 92601 h 382518"/>
                <a:gd name="connsiteX41" fmla="*/ 149225 w 172441"/>
                <a:gd name="connsiteY41" fmla="*/ 53559 h 382518"/>
                <a:gd name="connsiteX42" fmla="*/ 100607 w 172441"/>
                <a:gd name="connsiteY42" fmla="*/ 2560 h 382518"/>
                <a:gd name="connsiteX0" fmla="*/ 100607 w 172441"/>
                <a:gd name="connsiteY0" fmla="*/ 2560 h 382518"/>
                <a:gd name="connsiteX1" fmla="*/ 53429 w 172441"/>
                <a:gd name="connsiteY1" fmla="*/ 9754 h 382518"/>
                <a:gd name="connsiteX2" fmla="*/ 26789 w 172441"/>
                <a:gd name="connsiteY2" fmla="*/ 28307 h 382518"/>
                <a:gd name="connsiteX3" fmla="*/ 10120 w 172441"/>
                <a:gd name="connsiteY3" fmla="*/ 64026 h 382518"/>
                <a:gd name="connsiteX4" fmla="*/ 5357 w 172441"/>
                <a:gd name="connsiteY4" fmla="*/ 97364 h 382518"/>
                <a:gd name="connsiteX5" fmla="*/ 5357 w 172441"/>
                <a:gd name="connsiteY5" fmla="*/ 154514 h 382518"/>
                <a:gd name="connsiteX6" fmla="*/ 5357 w 172441"/>
                <a:gd name="connsiteY6" fmla="*/ 202139 h 382518"/>
                <a:gd name="connsiteX7" fmla="*/ 595 w 172441"/>
                <a:gd name="connsiteY7" fmla="*/ 259289 h 382518"/>
                <a:gd name="connsiteX8" fmla="*/ 595 w 172441"/>
                <a:gd name="connsiteY8" fmla="*/ 311676 h 382518"/>
                <a:gd name="connsiteX9" fmla="*/ 5357 w 172441"/>
                <a:gd name="connsiteY9" fmla="*/ 352157 h 382518"/>
                <a:gd name="connsiteX10" fmla="*/ 17264 w 172441"/>
                <a:gd name="connsiteY10" fmla="*/ 380732 h 382518"/>
                <a:gd name="connsiteX11" fmla="*/ 45839 w 172441"/>
                <a:gd name="connsiteY11" fmla="*/ 378351 h 382518"/>
                <a:gd name="connsiteX12" fmla="*/ 62507 w 172441"/>
                <a:gd name="connsiteY12" fmla="*/ 368826 h 382518"/>
                <a:gd name="connsiteX13" fmla="*/ 67270 w 172441"/>
                <a:gd name="connsiteY13" fmla="*/ 347395 h 382518"/>
                <a:gd name="connsiteX14" fmla="*/ 57745 w 172441"/>
                <a:gd name="connsiteY14" fmla="*/ 318820 h 382518"/>
                <a:gd name="connsiteX15" fmla="*/ 57745 w 172441"/>
                <a:gd name="connsiteY15" fmla="*/ 283101 h 382518"/>
                <a:gd name="connsiteX16" fmla="*/ 62507 w 172441"/>
                <a:gd name="connsiteY16" fmla="*/ 259289 h 382518"/>
                <a:gd name="connsiteX17" fmla="*/ 69651 w 172441"/>
                <a:gd name="connsiteY17" fmla="*/ 228332 h 382518"/>
                <a:gd name="connsiteX18" fmla="*/ 64889 w 172441"/>
                <a:gd name="connsiteY18" fmla="*/ 185470 h 382518"/>
                <a:gd name="connsiteX19" fmla="*/ 62507 w 172441"/>
                <a:gd name="connsiteY19" fmla="*/ 140226 h 382518"/>
                <a:gd name="connsiteX20" fmla="*/ 62507 w 172441"/>
                <a:gd name="connsiteY20" fmla="*/ 104507 h 382518"/>
                <a:gd name="connsiteX21" fmla="*/ 79176 w 172441"/>
                <a:gd name="connsiteY21" fmla="*/ 90220 h 382518"/>
                <a:gd name="connsiteX22" fmla="*/ 95845 w 172441"/>
                <a:gd name="connsiteY22" fmla="*/ 104507 h 382518"/>
                <a:gd name="connsiteX23" fmla="*/ 88701 w 172441"/>
                <a:gd name="connsiteY23" fmla="*/ 137845 h 382518"/>
                <a:gd name="connsiteX24" fmla="*/ 88701 w 172441"/>
                <a:gd name="connsiteY24" fmla="*/ 178326 h 382518"/>
                <a:gd name="connsiteX25" fmla="*/ 86320 w 172441"/>
                <a:gd name="connsiteY25" fmla="*/ 218807 h 382518"/>
                <a:gd name="connsiteX26" fmla="*/ 86320 w 172441"/>
                <a:gd name="connsiteY26" fmla="*/ 256907 h 382518"/>
                <a:gd name="connsiteX27" fmla="*/ 86320 w 172441"/>
                <a:gd name="connsiteY27" fmla="*/ 295007 h 382518"/>
                <a:gd name="connsiteX28" fmla="*/ 91082 w 172441"/>
                <a:gd name="connsiteY28" fmla="*/ 328345 h 382518"/>
                <a:gd name="connsiteX29" fmla="*/ 102989 w 172441"/>
                <a:gd name="connsiteY29" fmla="*/ 359301 h 382518"/>
                <a:gd name="connsiteX30" fmla="*/ 119657 w 172441"/>
                <a:gd name="connsiteY30" fmla="*/ 378351 h 382518"/>
                <a:gd name="connsiteX31" fmla="*/ 152995 w 172441"/>
                <a:gd name="connsiteY31" fmla="*/ 378351 h 382518"/>
                <a:gd name="connsiteX32" fmla="*/ 172045 w 172441"/>
                <a:gd name="connsiteY32" fmla="*/ 361682 h 382518"/>
                <a:gd name="connsiteX33" fmla="*/ 164901 w 172441"/>
                <a:gd name="connsiteY33" fmla="*/ 333107 h 382518"/>
                <a:gd name="connsiteX34" fmla="*/ 152995 w 172441"/>
                <a:gd name="connsiteY34" fmla="*/ 321201 h 382518"/>
                <a:gd name="connsiteX35" fmla="*/ 145851 w 172441"/>
                <a:gd name="connsiteY35" fmla="*/ 292626 h 382518"/>
                <a:gd name="connsiteX36" fmla="*/ 141089 w 172441"/>
                <a:gd name="connsiteY36" fmla="*/ 252145 h 382518"/>
                <a:gd name="connsiteX37" fmla="*/ 139700 w 172441"/>
                <a:gd name="connsiteY37" fmla="*/ 221189 h 382518"/>
                <a:gd name="connsiteX38" fmla="*/ 143470 w 172441"/>
                <a:gd name="connsiteY38" fmla="*/ 185470 h 382518"/>
                <a:gd name="connsiteX39" fmla="*/ 150614 w 172441"/>
                <a:gd name="connsiteY39" fmla="*/ 147370 h 382518"/>
                <a:gd name="connsiteX40" fmla="*/ 152995 w 172441"/>
                <a:gd name="connsiteY40" fmla="*/ 92601 h 382518"/>
                <a:gd name="connsiteX41" fmla="*/ 149225 w 172441"/>
                <a:gd name="connsiteY41" fmla="*/ 53559 h 382518"/>
                <a:gd name="connsiteX42" fmla="*/ 100607 w 172441"/>
                <a:gd name="connsiteY42" fmla="*/ 2560 h 382518"/>
                <a:gd name="connsiteX0" fmla="*/ 100607 w 172441"/>
                <a:gd name="connsiteY0" fmla="*/ 2560 h 382518"/>
                <a:gd name="connsiteX1" fmla="*/ 53429 w 172441"/>
                <a:gd name="connsiteY1" fmla="*/ 9754 h 382518"/>
                <a:gd name="connsiteX2" fmla="*/ 26789 w 172441"/>
                <a:gd name="connsiteY2" fmla="*/ 28307 h 382518"/>
                <a:gd name="connsiteX3" fmla="*/ 10120 w 172441"/>
                <a:gd name="connsiteY3" fmla="*/ 64026 h 382518"/>
                <a:gd name="connsiteX4" fmla="*/ 5357 w 172441"/>
                <a:gd name="connsiteY4" fmla="*/ 97364 h 382518"/>
                <a:gd name="connsiteX5" fmla="*/ 5357 w 172441"/>
                <a:gd name="connsiteY5" fmla="*/ 154514 h 382518"/>
                <a:gd name="connsiteX6" fmla="*/ 5357 w 172441"/>
                <a:gd name="connsiteY6" fmla="*/ 202139 h 382518"/>
                <a:gd name="connsiteX7" fmla="*/ 595 w 172441"/>
                <a:gd name="connsiteY7" fmla="*/ 259289 h 382518"/>
                <a:gd name="connsiteX8" fmla="*/ 595 w 172441"/>
                <a:gd name="connsiteY8" fmla="*/ 311676 h 382518"/>
                <a:gd name="connsiteX9" fmla="*/ 5357 w 172441"/>
                <a:gd name="connsiteY9" fmla="*/ 352157 h 382518"/>
                <a:gd name="connsiteX10" fmla="*/ 17264 w 172441"/>
                <a:gd name="connsiteY10" fmla="*/ 380732 h 382518"/>
                <a:gd name="connsiteX11" fmla="*/ 45839 w 172441"/>
                <a:gd name="connsiteY11" fmla="*/ 378351 h 382518"/>
                <a:gd name="connsiteX12" fmla="*/ 62507 w 172441"/>
                <a:gd name="connsiteY12" fmla="*/ 368826 h 382518"/>
                <a:gd name="connsiteX13" fmla="*/ 67270 w 172441"/>
                <a:gd name="connsiteY13" fmla="*/ 347395 h 382518"/>
                <a:gd name="connsiteX14" fmla="*/ 57745 w 172441"/>
                <a:gd name="connsiteY14" fmla="*/ 318820 h 382518"/>
                <a:gd name="connsiteX15" fmla="*/ 57745 w 172441"/>
                <a:gd name="connsiteY15" fmla="*/ 283101 h 382518"/>
                <a:gd name="connsiteX16" fmla="*/ 62507 w 172441"/>
                <a:gd name="connsiteY16" fmla="*/ 259289 h 382518"/>
                <a:gd name="connsiteX17" fmla="*/ 69651 w 172441"/>
                <a:gd name="connsiteY17" fmla="*/ 228332 h 382518"/>
                <a:gd name="connsiteX18" fmla="*/ 64889 w 172441"/>
                <a:gd name="connsiteY18" fmla="*/ 185470 h 382518"/>
                <a:gd name="connsiteX19" fmla="*/ 62507 w 172441"/>
                <a:gd name="connsiteY19" fmla="*/ 140226 h 382518"/>
                <a:gd name="connsiteX20" fmla="*/ 62507 w 172441"/>
                <a:gd name="connsiteY20" fmla="*/ 104507 h 382518"/>
                <a:gd name="connsiteX21" fmla="*/ 79176 w 172441"/>
                <a:gd name="connsiteY21" fmla="*/ 90220 h 382518"/>
                <a:gd name="connsiteX22" fmla="*/ 95845 w 172441"/>
                <a:gd name="connsiteY22" fmla="*/ 104507 h 382518"/>
                <a:gd name="connsiteX23" fmla="*/ 88701 w 172441"/>
                <a:gd name="connsiteY23" fmla="*/ 137845 h 382518"/>
                <a:gd name="connsiteX24" fmla="*/ 88701 w 172441"/>
                <a:gd name="connsiteY24" fmla="*/ 178326 h 382518"/>
                <a:gd name="connsiteX25" fmla="*/ 86320 w 172441"/>
                <a:gd name="connsiteY25" fmla="*/ 218807 h 382518"/>
                <a:gd name="connsiteX26" fmla="*/ 86320 w 172441"/>
                <a:gd name="connsiteY26" fmla="*/ 256907 h 382518"/>
                <a:gd name="connsiteX27" fmla="*/ 86320 w 172441"/>
                <a:gd name="connsiteY27" fmla="*/ 295007 h 382518"/>
                <a:gd name="connsiteX28" fmla="*/ 91082 w 172441"/>
                <a:gd name="connsiteY28" fmla="*/ 328345 h 382518"/>
                <a:gd name="connsiteX29" fmla="*/ 102989 w 172441"/>
                <a:gd name="connsiteY29" fmla="*/ 359301 h 382518"/>
                <a:gd name="connsiteX30" fmla="*/ 119657 w 172441"/>
                <a:gd name="connsiteY30" fmla="*/ 378351 h 382518"/>
                <a:gd name="connsiteX31" fmla="*/ 152995 w 172441"/>
                <a:gd name="connsiteY31" fmla="*/ 378351 h 382518"/>
                <a:gd name="connsiteX32" fmla="*/ 172045 w 172441"/>
                <a:gd name="connsiteY32" fmla="*/ 361682 h 382518"/>
                <a:gd name="connsiteX33" fmla="*/ 164901 w 172441"/>
                <a:gd name="connsiteY33" fmla="*/ 333107 h 382518"/>
                <a:gd name="connsiteX34" fmla="*/ 152995 w 172441"/>
                <a:gd name="connsiteY34" fmla="*/ 321201 h 382518"/>
                <a:gd name="connsiteX35" fmla="*/ 145851 w 172441"/>
                <a:gd name="connsiteY35" fmla="*/ 292626 h 382518"/>
                <a:gd name="connsiteX36" fmla="*/ 141089 w 172441"/>
                <a:gd name="connsiteY36" fmla="*/ 252145 h 382518"/>
                <a:gd name="connsiteX37" fmla="*/ 139700 w 172441"/>
                <a:gd name="connsiteY37" fmla="*/ 221189 h 382518"/>
                <a:gd name="connsiteX38" fmla="*/ 143470 w 172441"/>
                <a:gd name="connsiteY38" fmla="*/ 185470 h 382518"/>
                <a:gd name="connsiteX39" fmla="*/ 147786 w 172441"/>
                <a:gd name="connsiteY39" fmla="*/ 147370 h 382518"/>
                <a:gd name="connsiteX40" fmla="*/ 152995 w 172441"/>
                <a:gd name="connsiteY40" fmla="*/ 92601 h 382518"/>
                <a:gd name="connsiteX41" fmla="*/ 149225 w 172441"/>
                <a:gd name="connsiteY41" fmla="*/ 53559 h 382518"/>
                <a:gd name="connsiteX42" fmla="*/ 100607 w 172441"/>
                <a:gd name="connsiteY42" fmla="*/ 2560 h 382518"/>
                <a:gd name="connsiteX0" fmla="*/ 100607 w 172441"/>
                <a:gd name="connsiteY0" fmla="*/ 2560 h 382518"/>
                <a:gd name="connsiteX1" fmla="*/ 53429 w 172441"/>
                <a:gd name="connsiteY1" fmla="*/ 9754 h 382518"/>
                <a:gd name="connsiteX2" fmla="*/ 26789 w 172441"/>
                <a:gd name="connsiteY2" fmla="*/ 28307 h 382518"/>
                <a:gd name="connsiteX3" fmla="*/ 10120 w 172441"/>
                <a:gd name="connsiteY3" fmla="*/ 64026 h 382518"/>
                <a:gd name="connsiteX4" fmla="*/ 5357 w 172441"/>
                <a:gd name="connsiteY4" fmla="*/ 97364 h 382518"/>
                <a:gd name="connsiteX5" fmla="*/ 5357 w 172441"/>
                <a:gd name="connsiteY5" fmla="*/ 154514 h 382518"/>
                <a:gd name="connsiteX6" fmla="*/ 5357 w 172441"/>
                <a:gd name="connsiteY6" fmla="*/ 202139 h 382518"/>
                <a:gd name="connsiteX7" fmla="*/ 595 w 172441"/>
                <a:gd name="connsiteY7" fmla="*/ 259289 h 382518"/>
                <a:gd name="connsiteX8" fmla="*/ 595 w 172441"/>
                <a:gd name="connsiteY8" fmla="*/ 311676 h 382518"/>
                <a:gd name="connsiteX9" fmla="*/ 5357 w 172441"/>
                <a:gd name="connsiteY9" fmla="*/ 352157 h 382518"/>
                <a:gd name="connsiteX10" fmla="*/ 17264 w 172441"/>
                <a:gd name="connsiteY10" fmla="*/ 380732 h 382518"/>
                <a:gd name="connsiteX11" fmla="*/ 45839 w 172441"/>
                <a:gd name="connsiteY11" fmla="*/ 378351 h 382518"/>
                <a:gd name="connsiteX12" fmla="*/ 62507 w 172441"/>
                <a:gd name="connsiteY12" fmla="*/ 368826 h 382518"/>
                <a:gd name="connsiteX13" fmla="*/ 67270 w 172441"/>
                <a:gd name="connsiteY13" fmla="*/ 347395 h 382518"/>
                <a:gd name="connsiteX14" fmla="*/ 57745 w 172441"/>
                <a:gd name="connsiteY14" fmla="*/ 318820 h 382518"/>
                <a:gd name="connsiteX15" fmla="*/ 57745 w 172441"/>
                <a:gd name="connsiteY15" fmla="*/ 283101 h 382518"/>
                <a:gd name="connsiteX16" fmla="*/ 62507 w 172441"/>
                <a:gd name="connsiteY16" fmla="*/ 259289 h 382518"/>
                <a:gd name="connsiteX17" fmla="*/ 69651 w 172441"/>
                <a:gd name="connsiteY17" fmla="*/ 228332 h 382518"/>
                <a:gd name="connsiteX18" fmla="*/ 64889 w 172441"/>
                <a:gd name="connsiteY18" fmla="*/ 185470 h 382518"/>
                <a:gd name="connsiteX19" fmla="*/ 62507 w 172441"/>
                <a:gd name="connsiteY19" fmla="*/ 140226 h 382518"/>
                <a:gd name="connsiteX20" fmla="*/ 62507 w 172441"/>
                <a:gd name="connsiteY20" fmla="*/ 104507 h 382518"/>
                <a:gd name="connsiteX21" fmla="*/ 79176 w 172441"/>
                <a:gd name="connsiteY21" fmla="*/ 90220 h 382518"/>
                <a:gd name="connsiteX22" fmla="*/ 95845 w 172441"/>
                <a:gd name="connsiteY22" fmla="*/ 104507 h 382518"/>
                <a:gd name="connsiteX23" fmla="*/ 88701 w 172441"/>
                <a:gd name="connsiteY23" fmla="*/ 137845 h 382518"/>
                <a:gd name="connsiteX24" fmla="*/ 88701 w 172441"/>
                <a:gd name="connsiteY24" fmla="*/ 178326 h 382518"/>
                <a:gd name="connsiteX25" fmla="*/ 86320 w 172441"/>
                <a:gd name="connsiteY25" fmla="*/ 218807 h 382518"/>
                <a:gd name="connsiteX26" fmla="*/ 86320 w 172441"/>
                <a:gd name="connsiteY26" fmla="*/ 256907 h 382518"/>
                <a:gd name="connsiteX27" fmla="*/ 86320 w 172441"/>
                <a:gd name="connsiteY27" fmla="*/ 295007 h 382518"/>
                <a:gd name="connsiteX28" fmla="*/ 91082 w 172441"/>
                <a:gd name="connsiteY28" fmla="*/ 328345 h 382518"/>
                <a:gd name="connsiteX29" fmla="*/ 102989 w 172441"/>
                <a:gd name="connsiteY29" fmla="*/ 359301 h 382518"/>
                <a:gd name="connsiteX30" fmla="*/ 119657 w 172441"/>
                <a:gd name="connsiteY30" fmla="*/ 378351 h 382518"/>
                <a:gd name="connsiteX31" fmla="*/ 152995 w 172441"/>
                <a:gd name="connsiteY31" fmla="*/ 378351 h 382518"/>
                <a:gd name="connsiteX32" fmla="*/ 172045 w 172441"/>
                <a:gd name="connsiteY32" fmla="*/ 361682 h 382518"/>
                <a:gd name="connsiteX33" fmla="*/ 164901 w 172441"/>
                <a:gd name="connsiteY33" fmla="*/ 335935 h 382518"/>
                <a:gd name="connsiteX34" fmla="*/ 152995 w 172441"/>
                <a:gd name="connsiteY34" fmla="*/ 321201 h 382518"/>
                <a:gd name="connsiteX35" fmla="*/ 145851 w 172441"/>
                <a:gd name="connsiteY35" fmla="*/ 292626 h 382518"/>
                <a:gd name="connsiteX36" fmla="*/ 141089 w 172441"/>
                <a:gd name="connsiteY36" fmla="*/ 252145 h 382518"/>
                <a:gd name="connsiteX37" fmla="*/ 139700 w 172441"/>
                <a:gd name="connsiteY37" fmla="*/ 221189 h 382518"/>
                <a:gd name="connsiteX38" fmla="*/ 143470 w 172441"/>
                <a:gd name="connsiteY38" fmla="*/ 185470 h 382518"/>
                <a:gd name="connsiteX39" fmla="*/ 147786 w 172441"/>
                <a:gd name="connsiteY39" fmla="*/ 147370 h 382518"/>
                <a:gd name="connsiteX40" fmla="*/ 152995 w 172441"/>
                <a:gd name="connsiteY40" fmla="*/ 92601 h 382518"/>
                <a:gd name="connsiteX41" fmla="*/ 149225 w 172441"/>
                <a:gd name="connsiteY41" fmla="*/ 53559 h 382518"/>
                <a:gd name="connsiteX42" fmla="*/ 100607 w 172441"/>
                <a:gd name="connsiteY42" fmla="*/ 2560 h 382518"/>
                <a:gd name="connsiteX0" fmla="*/ 100607 w 172441"/>
                <a:gd name="connsiteY0" fmla="*/ 2560 h 381049"/>
                <a:gd name="connsiteX1" fmla="*/ 53429 w 172441"/>
                <a:gd name="connsiteY1" fmla="*/ 9754 h 381049"/>
                <a:gd name="connsiteX2" fmla="*/ 26789 w 172441"/>
                <a:gd name="connsiteY2" fmla="*/ 28307 h 381049"/>
                <a:gd name="connsiteX3" fmla="*/ 10120 w 172441"/>
                <a:gd name="connsiteY3" fmla="*/ 64026 h 381049"/>
                <a:gd name="connsiteX4" fmla="*/ 5357 w 172441"/>
                <a:gd name="connsiteY4" fmla="*/ 97364 h 381049"/>
                <a:gd name="connsiteX5" fmla="*/ 5357 w 172441"/>
                <a:gd name="connsiteY5" fmla="*/ 154514 h 381049"/>
                <a:gd name="connsiteX6" fmla="*/ 5357 w 172441"/>
                <a:gd name="connsiteY6" fmla="*/ 202139 h 381049"/>
                <a:gd name="connsiteX7" fmla="*/ 595 w 172441"/>
                <a:gd name="connsiteY7" fmla="*/ 259289 h 381049"/>
                <a:gd name="connsiteX8" fmla="*/ 595 w 172441"/>
                <a:gd name="connsiteY8" fmla="*/ 311676 h 381049"/>
                <a:gd name="connsiteX9" fmla="*/ 5357 w 172441"/>
                <a:gd name="connsiteY9" fmla="*/ 352157 h 381049"/>
                <a:gd name="connsiteX10" fmla="*/ 17264 w 172441"/>
                <a:gd name="connsiteY10" fmla="*/ 378847 h 381049"/>
                <a:gd name="connsiteX11" fmla="*/ 45839 w 172441"/>
                <a:gd name="connsiteY11" fmla="*/ 378351 h 381049"/>
                <a:gd name="connsiteX12" fmla="*/ 62507 w 172441"/>
                <a:gd name="connsiteY12" fmla="*/ 368826 h 381049"/>
                <a:gd name="connsiteX13" fmla="*/ 67270 w 172441"/>
                <a:gd name="connsiteY13" fmla="*/ 347395 h 381049"/>
                <a:gd name="connsiteX14" fmla="*/ 57745 w 172441"/>
                <a:gd name="connsiteY14" fmla="*/ 318820 h 381049"/>
                <a:gd name="connsiteX15" fmla="*/ 57745 w 172441"/>
                <a:gd name="connsiteY15" fmla="*/ 283101 h 381049"/>
                <a:gd name="connsiteX16" fmla="*/ 62507 w 172441"/>
                <a:gd name="connsiteY16" fmla="*/ 259289 h 381049"/>
                <a:gd name="connsiteX17" fmla="*/ 69651 w 172441"/>
                <a:gd name="connsiteY17" fmla="*/ 228332 h 381049"/>
                <a:gd name="connsiteX18" fmla="*/ 64889 w 172441"/>
                <a:gd name="connsiteY18" fmla="*/ 185470 h 381049"/>
                <a:gd name="connsiteX19" fmla="*/ 62507 w 172441"/>
                <a:gd name="connsiteY19" fmla="*/ 140226 h 381049"/>
                <a:gd name="connsiteX20" fmla="*/ 62507 w 172441"/>
                <a:gd name="connsiteY20" fmla="*/ 104507 h 381049"/>
                <a:gd name="connsiteX21" fmla="*/ 79176 w 172441"/>
                <a:gd name="connsiteY21" fmla="*/ 90220 h 381049"/>
                <a:gd name="connsiteX22" fmla="*/ 95845 w 172441"/>
                <a:gd name="connsiteY22" fmla="*/ 104507 h 381049"/>
                <a:gd name="connsiteX23" fmla="*/ 88701 w 172441"/>
                <a:gd name="connsiteY23" fmla="*/ 137845 h 381049"/>
                <a:gd name="connsiteX24" fmla="*/ 88701 w 172441"/>
                <a:gd name="connsiteY24" fmla="*/ 178326 h 381049"/>
                <a:gd name="connsiteX25" fmla="*/ 86320 w 172441"/>
                <a:gd name="connsiteY25" fmla="*/ 218807 h 381049"/>
                <a:gd name="connsiteX26" fmla="*/ 86320 w 172441"/>
                <a:gd name="connsiteY26" fmla="*/ 256907 h 381049"/>
                <a:gd name="connsiteX27" fmla="*/ 86320 w 172441"/>
                <a:gd name="connsiteY27" fmla="*/ 295007 h 381049"/>
                <a:gd name="connsiteX28" fmla="*/ 91082 w 172441"/>
                <a:gd name="connsiteY28" fmla="*/ 328345 h 381049"/>
                <a:gd name="connsiteX29" fmla="*/ 102989 w 172441"/>
                <a:gd name="connsiteY29" fmla="*/ 359301 h 381049"/>
                <a:gd name="connsiteX30" fmla="*/ 119657 w 172441"/>
                <a:gd name="connsiteY30" fmla="*/ 378351 h 381049"/>
                <a:gd name="connsiteX31" fmla="*/ 152995 w 172441"/>
                <a:gd name="connsiteY31" fmla="*/ 378351 h 381049"/>
                <a:gd name="connsiteX32" fmla="*/ 172045 w 172441"/>
                <a:gd name="connsiteY32" fmla="*/ 361682 h 381049"/>
                <a:gd name="connsiteX33" fmla="*/ 164901 w 172441"/>
                <a:gd name="connsiteY33" fmla="*/ 335935 h 381049"/>
                <a:gd name="connsiteX34" fmla="*/ 152995 w 172441"/>
                <a:gd name="connsiteY34" fmla="*/ 321201 h 381049"/>
                <a:gd name="connsiteX35" fmla="*/ 145851 w 172441"/>
                <a:gd name="connsiteY35" fmla="*/ 292626 h 381049"/>
                <a:gd name="connsiteX36" fmla="*/ 141089 w 172441"/>
                <a:gd name="connsiteY36" fmla="*/ 252145 h 381049"/>
                <a:gd name="connsiteX37" fmla="*/ 139700 w 172441"/>
                <a:gd name="connsiteY37" fmla="*/ 221189 h 381049"/>
                <a:gd name="connsiteX38" fmla="*/ 143470 w 172441"/>
                <a:gd name="connsiteY38" fmla="*/ 185470 h 381049"/>
                <a:gd name="connsiteX39" fmla="*/ 147786 w 172441"/>
                <a:gd name="connsiteY39" fmla="*/ 147370 h 381049"/>
                <a:gd name="connsiteX40" fmla="*/ 152995 w 172441"/>
                <a:gd name="connsiteY40" fmla="*/ 92601 h 381049"/>
                <a:gd name="connsiteX41" fmla="*/ 149225 w 172441"/>
                <a:gd name="connsiteY41" fmla="*/ 53559 h 381049"/>
                <a:gd name="connsiteX42" fmla="*/ 100607 w 172441"/>
                <a:gd name="connsiteY42" fmla="*/ 2560 h 381049"/>
                <a:gd name="connsiteX0" fmla="*/ 100607 w 172441"/>
                <a:gd name="connsiteY0" fmla="*/ 2560 h 381049"/>
                <a:gd name="connsiteX1" fmla="*/ 53429 w 172441"/>
                <a:gd name="connsiteY1" fmla="*/ 9754 h 381049"/>
                <a:gd name="connsiteX2" fmla="*/ 26789 w 172441"/>
                <a:gd name="connsiteY2" fmla="*/ 28307 h 381049"/>
                <a:gd name="connsiteX3" fmla="*/ 10120 w 172441"/>
                <a:gd name="connsiteY3" fmla="*/ 64026 h 381049"/>
                <a:gd name="connsiteX4" fmla="*/ 5357 w 172441"/>
                <a:gd name="connsiteY4" fmla="*/ 97364 h 381049"/>
                <a:gd name="connsiteX5" fmla="*/ 5357 w 172441"/>
                <a:gd name="connsiteY5" fmla="*/ 154514 h 381049"/>
                <a:gd name="connsiteX6" fmla="*/ 5357 w 172441"/>
                <a:gd name="connsiteY6" fmla="*/ 202139 h 381049"/>
                <a:gd name="connsiteX7" fmla="*/ 595 w 172441"/>
                <a:gd name="connsiteY7" fmla="*/ 259289 h 381049"/>
                <a:gd name="connsiteX8" fmla="*/ 595 w 172441"/>
                <a:gd name="connsiteY8" fmla="*/ 311676 h 381049"/>
                <a:gd name="connsiteX9" fmla="*/ 5357 w 172441"/>
                <a:gd name="connsiteY9" fmla="*/ 352157 h 381049"/>
                <a:gd name="connsiteX10" fmla="*/ 17264 w 172441"/>
                <a:gd name="connsiteY10" fmla="*/ 378847 h 381049"/>
                <a:gd name="connsiteX11" fmla="*/ 45839 w 172441"/>
                <a:gd name="connsiteY11" fmla="*/ 378351 h 381049"/>
                <a:gd name="connsiteX12" fmla="*/ 62507 w 172441"/>
                <a:gd name="connsiteY12" fmla="*/ 368826 h 381049"/>
                <a:gd name="connsiteX13" fmla="*/ 67270 w 172441"/>
                <a:gd name="connsiteY13" fmla="*/ 347395 h 381049"/>
                <a:gd name="connsiteX14" fmla="*/ 57745 w 172441"/>
                <a:gd name="connsiteY14" fmla="*/ 318820 h 381049"/>
                <a:gd name="connsiteX15" fmla="*/ 57745 w 172441"/>
                <a:gd name="connsiteY15" fmla="*/ 283101 h 381049"/>
                <a:gd name="connsiteX16" fmla="*/ 62507 w 172441"/>
                <a:gd name="connsiteY16" fmla="*/ 259289 h 381049"/>
                <a:gd name="connsiteX17" fmla="*/ 67766 w 172441"/>
                <a:gd name="connsiteY17" fmla="*/ 228332 h 381049"/>
                <a:gd name="connsiteX18" fmla="*/ 64889 w 172441"/>
                <a:gd name="connsiteY18" fmla="*/ 185470 h 381049"/>
                <a:gd name="connsiteX19" fmla="*/ 62507 w 172441"/>
                <a:gd name="connsiteY19" fmla="*/ 140226 h 381049"/>
                <a:gd name="connsiteX20" fmla="*/ 62507 w 172441"/>
                <a:gd name="connsiteY20" fmla="*/ 104507 h 381049"/>
                <a:gd name="connsiteX21" fmla="*/ 79176 w 172441"/>
                <a:gd name="connsiteY21" fmla="*/ 90220 h 381049"/>
                <a:gd name="connsiteX22" fmla="*/ 95845 w 172441"/>
                <a:gd name="connsiteY22" fmla="*/ 104507 h 381049"/>
                <a:gd name="connsiteX23" fmla="*/ 88701 w 172441"/>
                <a:gd name="connsiteY23" fmla="*/ 137845 h 381049"/>
                <a:gd name="connsiteX24" fmla="*/ 88701 w 172441"/>
                <a:gd name="connsiteY24" fmla="*/ 178326 h 381049"/>
                <a:gd name="connsiteX25" fmla="*/ 86320 w 172441"/>
                <a:gd name="connsiteY25" fmla="*/ 218807 h 381049"/>
                <a:gd name="connsiteX26" fmla="*/ 86320 w 172441"/>
                <a:gd name="connsiteY26" fmla="*/ 256907 h 381049"/>
                <a:gd name="connsiteX27" fmla="*/ 86320 w 172441"/>
                <a:gd name="connsiteY27" fmla="*/ 295007 h 381049"/>
                <a:gd name="connsiteX28" fmla="*/ 91082 w 172441"/>
                <a:gd name="connsiteY28" fmla="*/ 328345 h 381049"/>
                <a:gd name="connsiteX29" fmla="*/ 102989 w 172441"/>
                <a:gd name="connsiteY29" fmla="*/ 359301 h 381049"/>
                <a:gd name="connsiteX30" fmla="*/ 119657 w 172441"/>
                <a:gd name="connsiteY30" fmla="*/ 378351 h 381049"/>
                <a:gd name="connsiteX31" fmla="*/ 152995 w 172441"/>
                <a:gd name="connsiteY31" fmla="*/ 378351 h 381049"/>
                <a:gd name="connsiteX32" fmla="*/ 172045 w 172441"/>
                <a:gd name="connsiteY32" fmla="*/ 361682 h 381049"/>
                <a:gd name="connsiteX33" fmla="*/ 164901 w 172441"/>
                <a:gd name="connsiteY33" fmla="*/ 335935 h 381049"/>
                <a:gd name="connsiteX34" fmla="*/ 152995 w 172441"/>
                <a:gd name="connsiteY34" fmla="*/ 321201 h 381049"/>
                <a:gd name="connsiteX35" fmla="*/ 145851 w 172441"/>
                <a:gd name="connsiteY35" fmla="*/ 292626 h 381049"/>
                <a:gd name="connsiteX36" fmla="*/ 141089 w 172441"/>
                <a:gd name="connsiteY36" fmla="*/ 252145 h 381049"/>
                <a:gd name="connsiteX37" fmla="*/ 139700 w 172441"/>
                <a:gd name="connsiteY37" fmla="*/ 221189 h 381049"/>
                <a:gd name="connsiteX38" fmla="*/ 143470 w 172441"/>
                <a:gd name="connsiteY38" fmla="*/ 185470 h 381049"/>
                <a:gd name="connsiteX39" fmla="*/ 147786 w 172441"/>
                <a:gd name="connsiteY39" fmla="*/ 147370 h 381049"/>
                <a:gd name="connsiteX40" fmla="*/ 152995 w 172441"/>
                <a:gd name="connsiteY40" fmla="*/ 92601 h 381049"/>
                <a:gd name="connsiteX41" fmla="*/ 149225 w 172441"/>
                <a:gd name="connsiteY41" fmla="*/ 53559 h 381049"/>
                <a:gd name="connsiteX42" fmla="*/ 100607 w 172441"/>
                <a:gd name="connsiteY42" fmla="*/ 2560 h 381049"/>
                <a:gd name="connsiteX0" fmla="*/ 100607 w 172441"/>
                <a:gd name="connsiteY0" fmla="*/ 2560 h 381049"/>
                <a:gd name="connsiteX1" fmla="*/ 53429 w 172441"/>
                <a:gd name="connsiteY1" fmla="*/ 9754 h 381049"/>
                <a:gd name="connsiteX2" fmla="*/ 26789 w 172441"/>
                <a:gd name="connsiteY2" fmla="*/ 28307 h 381049"/>
                <a:gd name="connsiteX3" fmla="*/ 10120 w 172441"/>
                <a:gd name="connsiteY3" fmla="*/ 64026 h 381049"/>
                <a:gd name="connsiteX4" fmla="*/ 5357 w 172441"/>
                <a:gd name="connsiteY4" fmla="*/ 97364 h 381049"/>
                <a:gd name="connsiteX5" fmla="*/ 5357 w 172441"/>
                <a:gd name="connsiteY5" fmla="*/ 154514 h 381049"/>
                <a:gd name="connsiteX6" fmla="*/ 5357 w 172441"/>
                <a:gd name="connsiteY6" fmla="*/ 202139 h 381049"/>
                <a:gd name="connsiteX7" fmla="*/ 595 w 172441"/>
                <a:gd name="connsiteY7" fmla="*/ 259289 h 381049"/>
                <a:gd name="connsiteX8" fmla="*/ 595 w 172441"/>
                <a:gd name="connsiteY8" fmla="*/ 311676 h 381049"/>
                <a:gd name="connsiteX9" fmla="*/ 5357 w 172441"/>
                <a:gd name="connsiteY9" fmla="*/ 352157 h 381049"/>
                <a:gd name="connsiteX10" fmla="*/ 17264 w 172441"/>
                <a:gd name="connsiteY10" fmla="*/ 378847 h 381049"/>
                <a:gd name="connsiteX11" fmla="*/ 45839 w 172441"/>
                <a:gd name="connsiteY11" fmla="*/ 378351 h 381049"/>
                <a:gd name="connsiteX12" fmla="*/ 62507 w 172441"/>
                <a:gd name="connsiteY12" fmla="*/ 368826 h 381049"/>
                <a:gd name="connsiteX13" fmla="*/ 67270 w 172441"/>
                <a:gd name="connsiteY13" fmla="*/ 347395 h 381049"/>
                <a:gd name="connsiteX14" fmla="*/ 57745 w 172441"/>
                <a:gd name="connsiteY14" fmla="*/ 318820 h 381049"/>
                <a:gd name="connsiteX15" fmla="*/ 57745 w 172441"/>
                <a:gd name="connsiteY15" fmla="*/ 283101 h 381049"/>
                <a:gd name="connsiteX16" fmla="*/ 62507 w 172441"/>
                <a:gd name="connsiteY16" fmla="*/ 259289 h 381049"/>
                <a:gd name="connsiteX17" fmla="*/ 67766 w 172441"/>
                <a:gd name="connsiteY17" fmla="*/ 228332 h 381049"/>
                <a:gd name="connsiteX18" fmla="*/ 64889 w 172441"/>
                <a:gd name="connsiteY18" fmla="*/ 185470 h 381049"/>
                <a:gd name="connsiteX19" fmla="*/ 62507 w 172441"/>
                <a:gd name="connsiteY19" fmla="*/ 140226 h 381049"/>
                <a:gd name="connsiteX20" fmla="*/ 62507 w 172441"/>
                <a:gd name="connsiteY20" fmla="*/ 104507 h 381049"/>
                <a:gd name="connsiteX21" fmla="*/ 79176 w 172441"/>
                <a:gd name="connsiteY21" fmla="*/ 90220 h 381049"/>
                <a:gd name="connsiteX22" fmla="*/ 95845 w 172441"/>
                <a:gd name="connsiteY22" fmla="*/ 104507 h 381049"/>
                <a:gd name="connsiteX23" fmla="*/ 91529 w 172441"/>
                <a:gd name="connsiteY23" fmla="*/ 137845 h 381049"/>
                <a:gd name="connsiteX24" fmla="*/ 88701 w 172441"/>
                <a:gd name="connsiteY24" fmla="*/ 178326 h 381049"/>
                <a:gd name="connsiteX25" fmla="*/ 86320 w 172441"/>
                <a:gd name="connsiteY25" fmla="*/ 218807 h 381049"/>
                <a:gd name="connsiteX26" fmla="*/ 86320 w 172441"/>
                <a:gd name="connsiteY26" fmla="*/ 256907 h 381049"/>
                <a:gd name="connsiteX27" fmla="*/ 86320 w 172441"/>
                <a:gd name="connsiteY27" fmla="*/ 295007 h 381049"/>
                <a:gd name="connsiteX28" fmla="*/ 91082 w 172441"/>
                <a:gd name="connsiteY28" fmla="*/ 328345 h 381049"/>
                <a:gd name="connsiteX29" fmla="*/ 102989 w 172441"/>
                <a:gd name="connsiteY29" fmla="*/ 359301 h 381049"/>
                <a:gd name="connsiteX30" fmla="*/ 119657 w 172441"/>
                <a:gd name="connsiteY30" fmla="*/ 378351 h 381049"/>
                <a:gd name="connsiteX31" fmla="*/ 152995 w 172441"/>
                <a:gd name="connsiteY31" fmla="*/ 378351 h 381049"/>
                <a:gd name="connsiteX32" fmla="*/ 172045 w 172441"/>
                <a:gd name="connsiteY32" fmla="*/ 361682 h 381049"/>
                <a:gd name="connsiteX33" fmla="*/ 164901 w 172441"/>
                <a:gd name="connsiteY33" fmla="*/ 335935 h 381049"/>
                <a:gd name="connsiteX34" fmla="*/ 152995 w 172441"/>
                <a:gd name="connsiteY34" fmla="*/ 321201 h 381049"/>
                <a:gd name="connsiteX35" fmla="*/ 145851 w 172441"/>
                <a:gd name="connsiteY35" fmla="*/ 292626 h 381049"/>
                <a:gd name="connsiteX36" fmla="*/ 141089 w 172441"/>
                <a:gd name="connsiteY36" fmla="*/ 252145 h 381049"/>
                <a:gd name="connsiteX37" fmla="*/ 139700 w 172441"/>
                <a:gd name="connsiteY37" fmla="*/ 221189 h 381049"/>
                <a:gd name="connsiteX38" fmla="*/ 143470 w 172441"/>
                <a:gd name="connsiteY38" fmla="*/ 185470 h 381049"/>
                <a:gd name="connsiteX39" fmla="*/ 147786 w 172441"/>
                <a:gd name="connsiteY39" fmla="*/ 147370 h 381049"/>
                <a:gd name="connsiteX40" fmla="*/ 152995 w 172441"/>
                <a:gd name="connsiteY40" fmla="*/ 92601 h 381049"/>
                <a:gd name="connsiteX41" fmla="*/ 149225 w 172441"/>
                <a:gd name="connsiteY41" fmla="*/ 53559 h 381049"/>
                <a:gd name="connsiteX42" fmla="*/ 100607 w 172441"/>
                <a:gd name="connsiteY42" fmla="*/ 2560 h 381049"/>
                <a:gd name="connsiteX0" fmla="*/ 100607 w 172441"/>
                <a:gd name="connsiteY0" fmla="*/ 3028 h 381517"/>
                <a:gd name="connsiteX1" fmla="*/ 56257 w 172441"/>
                <a:gd name="connsiteY1" fmla="*/ 8337 h 381517"/>
                <a:gd name="connsiteX2" fmla="*/ 26789 w 172441"/>
                <a:gd name="connsiteY2" fmla="*/ 28775 h 381517"/>
                <a:gd name="connsiteX3" fmla="*/ 10120 w 172441"/>
                <a:gd name="connsiteY3" fmla="*/ 64494 h 381517"/>
                <a:gd name="connsiteX4" fmla="*/ 5357 w 172441"/>
                <a:gd name="connsiteY4" fmla="*/ 97832 h 381517"/>
                <a:gd name="connsiteX5" fmla="*/ 5357 w 172441"/>
                <a:gd name="connsiteY5" fmla="*/ 154982 h 381517"/>
                <a:gd name="connsiteX6" fmla="*/ 5357 w 172441"/>
                <a:gd name="connsiteY6" fmla="*/ 202607 h 381517"/>
                <a:gd name="connsiteX7" fmla="*/ 595 w 172441"/>
                <a:gd name="connsiteY7" fmla="*/ 259757 h 381517"/>
                <a:gd name="connsiteX8" fmla="*/ 595 w 172441"/>
                <a:gd name="connsiteY8" fmla="*/ 312144 h 381517"/>
                <a:gd name="connsiteX9" fmla="*/ 5357 w 172441"/>
                <a:gd name="connsiteY9" fmla="*/ 352625 h 381517"/>
                <a:gd name="connsiteX10" fmla="*/ 17264 w 172441"/>
                <a:gd name="connsiteY10" fmla="*/ 379315 h 381517"/>
                <a:gd name="connsiteX11" fmla="*/ 45839 w 172441"/>
                <a:gd name="connsiteY11" fmla="*/ 378819 h 381517"/>
                <a:gd name="connsiteX12" fmla="*/ 62507 w 172441"/>
                <a:gd name="connsiteY12" fmla="*/ 369294 h 381517"/>
                <a:gd name="connsiteX13" fmla="*/ 67270 w 172441"/>
                <a:gd name="connsiteY13" fmla="*/ 347863 h 381517"/>
                <a:gd name="connsiteX14" fmla="*/ 57745 w 172441"/>
                <a:gd name="connsiteY14" fmla="*/ 319288 h 381517"/>
                <a:gd name="connsiteX15" fmla="*/ 57745 w 172441"/>
                <a:gd name="connsiteY15" fmla="*/ 283569 h 381517"/>
                <a:gd name="connsiteX16" fmla="*/ 62507 w 172441"/>
                <a:gd name="connsiteY16" fmla="*/ 259757 h 381517"/>
                <a:gd name="connsiteX17" fmla="*/ 67766 w 172441"/>
                <a:gd name="connsiteY17" fmla="*/ 228800 h 381517"/>
                <a:gd name="connsiteX18" fmla="*/ 64889 w 172441"/>
                <a:gd name="connsiteY18" fmla="*/ 185938 h 381517"/>
                <a:gd name="connsiteX19" fmla="*/ 62507 w 172441"/>
                <a:gd name="connsiteY19" fmla="*/ 140694 h 381517"/>
                <a:gd name="connsiteX20" fmla="*/ 62507 w 172441"/>
                <a:gd name="connsiteY20" fmla="*/ 104975 h 381517"/>
                <a:gd name="connsiteX21" fmla="*/ 79176 w 172441"/>
                <a:gd name="connsiteY21" fmla="*/ 90688 h 381517"/>
                <a:gd name="connsiteX22" fmla="*/ 95845 w 172441"/>
                <a:gd name="connsiteY22" fmla="*/ 104975 h 381517"/>
                <a:gd name="connsiteX23" fmla="*/ 91529 w 172441"/>
                <a:gd name="connsiteY23" fmla="*/ 138313 h 381517"/>
                <a:gd name="connsiteX24" fmla="*/ 88701 w 172441"/>
                <a:gd name="connsiteY24" fmla="*/ 178794 h 381517"/>
                <a:gd name="connsiteX25" fmla="*/ 86320 w 172441"/>
                <a:gd name="connsiteY25" fmla="*/ 219275 h 381517"/>
                <a:gd name="connsiteX26" fmla="*/ 86320 w 172441"/>
                <a:gd name="connsiteY26" fmla="*/ 257375 h 381517"/>
                <a:gd name="connsiteX27" fmla="*/ 86320 w 172441"/>
                <a:gd name="connsiteY27" fmla="*/ 295475 h 381517"/>
                <a:gd name="connsiteX28" fmla="*/ 91082 w 172441"/>
                <a:gd name="connsiteY28" fmla="*/ 328813 h 381517"/>
                <a:gd name="connsiteX29" fmla="*/ 102989 w 172441"/>
                <a:gd name="connsiteY29" fmla="*/ 359769 h 381517"/>
                <a:gd name="connsiteX30" fmla="*/ 119657 w 172441"/>
                <a:gd name="connsiteY30" fmla="*/ 378819 h 381517"/>
                <a:gd name="connsiteX31" fmla="*/ 152995 w 172441"/>
                <a:gd name="connsiteY31" fmla="*/ 378819 h 381517"/>
                <a:gd name="connsiteX32" fmla="*/ 172045 w 172441"/>
                <a:gd name="connsiteY32" fmla="*/ 362150 h 381517"/>
                <a:gd name="connsiteX33" fmla="*/ 164901 w 172441"/>
                <a:gd name="connsiteY33" fmla="*/ 336403 h 381517"/>
                <a:gd name="connsiteX34" fmla="*/ 152995 w 172441"/>
                <a:gd name="connsiteY34" fmla="*/ 321669 h 381517"/>
                <a:gd name="connsiteX35" fmla="*/ 145851 w 172441"/>
                <a:gd name="connsiteY35" fmla="*/ 293094 h 381517"/>
                <a:gd name="connsiteX36" fmla="*/ 141089 w 172441"/>
                <a:gd name="connsiteY36" fmla="*/ 252613 h 381517"/>
                <a:gd name="connsiteX37" fmla="*/ 139700 w 172441"/>
                <a:gd name="connsiteY37" fmla="*/ 221657 h 381517"/>
                <a:gd name="connsiteX38" fmla="*/ 143470 w 172441"/>
                <a:gd name="connsiteY38" fmla="*/ 185938 h 381517"/>
                <a:gd name="connsiteX39" fmla="*/ 147786 w 172441"/>
                <a:gd name="connsiteY39" fmla="*/ 147838 h 381517"/>
                <a:gd name="connsiteX40" fmla="*/ 152995 w 172441"/>
                <a:gd name="connsiteY40" fmla="*/ 93069 h 381517"/>
                <a:gd name="connsiteX41" fmla="*/ 149225 w 172441"/>
                <a:gd name="connsiteY41" fmla="*/ 54027 h 381517"/>
                <a:gd name="connsiteX42" fmla="*/ 100607 w 172441"/>
                <a:gd name="connsiteY42" fmla="*/ 3028 h 381517"/>
                <a:gd name="connsiteX0" fmla="*/ 100607 w 172441"/>
                <a:gd name="connsiteY0" fmla="*/ 1750 h 380239"/>
                <a:gd name="connsiteX1" fmla="*/ 56257 w 172441"/>
                <a:gd name="connsiteY1" fmla="*/ 7059 h 380239"/>
                <a:gd name="connsiteX2" fmla="*/ 26789 w 172441"/>
                <a:gd name="connsiteY2" fmla="*/ 27497 h 380239"/>
                <a:gd name="connsiteX3" fmla="*/ 10120 w 172441"/>
                <a:gd name="connsiteY3" fmla="*/ 63216 h 380239"/>
                <a:gd name="connsiteX4" fmla="*/ 5357 w 172441"/>
                <a:gd name="connsiteY4" fmla="*/ 96554 h 380239"/>
                <a:gd name="connsiteX5" fmla="*/ 5357 w 172441"/>
                <a:gd name="connsiteY5" fmla="*/ 153704 h 380239"/>
                <a:gd name="connsiteX6" fmla="*/ 5357 w 172441"/>
                <a:gd name="connsiteY6" fmla="*/ 201329 h 380239"/>
                <a:gd name="connsiteX7" fmla="*/ 595 w 172441"/>
                <a:gd name="connsiteY7" fmla="*/ 258479 h 380239"/>
                <a:gd name="connsiteX8" fmla="*/ 595 w 172441"/>
                <a:gd name="connsiteY8" fmla="*/ 310866 h 380239"/>
                <a:gd name="connsiteX9" fmla="*/ 5357 w 172441"/>
                <a:gd name="connsiteY9" fmla="*/ 351347 h 380239"/>
                <a:gd name="connsiteX10" fmla="*/ 17264 w 172441"/>
                <a:gd name="connsiteY10" fmla="*/ 378037 h 380239"/>
                <a:gd name="connsiteX11" fmla="*/ 45839 w 172441"/>
                <a:gd name="connsiteY11" fmla="*/ 377541 h 380239"/>
                <a:gd name="connsiteX12" fmla="*/ 62507 w 172441"/>
                <a:gd name="connsiteY12" fmla="*/ 368016 h 380239"/>
                <a:gd name="connsiteX13" fmla="*/ 67270 w 172441"/>
                <a:gd name="connsiteY13" fmla="*/ 346585 h 380239"/>
                <a:gd name="connsiteX14" fmla="*/ 57745 w 172441"/>
                <a:gd name="connsiteY14" fmla="*/ 318010 h 380239"/>
                <a:gd name="connsiteX15" fmla="*/ 57745 w 172441"/>
                <a:gd name="connsiteY15" fmla="*/ 282291 h 380239"/>
                <a:gd name="connsiteX16" fmla="*/ 62507 w 172441"/>
                <a:gd name="connsiteY16" fmla="*/ 258479 h 380239"/>
                <a:gd name="connsiteX17" fmla="*/ 67766 w 172441"/>
                <a:gd name="connsiteY17" fmla="*/ 227522 h 380239"/>
                <a:gd name="connsiteX18" fmla="*/ 64889 w 172441"/>
                <a:gd name="connsiteY18" fmla="*/ 184660 h 380239"/>
                <a:gd name="connsiteX19" fmla="*/ 62507 w 172441"/>
                <a:gd name="connsiteY19" fmla="*/ 139416 h 380239"/>
                <a:gd name="connsiteX20" fmla="*/ 62507 w 172441"/>
                <a:gd name="connsiteY20" fmla="*/ 103697 h 380239"/>
                <a:gd name="connsiteX21" fmla="*/ 79176 w 172441"/>
                <a:gd name="connsiteY21" fmla="*/ 89410 h 380239"/>
                <a:gd name="connsiteX22" fmla="*/ 95845 w 172441"/>
                <a:gd name="connsiteY22" fmla="*/ 103697 h 380239"/>
                <a:gd name="connsiteX23" fmla="*/ 91529 w 172441"/>
                <a:gd name="connsiteY23" fmla="*/ 137035 h 380239"/>
                <a:gd name="connsiteX24" fmla="*/ 88701 w 172441"/>
                <a:gd name="connsiteY24" fmla="*/ 177516 h 380239"/>
                <a:gd name="connsiteX25" fmla="*/ 86320 w 172441"/>
                <a:gd name="connsiteY25" fmla="*/ 217997 h 380239"/>
                <a:gd name="connsiteX26" fmla="*/ 86320 w 172441"/>
                <a:gd name="connsiteY26" fmla="*/ 256097 h 380239"/>
                <a:gd name="connsiteX27" fmla="*/ 86320 w 172441"/>
                <a:gd name="connsiteY27" fmla="*/ 294197 h 380239"/>
                <a:gd name="connsiteX28" fmla="*/ 91082 w 172441"/>
                <a:gd name="connsiteY28" fmla="*/ 327535 h 380239"/>
                <a:gd name="connsiteX29" fmla="*/ 102989 w 172441"/>
                <a:gd name="connsiteY29" fmla="*/ 358491 h 380239"/>
                <a:gd name="connsiteX30" fmla="*/ 119657 w 172441"/>
                <a:gd name="connsiteY30" fmla="*/ 377541 h 380239"/>
                <a:gd name="connsiteX31" fmla="*/ 152995 w 172441"/>
                <a:gd name="connsiteY31" fmla="*/ 377541 h 380239"/>
                <a:gd name="connsiteX32" fmla="*/ 172045 w 172441"/>
                <a:gd name="connsiteY32" fmla="*/ 360872 h 380239"/>
                <a:gd name="connsiteX33" fmla="*/ 164901 w 172441"/>
                <a:gd name="connsiteY33" fmla="*/ 335125 h 380239"/>
                <a:gd name="connsiteX34" fmla="*/ 152995 w 172441"/>
                <a:gd name="connsiteY34" fmla="*/ 320391 h 380239"/>
                <a:gd name="connsiteX35" fmla="*/ 145851 w 172441"/>
                <a:gd name="connsiteY35" fmla="*/ 291816 h 380239"/>
                <a:gd name="connsiteX36" fmla="*/ 141089 w 172441"/>
                <a:gd name="connsiteY36" fmla="*/ 251335 h 380239"/>
                <a:gd name="connsiteX37" fmla="*/ 139700 w 172441"/>
                <a:gd name="connsiteY37" fmla="*/ 220379 h 380239"/>
                <a:gd name="connsiteX38" fmla="*/ 143470 w 172441"/>
                <a:gd name="connsiteY38" fmla="*/ 184660 h 380239"/>
                <a:gd name="connsiteX39" fmla="*/ 147786 w 172441"/>
                <a:gd name="connsiteY39" fmla="*/ 146560 h 380239"/>
                <a:gd name="connsiteX40" fmla="*/ 152995 w 172441"/>
                <a:gd name="connsiteY40" fmla="*/ 91791 h 380239"/>
                <a:gd name="connsiteX41" fmla="*/ 146701 w 172441"/>
                <a:gd name="connsiteY41" fmla="*/ 35085 h 380239"/>
                <a:gd name="connsiteX42" fmla="*/ 100607 w 172441"/>
                <a:gd name="connsiteY42" fmla="*/ 1750 h 380239"/>
                <a:gd name="connsiteX0" fmla="*/ 100607 w 172441"/>
                <a:gd name="connsiteY0" fmla="*/ 1627 h 380116"/>
                <a:gd name="connsiteX1" fmla="*/ 56257 w 172441"/>
                <a:gd name="connsiteY1" fmla="*/ 6936 h 380116"/>
                <a:gd name="connsiteX2" fmla="*/ 26789 w 172441"/>
                <a:gd name="connsiteY2" fmla="*/ 22326 h 380116"/>
                <a:gd name="connsiteX3" fmla="*/ 10120 w 172441"/>
                <a:gd name="connsiteY3" fmla="*/ 63093 h 380116"/>
                <a:gd name="connsiteX4" fmla="*/ 5357 w 172441"/>
                <a:gd name="connsiteY4" fmla="*/ 96431 h 380116"/>
                <a:gd name="connsiteX5" fmla="*/ 5357 w 172441"/>
                <a:gd name="connsiteY5" fmla="*/ 153581 h 380116"/>
                <a:gd name="connsiteX6" fmla="*/ 5357 w 172441"/>
                <a:gd name="connsiteY6" fmla="*/ 201206 h 380116"/>
                <a:gd name="connsiteX7" fmla="*/ 595 w 172441"/>
                <a:gd name="connsiteY7" fmla="*/ 258356 h 380116"/>
                <a:gd name="connsiteX8" fmla="*/ 595 w 172441"/>
                <a:gd name="connsiteY8" fmla="*/ 310743 h 380116"/>
                <a:gd name="connsiteX9" fmla="*/ 5357 w 172441"/>
                <a:gd name="connsiteY9" fmla="*/ 351224 h 380116"/>
                <a:gd name="connsiteX10" fmla="*/ 17264 w 172441"/>
                <a:gd name="connsiteY10" fmla="*/ 377914 h 380116"/>
                <a:gd name="connsiteX11" fmla="*/ 45839 w 172441"/>
                <a:gd name="connsiteY11" fmla="*/ 377418 h 380116"/>
                <a:gd name="connsiteX12" fmla="*/ 62507 w 172441"/>
                <a:gd name="connsiteY12" fmla="*/ 367893 h 380116"/>
                <a:gd name="connsiteX13" fmla="*/ 67270 w 172441"/>
                <a:gd name="connsiteY13" fmla="*/ 346462 h 380116"/>
                <a:gd name="connsiteX14" fmla="*/ 57745 w 172441"/>
                <a:gd name="connsiteY14" fmla="*/ 317887 h 380116"/>
                <a:gd name="connsiteX15" fmla="*/ 57745 w 172441"/>
                <a:gd name="connsiteY15" fmla="*/ 282168 h 380116"/>
                <a:gd name="connsiteX16" fmla="*/ 62507 w 172441"/>
                <a:gd name="connsiteY16" fmla="*/ 258356 h 380116"/>
                <a:gd name="connsiteX17" fmla="*/ 67766 w 172441"/>
                <a:gd name="connsiteY17" fmla="*/ 227399 h 380116"/>
                <a:gd name="connsiteX18" fmla="*/ 64889 w 172441"/>
                <a:gd name="connsiteY18" fmla="*/ 184537 h 380116"/>
                <a:gd name="connsiteX19" fmla="*/ 62507 w 172441"/>
                <a:gd name="connsiteY19" fmla="*/ 139293 h 380116"/>
                <a:gd name="connsiteX20" fmla="*/ 62507 w 172441"/>
                <a:gd name="connsiteY20" fmla="*/ 103574 h 380116"/>
                <a:gd name="connsiteX21" fmla="*/ 79176 w 172441"/>
                <a:gd name="connsiteY21" fmla="*/ 89287 h 380116"/>
                <a:gd name="connsiteX22" fmla="*/ 95845 w 172441"/>
                <a:gd name="connsiteY22" fmla="*/ 103574 h 380116"/>
                <a:gd name="connsiteX23" fmla="*/ 91529 w 172441"/>
                <a:gd name="connsiteY23" fmla="*/ 136912 h 380116"/>
                <a:gd name="connsiteX24" fmla="*/ 88701 w 172441"/>
                <a:gd name="connsiteY24" fmla="*/ 177393 h 380116"/>
                <a:gd name="connsiteX25" fmla="*/ 86320 w 172441"/>
                <a:gd name="connsiteY25" fmla="*/ 217874 h 380116"/>
                <a:gd name="connsiteX26" fmla="*/ 86320 w 172441"/>
                <a:gd name="connsiteY26" fmla="*/ 255974 h 380116"/>
                <a:gd name="connsiteX27" fmla="*/ 86320 w 172441"/>
                <a:gd name="connsiteY27" fmla="*/ 294074 h 380116"/>
                <a:gd name="connsiteX28" fmla="*/ 91082 w 172441"/>
                <a:gd name="connsiteY28" fmla="*/ 327412 h 380116"/>
                <a:gd name="connsiteX29" fmla="*/ 102989 w 172441"/>
                <a:gd name="connsiteY29" fmla="*/ 358368 h 380116"/>
                <a:gd name="connsiteX30" fmla="*/ 119657 w 172441"/>
                <a:gd name="connsiteY30" fmla="*/ 377418 h 380116"/>
                <a:gd name="connsiteX31" fmla="*/ 152995 w 172441"/>
                <a:gd name="connsiteY31" fmla="*/ 377418 h 380116"/>
                <a:gd name="connsiteX32" fmla="*/ 172045 w 172441"/>
                <a:gd name="connsiteY32" fmla="*/ 360749 h 380116"/>
                <a:gd name="connsiteX33" fmla="*/ 164901 w 172441"/>
                <a:gd name="connsiteY33" fmla="*/ 335002 h 380116"/>
                <a:gd name="connsiteX34" fmla="*/ 152995 w 172441"/>
                <a:gd name="connsiteY34" fmla="*/ 320268 h 380116"/>
                <a:gd name="connsiteX35" fmla="*/ 145851 w 172441"/>
                <a:gd name="connsiteY35" fmla="*/ 291693 h 380116"/>
                <a:gd name="connsiteX36" fmla="*/ 141089 w 172441"/>
                <a:gd name="connsiteY36" fmla="*/ 251212 h 380116"/>
                <a:gd name="connsiteX37" fmla="*/ 139700 w 172441"/>
                <a:gd name="connsiteY37" fmla="*/ 220256 h 380116"/>
                <a:gd name="connsiteX38" fmla="*/ 143470 w 172441"/>
                <a:gd name="connsiteY38" fmla="*/ 184537 h 380116"/>
                <a:gd name="connsiteX39" fmla="*/ 147786 w 172441"/>
                <a:gd name="connsiteY39" fmla="*/ 146437 h 380116"/>
                <a:gd name="connsiteX40" fmla="*/ 152995 w 172441"/>
                <a:gd name="connsiteY40" fmla="*/ 91668 h 380116"/>
                <a:gd name="connsiteX41" fmla="*/ 146701 w 172441"/>
                <a:gd name="connsiteY41" fmla="*/ 34962 h 380116"/>
                <a:gd name="connsiteX42" fmla="*/ 100607 w 172441"/>
                <a:gd name="connsiteY42" fmla="*/ 1627 h 3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2441" h="380116">
                  <a:moveTo>
                    <a:pt x="100607" y="1627"/>
                  </a:moveTo>
                  <a:cubicBezTo>
                    <a:pt x="85533" y="-3044"/>
                    <a:pt x="68560" y="3486"/>
                    <a:pt x="56257" y="6936"/>
                  </a:cubicBezTo>
                  <a:cubicBezTo>
                    <a:pt x="43954" y="10386"/>
                    <a:pt x="34479" y="12967"/>
                    <a:pt x="26789" y="22326"/>
                  </a:cubicBezTo>
                  <a:cubicBezTo>
                    <a:pt x="19100" y="31686"/>
                    <a:pt x="13692" y="50742"/>
                    <a:pt x="10120" y="63093"/>
                  </a:cubicBezTo>
                  <a:cubicBezTo>
                    <a:pt x="6548" y="75444"/>
                    <a:pt x="6151" y="81350"/>
                    <a:pt x="5357" y="96431"/>
                  </a:cubicBezTo>
                  <a:cubicBezTo>
                    <a:pt x="4563" y="111512"/>
                    <a:pt x="5357" y="153581"/>
                    <a:pt x="5357" y="153581"/>
                  </a:cubicBezTo>
                  <a:cubicBezTo>
                    <a:pt x="5357" y="171043"/>
                    <a:pt x="6151" y="183744"/>
                    <a:pt x="5357" y="201206"/>
                  </a:cubicBezTo>
                  <a:cubicBezTo>
                    <a:pt x="4563" y="218668"/>
                    <a:pt x="1389" y="240100"/>
                    <a:pt x="595" y="258356"/>
                  </a:cubicBezTo>
                  <a:cubicBezTo>
                    <a:pt x="-199" y="276612"/>
                    <a:pt x="-199" y="295265"/>
                    <a:pt x="595" y="310743"/>
                  </a:cubicBezTo>
                  <a:cubicBezTo>
                    <a:pt x="1389" y="326221"/>
                    <a:pt x="2579" y="340029"/>
                    <a:pt x="5357" y="351224"/>
                  </a:cubicBezTo>
                  <a:cubicBezTo>
                    <a:pt x="8135" y="362419"/>
                    <a:pt x="10517" y="373548"/>
                    <a:pt x="17264" y="377914"/>
                  </a:cubicBezTo>
                  <a:cubicBezTo>
                    <a:pt x="24011" y="382280"/>
                    <a:pt x="38299" y="379088"/>
                    <a:pt x="45839" y="377418"/>
                  </a:cubicBezTo>
                  <a:cubicBezTo>
                    <a:pt x="53380" y="375748"/>
                    <a:pt x="58935" y="373052"/>
                    <a:pt x="62507" y="367893"/>
                  </a:cubicBezTo>
                  <a:cubicBezTo>
                    <a:pt x="66079" y="362734"/>
                    <a:pt x="68064" y="354796"/>
                    <a:pt x="67270" y="346462"/>
                  </a:cubicBezTo>
                  <a:cubicBezTo>
                    <a:pt x="66476" y="338128"/>
                    <a:pt x="59332" y="328603"/>
                    <a:pt x="57745" y="317887"/>
                  </a:cubicBezTo>
                  <a:cubicBezTo>
                    <a:pt x="56158" y="307171"/>
                    <a:pt x="56951" y="292090"/>
                    <a:pt x="57745" y="282168"/>
                  </a:cubicBezTo>
                  <a:cubicBezTo>
                    <a:pt x="58539" y="272246"/>
                    <a:pt x="60837" y="267484"/>
                    <a:pt x="62507" y="258356"/>
                  </a:cubicBezTo>
                  <a:cubicBezTo>
                    <a:pt x="64177" y="249228"/>
                    <a:pt x="67369" y="239702"/>
                    <a:pt x="67766" y="227399"/>
                  </a:cubicBezTo>
                  <a:cubicBezTo>
                    <a:pt x="68163" y="215096"/>
                    <a:pt x="65765" y="199221"/>
                    <a:pt x="64889" y="184537"/>
                  </a:cubicBezTo>
                  <a:cubicBezTo>
                    <a:pt x="64013" y="169853"/>
                    <a:pt x="62904" y="152787"/>
                    <a:pt x="62507" y="139293"/>
                  </a:cubicBezTo>
                  <a:cubicBezTo>
                    <a:pt x="62110" y="125799"/>
                    <a:pt x="59729" y="111908"/>
                    <a:pt x="62507" y="103574"/>
                  </a:cubicBezTo>
                  <a:cubicBezTo>
                    <a:pt x="65285" y="95240"/>
                    <a:pt x="73620" y="89287"/>
                    <a:pt x="79176" y="89287"/>
                  </a:cubicBezTo>
                  <a:cubicBezTo>
                    <a:pt x="84732" y="89287"/>
                    <a:pt x="93786" y="95637"/>
                    <a:pt x="95845" y="103574"/>
                  </a:cubicBezTo>
                  <a:cubicBezTo>
                    <a:pt x="97904" y="111512"/>
                    <a:pt x="92720" y="124609"/>
                    <a:pt x="91529" y="136912"/>
                  </a:cubicBezTo>
                  <a:cubicBezTo>
                    <a:pt x="90338" y="149215"/>
                    <a:pt x="89569" y="163899"/>
                    <a:pt x="88701" y="177393"/>
                  </a:cubicBezTo>
                  <a:cubicBezTo>
                    <a:pt x="87833" y="190887"/>
                    <a:pt x="86717" y="204777"/>
                    <a:pt x="86320" y="217874"/>
                  </a:cubicBezTo>
                  <a:cubicBezTo>
                    <a:pt x="85923" y="230971"/>
                    <a:pt x="86320" y="255974"/>
                    <a:pt x="86320" y="255974"/>
                  </a:cubicBezTo>
                  <a:cubicBezTo>
                    <a:pt x="86320" y="268674"/>
                    <a:pt x="85526" y="282168"/>
                    <a:pt x="86320" y="294074"/>
                  </a:cubicBezTo>
                  <a:cubicBezTo>
                    <a:pt x="87114" y="305980"/>
                    <a:pt x="88304" y="316696"/>
                    <a:pt x="91082" y="327412"/>
                  </a:cubicBezTo>
                  <a:cubicBezTo>
                    <a:pt x="93860" y="338128"/>
                    <a:pt x="98227" y="350034"/>
                    <a:pt x="102989" y="358368"/>
                  </a:cubicBezTo>
                  <a:cubicBezTo>
                    <a:pt x="107751" y="366702"/>
                    <a:pt x="111323" y="374243"/>
                    <a:pt x="119657" y="377418"/>
                  </a:cubicBezTo>
                  <a:cubicBezTo>
                    <a:pt x="127991" y="380593"/>
                    <a:pt x="144264" y="380196"/>
                    <a:pt x="152995" y="377418"/>
                  </a:cubicBezTo>
                  <a:cubicBezTo>
                    <a:pt x="161726" y="374640"/>
                    <a:pt x="170061" y="367818"/>
                    <a:pt x="172045" y="360749"/>
                  </a:cubicBezTo>
                  <a:cubicBezTo>
                    <a:pt x="174029" y="353680"/>
                    <a:pt x="168076" y="341749"/>
                    <a:pt x="164901" y="335002"/>
                  </a:cubicBezTo>
                  <a:cubicBezTo>
                    <a:pt x="161726" y="328255"/>
                    <a:pt x="156170" y="327486"/>
                    <a:pt x="152995" y="320268"/>
                  </a:cubicBezTo>
                  <a:cubicBezTo>
                    <a:pt x="149820" y="313050"/>
                    <a:pt x="147835" y="303202"/>
                    <a:pt x="145851" y="291693"/>
                  </a:cubicBezTo>
                  <a:cubicBezTo>
                    <a:pt x="143867" y="280184"/>
                    <a:pt x="142114" y="263118"/>
                    <a:pt x="141089" y="251212"/>
                  </a:cubicBezTo>
                  <a:cubicBezTo>
                    <a:pt x="140064" y="239306"/>
                    <a:pt x="139303" y="231368"/>
                    <a:pt x="139700" y="220256"/>
                  </a:cubicBezTo>
                  <a:cubicBezTo>
                    <a:pt x="140097" y="209144"/>
                    <a:pt x="142122" y="196840"/>
                    <a:pt x="143470" y="184537"/>
                  </a:cubicBezTo>
                  <a:cubicBezTo>
                    <a:pt x="144818" y="172234"/>
                    <a:pt x="146199" y="161915"/>
                    <a:pt x="147786" y="146437"/>
                  </a:cubicBezTo>
                  <a:cubicBezTo>
                    <a:pt x="149374" y="130959"/>
                    <a:pt x="152598" y="107146"/>
                    <a:pt x="152995" y="91668"/>
                  </a:cubicBezTo>
                  <a:cubicBezTo>
                    <a:pt x="153392" y="76190"/>
                    <a:pt x="155432" y="49969"/>
                    <a:pt x="146701" y="34962"/>
                  </a:cubicBezTo>
                  <a:cubicBezTo>
                    <a:pt x="137970" y="19955"/>
                    <a:pt x="115681" y="6298"/>
                    <a:pt x="100607" y="1627"/>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696" name="任意多边形 450">
              <a:extLst>
                <a:ext uri="{FF2B5EF4-FFF2-40B4-BE49-F238E27FC236}">
                  <a16:creationId xmlns:a16="http://schemas.microsoft.com/office/drawing/2014/main" id="{4DA78E8D-44D7-9A8D-7A8B-0F0BAF3A61D9}"/>
                </a:ext>
              </a:extLst>
            </p:cNvPr>
            <p:cNvSpPr>
              <a:spLocks noChangeAspect="1"/>
            </p:cNvSpPr>
            <p:nvPr/>
          </p:nvSpPr>
          <p:spPr>
            <a:xfrm rot="5400000">
              <a:off x="11280369" y="2537550"/>
              <a:ext cx="114286" cy="252025"/>
            </a:xfrm>
            <a:custGeom>
              <a:avLst/>
              <a:gdLst>
                <a:gd name="connsiteX0" fmla="*/ 100607 w 172441"/>
                <a:gd name="connsiteY0" fmla="*/ 1963 h 384749"/>
                <a:gd name="connsiteX1" fmla="*/ 50601 w 172441"/>
                <a:gd name="connsiteY1" fmla="*/ 13870 h 384749"/>
                <a:gd name="connsiteX2" fmla="*/ 26789 w 172441"/>
                <a:gd name="connsiteY2" fmla="*/ 30538 h 384749"/>
                <a:gd name="connsiteX3" fmla="*/ 10120 w 172441"/>
                <a:gd name="connsiteY3" fmla="*/ 66257 h 384749"/>
                <a:gd name="connsiteX4" fmla="*/ 5357 w 172441"/>
                <a:gd name="connsiteY4" fmla="*/ 99595 h 384749"/>
                <a:gd name="connsiteX5" fmla="*/ 5357 w 172441"/>
                <a:gd name="connsiteY5" fmla="*/ 156745 h 384749"/>
                <a:gd name="connsiteX6" fmla="*/ 5357 w 172441"/>
                <a:gd name="connsiteY6" fmla="*/ 204370 h 384749"/>
                <a:gd name="connsiteX7" fmla="*/ 595 w 172441"/>
                <a:gd name="connsiteY7" fmla="*/ 261520 h 384749"/>
                <a:gd name="connsiteX8" fmla="*/ 595 w 172441"/>
                <a:gd name="connsiteY8" fmla="*/ 313907 h 384749"/>
                <a:gd name="connsiteX9" fmla="*/ 5357 w 172441"/>
                <a:gd name="connsiteY9" fmla="*/ 354388 h 384749"/>
                <a:gd name="connsiteX10" fmla="*/ 17264 w 172441"/>
                <a:gd name="connsiteY10" fmla="*/ 382963 h 384749"/>
                <a:gd name="connsiteX11" fmla="*/ 45839 w 172441"/>
                <a:gd name="connsiteY11" fmla="*/ 380582 h 384749"/>
                <a:gd name="connsiteX12" fmla="*/ 62507 w 172441"/>
                <a:gd name="connsiteY12" fmla="*/ 371057 h 384749"/>
                <a:gd name="connsiteX13" fmla="*/ 67270 w 172441"/>
                <a:gd name="connsiteY13" fmla="*/ 349626 h 384749"/>
                <a:gd name="connsiteX14" fmla="*/ 57745 w 172441"/>
                <a:gd name="connsiteY14" fmla="*/ 321051 h 384749"/>
                <a:gd name="connsiteX15" fmla="*/ 57745 w 172441"/>
                <a:gd name="connsiteY15" fmla="*/ 285332 h 384749"/>
                <a:gd name="connsiteX16" fmla="*/ 62507 w 172441"/>
                <a:gd name="connsiteY16" fmla="*/ 261520 h 384749"/>
                <a:gd name="connsiteX17" fmla="*/ 69651 w 172441"/>
                <a:gd name="connsiteY17" fmla="*/ 230563 h 384749"/>
                <a:gd name="connsiteX18" fmla="*/ 64889 w 172441"/>
                <a:gd name="connsiteY18" fmla="*/ 187701 h 384749"/>
                <a:gd name="connsiteX19" fmla="*/ 62507 w 172441"/>
                <a:gd name="connsiteY19" fmla="*/ 142457 h 384749"/>
                <a:gd name="connsiteX20" fmla="*/ 62507 w 172441"/>
                <a:gd name="connsiteY20" fmla="*/ 106738 h 384749"/>
                <a:gd name="connsiteX21" fmla="*/ 79176 w 172441"/>
                <a:gd name="connsiteY21" fmla="*/ 92451 h 384749"/>
                <a:gd name="connsiteX22" fmla="*/ 95845 w 172441"/>
                <a:gd name="connsiteY22" fmla="*/ 106738 h 384749"/>
                <a:gd name="connsiteX23" fmla="*/ 88701 w 172441"/>
                <a:gd name="connsiteY23" fmla="*/ 140076 h 384749"/>
                <a:gd name="connsiteX24" fmla="*/ 88701 w 172441"/>
                <a:gd name="connsiteY24" fmla="*/ 180557 h 384749"/>
                <a:gd name="connsiteX25" fmla="*/ 86320 w 172441"/>
                <a:gd name="connsiteY25" fmla="*/ 221038 h 384749"/>
                <a:gd name="connsiteX26" fmla="*/ 86320 w 172441"/>
                <a:gd name="connsiteY26" fmla="*/ 259138 h 384749"/>
                <a:gd name="connsiteX27" fmla="*/ 86320 w 172441"/>
                <a:gd name="connsiteY27" fmla="*/ 297238 h 384749"/>
                <a:gd name="connsiteX28" fmla="*/ 91082 w 172441"/>
                <a:gd name="connsiteY28" fmla="*/ 330576 h 384749"/>
                <a:gd name="connsiteX29" fmla="*/ 102989 w 172441"/>
                <a:gd name="connsiteY29" fmla="*/ 361532 h 384749"/>
                <a:gd name="connsiteX30" fmla="*/ 119657 w 172441"/>
                <a:gd name="connsiteY30" fmla="*/ 380582 h 384749"/>
                <a:gd name="connsiteX31" fmla="*/ 152995 w 172441"/>
                <a:gd name="connsiteY31" fmla="*/ 380582 h 384749"/>
                <a:gd name="connsiteX32" fmla="*/ 172045 w 172441"/>
                <a:gd name="connsiteY32" fmla="*/ 363913 h 384749"/>
                <a:gd name="connsiteX33" fmla="*/ 164901 w 172441"/>
                <a:gd name="connsiteY33" fmla="*/ 335338 h 384749"/>
                <a:gd name="connsiteX34" fmla="*/ 152995 w 172441"/>
                <a:gd name="connsiteY34" fmla="*/ 323432 h 384749"/>
                <a:gd name="connsiteX35" fmla="*/ 145851 w 172441"/>
                <a:gd name="connsiteY35" fmla="*/ 294857 h 384749"/>
                <a:gd name="connsiteX36" fmla="*/ 141089 w 172441"/>
                <a:gd name="connsiteY36" fmla="*/ 254376 h 384749"/>
                <a:gd name="connsiteX37" fmla="*/ 143470 w 172441"/>
                <a:gd name="connsiteY37" fmla="*/ 223420 h 384749"/>
                <a:gd name="connsiteX38" fmla="*/ 143470 w 172441"/>
                <a:gd name="connsiteY38" fmla="*/ 187701 h 384749"/>
                <a:gd name="connsiteX39" fmla="*/ 150614 w 172441"/>
                <a:gd name="connsiteY39" fmla="*/ 149601 h 384749"/>
                <a:gd name="connsiteX40" fmla="*/ 152995 w 172441"/>
                <a:gd name="connsiteY40" fmla="*/ 94832 h 384749"/>
                <a:gd name="connsiteX41" fmla="*/ 152995 w 172441"/>
                <a:gd name="connsiteY41" fmla="*/ 56732 h 384749"/>
                <a:gd name="connsiteX42" fmla="*/ 100607 w 172441"/>
                <a:gd name="connsiteY42" fmla="*/ 1963 h 384749"/>
                <a:gd name="connsiteX0" fmla="*/ 100607 w 172441"/>
                <a:gd name="connsiteY0" fmla="*/ 2292 h 385078"/>
                <a:gd name="connsiteX1" fmla="*/ 53429 w 172441"/>
                <a:gd name="connsiteY1" fmla="*/ 12314 h 385078"/>
                <a:gd name="connsiteX2" fmla="*/ 26789 w 172441"/>
                <a:gd name="connsiteY2" fmla="*/ 30867 h 385078"/>
                <a:gd name="connsiteX3" fmla="*/ 10120 w 172441"/>
                <a:gd name="connsiteY3" fmla="*/ 66586 h 385078"/>
                <a:gd name="connsiteX4" fmla="*/ 5357 w 172441"/>
                <a:gd name="connsiteY4" fmla="*/ 99924 h 385078"/>
                <a:gd name="connsiteX5" fmla="*/ 5357 w 172441"/>
                <a:gd name="connsiteY5" fmla="*/ 157074 h 385078"/>
                <a:gd name="connsiteX6" fmla="*/ 5357 w 172441"/>
                <a:gd name="connsiteY6" fmla="*/ 204699 h 385078"/>
                <a:gd name="connsiteX7" fmla="*/ 595 w 172441"/>
                <a:gd name="connsiteY7" fmla="*/ 261849 h 385078"/>
                <a:gd name="connsiteX8" fmla="*/ 595 w 172441"/>
                <a:gd name="connsiteY8" fmla="*/ 314236 h 385078"/>
                <a:gd name="connsiteX9" fmla="*/ 5357 w 172441"/>
                <a:gd name="connsiteY9" fmla="*/ 354717 h 385078"/>
                <a:gd name="connsiteX10" fmla="*/ 17264 w 172441"/>
                <a:gd name="connsiteY10" fmla="*/ 383292 h 385078"/>
                <a:gd name="connsiteX11" fmla="*/ 45839 w 172441"/>
                <a:gd name="connsiteY11" fmla="*/ 380911 h 385078"/>
                <a:gd name="connsiteX12" fmla="*/ 62507 w 172441"/>
                <a:gd name="connsiteY12" fmla="*/ 371386 h 385078"/>
                <a:gd name="connsiteX13" fmla="*/ 67270 w 172441"/>
                <a:gd name="connsiteY13" fmla="*/ 349955 h 385078"/>
                <a:gd name="connsiteX14" fmla="*/ 57745 w 172441"/>
                <a:gd name="connsiteY14" fmla="*/ 321380 h 385078"/>
                <a:gd name="connsiteX15" fmla="*/ 57745 w 172441"/>
                <a:gd name="connsiteY15" fmla="*/ 285661 h 385078"/>
                <a:gd name="connsiteX16" fmla="*/ 62507 w 172441"/>
                <a:gd name="connsiteY16" fmla="*/ 261849 h 385078"/>
                <a:gd name="connsiteX17" fmla="*/ 69651 w 172441"/>
                <a:gd name="connsiteY17" fmla="*/ 230892 h 385078"/>
                <a:gd name="connsiteX18" fmla="*/ 64889 w 172441"/>
                <a:gd name="connsiteY18" fmla="*/ 188030 h 385078"/>
                <a:gd name="connsiteX19" fmla="*/ 62507 w 172441"/>
                <a:gd name="connsiteY19" fmla="*/ 142786 h 385078"/>
                <a:gd name="connsiteX20" fmla="*/ 62507 w 172441"/>
                <a:gd name="connsiteY20" fmla="*/ 107067 h 385078"/>
                <a:gd name="connsiteX21" fmla="*/ 79176 w 172441"/>
                <a:gd name="connsiteY21" fmla="*/ 92780 h 385078"/>
                <a:gd name="connsiteX22" fmla="*/ 95845 w 172441"/>
                <a:gd name="connsiteY22" fmla="*/ 107067 h 385078"/>
                <a:gd name="connsiteX23" fmla="*/ 88701 w 172441"/>
                <a:gd name="connsiteY23" fmla="*/ 140405 h 385078"/>
                <a:gd name="connsiteX24" fmla="*/ 88701 w 172441"/>
                <a:gd name="connsiteY24" fmla="*/ 180886 h 385078"/>
                <a:gd name="connsiteX25" fmla="*/ 86320 w 172441"/>
                <a:gd name="connsiteY25" fmla="*/ 221367 h 385078"/>
                <a:gd name="connsiteX26" fmla="*/ 86320 w 172441"/>
                <a:gd name="connsiteY26" fmla="*/ 259467 h 385078"/>
                <a:gd name="connsiteX27" fmla="*/ 86320 w 172441"/>
                <a:gd name="connsiteY27" fmla="*/ 297567 h 385078"/>
                <a:gd name="connsiteX28" fmla="*/ 91082 w 172441"/>
                <a:gd name="connsiteY28" fmla="*/ 330905 h 385078"/>
                <a:gd name="connsiteX29" fmla="*/ 102989 w 172441"/>
                <a:gd name="connsiteY29" fmla="*/ 361861 h 385078"/>
                <a:gd name="connsiteX30" fmla="*/ 119657 w 172441"/>
                <a:gd name="connsiteY30" fmla="*/ 380911 h 385078"/>
                <a:gd name="connsiteX31" fmla="*/ 152995 w 172441"/>
                <a:gd name="connsiteY31" fmla="*/ 380911 h 385078"/>
                <a:gd name="connsiteX32" fmla="*/ 172045 w 172441"/>
                <a:gd name="connsiteY32" fmla="*/ 364242 h 385078"/>
                <a:gd name="connsiteX33" fmla="*/ 164901 w 172441"/>
                <a:gd name="connsiteY33" fmla="*/ 335667 h 385078"/>
                <a:gd name="connsiteX34" fmla="*/ 152995 w 172441"/>
                <a:gd name="connsiteY34" fmla="*/ 323761 h 385078"/>
                <a:gd name="connsiteX35" fmla="*/ 145851 w 172441"/>
                <a:gd name="connsiteY35" fmla="*/ 295186 h 385078"/>
                <a:gd name="connsiteX36" fmla="*/ 141089 w 172441"/>
                <a:gd name="connsiteY36" fmla="*/ 254705 h 385078"/>
                <a:gd name="connsiteX37" fmla="*/ 143470 w 172441"/>
                <a:gd name="connsiteY37" fmla="*/ 223749 h 385078"/>
                <a:gd name="connsiteX38" fmla="*/ 143470 w 172441"/>
                <a:gd name="connsiteY38" fmla="*/ 188030 h 385078"/>
                <a:gd name="connsiteX39" fmla="*/ 150614 w 172441"/>
                <a:gd name="connsiteY39" fmla="*/ 149930 h 385078"/>
                <a:gd name="connsiteX40" fmla="*/ 152995 w 172441"/>
                <a:gd name="connsiteY40" fmla="*/ 95161 h 385078"/>
                <a:gd name="connsiteX41" fmla="*/ 152995 w 172441"/>
                <a:gd name="connsiteY41" fmla="*/ 57061 h 385078"/>
                <a:gd name="connsiteX42" fmla="*/ 100607 w 172441"/>
                <a:gd name="connsiteY42" fmla="*/ 2292 h 385078"/>
                <a:gd name="connsiteX0" fmla="*/ 100607 w 172441"/>
                <a:gd name="connsiteY0" fmla="*/ 2626 h 382584"/>
                <a:gd name="connsiteX1" fmla="*/ 53429 w 172441"/>
                <a:gd name="connsiteY1" fmla="*/ 9820 h 382584"/>
                <a:gd name="connsiteX2" fmla="*/ 26789 w 172441"/>
                <a:gd name="connsiteY2" fmla="*/ 28373 h 382584"/>
                <a:gd name="connsiteX3" fmla="*/ 10120 w 172441"/>
                <a:gd name="connsiteY3" fmla="*/ 64092 h 382584"/>
                <a:gd name="connsiteX4" fmla="*/ 5357 w 172441"/>
                <a:gd name="connsiteY4" fmla="*/ 97430 h 382584"/>
                <a:gd name="connsiteX5" fmla="*/ 5357 w 172441"/>
                <a:gd name="connsiteY5" fmla="*/ 154580 h 382584"/>
                <a:gd name="connsiteX6" fmla="*/ 5357 w 172441"/>
                <a:gd name="connsiteY6" fmla="*/ 202205 h 382584"/>
                <a:gd name="connsiteX7" fmla="*/ 595 w 172441"/>
                <a:gd name="connsiteY7" fmla="*/ 259355 h 382584"/>
                <a:gd name="connsiteX8" fmla="*/ 595 w 172441"/>
                <a:gd name="connsiteY8" fmla="*/ 311742 h 382584"/>
                <a:gd name="connsiteX9" fmla="*/ 5357 w 172441"/>
                <a:gd name="connsiteY9" fmla="*/ 352223 h 382584"/>
                <a:gd name="connsiteX10" fmla="*/ 17264 w 172441"/>
                <a:gd name="connsiteY10" fmla="*/ 380798 h 382584"/>
                <a:gd name="connsiteX11" fmla="*/ 45839 w 172441"/>
                <a:gd name="connsiteY11" fmla="*/ 378417 h 382584"/>
                <a:gd name="connsiteX12" fmla="*/ 62507 w 172441"/>
                <a:gd name="connsiteY12" fmla="*/ 368892 h 382584"/>
                <a:gd name="connsiteX13" fmla="*/ 67270 w 172441"/>
                <a:gd name="connsiteY13" fmla="*/ 347461 h 382584"/>
                <a:gd name="connsiteX14" fmla="*/ 57745 w 172441"/>
                <a:gd name="connsiteY14" fmla="*/ 318886 h 382584"/>
                <a:gd name="connsiteX15" fmla="*/ 57745 w 172441"/>
                <a:gd name="connsiteY15" fmla="*/ 283167 h 382584"/>
                <a:gd name="connsiteX16" fmla="*/ 62507 w 172441"/>
                <a:gd name="connsiteY16" fmla="*/ 259355 h 382584"/>
                <a:gd name="connsiteX17" fmla="*/ 69651 w 172441"/>
                <a:gd name="connsiteY17" fmla="*/ 228398 h 382584"/>
                <a:gd name="connsiteX18" fmla="*/ 64889 w 172441"/>
                <a:gd name="connsiteY18" fmla="*/ 185536 h 382584"/>
                <a:gd name="connsiteX19" fmla="*/ 62507 w 172441"/>
                <a:gd name="connsiteY19" fmla="*/ 140292 h 382584"/>
                <a:gd name="connsiteX20" fmla="*/ 62507 w 172441"/>
                <a:gd name="connsiteY20" fmla="*/ 104573 h 382584"/>
                <a:gd name="connsiteX21" fmla="*/ 79176 w 172441"/>
                <a:gd name="connsiteY21" fmla="*/ 90286 h 382584"/>
                <a:gd name="connsiteX22" fmla="*/ 95845 w 172441"/>
                <a:gd name="connsiteY22" fmla="*/ 104573 h 382584"/>
                <a:gd name="connsiteX23" fmla="*/ 88701 w 172441"/>
                <a:gd name="connsiteY23" fmla="*/ 137911 h 382584"/>
                <a:gd name="connsiteX24" fmla="*/ 88701 w 172441"/>
                <a:gd name="connsiteY24" fmla="*/ 178392 h 382584"/>
                <a:gd name="connsiteX25" fmla="*/ 86320 w 172441"/>
                <a:gd name="connsiteY25" fmla="*/ 218873 h 382584"/>
                <a:gd name="connsiteX26" fmla="*/ 86320 w 172441"/>
                <a:gd name="connsiteY26" fmla="*/ 256973 h 382584"/>
                <a:gd name="connsiteX27" fmla="*/ 86320 w 172441"/>
                <a:gd name="connsiteY27" fmla="*/ 295073 h 382584"/>
                <a:gd name="connsiteX28" fmla="*/ 91082 w 172441"/>
                <a:gd name="connsiteY28" fmla="*/ 328411 h 382584"/>
                <a:gd name="connsiteX29" fmla="*/ 102989 w 172441"/>
                <a:gd name="connsiteY29" fmla="*/ 359367 h 382584"/>
                <a:gd name="connsiteX30" fmla="*/ 119657 w 172441"/>
                <a:gd name="connsiteY30" fmla="*/ 378417 h 382584"/>
                <a:gd name="connsiteX31" fmla="*/ 152995 w 172441"/>
                <a:gd name="connsiteY31" fmla="*/ 378417 h 382584"/>
                <a:gd name="connsiteX32" fmla="*/ 172045 w 172441"/>
                <a:gd name="connsiteY32" fmla="*/ 361748 h 382584"/>
                <a:gd name="connsiteX33" fmla="*/ 164901 w 172441"/>
                <a:gd name="connsiteY33" fmla="*/ 333173 h 382584"/>
                <a:gd name="connsiteX34" fmla="*/ 152995 w 172441"/>
                <a:gd name="connsiteY34" fmla="*/ 321267 h 382584"/>
                <a:gd name="connsiteX35" fmla="*/ 145851 w 172441"/>
                <a:gd name="connsiteY35" fmla="*/ 292692 h 382584"/>
                <a:gd name="connsiteX36" fmla="*/ 141089 w 172441"/>
                <a:gd name="connsiteY36" fmla="*/ 252211 h 382584"/>
                <a:gd name="connsiteX37" fmla="*/ 143470 w 172441"/>
                <a:gd name="connsiteY37" fmla="*/ 221255 h 382584"/>
                <a:gd name="connsiteX38" fmla="*/ 143470 w 172441"/>
                <a:gd name="connsiteY38" fmla="*/ 185536 h 382584"/>
                <a:gd name="connsiteX39" fmla="*/ 150614 w 172441"/>
                <a:gd name="connsiteY39" fmla="*/ 147436 h 382584"/>
                <a:gd name="connsiteX40" fmla="*/ 152995 w 172441"/>
                <a:gd name="connsiteY40" fmla="*/ 92667 h 382584"/>
                <a:gd name="connsiteX41" fmla="*/ 152995 w 172441"/>
                <a:gd name="connsiteY41" fmla="*/ 54567 h 382584"/>
                <a:gd name="connsiteX42" fmla="*/ 100607 w 172441"/>
                <a:gd name="connsiteY42" fmla="*/ 2626 h 382584"/>
                <a:gd name="connsiteX0" fmla="*/ 100607 w 172441"/>
                <a:gd name="connsiteY0" fmla="*/ 2560 h 382518"/>
                <a:gd name="connsiteX1" fmla="*/ 53429 w 172441"/>
                <a:gd name="connsiteY1" fmla="*/ 9754 h 382518"/>
                <a:gd name="connsiteX2" fmla="*/ 26789 w 172441"/>
                <a:gd name="connsiteY2" fmla="*/ 28307 h 382518"/>
                <a:gd name="connsiteX3" fmla="*/ 10120 w 172441"/>
                <a:gd name="connsiteY3" fmla="*/ 64026 h 382518"/>
                <a:gd name="connsiteX4" fmla="*/ 5357 w 172441"/>
                <a:gd name="connsiteY4" fmla="*/ 97364 h 382518"/>
                <a:gd name="connsiteX5" fmla="*/ 5357 w 172441"/>
                <a:gd name="connsiteY5" fmla="*/ 154514 h 382518"/>
                <a:gd name="connsiteX6" fmla="*/ 5357 w 172441"/>
                <a:gd name="connsiteY6" fmla="*/ 202139 h 382518"/>
                <a:gd name="connsiteX7" fmla="*/ 595 w 172441"/>
                <a:gd name="connsiteY7" fmla="*/ 259289 h 382518"/>
                <a:gd name="connsiteX8" fmla="*/ 595 w 172441"/>
                <a:gd name="connsiteY8" fmla="*/ 311676 h 382518"/>
                <a:gd name="connsiteX9" fmla="*/ 5357 w 172441"/>
                <a:gd name="connsiteY9" fmla="*/ 352157 h 382518"/>
                <a:gd name="connsiteX10" fmla="*/ 17264 w 172441"/>
                <a:gd name="connsiteY10" fmla="*/ 380732 h 382518"/>
                <a:gd name="connsiteX11" fmla="*/ 45839 w 172441"/>
                <a:gd name="connsiteY11" fmla="*/ 378351 h 382518"/>
                <a:gd name="connsiteX12" fmla="*/ 62507 w 172441"/>
                <a:gd name="connsiteY12" fmla="*/ 368826 h 382518"/>
                <a:gd name="connsiteX13" fmla="*/ 67270 w 172441"/>
                <a:gd name="connsiteY13" fmla="*/ 347395 h 382518"/>
                <a:gd name="connsiteX14" fmla="*/ 57745 w 172441"/>
                <a:gd name="connsiteY14" fmla="*/ 318820 h 382518"/>
                <a:gd name="connsiteX15" fmla="*/ 57745 w 172441"/>
                <a:gd name="connsiteY15" fmla="*/ 283101 h 382518"/>
                <a:gd name="connsiteX16" fmla="*/ 62507 w 172441"/>
                <a:gd name="connsiteY16" fmla="*/ 259289 h 382518"/>
                <a:gd name="connsiteX17" fmla="*/ 69651 w 172441"/>
                <a:gd name="connsiteY17" fmla="*/ 228332 h 382518"/>
                <a:gd name="connsiteX18" fmla="*/ 64889 w 172441"/>
                <a:gd name="connsiteY18" fmla="*/ 185470 h 382518"/>
                <a:gd name="connsiteX19" fmla="*/ 62507 w 172441"/>
                <a:gd name="connsiteY19" fmla="*/ 140226 h 382518"/>
                <a:gd name="connsiteX20" fmla="*/ 62507 w 172441"/>
                <a:gd name="connsiteY20" fmla="*/ 104507 h 382518"/>
                <a:gd name="connsiteX21" fmla="*/ 79176 w 172441"/>
                <a:gd name="connsiteY21" fmla="*/ 90220 h 382518"/>
                <a:gd name="connsiteX22" fmla="*/ 95845 w 172441"/>
                <a:gd name="connsiteY22" fmla="*/ 104507 h 382518"/>
                <a:gd name="connsiteX23" fmla="*/ 88701 w 172441"/>
                <a:gd name="connsiteY23" fmla="*/ 137845 h 382518"/>
                <a:gd name="connsiteX24" fmla="*/ 88701 w 172441"/>
                <a:gd name="connsiteY24" fmla="*/ 178326 h 382518"/>
                <a:gd name="connsiteX25" fmla="*/ 86320 w 172441"/>
                <a:gd name="connsiteY25" fmla="*/ 218807 h 382518"/>
                <a:gd name="connsiteX26" fmla="*/ 86320 w 172441"/>
                <a:gd name="connsiteY26" fmla="*/ 256907 h 382518"/>
                <a:gd name="connsiteX27" fmla="*/ 86320 w 172441"/>
                <a:gd name="connsiteY27" fmla="*/ 295007 h 382518"/>
                <a:gd name="connsiteX28" fmla="*/ 91082 w 172441"/>
                <a:gd name="connsiteY28" fmla="*/ 328345 h 382518"/>
                <a:gd name="connsiteX29" fmla="*/ 102989 w 172441"/>
                <a:gd name="connsiteY29" fmla="*/ 359301 h 382518"/>
                <a:gd name="connsiteX30" fmla="*/ 119657 w 172441"/>
                <a:gd name="connsiteY30" fmla="*/ 378351 h 382518"/>
                <a:gd name="connsiteX31" fmla="*/ 152995 w 172441"/>
                <a:gd name="connsiteY31" fmla="*/ 378351 h 382518"/>
                <a:gd name="connsiteX32" fmla="*/ 172045 w 172441"/>
                <a:gd name="connsiteY32" fmla="*/ 361682 h 382518"/>
                <a:gd name="connsiteX33" fmla="*/ 164901 w 172441"/>
                <a:gd name="connsiteY33" fmla="*/ 333107 h 382518"/>
                <a:gd name="connsiteX34" fmla="*/ 152995 w 172441"/>
                <a:gd name="connsiteY34" fmla="*/ 321201 h 382518"/>
                <a:gd name="connsiteX35" fmla="*/ 145851 w 172441"/>
                <a:gd name="connsiteY35" fmla="*/ 292626 h 382518"/>
                <a:gd name="connsiteX36" fmla="*/ 141089 w 172441"/>
                <a:gd name="connsiteY36" fmla="*/ 252145 h 382518"/>
                <a:gd name="connsiteX37" fmla="*/ 143470 w 172441"/>
                <a:gd name="connsiteY37" fmla="*/ 221189 h 382518"/>
                <a:gd name="connsiteX38" fmla="*/ 143470 w 172441"/>
                <a:gd name="connsiteY38" fmla="*/ 185470 h 382518"/>
                <a:gd name="connsiteX39" fmla="*/ 150614 w 172441"/>
                <a:gd name="connsiteY39" fmla="*/ 147370 h 382518"/>
                <a:gd name="connsiteX40" fmla="*/ 152995 w 172441"/>
                <a:gd name="connsiteY40" fmla="*/ 92601 h 382518"/>
                <a:gd name="connsiteX41" fmla="*/ 149225 w 172441"/>
                <a:gd name="connsiteY41" fmla="*/ 53559 h 382518"/>
                <a:gd name="connsiteX42" fmla="*/ 100607 w 172441"/>
                <a:gd name="connsiteY42" fmla="*/ 2560 h 382518"/>
                <a:gd name="connsiteX0" fmla="*/ 100607 w 172441"/>
                <a:gd name="connsiteY0" fmla="*/ 2560 h 382518"/>
                <a:gd name="connsiteX1" fmla="*/ 53429 w 172441"/>
                <a:gd name="connsiteY1" fmla="*/ 9754 h 382518"/>
                <a:gd name="connsiteX2" fmla="*/ 26789 w 172441"/>
                <a:gd name="connsiteY2" fmla="*/ 28307 h 382518"/>
                <a:gd name="connsiteX3" fmla="*/ 10120 w 172441"/>
                <a:gd name="connsiteY3" fmla="*/ 64026 h 382518"/>
                <a:gd name="connsiteX4" fmla="*/ 5357 w 172441"/>
                <a:gd name="connsiteY4" fmla="*/ 97364 h 382518"/>
                <a:gd name="connsiteX5" fmla="*/ 5357 w 172441"/>
                <a:gd name="connsiteY5" fmla="*/ 154514 h 382518"/>
                <a:gd name="connsiteX6" fmla="*/ 5357 w 172441"/>
                <a:gd name="connsiteY6" fmla="*/ 202139 h 382518"/>
                <a:gd name="connsiteX7" fmla="*/ 595 w 172441"/>
                <a:gd name="connsiteY7" fmla="*/ 259289 h 382518"/>
                <a:gd name="connsiteX8" fmla="*/ 595 w 172441"/>
                <a:gd name="connsiteY8" fmla="*/ 311676 h 382518"/>
                <a:gd name="connsiteX9" fmla="*/ 5357 w 172441"/>
                <a:gd name="connsiteY9" fmla="*/ 352157 h 382518"/>
                <a:gd name="connsiteX10" fmla="*/ 17264 w 172441"/>
                <a:gd name="connsiteY10" fmla="*/ 380732 h 382518"/>
                <a:gd name="connsiteX11" fmla="*/ 45839 w 172441"/>
                <a:gd name="connsiteY11" fmla="*/ 378351 h 382518"/>
                <a:gd name="connsiteX12" fmla="*/ 62507 w 172441"/>
                <a:gd name="connsiteY12" fmla="*/ 368826 h 382518"/>
                <a:gd name="connsiteX13" fmla="*/ 67270 w 172441"/>
                <a:gd name="connsiteY13" fmla="*/ 347395 h 382518"/>
                <a:gd name="connsiteX14" fmla="*/ 57745 w 172441"/>
                <a:gd name="connsiteY14" fmla="*/ 318820 h 382518"/>
                <a:gd name="connsiteX15" fmla="*/ 57745 w 172441"/>
                <a:gd name="connsiteY15" fmla="*/ 283101 h 382518"/>
                <a:gd name="connsiteX16" fmla="*/ 62507 w 172441"/>
                <a:gd name="connsiteY16" fmla="*/ 259289 h 382518"/>
                <a:gd name="connsiteX17" fmla="*/ 69651 w 172441"/>
                <a:gd name="connsiteY17" fmla="*/ 228332 h 382518"/>
                <a:gd name="connsiteX18" fmla="*/ 64889 w 172441"/>
                <a:gd name="connsiteY18" fmla="*/ 185470 h 382518"/>
                <a:gd name="connsiteX19" fmla="*/ 62507 w 172441"/>
                <a:gd name="connsiteY19" fmla="*/ 140226 h 382518"/>
                <a:gd name="connsiteX20" fmla="*/ 62507 w 172441"/>
                <a:gd name="connsiteY20" fmla="*/ 104507 h 382518"/>
                <a:gd name="connsiteX21" fmla="*/ 79176 w 172441"/>
                <a:gd name="connsiteY21" fmla="*/ 90220 h 382518"/>
                <a:gd name="connsiteX22" fmla="*/ 95845 w 172441"/>
                <a:gd name="connsiteY22" fmla="*/ 104507 h 382518"/>
                <a:gd name="connsiteX23" fmla="*/ 88701 w 172441"/>
                <a:gd name="connsiteY23" fmla="*/ 137845 h 382518"/>
                <a:gd name="connsiteX24" fmla="*/ 88701 w 172441"/>
                <a:gd name="connsiteY24" fmla="*/ 178326 h 382518"/>
                <a:gd name="connsiteX25" fmla="*/ 86320 w 172441"/>
                <a:gd name="connsiteY25" fmla="*/ 218807 h 382518"/>
                <a:gd name="connsiteX26" fmla="*/ 86320 w 172441"/>
                <a:gd name="connsiteY26" fmla="*/ 256907 h 382518"/>
                <a:gd name="connsiteX27" fmla="*/ 86320 w 172441"/>
                <a:gd name="connsiteY27" fmla="*/ 295007 h 382518"/>
                <a:gd name="connsiteX28" fmla="*/ 91082 w 172441"/>
                <a:gd name="connsiteY28" fmla="*/ 328345 h 382518"/>
                <a:gd name="connsiteX29" fmla="*/ 102989 w 172441"/>
                <a:gd name="connsiteY29" fmla="*/ 359301 h 382518"/>
                <a:gd name="connsiteX30" fmla="*/ 119657 w 172441"/>
                <a:gd name="connsiteY30" fmla="*/ 378351 h 382518"/>
                <a:gd name="connsiteX31" fmla="*/ 152995 w 172441"/>
                <a:gd name="connsiteY31" fmla="*/ 378351 h 382518"/>
                <a:gd name="connsiteX32" fmla="*/ 172045 w 172441"/>
                <a:gd name="connsiteY32" fmla="*/ 361682 h 382518"/>
                <a:gd name="connsiteX33" fmla="*/ 164901 w 172441"/>
                <a:gd name="connsiteY33" fmla="*/ 333107 h 382518"/>
                <a:gd name="connsiteX34" fmla="*/ 152995 w 172441"/>
                <a:gd name="connsiteY34" fmla="*/ 321201 h 382518"/>
                <a:gd name="connsiteX35" fmla="*/ 145851 w 172441"/>
                <a:gd name="connsiteY35" fmla="*/ 292626 h 382518"/>
                <a:gd name="connsiteX36" fmla="*/ 141089 w 172441"/>
                <a:gd name="connsiteY36" fmla="*/ 252145 h 382518"/>
                <a:gd name="connsiteX37" fmla="*/ 139700 w 172441"/>
                <a:gd name="connsiteY37" fmla="*/ 221189 h 382518"/>
                <a:gd name="connsiteX38" fmla="*/ 143470 w 172441"/>
                <a:gd name="connsiteY38" fmla="*/ 185470 h 382518"/>
                <a:gd name="connsiteX39" fmla="*/ 150614 w 172441"/>
                <a:gd name="connsiteY39" fmla="*/ 147370 h 382518"/>
                <a:gd name="connsiteX40" fmla="*/ 152995 w 172441"/>
                <a:gd name="connsiteY40" fmla="*/ 92601 h 382518"/>
                <a:gd name="connsiteX41" fmla="*/ 149225 w 172441"/>
                <a:gd name="connsiteY41" fmla="*/ 53559 h 382518"/>
                <a:gd name="connsiteX42" fmla="*/ 100607 w 172441"/>
                <a:gd name="connsiteY42" fmla="*/ 2560 h 382518"/>
                <a:gd name="connsiteX0" fmla="*/ 100607 w 172441"/>
                <a:gd name="connsiteY0" fmla="*/ 2560 h 382518"/>
                <a:gd name="connsiteX1" fmla="*/ 53429 w 172441"/>
                <a:gd name="connsiteY1" fmla="*/ 9754 h 382518"/>
                <a:gd name="connsiteX2" fmla="*/ 26789 w 172441"/>
                <a:gd name="connsiteY2" fmla="*/ 28307 h 382518"/>
                <a:gd name="connsiteX3" fmla="*/ 10120 w 172441"/>
                <a:gd name="connsiteY3" fmla="*/ 64026 h 382518"/>
                <a:gd name="connsiteX4" fmla="*/ 5357 w 172441"/>
                <a:gd name="connsiteY4" fmla="*/ 97364 h 382518"/>
                <a:gd name="connsiteX5" fmla="*/ 5357 w 172441"/>
                <a:gd name="connsiteY5" fmla="*/ 154514 h 382518"/>
                <a:gd name="connsiteX6" fmla="*/ 5357 w 172441"/>
                <a:gd name="connsiteY6" fmla="*/ 202139 h 382518"/>
                <a:gd name="connsiteX7" fmla="*/ 595 w 172441"/>
                <a:gd name="connsiteY7" fmla="*/ 259289 h 382518"/>
                <a:gd name="connsiteX8" fmla="*/ 595 w 172441"/>
                <a:gd name="connsiteY8" fmla="*/ 311676 h 382518"/>
                <a:gd name="connsiteX9" fmla="*/ 5357 w 172441"/>
                <a:gd name="connsiteY9" fmla="*/ 352157 h 382518"/>
                <a:gd name="connsiteX10" fmla="*/ 17264 w 172441"/>
                <a:gd name="connsiteY10" fmla="*/ 380732 h 382518"/>
                <a:gd name="connsiteX11" fmla="*/ 45839 w 172441"/>
                <a:gd name="connsiteY11" fmla="*/ 378351 h 382518"/>
                <a:gd name="connsiteX12" fmla="*/ 62507 w 172441"/>
                <a:gd name="connsiteY12" fmla="*/ 368826 h 382518"/>
                <a:gd name="connsiteX13" fmla="*/ 67270 w 172441"/>
                <a:gd name="connsiteY13" fmla="*/ 347395 h 382518"/>
                <a:gd name="connsiteX14" fmla="*/ 57745 w 172441"/>
                <a:gd name="connsiteY14" fmla="*/ 318820 h 382518"/>
                <a:gd name="connsiteX15" fmla="*/ 57745 w 172441"/>
                <a:gd name="connsiteY15" fmla="*/ 283101 h 382518"/>
                <a:gd name="connsiteX16" fmla="*/ 62507 w 172441"/>
                <a:gd name="connsiteY16" fmla="*/ 259289 h 382518"/>
                <a:gd name="connsiteX17" fmla="*/ 69651 w 172441"/>
                <a:gd name="connsiteY17" fmla="*/ 228332 h 382518"/>
                <a:gd name="connsiteX18" fmla="*/ 64889 w 172441"/>
                <a:gd name="connsiteY18" fmla="*/ 185470 h 382518"/>
                <a:gd name="connsiteX19" fmla="*/ 62507 w 172441"/>
                <a:gd name="connsiteY19" fmla="*/ 140226 h 382518"/>
                <a:gd name="connsiteX20" fmla="*/ 62507 w 172441"/>
                <a:gd name="connsiteY20" fmla="*/ 104507 h 382518"/>
                <a:gd name="connsiteX21" fmla="*/ 79176 w 172441"/>
                <a:gd name="connsiteY21" fmla="*/ 90220 h 382518"/>
                <a:gd name="connsiteX22" fmla="*/ 95845 w 172441"/>
                <a:gd name="connsiteY22" fmla="*/ 104507 h 382518"/>
                <a:gd name="connsiteX23" fmla="*/ 88701 w 172441"/>
                <a:gd name="connsiteY23" fmla="*/ 137845 h 382518"/>
                <a:gd name="connsiteX24" fmla="*/ 88701 w 172441"/>
                <a:gd name="connsiteY24" fmla="*/ 178326 h 382518"/>
                <a:gd name="connsiteX25" fmla="*/ 86320 w 172441"/>
                <a:gd name="connsiteY25" fmla="*/ 218807 h 382518"/>
                <a:gd name="connsiteX26" fmla="*/ 86320 w 172441"/>
                <a:gd name="connsiteY26" fmla="*/ 256907 h 382518"/>
                <a:gd name="connsiteX27" fmla="*/ 86320 w 172441"/>
                <a:gd name="connsiteY27" fmla="*/ 295007 h 382518"/>
                <a:gd name="connsiteX28" fmla="*/ 91082 w 172441"/>
                <a:gd name="connsiteY28" fmla="*/ 328345 h 382518"/>
                <a:gd name="connsiteX29" fmla="*/ 102989 w 172441"/>
                <a:gd name="connsiteY29" fmla="*/ 359301 h 382518"/>
                <a:gd name="connsiteX30" fmla="*/ 119657 w 172441"/>
                <a:gd name="connsiteY30" fmla="*/ 378351 h 382518"/>
                <a:gd name="connsiteX31" fmla="*/ 152995 w 172441"/>
                <a:gd name="connsiteY31" fmla="*/ 378351 h 382518"/>
                <a:gd name="connsiteX32" fmla="*/ 172045 w 172441"/>
                <a:gd name="connsiteY32" fmla="*/ 361682 h 382518"/>
                <a:gd name="connsiteX33" fmla="*/ 164901 w 172441"/>
                <a:gd name="connsiteY33" fmla="*/ 333107 h 382518"/>
                <a:gd name="connsiteX34" fmla="*/ 152995 w 172441"/>
                <a:gd name="connsiteY34" fmla="*/ 321201 h 382518"/>
                <a:gd name="connsiteX35" fmla="*/ 145851 w 172441"/>
                <a:gd name="connsiteY35" fmla="*/ 292626 h 382518"/>
                <a:gd name="connsiteX36" fmla="*/ 141089 w 172441"/>
                <a:gd name="connsiteY36" fmla="*/ 252145 h 382518"/>
                <a:gd name="connsiteX37" fmla="*/ 139700 w 172441"/>
                <a:gd name="connsiteY37" fmla="*/ 221189 h 382518"/>
                <a:gd name="connsiteX38" fmla="*/ 143470 w 172441"/>
                <a:gd name="connsiteY38" fmla="*/ 185470 h 382518"/>
                <a:gd name="connsiteX39" fmla="*/ 147786 w 172441"/>
                <a:gd name="connsiteY39" fmla="*/ 147370 h 382518"/>
                <a:gd name="connsiteX40" fmla="*/ 152995 w 172441"/>
                <a:gd name="connsiteY40" fmla="*/ 92601 h 382518"/>
                <a:gd name="connsiteX41" fmla="*/ 149225 w 172441"/>
                <a:gd name="connsiteY41" fmla="*/ 53559 h 382518"/>
                <a:gd name="connsiteX42" fmla="*/ 100607 w 172441"/>
                <a:gd name="connsiteY42" fmla="*/ 2560 h 382518"/>
                <a:gd name="connsiteX0" fmla="*/ 100607 w 172441"/>
                <a:gd name="connsiteY0" fmla="*/ 2560 h 382518"/>
                <a:gd name="connsiteX1" fmla="*/ 53429 w 172441"/>
                <a:gd name="connsiteY1" fmla="*/ 9754 h 382518"/>
                <a:gd name="connsiteX2" fmla="*/ 26789 w 172441"/>
                <a:gd name="connsiteY2" fmla="*/ 28307 h 382518"/>
                <a:gd name="connsiteX3" fmla="*/ 10120 w 172441"/>
                <a:gd name="connsiteY3" fmla="*/ 64026 h 382518"/>
                <a:gd name="connsiteX4" fmla="*/ 5357 w 172441"/>
                <a:gd name="connsiteY4" fmla="*/ 97364 h 382518"/>
                <a:gd name="connsiteX5" fmla="*/ 5357 w 172441"/>
                <a:gd name="connsiteY5" fmla="*/ 154514 h 382518"/>
                <a:gd name="connsiteX6" fmla="*/ 5357 w 172441"/>
                <a:gd name="connsiteY6" fmla="*/ 202139 h 382518"/>
                <a:gd name="connsiteX7" fmla="*/ 595 w 172441"/>
                <a:gd name="connsiteY7" fmla="*/ 259289 h 382518"/>
                <a:gd name="connsiteX8" fmla="*/ 595 w 172441"/>
                <a:gd name="connsiteY8" fmla="*/ 311676 h 382518"/>
                <a:gd name="connsiteX9" fmla="*/ 5357 w 172441"/>
                <a:gd name="connsiteY9" fmla="*/ 352157 h 382518"/>
                <a:gd name="connsiteX10" fmla="*/ 17264 w 172441"/>
                <a:gd name="connsiteY10" fmla="*/ 380732 h 382518"/>
                <a:gd name="connsiteX11" fmla="*/ 45839 w 172441"/>
                <a:gd name="connsiteY11" fmla="*/ 378351 h 382518"/>
                <a:gd name="connsiteX12" fmla="*/ 62507 w 172441"/>
                <a:gd name="connsiteY12" fmla="*/ 368826 h 382518"/>
                <a:gd name="connsiteX13" fmla="*/ 67270 w 172441"/>
                <a:gd name="connsiteY13" fmla="*/ 347395 h 382518"/>
                <a:gd name="connsiteX14" fmla="*/ 57745 w 172441"/>
                <a:gd name="connsiteY14" fmla="*/ 318820 h 382518"/>
                <a:gd name="connsiteX15" fmla="*/ 57745 w 172441"/>
                <a:gd name="connsiteY15" fmla="*/ 283101 h 382518"/>
                <a:gd name="connsiteX16" fmla="*/ 62507 w 172441"/>
                <a:gd name="connsiteY16" fmla="*/ 259289 h 382518"/>
                <a:gd name="connsiteX17" fmla="*/ 69651 w 172441"/>
                <a:gd name="connsiteY17" fmla="*/ 228332 h 382518"/>
                <a:gd name="connsiteX18" fmla="*/ 64889 w 172441"/>
                <a:gd name="connsiteY18" fmla="*/ 185470 h 382518"/>
                <a:gd name="connsiteX19" fmla="*/ 62507 w 172441"/>
                <a:gd name="connsiteY19" fmla="*/ 140226 h 382518"/>
                <a:gd name="connsiteX20" fmla="*/ 62507 w 172441"/>
                <a:gd name="connsiteY20" fmla="*/ 104507 h 382518"/>
                <a:gd name="connsiteX21" fmla="*/ 79176 w 172441"/>
                <a:gd name="connsiteY21" fmla="*/ 90220 h 382518"/>
                <a:gd name="connsiteX22" fmla="*/ 95845 w 172441"/>
                <a:gd name="connsiteY22" fmla="*/ 104507 h 382518"/>
                <a:gd name="connsiteX23" fmla="*/ 88701 w 172441"/>
                <a:gd name="connsiteY23" fmla="*/ 137845 h 382518"/>
                <a:gd name="connsiteX24" fmla="*/ 88701 w 172441"/>
                <a:gd name="connsiteY24" fmla="*/ 178326 h 382518"/>
                <a:gd name="connsiteX25" fmla="*/ 86320 w 172441"/>
                <a:gd name="connsiteY25" fmla="*/ 218807 h 382518"/>
                <a:gd name="connsiteX26" fmla="*/ 86320 w 172441"/>
                <a:gd name="connsiteY26" fmla="*/ 256907 h 382518"/>
                <a:gd name="connsiteX27" fmla="*/ 86320 w 172441"/>
                <a:gd name="connsiteY27" fmla="*/ 295007 h 382518"/>
                <a:gd name="connsiteX28" fmla="*/ 91082 w 172441"/>
                <a:gd name="connsiteY28" fmla="*/ 328345 h 382518"/>
                <a:gd name="connsiteX29" fmla="*/ 102989 w 172441"/>
                <a:gd name="connsiteY29" fmla="*/ 359301 h 382518"/>
                <a:gd name="connsiteX30" fmla="*/ 119657 w 172441"/>
                <a:gd name="connsiteY30" fmla="*/ 378351 h 382518"/>
                <a:gd name="connsiteX31" fmla="*/ 152995 w 172441"/>
                <a:gd name="connsiteY31" fmla="*/ 378351 h 382518"/>
                <a:gd name="connsiteX32" fmla="*/ 172045 w 172441"/>
                <a:gd name="connsiteY32" fmla="*/ 361682 h 382518"/>
                <a:gd name="connsiteX33" fmla="*/ 164901 w 172441"/>
                <a:gd name="connsiteY33" fmla="*/ 335935 h 382518"/>
                <a:gd name="connsiteX34" fmla="*/ 152995 w 172441"/>
                <a:gd name="connsiteY34" fmla="*/ 321201 h 382518"/>
                <a:gd name="connsiteX35" fmla="*/ 145851 w 172441"/>
                <a:gd name="connsiteY35" fmla="*/ 292626 h 382518"/>
                <a:gd name="connsiteX36" fmla="*/ 141089 w 172441"/>
                <a:gd name="connsiteY36" fmla="*/ 252145 h 382518"/>
                <a:gd name="connsiteX37" fmla="*/ 139700 w 172441"/>
                <a:gd name="connsiteY37" fmla="*/ 221189 h 382518"/>
                <a:gd name="connsiteX38" fmla="*/ 143470 w 172441"/>
                <a:gd name="connsiteY38" fmla="*/ 185470 h 382518"/>
                <a:gd name="connsiteX39" fmla="*/ 147786 w 172441"/>
                <a:gd name="connsiteY39" fmla="*/ 147370 h 382518"/>
                <a:gd name="connsiteX40" fmla="*/ 152995 w 172441"/>
                <a:gd name="connsiteY40" fmla="*/ 92601 h 382518"/>
                <a:gd name="connsiteX41" fmla="*/ 149225 w 172441"/>
                <a:gd name="connsiteY41" fmla="*/ 53559 h 382518"/>
                <a:gd name="connsiteX42" fmla="*/ 100607 w 172441"/>
                <a:gd name="connsiteY42" fmla="*/ 2560 h 382518"/>
                <a:gd name="connsiteX0" fmla="*/ 100607 w 172441"/>
                <a:gd name="connsiteY0" fmla="*/ 2560 h 381049"/>
                <a:gd name="connsiteX1" fmla="*/ 53429 w 172441"/>
                <a:gd name="connsiteY1" fmla="*/ 9754 h 381049"/>
                <a:gd name="connsiteX2" fmla="*/ 26789 w 172441"/>
                <a:gd name="connsiteY2" fmla="*/ 28307 h 381049"/>
                <a:gd name="connsiteX3" fmla="*/ 10120 w 172441"/>
                <a:gd name="connsiteY3" fmla="*/ 64026 h 381049"/>
                <a:gd name="connsiteX4" fmla="*/ 5357 w 172441"/>
                <a:gd name="connsiteY4" fmla="*/ 97364 h 381049"/>
                <a:gd name="connsiteX5" fmla="*/ 5357 w 172441"/>
                <a:gd name="connsiteY5" fmla="*/ 154514 h 381049"/>
                <a:gd name="connsiteX6" fmla="*/ 5357 w 172441"/>
                <a:gd name="connsiteY6" fmla="*/ 202139 h 381049"/>
                <a:gd name="connsiteX7" fmla="*/ 595 w 172441"/>
                <a:gd name="connsiteY7" fmla="*/ 259289 h 381049"/>
                <a:gd name="connsiteX8" fmla="*/ 595 w 172441"/>
                <a:gd name="connsiteY8" fmla="*/ 311676 h 381049"/>
                <a:gd name="connsiteX9" fmla="*/ 5357 w 172441"/>
                <a:gd name="connsiteY9" fmla="*/ 352157 h 381049"/>
                <a:gd name="connsiteX10" fmla="*/ 17264 w 172441"/>
                <a:gd name="connsiteY10" fmla="*/ 378847 h 381049"/>
                <a:gd name="connsiteX11" fmla="*/ 45839 w 172441"/>
                <a:gd name="connsiteY11" fmla="*/ 378351 h 381049"/>
                <a:gd name="connsiteX12" fmla="*/ 62507 w 172441"/>
                <a:gd name="connsiteY12" fmla="*/ 368826 h 381049"/>
                <a:gd name="connsiteX13" fmla="*/ 67270 w 172441"/>
                <a:gd name="connsiteY13" fmla="*/ 347395 h 381049"/>
                <a:gd name="connsiteX14" fmla="*/ 57745 w 172441"/>
                <a:gd name="connsiteY14" fmla="*/ 318820 h 381049"/>
                <a:gd name="connsiteX15" fmla="*/ 57745 w 172441"/>
                <a:gd name="connsiteY15" fmla="*/ 283101 h 381049"/>
                <a:gd name="connsiteX16" fmla="*/ 62507 w 172441"/>
                <a:gd name="connsiteY16" fmla="*/ 259289 h 381049"/>
                <a:gd name="connsiteX17" fmla="*/ 69651 w 172441"/>
                <a:gd name="connsiteY17" fmla="*/ 228332 h 381049"/>
                <a:gd name="connsiteX18" fmla="*/ 64889 w 172441"/>
                <a:gd name="connsiteY18" fmla="*/ 185470 h 381049"/>
                <a:gd name="connsiteX19" fmla="*/ 62507 w 172441"/>
                <a:gd name="connsiteY19" fmla="*/ 140226 h 381049"/>
                <a:gd name="connsiteX20" fmla="*/ 62507 w 172441"/>
                <a:gd name="connsiteY20" fmla="*/ 104507 h 381049"/>
                <a:gd name="connsiteX21" fmla="*/ 79176 w 172441"/>
                <a:gd name="connsiteY21" fmla="*/ 90220 h 381049"/>
                <a:gd name="connsiteX22" fmla="*/ 95845 w 172441"/>
                <a:gd name="connsiteY22" fmla="*/ 104507 h 381049"/>
                <a:gd name="connsiteX23" fmla="*/ 88701 w 172441"/>
                <a:gd name="connsiteY23" fmla="*/ 137845 h 381049"/>
                <a:gd name="connsiteX24" fmla="*/ 88701 w 172441"/>
                <a:gd name="connsiteY24" fmla="*/ 178326 h 381049"/>
                <a:gd name="connsiteX25" fmla="*/ 86320 w 172441"/>
                <a:gd name="connsiteY25" fmla="*/ 218807 h 381049"/>
                <a:gd name="connsiteX26" fmla="*/ 86320 w 172441"/>
                <a:gd name="connsiteY26" fmla="*/ 256907 h 381049"/>
                <a:gd name="connsiteX27" fmla="*/ 86320 w 172441"/>
                <a:gd name="connsiteY27" fmla="*/ 295007 h 381049"/>
                <a:gd name="connsiteX28" fmla="*/ 91082 w 172441"/>
                <a:gd name="connsiteY28" fmla="*/ 328345 h 381049"/>
                <a:gd name="connsiteX29" fmla="*/ 102989 w 172441"/>
                <a:gd name="connsiteY29" fmla="*/ 359301 h 381049"/>
                <a:gd name="connsiteX30" fmla="*/ 119657 w 172441"/>
                <a:gd name="connsiteY30" fmla="*/ 378351 h 381049"/>
                <a:gd name="connsiteX31" fmla="*/ 152995 w 172441"/>
                <a:gd name="connsiteY31" fmla="*/ 378351 h 381049"/>
                <a:gd name="connsiteX32" fmla="*/ 172045 w 172441"/>
                <a:gd name="connsiteY32" fmla="*/ 361682 h 381049"/>
                <a:gd name="connsiteX33" fmla="*/ 164901 w 172441"/>
                <a:gd name="connsiteY33" fmla="*/ 335935 h 381049"/>
                <a:gd name="connsiteX34" fmla="*/ 152995 w 172441"/>
                <a:gd name="connsiteY34" fmla="*/ 321201 h 381049"/>
                <a:gd name="connsiteX35" fmla="*/ 145851 w 172441"/>
                <a:gd name="connsiteY35" fmla="*/ 292626 h 381049"/>
                <a:gd name="connsiteX36" fmla="*/ 141089 w 172441"/>
                <a:gd name="connsiteY36" fmla="*/ 252145 h 381049"/>
                <a:gd name="connsiteX37" fmla="*/ 139700 w 172441"/>
                <a:gd name="connsiteY37" fmla="*/ 221189 h 381049"/>
                <a:gd name="connsiteX38" fmla="*/ 143470 w 172441"/>
                <a:gd name="connsiteY38" fmla="*/ 185470 h 381049"/>
                <a:gd name="connsiteX39" fmla="*/ 147786 w 172441"/>
                <a:gd name="connsiteY39" fmla="*/ 147370 h 381049"/>
                <a:gd name="connsiteX40" fmla="*/ 152995 w 172441"/>
                <a:gd name="connsiteY40" fmla="*/ 92601 h 381049"/>
                <a:gd name="connsiteX41" fmla="*/ 149225 w 172441"/>
                <a:gd name="connsiteY41" fmla="*/ 53559 h 381049"/>
                <a:gd name="connsiteX42" fmla="*/ 100607 w 172441"/>
                <a:gd name="connsiteY42" fmla="*/ 2560 h 381049"/>
                <a:gd name="connsiteX0" fmla="*/ 100607 w 172441"/>
                <a:gd name="connsiteY0" fmla="*/ 2560 h 381049"/>
                <a:gd name="connsiteX1" fmla="*/ 53429 w 172441"/>
                <a:gd name="connsiteY1" fmla="*/ 9754 h 381049"/>
                <a:gd name="connsiteX2" fmla="*/ 26789 w 172441"/>
                <a:gd name="connsiteY2" fmla="*/ 28307 h 381049"/>
                <a:gd name="connsiteX3" fmla="*/ 10120 w 172441"/>
                <a:gd name="connsiteY3" fmla="*/ 64026 h 381049"/>
                <a:gd name="connsiteX4" fmla="*/ 5357 w 172441"/>
                <a:gd name="connsiteY4" fmla="*/ 97364 h 381049"/>
                <a:gd name="connsiteX5" fmla="*/ 5357 w 172441"/>
                <a:gd name="connsiteY5" fmla="*/ 154514 h 381049"/>
                <a:gd name="connsiteX6" fmla="*/ 5357 w 172441"/>
                <a:gd name="connsiteY6" fmla="*/ 202139 h 381049"/>
                <a:gd name="connsiteX7" fmla="*/ 595 w 172441"/>
                <a:gd name="connsiteY7" fmla="*/ 259289 h 381049"/>
                <a:gd name="connsiteX8" fmla="*/ 595 w 172441"/>
                <a:gd name="connsiteY8" fmla="*/ 311676 h 381049"/>
                <a:gd name="connsiteX9" fmla="*/ 5357 w 172441"/>
                <a:gd name="connsiteY9" fmla="*/ 352157 h 381049"/>
                <a:gd name="connsiteX10" fmla="*/ 17264 w 172441"/>
                <a:gd name="connsiteY10" fmla="*/ 378847 h 381049"/>
                <a:gd name="connsiteX11" fmla="*/ 45839 w 172441"/>
                <a:gd name="connsiteY11" fmla="*/ 378351 h 381049"/>
                <a:gd name="connsiteX12" fmla="*/ 62507 w 172441"/>
                <a:gd name="connsiteY12" fmla="*/ 368826 h 381049"/>
                <a:gd name="connsiteX13" fmla="*/ 67270 w 172441"/>
                <a:gd name="connsiteY13" fmla="*/ 347395 h 381049"/>
                <a:gd name="connsiteX14" fmla="*/ 57745 w 172441"/>
                <a:gd name="connsiteY14" fmla="*/ 318820 h 381049"/>
                <a:gd name="connsiteX15" fmla="*/ 57745 w 172441"/>
                <a:gd name="connsiteY15" fmla="*/ 283101 h 381049"/>
                <a:gd name="connsiteX16" fmla="*/ 62507 w 172441"/>
                <a:gd name="connsiteY16" fmla="*/ 259289 h 381049"/>
                <a:gd name="connsiteX17" fmla="*/ 67766 w 172441"/>
                <a:gd name="connsiteY17" fmla="*/ 228332 h 381049"/>
                <a:gd name="connsiteX18" fmla="*/ 64889 w 172441"/>
                <a:gd name="connsiteY18" fmla="*/ 185470 h 381049"/>
                <a:gd name="connsiteX19" fmla="*/ 62507 w 172441"/>
                <a:gd name="connsiteY19" fmla="*/ 140226 h 381049"/>
                <a:gd name="connsiteX20" fmla="*/ 62507 w 172441"/>
                <a:gd name="connsiteY20" fmla="*/ 104507 h 381049"/>
                <a:gd name="connsiteX21" fmla="*/ 79176 w 172441"/>
                <a:gd name="connsiteY21" fmla="*/ 90220 h 381049"/>
                <a:gd name="connsiteX22" fmla="*/ 95845 w 172441"/>
                <a:gd name="connsiteY22" fmla="*/ 104507 h 381049"/>
                <a:gd name="connsiteX23" fmla="*/ 88701 w 172441"/>
                <a:gd name="connsiteY23" fmla="*/ 137845 h 381049"/>
                <a:gd name="connsiteX24" fmla="*/ 88701 w 172441"/>
                <a:gd name="connsiteY24" fmla="*/ 178326 h 381049"/>
                <a:gd name="connsiteX25" fmla="*/ 86320 w 172441"/>
                <a:gd name="connsiteY25" fmla="*/ 218807 h 381049"/>
                <a:gd name="connsiteX26" fmla="*/ 86320 w 172441"/>
                <a:gd name="connsiteY26" fmla="*/ 256907 h 381049"/>
                <a:gd name="connsiteX27" fmla="*/ 86320 w 172441"/>
                <a:gd name="connsiteY27" fmla="*/ 295007 h 381049"/>
                <a:gd name="connsiteX28" fmla="*/ 91082 w 172441"/>
                <a:gd name="connsiteY28" fmla="*/ 328345 h 381049"/>
                <a:gd name="connsiteX29" fmla="*/ 102989 w 172441"/>
                <a:gd name="connsiteY29" fmla="*/ 359301 h 381049"/>
                <a:gd name="connsiteX30" fmla="*/ 119657 w 172441"/>
                <a:gd name="connsiteY30" fmla="*/ 378351 h 381049"/>
                <a:gd name="connsiteX31" fmla="*/ 152995 w 172441"/>
                <a:gd name="connsiteY31" fmla="*/ 378351 h 381049"/>
                <a:gd name="connsiteX32" fmla="*/ 172045 w 172441"/>
                <a:gd name="connsiteY32" fmla="*/ 361682 h 381049"/>
                <a:gd name="connsiteX33" fmla="*/ 164901 w 172441"/>
                <a:gd name="connsiteY33" fmla="*/ 335935 h 381049"/>
                <a:gd name="connsiteX34" fmla="*/ 152995 w 172441"/>
                <a:gd name="connsiteY34" fmla="*/ 321201 h 381049"/>
                <a:gd name="connsiteX35" fmla="*/ 145851 w 172441"/>
                <a:gd name="connsiteY35" fmla="*/ 292626 h 381049"/>
                <a:gd name="connsiteX36" fmla="*/ 141089 w 172441"/>
                <a:gd name="connsiteY36" fmla="*/ 252145 h 381049"/>
                <a:gd name="connsiteX37" fmla="*/ 139700 w 172441"/>
                <a:gd name="connsiteY37" fmla="*/ 221189 h 381049"/>
                <a:gd name="connsiteX38" fmla="*/ 143470 w 172441"/>
                <a:gd name="connsiteY38" fmla="*/ 185470 h 381049"/>
                <a:gd name="connsiteX39" fmla="*/ 147786 w 172441"/>
                <a:gd name="connsiteY39" fmla="*/ 147370 h 381049"/>
                <a:gd name="connsiteX40" fmla="*/ 152995 w 172441"/>
                <a:gd name="connsiteY40" fmla="*/ 92601 h 381049"/>
                <a:gd name="connsiteX41" fmla="*/ 149225 w 172441"/>
                <a:gd name="connsiteY41" fmla="*/ 53559 h 381049"/>
                <a:gd name="connsiteX42" fmla="*/ 100607 w 172441"/>
                <a:gd name="connsiteY42" fmla="*/ 2560 h 381049"/>
                <a:gd name="connsiteX0" fmla="*/ 100607 w 172441"/>
                <a:gd name="connsiteY0" fmla="*/ 2560 h 381049"/>
                <a:gd name="connsiteX1" fmla="*/ 53429 w 172441"/>
                <a:gd name="connsiteY1" fmla="*/ 9754 h 381049"/>
                <a:gd name="connsiteX2" fmla="*/ 26789 w 172441"/>
                <a:gd name="connsiteY2" fmla="*/ 28307 h 381049"/>
                <a:gd name="connsiteX3" fmla="*/ 10120 w 172441"/>
                <a:gd name="connsiteY3" fmla="*/ 64026 h 381049"/>
                <a:gd name="connsiteX4" fmla="*/ 5357 w 172441"/>
                <a:gd name="connsiteY4" fmla="*/ 97364 h 381049"/>
                <a:gd name="connsiteX5" fmla="*/ 5357 w 172441"/>
                <a:gd name="connsiteY5" fmla="*/ 154514 h 381049"/>
                <a:gd name="connsiteX6" fmla="*/ 5357 w 172441"/>
                <a:gd name="connsiteY6" fmla="*/ 202139 h 381049"/>
                <a:gd name="connsiteX7" fmla="*/ 595 w 172441"/>
                <a:gd name="connsiteY7" fmla="*/ 259289 h 381049"/>
                <a:gd name="connsiteX8" fmla="*/ 595 w 172441"/>
                <a:gd name="connsiteY8" fmla="*/ 311676 h 381049"/>
                <a:gd name="connsiteX9" fmla="*/ 5357 w 172441"/>
                <a:gd name="connsiteY9" fmla="*/ 352157 h 381049"/>
                <a:gd name="connsiteX10" fmla="*/ 17264 w 172441"/>
                <a:gd name="connsiteY10" fmla="*/ 378847 h 381049"/>
                <a:gd name="connsiteX11" fmla="*/ 45839 w 172441"/>
                <a:gd name="connsiteY11" fmla="*/ 378351 h 381049"/>
                <a:gd name="connsiteX12" fmla="*/ 62507 w 172441"/>
                <a:gd name="connsiteY12" fmla="*/ 368826 h 381049"/>
                <a:gd name="connsiteX13" fmla="*/ 67270 w 172441"/>
                <a:gd name="connsiteY13" fmla="*/ 347395 h 381049"/>
                <a:gd name="connsiteX14" fmla="*/ 57745 w 172441"/>
                <a:gd name="connsiteY14" fmla="*/ 318820 h 381049"/>
                <a:gd name="connsiteX15" fmla="*/ 57745 w 172441"/>
                <a:gd name="connsiteY15" fmla="*/ 283101 h 381049"/>
                <a:gd name="connsiteX16" fmla="*/ 62507 w 172441"/>
                <a:gd name="connsiteY16" fmla="*/ 259289 h 381049"/>
                <a:gd name="connsiteX17" fmla="*/ 67766 w 172441"/>
                <a:gd name="connsiteY17" fmla="*/ 228332 h 381049"/>
                <a:gd name="connsiteX18" fmla="*/ 64889 w 172441"/>
                <a:gd name="connsiteY18" fmla="*/ 185470 h 381049"/>
                <a:gd name="connsiteX19" fmla="*/ 62507 w 172441"/>
                <a:gd name="connsiteY19" fmla="*/ 140226 h 381049"/>
                <a:gd name="connsiteX20" fmla="*/ 62507 w 172441"/>
                <a:gd name="connsiteY20" fmla="*/ 104507 h 381049"/>
                <a:gd name="connsiteX21" fmla="*/ 79176 w 172441"/>
                <a:gd name="connsiteY21" fmla="*/ 90220 h 381049"/>
                <a:gd name="connsiteX22" fmla="*/ 95845 w 172441"/>
                <a:gd name="connsiteY22" fmla="*/ 104507 h 381049"/>
                <a:gd name="connsiteX23" fmla="*/ 91529 w 172441"/>
                <a:gd name="connsiteY23" fmla="*/ 137845 h 381049"/>
                <a:gd name="connsiteX24" fmla="*/ 88701 w 172441"/>
                <a:gd name="connsiteY24" fmla="*/ 178326 h 381049"/>
                <a:gd name="connsiteX25" fmla="*/ 86320 w 172441"/>
                <a:gd name="connsiteY25" fmla="*/ 218807 h 381049"/>
                <a:gd name="connsiteX26" fmla="*/ 86320 w 172441"/>
                <a:gd name="connsiteY26" fmla="*/ 256907 h 381049"/>
                <a:gd name="connsiteX27" fmla="*/ 86320 w 172441"/>
                <a:gd name="connsiteY27" fmla="*/ 295007 h 381049"/>
                <a:gd name="connsiteX28" fmla="*/ 91082 w 172441"/>
                <a:gd name="connsiteY28" fmla="*/ 328345 h 381049"/>
                <a:gd name="connsiteX29" fmla="*/ 102989 w 172441"/>
                <a:gd name="connsiteY29" fmla="*/ 359301 h 381049"/>
                <a:gd name="connsiteX30" fmla="*/ 119657 w 172441"/>
                <a:gd name="connsiteY30" fmla="*/ 378351 h 381049"/>
                <a:gd name="connsiteX31" fmla="*/ 152995 w 172441"/>
                <a:gd name="connsiteY31" fmla="*/ 378351 h 381049"/>
                <a:gd name="connsiteX32" fmla="*/ 172045 w 172441"/>
                <a:gd name="connsiteY32" fmla="*/ 361682 h 381049"/>
                <a:gd name="connsiteX33" fmla="*/ 164901 w 172441"/>
                <a:gd name="connsiteY33" fmla="*/ 335935 h 381049"/>
                <a:gd name="connsiteX34" fmla="*/ 152995 w 172441"/>
                <a:gd name="connsiteY34" fmla="*/ 321201 h 381049"/>
                <a:gd name="connsiteX35" fmla="*/ 145851 w 172441"/>
                <a:gd name="connsiteY35" fmla="*/ 292626 h 381049"/>
                <a:gd name="connsiteX36" fmla="*/ 141089 w 172441"/>
                <a:gd name="connsiteY36" fmla="*/ 252145 h 381049"/>
                <a:gd name="connsiteX37" fmla="*/ 139700 w 172441"/>
                <a:gd name="connsiteY37" fmla="*/ 221189 h 381049"/>
                <a:gd name="connsiteX38" fmla="*/ 143470 w 172441"/>
                <a:gd name="connsiteY38" fmla="*/ 185470 h 381049"/>
                <a:gd name="connsiteX39" fmla="*/ 147786 w 172441"/>
                <a:gd name="connsiteY39" fmla="*/ 147370 h 381049"/>
                <a:gd name="connsiteX40" fmla="*/ 152995 w 172441"/>
                <a:gd name="connsiteY40" fmla="*/ 92601 h 381049"/>
                <a:gd name="connsiteX41" fmla="*/ 149225 w 172441"/>
                <a:gd name="connsiteY41" fmla="*/ 53559 h 381049"/>
                <a:gd name="connsiteX42" fmla="*/ 100607 w 172441"/>
                <a:gd name="connsiteY42" fmla="*/ 2560 h 381049"/>
                <a:gd name="connsiteX0" fmla="*/ 100607 w 172441"/>
                <a:gd name="connsiteY0" fmla="*/ 3028 h 381517"/>
                <a:gd name="connsiteX1" fmla="*/ 56257 w 172441"/>
                <a:gd name="connsiteY1" fmla="*/ 8337 h 381517"/>
                <a:gd name="connsiteX2" fmla="*/ 26789 w 172441"/>
                <a:gd name="connsiteY2" fmla="*/ 28775 h 381517"/>
                <a:gd name="connsiteX3" fmla="*/ 10120 w 172441"/>
                <a:gd name="connsiteY3" fmla="*/ 64494 h 381517"/>
                <a:gd name="connsiteX4" fmla="*/ 5357 w 172441"/>
                <a:gd name="connsiteY4" fmla="*/ 97832 h 381517"/>
                <a:gd name="connsiteX5" fmla="*/ 5357 w 172441"/>
                <a:gd name="connsiteY5" fmla="*/ 154982 h 381517"/>
                <a:gd name="connsiteX6" fmla="*/ 5357 w 172441"/>
                <a:gd name="connsiteY6" fmla="*/ 202607 h 381517"/>
                <a:gd name="connsiteX7" fmla="*/ 595 w 172441"/>
                <a:gd name="connsiteY7" fmla="*/ 259757 h 381517"/>
                <a:gd name="connsiteX8" fmla="*/ 595 w 172441"/>
                <a:gd name="connsiteY8" fmla="*/ 312144 h 381517"/>
                <a:gd name="connsiteX9" fmla="*/ 5357 w 172441"/>
                <a:gd name="connsiteY9" fmla="*/ 352625 h 381517"/>
                <a:gd name="connsiteX10" fmla="*/ 17264 w 172441"/>
                <a:gd name="connsiteY10" fmla="*/ 379315 h 381517"/>
                <a:gd name="connsiteX11" fmla="*/ 45839 w 172441"/>
                <a:gd name="connsiteY11" fmla="*/ 378819 h 381517"/>
                <a:gd name="connsiteX12" fmla="*/ 62507 w 172441"/>
                <a:gd name="connsiteY12" fmla="*/ 369294 h 381517"/>
                <a:gd name="connsiteX13" fmla="*/ 67270 w 172441"/>
                <a:gd name="connsiteY13" fmla="*/ 347863 h 381517"/>
                <a:gd name="connsiteX14" fmla="*/ 57745 w 172441"/>
                <a:gd name="connsiteY14" fmla="*/ 319288 h 381517"/>
                <a:gd name="connsiteX15" fmla="*/ 57745 w 172441"/>
                <a:gd name="connsiteY15" fmla="*/ 283569 h 381517"/>
                <a:gd name="connsiteX16" fmla="*/ 62507 w 172441"/>
                <a:gd name="connsiteY16" fmla="*/ 259757 h 381517"/>
                <a:gd name="connsiteX17" fmla="*/ 67766 w 172441"/>
                <a:gd name="connsiteY17" fmla="*/ 228800 h 381517"/>
                <a:gd name="connsiteX18" fmla="*/ 64889 w 172441"/>
                <a:gd name="connsiteY18" fmla="*/ 185938 h 381517"/>
                <a:gd name="connsiteX19" fmla="*/ 62507 w 172441"/>
                <a:gd name="connsiteY19" fmla="*/ 140694 h 381517"/>
                <a:gd name="connsiteX20" fmla="*/ 62507 w 172441"/>
                <a:gd name="connsiteY20" fmla="*/ 104975 h 381517"/>
                <a:gd name="connsiteX21" fmla="*/ 79176 w 172441"/>
                <a:gd name="connsiteY21" fmla="*/ 90688 h 381517"/>
                <a:gd name="connsiteX22" fmla="*/ 95845 w 172441"/>
                <a:gd name="connsiteY22" fmla="*/ 104975 h 381517"/>
                <a:gd name="connsiteX23" fmla="*/ 91529 w 172441"/>
                <a:gd name="connsiteY23" fmla="*/ 138313 h 381517"/>
                <a:gd name="connsiteX24" fmla="*/ 88701 w 172441"/>
                <a:gd name="connsiteY24" fmla="*/ 178794 h 381517"/>
                <a:gd name="connsiteX25" fmla="*/ 86320 w 172441"/>
                <a:gd name="connsiteY25" fmla="*/ 219275 h 381517"/>
                <a:gd name="connsiteX26" fmla="*/ 86320 w 172441"/>
                <a:gd name="connsiteY26" fmla="*/ 257375 h 381517"/>
                <a:gd name="connsiteX27" fmla="*/ 86320 w 172441"/>
                <a:gd name="connsiteY27" fmla="*/ 295475 h 381517"/>
                <a:gd name="connsiteX28" fmla="*/ 91082 w 172441"/>
                <a:gd name="connsiteY28" fmla="*/ 328813 h 381517"/>
                <a:gd name="connsiteX29" fmla="*/ 102989 w 172441"/>
                <a:gd name="connsiteY29" fmla="*/ 359769 h 381517"/>
                <a:gd name="connsiteX30" fmla="*/ 119657 w 172441"/>
                <a:gd name="connsiteY30" fmla="*/ 378819 h 381517"/>
                <a:gd name="connsiteX31" fmla="*/ 152995 w 172441"/>
                <a:gd name="connsiteY31" fmla="*/ 378819 h 381517"/>
                <a:gd name="connsiteX32" fmla="*/ 172045 w 172441"/>
                <a:gd name="connsiteY32" fmla="*/ 362150 h 381517"/>
                <a:gd name="connsiteX33" fmla="*/ 164901 w 172441"/>
                <a:gd name="connsiteY33" fmla="*/ 336403 h 381517"/>
                <a:gd name="connsiteX34" fmla="*/ 152995 w 172441"/>
                <a:gd name="connsiteY34" fmla="*/ 321669 h 381517"/>
                <a:gd name="connsiteX35" fmla="*/ 145851 w 172441"/>
                <a:gd name="connsiteY35" fmla="*/ 293094 h 381517"/>
                <a:gd name="connsiteX36" fmla="*/ 141089 w 172441"/>
                <a:gd name="connsiteY36" fmla="*/ 252613 h 381517"/>
                <a:gd name="connsiteX37" fmla="*/ 139700 w 172441"/>
                <a:gd name="connsiteY37" fmla="*/ 221657 h 381517"/>
                <a:gd name="connsiteX38" fmla="*/ 143470 w 172441"/>
                <a:gd name="connsiteY38" fmla="*/ 185938 h 381517"/>
                <a:gd name="connsiteX39" fmla="*/ 147786 w 172441"/>
                <a:gd name="connsiteY39" fmla="*/ 147838 h 381517"/>
                <a:gd name="connsiteX40" fmla="*/ 152995 w 172441"/>
                <a:gd name="connsiteY40" fmla="*/ 93069 h 381517"/>
                <a:gd name="connsiteX41" fmla="*/ 149225 w 172441"/>
                <a:gd name="connsiteY41" fmla="*/ 54027 h 381517"/>
                <a:gd name="connsiteX42" fmla="*/ 100607 w 172441"/>
                <a:gd name="connsiteY42" fmla="*/ 3028 h 381517"/>
                <a:gd name="connsiteX0" fmla="*/ 100607 w 172441"/>
                <a:gd name="connsiteY0" fmla="*/ 1750 h 380239"/>
                <a:gd name="connsiteX1" fmla="*/ 56257 w 172441"/>
                <a:gd name="connsiteY1" fmla="*/ 7059 h 380239"/>
                <a:gd name="connsiteX2" fmla="*/ 26789 w 172441"/>
                <a:gd name="connsiteY2" fmla="*/ 27497 h 380239"/>
                <a:gd name="connsiteX3" fmla="*/ 10120 w 172441"/>
                <a:gd name="connsiteY3" fmla="*/ 63216 h 380239"/>
                <a:gd name="connsiteX4" fmla="*/ 5357 w 172441"/>
                <a:gd name="connsiteY4" fmla="*/ 96554 h 380239"/>
                <a:gd name="connsiteX5" fmla="*/ 5357 w 172441"/>
                <a:gd name="connsiteY5" fmla="*/ 153704 h 380239"/>
                <a:gd name="connsiteX6" fmla="*/ 5357 w 172441"/>
                <a:gd name="connsiteY6" fmla="*/ 201329 h 380239"/>
                <a:gd name="connsiteX7" fmla="*/ 595 w 172441"/>
                <a:gd name="connsiteY7" fmla="*/ 258479 h 380239"/>
                <a:gd name="connsiteX8" fmla="*/ 595 w 172441"/>
                <a:gd name="connsiteY8" fmla="*/ 310866 h 380239"/>
                <a:gd name="connsiteX9" fmla="*/ 5357 w 172441"/>
                <a:gd name="connsiteY9" fmla="*/ 351347 h 380239"/>
                <a:gd name="connsiteX10" fmla="*/ 17264 w 172441"/>
                <a:gd name="connsiteY10" fmla="*/ 378037 h 380239"/>
                <a:gd name="connsiteX11" fmla="*/ 45839 w 172441"/>
                <a:gd name="connsiteY11" fmla="*/ 377541 h 380239"/>
                <a:gd name="connsiteX12" fmla="*/ 62507 w 172441"/>
                <a:gd name="connsiteY12" fmla="*/ 368016 h 380239"/>
                <a:gd name="connsiteX13" fmla="*/ 67270 w 172441"/>
                <a:gd name="connsiteY13" fmla="*/ 346585 h 380239"/>
                <a:gd name="connsiteX14" fmla="*/ 57745 w 172441"/>
                <a:gd name="connsiteY14" fmla="*/ 318010 h 380239"/>
                <a:gd name="connsiteX15" fmla="*/ 57745 w 172441"/>
                <a:gd name="connsiteY15" fmla="*/ 282291 h 380239"/>
                <a:gd name="connsiteX16" fmla="*/ 62507 w 172441"/>
                <a:gd name="connsiteY16" fmla="*/ 258479 h 380239"/>
                <a:gd name="connsiteX17" fmla="*/ 67766 w 172441"/>
                <a:gd name="connsiteY17" fmla="*/ 227522 h 380239"/>
                <a:gd name="connsiteX18" fmla="*/ 64889 w 172441"/>
                <a:gd name="connsiteY18" fmla="*/ 184660 h 380239"/>
                <a:gd name="connsiteX19" fmla="*/ 62507 w 172441"/>
                <a:gd name="connsiteY19" fmla="*/ 139416 h 380239"/>
                <a:gd name="connsiteX20" fmla="*/ 62507 w 172441"/>
                <a:gd name="connsiteY20" fmla="*/ 103697 h 380239"/>
                <a:gd name="connsiteX21" fmla="*/ 79176 w 172441"/>
                <a:gd name="connsiteY21" fmla="*/ 89410 h 380239"/>
                <a:gd name="connsiteX22" fmla="*/ 95845 w 172441"/>
                <a:gd name="connsiteY22" fmla="*/ 103697 h 380239"/>
                <a:gd name="connsiteX23" fmla="*/ 91529 w 172441"/>
                <a:gd name="connsiteY23" fmla="*/ 137035 h 380239"/>
                <a:gd name="connsiteX24" fmla="*/ 88701 w 172441"/>
                <a:gd name="connsiteY24" fmla="*/ 177516 h 380239"/>
                <a:gd name="connsiteX25" fmla="*/ 86320 w 172441"/>
                <a:gd name="connsiteY25" fmla="*/ 217997 h 380239"/>
                <a:gd name="connsiteX26" fmla="*/ 86320 w 172441"/>
                <a:gd name="connsiteY26" fmla="*/ 256097 h 380239"/>
                <a:gd name="connsiteX27" fmla="*/ 86320 w 172441"/>
                <a:gd name="connsiteY27" fmla="*/ 294197 h 380239"/>
                <a:gd name="connsiteX28" fmla="*/ 91082 w 172441"/>
                <a:gd name="connsiteY28" fmla="*/ 327535 h 380239"/>
                <a:gd name="connsiteX29" fmla="*/ 102989 w 172441"/>
                <a:gd name="connsiteY29" fmla="*/ 358491 h 380239"/>
                <a:gd name="connsiteX30" fmla="*/ 119657 w 172441"/>
                <a:gd name="connsiteY30" fmla="*/ 377541 h 380239"/>
                <a:gd name="connsiteX31" fmla="*/ 152995 w 172441"/>
                <a:gd name="connsiteY31" fmla="*/ 377541 h 380239"/>
                <a:gd name="connsiteX32" fmla="*/ 172045 w 172441"/>
                <a:gd name="connsiteY32" fmla="*/ 360872 h 380239"/>
                <a:gd name="connsiteX33" fmla="*/ 164901 w 172441"/>
                <a:gd name="connsiteY33" fmla="*/ 335125 h 380239"/>
                <a:gd name="connsiteX34" fmla="*/ 152995 w 172441"/>
                <a:gd name="connsiteY34" fmla="*/ 320391 h 380239"/>
                <a:gd name="connsiteX35" fmla="*/ 145851 w 172441"/>
                <a:gd name="connsiteY35" fmla="*/ 291816 h 380239"/>
                <a:gd name="connsiteX36" fmla="*/ 141089 w 172441"/>
                <a:gd name="connsiteY36" fmla="*/ 251335 h 380239"/>
                <a:gd name="connsiteX37" fmla="*/ 139700 w 172441"/>
                <a:gd name="connsiteY37" fmla="*/ 220379 h 380239"/>
                <a:gd name="connsiteX38" fmla="*/ 143470 w 172441"/>
                <a:gd name="connsiteY38" fmla="*/ 184660 h 380239"/>
                <a:gd name="connsiteX39" fmla="*/ 147786 w 172441"/>
                <a:gd name="connsiteY39" fmla="*/ 146560 h 380239"/>
                <a:gd name="connsiteX40" fmla="*/ 152995 w 172441"/>
                <a:gd name="connsiteY40" fmla="*/ 91791 h 380239"/>
                <a:gd name="connsiteX41" fmla="*/ 146701 w 172441"/>
                <a:gd name="connsiteY41" fmla="*/ 35085 h 380239"/>
                <a:gd name="connsiteX42" fmla="*/ 100607 w 172441"/>
                <a:gd name="connsiteY42" fmla="*/ 1750 h 380239"/>
                <a:gd name="connsiteX0" fmla="*/ 100607 w 172441"/>
                <a:gd name="connsiteY0" fmla="*/ 1627 h 380116"/>
                <a:gd name="connsiteX1" fmla="*/ 56257 w 172441"/>
                <a:gd name="connsiteY1" fmla="*/ 6936 h 380116"/>
                <a:gd name="connsiteX2" fmla="*/ 26789 w 172441"/>
                <a:gd name="connsiteY2" fmla="*/ 22326 h 380116"/>
                <a:gd name="connsiteX3" fmla="*/ 10120 w 172441"/>
                <a:gd name="connsiteY3" fmla="*/ 63093 h 380116"/>
                <a:gd name="connsiteX4" fmla="*/ 5357 w 172441"/>
                <a:gd name="connsiteY4" fmla="*/ 96431 h 380116"/>
                <a:gd name="connsiteX5" fmla="*/ 5357 w 172441"/>
                <a:gd name="connsiteY5" fmla="*/ 153581 h 380116"/>
                <a:gd name="connsiteX6" fmla="*/ 5357 w 172441"/>
                <a:gd name="connsiteY6" fmla="*/ 201206 h 380116"/>
                <a:gd name="connsiteX7" fmla="*/ 595 w 172441"/>
                <a:gd name="connsiteY7" fmla="*/ 258356 h 380116"/>
                <a:gd name="connsiteX8" fmla="*/ 595 w 172441"/>
                <a:gd name="connsiteY8" fmla="*/ 310743 h 380116"/>
                <a:gd name="connsiteX9" fmla="*/ 5357 w 172441"/>
                <a:gd name="connsiteY9" fmla="*/ 351224 h 380116"/>
                <a:gd name="connsiteX10" fmla="*/ 17264 w 172441"/>
                <a:gd name="connsiteY10" fmla="*/ 377914 h 380116"/>
                <a:gd name="connsiteX11" fmla="*/ 45839 w 172441"/>
                <a:gd name="connsiteY11" fmla="*/ 377418 h 380116"/>
                <a:gd name="connsiteX12" fmla="*/ 62507 w 172441"/>
                <a:gd name="connsiteY12" fmla="*/ 367893 h 380116"/>
                <a:gd name="connsiteX13" fmla="*/ 67270 w 172441"/>
                <a:gd name="connsiteY13" fmla="*/ 346462 h 380116"/>
                <a:gd name="connsiteX14" fmla="*/ 57745 w 172441"/>
                <a:gd name="connsiteY14" fmla="*/ 317887 h 380116"/>
                <a:gd name="connsiteX15" fmla="*/ 57745 w 172441"/>
                <a:gd name="connsiteY15" fmla="*/ 282168 h 380116"/>
                <a:gd name="connsiteX16" fmla="*/ 62507 w 172441"/>
                <a:gd name="connsiteY16" fmla="*/ 258356 h 380116"/>
                <a:gd name="connsiteX17" fmla="*/ 67766 w 172441"/>
                <a:gd name="connsiteY17" fmla="*/ 227399 h 380116"/>
                <a:gd name="connsiteX18" fmla="*/ 64889 w 172441"/>
                <a:gd name="connsiteY18" fmla="*/ 184537 h 380116"/>
                <a:gd name="connsiteX19" fmla="*/ 62507 w 172441"/>
                <a:gd name="connsiteY19" fmla="*/ 139293 h 380116"/>
                <a:gd name="connsiteX20" fmla="*/ 62507 w 172441"/>
                <a:gd name="connsiteY20" fmla="*/ 103574 h 380116"/>
                <a:gd name="connsiteX21" fmla="*/ 79176 w 172441"/>
                <a:gd name="connsiteY21" fmla="*/ 89287 h 380116"/>
                <a:gd name="connsiteX22" fmla="*/ 95845 w 172441"/>
                <a:gd name="connsiteY22" fmla="*/ 103574 h 380116"/>
                <a:gd name="connsiteX23" fmla="*/ 91529 w 172441"/>
                <a:gd name="connsiteY23" fmla="*/ 136912 h 380116"/>
                <a:gd name="connsiteX24" fmla="*/ 88701 w 172441"/>
                <a:gd name="connsiteY24" fmla="*/ 177393 h 380116"/>
                <a:gd name="connsiteX25" fmla="*/ 86320 w 172441"/>
                <a:gd name="connsiteY25" fmla="*/ 217874 h 380116"/>
                <a:gd name="connsiteX26" fmla="*/ 86320 w 172441"/>
                <a:gd name="connsiteY26" fmla="*/ 255974 h 380116"/>
                <a:gd name="connsiteX27" fmla="*/ 86320 w 172441"/>
                <a:gd name="connsiteY27" fmla="*/ 294074 h 380116"/>
                <a:gd name="connsiteX28" fmla="*/ 91082 w 172441"/>
                <a:gd name="connsiteY28" fmla="*/ 327412 h 380116"/>
                <a:gd name="connsiteX29" fmla="*/ 102989 w 172441"/>
                <a:gd name="connsiteY29" fmla="*/ 358368 h 380116"/>
                <a:gd name="connsiteX30" fmla="*/ 119657 w 172441"/>
                <a:gd name="connsiteY30" fmla="*/ 377418 h 380116"/>
                <a:gd name="connsiteX31" fmla="*/ 152995 w 172441"/>
                <a:gd name="connsiteY31" fmla="*/ 377418 h 380116"/>
                <a:gd name="connsiteX32" fmla="*/ 172045 w 172441"/>
                <a:gd name="connsiteY32" fmla="*/ 360749 h 380116"/>
                <a:gd name="connsiteX33" fmla="*/ 164901 w 172441"/>
                <a:gd name="connsiteY33" fmla="*/ 335002 h 380116"/>
                <a:gd name="connsiteX34" fmla="*/ 152995 w 172441"/>
                <a:gd name="connsiteY34" fmla="*/ 320268 h 380116"/>
                <a:gd name="connsiteX35" fmla="*/ 145851 w 172441"/>
                <a:gd name="connsiteY35" fmla="*/ 291693 h 380116"/>
                <a:gd name="connsiteX36" fmla="*/ 141089 w 172441"/>
                <a:gd name="connsiteY36" fmla="*/ 251212 h 380116"/>
                <a:gd name="connsiteX37" fmla="*/ 139700 w 172441"/>
                <a:gd name="connsiteY37" fmla="*/ 220256 h 380116"/>
                <a:gd name="connsiteX38" fmla="*/ 143470 w 172441"/>
                <a:gd name="connsiteY38" fmla="*/ 184537 h 380116"/>
                <a:gd name="connsiteX39" fmla="*/ 147786 w 172441"/>
                <a:gd name="connsiteY39" fmla="*/ 146437 h 380116"/>
                <a:gd name="connsiteX40" fmla="*/ 152995 w 172441"/>
                <a:gd name="connsiteY40" fmla="*/ 91668 h 380116"/>
                <a:gd name="connsiteX41" fmla="*/ 146701 w 172441"/>
                <a:gd name="connsiteY41" fmla="*/ 34962 h 380116"/>
                <a:gd name="connsiteX42" fmla="*/ 100607 w 172441"/>
                <a:gd name="connsiteY42" fmla="*/ 1627 h 3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2441" h="380116">
                  <a:moveTo>
                    <a:pt x="100607" y="1627"/>
                  </a:moveTo>
                  <a:cubicBezTo>
                    <a:pt x="85533" y="-3044"/>
                    <a:pt x="68560" y="3486"/>
                    <a:pt x="56257" y="6936"/>
                  </a:cubicBezTo>
                  <a:cubicBezTo>
                    <a:pt x="43954" y="10386"/>
                    <a:pt x="34479" y="12967"/>
                    <a:pt x="26789" y="22326"/>
                  </a:cubicBezTo>
                  <a:cubicBezTo>
                    <a:pt x="19100" y="31686"/>
                    <a:pt x="13692" y="50742"/>
                    <a:pt x="10120" y="63093"/>
                  </a:cubicBezTo>
                  <a:cubicBezTo>
                    <a:pt x="6548" y="75444"/>
                    <a:pt x="6151" y="81350"/>
                    <a:pt x="5357" y="96431"/>
                  </a:cubicBezTo>
                  <a:cubicBezTo>
                    <a:pt x="4563" y="111512"/>
                    <a:pt x="5357" y="153581"/>
                    <a:pt x="5357" y="153581"/>
                  </a:cubicBezTo>
                  <a:cubicBezTo>
                    <a:pt x="5357" y="171043"/>
                    <a:pt x="6151" y="183744"/>
                    <a:pt x="5357" y="201206"/>
                  </a:cubicBezTo>
                  <a:cubicBezTo>
                    <a:pt x="4563" y="218668"/>
                    <a:pt x="1389" y="240100"/>
                    <a:pt x="595" y="258356"/>
                  </a:cubicBezTo>
                  <a:cubicBezTo>
                    <a:pt x="-199" y="276612"/>
                    <a:pt x="-199" y="295265"/>
                    <a:pt x="595" y="310743"/>
                  </a:cubicBezTo>
                  <a:cubicBezTo>
                    <a:pt x="1389" y="326221"/>
                    <a:pt x="2579" y="340029"/>
                    <a:pt x="5357" y="351224"/>
                  </a:cubicBezTo>
                  <a:cubicBezTo>
                    <a:pt x="8135" y="362419"/>
                    <a:pt x="10517" y="373548"/>
                    <a:pt x="17264" y="377914"/>
                  </a:cubicBezTo>
                  <a:cubicBezTo>
                    <a:pt x="24011" y="382280"/>
                    <a:pt x="38299" y="379088"/>
                    <a:pt x="45839" y="377418"/>
                  </a:cubicBezTo>
                  <a:cubicBezTo>
                    <a:pt x="53380" y="375748"/>
                    <a:pt x="58935" y="373052"/>
                    <a:pt x="62507" y="367893"/>
                  </a:cubicBezTo>
                  <a:cubicBezTo>
                    <a:pt x="66079" y="362734"/>
                    <a:pt x="68064" y="354796"/>
                    <a:pt x="67270" y="346462"/>
                  </a:cubicBezTo>
                  <a:cubicBezTo>
                    <a:pt x="66476" y="338128"/>
                    <a:pt x="59332" y="328603"/>
                    <a:pt x="57745" y="317887"/>
                  </a:cubicBezTo>
                  <a:cubicBezTo>
                    <a:pt x="56158" y="307171"/>
                    <a:pt x="56951" y="292090"/>
                    <a:pt x="57745" y="282168"/>
                  </a:cubicBezTo>
                  <a:cubicBezTo>
                    <a:pt x="58539" y="272246"/>
                    <a:pt x="60837" y="267484"/>
                    <a:pt x="62507" y="258356"/>
                  </a:cubicBezTo>
                  <a:cubicBezTo>
                    <a:pt x="64177" y="249228"/>
                    <a:pt x="67369" y="239702"/>
                    <a:pt x="67766" y="227399"/>
                  </a:cubicBezTo>
                  <a:cubicBezTo>
                    <a:pt x="68163" y="215096"/>
                    <a:pt x="65765" y="199221"/>
                    <a:pt x="64889" y="184537"/>
                  </a:cubicBezTo>
                  <a:cubicBezTo>
                    <a:pt x="64013" y="169853"/>
                    <a:pt x="62904" y="152787"/>
                    <a:pt x="62507" y="139293"/>
                  </a:cubicBezTo>
                  <a:cubicBezTo>
                    <a:pt x="62110" y="125799"/>
                    <a:pt x="59729" y="111908"/>
                    <a:pt x="62507" y="103574"/>
                  </a:cubicBezTo>
                  <a:cubicBezTo>
                    <a:pt x="65285" y="95240"/>
                    <a:pt x="73620" y="89287"/>
                    <a:pt x="79176" y="89287"/>
                  </a:cubicBezTo>
                  <a:cubicBezTo>
                    <a:pt x="84732" y="89287"/>
                    <a:pt x="93786" y="95637"/>
                    <a:pt x="95845" y="103574"/>
                  </a:cubicBezTo>
                  <a:cubicBezTo>
                    <a:pt x="97904" y="111512"/>
                    <a:pt x="92720" y="124609"/>
                    <a:pt x="91529" y="136912"/>
                  </a:cubicBezTo>
                  <a:cubicBezTo>
                    <a:pt x="90338" y="149215"/>
                    <a:pt x="89569" y="163899"/>
                    <a:pt x="88701" y="177393"/>
                  </a:cubicBezTo>
                  <a:cubicBezTo>
                    <a:pt x="87833" y="190887"/>
                    <a:pt x="86717" y="204777"/>
                    <a:pt x="86320" y="217874"/>
                  </a:cubicBezTo>
                  <a:cubicBezTo>
                    <a:pt x="85923" y="230971"/>
                    <a:pt x="86320" y="255974"/>
                    <a:pt x="86320" y="255974"/>
                  </a:cubicBezTo>
                  <a:cubicBezTo>
                    <a:pt x="86320" y="268674"/>
                    <a:pt x="85526" y="282168"/>
                    <a:pt x="86320" y="294074"/>
                  </a:cubicBezTo>
                  <a:cubicBezTo>
                    <a:pt x="87114" y="305980"/>
                    <a:pt x="88304" y="316696"/>
                    <a:pt x="91082" y="327412"/>
                  </a:cubicBezTo>
                  <a:cubicBezTo>
                    <a:pt x="93860" y="338128"/>
                    <a:pt x="98227" y="350034"/>
                    <a:pt x="102989" y="358368"/>
                  </a:cubicBezTo>
                  <a:cubicBezTo>
                    <a:pt x="107751" y="366702"/>
                    <a:pt x="111323" y="374243"/>
                    <a:pt x="119657" y="377418"/>
                  </a:cubicBezTo>
                  <a:cubicBezTo>
                    <a:pt x="127991" y="380593"/>
                    <a:pt x="144264" y="380196"/>
                    <a:pt x="152995" y="377418"/>
                  </a:cubicBezTo>
                  <a:cubicBezTo>
                    <a:pt x="161726" y="374640"/>
                    <a:pt x="170061" y="367818"/>
                    <a:pt x="172045" y="360749"/>
                  </a:cubicBezTo>
                  <a:cubicBezTo>
                    <a:pt x="174029" y="353680"/>
                    <a:pt x="168076" y="341749"/>
                    <a:pt x="164901" y="335002"/>
                  </a:cubicBezTo>
                  <a:cubicBezTo>
                    <a:pt x="161726" y="328255"/>
                    <a:pt x="156170" y="327486"/>
                    <a:pt x="152995" y="320268"/>
                  </a:cubicBezTo>
                  <a:cubicBezTo>
                    <a:pt x="149820" y="313050"/>
                    <a:pt x="147835" y="303202"/>
                    <a:pt x="145851" y="291693"/>
                  </a:cubicBezTo>
                  <a:cubicBezTo>
                    <a:pt x="143867" y="280184"/>
                    <a:pt x="142114" y="263118"/>
                    <a:pt x="141089" y="251212"/>
                  </a:cubicBezTo>
                  <a:cubicBezTo>
                    <a:pt x="140064" y="239306"/>
                    <a:pt x="139303" y="231368"/>
                    <a:pt x="139700" y="220256"/>
                  </a:cubicBezTo>
                  <a:cubicBezTo>
                    <a:pt x="140097" y="209144"/>
                    <a:pt x="142122" y="196840"/>
                    <a:pt x="143470" y="184537"/>
                  </a:cubicBezTo>
                  <a:cubicBezTo>
                    <a:pt x="144818" y="172234"/>
                    <a:pt x="146199" y="161915"/>
                    <a:pt x="147786" y="146437"/>
                  </a:cubicBezTo>
                  <a:cubicBezTo>
                    <a:pt x="149374" y="130959"/>
                    <a:pt x="152598" y="107146"/>
                    <a:pt x="152995" y="91668"/>
                  </a:cubicBezTo>
                  <a:cubicBezTo>
                    <a:pt x="153392" y="76190"/>
                    <a:pt x="155432" y="49969"/>
                    <a:pt x="146701" y="34962"/>
                  </a:cubicBezTo>
                  <a:cubicBezTo>
                    <a:pt x="137970" y="19955"/>
                    <a:pt x="115681" y="6298"/>
                    <a:pt x="100607" y="1627"/>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697" name="任意多边形 451">
              <a:extLst>
                <a:ext uri="{FF2B5EF4-FFF2-40B4-BE49-F238E27FC236}">
                  <a16:creationId xmlns:a16="http://schemas.microsoft.com/office/drawing/2014/main" id="{D14C011E-20E1-FC85-F10E-C2BC041F62C4}"/>
                </a:ext>
              </a:extLst>
            </p:cNvPr>
            <p:cNvSpPr>
              <a:spLocks noChangeAspect="1"/>
            </p:cNvSpPr>
            <p:nvPr/>
          </p:nvSpPr>
          <p:spPr>
            <a:xfrm rot="5400000">
              <a:off x="11283540" y="2666121"/>
              <a:ext cx="114286" cy="252025"/>
            </a:xfrm>
            <a:custGeom>
              <a:avLst/>
              <a:gdLst>
                <a:gd name="connsiteX0" fmla="*/ 100607 w 172441"/>
                <a:gd name="connsiteY0" fmla="*/ 1963 h 384749"/>
                <a:gd name="connsiteX1" fmla="*/ 50601 w 172441"/>
                <a:gd name="connsiteY1" fmla="*/ 13870 h 384749"/>
                <a:gd name="connsiteX2" fmla="*/ 26789 w 172441"/>
                <a:gd name="connsiteY2" fmla="*/ 30538 h 384749"/>
                <a:gd name="connsiteX3" fmla="*/ 10120 w 172441"/>
                <a:gd name="connsiteY3" fmla="*/ 66257 h 384749"/>
                <a:gd name="connsiteX4" fmla="*/ 5357 w 172441"/>
                <a:gd name="connsiteY4" fmla="*/ 99595 h 384749"/>
                <a:gd name="connsiteX5" fmla="*/ 5357 w 172441"/>
                <a:gd name="connsiteY5" fmla="*/ 156745 h 384749"/>
                <a:gd name="connsiteX6" fmla="*/ 5357 w 172441"/>
                <a:gd name="connsiteY6" fmla="*/ 204370 h 384749"/>
                <a:gd name="connsiteX7" fmla="*/ 595 w 172441"/>
                <a:gd name="connsiteY7" fmla="*/ 261520 h 384749"/>
                <a:gd name="connsiteX8" fmla="*/ 595 w 172441"/>
                <a:gd name="connsiteY8" fmla="*/ 313907 h 384749"/>
                <a:gd name="connsiteX9" fmla="*/ 5357 w 172441"/>
                <a:gd name="connsiteY9" fmla="*/ 354388 h 384749"/>
                <a:gd name="connsiteX10" fmla="*/ 17264 w 172441"/>
                <a:gd name="connsiteY10" fmla="*/ 382963 h 384749"/>
                <a:gd name="connsiteX11" fmla="*/ 45839 w 172441"/>
                <a:gd name="connsiteY11" fmla="*/ 380582 h 384749"/>
                <a:gd name="connsiteX12" fmla="*/ 62507 w 172441"/>
                <a:gd name="connsiteY12" fmla="*/ 371057 h 384749"/>
                <a:gd name="connsiteX13" fmla="*/ 67270 w 172441"/>
                <a:gd name="connsiteY13" fmla="*/ 349626 h 384749"/>
                <a:gd name="connsiteX14" fmla="*/ 57745 w 172441"/>
                <a:gd name="connsiteY14" fmla="*/ 321051 h 384749"/>
                <a:gd name="connsiteX15" fmla="*/ 57745 w 172441"/>
                <a:gd name="connsiteY15" fmla="*/ 285332 h 384749"/>
                <a:gd name="connsiteX16" fmla="*/ 62507 w 172441"/>
                <a:gd name="connsiteY16" fmla="*/ 261520 h 384749"/>
                <a:gd name="connsiteX17" fmla="*/ 69651 w 172441"/>
                <a:gd name="connsiteY17" fmla="*/ 230563 h 384749"/>
                <a:gd name="connsiteX18" fmla="*/ 64889 w 172441"/>
                <a:gd name="connsiteY18" fmla="*/ 187701 h 384749"/>
                <a:gd name="connsiteX19" fmla="*/ 62507 w 172441"/>
                <a:gd name="connsiteY19" fmla="*/ 142457 h 384749"/>
                <a:gd name="connsiteX20" fmla="*/ 62507 w 172441"/>
                <a:gd name="connsiteY20" fmla="*/ 106738 h 384749"/>
                <a:gd name="connsiteX21" fmla="*/ 79176 w 172441"/>
                <a:gd name="connsiteY21" fmla="*/ 92451 h 384749"/>
                <a:gd name="connsiteX22" fmla="*/ 95845 w 172441"/>
                <a:gd name="connsiteY22" fmla="*/ 106738 h 384749"/>
                <a:gd name="connsiteX23" fmla="*/ 88701 w 172441"/>
                <a:gd name="connsiteY23" fmla="*/ 140076 h 384749"/>
                <a:gd name="connsiteX24" fmla="*/ 88701 w 172441"/>
                <a:gd name="connsiteY24" fmla="*/ 180557 h 384749"/>
                <a:gd name="connsiteX25" fmla="*/ 86320 w 172441"/>
                <a:gd name="connsiteY25" fmla="*/ 221038 h 384749"/>
                <a:gd name="connsiteX26" fmla="*/ 86320 w 172441"/>
                <a:gd name="connsiteY26" fmla="*/ 259138 h 384749"/>
                <a:gd name="connsiteX27" fmla="*/ 86320 w 172441"/>
                <a:gd name="connsiteY27" fmla="*/ 297238 h 384749"/>
                <a:gd name="connsiteX28" fmla="*/ 91082 w 172441"/>
                <a:gd name="connsiteY28" fmla="*/ 330576 h 384749"/>
                <a:gd name="connsiteX29" fmla="*/ 102989 w 172441"/>
                <a:gd name="connsiteY29" fmla="*/ 361532 h 384749"/>
                <a:gd name="connsiteX30" fmla="*/ 119657 w 172441"/>
                <a:gd name="connsiteY30" fmla="*/ 380582 h 384749"/>
                <a:gd name="connsiteX31" fmla="*/ 152995 w 172441"/>
                <a:gd name="connsiteY31" fmla="*/ 380582 h 384749"/>
                <a:gd name="connsiteX32" fmla="*/ 172045 w 172441"/>
                <a:gd name="connsiteY32" fmla="*/ 363913 h 384749"/>
                <a:gd name="connsiteX33" fmla="*/ 164901 w 172441"/>
                <a:gd name="connsiteY33" fmla="*/ 335338 h 384749"/>
                <a:gd name="connsiteX34" fmla="*/ 152995 w 172441"/>
                <a:gd name="connsiteY34" fmla="*/ 323432 h 384749"/>
                <a:gd name="connsiteX35" fmla="*/ 145851 w 172441"/>
                <a:gd name="connsiteY35" fmla="*/ 294857 h 384749"/>
                <a:gd name="connsiteX36" fmla="*/ 141089 w 172441"/>
                <a:gd name="connsiteY36" fmla="*/ 254376 h 384749"/>
                <a:gd name="connsiteX37" fmla="*/ 143470 w 172441"/>
                <a:gd name="connsiteY37" fmla="*/ 223420 h 384749"/>
                <a:gd name="connsiteX38" fmla="*/ 143470 w 172441"/>
                <a:gd name="connsiteY38" fmla="*/ 187701 h 384749"/>
                <a:gd name="connsiteX39" fmla="*/ 150614 w 172441"/>
                <a:gd name="connsiteY39" fmla="*/ 149601 h 384749"/>
                <a:gd name="connsiteX40" fmla="*/ 152995 w 172441"/>
                <a:gd name="connsiteY40" fmla="*/ 94832 h 384749"/>
                <a:gd name="connsiteX41" fmla="*/ 152995 w 172441"/>
                <a:gd name="connsiteY41" fmla="*/ 56732 h 384749"/>
                <a:gd name="connsiteX42" fmla="*/ 100607 w 172441"/>
                <a:gd name="connsiteY42" fmla="*/ 1963 h 384749"/>
                <a:gd name="connsiteX0" fmla="*/ 100607 w 172441"/>
                <a:gd name="connsiteY0" fmla="*/ 2292 h 385078"/>
                <a:gd name="connsiteX1" fmla="*/ 53429 w 172441"/>
                <a:gd name="connsiteY1" fmla="*/ 12314 h 385078"/>
                <a:gd name="connsiteX2" fmla="*/ 26789 w 172441"/>
                <a:gd name="connsiteY2" fmla="*/ 30867 h 385078"/>
                <a:gd name="connsiteX3" fmla="*/ 10120 w 172441"/>
                <a:gd name="connsiteY3" fmla="*/ 66586 h 385078"/>
                <a:gd name="connsiteX4" fmla="*/ 5357 w 172441"/>
                <a:gd name="connsiteY4" fmla="*/ 99924 h 385078"/>
                <a:gd name="connsiteX5" fmla="*/ 5357 w 172441"/>
                <a:gd name="connsiteY5" fmla="*/ 157074 h 385078"/>
                <a:gd name="connsiteX6" fmla="*/ 5357 w 172441"/>
                <a:gd name="connsiteY6" fmla="*/ 204699 h 385078"/>
                <a:gd name="connsiteX7" fmla="*/ 595 w 172441"/>
                <a:gd name="connsiteY7" fmla="*/ 261849 h 385078"/>
                <a:gd name="connsiteX8" fmla="*/ 595 w 172441"/>
                <a:gd name="connsiteY8" fmla="*/ 314236 h 385078"/>
                <a:gd name="connsiteX9" fmla="*/ 5357 w 172441"/>
                <a:gd name="connsiteY9" fmla="*/ 354717 h 385078"/>
                <a:gd name="connsiteX10" fmla="*/ 17264 w 172441"/>
                <a:gd name="connsiteY10" fmla="*/ 383292 h 385078"/>
                <a:gd name="connsiteX11" fmla="*/ 45839 w 172441"/>
                <a:gd name="connsiteY11" fmla="*/ 380911 h 385078"/>
                <a:gd name="connsiteX12" fmla="*/ 62507 w 172441"/>
                <a:gd name="connsiteY12" fmla="*/ 371386 h 385078"/>
                <a:gd name="connsiteX13" fmla="*/ 67270 w 172441"/>
                <a:gd name="connsiteY13" fmla="*/ 349955 h 385078"/>
                <a:gd name="connsiteX14" fmla="*/ 57745 w 172441"/>
                <a:gd name="connsiteY14" fmla="*/ 321380 h 385078"/>
                <a:gd name="connsiteX15" fmla="*/ 57745 w 172441"/>
                <a:gd name="connsiteY15" fmla="*/ 285661 h 385078"/>
                <a:gd name="connsiteX16" fmla="*/ 62507 w 172441"/>
                <a:gd name="connsiteY16" fmla="*/ 261849 h 385078"/>
                <a:gd name="connsiteX17" fmla="*/ 69651 w 172441"/>
                <a:gd name="connsiteY17" fmla="*/ 230892 h 385078"/>
                <a:gd name="connsiteX18" fmla="*/ 64889 w 172441"/>
                <a:gd name="connsiteY18" fmla="*/ 188030 h 385078"/>
                <a:gd name="connsiteX19" fmla="*/ 62507 w 172441"/>
                <a:gd name="connsiteY19" fmla="*/ 142786 h 385078"/>
                <a:gd name="connsiteX20" fmla="*/ 62507 w 172441"/>
                <a:gd name="connsiteY20" fmla="*/ 107067 h 385078"/>
                <a:gd name="connsiteX21" fmla="*/ 79176 w 172441"/>
                <a:gd name="connsiteY21" fmla="*/ 92780 h 385078"/>
                <a:gd name="connsiteX22" fmla="*/ 95845 w 172441"/>
                <a:gd name="connsiteY22" fmla="*/ 107067 h 385078"/>
                <a:gd name="connsiteX23" fmla="*/ 88701 w 172441"/>
                <a:gd name="connsiteY23" fmla="*/ 140405 h 385078"/>
                <a:gd name="connsiteX24" fmla="*/ 88701 w 172441"/>
                <a:gd name="connsiteY24" fmla="*/ 180886 h 385078"/>
                <a:gd name="connsiteX25" fmla="*/ 86320 w 172441"/>
                <a:gd name="connsiteY25" fmla="*/ 221367 h 385078"/>
                <a:gd name="connsiteX26" fmla="*/ 86320 w 172441"/>
                <a:gd name="connsiteY26" fmla="*/ 259467 h 385078"/>
                <a:gd name="connsiteX27" fmla="*/ 86320 w 172441"/>
                <a:gd name="connsiteY27" fmla="*/ 297567 h 385078"/>
                <a:gd name="connsiteX28" fmla="*/ 91082 w 172441"/>
                <a:gd name="connsiteY28" fmla="*/ 330905 h 385078"/>
                <a:gd name="connsiteX29" fmla="*/ 102989 w 172441"/>
                <a:gd name="connsiteY29" fmla="*/ 361861 h 385078"/>
                <a:gd name="connsiteX30" fmla="*/ 119657 w 172441"/>
                <a:gd name="connsiteY30" fmla="*/ 380911 h 385078"/>
                <a:gd name="connsiteX31" fmla="*/ 152995 w 172441"/>
                <a:gd name="connsiteY31" fmla="*/ 380911 h 385078"/>
                <a:gd name="connsiteX32" fmla="*/ 172045 w 172441"/>
                <a:gd name="connsiteY32" fmla="*/ 364242 h 385078"/>
                <a:gd name="connsiteX33" fmla="*/ 164901 w 172441"/>
                <a:gd name="connsiteY33" fmla="*/ 335667 h 385078"/>
                <a:gd name="connsiteX34" fmla="*/ 152995 w 172441"/>
                <a:gd name="connsiteY34" fmla="*/ 323761 h 385078"/>
                <a:gd name="connsiteX35" fmla="*/ 145851 w 172441"/>
                <a:gd name="connsiteY35" fmla="*/ 295186 h 385078"/>
                <a:gd name="connsiteX36" fmla="*/ 141089 w 172441"/>
                <a:gd name="connsiteY36" fmla="*/ 254705 h 385078"/>
                <a:gd name="connsiteX37" fmla="*/ 143470 w 172441"/>
                <a:gd name="connsiteY37" fmla="*/ 223749 h 385078"/>
                <a:gd name="connsiteX38" fmla="*/ 143470 w 172441"/>
                <a:gd name="connsiteY38" fmla="*/ 188030 h 385078"/>
                <a:gd name="connsiteX39" fmla="*/ 150614 w 172441"/>
                <a:gd name="connsiteY39" fmla="*/ 149930 h 385078"/>
                <a:gd name="connsiteX40" fmla="*/ 152995 w 172441"/>
                <a:gd name="connsiteY40" fmla="*/ 95161 h 385078"/>
                <a:gd name="connsiteX41" fmla="*/ 152995 w 172441"/>
                <a:gd name="connsiteY41" fmla="*/ 57061 h 385078"/>
                <a:gd name="connsiteX42" fmla="*/ 100607 w 172441"/>
                <a:gd name="connsiteY42" fmla="*/ 2292 h 385078"/>
                <a:gd name="connsiteX0" fmla="*/ 100607 w 172441"/>
                <a:gd name="connsiteY0" fmla="*/ 2626 h 382584"/>
                <a:gd name="connsiteX1" fmla="*/ 53429 w 172441"/>
                <a:gd name="connsiteY1" fmla="*/ 9820 h 382584"/>
                <a:gd name="connsiteX2" fmla="*/ 26789 w 172441"/>
                <a:gd name="connsiteY2" fmla="*/ 28373 h 382584"/>
                <a:gd name="connsiteX3" fmla="*/ 10120 w 172441"/>
                <a:gd name="connsiteY3" fmla="*/ 64092 h 382584"/>
                <a:gd name="connsiteX4" fmla="*/ 5357 w 172441"/>
                <a:gd name="connsiteY4" fmla="*/ 97430 h 382584"/>
                <a:gd name="connsiteX5" fmla="*/ 5357 w 172441"/>
                <a:gd name="connsiteY5" fmla="*/ 154580 h 382584"/>
                <a:gd name="connsiteX6" fmla="*/ 5357 w 172441"/>
                <a:gd name="connsiteY6" fmla="*/ 202205 h 382584"/>
                <a:gd name="connsiteX7" fmla="*/ 595 w 172441"/>
                <a:gd name="connsiteY7" fmla="*/ 259355 h 382584"/>
                <a:gd name="connsiteX8" fmla="*/ 595 w 172441"/>
                <a:gd name="connsiteY8" fmla="*/ 311742 h 382584"/>
                <a:gd name="connsiteX9" fmla="*/ 5357 w 172441"/>
                <a:gd name="connsiteY9" fmla="*/ 352223 h 382584"/>
                <a:gd name="connsiteX10" fmla="*/ 17264 w 172441"/>
                <a:gd name="connsiteY10" fmla="*/ 380798 h 382584"/>
                <a:gd name="connsiteX11" fmla="*/ 45839 w 172441"/>
                <a:gd name="connsiteY11" fmla="*/ 378417 h 382584"/>
                <a:gd name="connsiteX12" fmla="*/ 62507 w 172441"/>
                <a:gd name="connsiteY12" fmla="*/ 368892 h 382584"/>
                <a:gd name="connsiteX13" fmla="*/ 67270 w 172441"/>
                <a:gd name="connsiteY13" fmla="*/ 347461 h 382584"/>
                <a:gd name="connsiteX14" fmla="*/ 57745 w 172441"/>
                <a:gd name="connsiteY14" fmla="*/ 318886 h 382584"/>
                <a:gd name="connsiteX15" fmla="*/ 57745 w 172441"/>
                <a:gd name="connsiteY15" fmla="*/ 283167 h 382584"/>
                <a:gd name="connsiteX16" fmla="*/ 62507 w 172441"/>
                <a:gd name="connsiteY16" fmla="*/ 259355 h 382584"/>
                <a:gd name="connsiteX17" fmla="*/ 69651 w 172441"/>
                <a:gd name="connsiteY17" fmla="*/ 228398 h 382584"/>
                <a:gd name="connsiteX18" fmla="*/ 64889 w 172441"/>
                <a:gd name="connsiteY18" fmla="*/ 185536 h 382584"/>
                <a:gd name="connsiteX19" fmla="*/ 62507 w 172441"/>
                <a:gd name="connsiteY19" fmla="*/ 140292 h 382584"/>
                <a:gd name="connsiteX20" fmla="*/ 62507 w 172441"/>
                <a:gd name="connsiteY20" fmla="*/ 104573 h 382584"/>
                <a:gd name="connsiteX21" fmla="*/ 79176 w 172441"/>
                <a:gd name="connsiteY21" fmla="*/ 90286 h 382584"/>
                <a:gd name="connsiteX22" fmla="*/ 95845 w 172441"/>
                <a:gd name="connsiteY22" fmla="*/ 104573 h 382584"/>
                <a:gd name="connsiteX23" fmla="*/ 88701 w 172441"/>
                <a:gd name="connsiteY23" fmla="*/ 137911 h 382584"/>
                <a:gd name="connsiteX24" fmla="*/ 88701 w 172441"/>
                <a:gd name="connsiteY24" fmla="*/ 178392 h 382584"/>
                <a:gd name="connsiteX25" fmla="*/ 86320 w 172441"/>
                <a:gd name="connsiteY25" fmla="*/ 218873 h 382584"/>
                <a:gd name="connsiteX26" fmla="*/ 86320 w 172441"/>
                <a:gd name="connsiteY26" fmla="*/ 256973 h 382584"/>
                <a:gd name="connsiteX27" fmla="*/ 86320 w 172441"/>
                <a:gd name="connsiteY27" fmla="*/ 295073 h 382584"/>
                <a:gd name="connsiteX28" fmla="*/ 91082 w 172441"/>
                <a:gd name="connsiteY28" fmla="*/ 328411 h 382584"/>
                <a:gd name="connsiteX29" fmla="*/ 102989 w 172441"/>
                <a:gd name="connsiteY29" fmla="*/ 359367 h 382584"/>
                <a:gd name="connsiteX30" fmla="*/ 119657 w 172441"/>
                <a:gd name="connsiteY30" fmla="*/ 378417 h 382584"/>
                <a:gd name="connsiteX31" fmla="*/ 152995 w 172441"/>
                <a:gd name="connsiteY31" fmla="*/ 378417 h 382584"/>
                <a:gd name="connsiteX32" fmla="*/ 172045 w 172441"/>
                <a:gd name="connsiteY32" fmla="*/ 361748 h 382584"/>
                <a:gd name="connsiteX33" fmla="*/ 164901 w 172441"/>
                <a:gd name="connsiteY33" fmla="*/ 333173 h 382584"/>
                <a:gd name="connsiteX34" fmla="*/ 152995 w 172441"/>
                <a:gd name="connsiteY34" fmla="*/ 321267 h 382584"/>
                <a:gd name="connsiteX35" fmla="*/ 145851 w 172441"/>
                <a:gd name="connsiteY35" fmla="*/ 292692 h 382584"/>
                <a:gd name="connsiteX36" fmla="*/ 141089 w 172441"/>
                <a:gd name="connsiteY36" fmla="*/ 252211 h 382584"/>
                <a:gd name="connsiteX37" fmla="*/ 143470 w 172441"/>
                <a:gd name="connsiteY37" fmla="*/ 221255 h 382584"/>
                <a:gd name="connsiteX38" fmla="*/ 143470 w 172441"/>
                <a:gd name="connsiteY38" fmla="*/ 185536 h 382584"/>
                <a:gd name="connsiteX39" fmla="*/ 150614 w 172441"/>
                <a:gd name="connsiteY39" fmla="*/ 147436 h 382584"/>
                <a:gd name="connsiteX40" fmla="*/ 152995 w 172441"/>
                <a:gd name="connsiteY40" fmla="*/ 92667 h 382584"/>
                <a:gd name="connsiteX41" fmla="*/ 152995 w 172441"/>
                <a:gd name="connsiteY41" fmla="*/ 54567 h 382584"/>
                <a:gd name="connsiteX42" fmla="*/ 100607 w 172441"/>
                <a:gd name="connsiteY42" fmla="*/ 2626 h 382584"/>
                <a:gd name="connsiteX0" fmla="*/ 100607 w 172441"/>
                <a:gd name="connsiteY0" fmla="*/ 2560 h 382518"/>
                <a:gd name="connsiteX1" fmla="*/ 53429 w 172441"/>
                <a:gd name="connsiteY1" fmla="*/ 9754 h 382518"/>
                <a:gd name="connsiteX2" fmla="*/ 26789 w 172441"/>
                <a:gd name="connsiteY2" fmla="*/ 28307 h 382518"/>
                <a:gd name="connsiteX3" fmla="*/ 10120 w 172441"/>
                <a:gd name="connsiteY3" fmla="*/ 64026 h 382518"/>
                <a:gd name="connsiteX4" fmla="*/ 5357 w 172441"/>
                <a:gd name="connsiteY4" fmla="*/ 97364 h 382518"/>
                <a:gd name="connsiteX5" fmla="*/ 5357 w 172441"/>
                <a:gd name="connsiteY5" fmla="*/ 154514 h 382518"/>
                <a:gd name="connsiteX6" fmla="*/ 5357 w 172441"/>
                <a:gd name="connsiteY6" fmla="*/ 202139 h 382518"/>
                <a:gd name="connsiteX7" fmla="*/ 595 w 172441"/>
                <a:gd name="connsiteY7" fmla="*/ 259289 h 382518"/>
                <a:gd name="connsiteX8" fmla="*/ 595 w 172441"/>
                <a:gd name="connsiteY8" fmla="*/ 311676 h 382518"/>
                <a:gd name="connsiteX9" fmla="*/ 5357 w 172441"/>
                <a:gd name="connsiteY9" fmla="*/ 352157 h 382518"/>
                <a:gd name="connsiteX10" fmla="*/ 17264 w 172441"/>
                <a:gd name="connsiteY10" fmla="*/ 380732 h 382518"/>
                <a:gd name="connsiteX11" fmla="*/ 45839 w 172441"/>
                <a:gd name="connsiteY11" fmla="*/ 378351 h 382518"/>
                <a:gd name="connsiteX12" fmla="*/ 62507 w 172441"/>
                <a:gd name="connsiteY12" fmla="*/ 368826 h 382518"/>
                <a:gd name="connsiteX13" fmla="*/ 67270 w 172441"/>
                <a:gd name="connsiteY13" fmla="*/ 347395 h 382518"/>
                <a:gd name="connsiteX14" fmla="*/ 57745 w 172441"/>
                <a:gd name="connsiteY14" fmla="*/ 318820 h 382518"/>
                <a:gd name="connsiteX15" fmla="*/ 57745 w 172441"/>
                <a:gd name="connsiteY15" fmla="*/ 283101 h 382518"/>
                <a:gd name="connsiteX16" fmla="*/ 62507 w 172441"/>
                <a:gd name="connsiteY16" fmla="*/ 259289 h 382518"/>
                <a:gd name="connsiteX17" fmla="*/ 69651 w 172441"/>
                <a:gd name="connsiteY17" fmla="*/ 228332 h 382518"/>
                <a:gd name="connsiteX18" fmla="*/ 64889 w 172441"/>
                <a:gd name="connsiteY18" fmla="*/ 185470 h 382518"/>
                <a:gd name="connsiteX19" fmla="*/ 62507 w 172441"/>
                <a:gd name="connsiteY19" fmla="*/ 140226 h 382518"/>
                <a:gd name="connsiteX20" fmla="*/ 62507 w 172441"/>
                <a:gd name="connsiteY20" fmla="*/ 104507 h 382518"/>
                <a:gd name="connsiteX21" fmla="*/ 79176 w 172441"/>
                <a:gd name="connsiteY21" fmla="*/ 90220 h 382518"/>
                <a:gd name="connsiteX22" fmla="*/ 95845 w 172441"/>
                <a:gd name="connsiteY22" fmla="*/ 104507 h 382518"/>
                <a:gd name="connsiteX23" fmla="*/ 88701 w 172441"/>
                <a:gd name="connsiteY23" fmla="*/ 137845 h 382518"/>
                <a:gd name="connsiteX24" fmla="*/ 88701 w 172441"/>
                <a:gd name="connsiteY24" fmla="*/ 178326 h 382518"/>
                <a:gd name="connsiteX25" fmla="*/ 86320 w 172441"/>
                <a:gd name="connsiteY25" fmla="*/ 218807 h 382518"/>
                <a:gd name="connsiteX26" fmla="*/ 86320 w 172441"/>
                <a:gd name="connsiteY26" fmla="*/ 256907 h 382518"/>
                <a:gd name="connsiteX27" fmla="*/ 86320 w 172441"/>
                <a:gd name="connsiteY27" fmla="*/ 295007 h 382518"/>
                <a:gd name="connsiteX28" fmla="*/ 91082 w 172441"/>
                <a:gd name="connsiteY28" fmla="*/ 328345 h 382518"/>
                <a:gd name="connsiteX29" fmla="*/ 102989 w 172441"/>
                <a:gd name="connsiteY29" fmla="*/ 359301 h 382518"/>
                <a:gd name="connsiteX30" fmla="*/ 119657 w 172441"/>
                <a:gd name="connsiteY30" fmla="*/ 378351 h 382518"/>
                <a:gd name="connsiteX31" fmla="*/ 152995 w 172441"/>
                <a:gd name="connsiteY31" fmla="*/ 378351 h 382518"/>
                <a:gd name="connsiteX32" fmla="*/ 172045 w 172441"/>
                <a:gd name="connsiteY32" fmla="*/ 361682 h 382518"/>
                <a:gd name="connsiteX33" fmla="*/ 164901 w 172441"/>
                <a:gd name="connsiteY33" fmla="*/ 333107 h 382518"/>
                <a:gd name="connsiteX34" fmla="*/ 152995 w 172441"/>
                <a:gd name="connsiteY34" fmla="*/ 321201 h 382518"/>
                <a:gd name="connsiteX35" fmla="*/ 145851 w 172441"/>
                <a:gd name="connsiteY35" fmla="*/ 292626 h 382518"/>
                <a:gd name="connsiteX36" fmla="*/ 141089 w 172441"/>
                <a:gd name="connsiteY36" fmla="*/ 252145 h 382518"/>
                <a:gd name="connsiteX37" fmla="*/ 143470 w 172441"/>
                <a:gd name="connsiteY37" fmla="*/ 221189 h 382518"/>
                <a:gd name="connsiteX38" fmla="*/ 143470 w 172441"/>
                <a:gd name="connsiteY38" fmla="*/ 185470 h 382518"/>
                <a:gd name="connsiteX39" fmla="*/ 150614 w 172441"/>
                <a:gd name="connsiteY39" fmla="*/ 147370 h 382518"/>
                <a:gd name="connsiteX40" fmla="*/ 152995 w 172441"/>
                <a:gd name="connsiteY40" fmla="*/ 92601 h 382518"/>
                <a:gd name="connsiteX41" fmla="*/ 149225 w 172441"/>
                <a:gd name="connsiteY41" fmla="*/ 53559 h 382518"/>
                <a:gd name="connsiteX42" fmla="*/ 100607 w 172441"/>
                <a:gd name="connsiteY42" fmla="*/ 2560 h 382518"/>
                <a:gd name="connsiteX0" fmla="*/ 100607 w 172441"/>
                <a:gd name="connsiteY0" fmla="*/ 2560 h 382518"/>
                <a:gd name="connsiteX1" fmla="*/ 53429 w 172441"/>
                <a:gd name="connsiteY1" fmla="*/ 9754 h 382518"/>
                <a:gd name="connsiteX2" fmla="*/ 26789 w 172441"/>
                <a:gd name="connsiteY2" fmla="*/ 28307 h 382518"/>
                <a:gd name="connsiteX3" fmla="*/ 10120 w 172441"/>
                <a:gd name="connsiteY3" fmla="*/ 64026 h 382518"/>
                <a:gd name="connsiteX4" fmla="*/ 5357 w 172441"/>
                <a:gd name="connsiteY4" fmla="*/ 97364 h 382518"/>
                <a:gd name="connsiteX5" fmla="*/ 5357 w 172441"/>
                <a:gd name="connsiteY5" fmla="*/ 154514 h 382518"/>
                <a:gd name="connsiteX6" fmla="*/ 5357 w 172441"/>
                <a:gd name="connsiteY6" fmla="*/ 202139 h 382518"/>
                <a:gd name="connsiteX7" fmla="*/ 595 w 172441"/>
                <a:gd name="connsiteY7" fmla="*/ 259289 h 382518"/>
                <a:gd name="connsiteX8" fmla="*/ 595 w 172441"/>
                <a:gd name="connsiteY8" fmla="*/ 311676 h 382518"/>
                <a:gd name="connsiteX9" fmla="*/ 5357 w 172441"/>
                <a:gd name="connsiteY9" fmla="*/ 352157 h 382518"/>
                <a:gd name="connsiteX10" fmla="*/ 17264 w 172441"/>
                <a:gd name="connsiteY10" fmla="*/ 380732 h 382518"/>
                <a:gd name="connsiteX11" fmla="*/ 45839 w 172441"/>
                <a:gd name="connsiteY11" fmla="*/ 378351 h 382518"/>
                <a:gd name="connsiteX12" fmla="*/ 62507 w 172441"/>
                <a:gd name="connsiteY12" fmla="*/ 368826 h 382518"/>
                <a:gd name="connsiteX13" fmla="*/ 67270 w 172441"/>
                <a:gd name="connsiteY13" fmla="*/ 347395 h 382518"/>
                <a:gd name="connsiteX14" fmla="*/ 57745 w 172441"/>
                <a:gd name="connsiteY14" fmla="*/ 318820 h 382518"/>
                <a:gd name="connsiteX15" fmla="*/ 57745 w 172441"/>
                <a:gd name="connsiteY15" fmla="*/ 283101 h 382518"/>
                <a:gd name="connsiteX16" fmla="*/ 62507 w 172441"/>
                <a:gd name="connsiteY16" fmla="*/ 259289 h 382518"/>
                <a:gd name="connsiteX17" fmla="*/ 69651 w 172441"/>
                <a:gd name="connsiteY17" fmla="*/ 228332 h 382518"/>
                <a:gd name="connsiteX18" fmla="*/ 64889 w 172441"/>
                <a:gd name="connsiteY18" fmla="*/ 185470 h 382518"/>
                <a:gd name="connsiteX19" fmla="*/ 62507 w 172441"/>
                <a:gd name="connsiteY19" fmla="*/ 140226 h 382518"/>
                <a:gd name="connsiteX20" fmla="*/ 62507 w 172441"/>
                <a:gd name="connsiteY20" fmla="*/ 104507 h 382518"/>
                <a:gd name="connsiteX21" fmla="*/ 79176 w 172441"/>
                <a:gd name="connsiteY21" fmla="*/ 90220 h 382518"/>
                <a:gd name="connsiteX22" fmla="*/ 95845 w 172441"/>
                <a:gd name="connsiteY22" fmla="*/ 104507 h 382518"/>
                <a:gd name="connsiteX23" fmla="*/ 88701 w 172441"/>
                <a:gd name="connsiteY23" fmla="*/ 137845 h 382518"/>
                <a:gd name="connsiteX24" fmla="*/ 88701 w 172441"/>
                <a:gd name="connsiteY24" fmla="*/ 178326 h 382518"/>
                <a:gd name="connsiteX25" fmla="*/ 86320 w 172441"/>
                <a:gd name="connsiteY25" fmla="*/ 218807 h 382518"/>
                <a:gd name="connsiteX26" fmla="*/ 86320 w 172441"/>
                <a:gd name="connsiteY26" fmla="*/ 256907 h 382518"/>
                <a:gd name="connsiteX27" fmla="*/ 86320 w 172441"/>
                <a:gd name="connsiteY27" fmla="*/ 295007 h 382518"/>
                <a:gd name="connsiteX28" fmla="*/ 91082 w 172441"/>
                <a:gd name="connsiteY28" fmla="*/ 328345 h 382518"/>
                <a:gd name="connsiteX29" fmla="*/ 102989 w 172441"/>
                <a:gd name="connsiteY29" fmla="*/ 359301 h 382518"/>
                <a:gd name="connsiteX30" fmla="*/ 119657 w 172441"/>
                <a:gd name="connsiteY30" fmla="*/ 378351 h 382518"/>
                <a:gd name="connsiteX31" fmla="*/ 152995 w 172441"/>
                <a:gd name="connsiteY31" fmla="*/ 378351 h 382518"/>
                <a:gd name="connsiteX32" fmla="*/ 172045 w 172441"/>
                <a:gd name="connsiteY32" fmla="*/ 361682 h 382518"/>
                <a:gd name="connsiteX33" fmla="*/ 164901 w 172441"/>
                <a:gd name="connsiteY33" fmla="*/ 333107 h 382518"/>
                <a:gd name="connsiteX34" fmla="*/ 152995 w 172441"/>
                <a:gd name="connsiteY34" fmla="*/ 321201 h 382518"/>
                <a:gd name="connsiteX35" fmla="*/ 145851 w 172441"/>
                <a:gd name="connsiteY35" fmla="*/ 292626 h 382518"/>
                <a:gd name="connsiteX36" fmla="*/ 141089 w 172441"/>
                <a:gd name="connsiteY36" fmla="*/ 252145 h 382518"/>
                <a:gd name="connsiteX37" fmla="*/ 139700 w 172441"/>
                <a:gd name="connsiteY37" fmla="*/ 221189 h 382518"/>
                <a:gd name="connsiteX38" fmla="*/ 143470 w 172441"/>
                <a:gd name="connsiteY38" fmla="*/ 185470 h 382518"/>
                <a:gd name="connsiteX39" fmla="*/ 150614 w 172441"/>
                <a:gd name="connsiteY39" fmla="*/ 147370 h 382518"/>
                <a:gd name="connsiteX40" fmla="*/ 152995 w 172441"/>
                <a:gd name="connsiteY40" fmla="*/ 92601 h 382518"/>
                <a:gd name="connsiteX41" fmla="*/ 149225 w 172441"/>
                <a:gd name="connsiteY41" fmla="*/ 53559 h 382518"/>
                <a:gd name="connsiteX42" fmla="*/ 100607 w 172441"/>
                <a:gd name="connsiteY42" fmla="*/ 2560 h 382518"/>
                <a:gd name="connsiteX0" fmla="*/ 100607 w 172441"/>
                <a:gd name="connsiteY0" fmla="*/ 2560 h 382518"/>
                <a:gd name="connsiteX1" fmla="*/ 53429 w 172441"/>
                <a:gd name="connsiteY1" fmla="*/ 9754 h 382518"/>
                <a:gd name="connsiteX2" fmla="*/ 26789 w 172441"/>
                <a:gd name="connsiteY2" fmla="*/ 28307 h 382518"/>
                <a:gd name="connsiteX3" fmla="*/ 10120 w 172441"/>
                <a:gd name="connsiteY3" fmla="*/ 64026 h 382518"/>
                <a:gd name="connsiteX4" fmla="*/ 5357 w 172441"/>
                <a:gd name="connsiteY4" fmla="*/ 97364 h 382518"/>
                <a:gd name="connsiteX5" fmla="*/ 5357 w 172441"/>
                <a:gd name="connsiteY5" fmla="*/ 154514 h 382518"/>
                <a:gd name="connsiteX6" fmla="*/ 5357 w 172441"/>
                <a:gd name="connsiteY6" fmla="*/ 202139 h 382518"/>
                <a:gd name="connsiteX7" fmla="*/ 595 w 172441"/>
                <a:gd name="connsiteY7" fmla="*/ 259289 h 382518"/>
                <a:gd name="connsiteX8" fmla="*/ 595 w 172441"/>
                <a:gd name="connsiteY8" fmla="*/ 311676 h 382518"/>
                <a:gd name="connsiteX9" fmla="*/ 5357 w 172441"/>
                <a:gd name="connsiteY9" fmla="*/ 352157 h 382518"/>
                <a:gd name="connsiteX10" fmla="*/ 17264 w 172441"/>
                <a:gd name="connsiteY10" fmla="*/ 380732 h 382518"/>
                <a:gd name="connsiteX11" fmla="*/ 45839 w 172441"/>
                <a:gd name="connsiteY11" fmla="*/ 378351 h 382518"/>
                <a:gd name="connsiteX12" fmla="*/ 62507 w 172441"/>
                <a:gd name="connsiteY12" fmla="*/ 368826 h 382518"/>
                <a:gd name="connsiteX13" fmla="*/ 67270 w 172441"/>
                <a:gd name="connsiteY13" fmla="*/ 347395 h 382518"/>
                <a:gd name="connsiteX14" fmla="*/ 57745 w 172441"/>
                <a:gd name="connsiteY14" fmla="*/ 318820 h 382518"/>
                <a:gd name="connsiteX15" fmla="*/ 57745 w 172441"/>
                <a:gd name="connsiteY15" fmla="*/ 283101 h 382518"/>
                <a:gd name="connsiteX16" fmla="*/ 62507 w 172441"/>
                <a:gd name="connsiteY16" fmla="*/ 259289 h 382518"/>
                <a:gd name="connsiteX17" fmla="*/ 69651 w 172441"/>
                <a:gd name="connsiteY17" fmla="*/ 228332 h 382518"/>
                <a:gd name="connsiteX18" fmla="*/ 64889 w 172441"/>
                <a:gd name="connsiteY18" fmla="*/ 185470 h 382518"/>
                <a:gd name="connsiteX19" fmla="*/ 62507 w 172441"/>
                <a:gd name="connsiteY19" fmla="*/ 140226 h 382518"/>
                <a:gd name="connsiteX20" fmla="*/ 62507 w 172441"/>
                <a:gd name="connsiteY20" fmla="*/ 104507 h 382518"/>
                <a:gd name="connsiteX21" fmla="*/ 79176 w 172441"/>
                <a:gd name="connsiteY21" fmla="*/ 90220 h 382518"/>
                <a:gd name="connsiteX22" fmla="*/ 95845 w 172441"/>
                <a:gd name="connsiteY22" fmla="*/ 104507 h 382518"/>
                <a:gd name="connsiteX23" fmla="*/ 88701 w 172441"/>
                <a:gd name="connsiteY23" fmla="*/ 137845 h 382518"/>
                <a:gd name="connsiteX24" fmla="*/ 88701 w 172441"/>
                <a:gd name="connsiteY24" fmla="*/ 178326 h 382518"/>
                <a:gd name="connsiteX25" fmla="*/ 86320 w 172441"/>
                <a:gd name="connsiteY25" fmla="*/ 218807 h 382518"/>
                <a:gd name="connsiteX26" fmla="*/ 86320 w 172441"/>
                <a:gd name="connsiteY26" fmla="*/ 256907 h 382518"/>
                <a:gd name="connsiteX27" fmla="*/ 86320 w 172441"/>
                <a:gd name="connsiteY27" fmla="*/ 295007 h 382518"/>
                <a:gd name="connsiteX28" fmla="*/ 91082 w 172441"/>
                <a:gd name="connsiteY28" fmla="*/ 328345 h 382518"/>
                <a:gd name="connsiteX29" fmla="*/ 102989 w 172441"/>
                <a:gd name="connsiteY29" fmla="*/ 359301 h 382518"/>
                <a:gd name="connsiteX30" fmla="*/ 119657 w 172441"/>
                <a:gd name="connsiteY30" fmla="*/ 378351 h 382518"/>
                <a:gd name="connsiteX31" fmla="*/ 152995 w 172441"/>
                <a:gd name="connsiteY31" fmla="*/ 378351 h 382518"/>
                <a:gd name="connsiteX32" fmla="*/ 172045 w 172441"/>
                <a:gd name="connsiteY32" fmla="*/ 361682 h 382518"/>
                <a:gd name="connsiteX33" fmla="*/ 164901 w 172441"/>
                <a:gd name="connsiteY33" fmla="*/ 333107 h 382518"/>
                <a:gd name="connsiteX34" fmla="*/ 152995 w 172441"/>
                <a:gd name="connsiteY34" fmla="*/ 321201 h 382518"/>
                <a:gd name="connsiteX35" fmla="*/ 145851 w 172441"/>
                <a:gd name="connsiteY35" fmla="*/ 292626 h 382518"/>
                <a:gd name="connsiteX36" fmla="*/ 141089 w 172441"/>
                <a:gd name="connsiteY36" fmla="*/ 252145 h 382518"/>
                <a:gd name="connsiteX37" fmla="*/ 139700 w 172441"/>
                <a:gd name="connsiteY37" fmla="*/ 221189 h 382518"/>
                <a:gd name="connsiteX38" fmla="*/ 143470 w 172441"/>
                <a:gd name="connsiteY38" fmla="*/ 185470 h 382518"/>
                <a:gd name="connsiteX39" fmla="*/ 147786 w 172441"/>
                <a:gd name="connsiteY39" fmla="*/ 147370 h 382518"/>
                <a:gd name="connsiteX40" fmla="*/ 152995 w 172441"/>
                <a:gd name="connsiteY40" fmla="*/ 92601 h 382518"/>
                <a:gd name="connsiteX41" fmla="*/ 149225 w 172441"/>
                <a:gd name="connsiteY41" fmla="*/ 53559 h 382518"/>
                <a:gd name="connsiteX42" fmla="*/ 100607 w 172441"/>
                <a:gd name="connsiteY42" fmla="*/ 2560 h 382518"/>
                <a:gd name="connsiteX0" fmla="*/ 100607 w 172441"/>
                <a:gd name="connsiteY0" fmla="*/ 2560 h 382518"/>
                <a:gd name="connsiteX1" fmla="*/ 53429 w 172441"/>
                <a:gd name="connsiteY1" fmla="*/ 9754 h 382518"/>
                <a:gd name="connsiteX2" fmla="*/ 26789 w 172441"/>
                <a:gd name="connsiteY2" fmla="*/ 28307 h 382518"/>
                <a:gd name="connsiteX3" fmla="*/ 10120 w 172441"/>
                <a:gd name="connsiteY3" fmla="*/ 64026 h 382518"/>
                <a:gd name="connsiteX4" fmla="*/ 5357 w 172441"/>
                <a:gd name="connsiteY4" fmla="*/ 97364 h 382518"/>
                <a:gd name="connsiteX5" fmla="*/ 5357 w 172441"/>
                <a:gd name="connsiteY5" fmla="*/ 154514 h 382518"/>
                <a:gd name="connsiteX6" fmla="*/ 5357 w 172441"/>
                <a:gd name="connsiteY6" fmla="*/ 202139 h 382518"/>
                <a:gd name="connsiteX7" fmla="*/ 595 w 172441"/>
                <a:gd name="connsiteY7" fmla="*/ 259289 h 382518"/>
                <a:gd name="connsiteX8" fmla="*/ 595 w 172441"/>
                <a:gd name="connsiteY8" fmla="*/ 311676 h 382518"/>
                <a:gd name="connsiteX9" fmla="*/ 5357 w 172441"/>
                <a:gd name="connsiteY9" fmla="*/ 352157 h 382518"/>
                <a:gd name="connsiteX10" fmla="*/ 17264 w 172441"/>
                <a:gd name="connsiteY10" fmla="*/ 380732 h 382518"/>
                <a:gd name="connsiteX11" fmla="*/ 45839 w 172441"/>
                <a:gd name="connsiteY11" fmla="*/ 378351 h 382518"/>
                <a:gd name="connsiteX12" fmla="*/ 62507 w 172441"/>
                <a:gd name="connsiteY12" fmla="*/ 368826 h 382518"/>
                <a:gd name="connsiteX13" fmla="*/ 67270 w 172441"/>
                <a:gd name="connsiteY13" fmla="*/ 347395 h 382518"/>
                <a:gd name="connsiteX14" fmla="*/ 57745 w 172441"/>
                <a:gd name="connsiteY14" fmla="*/ 318820 h 382518"/>
                <a:gd name="connsiteX15" fmla="*/ 57745 w 172441"/>
                <a:gd name="connsiteY15" fmla="*/ 283101 h 382518"/>
                <a:gd name="connsiteX16" fmla="*/ 62507 w 172441"/>
                <a:gd name="connsiteY16" fmla="*/ 259289 h 382518"/>
                <a:gd name="connsiteX17" fmla="*/ 69651 w 172441"/>
                <a:gd name="connsiteY17" fmla="*/ 228332 h 382518"/>
                <a:gd name="connsiteX18" fmla="*/ 64889 w 172441"/>
                <a:gd name="connsiteY18" fmla="*/ 185470 h 382518"/>
                <a:gd name="connsiteX19" fmla="*/ 62507 w 172441"/>
                <a:gd name="connsiteY19" fmla="*/ 140226 h 382518"/>
                <a:gd name="connsiteX20" fmla="*/ 62507 w 172441"/>
                <a:gd name="connsiteY20" fmla="*/ 104507 h 382518"/>
                <a:gd name="connsiteX21" fmla="*/ 79176 w 172441"/>
                <a:gd name="connsiteY21" fmla="*/ 90220 h 382518"/>
                <a:gd name="connsiteX22" fmla="*/ 95845 w 172441"/>
                <a:gd name="connsiteY22" fmla="*/ 104507 h 382518"/>
                <a:gd name="connsiteX23" fmla="*/ 88701 w 172441"/>
                <a:gd name="connsiteY23" fmla="*/ 137845 h 382518"/>
                <a:gd name="connsiteX24" fmla="*/ 88701 w 172441"/>
                <a:gd name="connsiteY24" fmla="*/ 178326 h 382518"/>
                <a:gd name="connsiteX25" fmla="*/ 86320 w 172441"/>
                <a:gd name="connsiteY25" fmla="*/ 218807 h 382518"/>
                <a:gd name="connsiteX26" fmla="*/ 86320 w 172441"/>
                <a:gd name="connsiteY26" fmla="*/ 256907 h 382518"/>
                <a:gd name="connsiteX27" fmla="*/ 86320 w 172441"/>
                <a:gd name="connsiteY27" fmla="*/ 295007 h 382518"/>
                <a:gd name="connsiteX28" fmla="*/ 91082 w 172441"/>
                <a:gd name="connsiteY28" fmla="*/ 328345 h 382518"/>
                <a:gd name="connsiteX29" fmla="*/ 102989 w 172441"/>
                <a:gd name="connsiteY29" fmla="*/ 359301 h 382518"/>
                <a:gd name="connsiteX30" fmla="*/ 119657 w 172441"/>
                <a:gd name="connsiteY30" fmla="*/ 378351 h 382518"/>
                <a:gd name="connsiteX31" fmla="*/ 152995 w 172441"/>
                <a:gd name="connsiteY31" fmla="*/ 378351 h 382518"/>
                <a:gd name="connsiteX32" fmla="*/ 172045 w 172441"/>
                <a:gd name="connsiteY32" fmla="*/ 361682 h 382518"/>
                <a:gd name="connsiteX33" fmla="*/ 164901 w 172441"/>
                <a:gd name="connsiteY33" fmla="*/ 335935 h 382518"/>
                <a:gd name="connsiteX34" fmla="*/ 152995 w 172441"/>
                <a:gd name="connsiteY34" fmla="*/ 321201 h 382518"/>
                <a:gd name="connsiteX35" fmla="*/ 145851 w 172441"/>
                <a:gd name="connsiteY35" fmla="*/ 292626 h 382518"/>
                <a:gd name="connsiteX36" fmla="*/ 141089 w 172441"/>
                <a:gd name="connsiteY36" fmla="*/ 252145 h 382518"/>
                <a:gd name="connsiteX37" fmla="*/ 139700 w 172441"/>
                <a:gd name="connsiteY37" fmla="*/ 221189 h 382518"/>
                <a:gd name="connsiteX38" fmla="*/ 143470 w 172441"/>
                <a:gd name="connsiteY38" fmla="*/ 185470 h 382518"/>
                <a:gd name="connsiteX39" fmla="*/ 147786 w 172441"/>
                <a:gd name="connsiteY39" fmla="*/ 147370 h 382518"/>
                <a:gd name="connsiteX40" fmla="*/ 152995 w 172441"/>
                <a:gd name="connsiteY40" fmla="*/ 92601 h 382518"/>
                <a:gd name="connsiteX41" fmla="*/ 149225 w 172441"/>
                <a:gd name="connsiteY41" fmla="*/ 53559 h 382518"/>
                <a:gd name="connsiteX42" fmla="*/ 100607 w 172441"/>
                <a:gd name="connsiteY42" fmla="*/ 2560 h 382518"/>
                <a:gd name="connsiteX0" fmla="*/ 100607 w 172441"/>
                <a:gd name="connsiteY0" fmla="*/ 2560 h 381049"/>
                <a:gd name="connsiteX1" fmla="*/ 53429 w 172441"/>
                <a:gd name="connsiteY1" fmla="*/ 9754 h 381049"/>
                <a:gd name="connsiteX2" fmla="*/ 26789 w 172441"/>
                <a:gd name="connsiteY2" fmla="*/ 28307 h 381049"/>
                <a:gd name="connsiteX3" fmla="*/ 10120 w 172441"/>
                <a:gd name="connsiteY3" fmla="*/ 64026 h 381049"/>
                <a:gd name="connsiteX4" fmla="*/ 5357 w 172441"/>
                <a:gd name="connsiteY4" fmla="*/ 97364 h 381049"/>
                <a:gd name="connsiteX5" fmla="*/ 5357 w 172441"/>
                <a:gd name="connsiteY5" fmla="*/ 154514 h 381049"/>
                <a:gd name="connsiteX6" fmla="*/ 5357 w 172441"/>
                <a:gd name="connsiteY6" fmla="*/ 202139 h 381049"/>
                <a:gd name="connsiteX7" fmla="*/ 595 w 172441"/>
                <a:gd name="connsiteY7" fmla="*/ 259289 h 381049"/>
                <a:gd name="connsiteX8" fmla="*/ 595 w 172441"/>
                <a:gd name="connsiteY8" fmla="*/ 311676 h 381049"/>
                <a:gd name="connsiteX9" fmla="*/ 5357 w 172441"/>
                <a:gd name="connsiteY9" fmla="*/ 352157 h 381049"/>
                <a:gd name="connsiteX10" fmla="*/ 17264 w 172441"/>
                <a:gd name="connsiteY10" fmla="*/ 378847 h 381049"/>
                <a:gd name="connsiteX11" fmla="*/ 45839 w 172441"/>
                <a:gd name="connsiteY11" fmla="*/ 378351 h 381049"/>
                <a:gd name="connsiteX12" fmla="*/ 62507 w 172441"/>
                <a:gd name="connsiteY12" fmla="*/ 368826 h 381049"/>
                <a:gd name="connsiteX13" fmla="*/ 67270 w 172441"/>
                <a:gd name="connsiteY13" fmla="*/ 347395 h 381049"/>
                <a:gd name="connsiteX14" fmla="*/ 57745 w 172441"/>
                <a:gd name="connsiteY14" fmla="*/ 318820 h 381049"/>
                <a:gd name="connsiteX15" fmla="*/ 57745 w 172441"/>
                <a:gd name="connsiteY15" fmla="*/ 283101 h 381049"/>
                <a:gd name="connsiteX16" fmla="*/ 62507 w 172441"/>
                <a:gd name="connsiteY16" fmla="*/ 259289 h 381049"/>
                <a:gd name="connsiteX17" fmla="*/ 69651 w 172441"/>
                <a:gd name="connsiteY17" fmla="*/ 228332 h 381049"/>
                <a:gd name="connsiteX18" fmla="*/ 64889 w 172441"/>
                <a:gd name="connsiteY18" fmla="*/ 185470 h 381049"/>
                <a:gd name="connsiteX19" fmla="*/ 62507 w 172441"/>
                <a:gd name="connsiteY19" fmla="*/ 140226 h 381049"/>
                <a:gd name="connsiteX20" fmla="*/ 62507 w 172441"/>
                <a:gd name="connsiteY20" fmla="*/ 104507 h 381049"/>
                <a:gd name="connsiteX21" fmla="*/ 79176 w 172441"/>
                <a:gd name="connsiteY21" fmla="*/ 90220 h 381049"/>
                <a:gd name="connsiteX22" fmla="*/ 95845 w 172441"/>
                <a:gd name="connsiteY22" fmla="*/ 104507 h 381049"/>
                <a:gd name="connsiteX23" fmla="*/ 88701 w 172441"/>
                <a:gd name="connsiteY23" fmla="*/ 137845 h 381049"/>
                <a:gd name="connsiteX24" fmla="*/ 88701 w 172441"/>
                <a:gd name="connsiteY24" fmla="*/ 178326 h 381049"/>
                <a:gd name="connsiteX25" fmla="*/ 86320 w 172441"/>
                <a:gd name="connsiteY25" fmla="*/ 218807 h 381049"/>
                <a:gd name="connsiteX26" fmla="*/ 86320 w 172441"/>
                <a:gd name="connsiteY26" fmla="*/ 256907 h 381049"/>
                <a:gd name="connsiteX27" fmla="*/ 86320 w 172441"/>
                <a:gd name="connsiteY27" fmla="*/ 295007 h 381049"/>
                <a:gd name="connsiteX28" fmla="*/ 91082 w 172441"/>
                <a:gd name="connsiteY28" fmla="*/ 328345 h 381049"/>
                <a:gd name="connsiteX29" fmla="*/ 102989 w 172441"/>
                <a:gd name="connsiteY29" fmla="*/ 359301 h 381049"/>
                <a:gd name="connsiteX30" fmla="*/ 119657 w 172441"/>
                <a:gd name="connsiteY30" fmla="*/ 378351 h 381049"/>
                <a:gd name="connsiteX31" fmla="*/ 152995 w 172441"/>
                <a:gd name="connsiteY31" fmla="*/ 378351 h 381049"/>
                <a:gd name="connsiteX32" fmla="*/ 172045 w 172441"/>
                <a:gd name="connsiteY32" fmla="*/ 361682 h 381049"/>
                <a:gd name="connsiteX33" fmla="*/ 164901 w 172441"/>
                <a:gd name="connsiteY33" fmla="*/ 335935 h 381049"/>
                <a:gd name="connsiteX34" fmla="*/ 152995 w 172441"/>
                <a:gd name="connsiteY34" fmla="*/ 321201 h 381049"/>
                <a:gd name="connsiteX35" fmla="*/ 145851 w 172441"/>
                <a:gd name="connsiteY35" fmla="*/ 292626 h 381049"/>
                <a:gd name="connsiteX36" fmla="*/ 141089 w 172441"/>
                <a:gd name="connsiteY36" fmla="*/ 252145 h 381049"/>
                <a:gd name="connsiteX37" fmla="*/ 139700 w 172441"/>
                <a:gd name="connsiteY37" fmla="*/ 221189 h 381049"/>
                <a:gd name="connsiteX38" fmla="*/ 143470 w 172441"/>
                <a:gd name="connsiteY38" fmla="*/ 185470 h 381049"/>
                <a:gd name="connsiteX39" fmla="*/ 147786 w 172441"/>
                <a:gd name="connsiteY39" fmla="*/ 147370 h 381049"/>
                <a:gd name="connsiteX40" fmla="*/ 152995 w 172441"/>
                <a:gd name="connsiteY40" fmla="*/ 92601 h 381049"/>
                <a:gd name="connsiteX41" fmla="*/ 149225 w 172441"/>
                <a:gd name="connsiteY41" fmla="*/ 53559 h 381049"/>
                <a:gd name="connsiteX42" fmla="*/ 100607 w 172441"/>
                <a:gd name="connsiteY42" fmla="*/ 2560 h 381049"/>
                <a:gd name="connsiteX0" fmla="*/ 100607 w 172441"/>
                <a:gd name="connsiteY0" fmla="*/ 2560 h 381049"/>
                <a:gd name="connsiteX1" fmla="*/ 53429 w 172441"/>
                <a:gd name="connsiteY1" fmla="*/ 9754 h 381049"/>
                <a:gd name="connsiteX2" fmla="*/ 26789 w 172441"/>
                <a:gd name="connsiteY2" fmla="*/ 28307 h 381049"/>
                <a:gd name="connsiteX3" fmla="*/ 10120 w 172441"/>
                <a:gd name="connsiteY3" fmla="*/ 64026 h 381049"/>
                <a:gd name="connsiteX4" fmla="*/ 5357 w 172441"/>
                <a:gd name="connsiteY4" fmla="*/ 97364 h 381049"/>
                <a:gd name="connsiteX5" fmla="*/ 5357 w 172441"/>
                <a:gd name="connsiteY5" fmla="*/ 154514 h 381049"/>
                <a:gd name="connsiteX6" fmla="*/ 5357 w 172441"/>
                <a:gd name="connsiteY6" fmla="*/ 202139 h 381049"/>
                <a:gd name="connsiteX7" fmla="*/ 595 w 172441"/>
                <a:gd name="connsiteY7" fmla="*/ 259289 h 381049"/>
                <a:gd name="connsiteX8" fmla="*/ 595 w 172441"/>
                <a:gd name="connsiteY8" fmla="*/ 311676 h 381049"/>
                <a:gd name="connsiteX9" fmla="*/ 5357 w 172441"/>
                <a:gd name="connsiteY9" fmla="*/ 352157 h 381049"/>
                <a:gd name="connsiteX10" fmla="*/ 17264 w 172441"/>
                <a:gd name="connsiteY10" fmla="*/ 378847 h 381049"/>
                <a:gd name="connsiteX11" fmla="*/ 45839 w 172441"/>
                <a:gd name="connsiteY11" fmla="*/ 378351 h 381049"/>
                <a:gd name="connsiteX12" fmla="*/ 62507 w 172441"/>
                <a:gd name="connsiteY12" fmla="*/ 368826 h 381049"/>
                <a:gd name="connsiteX13" fmla="*/ 67270 w 172441"/>
                <a:gd name="connsiteY13" fmla="*/ 347395 h 381049"/>
                <a:gd name="connsiteX14" fmla="*/ 57745 w 172441"/>
                <a:gd name="connsiteY14" fmla="*/ 318820 h 381049"/>
                <a:gd name="connsiteX15" fmla="*/ 57745 w 172441"/>
                <a:gd name="connsiteY15" fmla="*/ 283101 h 381049"/>
                <a:gd name="connsiteX16" fmla="*/ 62507 w 172441"/>
                <a:gd name="connsiteY16" fmla="*/ 259289 h 381049"/>
                <a:gd name="connsiteX17" fmla="*/ 67766 w 172441"/>
                <a:gd name="connsiteY17" fmla="*/ 228332 h 381049"/>
                <a:gd name="connsiteX18" fmla="*/ 64889 w 172441"/>
                <a:gd name="connsiteY18" fmla="*/ 185470 h 381049"/>
                <a:gd name="connsiteX19" fmla="*/ 62507 w 172441"/>
                <a:gd name="connsiteY19" fmla="*/ 140226 h 381049"/>
                <a:gd name="connsiteX20" fmla="*/ 62507 w 172441"/>
                <a:gd name="connsiteY20" fmla="*/ 104507 h 381049"/>
                <a:gd name="connsiteX21" fmla="*/ 79176 w 172441"/>
                <a:gd name="connsiteY21" fmla="*/ 90220 h 381049"/>
                <a:gd name="connsiteX22" fmla="*/ 95845 w 172441"/>
                <a:gd name="connsiteY22" fmla="*/ 104507 h 381049"/>
                <a:gd name="connsiteX23" fmla="*/ 88701 w 172441"/>
                <a:gd name="connsiteY23" fmla="*/ 137845 h 381049"/>
                <a:gd name="connsiteX24" fmla="*/ 88701 w 172441"/>
                <a:gd name="connsiteY24" fmla="*/ 178326 h 381049"/>
                <a:gd name="connsiteX25" fmla="*/ 86320 w 172441"/>
                <a:gd name="connsiteY25" fmla="*/ 218807 h 381049"/>
                <a:gd name="connsiteX26" fmla="*/ 86320 w 172441"/>
                <a:gd name="connsiteY26" fmla="*/ 256907 h 381049"/>
                <a:gd name="connsiteX27" fmla="*/ 86320 w 172441"/>
                <a:gd name="connsiteY27" fmla="*/ 295007 h 381049"/>
                <a:gd name="connsiteX28" fmla="*/ 91082 w 172441"/>
                <a:gd name="connsiteY28" fmla="*/ 328345 h 381049"/>
                <a:gd name="connsiteX29" fmla="*/ 102989 w 172441"/>
                <a:gd name="connsiteY29" fmla="*/ 359301 h 381049"/>
                <a:gd name="connsiteX30" fmla="*/ 119657 w 172441"/>
                <a:gd name="connsiteY30" fmla="*/ 378351 h 381049"/>
                <a:gd name="connsiteX31" fmla="*/ 152995 w 172441"/>
                <a:gd name="connsiteY31" fmla="*/ 378351 h 381049"/>
                <a:gd name="connsiteX32" fmla="*/ 172045 w 172441"/>
                <a:gd name="connsiteY32" fmla="*/ 361682 h 381049"/>
                <a:gd name="connsiteX33" fmla="*/ 164901 w 172441"/>
                <a:gd name="connsiteY33" fmla="*/ 335935 h 381049"/>
                <a:gd name="connsiteX34" fmla="*/ 152995 w 172441"/>
                <a:gd name="connsiteY34" fmla="*/ 321201 h 381049"/>
                <a:gd name="connsiteX35" fmla="*/ 145851 w 172441"/>
                <a:gd name="connsiteY35" fmla="*/ 292626 h 381049"/>
                <a:gd name="connsiteX36" fmla="*/ 141089 w 172441"/>
                <a:gd name="connsiteY36" fmla="*/ 252145 h 381049"/>
                <a:gd name="connsiteX37" fmla="*/ 139700 w 172441"/>
                <a:gd name="connsiteY37" fmla="*/ 221189 h 381049"/>
                <a:gd name="connsiteX38" fmla="*/ 143470 w 172441"/>
                <a:gd name="connsiteY38" fmla="*/ 185470 h 381049"/>
                <a:gd name="connsiteX39" fmla="*/ 147786 w 172441"/>
                <a:gd name="connsiteY39" fmla="*/ 147370 h 381049"/>
                <a:gd name="connsiteX40" fmla="*/ 152995 w 172441"/>
                <a:gd name="connsiteY40" fmla="*/ 92601 h 381049"/>
                <a:gd name="connsiteX41" fmla="*/ 149225 w 172441"/>
                <a:gd name="connsiteY41" fmla="*/ 53559 h 381049"/>
                <a:gd name="connsiteX42" fmla="*/ 100607 w 172441"/>
                <a:gd name="connsiteY42" fmla="*/ 2560 h 381049"/>
                <a:gd name="connsiteX0" fmla="*/ 100607 w 172441"/>
                <a:gd name="connsiteY0" fmla="*/ 2560 h 381049"/>
                <a:gd name="connsiteX1" fmla="*/ 53429 w 172441"/>
                <a:gd name="connsiteY1" fmla="*/ 9754 h 381049"/>
                <a:gd name="connsiteX2" fmla="*/ 26789 w 172441"/>
                <a:gd name="connsiteY2" fmla="*/ 28307 h 381049"/>
                <a:gd name="connsiteX3" fmla="*/ 10120 w 172441"/>
                <a:gd name="connsiteY3" fmla="*/ 64026 h 381049"/>
                <a:gd name="connsiteX4" fmla="*/ 5357 w 172441"/>
                <a:gd name="connsiteY4" fmla="*/ 97364 h 381049"/>
                <a:gd name="connsiteX5" fmla="*/ 5357 w 172441"/>
                <a:gd name="connsiteY5" fmla="*/ 154514 h 381049"/>
                <a:gd name="connsiteX6" fmla="*/ 5357 w 172441"/>
                <a:gd name="connsiteY6" fmla="*/ 202139 h 381049"/>
                <a:gd name="connsiteX7" fmla="*/ 595 w 172441"/>
                <a:gd name="connsiteY7" fmla="*/ 259289 h 381049"/>
                <a:gd name="connsiteX8" fmla="*/ 595 w 172441"/>
                <a:gd name="connsiteY8" fmla="*/ 311676 h 381049"/>
                <a:gd name="connsiteX9" fmla="*/ 5357 w 172441"/>
                <a:gd name="connsiteY9" fmla="*/ 352157 h 381049"/>
                <a:gd name="connsiteX10" fmla="*/ 17264 w 172441"/>
                <a:gd name="connsiteY10" fmla="*/ 378847 h 381049"/>
                <a:gd name="connsiteX11" fmla="*/ 45839 w 172441"/>
                <a:gd name="connsiteY11" fmla="*/ 378351 h 381049"/>
                <a:gd name="connsiteX12" fmla="*/ 62507 w 172441"/>
                <a:gd name="connsiteY12" fmla="*/ 368826 h 381049"/>
                <a:gd name="connsiteX13" fmla="*/ 67270 w 172441"/>
                <a:gd name="connsiteY13" fmla="*/ 347395 h 381049"/>
                <a:gd name="connsiteX14" fmla="*/ 57745 w 172441"/>
                <a:gd name="connsiteY14" fmla="*/ 318820 h 381049"/>
                <a:gd name="connsiteX15" fmla="*/ 57745 w 172441"/>
                <a:gd name="connsiteY15" fmla="*/ 283101 h 381049"/>
                <a:gd name="connsiteX16" fmla="*/ 62507 w 172441"/>
                <a:gd name="connsiteY16" fmla="*/ 259289 h 381049"/>
                <a:gd name="connsiteX17" fmla="*/ 67766 w 172441"/>
                <a:gd name="connsiteY17" fmla="*/ 228332 h 381049"/>
                <a:gd name="connsiteX18" fmla="*/ 64889 w 172441"/>
                <a:gd name="connsiteY18" fmla="*/ 185470 h 381049"/>
                <a:gd name="connsiteX19" fmla="*/ 62507 w 172441"/>
                <a:gd name="connsiteY19" fmla="*/ 140226 h 381049"/>
                <a:gd name="connsiteX20" fmla="*/ 62507 w 172441"/>
                <a:gd name="connsiteY20" fmla="*/ 104507 h 381049"/>
                <a:gd name="connsiteX21" fmla="*/ 79176 w 172441"/>
                <a:gd name="connsiteY21" fmla="*/ 90220 h 381049"/>
                <a:gd name="connsiteX22" fmla="*/ 95845 w 172441"/>
                <a:gd name="connsiteY22" fmla="*/ 104507 h 381049"/>
                <a:gd name="connsiteX23" fmla="*/ 91529 w 172441"/>
                <a:gd name="connsiteY23" fmla="*/ 137845 h 381049"/>
                <a:gd name="connsiteX24" fmla="*/ 88701 w 172441"/>
                <a:gd name="connsiteY24" fmla="*/ 178326 h 381049"/>
                <a:gd name="connsiteX25" fmla="*/ 86320 w 172441"/>
                <a:gd name="connsiteY25" fmla="*/ 218807 h 381049"/>
                <a:gd name="connsiteX26" fmla="*/ 86320 w 172441"/>
                <a:gd name="connsiteY26" fmla="*/ 256907 h 381049"/>
                <a:gd name="connsiteX27" fmla="*/ 86320 w 172441"/>
                <a:gd name="connsiteY27" fmla="*/ 295007 h 381049"/>
                <a:gd name="connsiteX28" fmla="*/ 91082 w 172441"/>
                <a:gd name="connsiteY28" fmla="*/ 328345 h 381049"/>
                <a:gd name="connsiteX29" fmla="*/ 102989 w 172441"/>
                <a:gd name="connsiteY29" fmla="*/ 359301 h 381049"/>
                <a:gd name="connsiteX30" fmla="*/ 119657 w 172441"/>
                <a:gd name="connsiteY30" fmla="*/ 378351 h 381049"/>
                <a:gd name="connsiteX31" fmla="*/ 152995 w 172441"/>
                <a:gd name="connsiteY31" fmla="*/ 378351 h 381049"/>
                <a:gd name="connsiteX32" fmla="*/ 172045 w 172441"/>
                <a:gd name="connsiteY32" fmla="*/ 361682 h 381049"/>
                <a:gd name="connsiteX33" fmla="*/ 164901 w 172441"/>
                <a:gd name="connsiteY33" fmla="*/ 335935 h 381049"/>
                <a:gd name="connsiteX34" fmla="*/ 152995 w 172441"/>
                <a:gd name="connsiteY34" fmla="*/ 321201 h 381049"/>
                <a:gd name="connsiteX35" fmla="*/ 145851 w 172441"/>
                <a:gd name="connsiteY35" fmla="*/ 292626 h 381049"/>
                <a:gd name="connsiteX36" fmla="*/ 141089 w 172441"/>
                <a:gd name="connsiteY36" fmla="*/ 252145 h 381049"/>
                <a:gd name="connsiteX37" fmla="*/ 139700 w 172441"/>
                <a:gd name="connsiteY37" fmla="*/ 221189 h 381049"/>
                <a:gd name="connsiteX38" fmla="*/ 143470 w 172441"/>
                <a:gd name="connsiteY38" fmla="*/ 185470 h 381049"/>
                <a:gd name="connsiteX39" fmla="*/ 147786 w 172441"/>
                <a:gd name="connsiteY39" fmla="*/ 147370 h 381049"/>
                <a:gd name="connsiteX40" fmla="*/ 152995 w 172441"/>
                <a:gd name="connsiteY40" fmla="*/ 92601 h 381049"/>
                <a:gd name="connsiteX41" fmla="*/ 149225 w 172441"/>
                <a:gd name="connsiteY41" fmla="*/ 53559 h 381049"/>
                <a:gd name="connsiteX42" fmla="*/ 100607 w 172441"/>
                <a:gd name="connsiteY42" fmla="*/ 2560 h 381049"/>
                <a:gd name="connsiteX0" fmla="*/ 100607 w 172441"/>
                <a:gd name="connsiteY0" fmla="*/ 3028 h 381517"/>
                <a:gd name="connsiteX1" fmla="*/ 56257 w 172441"/>
                <a:gd name="connsiteY1" fmla="*/ 8337 h 381517"/>
                <a:gd name="connsiteX2" fmla="*/ 26789 w 172441"/>
                <a:gd name="connsiteY2" fmla="*/ 28775 h 381517"/>
                <a:gd name="connsiteX3" fmla="*/ 10120 w 172441"/>
                <a:gd name="connsiteY3" fmla="*/ 64494 h 381517"/>
                <a:gd name="connsiteX4" fmla="*/ 5357 w 172441"/>
                <a:gd name="connsiteY4" fmla="*/ 97832 h 381517"/>
                <a:gd name="connsiteX5" fmla="*/ 5357 w 172441"/>
                <a:gd name="connsiteY5" fmla="*/ 154982 h 381517"/>
                <a:gd name="connsiteX6" fmla="*/ 5357 w 172441"/>
                <a:gd name="connsiteY6" fmla="*/ 202607 h 381517"/>
                <a:gd name="connsiteX7" fmla="*/ 595 w 172441"/>
                <a:gd name="connsiteY7" fmla="*/ 259757 h 381517"/>
                <a:gd name="connsiteX8" fmla="*/ 595 w 172441"/>
                <a:gd name="connsiteY8" fmla="*/ 312144 h 381517"/>
                <a:gd name="connsiteX9" fmla="*/ 5357 w 172441"/>
                <a:gd name="connsiteY9" fmla="*/ 352625 h 381517"/>
                <a:gd name="connsiteX10" fmla="*/ 17264 w 172441"/>
                <a:gd name="connsiteY10" fmla="*/ 379315 h 381517"/>
                <a:gd name="connsiteX11" fmla="*/ 45839 w 172441"/>
                <a:gd name="connsiteY11" fmla="*/ 378819 h 381517"/>
                <a:gd name="connsiteX12" fmla="*/ 62507 w 172441"/>
                <a:gd name="connsiteY12" fmla="*/ 369294 h 381517"/>
                <a:gd name="connsiteX13" fmla="*/ 67270 w 172441"/>
                <a:gd name="connsiteY13" fmla="*/ 347863 h 381517"/>
                <a:gd name="connsiteX14" fmla="*/ 57745 w 172441"/>
                <a:gd name="connsiteY14" fmla="*/ 319288 h 381517"/>
                <a:gd name="connsiteX15" fmla="*/ 57745 w 172441"/>
                <a:gd name="connsiteY15" fmla="*/ 283569 h 381517"/>
                <a:gd name="connsiteX16" fmla="*/ 62507 w 172441"/>
                <a:gd name="connsiteY16" fmla="*/ 259757 h 381517"/>
                <a:gd name="connsiteX17" fmla="*/ 67766 w 172441"/>
                <a:gd name="connsiteY17" fmla="*/ 228800 h 381517"/>
                <a:gd name="connsiteX18" fmla="*/ 64889 w 172441"/>
                <a:gd name="connsiteY18" fmla="*/ 185938 h 381517"/>
                <a:gd name="connsiteX19" fmla="*/ 62507 w 172441"/>
                <a:gd name="connsiteY19" fmla="*/ 140694 h 381517"/>
                <a:gd name="connsiteX20" fmla="*/ 62507 w 172441"/>
                <a:gd name="connsiteY20" fmla="*/ 104975 h 381517"/>
                <a:gd name="connsiteX21" fmla="*/ 79176 w 172441"/>
                <a:gd name="connsiteY21" fmla="*/ 90688 h 381517"/>
                <a:gd name="connsiteX22" fmla="*/ 95845 w 172441"/>
                <a:gd name="connsiteY22" fmla="*/ 104975 h 381517"/>
                <a:gd name="connsiteX23" fmla="*/ 91529 w 172441"/>
                <a:gd name="connsiteY23" fmla="*/ 138313 h 381517"/>
                <a:gd name="connsiteX24" fmla="*/ 88701 w 172441"/>
                <a:gd name="connsiteY24" fmla="*/ 178794 h 381517"/>
                <a:gd name="connsiteX25" fmla="*/ 86320 w 172441"/>
                <a:gd name="connsiteY25" fmla="*/ 219275 h 381517"/>
                <a:gd name="connsiteX26" fmla="*/ 86320 w 172441"/>
                <a:gd name="connsiteY26" fmla="*/ 257375 h 381517"/>
                <a:gd name="connsiteX27" fmla="*/ 86320 w 172441"/>
                <a:gd name="connsiteY27" fmla="*/ 295475 h 381517"/>
                <a:gd name="connsiteX28" fmla="*/ 91082 w 172441"/>
                <a:gd name="connsiteY28" fmla="*/ 328813 h 381517"/>
                <a:gd name="connsiteX29" fmla="*/ 102989 w 172441"/>
                <a:gd name="connsiteY29" fmla="*/ 359769 h 381517"/>
                <a:gd name="connsiteX30" fmla="*/ 119657 w 172441"/>
                <a:gd name="connsiteY30" fmla="*/ 378819 h 381517"/>
                <a:gd name="connsiteX31" fmla="*/ 152995 w 172441"/>
                <a:gd name="connsiteY31" fmla="*/ 378819 h 381517"/>
                <a:gd name="connsiteX32" fmla="*/ 172045 w 172441"/>
                <a:gd name="connsiteY32" fmla="*/ 362150 h 381517"/>
                <a:gd name="connsiteX33" fmla="*/ 164901 w 172441"/>
                <a:gd name="connsiteY33" fmla="*/ 336403 h 381517"/>
                <a:gd name="connsiteX34" fmla="*/ 152995 w 172441"/>
                <a:gd name="connsiteY34" fmla="*/ 321669 h 381517"/>
                <a:gd name="connsiteX35" fmla="*/ 145851 w 172441"/>
                <a:gd name="connsiteY35" fmla="*/ 293094 h 381517"/>
                <a:gd name="connsiteX36" fmla="*/ 141089 w 172441"/>
                <a:gd name="connsiteY36" fmla="*/ 252613 h 381517"/>
                <a:gd name="connsiteX37" fmla="*/ 139700 w 172441"/>
                <a:gd name="connsiteY37" fmla="*/ 221657 h 381517"/>
                <a:gd name="connsiteX38" fmla="*/ 143470 w 172441"/>
                <a:gd name="connsiteY38" fmla="*/ 185938 h 381517"/>
                <a:gd name="connsiteX39" fmla="*/ 147786 w 172441"/>
                <a:gd name="connsiteY39" fmla="*/ 147838 h 381517"/>
                <a:gd name="connsiteX40" fmla="*/ 152995 w 172441"/>
                <a:gd name="connsiteY40" fmla="*/ 93069 h 381517"/>
                <a:gd name="connsiteX41" fmla="*/ 149225 w 172441"/>
                <a:gd name="connsiteY41" fmla="*/ 54027 h 381517"/>
                <a:gd name="connsiteX42" fmla="*/ 100607 w 172441"/>
                <a:gd name="connsiteY42" fmla="*/ 3028 h 381517"/>
                <a:gd name="connsiteX0" fmla="*/ 100607 w 172441"/>
                <a:gd name="connsiteY0" fmla="*/ 1750 h 380239"/>
                <a:gd name="connsiteX1" fmla="*/ 56257 w 172441"/>
                <a:gd name="connsiteY1" fmla="*/ 7059 h 380239"/>
                <a:gd name="connsiteX2" fmla="*/ 26789 w 172441"/>
                <a:gd name="connsiteY2" fmla="*/ 27497 h 380239"/>
                <a:gd name="connsiteX3" fmla="*/ 10120 w 172441"/>
                <a:gd name="connsiteY3" fmla="*/ 63216 h 380239"/>
                <a:gd name="connsiteX4" fmla="*/ 5357 w 172441"/>
                <a:gd name="connsiteY4" fmla="*/ 96554 h 380239"/>
                <a:gd name="connsiteX5" fmla="*/ 5357 w 172441"/>
                <a:gd name="connsiteY5" fmla="*/ 153704 h 380239"/>
                <a:gd name="connsiteX6" fmla="*/ 5357 w 172441"/>
                <a:gd name="connsiteY6" fmla="*/ 201329 h 380239"/>
                <a:gd name="connsiteX7" fmla="*/ 595 w 172441"/>
                <a:gd name="connsiteY7" fmla="*/ 258479 h 380239"/>
                <a:gd name="connsiteX8" fmla="*/ 595 w 172441"/>
                <a:gd name="connsiteY8" fmla="*/ 310866 h 380239"/>
                <a:gd name="connsiteX9" fmla="*/ 5357 w 172441"/>
                <a:gd name="connsiteY9" fmla="*/ 351347 h 380239"/>
                <a:gd name="connsiteX10" fmla="*/ 17264 w 172441"/>
                <a:gd name="connsiteY10" fmla="*/ 378037 h 380239"/>
                <a:gd name="connsiteX11" fmla="*/ 45839 w 172441"/>
                <a:gd name="connsiteY11" fmla="*/ 377541 h 380239"/>
                <a:gd name="connsiteX12" fmla="*/ 62507 w 172441"/>
                <a:gd name="connsiteY12" fmla="*/ 368016 h 380239"/>
                <a:gd name="connsiteX13" fmla="*/ 67270 w 172441"/>
                <a:gd name="connsiteY13" fmla="*/ 346585 h 380239"/>
                <a:gd name="connsiteX14" fmla="*/ 57745 w 172441"/>
                <a:gd name="connsiteY14" fmla="*/ 318010 h 380239"/>
                <a:gd name="connsiteX15" fmla="*/ 57745 w 172441"/>
                <a:gd name="connsiteY15" fmla="*/ 282291 h 380239"/>
                <a:gd name="connsiteX16" fmla="*/ 62507 w 172441"/>
                <a:gd name="connsiteY16" fmla="*/ 258479 h 380239"/>
                <a:gd name="connsiteX17" fmla="*/ 67766 w 172441"/>
                <a:gd name="connsiteY17" fmla="*/ 227522 h 380239"/>
                <a:gd name="connsiteX18" fmla="*/ 64889 w 172441"/>
                <a:gd name="connsiteY18" fmla="*/ 184660 h 380239"/>
                <a:gd name="connsiteX19" fmla="*/ 62507 w 172441"/>
                <a:gd name="connsiteY19" fmla="*/ 139416 h 380239"/>
                <a:gd name="connsiteX20" fmla="*/ 62507 w 172441"/>
                <a:gd name="connsiteY20" fmla="*/ 103697 h 380239"/>
                <a:gd name="connsiteX21" fmla="*/ 79176 w 172441"/>
                <a:gd name="connsiteY21" fmla="*/ 89410 h 380239"/>
                <a:gd name="connsiteX22" fmla="*/ 95845 w 172441"/>
                <a:gd name="connsiteY22" fmla="*/ 103697 h 380239"/>
                <a:gd name="connsiteX23" fmla="*/ 91529 w 172441"/>
                <a:gd name="connsiteY23" fmla="*/ 137035 h 380239"/>
                <a:gd name="connsiteX24" fmla="*/ 88701 w 172441"/>
                <a:gd name="connsiteY24" fmla="*/ 177516 h 380239"/>
                <a:gd name="connsiteX25" fmla="*/ 86320 w 172441"/>
                <a:gd name="connsiteY25" fmla="*/ 217997 h 380239"/>
                <a:gd name="connsiteX26" fmla="*/ 86320 w 172441"/>
                <a:gd name="connsiteY26" fmla="*/ 256097 h 380239"/>
                <a:gd name="connsiteX27" fmla="*/ 86320 w 172441"/>
                <a:gd name="connsiteY27" fmla="*/ 294197 h 380239"/>
                <a:gd name="connsiteX28" fmla="*/ 91082 w 172441"/>
                <a:gd name="connsiteY28" fmla="*/ 327535 h 380239"/>
                <a:gd name="connsiteX29" fmla="*/ 102989 w 172441"/>
                <a:gd name="connsiteY29" fmla="*/ 358491 h 380239"/>
                <a:gd name="connsiteX30" fmla="*/ 119657 w 172441"/>
                <a:gd name="connsiteY30" fmla="*/ 377541 h 380239"/>
                <a:gd name="connsiteX31" fmla="*/ 152995 w 172441"/>
                <a:gd name="connsiteY31" fmla="*/ 377541 h 380239"/>
                <a:gd name="connsiteX32" fmla="*/ 172045 w 172441"/>
                <a:gd name="connsiteY32" fmla="*/ 360872 h 380239"/>
                <a:gd name="connsiteX33" fmla="*/ 164901 w 172441"/>
                <a:gd name="connsiteY33" fmla="*/ 335125 h 380239"/>
                <a:gd name="connsiteX34" fmla="*/ 152995 w 172441"/>
                <a:gd name="connsiteY34" fmla="*/ 320391 h 380239"/>
                <a:gd name="connsiteX35" fmla="*/ 145851 w 172441"/>
                <a:gd name="connsiteY35" fmla="*/ 291816 h 380239"/>
                <a:gd name="connsiteX36" fmla="*/ 141089 w 172441"/>
                <a:gd name="connsiteY36" fmla="*/ 251335 h 380239"/>
                <a:gd name="connsiteX37" fmla="*/ 139700 w 172441"/>
                <a:gd name="connsiteY37" fmla="*/ 220379 h 380239"/>
                <a:gd name="connsiteX38" fmla="*/ 143470 w 172441"/>
                <a:gd name="connsiteY38" fmla="*/ 184660 h 380239"/>
                <a:gd name="connsiteX39" fmla="*/ 147786 w 172441"/>
                <a:gd name="connsiteY39" fmla="*/ 146560 h 380239"/>
                <a:gd name="connsiteX40" fmla="*/ 152995 w 172441"/>
                <a:gd name="connsiteY40" fmla="*/ 91791 h 380239"/>
                <a:gd name="connsiteX41" fmla="*/ 146701 w 172441"/>
                <a:gd name="connsiteY41" fmla="*/ 35085 h 380239"/>
                <a:gd name="connsiteX42" fmla="*/ 100607 w 172441"/>
                <a:gd name="connsiteY42" fmla="*/ 1750 h 380239"/>
                <a:gd name="connsiteX0" fmla="*/ 100607 w 172441"/>
                <a:gd name="connsiteY0" fmla="*/ 1627 h 380116"/>
                <a:gd name="connsiteX1" fmla="*/ 56257 w 172441"/>
                <a:gd name="connsiteY1" fmla="*/ 6936 h 380116"/>
                <a:gd name="connsiteX2" fmla="*/ 26789 w 172441"/>
                <a:gd name="connsiteY2" fmla="*/ 22326 h 380116"/>
                <a:gd name="connsiteX3" fmla="*/ 10120 w 172441"/>
                <a:gd name="connsiteY3" fmla="*/ 63093 h 380116"/>
                <a:gd name="connsiteX4" fmla="*/ 5357 w 172441"/>
                <a:gd name="connsiteY4" fmla="*/ 96431 h 380116"/>
                <a:gd name="connsiteX5" fmla="*/ 5357 w 172441"/>
                <a:gd name="connsiteY5" fmla="*/ 153581 h 380116"/>
                <a:gd name="connsiteX6" fmla="*/ 5357 w 172441"/>
                <a:gd name="connsiteY6" fmla="*/ 201206 h 380116"/>
                <a:gd name="connsiteX7" fmla="*/ 595 w 172441"/>
                <a:gd name="connsiteY7" fmla="*/ 258356 h 380116"/>
                <a:gd name="connsiteX8" fmla="*/ 595 w 172441"/>
                <a:gd name="connsiteY8" fmla="*/ 310743 h 380116"/>
                <a:gd name="connsiteX9" fmla="*/ 5357 w 172441"/>
                <a:gd name="connsiteY9" fmla="*/ 351224 h 380116"/>
                <a:gd name="connsiteX10" fmla="*/ 17264 w 172441"/>
                <a:gd name="connsiteY10" fmla="*/ 377914 h 380116"/>
                <a:gd name="connsiteX11" fmla="*/ 45839 w 172441"/>
                <a:gd name="connsiteY11" fmla="*/ 377418 h 380116"/>
                <a:gd name="connsiteX12" fmla="*/ 62507 w 172441"/>
                <a:gd name="connsiteY12" fmla="*/ 367893 h 380116"/>
                <a:gd name="connsiteX13" fmla="*/ 67270 w 172441"/>
                <a:gd name="connsiteY13" fmla="*/ 346462 h 380116"/>
                <a:gd name="connsiteX14" fmla="*/ 57745 w 172441"/>
                <a:gd name="connsiteY14" fmla="*/ 317887 h 380116"/>
                <a:gd name="connsiteX15" fmla="*/ 57745 w 172441"/>
                <a:gd name="connsiteY15" fmla="*/ 282168 h 380116"/>
                <a:gd name="connsiteX16" fmla="*/ 62507 w 172441"/>
                <a:gd name="connsiteY16" fmla="*/ 258356 h 380116"/>
                <a:gd name="connsiteX17" fmla="*/ 67766 w 172441"/>
                <a:gd name="connsiteY17" fmla="*/ 227399 h 380116"/>
                <a:gd name="connsiteX18" fmla="*/ 64889 w 172441"/>
                <a:gd name="connsiteY18" fmla="*/ 184537 h 380116"/>
                <a:gd name="connsiteX19" fmla="*/ 62507 w 172441"/>
                <a:gd name="connsiteY19" fmla="*/ 139293 h 380116"/>
                <a:gd name="connsiteX20" fmla="*/ 62507 w 172441"/>
                <a:gd name="connsiteY20" fmla="*/ 103574 h 380116"/>
                <a:gd name="connsiteX21" fmla="*/ 79176 w 172441"/>
                <a:gd name="connsiteY21" fmla="*/ 89287 h 380116"/>
                <a:gd name="connsiteX22" fmla="*/ 95845 w 172441"/>
                <a:gd name="connsiteY22" fmla="*/ 103574 h 380116"/>
                <a:gd name="connsiteX23" fmla="*/ 91529 w 172441"/>
                <a:gd name="connsiteY23" fmla="*/ 136912 h 380116"/>
                <a:gd name="connsiteX24" fmla="*/ 88701 w 172441"/>
                <a:gd name="connsiteY24" fmla="*/ 177393 h 380116"/>
                <a:gd name="connsiteX25" fmla="*/ 86320 w 172441"/>
                <a:gd name="connsiteY25" fmla="*/ 217874 h 380116"/>
                <a:gd name="connsiteX26" fmla="*/ 86320 w 172441"/>
                <a:gd name="connsiteY26" fmla="*/ 255974 h 380116"/>
                <a:gd name="connsiteX27" fmla="*/ 86320 w 172441"/>
                <a:gd name="connsiteY27" fmla="*/ 294074 h 380116"/>
                <a:gd name="connsiteX28" fmla="*/ 91082 w 172441"/>
                <a:gd name="connsiteY28" fmla="*/ 327412 h 380116"/>
                <a:gd name="connsiteX29" fmla="*/ 102989 w 172441"/>
                <a:gd name="connsiteY29" fmla="*/ 358368 h 380116"/>
                <a:gd name="connsiteX30" fmla="*/ 119657 w 172441"/>
                <a:gd name="connsiteY30" fmla="*/ 377418 h 380116"/>
                <a:gd name="connsiteX31" fmla="*/ 152995 w 172441"/>
                <a:gd name="connsiteY31" fmla="*/ 377418 h 380116"/>
                <a:gd name="connsiteX32" fmla="*/ 172045 w 172441"/>
                <a:gd name="connsiteY32" fmla="*/ 360749 h 380116"/>
                <a:gd name="connsiteX33" fmla="*/ 164901 w 172441"/>
                <a:gd name="connsiteY33" fmla="*/ 335002 h 380116"/>
                <a:gd name="connsiteX34" fmla="*/ 152995 w 172441"/>
                <a:gd name="connsiteY34" fmla="*/ 320268 h 380116"/>
                <a:gd name="connsiteX35" fmla="*/ 145851 w 172441"/>
                <a:gd name="connsiteY35" fmla="*/ 291693 h 380116"/>
                <a:gd name="connsiteX36" fmla="*/ 141089 w 172441"/>
                <a:gd name="connsiteY36" fmla="*/ 251212 h 380116"/>
                <a:gd name="connsiteX37" fmla="*/ 139700 w 172441"/>
                <a:gd name="connsiteY37" fmla="*/ 220256 h 380116"/>
                <a:gd name="connsiteX38" fmla="*/ 143470 w 172441"/>
                <a:gd name="connsiteY38" fmla="*/ 184537 h 380116"/>
                <a:gd name="connsiteX39" fmla="*/ 147786 w 172441"/>
                <a:gd name="connsiteY39" fmla="*/ 146437 h 380116"/>
                <a:gd name="connsiteX40" fmla="*/ 152995 w 172441"/>
                <a:gd name="connsiteY40" fmla="*/ 91668 h 380116"/>
                <a:gd name="connsiteX41" fmla="*/ 146701 w 172441"/>
                <a:gd name="connsiteY41" fmla="*/ 34962 h 380116"/>
                <a:gd name="connsiteX42" fmla="*/ 100607 w 172441"/>
                <a:gd name="connsiteY42" fmla="*/ 1627 h 3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2441" h="380116">
                  <a:moveTo>
                    <a:pt x="100607" y="1627"/>
                  </a:moveTo>
                  <a:cubicBezTo>
                    <a:pt x="85533" y="-3044"/>
                    <a:pt x="68560" y="3486"/>
                    <a:pt x="56257" y="6936"/>
                  </a:cubicBezTo>
                  <a:cubicBezTo>
                    <a:pt x="43954" y="10386"/>
                    <a:pt x="34479" y="12967"/>
                    <a:pt x="26789" y="22326"/>
                  </a:cubicBezTo>
                  <a:cubicBezTo>
                    <a:pt x="19100" y="31686"/>
                    <a:pt x="13692" y="50742"/>
                    <a:pt x="10120" y="63093"/>
                  </a:cubicBezTo>
                  <a:cubicBezTo>
                    <a:pt x="6548" y="75444"/>
                    <a:pt x="6151" y="81350"/>
                    <a:pt x="5357" y="96431"/>
                  </a:cubicBezTo>
                  <a:cubicBezTo>
                    <a:pt x="4563" y="111512"/>
                    <a:pt x="5357" y="153581"/>
                    <a:pt x="5357" y="153581"/>
                  </a:cubicBezTo>
                  <a:cubicBezTo>
                    <a:pt x="5357" y="171043"/>
                    <a:pt x="6151" y="183744"/>
                    <a:pt x="5357" y="201206"/>
                  </a:cubicBezTo>
                  <a:cubicBezTo>
                    <a:pt x="4563" y="218668"/>
                    <a:pt x="1389" y="240100"/>
                    <a:pt x="595" y="258356"/>
                  </a:cubicBezTo>
                  <a:cubicBezTo>
                    <a:pt x="-199" y="276612"/>
                    <a:pt x="-199" y="295265"/>
                    <a:pt x="595" y="310743"/>
                  </a:cubicBezTo>
                  <a:cubicBezTo>
                    <a:pt x="1389" y="326221"/>
                    <a:pt x="2579" y="340029"/>
                    <a:pt x="5357" y="351224"/>
                  </a:cubicBezTo>
                  <a:cubicBezTo>
                    <a:pt x="8135" y="362419"/>
                    <a:pt x="10517" y="373548"/>
                    <a:pt x="17264" y="377914"/>
                  </a:cubicBezTo>
                  <a:cubicBezTo>
                    <a:pt x="24011" y="382280"/>
                    <a:pt x="38299" y="379088"/>
                    <a:pt x="45839" y="377418"/>
                  </a:cubicBezTo>
                  <a:cubicBezTo>
                    <a:pt x="53380" y="375748"/>
                    <a:pt x="58935" y="373052"/>
                    <a:pt x="62507" y="367893"/>
                  </a:cubicBezTo>
                  <a:cubicBezTo>
                    <a:pt x="66079" y="362734"/>
                    <a:pt x="68064" y="354796"/>
                    <a:pt x="67270" y="346462"/>
                  </a:cubicBezTo>
                  <a:cubicBezTo>
                    <a:pt x="66476" y="338128"/>
                    <a:pt x="59332" y="328603"/>
                    <a:pt x="57745" y="317887"/>
                  </a:cubicBezTo>
                  <a:cubicBezTo>
                    <a:pt x="56158" y="307171"/>
                    <a:pt x="56951" y="292090"/>
                    <a:pt x="57745" y="282168"/>
                  </a:cubicBezTo>
                  <a:cubicBezTo>
                    <a:pt x="58539" y="272246"/>
                    <a:pt x="60837" y="267484"/>
                    <a:pt x="62507" y="258356"/>
                  </a:cubicBezTo>
                  <a:cubicBezTo>
                    <a:pt x="64177" y="249228"/>
                    <a:pt x="67369" y="239702"/>
                    <a:pt x="67766" y="227399"/>
                  </a:cubicBezTo>
                  <a:cubicBezTo>
                    <a:pt x="68163" y="215096"/>
                    <a:pt x="65765" y="199221"/>
                    <a:pt x="64889" y="184537"/>
                  </a:cubicBezTo>
                  <a:cubicBezTo>
                    <a:pt x="64013" y="169853"/>
                    <a:pt x="62904" y="152787"/>
                    <a:pt x="62507" y="139293"/>
                  </a:cubicBezTo>
                  <a:cubicBezTo>
                    <a:pt x="62110" y="125799"/>
                    <a:pt x="59729" y="111908"/>
                    <a:pt x="62507" y="103574"/>
                  </a:cubicBezTo>
                  <a:cubicBezTo>
                    <a:pt x="65285" y="95240"/>
                    <a:pt x="73620" y="89287"/>
                    <a:pt x="79176" y="89287"/>
                  </a:cubicBezTo>
                  <a:cubicBezTo>
                    <a:pt x="84732" y="89287"/>
                    <a:pt x="93786" y="95637"/>
                    <a:pt x="95845" y="103574"/>
                  </a:cubicBezTo>
                  <a:cubicBezTo>
                    <a:pt x="97904" y="111512"/>
                    <a:pt x="92720" y="124609"/>
                    <a:pt x="91529" y="136912"/>
                  </a:cubicBezTo>
                  <a:cubicBezTo>
                    <a:pt x="90338" y="149215"/>
                    <a:pt x="89569" y="163899"/>
                    <a:pt x="88701" y="177393"/>
                  </a:cubicBezTo>
                  <a:cubicBezTo>
                    <a:pt x="87833" y="190887"/>
                    <a:pt x="86717" y="204777"/>
                    <a:pt x="86320" y="217874"/>
                  </a:cubicBezTo>
                  <a:cubicBezTo>
                    <a:pt x="85923" y="230971"/>
                    <a:pt x="86320" y="255974"/>
                    <a:pt x="86320" y="255974"/>
                  </a:cubicBezTo>
                  <a:cubicBezTo>
                    <a:pt x="86320" y="268674"/>
                    <a:pt x="85526" y="282168"/>
                    <a:pt x="86320" y="294074"/>
                  </a:cubicBezTo>
                  <a:cubicBezTo>
                    <a:pt x="87114" y="305980"/>
                    <a:pt x="88304" y="316696"/>
                    <a:pt x="91082" y="327412"/>
                  </a:cubicBezTo>
                  <a:cubicBezTo>
                    <a:pt x="93860" y="338128"/>
                    <a:pt x="98227" y="350034"/>
                    <a:pt x="102989" y="358368"/>
                  </a:cubicBezTo>
                  <a:cubicBezTo>
                    <a:pt x="107751" y="366702"/>
                    <a:pt x="111323" y="374243"/>
                    <a:pt x="119657" y="377418"/>
                  </a:cubicBezTo>
                  <a:cubicBezTo>
                    <a:pt x="127991" y="380593"/>
                    <a:pt x="144264" y="380196"/>
                    <a:pt x="152995" y="377418"/>
                  </a:cubicBezTo>
                  <a:cubicBezTo>
                    <a:pt x="161726" y="374640"/>
                    <a:pt x="170061" y="367818"/>
                    <a:pt x="172045" y="360749"/>
                  </a:cubicBezTo>
                  <a:cubicBezTo>
                    <a:pt x="174029" y="353680"/>
                    <a:pt x="168076" y="341749"/>
                    <a:pt x="164901" y="335002"/>
                  </a:cubicBezTo>
                  <a:cubicBezTo>
                    <a:pt x="161726" y="328255"/>
                    <a:pt x="156170" y="327486"/>
                    <a:pt x="152995" y="320268"/>
                  </a:cubicBezTo>
                  <a:cubicBezTo>
                    <a:pt x="149820" y="313050"/>
                    <a:pt x="147835" y="303202"/>
                    <a:pt x="145851" y="291693"/>
                  </a:cubicBezTo>
                  <a:cubicBezTo>
                    <a:pt x="143867" y="280184"/>
                    <a:pt x="142114" y="263118"/>
                    <a:pt x="141089" y="251212"/>
                  </a:cubicBezTo>
                  <a:cubicBezTo>
                    <a:pt x="140064" y="239306"/>
                    <a:pt x="139303" y="231368"/>
                    <a:pt x="139700" y="220256"/>
                  </a:cubicBezTo>
                  <a:cubicBezTo>
                    <a:pt x="140097" y="209144"/>
                    <a:pt x="142122" y="196840"/>
                    <a:pt x="143470" y="184537"/>
                  </a:cubicBezTo>
                  <a:cubicBezTo>
                    <a:pt x="144818" y="172234"/>
                    <a:pt x="146199" y="161915"/>
                    <a:pt x="147786" y="146437"/>
                  </a:cubicBezTo>
                  <a:cubicBezTo>
                    <a:pt x="149374" y="130959"/>
                    <a:pt x="152598" y="107146"/>
                    <a:pt x="152995" y="91668"/>
                  </a:cubicBezTo>
                  <a:cubicBezTo>
                    <a:pt x="153392" y="76190"/>
                    <a:pt x="155432" y="49969"/>
                    <a:pt x="146701" y="34962"/>
                  </a:cubicBezTo>
                  <a:cubicBezTo>
                    <a:pt x="137970" y="19955"/>
                    <a:pt x="115681" y="6298"/>
                    <a:pt x="100607" y="1627"/>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698" name="任意多边形 452">
              <a:extLst>
                <a:ext uri="{FF2B5EF4-FFF2-40B4-BE49-F238E27FC236}">
                  <a16:creationId xmlns:a16="http://schemas.microsoft.com/office/drawing/2014/main" id="{C6DE0960-ED19-892E-0103-8C480A29CE76}"/>
                </a:ext>
              </a:extLst>
            </p:cNvPr>
            <p:cNvSpPr>
              <a:spLocks noChangeAspect="1"/>
            </p:cNvSpPr>
            <p:nvPr/>
          </p:nvSpPr>
          <p:spPr>
            <a:xfrm rot="5400000">
              <a:off x="11283540" y="2791518"/>
              <a:ext cx="114286" cy="252025"/>
            </a:xfrm>
            <a:custGeom>
              <a:avLst/>
              <a:gdLst>
                <a:gd name="connsiteX0" fmla="*/ 100607 w 172441"/>
                <a:gd name="connsiteY0" fmla="*/ 1963 h 384749"/>
                <a:gd name="connsiteX1" fmla="*/ 50601 w 172441"/>
                <a:gd name="connsiteY1" fmla="*/ 13870 h 384749"/>
                <a:gd name="connsiteX2" fmla="*/ 26789 w 172441"/>
                <a:gd name="connsiteY2" fmla="*/ 30538 h 384749"/>
                <a:gd name="connsiteX3" fmla="*/ 10120 w 172441"/>
                <a:gd name="connsiteY3" fmla="*/ 66257 h 384749"/>
                <a:gd name="connsiteX4" fmla="*/ 5357 w 172441"/>
                <a:gd name="connsiteY4" fmla="*/ 99595 h 384749"/>
                <a:gd name="connsiteX5" fmla="*/ 5357 w 172441"/>
                <a:gd name="connsiteY5" fmla="*/ 156745 h 384749"/>
                <a:gd name="connsiteX6" fmla="*/ 5357 w 172441"/>
                <a:gd name="connsiteY6" fmla="*/ 204370 h 384749"/>
                <a:gd name="connsiteX7" fmla="*/ 595 w 172441"/>
                <a:gd name="connsiteY7" fmla="*/ 261520 h 384749"/>
                <a:gd name="connsiteX8" fmla="*/ 595 w 172441"/>
                <a:gd name="connsiteY8" fmla="*/ 313907 h 384749"/>
                <a:gd name="connsiteX9" fmla="*/ 5357 w 172441"/>
                <a:gd name="connsiteY9" fmla="*/ 354388 h 384749"/>
                <a:gd name="connsiteX10" fmla="*/ 17264 w 172441"/>
                <a:gd name="connsiteY10" fmla="*/ 382963 h 384749"/>
                <a:gd name="connsiteX11" fmla="*/ 45839 w 172441"/>
                <a:gd name="connsiteY11" fmla="*/ 380582 h 384749"/>
                <a:gd name="connsiteX12" fmla="*/ 62507 w 172441"/>
                <a:gd name="connsiteY12" fmla="*/ 371057 h 384749"/>
                <a:gd name="connsiteX13" fmla="*/ 67270 w 172441"/>
                <a:gd name="connsiteY13" fmla="*/ 349626 h 384749"/>
                <a:gd name="connsiteX14" fmla="*/ 57745 w 172441"/>
                <a:gd name="connsiteY14" fmla="*/ 321051 h 384749"/>
                <a:gd name="connsiteX15" fmla="*/ 57745 w 172441"/>
                <a:gd name="connsiteY15" fmla="*/ 285332 h 384749"/>
                <a:gd name="connsiteX16" fmla="*/ 62507 w 172441"/>
                <a:gd name="connsiteY16" fmla="*/ 261520 h 384749"/>
                <a:gd name="connsiteX17" fmla="*/ 69651 w 172441"/>
                <a:gd name="connsiteY17" fmla="*/ 230563 h 384749"/>
                <a:gd name="connsiteX18" fmla="*/ 64889 w 172441"/>
                <a:gd name="connsiteY18" fmla="*/ 187701 h 384749"/>
                <a:gd name="connsiteX19" fmla="*/ 62507 w 172441"/>
                <a:gd name="connsiteY19" fmla="*/ 142457 h 384749"/>
                <a:gd name="connsiteX20" fmla="*/ 62507 w 172441"/>
                <a:gd name="connsiteY20" fmla="*/ 106738 h 384749"/>
                <a:gd name="connsiteX21" fmla="*/ 79176 w 172441"/>
                <a:gd name="connsiteY21" fmla="*/ 92451 h 384749"/>
                <a:gd name="connsiteX22" fmla="*/ 95845 w 172441"/>
                <a:gd name="connsiteY22" fmla="*/ 106738 h 384749"/>
                <a:gd name="connsiteX23" fmla="*/ 88701 w 172441"/>
                <a:gd name="connsiteY23" fmla="*/ 140076 h 384749"/>
                <a:gd name="connsiteX24" fmla="*/ 88701 w 172441"/>
                <a:gd name="connsiteY24" fmla="*/ 180557 h 384749"/>
                <a:gd name="connsiteX25" fmla="*/ 86320 w 172441"/>
                <a:gd name="connsiteY25" fmla="*/ 221038 h 384749"/>
                <a:gd name="connsiteX26" fmla="*/ 86320 w 172441"/>
                <a:gd name="connsiteY26" fmla="*/ 259138 h 384749"/>
                <a:gd name="connsiteX27" fmla="*/ 86320 w 172441"/>
                <a:gd name="connsiteY27" fmla="*/ 297238 h 384749"/>
                <a:gd name="connsiteX28" fmla="*/ 91082 w 172441"/>
                <a:gd name="connsiteY28" fmla="*/ 330576 h 384749"/>
                <a:gd name="connsiteX29" fmla="*/ 102989 w 172441"/>
                <a:gd name="connsiteY29" fmla="*/ 361532 h 384749"/>
                <a:gd name="connsiteX30" fmla="*/ 119657 w 172441"/>
                <a:gd name="connsiteY30" fmla="*/ 380582 h 384749"/>
                <a:gd name="connsiteX31" fmla="*/ 152995 w 172441"/>
                <a:gd name="connsiteY31" fmla="*/ 380582 h 384749"/>
                <a:gd name="connsiteX32" fmla="*/ 172045 w 172441"/>
                <a:gd name="connsiteY32" fmla="*/ 363913 h 384749"/>
                <a:gd name="connsiteX33" fmla="*/ 164901 w 172441"/>
                <a:gd name="connsiteY33" fmla="*/ 335338 h 384749"/>
                <a:gd name="connsiteX34" fmla="*/ 152995 w 172441"/>
                <a:gd name="connsiteY34" fmla="*/ 323432 h 384749"/>
                <a:gd name="connsiteX35" fmla="*/ 145851 w 172441"/>
                <a:gd name="connsiteY35" fmla="*/ 294857 h 384749"/>
                <a:gd name="connsiteX36" fmla="*/ 141089 w 172441"/>
                <a:gd name="connsiteY36" fmla="*/ 254376 h 384749"/>
                <a:gd name="connsiteX37" fmla="*/ 143470 w 172441"/>
                <a:gd name="connsiteY37" fmla="*/ 223420 h 384749"/>
                <a:gd name="connsiteX38" fmla="*/ 143470 w 172441"/>
                <a:gd name="connsiteY38" fmla="*/ 187701 h 384749"/>
                <a:gd name="connsiteX39" fmla="*/ 150614 w 172441"/>
                <a:gd name="connsiteY39" fmla="*/ 149601 h 384749"/>
                <a:gd name="connsiteX40" fmla="*/ 152995 w 172441"/>
                <a:gd name="connsiteY40" fmla="*/ 94832 h 384749"/>
                <a:gd name="connsiteX41" fmla="*/ 152995 w 172441"/>
                <a:gd name="connsiteY41" fmla="*/ 56732 h 384749"/>
                <a:gd name="connsiteX42" fmla="*/ 100607 w 172441"/>
                <a:gd name="connsiteY42" fmla="*/ 1963 h 384749"/>
                <a:gd name="connsiteX0" fmla="*/ 100607 w 172441"/>
                <a:gd name="connsiteY0" fmla="*/ 2292 h 385078"/>
                <a:gd name="connsiteX1" fmla="*/ 53429 w 172441"/>
                <a:gd name="connsiteY1" fmla="*/ 12314 h 385078"/>
                <a:gd name="connsiteX2" fmla="*/ 26789 w 172441"/>
                <a:gd name="connsiteY2" fmla="*/ 30867 h 385078"/>
                <a:gd name="connsiteX3" fmla="*/ 10120 w 172441"/>
                <a:gd name="connsiteY3" fmla="*/ 66586 h 385078"/>
                <a:gd name="connsiteX4" fmla="*/ 5357 w 172441"/>
                <a:gd name="connsiteY4" fmla="*/ 99924 h 385078"/>
                <a:gd name="connsiteX5" fmla="*/ 5357 w 172441"/>
                <a:gd name="connsiteY5" fmla="*/ 157074 h 385078"/>
                <a:gd name="connsiteX6" fmla="*/ 5357 w 172441"/>
                <a:gd name="connsiteY6" fmla="*/ 204699 h 385078"/>
                <a:gd name="connsiteX7" fmla="*/ 595 w 172441"/>
                <a:gd name="connsiteY7" fmla="*/ 261849 h 385078"/>
                <a:gd name="connsiteX8" fmla="*/ 595 w 172441"/>
                <a:gd name="connsiteY8" fmla="*/ 314236 h 385078"/>
                <a:gd name="connsiteX9" fmla="*/ 5357 w 172441"/>
                <a:gd name="connsiteY9" fmla="*/ 354717 h 385078"/>
                <a:gd name="connsiteX10" fmla="*/ 17264 w 172441"/>
                <a:gd name="connsiteY10" fmla="*/ 383292 h 385078"/>
                <a:gd name="connsiteX11" fmla="*/ 45839 w 172441"/>
                <a:gd name="connsiteY11" fmla="*/ 380911 h 385078"/>
                <a:gd name="connsiteX12" fmla="*/ 62507 w 172441"/>
                <a:gd name="connsiteY12" fmla="*/ 371386 h 385078"/>
                <a:gd name="connsiteX13" fmla="*/ 67270 w 172441"/>
                <a:gd name="connsiteY13" fmla="*/ 349955 h 385078"/>
                <a:gd name="connsiteX14" fmla="*/ 57745 w 172441"/>
                <a:gd name="connsiteY14" fmla="*/ 321380 h 385078"/>
                <a:gd name="connsiteX15" fmla="*/ 57745 w 172441"/>
                <a:gd name="connsiteY15" fmla="*/ 285661 h 385078"/>
                <a:gd name="connsiteX16" fmla="*/ 62507 w 172441"/>
                <a:gd name="connsiteY16" fmla="*/ 261849 h 385078"/>
                <a:gd name="connsiteX17" fmla="*/ 69651 w 172441"/>
                <a:gd name="connsiteY17" fmla="*/ 230892 h 385078"/>
                <a:gd name="connsiteX18" fmla="*/ 64889 w 172441"/>
                <a:gd name="connsiteY18" fmla="*/ 188030 h 385078"/>
                <a:gd name="connsiteX19" fmla="*/ 62507 w 172441"/>
                <a:gd name="connsiteY19" fmla="*/ 142786 h 385078"/>
                <a:gd name="connsiteX20" fmla="*/ 62507 w 172441"/>
                <a:gd name="connsiteY20" fmla="*/ 107067 h 385078"/>
                <a:gd name="connsiteX21" fmla="*/ 79176 w 172441"/>
                <a:gd name="connsiteY21" fmla="*/ 92780 h 385078"/>
                <a:gd name="connsiteX22" fmla="*/ 95845 w 172441"/>
                <a:gd name="connsiteY22" fmla="*/ 107067 h 385078"/>
                <a:gd name="connsiteX23" fmla="*/ 88701 w 172441"/>
                <a:gd name="connsiteY23" fmla="*/ 140405 h 385078"/>
                <a:gd name="connsiteX24" fmla="*/ 88701 w 172441"/>
                <a:gd name="connsiteY24" fmla="*/ 180886 h 385078"/>
                <a:gd name="connsiteX25" fmla="*/ 86320 w 172441"/>
                <a:gd name="connsiteY25" fmla="*/ 221367 h 385078"/>
                <a:gd name="connsiteX26" fmla="*/ 86320 w 172441"/>
                <a:gd name="connsiteY26" fmla="*/ 259467 h 385078"/>
                <a:gd name="connsiteX27" fmla="*/ 86320 w 172441"/>
                <a:gd name="connsiteY27" fmla="*/ 297567 h 385078"/>
                <a:gd name="connsiteX28" fmla="*/ 91082 w 172441"/>
                <a:gd name="connsiteY28" fmla="*/ 330905 h 385078"/>
                <a:gd name="connsiteX29" fmla="*/ 102989 w 172441"/>
                <a:gd name="connsiteY29" fmla="*/ 361861 h 385078"/>
                <a:gd name="connsiteX30" fmla="*/ 119657 w 172441"/>
                <a:gd name="connsiteY30" fmla="*/ 380911 h 385078"/>
                <a:gd name="connsiteX31" fmla="*/ 152995 w 172441"/>
                <a:gd name="connsiteY31" fmla="*/ 380911 h 385078"/>
                <a:gd name="connsiteX32" fmla="*/ 172045 w 172441"/>
                <a:gd name="connsiteY32" fmla="*/ 364242 h 385078"/>
                <a:gd name="connsiteX33" fmla="*/ 164901 w 172441"/>
                <a:gd name="connsiteY33" fmla="*/ 335667 h 385078"/>
                <a:gd name="connsiteX34" fmla="*/ 152995 w 172441"/>
                <a:gd name="connsiteY34" fmla="*/ 323761 h 385078"/>
                <a:gd name="connsiteX35" fmla="*/ 145851 w 172441"/>
                <a:gd name="connsiteY35" fmla="*/ 295186 h 385078"/>
                <a:gd name="connsiteX36" fmla="*/ 141089 w 172441"/>
                <a:gd name="connsiteY36" fmla="*/ 254705 h 385078"/>
                <a:gd name="connsiteX37" fmla="*/ 143470 w 172441"/>
                <a:gd name="connsiteY37" fmla="*/ 223749 h 385078"/>
                <a:gd name="connsiteX38" fmla="*/ 143470 w 172441"/>
                <a:gd name="connsiteY38" fmla="*/ 188030 h 385078"/>
                <a:gd name="connsiteX39" fmla="*/ 150614 w 172441"/>
                <a:gd name="connsiteY39" fmla="*/ 149930 h 385078"/>
                <a:gd name="connsiteX40" fmla="*/ 152995 w 172441"/>
                <a:gd name="connsiteY40" fmla="*/ 95161 h 385078"/>
                <a:gd name="connsiteX41" fmla="*/ 152995 w 172441"/>
                <a:gd name="connsiteY41" fmla="*/ 57061 h 385078"/>
                <a:gd name="connsiteX42" fmla="*/ 100607 w 172441"/>
                <a:gd name="connsiteY42" fmla="*/ 2292 h 385078"/>
                <a:gd name="connsiteX0" fmla="*/ 100607 w 172441"/>
                <a:gd name="connsiteY0" fmla="*/ 2626 h 382584"/>
                <a:gd name="connsiteX1" fmla="*/ 53429 w 172441"/>
                <a:gd name="connsiteY1" fmla="*/ 9820 h 382584"/>
                <a:gd name="connsiteX2" fmla="*/ 26789 w 172441"/>
                <a:gd name="connsiteY2" fmla="*/ 28373 h 382584"/>
                <a:gd name="connsiteX3" fmla="*/ 10120 w 172441"/>
                <a:gd name="connsiteY3" fmla="*/ 64092 h 382584"/>
                <a:gd name="connsiteX4" fmla="*/ 5357 w 172441"/>
                <a:gd name="connsiteY4" fmla="*/ 97430 h 382584"/>
                <a:gd name="connsiteX5" fmla="*/ 5357 w 172441"/>
                <a:gd name="connsiteY5" fmla="*/ 154580 h 382584"/>
                <a:gd name="connsiteX6" fmla="*/ 5357 w 172441"/>
                <a:gd name="connsiteY6" fmla="*/ 202205 h 382584"/>
                <a:gd name="connsiteX7" fmla="*/ 595 w 172441"/>
                <a:gd name="connsiteY7" fmla="*/ 259355 h 382584"/>
                <a:gd name="connsiteX8" fmla="*/ 595 w 172441"/>
                <a:gd name="connsiteY8" fmla="*/ 311742 h 382584"/>
                <a:gd name="connsiteX9" fmla="*/ 5357 w 172441"/>
                <a:gd name="connsiteY9" fmla="*/ 352223 h 382584"/>
                <a:gd name="connsiteX10" fmla="*/ 17264 w 172441"/>
                <a:gd name="connsiteY10" fmla="*/ 380798 h 382584"/>
                <a:gd name="connsiteX11" fmla="*/ 45839 w 172441"/>
                <a:gd name="connsiteY11" fmla="*/ 378417 h 382584"/>
                <a:gd name="connsiteX12" fmla="*/ 62507 w 172441"/>
                <a:gd name="connsiteY12" fmla="*/ 368892 h 382584"/>
                <a:gd name="connsiteX13" fmla="*/ 67270 w 172441"/>
                <a:gd name="connsiteY13" fmla="*/ 347461 h 382584"/>
                <a:gd name="connsiteX14" fmla="*/ 57745 w 172441"/>
                <a:gd name="connsiteY14" fmla="*/ 318886 h 382584"/>
                <a:gd name="connsiteX15" fmla="*/ 57745 w 172441"/>
                <a:gd name="connsiteY15" fmla="*/ 283167 h 382584"/>
                <a:gd name="connsiteX16" fmla="*/ 62507 w 172441"/>
                <a:gd name="connsiteY16" fmla="*/ 259355 h 382584"/>
                <a:gd name="connsiteX17" fmla="*/ 69651 w 172441"/>
                <a:gd name="connsiteY17" fmla="*/ 228398 h 382584"/>
                <a:gd name="connsiteX18" fmla="*/ 64889 w 172441"/>
                <a:gd name="connsiteY18" fmla="*/ 185536 h 382584"/>
                <a:gd name="connsiteX19" fmla="*/ 62507 w 172441"/>
                <a:gd name="connsiteY19" fmla="*/ 140292 h 382584"/>
                <a:gd name="connsiteX20" fmla="*/ 62507 w 172441"/>
                <a:gd name="connsiteY20" fmla="*/ 104573 h 382584"/>
                <a:gd name="connsiteX21" fmla="*/ 79176 w 172441"/>
                <a:gd name="connsiteY21" fmla="*/ 90286 h 382584"/>
                <a:gd name="connsiteX22" fmla="*/ 95845 w 172441"/>
                <a:gd name="connsiteY22" fmla="*/ 104573 h 382584"/>
                <a:gd name="connsiteX23" fmla="*/ 88701 w 172441"/>
                <a:gd name="connsiteY23" fmla="*/ 137911 h 382584"/>
                <a:gd name="connsiteX24" fmla="*/ 88701 w 172441"/>
                <a:gd name="connsiteY24" fmla="*/ 178392 h 382584"/>
                <a:gd name="connsiteX25" fmla="*/ 86320 w 172441"/>
                <a:gd name="connsiteY25" fmla="*/ 218873 h 382584"/>
                <a:gd name="connsiteX26" fmla="*/ 86320 w 172441"/>
                <a:gd name="connsiteY26" fmla="*/ 256973 h 382584"/>
                <a:gd name="connsiteX27" fmla="*/ 86320 w 172441"/>
                <a:gd name="connsiteY27" fmla="*/ 295073 h 382584"/>
                <a:gd name="connsiteX28" fmla="*/ 91082 w 172441"/>
                <a:gd name="connsiteY28" fmla="*/ 328411 h 382584"/>
                <a:gd name="connsiteX29" fmla="*/ 102989 w 172441"/>
                <a:gd name="connsiteY29" fmla="*/ 359367 h 382584"/>
                <a:gd name="connsiteX30" fmla="*/ 119657 w 172441"/>
                <a:gd name="connsiteY30" fmla="*/ 378417 h 382584"/>
                <a:gd name="connsiteX31" fmla="*/ 152995 w 172441"/>
                <a:gd name="connsiteY31" fmla="*/ 378417 h 382584"/>
                <a:gd name="connsiteX32" fmla="*/ 172045 w 172441"/>
                <a:gd name="connsiteY32" fmla="*/ 361748 h 382584"/>
                <a:gd name="connsiteX33" fmla="*/ 164901 w 172441"/>
                <a:gd name="connsiteY33" fmla="*/ 333173 h 382584"/>
                <a:gd name="connsiteX34" fmla="*/ 152995 w 172441"/>
                <a:gd name="connsiteY34" fmla="*/ 321267 h 382584"/>
                <a:gd name="connsiteX35" fmla="*/ 145851 w 172441"/>
                <a:gd name="connsiteY35" fmla="*/ 292692 h 382584"/>
                <a:gd name="connsiteX36" fmla="*/ 141089 w 172441"/>
                <a:gd name="connsiteY36" fmla="*/ 252211 h 382584"/>
                <a:gd name="connsiteX37" fmla="*/ 143470 w 172441"/>
                <a:gd name="connsiteY37" fmla="*/ 221255 h 382584"/>
                <a:gd name="connsiteX38" fmla="*/ 143470 w 172441"/>
                <a:gd name="connsiteY38" fmla="*/ 185536 h 382584"/>
                <a:gd name="connsiteX39" fmla="*/ 150614 w 172441"/>
                <a:gd name="connsiteY39" fmla="*/ 147436 h 382584"/>
                <a:gd name="connsiteX40" fmla="*/ 152995 w 172441"/>
                <a:gd name="connsiteY40" fmla="*/ 92667 h 382584"/>
                <a:gd name="connsiteX41" fmla="*/ 152995 w 172441"/>
                <a:gd name="connsiteY41" fmla="*/ 54567 h 382584"/>
                <a:gd name="connsiteX42" fmla="*/ 100607 w 172441"/>
                <a:gd name="connsiteY42" fmla="*/ 2626 h 382584"/>
                <a:gd name="connsiteX0" fmla="*/ 100607 w 172441"/>
                <a:gd name="connsiteY0" fmla="*/ 2560 h 382518"/>
                <a:gd name="connsiteX1" fmla="*/ 53429 w 172441"/>
                <a:gd name="connsiteY1" fmla="*/ 9754 h 382518"/>
                <a:gd name="connsiteX2" fmla="*/ 26789 w 172441"/>
                <a:gd name="connsiteY2" fmla="*/ 28307 h 382518"/>
                <a:gd name="connsiteX3" fmla="*/ 10120 w 172441"/>
                <a:gd name="connsiteY3" fmla="*/ 64026 h 382518"/>
                <a:gd name="connsiteX4" fmla="*/ 5357 w 172441"/>
                <a:gd name="connsiteY4" fmla="*/ 97364 h 382518"/>
                <a:gd name="connsiteX5" fmla="*/ 5357 w 172441"/>
                <a:gd name="connsiteY5" fmla="*/ 154514 h 382518"/>
                <a:gd name="connsiteX6" fmla="*/ 5357 w 172441"/>
                <a:gd name="connsiteY6" fmla="*/ 202139 h 382518"/>
                <a:gd name="connsiteX7" fmla="*/ 595 w 172441"/>
                <a:gd name="connsiteY7" fmla="*/ 259289 h 382518"/>
                <a:gd name="connsiteX8" fmla="*/ 595 w 172441"/>
                <a:gd name="connsiteY8" fmla="*/ 311676 h 382518"/>
                <a:gd name="connsiteX9" fmla="*/ 5357 w 172441"/>
                <a:gd name="connsiteY9" fmla="*/ 352157 h 382518"/>
                <a:gd name="connsiteX10" fmla="*/ 17264 w 172441"/>
                <a:gd name="connsiteY10" fmla="*/ 380732 h 382518"/>
                <a:gd name="connsiteX11" fmla="*/ 45839 w 172441"/>
                <a:gd name="connsiteY11" fmla="*/ 378351 h 382518"/>
                <a:gd name="connsiteX12" fmla="*/ 62507 w 172441"/>
                <a:gd name="connsiteY12" fmla="*/ 368826 h 382518"/>
                <a:gd name="connsiteX13" fmla="*/ 67270 w 172441"/>
                <a:gd name="connsiteY13" fmla="*/ 347395 h 382518"/>
                <a:gd name="connsiteX14" fmla="*/ 57745 w 172441"/>
                <a:gd name="connsiteY14" fmla="*/ 318820 h 382518"/>
                <a:gd name="connsiteX15" fmla="*/ 57745 w 172441"/>
                <a:gd name="connsiteY15" fmla="*/ 283101 h 382518"/>
                <a:gd name="connsiteX16" fmla="*/ 62507 w 172441"/>
                <a:gd name="connsiteY16" fmla="*/ 259289 h 382518"/>
                <a:gd name="connsiteX17" fmla="*/ 69651 w 172441"/>
                <a:gd name="connsiteY17" fmla="*/ 228332 h 382518"/>
                <a:gd name="connsiteX18" fmla="*/ 64889 w 172441"/>
                <a:gd name="connsiteY18" fmla="*/ 185470 h 382518"/>
                <a:gd name="connsiteX19" fmla="*/ 62507 w 172441"/>
                <a:gd name="connsiteY19" fmla="*/ 140226 h 382518"/>
                <a:gd name="connsiteX20" fmla="*/ 62507 w 172441"/>
                <a:gd name="connsiteY20" fmla="*/ 104507 h 382518"/>
                <a:gd name="connsiteX21" fmla="*/ 79176 w 172441"/>
                <a:gd name="connsiteY21" fmla="*/ 90220 h 382518"/>
                <a:gd name="connsiteX22" fmla="*/ 95845 w 172441"/>
                <a:gd name="connsiteY22" fmla="*/ 104507 h 382518"/>
                <a:gd name="connsiteX23" fmla="*/ 88701 w 172441"/>
                <a:gd name="connsiteY23" fmla="*/ 137845 h 382518"/>
                <a:gd name="connsiteX24" fmla="*/ 88701 w 172441"/>
                <a:gd name="connsiteY24" fmla="*/ 178326 h 382518"/>
                <a:gd name="connsiteX25" fmla="*/ 86320 w 172441"/>
                <a:gd name="connsiteY25" fmla="*/ 218807 h 382518"/>
                <a:gd name="connsiteX26" fmla="*/ 86320 w 172441"/>
                <a:gd name="connsiteY26" fmla="*/ 256907 h 382518"/>
                <a:gd name="connsiteX27" fmla="*/ 86320 w 172441"/>
                <a:gd name="connsiteY27" fmla="*/ 295007 h 382518"/>
                <a:gd name="connsiteX28" fmla="*/ 91082 w 172441"/>
                <a:gd name="connsiteY28" fmla="*/ 328345 h 382518"/>
                <a:gd name="connsiteX29" fmla="*/ 102989 w 172441"/>
                <a:gd name="connsiteY29" fmla="*/ 359301 h 382518"/>
                <a:gd name="connsiteX30" fmla="*/ 119657 w 172441"/>
                <a:gd name="connsiteY30" fmla="*/ 378351 h 382518"/>
                <a:gd name="connsiteX31" fmla="*/ 152995 w 172441"/>
                <a:gd name="connsiteY31" fmla="*/ 378351 h 382518"/>
                <a:gd name="connsiteX32" fmla="*/ 172045 w 172441"/>
                <a:gd name="connsiteY32" fmla="*/ 361682 h 382518"/>
                <a:gd name="connsiteX33" fmla="*/ 164901 w 172441"/>
                <a:gd name="connsiteY33" fmla="*/ 333107 h 382518"/>
                <a:gd name="connsiteX34" fmla="*/ 152995 w 172441"/>
                <a:gd name="connsiteY34" fmla="*/ 321201 h 382518"/>
                <a:gd name="connsiteX35" fmla="*/ 145851 w 172441"/>
                <a:gd name="connsiteY35" fmla="*/ 292626 h 382518"/>
                <a:gd name="connsiteX36" fmla="*/ 141089 w 172441"/>
                <a:gd name="connsiteY36" fmla="*/ 252145 h 382518"/>
                <a:gd name="connsiteX37" fmla="*/ 143470 w 172441"/>
                <a:gd name="connsiteY37" fmla="*/ 221189 h 382518"/>
                <a:gd name="connsiteX38" fmla="*/ 143470 w 172441"/>
                <a:gd name="connsiteY38" fmla="*/ 185470 h 382518"/>
                <a:gd name="connsiteX39" fmla="*/ 150614 w 172441"/>
                <a:gd name="connsiteY39" fmla="*/ 147370 h 382518"/>
                <a:gd name="connsiteX40" fmla="*/ 152995 w 172441"/>
                <a:gd name="connsiteY40" fmla="*/ 92601 h 382518"/>
                <a:gd name="connsiteX41" fmla="*/ 149225 w 172441"/>
                <a:gd name="connsiteY41" fmla="*/ 53559 h 382518"/>
                <a:gd name="connsiteX42" fmla="*/ 100607 w 172441"/>
                <a:gd name="connsiteY42" fmla="*/ 2560 h 382518"/>
                <a:gd name="connsiteX0" fmla="*/ 100607 w 172441"/>
                <a:gd name="connsiteY0" fmla="*/ 2560 h 382518"/>
                <a:gd name="connsiteX1" fmla="*/ 53429 w 172441"/>
                <a:gd name="connsiteY1" fmla="*/ 9754 h 382518"/>
                <a:gd name="connsiteX2" fmla="*/ 26789 w 172441"/>
                <a:gd name="connsiteY2" fmla="*/ 28307 h 382518"/>
                <a:gd name="connsiteX3" fmla="*/ 10120 w 172441"/>
                <a:gd name="connsiteY3" fmla="*/ 64026 h 382518"/>
                <a:gd name="connsiteX4" fmla="*/ 5357 w 172441"/>
                <a:gd name="connsiteY4" fmla="*/ 97364 h 382518"/>
                <a:gd name="connsiteX5" fmla="*/ 5357 w 172441"/>
                <a:gd name="connsiteY5" fmla="*/ 154514 h 382518"/>
                <a:gd name="connsiteX6" fmla="*/ 5357 w 172441"/>
                <a:gd name="connsiteY6" fmla="*/ 202139 h 382518"/>
                <a:gd name="connsiteX7" fmla="*/ 595 w 172441"/>
                <a:gd name="connsiteY7" fmla="*/ 259289 h 382518"/>
                <a:gd name="connsiteX8" fmla="*/ 595 w 172441"/>
                <a:gd name="connsiteY8" fmla="*/ 311676 h 382518"/>
                <a:gd name="connsiteX9" fmla="*/ 5357 w 172441"/>
                <a:gd name="connsiteY9" fmla="*/ 352157 h 382518"/>
                <a:gd name="connsiteX10" fmla="*/ 17264 w 172441"/>
                <a:gd name="connsiteY10" fmla="*/ 380732 h 382518"/>
                <a:gd name="connsiteX11" fmla="*/ 45839 w 172441"/>
                <a:gd name="connsiteY11" fmla="*/ 378351 h 382518"/>
                <a:gd name="connsiteX12" fmla="*/ 62507 w 172441"/>
                <a:gd name="connsiteY12" fmla="*/ 368826 h 382518"/>
                <a:gd name="connsiteX13" fmla="*/ 67270 w 172441"/>
                <a:gd name="connsiteY13" fmla="*/ 347395 h 382518"/>
                <a:gd name="connsiteX14" fmla="*/ 57745 w 172441"/>
                <a:gd name="connsiteY14" fmla="*/ 318820 h 382518"/>
                <a:gd name="connsiteX15" fmla="*/ 57745 w 172441"/>
                <a:gd name="connsiteY15" fmla="*/ 283101 h 382518"/>
                <a:gd name="connsiteX16" fmla="*/ 62507 w 172441"/>
                <a:gd name="connsiteY16" fmla="*/ 259289 h 382518"/>
                <a:gd name="connsiteX17" fmla="*/ 69651 w 172441"/>
                <a:gd name="connsiteY17" fmla="*/ 228332 h 382518"/>
                <a:gd name="connsiteX18" fmla="*/ 64889 w 172441"/>
                <a:gd name="connsiteY18" fmla="*/ 185470 h 382518"/>
                <a:gd name="connsiteX19" fmla="*/ 62507 w 172441"/>
                <a:gd name="connsiteY19" fmla="*/ 140226 h 382518"/>
                <a:gd name="connsiteX20" fmla="*/ 62507 w 172441"/>
                <a:gd name="connsiteY20" fmla="*/ 104507 h 382518"/>
                <a:gd name="connsiteX21" fmla="*/ 79176 w 172441"/>
                <a:gd name="connsiteY21" fmla="*/ 90220 h 382518"/>
                <a:gd name="connsiteX22" fmla="*/ 95845 w 172441"/>
                <a:gd name="connsiteY22" fmla="*/ 104507 h 382518"/>
                <a:gd name="connsiteX23" fmla="*/ 88701 w 172441"/>
                <a:gd name="connsiteY23" fmla="*/ 137845 h 382518"/>
                <a:gd name="connsiteX24" fmla="*/ 88701 w 172441"/>
                <a:gd name="connsiteY24" fmla="*/ 178326 h 382518"/>
                <a:gd name="connsiteX25" fmla="*/ 86320 w 172441"/>
                <a:gd name="connsiteY25" fmla="*/ 218807 h 382518"/>
                <a:gd name="connsiteX26" fmla="*/ 86320 w 172441"/>
                <a:gd name="connsiteY26" fmla="*/ 256907 h 382518"/>
                <a:gd name="connsiteX27" fmla="*/ 86320 w 172441"/>
                <a:gd name="connsiteY27" fmla="*/ 295007 h 382518"/>
                <a:gd name="connsiteX28" fmla="*/ 91082 w 172441"/>
                <a:gd name="connsiteY28" fmla="*/ 328345 h 382518"/>
                <a:gd name="connsiteX29" fmla="*/ 102989 w 172441"/>
                <a:gd name="connsiteY29" fmla="*/ 359301 h 382518"/>
                <a:gd name="connsiteX30" fmla="*/ 119657 w 172441"/>
                <a:gd name="connsiteY30" fmla="*/ 378351 h 382518"/>
                <a:gd name="connsiteX31" fmla="*/ 152995 w 172441"/>
                <a:gd name="connsiteY31" fmla="*/ 378351 h 382518"/>
                <a:gd name="connsiteX32" fmla="*/ 172045 w 172441"/>
                <a:gd name="connsiteY32" fmla="*/ 361682 h 382518"/>
                <a:gd name="connsiteX33" fmla="*/ 164901 w 172441"/>
                <a:gd name="connsiteY33" fmla="*/ 333107 h 382518"/>
                <a:gd name="connsiteX34" fmla="*/ 152995 w 172441"/>
                <a:gd name="connsiteY34" fmla="*/ 321201 h 382518"/>
                <a:gd name="connsiteX35" fmla="*/ 145851 w 172441"/>
                <a:gd name="connsiteY35" fmla="*/ 292626 h 382518"/>
                <a:gd name="connsiteX36" fmla="*/ 141089 w 172441"/>
                <a:gd name="connsiteY36" fmla="*/ 252145 h 382518"/>
                <a:gd name="connsiteX37" fmla="*/ 139700 w 172441"/>
                <a:gd name="connsiteY37" fmla="*/ 221189 h 382518"/>
                <a:gd name="connsiteX38" fmla="*/ 143470 w 172441"/>
                <a:gd name="connsiteY38" fmla="*/ 185470 h 382518"/>
                <a:gd name="connsiteX39" fmla="*/ 150614 w 172441"/>
                <a:gd name="connsiteY39" fmla="*/ 147370 h 382518"/>
                <a:gd name="connsiteX40" fmla="*/ 152995 w 172441"/>
                <a:gd name="connsiteY40" fmla="*/ 92601 h 382518"/>
                <a:gd name="connsiteX41" fmla="*/ 149225 w 172441"/>
                <a:gd name="connsiteY41" fmla="*/ 53559 h 382518"/>
                <a:gd name="connsiteX42" fmla="*/ 100607 w 172441"/>
                <a:gd name="connsiteY42" fmla="*/ 2560 h 382518"/>
                <a:gd name="connsiteX0" fmla="*/ 100607 w 172441"/>
                <a:gd name="connsiteY0" fmla="*/ 2560 h 382518"/>
                <a:gd name="connsiteX1" fmla="*/ 53429 w 172441"/>
                <a:gd name="connsiteY1" fmla="*/ 9754 h 382518"/>
                <a:gd name="connsiteX2" fmla="*/ 26789 w 172441"/>
                <a:gd name="connsiteY2" fmla="*/ 28307 h 382518"/>
                <a:gd name="connsiteX3" fmla="*/ 10120 w 172441"/>
                <a:gd name="connsiteY3" fmla="*/ 64026 h 382518"/>
                <a:gd name="connsiteX4" fmla="*/ 5357 w 172441"/>
                <a:gd name="connsiteY4" fmla="*/ 97364 h 382518"/>
                <a:gd name="connsiteX5" fmla="*/ 5357 w 172441"/>
                <a:gd name="connsiteY5" fmla="*/ 154514 h 382518"/>
                <a:gd name="connsiteX6" fmla="*/ 5357 w 172441"/>
                <a:gd name="connsiteY6" fmla="*/ 202139 h 382518"/>
                <a:gd name="connsiteX7" fmla="*/ 595 w 172441"/>
                <a:gd name="connsiteY7" fmla="*/ 259289 h 382518"/>
                <a:gd name="connsiteX8" fmla="*/ 595 w 172441"/>
                <a:gd name="connsiteY8" fmla="*/ 311676 h 382518"/>
                <a:gd name="connsiteX9" fmla="*/ 5357 w 172441"/>
                <a:gd name="connsiteY9" fmla="*/ 352157 h 382518"/>
                <a:gd name="connsiteX10" fmla="*/ 17264 w 172441"/>
                <a:gd name="connsiteY10" fmla="*/ 380732 h 382518"/>
                <a:gd name="connsiteX11" fmla="*/ 45839 w 172441"/>
                <a:gd name="connsiteY11" fmla="*/ 378351 h 382518"/>
                <a:gd name="connsiteX12" fmla="*/ 62507 w 172441"/>
                <a:gd name="connsiteY12" fmla="*/ 368826 h 382518"/>
                <a:gd name="connsiteX13" fmla="*/ 67270 w 172441"/>
                <a:gd name="connsiteY13" fmla="*/ 347395 h 382518"/>
                <a:gd name="connsiteX14" fmla="*/ 57745 w 172441"/>
                <a:gd name="connsiteY14" fmla="*/ 318820 h 382518"/>
                <a:gd name="connsiteX15" fmla="*/ 57745 w 172441"/>
                <a:gd name="connsiteY15" fmla="*/ 283101 h 382518"/>
                <a:gd name="connsiteX16" fmla="*/ 62507 w 172441"/>
                <a:gd name="connsiteY16" fmla="*/ 259289 h 382518"/>
                <a:gd name="connsiteX17" fmla="*/ 69651 w 172441"/>
                <a:gd name="connsiteY17" fmla="*/ 228332 h 382518"/>
                <a:gd name="connsiteX18" fmla="*/ 64889 w 172441"/>
                <a:gd name="connsiteY18" fmla="*/ 185470 h 382518"/>
                <a:gd name="connsiteX19" fmla="*/ 62507 w 172441"/>
                <a:gd name="connsiteY19" fmla="*/ 140226 h 382518"/>
                <a:gd name="connsiteX20" fmla="*/ 62507 w 172441"/>
                <a:gd name="connsiteY20" fmla="*/ 104507 h 382518"/>
                <a:gd name="connsiteX21" fmla="*/ 79176 w 172441"/>
                <a:gd name="connsiteY21" fmla="*/ 90220 h 382518"/>
                <a:gd name="connsiteX22" fmla="*/ 95845 w 172441"/>
                <a:gd name="connsiteY22" fmla="*/ 104507 h 382518"/>
                <a:gd name="connsiteX23" fmla="*/ 88701 w 172441"/>
                <a:gd name="connsiteY23" fmla="*/ 137845 h 382518"/>
                <a:gd name="connsiteX24" fmla="*/ 88701 w 172441"/>
                <a:gd name="connsiteY24" fmla="*/ 178326 h 382518"/>
                <a:gd name="connsiteX25" fmla="*/ 86320 w 172441"/>
                <a:gd name="connsiteY25" fmla="*/ 218807 h 382518"/>
                <a:gd name="connsiteX26" fmla="*/ 86320 w 172441"/>
                <a:gd name="connsiteY26" fmla="*/ 256907 h 382518"/>
                <a:gd name="connsiteX27" fmla="*/ 86320 w 172441"/>
                <a:gd name="connsiteY27" fmla="*/ 295007 h 382518"/>
                <a:gd name="connsiteX28" fmla="*/ 91082 w 172441"/>
                <a:gd name="connsiteY28" fmla="*/ 328345 h 382518"/>
                <a:gd name="connsiteX29" fmla="*/ 102989 w 172441"/>
                <a:gd name="connsiteY29" fmla="*/ 359301 h 382518"/>
                <a:gd name="connsiteX30" fmla="*/ 119657 w 172441"/>
                <a:gd name="connsiteY30" fmla="*/ 378351 h 382518"/>
                <a:gd name="connsiteX31" fmla="*/ 152995 w 172441"/>
                <a:gd name="connsiteY31" fmla="*/ 378351 h 382518"/>
                <a:gd name="connsiteX32" fmla="*/ 172045 w 172441"/>
                <a:gd name="connsiteY32" fmla="*/ 361682 h 382518"/>
                <a:gd name="connsiteX33" fmla="*/ 164901 w 172441"/>
                <a:gd name="connsiteY33" fmla="*/ 333107 h 382518"/>
                <a:gd name="connsiteX34" fmla="*/ 152995 w 172441"/>
                <a:gd name="connsiteY34" fmla="*/ 321201 h 382518"/>
                <a:gd name="connsiteX35" fmla="*/ 145851 w 172441"/>
                <a:gd name="connsiteY35" fmla="*/ 292626 h 382518"/>
                <a:gd name="connsiteX36" fmla="*/ 141089 w 172441"/>
                <a:gd name="connsiteY36" fmla="*/ 252145 h 382518"/>
                <a:gd name="connsiteX37" fmla="*/ 139700 w 172441"/>
                <a:gd name="connsiteY37" fmla="*/ 221189 h 382518"/>
                <a:gd name="connsiteX38" fmla="*/ 143470 w 172441"/>
                <a:gd name="connsiteY38" fmla="*/ 185470 h 382518"/>
                <a:gd name="connsiteX39" fmla="*/ 147786 w 172441"/>
                <a:gd name="connsiteY39" fmla="*/ 147370 h 382518"/>
                <a:gd name="connsiteX40" fmla="*/ 152995 w 172441"/>
                <a:gd name="connsiteY40" fmla="*/ 92601 h 382518"/>
                <a:gd name="connsiteX41" fmla="*/ 149225 w 172441"/>
                <a:gd name="connsiteY41" fmla="*/ 53559 h 382518"/>
                <a:gd name="connsiteX42" fmla="*/ 100607 w 172441"/>
                <a:gd name="connsiteY42" fmla="*/ 2560 h 382518"/>
                <a:gd name="connsiteX0" fmla="*/ 100607 w 172441"/>
                <a:gd name="connsiteY0" fmla="*/ 2560 h 382518"/>
                <a:gd name="connsiteX1" fmla="*/ 53429 w 172441"/>
                <a:gd name="connsiteY1" fmla="*/ 9754 h 382518"/>
                <a:gd name="connsiteX2" fmla="*/ 26789 w 172441"/>
                <a:gd name="connsiteY2" fmla="*/ 28307 h 382518"/>
                <a:gd name="connsiteX3" fmla="*/ 10120 w 172441"/>
                <a:gd name="connsiteY3" fmla="*/ 64026 h 382518"/>
                <a:gd name="connsiteX4" fmla="*/ 5357 w 172441"/>
                <a:gd name="connsiteY4" fmla="*/ 97364 h 382518"/>
                <a:gd name="connsiteX5" fmla="*/ 5357 w 172441"/>
                <a:gd name="connsiteY5" fmla="*/ 154514 h 382518"/>
                <a:gd name="connsiteX6" fmla="*/ 5357 w 172441"/>
                <a:gd name="connsiteY6" fmla="*/ 202139 h 382518"/>
                <a:gd name="connsiteX7" fmla="*/ 595 w 172441"/>
                <a:gd name="connsiteY7" fmla="*/ 259289 h 382518"/>
                <a:gd name="connsiteX8" fmla="*/ 595 w 172441"/>
                <a:gd name="connsiteY8" fmla="*/ 311676 h 382518"/>
                <a:gd name="connsiteX9" fmla="*/ 5357 w 172441"/>
                <a:gd name="connsiteY9" fmla="*/ 352157 h 382518"/>
                <a:gd name="connsiteX10" fmla="*/ 17264 w 172441"/>
                <a:gd name="connsiteY10" fmla="*/ 380732 h 382518"/>
                <a:gd name="connsiteX11" fmla="*/ 45839 w 172441"/>
                <a:gd name="connsiteY11" fmla="*/ 378351 h 382518"/>
                <a:gd name="connsiteX12" fmla="*/ 62507 w 172441"/>
                <a:gd name="connsiteY12" fmla="*/ 368826 h 382518"/>
                <a:gd name="connsiteX13" fmla="*/ 67270 w 172441"/>
                <a:gd name="connsiteY13" fmla="*/ 347395 h 382518"/>
                <a:gd name="connsiteX14" fmla="*/ 57745 w 172441"/>
                <a:gd name="connsiteY14" fmla="*/ 318820 h 382518"/>
                <a:gd name="connsiteX15" fmla="*/ 57745 w 172441"/>
                <a:gd name="connsiteY15" fmla="*/ 283101 h 382518"/>
                <a:gd name="connsiteX16" fmla="*/ 62507 w 172441"/>
                <a:gd name="connsiteY16" fmla="*/ 259289 h 382518"/>
                <a:gd name="connsiteX17" fmla="*/ 69651 w 172441"/>
                <a:gd name="connsiteY17" fmla="*/ 228332 h 382518"/>
                <a:gd name="connsiteX18" fmla="*/ 64889 w 172441"/>
                <a:gd name="connsiteY18" fmla="*/ 185470 h 382518"/>
                <a:gd name="connsiteX19" fmla="*/ 62507 w 172441"/>
                <a:gd name="connsiteY19" fmla="*/ 140226 h 382518"/>
                <a:gd name="connsiteX20" fmla="*/ 62507 w 172441"/>
                <a:gd name="connsiteY20" fmla="*/ 104507 h 382518"/>
                <a:gd name="connsiteX21" fmla="*/ 79176 w 172441"/>
                <a:gd name="connsiteY21" fmla="*/ 90220 h 382518"/>
                <a:gd name="connsiteX22" fmla="*/ 95845 w 172441"/>
                <a:gd name="connsiteY22" fmla="*/ 104507 h 382518"/>
                <a:gd name="connsiteX23" fmla="*/ 88701 w 172441"/>
                <a:gd name="connsiteY23" fmla="*/ 137845 h 382518"/>
                <a:gd name="connsiteX24" fmla="*/ 88701 w 172441"/>
                <a:gd name="connsiteY24" fmla="*/ 178326 h 382518"/>
                <a:gd name="connsiteX25" fmla="*/ 86320 w 172441"/>
                <a:gd name="connsiteY25" fmla="*/ 218807 h 382518"/>
                <a:gd name="connsiteX26" fmla="*/ 86320 w 172441"/>
                <a:gd name="connsiteY26" fmla="*/ 256907 h 382518"/>
                <a:gd name="connsiteX27" fmla="*/ 86320 w 172441"/>
                <a:gd name="connsiteY27" fmla="*/ 295007 h 382518"/>
                <a:gd name="connsiteX28" fmla="*/ 91082 w 172441"/>
                <a:gd name="connsiteY28" fmla="*/ 328345 h 382518"/>
                <a:gd name="connsiteX29" fmla="*/ 102989 w 172441"/>
                <a:gd name="connsiteY29" fmla="*/ 359301 h 382518"/>
                <a:gd name="connsiteX30" fmla="*/ 119657 w 172441"/>
                <a:gd name="connsiteY30" fmla="*/ 378351 h 382518"/>
                <a:gd name="connsiteX31" fmla="*/ 152995 w 172441"/>
                <a:gd name="connsiteY31" fmla="*/ 378351 h 382518"/>
                <a:gd name="connsiteX32" fmla="*/ 172045 w 172441"/>
                <a:gd name="connsiteY32" fmla="*/ 361682 h 382518"/>
                <a:gd name="connsiteX33" fmla="*/ 164901 w 172441"/>
                <a:gd name="connsiteY33" fmla="*/ 335935 h 382518"/>
                <a:gd name="connsiteX34" fmla="*/ 152995 w 172441"/>
                <a:gd name="connsiteY34" fmla="*/ 321201 h 382518"/>
                <a:gd name="connsiteX35" fmla="*/ 145851 w 172441"/>
                <a:gd name="connsiteY35" fmla="*/ 292626 h 382518"/>
                <a:gd name="connsiteX36" fmla="*/ 141089 w 172441"/>
                <a:gd name="connsiteY36" fmla="*/ 252145 h 382518"/>
                <a:gd name="connsiteX37" fmla="*/ 139700 w 172441"/>
                <a:gd name="connsiteY37" fmla="*/ 221189 h 382518"/>
                <a:gd name="connsiteX38" fmla="*/ 143470 w 172441"/>
                <a:gd name="connsiteY38" fmla="*/ 185470 h 382518"/>
                <a:gd name="connsiteX39" fmla="*/ 147786 w 172441"/>
                <a:gd name="connsiteY39" fmla="*/ 147370 h 382518"/>
                <a:gd name="connsiteX40" fmla="*/ 152995 w 172441"/>
                <a:gd name="connsiteY40" fmla="*/ 92601 h 382518"/>
                <a:gd name="connsiteX41" fmla="*/ 149225 w 172441"/>
                <a:gd name="connsiteY41" fmla="*/ 53559 h 382518"/>
                <a:gd name="connsiteX42" fmla="*/ 100607 w 172441"/>
                <a:gd name="connsiteY42" fmla="*/ 2560 h 382518"/>
                <a:gd name="connsiteX0" fmla="*/ 100607 w 172441"/>
                <a:gd name="connsiteY0" fmla="*/ 2560 h 381049"/>
                <a:gd name="connsiteX1" fmla="*/ 53429 w 172441"/>
                <a:gd name="connsiteY1" fmla="*/ 9754 h 381049"/>
                <a:gd name="connsiteX2" fmla="*/ 26789 w 172441"/>
                <a:gd name="connsiteY2" fmla="*/ 28307 h 381049"/>
                <a:gd name="connsiteX3" fmla="*/ 10120 w 172441"/>
                <a:gd name="connsiteY3" fmla="*/ 64026 h 381049"/>
                <a:gd name="connsiteX4" fmla="*/ 5357 w 172441"/>
                <a:gd name="connsiteY4" fmla="*/ 97364 h 381049"/>
                <a:gd name="connsiteX5" fmla="*/ 5357 w 172441"/>
                <a:gd name="connsiteY5" fmla="*/ 154514 h 381049"/>
                <a:gd name="connsiteX6" fmla="*/ 5357 w 172441"/>
                <a:gd name="connsiteY6" fmla="*/ 202139 h 381049"/>
                <a:gd name="connsiteX7" fmla="*/ 595 w 172441"/>
                <a:gd name="connsiteY7" fmla="*/ 259289 h 381049"/>
                <a:gd name="connsiteX8" fmla="*/ 595 w 172441"/>
                <a:gd name="connsiteY8" fmla="*/ 311676 h 381049"/>
                <a:gd name="connsiteX9" fmla="*/ 5357 w 172441"/>
                <a:gd name="connsiteY9" fmla="*/ 352157 h 381049"/>
                <a:gd name="connsiteX10" fmla="*/ 17264 w 172441"/>
                <a:gd name="connsiteY10" fmla="*/ 378847 h 381049"/>
                <a:gd name="connsiteX11" fmla="*/ 45839 w 172441"/>
                <a:gd name="connsiteY11" fmla="*/ 378351 h 381049"/>
                <a:gd name="connsiteX12" fmla="*/ 62507 w 172441"/>
                <a:gd name="connsiteY12" fmla="*/ 368826 h 381049"/>
                <a:gd name="connsiteX13" fmla="*/ 67270 w 172441"/>
                <a:gd name="connsiteY13" fmla="*/ 347395 h 381049"/>
                <a:gd name="connsiteX14" fmla="*/ 57745 w 172441"/>
                <a:gd name="connsiteY14" fmla="*/ 318820 h 381049"/>
                <a:gd name="connsiteX15" fmla="*/ 57745 w 172441"/>
                <a:gd name="connsiteY15" fmla="*/ 283101 h 381049"/>
                <a:gd name="connsiteX16" fmla="*/ 62507 w 172441"/>
                <a:gd name="connsiteY16" fmla="*/ 259289 h 381049"/>
                <a:gd name="connsiteX17" fmla="*/ 69651 w 172441"/>
                <a:gd name="connsiteY17" fmla="*/ 228332 h 381049"/>
                <a:gd name="connsiteX18" fmla="*/ 64889 w 172441"/>
                <a:gd name="connsiteY18" fmla="*/ 185470 h 381049"/>
                <a:gd name="connsiteX19" fmla="*/ 62507 w 172441"/>
                <a:gd name="connsiteY19" fmla="*/ 140226 h 381049"/>
                <a:gd name="connsiteX20" fmla="*/ 62507 w 172441"/>
                <a:gd name="connsiteY20" fmla="*/ 104507 h 381049"/>
                <a:gd name="connsiteX21" fmla="*/ 79176 w 172441"/>
                <a:gd name="connsiteY21" fmla="*/ 90220 h 381049"/>
                <a:gd name="connsiteX22" fmla="*/ 95845 w 172441"/>
                <a:gd name="connsiteY22" fmla="*/ 104507 h 381049"/>
                <a:gd name="connsiteX23" fmla="*/ 88701 w 172441"/>
                <a:gd name="connsiteY23" fmla="*/ 137845 h 381049"/>
                <a:gd name="connsiteX24" fmla="*/ 88701 w 172441"/>
                <a:gd name="connsiteY24" fmla="*/ 178326 h 381049"/>
                <a:gd name="connsiteX25" fmla="*/ 86320 w 172441"/>
                <a:gd name="connsiteY25" fmla="*/ 218807 h 381049"/>
                <a:gd name="connsiteX26" fmla="*/ 86320 w 172441"/>
                <a:gd name="connsiteY26" fmla="*/ 256907 h 381049"/>
                <a:gd name="connsiteX27" fmla="*/ 86320 w 172441"/>
                <a:gd name="connsiteY27" fmla="*/ 295007 h 381049"/>
                <a:gd name="connsiteX28" fmla="*/ 91082 w 172441"/>
                <a:gd name="connsiteY28" fmla="*/ 328345 h 381049"/>
                <a:gd name="connsiteX29" fmla="*/ 102989 w 172441"/>
                <a:gd name="connsiteY29" fmla="*/ 359301 h 381049"/>
                <a:gd name="connsiteX30" fmla="*/ 119657 w 172441"/>
                <a:gd name="connsiteY30" fmla="*/ 378351 h 381049"/>
                <a:gd name="connsiteX31" fmla="*/ 152995 w 172441"/>
                <a:gd name="connsiteY31" fmla="*/ 378351 h 381049"/>
                <a:gd name="connsiteX32" fmla="*/ 172045 w 172441"/>
                <a:gd name="connsiteY32" fmla="*/ 361682 h 381049"/>
                <a:gd name="connsiteX33" fmla="*/ 164901 w 172441"/>
                <a:gd name="connsiteY33" fmla="*/ 335935 h 381049"/>
                <a:gd name="connsiteX34" fmla="*/ 152995 w 172441"/>
                <a:gd name="connsiteY34" fmla="*/ 321201 h 381049"/>
                <a:gd name="connsiteX35" fmla="*/ 145851 w 172441"/>
                <a:gd name="connsiteY35" fmla="*/ 292626 h 381049"/>
                <a:gd name="connsiteX36" fmla="*/ 141089 w 172441"/>
                <a:gd name="connsiteY36" fmla="*/ 252145 h 381049"/>
                <a:gd name="connsiteX37" fmla="*/ 139700 w 172441"/>
                <a:gd name="connsiteY37" fmla="*/ 221189 h 381049"/>
                <a:gd name="connsiteX38" fmla="*/ 143470 w 172441"/>
                <a:gd name="connsiteY38" fmla="*/ 185470 h 381049"/>
                <a:gd name="connsiteX39" fmla="*/ 147786 w 172441"/>
                <a:gd name="connsiteY39" fmla="*/ 147370 h 381049"/>
                <a:gd name="connsiteX40" fmla="*/ 152995 w 172441"/>
                <a:gd name="connsiteY40" fmla="*/ 92601 h 381049"/>
                <a:gd name="connsiteX41" fmla="*/ 149225 w 172441"/>
                <a:gd name="connsiteY41" fmla="*/ 53559 h 381049"/>
                <a:gd name="connsiteX42" fmla="*/ 100607 w 172441"/>
                <a:gd name="connsiteY42" fmla="*/ 2560 h 381049"/>
                <a:gd name="connsiteX0" fmla="*/ 100607 w 172441"/>
                <a:gd name="connsiteY0" fmla="*/ 2560 h 381049"/>
                <a:gd name="connsiteX1" fmla="*/ 53429 w 172441"/>
                <a:gd name="connsiteY1" fmla="*/ 9754 h 381049"/>
                <a:gd name="connsiteX2" fmla="*/ 26789 w 172441"/>
                <a:gd name="connsiteY2" fmla="*/ 28307 h 381049"/>
                <a:gd name="connsiteX3" fmla="*/ 10120 w 172441"/>
                <a:gd name="connsiteY3" fmla="*/ 64026 h 381049"/>
                <a:gd name="connsiteX4" fmla="*/ 5357 w 172441"/>
                <a:gd name="connsiteY4" fmla="*/ 97364 h 381049"/>
                <a:gd name="connsiteX5" fmla="*/ 5357 w 172441"/>
                <a:gd name="connsiteY5" fmla="*/ 154514 h 381049"/>
                <a:gd name="connsiteX6" fmla="*/ 5357 w 172441"/>
                <a:gd name="connsiteY6" fmla="*/ 202139 h 381049"/>
                <a:gd name="connsiteX7" fmla="*/ 595 w 172441"/>
                <a:gd name="connsiteY7" fmla="*/ 259289 h 381049"/>
                <a:gd name="connsiteX8" fmla="*/ 595 w 172441"/>
                <a:gd name="connsiteY8" fmla="*/ 311676 h 381049"/>
                <a:gd name="connsiteX9" fmla="*/ 5357 w 172441"/>
                <a:gd name="connsiteY9" fmla="*/ 352157 h 381049"/>
                <a:gd name="connsiteX10" fmla="*/ 17264 w 172441"/>
                <a:gd name="connsiteY10" fmla="*/ 378847 h 381049"/>
                <a:gd name="connsiteX11" fmla="*/ 45839 w 172441"/>
                <a:gd name="connsiteY11" fmla="*/ 378351 h 381049"/>
                <a:gd name="connsiteX12" fmla="*/ 62507 w 172441"/>
                <a:gd name="connsiteY12" fmla="*/ 368826 h 381049"/>
                <a:gd name="connsiteX13" fmla="*/ 67270 w 172441"/>
                <a:gd name="connsiteY13" fmla="*/ 347395 h 381049"/>
                <a:gd name="connsiteX14" fmla="*/ 57745 w 172441"/>
                <a:gd name="connsiteY14" fmla="*/ 318820 h 381049"/>
                <a:gd name="connsiteX15" fmla="*/ 57745 w 172441"/>
                <a:gd name="connsiteY15" fmla="*/ 283101 h 381049"/>
                <a:gd name="connsiteX16" fmla="*/ 62507 w 172441"/>
                <a:gd name="connsiteY16" fmla="*/ 259289 h 381049"/>
                <a:gd name="connsiteX17" fmla="*/ 67766 w 172441"/>
                <a:gd name="connsiteY17" fmla="*/ 228332 h 381049"/>
                <a:gd name="connsiteX18" fmla="*/ 64889 w 172441"/>
                <a:gd name="connsiteY18" fmla="*/ 185470 h 381049"/>
                <a:gd name="connsiteX19" fmla="*/ 62507 w 172441"/>
                <a:gd name="connsiteY19" fmla="*/ 140226 h 381049"/>
                <a:gd name="connsiteX20" fmla="*/ 62507 w 172441"/>
                <a:gd name="connsiteY20" fmla="*/ 104507 h 381049"/>
                <a:gd name="connsiteX21" fmla="*/ 79176 w 172441"/>
                <a:gd name="connsiteY21" fmla="*/ 90220 h 381049"/>
                <a:gd name="connsiteX22" fmla="*/ 95845 w 172441"/>
                <a:gd name="connsiteY22" fmla="*/ 104507 h 381049"/>
                <a:gd name="connsiteX23" fmla="*/ 88701 w 172441"/>
                <a:gd name="connsiteY23" fmla="*/ 137845 h 381049"/>
                <a:gd name="connsiteX24" fmla="*/ 88701 w 172441"/>
                <a:gd name="connsiteY24" fmla="*/ 178326 h 381049"/>
                <a:gd name="connsiteX25" fmla="*/ 86320 w 172441"/>
                <a:gd name="connsiteY25" fmla="*/ 218807 h 381049"/>
                <a:gd name="connsiteX26" fmla="*/ 86320 w 172441"/>
                <a:gd name="connsiteY26" fmla="*/ 256907 h 381049"/>
                <a:gd name="connsiteX27" fmla="*/ 86320 w 172441"/>
                <a:gd name="connsiteY27" fmla="*/ 295007 h 381049"/>
                <a:gd name="connsiteX28" fmla="*/ 91082 w 172441"/>
                <a:gd name="connsiteY28" fmla="*/ 328345 h 381049"/>
                <a:gd name="connsiteX29" fmla="*/ 102989 w 172441"/>
                <a:gd name="connsiteY29" fmla="*/ 359301 h 381049"/>
                <a:gd name="connsiteX30" fmla="*/ 119657 w 172441"/>
                <a:gd name="connsiteY30" fmla="*/ 378351 h 381049"/>
                <a:gd name="connsiteX31" fmla="*/ 152995 w 172441"/>
                <a:gd name="connsiteY31" fmla="*/ 378351 h 381049"/>
                <a:gd name="connsiteX32" fmla="*/ 172045 w 172441"/>
                <a:gd name="connsiteY32" fmla="*/ 361682 h 381049"/>
                <a:gd name="connsiteX33" fmla="*/ 164901 w 172441"/>
                <a:gd name="connsiteY33" fmla="*/ 335935 h 381049"/>
                <a:gd name="connsiteX34" fmla="*/ 152995 w 172441"/>
                <a:gd name="connsiteY34" fmla="*/ 321201 h 381049"/>
                <a:gd name="connsiteX35" fmla="*/ 145851 w 172441"/>
                <a:gd name="connsiteY35" fmla="*/ 292626 h 381049"/>
                <a:gd name="connsiteX36" fmla="*/ 141089 w 172441"/>
                <a:gd name="connsiteY36" fmla="*/ 252145 h 381049"/>
                <a:gd name="connsiteX37" fmla="*/ 139700 w 172441"/>
                <a:gd name="connsiteY37" fmla="*/ 221189 h 381049"/>
                <a:gd name="connsiteX38" fmla="*/ 143470 w 172441"/>
                <a:gd name="connsiteY38" fmla="*/ 185470 h 381049"/>
                <a:gd name="connsiteX39" fmla="*/ 147786 w 172441"/>
                <a:gd name="connsiteY39" fmla="*/ 147370 h 381049"/>
                <a:gd name="connsiteX40" fmla="*/ 152995 w 172441"/>
                <a:gd name="connsiteY40" fmla="*/ 92601 h 381049"/>
                <a:gd name="connsiteX41" fmla="*/ 149225 w 172441"/>
                <a:gd name="connsiteY41" fmla="*/ 53559 h 381049"/>
                <a:gd name="connsiteX42" fmla="*/ 100607 w 172441"/>
                <a:gd name="connsiteY42" fmla="*/ 2560 h 381049"/>
                <a:gd name="connsiteX0" fmla="*/ 100607 w 172441"/>
                <a:gd name="connsiteY0" fmla="*/ 2560 h 381049"/>
                <a:gd name="connsiteX1" fmla="*/ 53429 w 172441"/>
                <a:gd name="connsiteY1" fmla="*/ 9754 h 381049"/>
                <a:gd name="connsiteX2" fmla="*/ 26789 w 172441"/>
                <a:gd name="connsiteY2" fmla="*/ 28307 h 381049"/>
                <a:gd name="connsiteX3" fmla="*/ 10120 w 172441"/>
                <a:gd name="connsiteY3" fmla="*/ 64026 h 381049"/>
                <a:gd name="connsiteX4" fmla="*/ 5357 w 172441"/>
                <a:gd name="connsiteY4" fmla="*/ 97364 h 381049"/>
                <a:gd name="connsiteX5" fmla="*/ 5357 w 172441"/>
                <a:gd name="connsiteY5" fmla="*/ 154514 h 381049"/>
                <a:gd name="connsiteX6" fmla="*/ 5357 w 172441"/>
                <a:gd name="connsiteY6" fmla="*/ 202139 h 381049"/>
                <a:gd name="connsiteX7" fmla="*/ 595 w 172441"/>
                <a:gd name="connsiteY7" fmla="*/ 259289 h 381049"/>
                <a:gd name="connsiteX8" fmla="*/ 595 w 172441"/>
                <a:gd name="connsiteY8" fmla="*/ 311676 h 381049"/>
                <a:gd name="connsiteX9" fmla="*/ 5357 w 172441"/>
                <a:gd name="connsiteY9" fmla="*/ 352157 h 381049"/>
                <a:gd name="connsiteX10" fmla="*/ 17264 w 172441"/>
                <a:gd name="connsiteY10" fmla="*/ 378847 h 381049"/>
                <a:gd name="connsiteX11" fmla="*/ 45839 w 172441"/>
                <a:gd name="connsiteY11" fmla="*/ 378351 h 381049"/>
                <a:gd name="connsiteX12" fmla="*/ 62507 w 172441"/>
                <a:gd name="connsiteY12" fmla="*/ 368826 h 381049"/>
                <a:gd name="connsiteX13" fmla="*/ 67270 w 172441"/>
                <a:gd name="connsiteY13" fmla="*/ 347395 h 381049"/>
                <a:gd name="connsiteX14" fmla="*/ 57745 w 172441"/>
                <a:gd name="connsiteY14" fmla="*/ 318820 h 381049"/>
                <a:gd name="connsiteX15" fmla="*/ 57745 w 172441"/>
                <a:gd name="connsiteY15" fmla="*/ 283101 h 381049"/>
                <a:gd name="connsiteX16" fmla="*/ 62507 w 172441"/>
                <a:gd name="connsiteY16" fmla="*/ 259289 h 381049"/>
                <a:gd name="connsiteX17" fmla="*/ 67766 w 172441"/>
                <a:gd name="connsiteY17" fmla="*/ 228332 h 381049"/>
                <a:gd name="connsiteX18" fmla="*/ 64889 w 172441"/>
                <a:gd name="connsiteY18" fmla="*/ 185470 h 381049"/>
                <a:gd name="connsiteX19" fmla="*/ 62507 w 172441"/>
                <a:gd name="connsiteY19" fmla="*/ 140226 h 381049"/>
                <a:gd name="connsiteX20" fmla="*/ 62507 w 172441"/>
                <a:gd name="connsiteY20" fmla="*/ 104507 h 381049"/>
                <a:gd name="connsiteX21" fmla="*/ 79176 w 172441"/>
                <a:gd name="connsiteY21" fmla="*/ 90220 h 381049"/>
                <a:gd name="connsiteX22" fmla="*/ 95845 w 172441"/>
                <a:gd name="connsiteY22" fmla="*/ 104507 h 381049"/>
                <a:gd name="connsiteX23" fmla="*/ 91529 w 172441"/>
                <a:gd name="connsiteY23" fmla="*/ 137845 h 381049"/>
                <a:gd name="connsiteX24" fmla="*/ 88701 w 172441"/>
                <a:gd name="connsiteY24" fmla="*/ 178326 h 381049"/>
                <a:gd name="connsiteX25" fmla="*/ 86320 w 172441"/>
                <a:gd name="connsiteY25" fmla="*/ 218807 h 381049"/>
                <a:gd name="connsiteX26" fmla="*/ 86320 w 172441"/>
                <a:gd name="connsiteY26" fmla="*/ 256907 h 381049"/>
                <a:gd name="connsiteX27" fmla="*/ 86320 w 172441"/>
                <a:gd name="connsiteY27" fmla="*/ 295007 h 381049"/>
                <a:gd name="connsiteX28" fmla="*/ 91082 w 172441"/>
                <a:gd name="connsiteY28" fmla="*/ 328345 h 381049"/>
                <a:gd name="connsiteX29" fmla="*/ 102989 w 172441"/>
                <a:gd name="connsiteY29" fmla="*/ 359301 h 381049"/>
                <a:gd name="connsiteX30" fmla="*/ 119657 w 172441"/>
                <a:gd name="connsiteY30" fmla="*/ 378351 h 381049"/>
                <a:gd name="connsiteX31" fmla="*/ 152995 w 172441"/>
                <a:gd name="connsiteY31" fmla="*/ 378351 h 381049"/>
                <a:gd name="connsiteX32" fmla="*/ 172045 w 172441"/>
                <a:gd name="connsiteY32" fmla="*/ 361682 h 381049"/>
                <a:gd name="connsiteX33" fmla="*/ 164901 w 172441"/>
                <a:gd name="connsiteY33" fmla="*/ 335935 h 381049"/>
                <a:gd name="connsiteX34" fmla="*/ 152995 w 172441"/>
                <a:gd name="connsiteY34" fmla="*/ 321201 h 381049"/>
                <a:gd name="connsiteX35" fmla="*/ 145851 w 172441"/>
                <a:gd name="connsiteY35" fmla="*/ 292626 h 381049"/>
                <a:gd name="connsiteX36" fmla="*/ 141089 w 172441"/>
                <a:gd name="connsiteY36" fmla="*/ 252145 h 381049"/>
                <a:gd name="connsiteX37" fmla="*/ 139700 w 172441"/>
                <a:gd name="connsiteY37" fmla="*/ 221189 h 381049"/>
                <a:gd name="connsiteX38" fmla="*/ 143470 w 172441"/>
                <a:gd name="connsiteY38" fmla="*/ 185470 h 381049"/>
                <a:gd name="connsiteX39" fmla="*/ 147786 w 172441"/>
                <a:gd name="connsiteY39" fmla="*/ 147370 h 381049"/>
                <a:gd name="connsiteX40" fmla="*/ 152995 w 172441"/>
                <a:gd name="connsiteY40" fmla="*/ 92601 h 381049"/>
                <a:gd name="connsiteX41" fmla="*/ 149225 w 172441"/>
                <a:gd name="connsiteY41" fmla="*/ 53559 h 381049"/>
                <a:gd name="connsiteX42" fmla="*/ 100607 w 172441"/>
                <a:gd name="connsiteY42" fmla="*/ 2560 h 381049"/>
                <a:gd name="connsiteX0" fmla="*/ 100607 w 172441"/>
                <a:gd name="connsiteY0" fmla="*/ 3028 h 381517"/>
                <a:gd name="connsiteX1" fmla="*/ 56257 w 172441"/>
                <a:gd name="connsiteY1" fmla="*/ 8337 h 381517"/>
                <a:gd name="connsiteX2" fmla="*/ 26789 w 172441"/>
                <a:gd name="connsiteY2" fmla="*/ 28775 h 381517"/>
                <a:gd name="connsiteX3" fmla="*/ 10120 w 172441"/>
                <a:gd name="connsiteY3" fmla="*/ 64494 h 381517"/>
                <a:gd name="connsiteX4" fmla="*/ 5357 w 172441"/>
                <a:gd name="connsiteY4" fmla="*/ 97832 h 381517"/>
                <a:gd name="connsiteX5" fmla="*/ 5357 w 172441"/>
                <a:gd name="connsiteY5" fmla="*/ 154982 h 381517"/>
                <a:gd name="connsiteX6" fmla="*/ 5357 w 172441"/>
                <a:gd name="connsiteY6" fmla="*/ 202607 h 381517"/>
                <a:gd name="connsiteX7" fmla="*/ 595 w 172441"/>
                <a:gd name="connsiteY7" fmla="*/ 259757 h 381517"/>
                <a:gd name="connsiteX8" fmla="*/ 595 w 172441"/>
                <a:gd name="connsiteY8" fmla="*/ 312144 h 381517"/>
                <a:gd name="connsiteX9" fmla="*/ 5357 w 172441"/>
                <a:gd name="connsiteY9" fmla="*/ 352625 h 381517"/>
                <a:gd name="connsiteX10" fmla="*/ 17264 w 172441"/>
                <a:gd name="connsiteY10" fmla="*/ 379315 h 381517"/>
                <a:gd name="connsiteX11" fmla="*/ 45839 w 172441"/>
                <a:gd name="connsiteY11" fmla="*/ 378819 h 381517"/>
                <a:gd name="connsiteX12" fmla="*/ 62507 w 172441"/>
                <a:gd name="connsiteY12" fmla="*/ 369294 h 381517"/>
                <a:gd name="connsiteX13" fmla="*/ 67270 w 172441"/>
                <a:gd name="connsiteY13" fmla="*/ 347863 h 381517"/>
                <a:gd name="connsiteX14" fmla="*/ 57745 w 172441"/>
                <a:gd name="connsiteY14" fmla="*/ 319288 h 381517"/>
                <a:gd name="connsiteX15" fmla="*/ 57745 w 172441"/>
                <a:gd name="connsiteY15" fmla="*/ 283569 h 381517"/>
                <a:gd name="connsiteX16" fmla="*/ 62507 w 172441"/>
                <a:gd name="connsiteY16" fmla="*/ 259757 h 381517"/>
                <a:gd name="connsiteX17" fmla="*/ 67766 w 172441"/>
                <a:gd name="connsiteY17" fmla="*/ 228800 h 381517"/>
                <a:gd name="connsiteX18" fmla="*/ 64889 w 172441"/>
                <a:gd name="connsiteY18" fmla="*/ 185938 h 381517"/>
                <a:gd name="connsiteX19" fmla="*/ 62507 w 172441"/>
                <a:gd name="connsiteY19" fmla="*/ 140694 h 381517"/>
                <a:gd name="connsiteX20" fmla="*/ 62507 w 172441"/>
                <a:gd name="connsiteY20" fmla="*/ 104975 h 381517"/>
                <a:gd name="connsiteX21" fmla="*/ 79176 w 172441"/>
                <a:gd name="connsiteY21" fmla="*/ 90688 h 381517"/>
                <a:gd name="connsiteX22" fmla="*/ 95845 w 172441"/>
                <a:gd name="connsiteY22" fmla="*/ 104975 h 381517"/>
                <a:gd name="connsiteX23" fmla="*/ 91529 w 172441"/>
                <a:gd name="connsiteY23" fmla="*/ 138313 h 381517"/>
                <a:gd name="connsiteX24" fmla="*/ 88701 w 172441"/>
                <a:gd name="connsiteY24" fmla="*/ 178794 h 381517"/>
                <a:gd name="connsiteX25" fmla="*/ 86320 w 172441"/>
                <a:gd name="connsiteY25" fmla="*/ 219275 h 381517"/>
                <a:gd name="connsiteX26" fmla="*/ 86320 w 172441"/>
                <a:gd name="connsiteY26" fmla="*/ 257375 h 381517"/>
                <a:gd name="connsiteX27" fmla="*/ 86320 w 172441"/>
                <a:gd name="connsiteY27" fmla="*/ 295475 h 381517"/>
                <a:gd name="connsiteX28" fmla="*/ 91082 w 172441"/>
                <a:gd name="connsiteY28" fmla="*/ 328813 h 381517"/>
                <a:gd name="connsiteX29" fmla="*/ 102989 w 172441"/>
                <a:gd name="connsiteY29" fmla="*/ 359769 h 381517"/>
                <a:gd name="connsiteX30" fmla="*/ 119657 w 172441"/>
                <a:gd name="connsiteY30" fmla="*/ 378819 h 381517"/>
                <a:gd name="connsiteX31" fmla="*/ 152995 w 172441"/>
                <a:gd name="connsiteY31" fmla="*/ 378819 h 381517"/>
                <a:gd name="connsiteX32" fmla="*/ 172045 w 172441"/>
                <a:gd name="connsiteY32" fmla="*/ 362150 h 381517"/>
                <a:gd name="connsiteX33" fmla="*/ 164901 w 172441"/>
                <a:gd name="connsiteY33" fmla="*/ 336403 h 381517"/>
                <a:gd name="connsiteX34" fmla="*/ 152995 w 172441"/>
                <a:gd name="connsiteY34" fmla="*/ 321669 h 381517"/>
                <a:gd name="connsiteX35" fmla="*/ 145851 w 172441"/>
                <a:gd name="connsiteY35" fmla="*/ 293094 h 381517"/>
                <a:gd name="connsiteX36" fmla="*/ 141089 w 172441"/>
                <a:gd name="connsiteY36" fmla="*/ 252613 h 381517"/>
                <a:gd name="connsiteX37" fmla="*/ 139700 w 172441"/>
                <a:gd name="connsiteY37" fmla="*/ 221657 h 381517"/>
                <a:gd name="connsiteX38" fmla="*/ 143470 w 172441"/>
                <a:gd name="connsiteY38" fmla="*/ 185938 h 381517"/>
                <a:gd name="connsiteX39" fmla="*/ 147786 w 172441"/>
                <a:gd name="connsiteY39" fmla="*/ 147838 h 381517"/>
                <a:gd name="connsiteX40" fmla="*/ 152995 w 172441"/>
                <a:gd name="connsiteY40" fmla="*/ 93069 h 381517"/>
                <a:gd name="connsiteX41" fmla="*/ 149225 w 172441"/>
                <a:gd name="connsiteY41" fmla="*/ 54027 h 381517"/>
                <a:gd name="connsiteX42" fmla="*/ 100607 w 172441"/>
                <a:gd name="connsiteY42" fmla="*/ 3028 h 381517"/>
                <a:gd name="connsiteX0" fmla="*/ 100607 w 172441"/>
                <a:gd name="connsiteY0" fmla="*/ 1750 h 380239"/>
                <a:gd name="connsiteX1" fmla="*/ 56257 w 172441"/>
                <a:gd name="connsiteY1" fmla="*/ 7059 h 380239"/>
                <a:gd name="connsiteX2" fmla="*/ 26789 w 172441"/>
                <a:gd name="connsiteY2" fmla="*/ 27497 h 380239"/>
                <a:gd name="connsiteX3" fmla="*/ 10120 w 172441"/>
                <a:gd name="connsiteY3" fmla="*/ 63216 h 380239"/>
                <a:gd name="connsiteX4" fmla="*/ 5357 w 172441"/>
                <a:gd name="connsiteY4" fmla="*/ 96554 h 380239"/>
                <a:gd name="connsiteX5" fmla="*/ 5357 w 172441"/>
                <a:gd name="connsiteY5" fmla="*/ 153704 h 380239"/>
                <a:gd name="connsiteX6" fmla="*/ 5357 w 172441"/>
                <a:gd name="connsiteY6" fmla="*/ 201329 h 380239"/>
                <a:gd name="connsiteX7" fmla="*/ 595 w 172441"/>
                <a:gd name="connsiteY7" fmla="*/ 258479 h 380239"/>
                <a:gd name="connsiteX8" fmla="*/ 595 w 172441"/>
                <a:gd name="connsiteY8" fmla="*/ 310866 h 380239"/>
                <a:gd name="connsiteX9" fmla="*/ 5357 w 172441"/>
                <a:gd name="connsiteY9" fmla="*/ 351347 h 380239"/>
                <a:gd name="connsiteX10" fmla="*/ 17264 w 172441"/>
                <a:gd name="connsiteY10" fmla="*/ 378037 h 380239"/>
                <a:gd name="connsiteX11" fmla="*/ 45839 w 172441"/>
                <a:gd name="connsiteY11" fmla="*/ 377541 h 380239"/>
                <a:gd name="connsiteX12" fmla="*/ 62507 w 172441"/>
                <a:gd name="connsiteY12" fmla="*/ 368016 h 380239"/>
                <a:gd name="connsiteX13" fmla="*/ 67270 w 172441"/>
                <a:gd name="connsiteY13" fmla="*/ 346585 h 380239"/>
                <a:gd name="connsiteX14" fmla="*/ 57745 w 172441"/>
                <a:gd name="connsiteY14" fmla="*/ 318010 h 380239"/>
                <a:gd name="connsiteX15" fmla="*/ 57745 w 172441"/>
                <a:gd name="connsiteY15" fmla="*/ 282291 h 380239"/>
                <a:gd name="connsiteX16" fmla="*/ 62507 w 172441"/>
                <a:gd name="connsiteY16" fmla="*/ 258479 h 380239"/>
                <a:gd name="connsiteX17" fmla="*/ 67766 w 172441"/>
                <a:gd name="connsiteY17" fmla="*/ 227522 h 380239"/>
                <a:gd name="connsiteX18" fmla="*/ 64889 w 172441"/>
                <a:gd name="connsiteY18" fmla="*/ 184660 h 380239"/>
                <a:gd name="connsiteX19" fmla="*/ 62507 w 172441"/>
                <a:gd name="connsiteY19" fmla="*/ 139416 h 380239"/>
                <a:gd name="connsiteX20" fmla="*/ 62507 w 172441"/>
                <a:gd name="connsiteY20" fmla="*/ 103697 h 380239"/>
                <a:gd name="connsiteX21" fmla="*/ 79176 w 172441"/>
                <a:gd name="connsiteY21" fmla="*/ 89410 h 380239"/>
                <a:gd name="connsiteX22" fmla="*/ 95845 w 172441"/>
                <a:gd name="connsiteY22" fmla="*/ 103697 h 380239"/>
                <a:gd name="connsiteX23" fmla="*/ 91529 w 172441"/>
                <a:gd name="connsiteY23" fmla="*/ 137035 h 380239"/>
                <a:gd name="connsiteX24" fmla="*/ 88701 w 172441"/>
                <a:gd name="connsiteY24" fmla="*/ 177516 h 380239"/>
                <a:gd name="connsiteX25" fmla="*/ 86320 w 172441"/>
                <a:gd name="connsiteY25" fmla="*/ 217997 h 380239"/>
                <a:gd name="connsiteX26" fmla="*/ 86320 w 172441"/>
                <a:gd name="connsiteY26" fmla="*/ 256097 h 380239"/>
                <a:gd name="connsiteX27" fmla="*/ 86320 w 172441"/>
                <a:gd name="connsiteY27" fmla="*/ 294197 h 380239"/>
                <a:gd name="connsiteX28" fmla="*/ 91082 w 172441"/>
                <a:gd name="connsiteY28" fmla="*/ 327535 h 380239"/>
                <a:gd name="connsiteX29" fmla="*/ 102989 w 172441"/>
                <a:gd name="connsiteY29" fmla="*/ 358491 h 380239"/>
                <a:gd name="connsiteX30" fmla="*/ 119657 w 172441"/>
                <a:gd name="connsiteY30" fmla="*/ 377541 h 380239"/>
                <a:gd name="connsiteX31" fmla="*/ 152995 w 172441"/>
                <a:gd name="connsiteY31" fmla="*/ 377541 h 380239"/>
                <a:gd name="connsiteX32" fmla="*/ 172045 w 172441"/>
                <a:gd name="connsiteY32" fmla="*/ 360872 h 380239"/>
                <a:gd name="connsiteX33" fmla="*/ 164901 w 172441"/>
                <a:gd name="connsiteY33" fmla="*/ 335125 h 380239"/>
                <a:gd name="connsiteX34" fmla="*/ 152995 w 172441"/>
                <a:gd name="connsiteY34" fmla="*/ 320391 h 380239"/>
                <a:gd name="connsiteX35" fmla="*/ 145851 w 172441"/>
                <a:gd name="connsiteY35" fmla="*/ 291816 h 380239"/>
                <a:gd name="connsiteX36" fmla="*/ 141089 w 172441"/>
                <a:gd name="connsiteY36" fmla="*/ 251335 h 380239"/>
                <a:gd name="connsiteX37" fmla="*/ 139700 w 172441"/>
                <a:gd name="connsiteY37" fmla="*/ 220379 h 380239"/>
                <a:gd name="connsiteX38" fmla="*/ 143470 w 172441"/>
                <a:gd name="connsiteY38" fmla="*/ 184660 h 380239"/>
                <a:gd name="connsiteX39" fmla="*/ 147786 w 172441"/>
                <a:gd name="connsiteY39" fmla="*/ 146560 h 380239"/>
                <a:gd name="connsiteX40" fmla="*/ 152995 w 172441"/>
                <a:gd name="connsiteY40" fmla="*/ 91791 h 380239"/>
                <a:gd name="connsiteX41" fmla="*/ 146701 w 172441"/>
                <a:gd name="connsiteY41" fmla="*/ 35085 h 380239"/>
                <a:gd name="connsiteX42" fmla="*/ 100607 w 172441"/>
                <a:gd name="connsiteY42" fmla="*/ 1750 h 380239"/>
                <a:gd name="connsiteX0" fmla="*/ 100607 w 172441"/>
                <a:gd name="connsiteY0" fmla="*/ 1627 h 380116"/>
                <a:gd name="connsiteX1" fmla="*/ 56257 w 172441"/>
                <a:gd name="connsiteY1" fmla="*/ 6936 h 380116"/>
                <a:gd name="connsiteX2" fmla="*/ 26789 w 172441"/>
                <a:gd name="connsiteY2" fmla="*/ 22326 h 380116"/>
                <a:gd name="connsiteX3" fmla="*/ 10120 w 172441"/>
                <a:gd name="connsiteY3" fmla="*/ 63093 h 380116"/>
                <a:gd name="connsiteX4" fmla="*/ 5357 w 172441"/>
                <a:gd name="connsiteY4" fmla="*/ 96431 h 380116"/>
                <a:gd name="connsiteX5" fmla="*/ 5357 w 172441"/>
                <a:gd name="connsiteY5" fmla="*/ 153581 h 380116"/>
                <a:gd name="connsiteX6" fmla="*/ 5357 w 172441"/>
                <a:gd name="connsiteY6" fmla="*/ 201206 h 380116"/>
                <a:gd name="connsiteX7" fmla="*/ 595 w 172441"/>
                <a:gd name="connsiteY7" fmla="*/ 258356 h 380116"/>
                <a:gd name="connsiteX8" fmla="*/ 595 w 172441"/>
                <a:gd name="connsiteY8" fmla="*/ 310743 h 380116"/>
                <a:gd name="connsiteX9" fmla="*/ 5357 w 172441"/>
                <a:gd name="connsiteY9" fmla="*/ 351224 h 380116"/>
                <a:gd name="connsiteX10" fmla="*/ 17264 w 172441"/>
                <a:gd name="connsiteY10" fmla="*/ 377914 h 380116"/>
                <a:gd name="connsiteX11" fmla="*/ 45839 w 172441"/>
                <a:gd name="connsiteY11" fmla="*/ 377418 h 380116"/>
                <a:gd name="connsiteX12" fmla="*/ 62507 w 172441"/>
                <a:gd name="connsiteY12" fmla="*/ 367893 h 380116"/>
                <a:gd name="connsiteX13" fmla="*/ 67270 w 172441"/>
                <a:gd name="connsiteY13" fmla="*/ 346462 h 380116"/>
                <a:gd name="connsiteX14" fmla="*/ 57745 w 172441"/>
                <a:gd name="connsiteY14" fmla="*/ 317887 h 380116"/>
                <a:gd name="connsiteX15" fmla="*/ 57745 w 172441"/>
                <a:gd name="connsiteY15" fmla="*/ 282168 h 380116"/>
                <a:gd name="connsiteX16" fmla="*/ 62507 w 172441"/>
                <a:gd name="connsiteY16" fmla="*/ 258356 h 380116"/>
                <a:gd name="connsiteX17" fmla="*/ 67766 w 172441"/>
                <a:gd name="connsiteY17" fmla="*/ 227399 h 380116"/>
                <a:gd name="connsiteX18" fmla="*/ 64889 w 172441"/>
                <a:gd name="connsiteY18" fmla="*/ 184537 h 380116"/>
                <a:gd name="connsiteX19" fmla="*/ 62507 w 172441"/>
                <a:gd name="connsiteY19" fmla="*/ 139293 h 380116"/>
                <a:gd name="connsiteX20" fmla="*/ 62507 w 172441"/>
                <a:gd name="connsiteY20" fmla="*/ 103574 h 380116"/>
                <a:gd name="connsiteX21" fmla="*/ 79176 w 172441"/>
                <a:gd name="connsiteY21" fmla="*/ 89287 h 380116"/>
                <a:gd name="connsiteX22" fmla="*/ 95845 w 172441"/>
                <a:gd name="connsiteY22" fmla="*/ 103574 h 380116"/>
                <a:gd name="connsiteX23" fmla="*/ 91529 w 172441"/>
                <a:gd name="connsiteY23" fmla="*/ 136912 h 380116"/>
                <a:gd name="connsiteX24" fmla="*/ 88701 w 172441"/>
                <a:gd name="connsiteY24" fmla="*/ 177393 h 380116"/>
                <a:gd name="connsiteX25" fmla="*/ 86320 w 172441"/>
                <a:gd name="connsiteY25" fmla="*/ 217874 h 380116"/>
                <a:gd name="connsiteX26" fmla="*/ 86320 w 172441"/>
                <a:gd name="connsiteY26" fmla="*/ 255974 h 380116"/>
                <a:gd name="connsiteX27" fmla="*/ 86320 w 172441"/>
                <a:gd name="connsiteY27" fmla="*/ 294074 h 380116"/>
                <a:gd name="connsiteX28" fmla="*/ 91082 w 172441"/>
                <a:gd name="connsiteY28" fmla="*/ 327412 h 380116"/>
                <a:gd name="connsiteX29" fmla="*/ 102989 w 172441"/>
                <a:gd name="connsiteY29" fmla="*/ 358368 h 380116"/>
                <a:gd name="connsiteX30" fmla="*/ 119657 w 172441"/>
                <a:gd name="connsiteY30" fmla="*/ 377418 h 380116"/>
                <a:gd name="connsiteX31" fmla="*/ 152995 w 172441"/>
                <a:gd name="connsiteY31" fmla="*/ 377418 h 380116"/>
                <a:gd name="connsiteX32" fmla="*/ 172045 w 172441"/>
                <a:gd name="connsiteY32" fmla="*/ 360749 h 380116"/>
                <a:gd name="connsiteX33" fmla="*/ 164901 w 172441"/>
                <a:gd name="connsiteY33" fmla="*/ 335002 h 380116"/>
                <a:gd name="connsiteX34" fmla="*/ 152995 w 172441"/>
                <a:gd name="connsiteY34" fmla="*/ 320268 h 380116"/>
                <a:gd name="connsiteX35" fmla="*/ 145851 w 172441"/>
                <a:gd name="connsiteY35" fmla="*/ 291693 h 380116"/>
                <a:gd name="connsiteX36" fmla="*/ 141089 w 172441"/>
                <a:gd name="connsiteY36" fmla="*/ 251212 h 380116"/>
                <a:gd name="connsiteX37" fmla="*/ 139700 w 172441"/>
                <a:gd name="connsiteY37" fmla="*/ 220256 h 380116"/>
                <a:gd name="connsiteX38" fmla="*/ 143470 w 172441"/>
                <a:gd name="connsiteY38" fmla="*/ 184537 h 380116"/>
                <a:gd name="connsiteX39" fmla="*/ 147786 w 172441"/>
                <a:gd name="connsiteY39" fmla="*/ 146437 h 380116"/>
                <a:gd name="connsiteX40" fmla="*/ 152995 w 172441"/>
                <a:gd name="connsiteY40" fmla="*/ 91668 h 380116"/>
                <a:gd name="connsiteX41" fmla="*/ 146701 w 172441"/>
                <a:gd name="connsiteY41" fmla="*/ 34962 h 380116"/>
                <a:gd name="connsiteX42" fmla="*/ 100607 w 172441"/>
                <a:gd name="connsiteY42" fmla="*/ 1627 h 3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2441" h="380116">
                  <a:moveTo>
                    <a:pt x="100607" y="1627"/>
                  </a:moveTo>
                  <a:cubicBezTo>
                    <a:pt x="85533" y="-3044"/>
                    <a:pt x="68560" y="3486"/>
                    <a:pt x="56257" y="6936"/>
                  </a:cubicBezTo>
                  <a:cubicBezTo>
                    <a:pt x="43954" y="10386"/>
                    <a:pt x="34479" y="12967"/>
                    <a:pt x="26789" y="22326"/>
                  </a:cubicBezTo>
                  <a:cubicBezTo>
                    <a:pt x="19100" y="31686"/>
                    <a:pt x="13692" y="50742"/>
                    <a:pt x="10120" y="63093"/>
                  </a:cubicBezTo>
                  <a:cubicBezTo>
                    <a:pt x="6548" y="75444"/>
                    <a:pt x="6151" y="81350"/>
                    <a:pt x="5357" y="96431"/>
                  </a:cubicBezTo>
                  <a:cubicBezTo>
                    <a:pt x="4563" y="111512"/>
                    <a:pt x="5357" y="153581"/>
                    <a:pt x="5357" y="153581"/>
                  </a:cubicBezTo>
                  <a:cubicBezTo>
                    <a:pt x="5357" y="171043"/>
                    <a:pt x="6151" y="183744"/>
                    <a:pt x="5357" y="201206"/>
                  </a:cubicBezTo>
                  <a:cubicBezTo>
                    <a:pt x="4563" y="218668"/>
                    <a:pt x="1389" y="240100"/>
                    <a:pt x="595" y="258356"/>
                  </a:cubicBezTo>
                  <a:cubicBezTo>
                    <a:pt x="-199" y="276612"/>
                    <a:pt x="-199" y="295265"/>
                    <a:pt x="595" y="310743"/>
                  </a:cubicBezTo>
                  <a:cubicBezTo>
                    <a:pt x="1389" y="326221"/>
                    <a:pt x="2579" y="340029"/>
                    <a:pt x="5357" y="351224"/>
                  </a:cubicBezTo>
                  <a:cubicBezTo>
                    <a:pt x="8135" y="362419"/>
                    <a:pt x="10517" y="373548"/>
                    <a:pt x="17264" y="377914"/>
                  </a:cubicBezTo>
                  <a:cubicBezTo>
                    <a:pt x="24011" y="382280"/>
                    <a:pt x="38299" y="379088"/>
                    <a:pt x="45839" y="377418"/>
                  </a:cubicBezTo>
                  <a:cubicBezTo>
                    <a:pt x="53380" y="375748"/>
                    <a:pt x="58935" y="373052"/>
                    <a:pt x="62507" y="367893"/>
                  </a:cubicBezTo>
                  <a:cubicBezTo>
                    <a:pt x="66079" y="362734"/>
                    <a:pt x="68064" y="354796"/>
                    <a:pt x="67270" y="346462"/>
                  </a:cubicBezTo>
                  <a:cubicBezTo>
                    <a:pt x="66476" y="338128"/>
                    <a:pt x="59332" y="328603"/>
                    <a:pt x="57745" y="317887"/>
                  </a:cubicBezTo>
                  <a:cubicBezTo>
                    <a:pt x="56158" y="307171"/>
                    <a:pt x="56951" y="292090"/>
                    <a:pt x="57745" y="282168"/>
                  </a:cubicBezTo>
                  <a:cubicBezTo>
                    <a:pt x="58539" y="272246"/>
                    <a:pt x="60837" y="267484"/>
                    <a:pt x="62507" y="258356"/>
                  </a:cubicBezTo>
                  <a:cubicBezTo>
                    <a:pt x="64177" y="249228"/>
                    <a:pt x="67369" y="239702"/>
                    <a:pt x="67766" y="227399"/>
                  </a:cubicBezTo>
                  <a:cubicBezTo>
                    <a:pt x="68163" y="215096"/>
                    <a:pt x="65765" y="199221"/>
                    <a:pt x="64889" y="184537"/>
                  </a:cubicBezTo>
                  <a:cubicBezTo>
                    <a:pt x="64013" y="169853"/>
                    <a:pt x="62904" y="152787"/>
                    <a:pt x="62507" y="139293"/>
                  </a:cubicBezTo>
                  <a:cubicBezTo>
                    <a:pt x="62110" y="125799"/>
                    <a:pt x="59729" y="111908"/>
                    <a:pt x="62507" y="103574"/>
                  </a:cubicBezTo>
                  <a:cubicBezTo>
                    <a:pt x="65285" y="95240"/>
                    <a:pt x="73620" y="89287"/>
                    <a:pt x="79176" y="89287"/>
                  </a:cubicBezTo>
                  <a:cubicBezTo>
                    <a:pt x="84732" y="89287"/>
                    <a:pt x="93786" y="95637"/>
                    <a:pt x="95845" y="103574"/>
                  </a:cubicBezTo>
                  <a:cubicBezTo>
                    <a:pt x="97904" y="111512"/>
                    <a:pt x="92720" y="124609"/>
                    <a:pt x="91529" y="136912"/>
                  </a:cubicBezTo>
                  <a:cubicBezTo>
                    <a:pt x="90338" y="149215"/>
                    <a:pt x="89569" y="163899"/>
                    <a:pt x="88701" y="177393"/>
                  </a:cubicBezTo>
                  <a:cubicBezTo>
                    <a:pt x="87833" y="190887"/>
                    <a:pt x="86717" y="204777"/>
                    <a:pt x="86320" y="217874"/>
                  </a:cubicBezTo>
                  <a:cubicBezTo>
                    <a:pt x="85923" y="230971"/>
                    <a:pt x="86320" y="255974"/>
                    <a:pt x="86320" y="255974"/>
                  </a:cubicBezTo>
                  <a:cubicBezTo>
                    <a:pt x="86320" y="268674"/>
                    <a:pt x="85526" y="282168"/>
                    <a:pt x="86320" y="294074"/>
                  </a:cubicBezTo>
                  <a:cubicBezTo>
                    <a:pt x="87114" y="305980"/>
                    <a:pt x="88304" y="316696"/>
                    <a:pt x="91082" y="327412"/>
                  </a:cubicBezTo>
                  <a:cubicBezTo>
                    <a:pt x="93860" y="338128"/>
                    <a:pt x="98227" y="350034"/>
                    <a:pt x="102989" y="358368"/>
                  </a:cubicBezTo>
                  <a:cubicBezTo>
                    <a:pt x="107751" y="366702"/>
                    <a:pt x="111323" y="374243"/>
                    <a:pt x="119657" y="377418"/>
                  </a:cubicBezTo>
                  <a:cubicBezTo>
                    <a:pt x="127991" y="380593"/>
                    <a:pt x="144264" y="380196"/>
                    <a:pt x="152995" y="377418"/>
                  </a:cubicBezTo>
                  <a:cubicBezTo>
                    <a:pt x="161726" y="374640"/>
                    <a:pt x="170061" y="367818"/>
                    <a:pt x="172045" y="360749"/>
                  </a:cubicBezTo>
                  <a:cubicBezTo>
                    <a:pt x="174029" y="353680"/>
                    <a:pt x="168076" y="341749"/>
                    <a:pt x="164901" y="335002"/>
                  </a:cubicBezTo>
                  <a:cubicBezTo>
                    <a:pt x="161726" y="328255"/>
                    <a:pt x="156170" y="327486"/>
                    <a:pt x="152995" y="320268"/>
                  </a:cubicBezTo>
                  <a:cubicBezTo>
                    <a:pt x="149820" y="313050"/>
                    <a:pt x="147835" y="303202"/>
                    <a:pt x="145851" y="291693"/>
                  </a:cubicBezTo>
                  <a:cubicBezTo>
                    <a:pt x="143867" y="280184"/>
                    <a:pt x="142114" y="263118"/>
                    <a:pt x="141089" y="251212"/>
                  </a:cubicBezTo>
                  <a:cubicBezTo>
                    <a:pt x="140064" y="239306"/>
                    <a:pt x="139303" y="231368"/>
                    <a:pt x="139700" y="220256"/>
                  </a:cubicBezTo>
                  <a:cubicBezTo>
                    <a:pt x="140097" y="209144"/>
                    <a:pt x="142122" y="196840"/>
                    <a:pt x="143470" y="184537"/>
                  </a:cubicBezTo>
                  <a:cubicBezTo>
                    <a:pt x="144818" y="172234"/>
                    <a:pt x="146199" y="161915"/>
                    <a:pt x="147786" y="146437"/>
                  </a:cubicBezTo>
                  <a:cubicBezTo>
                    <a:pt x="149374" y="130959"/>
                    <a:pt x="152598" y="107146"/>
                    <a:pt x="152995" y="91668"/>
                  </a:cubicBezTo>
                  <a:cubicBezTo>
                    <a:pt x="153392" y="76190"/>
                    <a:pt x="155432" y="49969"/>
                    <a:pt x="146701" y="34962"/>
                  </a:cubicBezTo>
                  <a:cubicBezTo>
                    <a:pt x="137970" y="19955"/>
                    <a:pt x="115681" y="6298"/>
                    <a:pt x="100607" y="1627"/>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699" name="任意多边形 453">
              <a:extLst>
                <a:ext uri="{FF2B5EF4-FFF2-40B4-BE49-F238E27FC236}">
                  <a16:creationId xmlns:a16="http://schemas.microsoft.com/office/drawing/2014/main" id="{A45DE07E-9BE8-7197-9BE8-4930C0EE2B6A}"/>
                </a:ext>
              </a:extLst>
            </p:cNvPr>
            <p:cNvSpPr>
              <a:spLocks noChangeAspect="1"/>
            </p:cNvSpPr>
            <p:nvPr/>
          </p:nvSpPr>
          <p:spPr>
            <a:xfrm rot="5400000">
              <a:off x="11288295" y="2908978"/>
              <a:ext cx="114286" cy="252026"/>
            </a:xfrm>
            <a:custGeom>
              <a:avLst/>
              <a:gdLst>
                <a:gd name="connsiteX0" fmla="*/ 100607 w 172441"/>
                <a:gd name="connsiteY0" fmla="*/ 1963 h 384749"/>
                <a:gd name="connsiteX1" fmla="*/ 50601 w 172441"/>
                <a:gd name="connsiteY1" fmla="*/ 13870 h 384749"/>
                <a:gd name="connsiteX2" fmla="*/ 26789 w 172441"/>
                <a:gd name="connsiteY2" fmla="*/ 30538 h 384749"/>
                <a:gd name="connsiteX3" fmla="*/ 10120 w 172441"/>
                <a:gd name="connsiteY3" fmla="*/ 66257 h 384749"/>
                <a:gd name="connsiteX4" fmla="*/ 5357 w 172441"/>
                <a:gd name="connsiteY4" fmla="*/ 99595 h 384749"/>
                <a:gd name="connsiteX5" fmla="*/ 5357 w 172441"/>
                <a:gd name="connsiteY5" fmla="*/ 156745 h 384749"/>
                <a:gd name="connsiteX6" fmla="*/ 5357 w 172441"/>
                <a:gd name="connsiteY6" fmla="*/ 204370 h 384749"/>
                <a:gd name="connsiteX7" fmla="*/ 595 w 172441"/>
                <a:gd name="connsiteY7" fmla="*/ 261520 h 384749"/>
                <a:gd name="connsiteX8" fmla="*/ 595 w 172441"/>
                <a:gd name="connsiteY8" fmla="*/ 313907 h 384749"/>
                <a:gd name="connsiteX9" fmla="*/ 5357 w 172441"/>
                <a:gd name="connsiteY9" fmla="*/ 354388 h 384749"/>
                <a:gd name="connsiteX10" fmla="*/ 17264 w 172441"/>
                <a:gd name="connsiteY10" fmla="*/ 382963 h 384749"/>
                <a:gd name="connsiteX11" fmla="*/ 45839 w 172441"/>
                <a:gd name="connsiteY11" fmla="*/ 380582 h 384749"/>
                <a:gd name="connsiteX12" fmla="*/ 62507 w 172441"/>
                <a:gd name="connsiteY12" fmla="*/ 371057 h 384749"/>
                <a:gd name="connsiteX13" fmla="*/ 67270 w 172441"/>
                <a:gd name="connsiteY13" fmla="*/ 349626 h 384749"/>
                <a:gd name="connsiteX14" fmla="*/ 57745 w 172441"/>
                <a:gd name="connsiteY14" fmla="*/ 321051 h 384749"/>
                <a:gd name="connsiteX15" fmla="*/ 57745 w 172441"/>
                <a:gd name="connsiteY15" fmla="*/ 285332 h 384749"/>
                <a:gd name="connsiteX16" fmla="*/ 62507 w 172441"/>
                <a:gd name="connsiteY16" fmla="*/ 261520 h 384749"/>
                <a:gd name="connsiteX17" fmla="*/ 69651 w 172441"/>
                <a:gd name="connsiteY17" fmla="*/ 230563 h 384749"/>
                <a:gd name="connsiteX18" fmla="*/ 64889 w 172441"/>
                <a:gd name="connsiteY18" fmla="*/ 187701 h 384749"/>
                <a:gd name="connsiteX19" fmla="*/ 62507 w 172441"/>
                <a:gd name="connsiteY19" fmla="*/ 142457 h 384749"/>
                <a:gd name="connsiteX20" fmla="*/ 62507 w 172441"/>
                <a:gd name="connsiteY20" fmla="*/ 106738 h 384749"/>
                <a:gd name="connsiteX21" fmla="*/ 79176 w 172441"/>
                <a:gd name="connsiteY21" fmla="*/ 92451 h 384749"/>
                <a:gd name="connsiteX22" fmla="*/ 95845 w 172441"/>
                <a:gd name="connsiteY22" fmla="*/ 106738 h 384749"/>
                <a:gd name="connsiteX23" fmla="*/ 88701 w 172441"/>
                <a:gd name="connsiteY23" fmla="*/ 140076 h 384749"/>
                <a:gd name="connsiteX24" fmla="*/ 88701 w 172441"/>
                <a:gd name="connsiteY24" fmla="*/ 180557 h 384749"/>
                <a:gd name="connsiteX25" fmla="*/ 86320 w 172441"/>
                <a:gd name="connsiteY25" fmla="*/ 221038 h 384749"/>
                <a:gd name="connsiteX26" fmla="*/ 86320 w 172441"/>
                <a:gd name="connsiteY26" fmla="*/ 259138 h 384749"/>
                <a:gd name="connsiteX27" fmla="*/ 86320 w 172441"/>
                <a:gd name="connsiteY27" fmla="*/ 297238 h 384749"/>
                <a:gd name="connsiteX28" fmla="*/ 91082 w 172441"/>
                <a:gd name="connsiteY28" fmla="*/ 330576 h 384749"/>
                <a:gd name="connsiteX29" fmla="*/ 102989 w 172441"/>
                <a:gd name="connsiteY29" fmla="*/ 361532 h 384749"/>
                <a:gd name="connsiteX30" fmla="*/ 119657 w 172441"/>
                <a:gd name="connsiteY30" fmla="*/ 380582 h 384749"/>
                <a:gd name="connsiteX31" fmla="*/ 152995 w 172441"/>
                <a:gd name="connsiteY31" fmla="*/ 380582 h 384749"/>
                <a:gd name="connsiteX32" fmla="*/ 172045 w 172441"/>
                <a:gd name="connsiteY32" fmla="*/ 363913 h 384749"/>
                <a:gd name="connsiteX33" fmla="*/ 164901 w 172441"/>
                <a:gd name="connsiteY33" fmla="*/ 335338 h 384749"/>
                <a:gd name="connsiteX34" fmla="*/ 152995 w 172441"/>
                <a:gd name="connsiteY34" fmla="*/ 323432 h 384749"/>
                <a:gd name="connsiteX35" fmla="*/ 145851 w 172441"/>
                <a:gd name="connsiteY35" fmla="*/ 294857 h 384749"/>
                <a:gd name="connsiteX36" fmla="*/ 141089 w 172441"/>
                <a:gd name="connsiteY36" fmla="*/ 254376 h 384749"/>
                <a:gd name="connsiteX37" fmla="*/ 143470 w 172441"/>
                <a:gd name="connsiteY37" fmla="*/ 223420 h 384749"/>
                <a:gd name="connsiteX38" fmla="*/ 143470 w 172441"/>
                <a:gd name="connsiteY38" fmla="*/ 187701 h 384749"/>
                <a:gd name="connsiteX39" fmla="*/ 150614 w 172441"/>
                <a:gd name="connsiteY39" fmla="*/ 149601 h 384749"/>
                <a:gd name="connsiteX40" fmla="*/ 152995 w 172441"/>
                <a:gd name="connsiteY40" fmla="*/ 94832 h 384749"/>
                <a:gd name="connsiteX41" fmla="*/ 152995 w 172441"/>
                <a:gd name="connsiteY41" fmla="*/ 56732 h 384749"/>
                <a:gd name="connsiteX42" fmla="*/ 100607 w 172441"/>
                <a:gd name="connsiteY42" fmla="*/ 1963 h 384749"/>
                <a:gd name="connsiteX0" fmla="*/ 100607 w 172441"/>
                <a:gd name="connsiteY0" fmla="*/ 2292 h 385078"/>
                <a:gd name="connsiteX1" fmla="*/ 53429 w 172441"/>
                <a:gd name="connsiteY1" fmla="*/ 12314 h 385078"/>
                <a:gd name="connsiteX2" fmla="*/ 26789 w 172441"/>
                <a:gd name="connsiteY2" fmla="*/ 30867 h 385078"/>
                <a:gd name="connsiteX3" fmla="*/ 10120 w 172441"/>
                <a:gd name="connsiteY3" fmla="*/ 66586 h 385078"/>
                <a:gd name="connsiteX4" fmla="*/ 5357 w 172441"/>
                <a:gd name="connsiteY4" fmla="*/ 99924 h 385078"/>
                <a:gd name="connsiteX5" fmla="*/ 5357 w 172441"/>
                <a:gd name="connsiteY5" fmla="*/ 157074 h 385078"/>
                <a:gd name="connsiteX6" fmla="*/ 5357 w 172441"/>
                <a:gd name="connsiteY6" fmla="*/ 204699 h 385078"/>
                <a:gd name="connsiteX7" fmla="*/ 595 w 172441"/>
                <a:gd name="connsiteY7" fmla="*/ 261849 h 385078"/>
                <a:gd name="connsiteX8" fmla="*/ 595 w 172441"/>
                <a:gd name="connsiteY8" fmla="*/ 314236 h 385078"/>
                <a:gd name="connsiteX9" fmla="*/ 5357 w 172441"/>
                <a:gd name="connsiteY9" fmla="*/ 354717 h 385078"/>
                <a:gd name="connsiteX10" fmla="*/ 17264 w 172441"/>
                <a:gd name="connsiteY10" fmla="*/ 383292 h 385078"/>
                <a:gd name="connsiteX11" fmla="*/ 45839 w 172441"/>
                <a:gd name="connsiteY11" fmla="*/ 380911 h 385078"/>
                <a:gd name="connsiteX12" fmla="*/ 62507 w 172441"/>
                <a:gd name="connsiteY12" fmla="*/ 371386 h 385078"/>
                <a:gd name="connsiteX13" fmla="*/ 67270 w 172441"/>
                <a:gd name="connsiteY13" fmla="*/ 349955 h 385078"/>
                <a:gd name="connsiteX14" fmla="*/ 57745 w 172441"/>
                <a:gd name="connsiteY14" fmla="*/ 321380 h 385078"/>
                <a:gd name="connsiteX15" fmla="*/ 57745 w 172441"/>
                <a:gd name="connsiteY15" fmla="*/ 285661 h 385078"/>
                <a:gd name="connsiteX16" fmla="*/ 62507 w 172441"/>
                <a:gd name="connsiteY16" fmla="*/ 261849 h 385078"/>
                <a:gd name="connsiteX17" fmla="*/ 69651 w 172441"/>
                <a:gd name="connsiteY17" fmla="*/ 230892 h 385078"/>
                <a:gd name="connsiteX18" fmla="*/ 64889 w 172441"/>
                <a:gd name="connsiteY18" fmla="*/ 188030 h 385078"/>
                <a:gd name="connsiteX19" fmla="*/ 62507 w 172441"/>
                <a:gd name="connsiteY19" fmla="*/ 142786 h 385078"/>
                <a:gd name="connsiteX20" fmla="*/ 62507 w 172441"/>
                <a:gd name="connsiteY20" fmla="*/ 107067 h 385078"/>
                <a:gd name="connsiteX21" fmla="*/ 79176 w 172441"/>
                <a:gd name="connsiteY21" fmla="*/ 92780 h 385078"/>
                <a:gd name="connsiteX22" fmla="*/ 95845 w 172441"/>
                <a:gd name="connsiteY22" fmla="*/ 107067 h 385078"/>
                <a:gd name="connsiteX23" fmla="*/ 88701 w 172441"/>
                <a:gd name="connsiteY23" fmla="*/ 140405 h 385078"/>
                <a:gd name="connsiteX24" fmla="*/ 88701 w 172441"/>
                <a:gd name="connsiteY24" fmla="*/ 180886 h 385078"/>
                <a:gd name="connsiteX25" fmla="*/ 86320 w 172441"/>
                <a:gd name="connsiteY25" fmla="*/ 221367 h 385078"/>
                <a:gd name="connsiteX26" fmla="*/ 86320 w 172441"/>
                <a:gd name="connsiteY26" fmla="*/ 259467 h 385078"/>
                <a:gd name="connsiteX27" fmla="*/ 86320 w 172441"/>
                <a:gd name="connsiteY27" fmla="*/ 297567 h 385078"/>
                <a:gd name="connsiteX28" fmla="*/ 91082 w 172441"/>
                <a:gd name="connsiteY28" fmla="*/ 330905 h 385078"/>
                <a:gd name="connsiteX29" fmla="*/ 102989 w 172441"/>
                <a:gd name="connsiteY29" fmla="*/ 361861 h 385078"/>
                <a:gd name="connsiteX30" fmla="*/ 119657 w 172441"/>
                <a:gd name="connsiteY30" fmla="*/ 380911 h 385078"/>
                <a:gd name="connsiteX31" fmla="*/ 152995 w 172441"/>
                <a:gd name="connsiteY31" fmla="*/ 380911 h 385078"/>
                <a:gd name="connsiteX32" fmla="*/ 172045 w 172441"/>
                <a:gd name="connsiteY32" fmla="*/ 364242 h 385078"/>
                <a:gd name="connsiteX33" fmla="*/ 164901 w 172441"/>
                <a:gd name="connsiteY33" fmla="*/ 335667 h 385078"/>
                <a:gd name="connsiteX34" fmla="*/ 152995 w 172441"/>
                <a:gd name="connsiteY34" fmla="*/ 323761 h 385078"/>
                <a:gd name="connsiteX35" fmla="*/ 145851 w 172441"/>
                <a:gd name="connsiteY35" fmla="*/ 295186 h 385078"/>
                <a:gd name="connsiteX36" fmla="*/ 141089 w 172441"/>
                <a:gd name="connsiteY36" fmla="*/ 254705 h 385078"/>
                <a:gd name="connsiteX37" fmla="*/ 143470 w 172441"/>
                <a:gd name="connsiteY37" fmla="*/ 223749 h 385078"/>
                <a:gd name="connsiteX38" fmla="*/ 143470 w 172441"/>
                <a:gd name="connsiteY38" fmla="*/ 188030 h 385078"/>
                <a:gd name="connsiteX39" fmla="*/ 150614 w 172441"/>
                <a:gd name="connsiteY39" fmla="*/ 149930 h 385078"/>
                <a:gd name="connsiteX40" fmla="*/ 152995 w 172441"/>
                <a:gd name="connsiteY40" fmla="*/ 95161 h 385078"/>
                <a:gd name="connsiteX41" fmla="*/ 152995 w 172441"/>
                <a:gd name="connsiteY41" fmla="*/ 57061 h 385078"/>
                <a:gd name="connsiteX42" fmla="*/ 100607 w 172441"/>
                <a:gd name="connsiteY42" fmla="*/ 2292 h 385078"/>
                <a:gd name="connsiteX0" fmla="*/ 100607 w 172441"/>
                <a:gd name="connsiteY0" fmla="*/ 2626 h 382584"/>
                <a:gd name="connsiteX1" fmla="*/ 53429 w 172441"/>
                <a:gd name="connsiteY1" fmla="*/ 9820 h 382584"/>
                <a:gd name="connsiteX2" fmla="*/ 26789 w 172441"/>
                <a:gd name="connsiteY2" fmla="*/ 28373 h 382584"/>
                <a:gd name="connsiteX3" fmla="*/ 10120 w 172441"/>
                <a:gd name="connsiteY3" fmla="*/ 64092 h 382584"/>
                <a:gd name="connsiteX4" fmla="*/ 5357 w 172441"/>
                <a:gd name="connsiteY4" fmla="*/ 97430 h 382584"/>
                <a:gd name="connsiteX5" fmla="*/ 5357 w 172441"/>
                <a:gd name="connsiteY5" fmla="*/ 154580 h 382584"/>
                <a:gd name="connsiteX6" fmla="*/ 5357 w 172441"/>
                <a:gd name="connsiteY6" fmla="*/ 202205 h 382584"/>
                <a:gd name="connsiteX7" fmla="*/ 595 w 172441"/>
                <a:gd name="connsiteY7" fmla="*/ 259355 h 382584"/>
                <a:gd name="connsiteX8" fmla="*/ 595 w 172441"/>
                <a:gd name="connsiteY8" fmla="*/ 311742 h 382584"/>
                <a:gd name="connsiteX9" fmla="*/ 5357 w 172441"/>
                <a:gd name="connsiteY9" fmla="*/ 352223 h 382584"/>
                <a:gd name="connsiteX10" fmla="*/ 17264 w 172441"/>
                <a:gd name="connsiteY10" fmla="*/ 380798 h 382584"/>
                <a:gd name="connsiteX11" fmla="*/ 45839 w 172441"/>
                <a:gd name="connsiteY11" fmla="*/ 378417 h 382584"/>
                <a:gd name="connsiteX12" fmla="*/ 62507 w 172441"/>
                <a:gd name="connsiteY12" fmla="*/ 368892 h 382584"/>
                <a:gd name="connsiteX13" fmla="*/ 67270 w 172441"/>
                <a:gd name="connsiteY13" fmla="*/ 347461 h 382584"/>
                <a:gd name="connsiteX14" fmla="*/ 57745 w 172441"/>
                <a:gd name="connsiteY14" fmla="*/ 318886 h 382584"/>
                <a:gd name="connsiteX15" fmla="*/ 57745 w 172441"/>
                <a:gd name="connsiteY15" fmla="*/ 283167 h 382584"/>
                <a:gd name="connsiteX16" fmla="*/ 62507 w 172441"/>
                <a:gd name="connsiteY16" fmla="*/ 259355 h 382584"/>
                <a:gd name="connsiteX17" fmla="*/ 69651 w 172441"/>
                <a:gd name="connsiteY17" fmla="*/ 228398 h 382584"/>
                <a:gd name="connsiteX18" fmla="*/ 64889 w 172441"/>
                <a:gd name="connsiteY18" fmla="*/ 185536 h 382584"/>
                <a:gd name="connsiteX19" fmla="*/ 62507 w 172441"/>
                <a:gd name="connsiteY19" fmla="*/ 140292 h 382584"/>
                <a:gd name="connsiteX20" fmla="*/ 62507 w 172441"/>
                <a:gd name="connsiteY20" fmla="*/ 104573 h 382584"/>
                <a:gd name="connsiteX21" fmla="*/ 79176 w 172441"/>
                <a:gd name="connsiteY21" fmla="*/ 90286 h 382584"/>
                <a:gd name="connsiteX22" fmla="*/ 95845 w 172441"/>
                <a:gd name="connsiteY22" fmla="*/ 104573 h 382584"/>
                <a:gd name="connsiteX23" fmla="*/ 88701 w 172441"/>
                <a:gd name="connsiteY23" fmla="*/ 137911 h 382584"/>
                <a:gd name="connsiteX24" fmla="*/ 88701 w 172441"/>
                <a:gd name="connsiteY24" fmla="*/ 178392 h 382584"/>
                <a:gd name="connsiteX25" fmla="*/ 86320 w 172441"/>
                <a:gd name="connsiteY25" fmla="*/ 218873 h 382584"/>
                <a:gd name="connsiteX26" fmla="*/ 86320 w 172441"/>
                <a:gd name="connsiteY26" fmla="*/ 256973 h 382584"/>
                <a:gd name="connsiteX27" fmla="*/ 86320 w 172441"/>
                <a:gd name="connsiteY27" fmla="*/ 295073 h 382584"/>
                <a:gd name="connsiteX28" fmla="*/ 91082 w 172441"/>
                <a:gd name="connsiteY28" fmla="*/ 328411 h 382584"/>
                <a:gd name="connsiteX29" fmla="*/ 102989 w 172441"/>
                <a:gd name="connsiteY29" fmla="*/ 359367 h 382584"/>
                <a:gd name="connsiteX30" fmla="*/ 119657 w 172441"/>
                <a:gd name="connsiteY30" fmla="*/ 378417 h 382584"/>
                <a:gd name="connsiteX31" fmla="*/ 152995 w 172441"/>
                <a:gd name="connsiteY31" fmla="*/ 378417 h 382584"/>
                <a:gd name="connsiteX32" fmla="*/ 172045 w 172441"/>
                <a:gd name="connsiteY32" fmla="*/ 361748 h 382584"/>
                <a:gd name="connsiteX33" fmla="*/ 164901 w 172441"/>
                <a:gd name="connsiteY33" fmla="*/ 333173 h 382584"/>
                <a:gd name="connsiteX34" fmla="*/ 152995 w 172441"/>
                <a:gd name="connsiteY34" fmla="*/ 321267 h 382584"/>
                <a:gd name="connsiteX35" fmla="*/ 145851 w 172441"/>
                <a:gd name="connsiteY35" fmla="*/ 292692 h 382584"/>
                <a:gd name="connsiteX36" fmla="*/ 141089 w 172441"/>
                <a:gd name="connsiteY36" fmla="*/ 252211 h 382584"/>
                <a:gd name="connsiteX37" fmla="*/ 143470 w 172441"/>
                <a:gd name="connsiteY37" fmla="*/ 221255 h 382584"/>
                <a:gd name="connsiteX38" fmla="*/ 143470 w 172441"/>
                <a:gd name="connsiteY38" fmla="*/ 185536 h 382584"/>
                <a:gd name="connsiteX39" fmla="*/ 150614 w 172441"/>
                <a:gd name="connsiteY39" fmla="*/ 147436 h 382584"/>
                <a:gd name="connsiteX40" fmla="*/ 152995 w 172441"/>
                <a:gd name="connsiteY40" fmla="*/ 92667 h 382584"/>
                <a:gd name="connsiteX41" fmla="*/ 152995 w 172441"/>
                <a:gd name="connsiteY41" fmla="*/ 54567 h 382584"/>
                <a:gd name="connsiteX42" fmla="*/ 100607 w 172441"/>
                <a:gd name="connsiteY42" fmla="*/ 2626 h 382584"/>
                <a:gd name="connsiteX0" fmla="*/ 100607 w 172441"/>
                <a:gd name="connsiteY0" fmla="*/ 2560 h 382518"/>
                <a:gd name="connsiteX1" fmla="*/ 53429 w 172441"/>
                <a:gd name="connsiteY1" fmla="*/ 9754 h 382518"/>
                <a:gd name="connsiteX2" fmla="*/ 26789 w 172441"/>
                <a:gd name="connsiteY2" fmla="*/ 28307 h 382518"/>
                <a:gd name="connsiteX3" fmla="*/ 10120 w 172441"/>
                <a:gd name="connsiteY3" fmla="*/ 64026 h 382518"/>
                <a:gd name="connsiteX4" fmla="*/ 5357 w 172441"/>
                <a:gd name="connsiteY4" fmla="*/ 97364 h 382518"/>
                <a:gd name="connsiteX5" fmla="*/ 5357 w 172441"/>
                <a:gd name="connsiteY5" fmla="*/ 154514 h 382518"/>
                <a:gd name="connsiteX6" fmla="*/ 5357 w 172441"/>
                <a:gd name="connsiteY6" fmla="*/ 202139 h 382518"/>
                <a:gd name="connsiteX7" fmla="*/ 595 w 172441"/>
                <a:gd name="connsiteY7" fmla="*/ 259289 h 382518"/>
                <a:gd name="connsiteX8" fmla="*/ 595 w 172441"/>
                <a:gd name="connsiteY8" fmla="*/ 311676 h 382518"/>
                <a:gd name="connsiteX9" fmla="*/ 5357 w 172441"/>
                <a:gd name="connsiteY9" fmla="*/ 352157 h 382518"/>
                <a:gd name="connsiteX10" fmla="*/ 17264 w 172441"/>
                <a:gd name="connsiteY10" fmla="*/ 380732 h 382518"/>
                <a:gd name="connsiteX11" fmla="*/ 45839 w 172441"/>
                <a:gd name="connsiteY11" fmla="*/ 378351 h 382518"/>
                <a:gd name="connsiteX12" fmla="*/ 62507 w 172441"/>
                <a:gd name="connsiteY12" fmla="*/ 368826 h 382518"/>
                <a:gd name="connsiteX13" fmla="*/ 67270 w 172441"/>
                <a:gd name="connsiteY13" fmla="*/ 347395 h 382518"/>
                <a:gd name="connsiteX14" fmla="*/ 57745 w 172441"/>
                <a:gd name="connsiteY14" fmla="*/ 318820 h 382518"/>
                <a:gd name="connsiteX15" fmla="*/ 57745 w 172441"/>
                <a:gd name="connsiteY15" fmla="*/ 283101 h 382518"/>
                <a:gd name="connsiteX16" fmla="*/ 62507 w 172441"/>
                <a:gd name="connsiteY16" fmla="*/ 259289 h 382518"/>
                <a:gd name="connsiteX17" fmla="*/ 69651 w 172441"/>
                <a:gd name="connsiteY17" fmla="*/ 228332 h 382518"/>
                <a:gd name="connsiteX18" fmla="*/ 64889 w 172441"/>
                <a:gd name="connsiteY18" fmla="*/ 185470 h 382518"/>
                <a:gd name="connsiteX19" fmla="*/ 62507 w 172441"/>
                <a:gd name="connsiteY19" fmla="*/ 140226 h 382518"/>
                <a:gd name="connsiteX20" fmla="*/ 62507 w 172441"/>
                <a:gd name="connsiteY20" fmla="*/ 104507 h 382518"/>
                <a:gd name="connsiteX21" fmla="*/ 79176 w 172441"/>
                <a:gd name="connsiteY21" fmla="*/ 90220 h 382518"/>
                <a:gd name="connsiteX22" fmla="*/ 95845 w 172441"/>
                <a:gd name="connsiteY22" fmla="*/ 104507 h 382518"/>
                <a:gd name="connsiteX23" fmla="*/ 88701 w 172441"/>
                <a:gd name="connsiteY23" fmla="*/ 137845 h 382518"/>
                <a:gd name="connsiteX24" fmla="*/ 88701 w 172441"/>
                <a:gd name="connsiteY24" fmla="*/ 178326 h 382518"/>
                <a:gd name="connsiteX25" fmla="*/ 86320 w 172441"/>
                <a:gd name="connsiteY25" fmla="*/ 218807 h 382518"/>
                <a:gd name="connsiteX26" fmla="*/ 86320 w 172441"/>
                <a:gd name="connsiteY26" fmla="*/ 256907 h 382518"/>
                <a:gd name="connsiteX27" fmla="*/ 86320 w 172441"/>
                <a:gd name="connsiteY27" fmla="*/ 295007 h 382518"/>
                <a:gd name="connsiteX28" fmla="*/ 91082 w 172441"/>
                <a:gd name="connsiteY28" fmla="*/ 328345 h 382518"/>
                <a:gd name="connsiteX29" fmla="*/ 102989 w 172441"/>
                <a:gd name="connsiteY29" fmla="*/ 359301 h 382518"/>
                <a:gd name="connsiteX30" fmla="*/ 119657 w 172441"/>
                <a:gd name="connsiteY30" fmla="*/ 378351 h 382518"/>
                <a:gd name="connsiteX31" fmla="*/ 152995 w 172441"/>
                <a:gd name="connsiteY31" fmla="*/ 378351 h 382518"/>
                <a:gd name="connsiteX32" fmla="*/ 172045 w 172441"/>
                <a:gd name="connsiteY32" fmla="*/ 361682 h 382518"/>
                <a:gd name="connsiteX33" fmla="*/ 164901 w 172441"/>
                <a:gd name="connsiteY33" fmla="*/ 333107 h 382518"/>
                <a:gd name="connsiteX34" fmla="*/ 152995 w 172441"/>
                <a:gd name="connsiteY34" fmla="*/ 321201 h 382518"/>
                <a:gd name="connsiteX35" fmla="*/ 145851 w 172441"/>
                <a:gd name="connsiteY35" fmla="*/ 292626 h 382518"/>
                <a:gd name="connsiteX36" fmla="*/ 141089 w 172441"/>
                <a:gd name="connsiteY36" fmla="*/ 252145 h 382518"/>
                <a:gd name="connsiteX37" fmla="*/ 143470 w 172441"/>
                <a:gd name="connsiteY37" fmla="*/ 221189 h 382518"/>
                <a:gd name="connsiteX38" fmla="*/ 143470 w 172441"/>
                <a:gd name="connsiteY38" fmla="*/ 185470 h 382518"/>
                <a:gd name="connsiteX39" fmla="*/ 150614 w 172441"/>
                <a:gd name="connsiteY39" fmla="*/ 147370 h 382518"/>
                <a:gd name="connsiteX40" fmla="*/ 152995 w 172441"/>
                <a:gd name="connsiteY40" fmla="*/ 92601 h 382518"/>
                <a:gd name="connsiteX41" fmla="*/ 149225 w 172441"/>
                <a:gd name="connsiteY41" fmla="*/ 53559 h 382518"/>
                <a:gd name="connsiteX42" fmla="*/ 100607 w 172441"/>
                <a:gd name="connsiteY42" fmla="*/ 2560 h 382518"/>
                <a:gd name="connsiteX0" fmla="*/ 100607 w 172441"/>
                <a:gd name="connsiteY0" fmla="*/ 2560 h 382518"/>
                <a:gd name="connsiteX1" fmla="*/ 53429 w 172441"/>
                <a:gd name="connsiteY1" fmla="*/ 9754 h 382518"/>
                <a:gd name="connsiteX2" fmla="*/ 26789 w 172441"/>
                <a:gd name="connsiteY2" fmla="*/ 28307 h 382518"/>
                <a:gd name="connsiteX3" fmla="*/ 10120 w 172441"/>
                <a:gd name="connsiteY3" fmla="*/ 64026 h 382518"/>
                <a:gd name="connsiteX4" fmla="*/ 5357 w 172441"/>
                <a:gd name="connsiteY4" fmla="*/ 97364 h 382518"/>
                <a:gd name="connsiteX5" fmla="*/ 5357 w 172441"/>
                <a:gd name="connsiteY5" fmla="*/ 154514 h 382518"/>
                <a:gd name="connsiteX6" fmla="*/ 5357 w 172441"/>
                <a:gd name="connsiteY6" fmla="*/ 202139 h 382518"/>
                <a:gd name="connsiteX7" fmla="*/ 595 w 172441"/>
                <a:gd name="connsiteY7" fmla="*/ 259289 h 382518"/>
                <a:gd name="connsiteX8" fmla="*/ 595 w 172441"/>
                <a:gd name="connsiteY8" fmla="*/ 311676 h 382518"/>
                <a:gd name="connsiteX9" fmla="*/ 5357 w 172441"/>
                <a:gd name="connsiteY9" fmla="*/ 352157 h 382518"/>
                <a:gd name="connsiteX10" fmla="*/ 17264 w 172441"/>
                <a:gd name="connsiteY10" fmla="*/ 380732 h 382518"/>
                <a:gd name="connsiteX11" fmla="*/ 45839 w 172441"/>
                <a:gd name="connsiteY11" fmla="*/ 378351 h 382518"/>
                <a:gd name="connsiteX12" fmla="*/ 62507 w 172441"/>
                <a:gd name="connsiteY12" fmla="*/ 368826 h 382518"/>
                <a:gd name="connsiteX13" fmla="*/ 67270 w 172441"/>
                <a:gd name="connsiteY13" fmla="*/ 347395 h 382518"/>
                <a:gd name="connsiteX14" fmla="*/ 57745 w 172441"/>
                <a:gd name="connsiteY14" fmla="*/ 318820 h 382518"/>
                <a:gd name="connsiteX15" fmla="*/ 57745 w 172441"/>
                <a:gd name="connsiteY15" fmla="*/ 283101 h 382518"/>
                <a:gd name="connsiteX16" fmla="*/ 62507 w 172441"/>
                <a:gd name="connsiteY16" fmla="*/ 259289 h 382518"/>
                <a:gd name="connsiteX17" fmla="*/ 69651 w 172441"/>
                <a:gd name="connsiteY17" fmla="*/ 228332 h 382518"/>
                <a:gd name="connsiteX18" fmla="*/ 64889 w 172441"/>
                <a:gd name="connsiteY18" fmla="*/ 185470 h 382518"/>
                <a:gd name="connsiteX19" fmla="*/ 62507 w 172441"/>
                <a:gd name="connsiteY19" fmla="*/ 140226 h 382518"/>
                <a:gd name="connsiteX20" fmla="*/ 62507 w 172441"/>
                <a:gd name="connsiteY20" fmla="*/ 104507 h 382518"/>
                <a:gd name="connsiteX21" fmla="*/ 79176 w 172441"/>
                <a:gd name="connsiteY21" fmla="*/ 90220 h 382518"/>
                <a:gd name="connsiteX22" fmla="*/ 95845 w 172441"/>
                <a:gd name="connsiteY22" fmla="*/ 104507 h 382518"/>
                <a:gd name="connsiteX23" fmla="*/ 88701 w 172441"/>
                <a:gd name="connsiteY23" fmla="*/ 137845 h 382518"/>
                <a:gd name="connsiteX24" fmla="*/ 88701 w 172441"/>
                <a:gd name="connsiteY24" fmla="*/ 178326 h 382518"/>
                <a:gd name="connsiteX25" fmla="*/ 86320 w 172441"/>
                <a:gd name="connsiteY25" fmla="*/ 218807 h 382518"/>
                <a:gd name="connsiteX26" fmla="*/ 86320 w 172441"/>
                <a:gd name="connsiteY26" fmla="*/ 256907 h 382518"/>
                <a:gd name="connsiteX27" fmla="*/ 86320 w 172441"/>
                <a:gd name="connsiteY27" fmla="*/ 295007 h 382518"/>
                <a:gd name="connsiteX28" fmla="*/ 91082 w 172441"/>
                <a:gd name="connsiteY28" fmla="*/ 328345 h 382518"/>
                <a:gd name="connsiteX29" fmla="*/ 102989 w 172441"/>
                <a:gd name="connsiteY29" fmla="*/ 359301 h 382518"/>
                <a:gd name="connsiteX30" fmla="*/ 119657 w 172441"/>
                <a:gd name="connsiteY30" fmla="*/ 378351 h 382518"/>
                <a:gd name="connsiteX31" fmla="*/ 152995 w 172441"/>
                <a:gd name="connsiteY31" fmla="*/ 378351 h 382518"/>
                <a:gd name="connsiteX32" fmla="*/ 172045 w 172441"/>
                <a:gd name="connsiteY32" fmla="*/ 361682 h 382518"/>
                <a:gd name="connsiteX33" fmla="*/ 164901 w 172441"/>
                <a:gd name="connsiteY33" fmla="*/ 333107 h 382518"/>
                <a:gd name="connsiteX34" fmla="*/ 152995 w 172441"/>
                <a:gd name="connsiteY34" fmla="*/ 321201 h 382518"/>
                <a:gd name="connsiteX35" fmla="*/ 145851 w 172441"/>
                <a:gd name="connsiteY35" fmla="*/ 292626 h 382518"/>
                <a:gd name="connsiteX36" fmla="*/ 141089 w 172441"/>
                <a:gd name="connsiteY36" fmla="*/ 252145 h 382518"/>
                <a:gd name="connsiteX37" fmla="*/ 139700 w 172441"/>
                <a:gd name="connsiteY37" fmla="*/ 221189 h 382518"/>
                <a:gd name="connsiteX38" fmla="*/ 143470 w 172441"/>
                <a:gd name="connsiteY38" fmla="*/ 185470 h 382518"/>
                <a:gd name="connsiteX39" fmla="*/ 150614 w 172441"/>
                <a:gd name="connsiteY39" fmla="*/ 147370 h 382518"/>
                <a:gd name="connsiteX40" fmla="*/ 152995 w 172441"/>
                <a:gd name="connsiteY40" fmla="*/ 92601 h 382518"/>
                <a:gd name="connsiteX41" fmla="*/ 149225 w 172441"/>
                <a:gd name="connsiteY41" fmla="*/ 53559 h 382518"/>
                <a:gd name="connsiteX42" fmla="*/ 100607 w 172441"/>
                <a:gd name="connsiteY42" fmla="*/ 2560 h 382518"/>
                <a:gd name="connsiteX0" fmla="*/ 100607 w 172441"/>
                <a:gd name="connsiteY0" fmla="*/ 2560 h 382518"/>
                <a:gd name="connsiteX1" fmla="*/ 53429 w 172441"/>
                <a:gd name="connsiteY1" fmla="*/ 9754 h 382518"/>
                <a:gd name="connsiteX2" fmla="*/ 26789 w 172441"/>
                <a:gd name="connsiteY2" fmla="*/ 28307 h 382518"/>
                <a:gd name="connsiteX3" fmla="*/ 10120 w 172441"/>
                <a:gd name="connsiteY3" fmla="*/ 64026 h 382518"/>
                <a:gd name="connsiteX4" fmla="*/ 5357 w 172441"/>
                <a:gd name="connsiteY4" fmla="*/ 97364 h 382518"/>
                <a:gd name="connsiteX5" fmla="*/ 5357 w 172441"/>
                <a:gd name="connsiteY5" fmla="*/ 154514 h 382518"/>
                <a:gd name="connsiteX6" fmla="*/ 5357 w 172441"/>
                <a:gd name="connsiteY6" fmla="*/ 202139 h 382518"/>
                <a:gd name="connsiteX7" fmla="*/ 595 w 172441"/>
                <a:gd name="connsiteY7" fmla="*/ 259289 h 382518"/>
                <a:gd name="connsiteX8" fmla="*/ 595 w 172441"/>
                <a:gd name="connsiteY8" fmla="*/ 311676 h 382518"/>
                <a:gd name="connsiteX9" fmla="*/ 5357 w 172441"/>
                <a:gd name="connsiteY9" fmla="*/ 352157 h 382518"/>
                <a:gd name="connsiteX10" fmla="*/ 17264 w 172441"/>
                <a:gd name="connsiteY10" fmla="*/ 380732 h 382518"/>
                <a:gd name="connsiteX11" fmla="*/ 45839 w 172441"/>
                <a:gd name="connsiteY11" fmla="*/ 378351 h 382518"/>
                <a:gd name="connsiteX12" fmla="*/ 62507 w 172441"/>
                <a:gd name="connsiteY12" fmla="*/ 368826 h 382518"/>
                <a:gd name="connsiteX13" fmla="*/ 67270 w 172441"/>
                <a:gd name="connsiteY13" fmla="*/ 347395 h 382518"/>
                <a:gd name="connsiteX14" fmla="*/ 57745 w 172441"/>
                <a:gd name="connsiteY14" fmla="*/ 318820 h 382518"/>
                <a:gd name="connsiteX15" fmla="*/ 57745 w 172441"/>
                <a:gd name="connsiteY15" fmla="*/ 283101 h 382518"/>
                <a:gd name="connsiteX16" fmla="*/ 62507 w 172441"/>
                <a:gd name="connsiteY16" fmla="*/ 259289 h 382518"/>
                <a:gd name="connsiteX17" fmla="*/ 69651 w 172441"/>
                <a:gd name="connsiteY17" fmla="*/ 228332 h 382518"/>
                <a:gd name="connsiteX18" fmla="*/ 64889 w 172441"/>
                <a:gd name="connsiteY18" fmla="*/ 185470 h 382518"/>
                <a:gd name="connsiteX19" fmla="*/ 62507 w 172441"/>
                <a:gd name="connsiteY19" fmla="*/ 140226 h 382518"/>
                <a:gd name="connsiteX20" fmla="*/ 62507 w 172441"/>
                <a:gd name="connsiteY20" fmla="*/ 104507 h 382518"/>
                <a:gd name="connsiteX21" fmla="*/ 79176 w 172441"/>
                <a:gd name="connsiteY21" fmla="*/ 90220 h 382518"/>
                <a:gd name="connsiteX22" fmla="*/ 95845 w 172441"/>
                <a:gd name="connsiteY22" fmla="*/ 104507 h 382518"/>
                <a:gd name="connsiteX23" fmla="*/ 88701 w 172441"/>
                <a:gd name="connsiteY23" fmla="*/ 137845 h 382518"/>
                <a:gd name="connsiteX24" fmla="*/ 88701 w 172441"/>
                <a:gd name="connsiteY24" fmla="*/ 178326 h 382518"/>
                <a:gd name="connsiteX25" fmla="*/ 86320 w 172441"/>
                <a:gd name="connsiteY25" fmla="*/ 218807 h 382518"/>
                <a:gd name="connsiteX26" fmla="*/ 86320 w 172441"/>
                <a:gd name="connsiteY26" fmla="*/ 256907 h 382518"/>
                <a:gd name="connsiteX27" fmla="*/ 86320 w 172441"/>
                <a:gd name="connsiteY27" fmla="*/ 295007 h 382518"/>
                <a:gd name="connsiteX28" fmla="*/ 91082 w 172441"/>
                <a:gd name="connsiteY28" fmla="*/ 328345 h 382518"/>
                <a:gd name="connsiteX29" fmla="*/ 102989 w 172441"/>
                <a:gd name="connsiteY29" fmla="*/ 359301 h 382518"/>
                <a:gd name="connsiteX30" fmla="*/ 119657 w 172441"/>
                <a:gd name="connsiteY30" fmla="*/ 378351 h 382518"/>
                <a:gd name="connsiteX31" fmla="*/ 152995 w 172441"/>
                <a:gd name="connsiteY31" fmla="*/ 378351 h 382518"/>
                <a:gd name="connsiteX32" fmla="*/ 172045 w 172441"/>
                <a:gd name="connsiteY32" fmla="*/ 361682 h 382518"/>
                <a:gd name="connsiteX33" fmla="*/ 164901 w 172441"/>
                <a:gd name="connsiteY33" fmla="*/ 333107 h 382518"/>
                <a:gd name="connsiteX34" fmla="*/ 152995 w 172441"/>
                <a:gd name="connsiteY34" fmla="*/ 321201 h 382518"/>
                <a:gd name="connsiteX35" fmla="*/ 145851 w 172441"/>
                <a:gd name="connsiteY35" fmla="*/ 292626 h 382518"/>
                <a:gd name="connsiteX36" fmla="*/ 141089 w 172441"/>
                <a:gd name="connsiteY36" fmla="*/ 252145 h 382518"/>
                <a:gd name="connsiteX37" fmla="*/ 139700 w 172441"/>
                <a:gd name="connsiteY37" fmla="*/ 221189 h 382518"/>
                <a:gd name="connsiteX38" fmla="*/ 143470 w 172441"/>
                <a:gd name="connsiteY38" fmla="*/ 185470 h 382518"/>
                <a:gd name="connsiteX39" fmla="*/ 147786 w 172441"/>
                <a:gd name="connsiteY39" fmla="*/ 147370 h 382518"/>
                <a:gd name="connsiteX40" fmla="*/ 152995 w 172441"/>
                <a:gd name="connsiteY40" fmla="*/ 92601 h 382518"/>
                <a:gd name="connsiteX41" fmla="*/ 149225 w 172441"/>
                <a:gd name="connsiteY41" fmla="*/ 53559 h 382518"/>
                <a:gd name="connsiteX42" fmla="*/ 100607 w 172441"/>
                <a:gd name="connsiteY42" fmla="*/ 2560 h 382518"/>
                <a:gd name="connsiteX0" fmla="*/ 100607 w 172441"/>
                <a:gd name="connsiteY0" fmla="*/ 2560 h 382518"/>
                <a:gd name="connsiteX1" fmla="*/ 53429 w 172441"/>
                <a:gd name="connsiteY1" fmla="*/ 9754 h 382518"/>
                <a:gd name="connsiteX2" fmla="*/ 26789 w 172441"/>
                <a:gd name="connsiteY2" fmla="*/ 28307 h 382518"/>
                <a:gd name="connsiteX3" fmla="*/ 10120 w 172441"/>
                <a:gd name="connsiteY3" fmla="*/ 64026 h 382518"/>
                <a:gd name="connsiteX4" fmla="*/ 5357 w 172441"/>
                <a:gd name="connsiteY4" fmla="*/ 97364 h 382518"/>
                <a:gd name="connsiteX5" fmla="*/ 5357 w 172441"/>
                <a:gd name="connsiteY5" fmla="*/ 154514 h 382518"/>
                <a:gd name="connsiteX6" fmla="*/ 5357 w 172441"/>
                <a:gd name="connsiteY6" fmla="*/ 202139 h 382518"/>
                <a:gd name="connsiteX7" fmla="*/ 595 w 172441"/>
                <a:gd name="connsiteY7" fmla="*/ 259289 h 382518"/>
                <a:gd name="connsiteX8" fmla="*/ 595 w 172441"/>
                <a:gd name="connsiteY8" fmla="*/ 311676 h 382518"/>
                <a:gd name="connsiteX9" fmla="*/ 5357 w 172441"/>
                <a:gd name="connsiteY9" fmla="*/ 352157 h 382518"/>
                <a:gd name="connsiteX10" fmla="*/ 17264 w 172441"/>
                <a:gd name="connsiteY10" fmla="*/ 380732 h 382518"/>
                <a:gd name="connsiteX11" fmla="*/ 45839 w 172441"/>
                <a:gd name="connsiteY11" fmla="*/ 378351 h 382518"/>
                <a:gd name="connsiteX12" fmla="*/ 62507 w 172441"/>
                <a:gd name="connsiteY12" fmla="*/ 368826 h 382518"/>
                <a:gd name="connsiteX13" fmla="*/ 67270 w 172441"/>
                <a:gd name="connsiteY13" fmla="*/ 347395 h 382518"/>
                <a:gd name="connsiteX14" fmla="*/ 57745 w 172441"/>
                <a:gd name="connsiteY14" fmla="*/ 318820 h 382518"/>
                <a:gd name="connsiteX15" fmla="*/ 57745 w 172441"/>
                <a:gd name="connsiteY15" fmla="*/ 283101 h 382518"/>
                <a:gd name="connsiteX16" fmla="*/ 62507 w 172441"/>
                <a:gd name="connsiteY16" fmla="*/ 259289 h 382518"/>
                <a:gd name="connsiteX17" fmla="*/ 69651 w 172441"/>
                <a:gd name="connsiteY17" fmla="*/ 228332 h 382518"/>
                <a:gd name="connsiteX18" fmla="*/ 64889 w 172441"/>
                <a:gd name="connsiteY18" fmla="*/ 185470 h 382518"/>
                <a:gd name="connsiteX19" fmla="*/ 62507 w 172441"/>
                <a:gd name="connsiteY19" fmla="*/ 140226 h 382518"/>
                <a:gd name="connsiteX20" fmla="*/ 62507 w 172441"/>
                <a:gd name="connsiteY20" fmla="*/ 104507 h 382518"/>
                <a:gd name="connsiteX21" fmla="*/ 79176 w 172441"/>
                <a:gd name="connsiteY21" fmla="*/ 90220 h 382518"/>
                <a:gd name="connsiteX22" fmla="*/ 95845 w 172441"/>
                <a:gd name="connsiteY22" fmla="*/ 104507 h 382518"/>
                <a:gd name="connsiteX23" fmla="*/ 88701 w 172441"/>
                <a:gd name="connsiteY23" fmla="*/ 137845 h 382518"/>
                <a:gd name="connsiteX24" fmla="*/ 88701 w 172441"/>
                <a:gd name="connsiteY24" fmla="*/ 178326 h 382518"/>
                <a:gd name="connsiteX25" fmla="*/ 86320 w 172441"/>
                <a:gd name="connsiteY25" fmla="*/ 218807 h 382518"/>
                <a:gd name="connsiteX26" fmla="*/ 86320 w 172441"/>
                <a:gd name="connsiteY26" fmla="*/ 256907 h 382518"/>
                <a:gd name="connsiteX27" fmla="*/ 86320 w 172441"/>
                <a:gd name="connsiteY27" fmla="*/ 295007 h 382518"/>
                <a:gd name="connsiteX28" fmla="*/ 91082 w 172441"/>
                <a:gd name="connsiteY28" fmla="*/ 328345 h 382518"/>
                <a:gd name="connsiteX29" fmla="*/ 102989 w 172441"/>
                <a:gd name="connsiteY29" fmla="*/ 359301 h 382518"/>
                <a:gd name="connsiteX30" fmla="*/ 119657 w 172441"/>
                <a:gd name="connsiteY30" fmla="*/ 378351 h 382518"/>
                <a:gd name="connsiteX31" fmla="*/ 152995 w 172441"/>
                <a:gd name="connsiteY31" fmla="*/ 378351 h 382518"/>
                <a:gd name="connsiteX32" fmla="*/ 172045 w 172441"/>
                <a:gd name="connsiteY32" fmla="*/ 361682 h 382518"/>
                <a:gd name="connsiteX33" fmla="*/ 164901 w 172441"/>
                <a:gd name="connsiteY33" fmla="*/ 335935 h 382518"/>
                <a:gd name="connsiteX34" fmla="*/ 152995 w 172441"/>
                <a:gd name="connsiteY34" fmla="*/ 321201 h 382518"/>
                <a:gd name="connsiteX35" fmla="*/ 145851 w 172441"/>
                <a:gd name="connsiteY35" fmla="*/ 292626 h 382518"/>
                <a:gd name="connsiteX36" fmla="*/ 141089 w 172441"/>
                <a:gd name="connsiteY36" fmla="*/ 252145 h 382518"/>
                <a:gd name="connsiteX37" fmla="*/ 139700 w 172441"/>
                <a:gd name="connsiteY37" fmla="*/ 221189 h 382518"/>
                <a:gd name="connsiteX38" fmla="*/ 143470 w 172441"/>
                <a:gd name="connsiteY38" fmla="*/ 185470 h 382518"/>
                <a:gd name="connsiteX39" fmla="*/ 147786 w 172441"/>
                <a:gd name="connsiteY39" fmla="*/ 147370 h 382518"/>
                <a:gd name="connsiteX40" fmla="*/ 152995 w 172441"/>
                <a:gd name="connsiteY40" fmla="*/ 92601 h 382518"/>
                <a:gd name="connsiteX41" fmla="*/ 149225 w 172441"/>
                <a:gd name="connsiteY41" fmla="*/ 53559 h 382518"/>
                <a:gd name="connsiteX42" fmla="*/ 100607 w 172441"/>
                <a:gd name="connsiteY42" fmla="*/ 2560 h 382518"/>
                <a:gd name="connsiteX0" fmla="*/ 100607 w 172441"/>
                <a:gd name="connsiteY0" fmla="*/ 2560 h 381049"/>
                <a:gd name="connsiteX1" fmla="*/ 53429 w 172441"/>
                <a:gd name="connsiteY1" fmla="*/ 9754 h 381049"/>
                <a:gd name="connsiteX2" fmla="*/ 26789 w 172441"/>
                <a:gd name="connsiteY2" fmla="*/ 28307 h 381049"/>
                <a:gd name="connsiteX3" fmla="*/ 10120 w 172441"/>
                <a:gd name="connsiteY3" fmla="*/ 64026 h 381049"/>
                <a:gd name="connsiteX4" fmla="*/ 5357 w 172441"/>
                <a:gd name="connsiteY4" fmla="*/ 97364 h 381049"/>
                <a:gd name="connsiteX5" fmla="*/ 5357 w 172441"/>
                <a:gd name="connsiteY5" fmla="*/ 154514 h 381049"/>
                <a:gd name="connsiteX6" fmla="*/ 5357 w 172441"/>
                <a:gd name="connsiteY6" fmla="*/ 202139 h 381049"/>
                <a:gd name="connsiteX7" fmla="*/ 595 w 172441"/>
                <a:gd name="connsiteY7" fmla="*/ 259289 h 381049"/>
                <a:gd name="connsiteX8" fmla="*/ 595 w 172441"/>
                <a:gd name="connsiteY8" fmla="*/ 311676 h 381049"/>
                <a:gd name="connsiteX9" fmla="*/ 5357 w 172441"/>
                <a:gd name="connsiteY9" fmla="*/ 352157 h 381049"/>
                <a:gd name="connsiteX10" fmla="*/ 17264 w 172441"/>
                <a:gd name="connsiteY10" fmla="*/ 378847 h 381049"/>
                <a:gd name="connsiteX11" fmla="*/ 45839 w 172441"/>
                <a:gd name="connsiteY11" fmla="*/ 378351 h 381049"/>
                <a:gd name="connsiteX12" fmla="*/ 62507 w 172441"/>
                <a:gd name="connsiteY12" fmla="*/ 368826 h 381049"/>
                <a:gd name="connsiteX13" fmla="*/ 67270 w 172441"/>
                <a:gd name="connsiteY13" fmla="*/ 347395 h 381049"/>
                <a:gd name="connsiteX14" fmla="*/ 57745 w 172441"/>
                <a:gd name="connsiteY14" fmla="*/ 318820 h 381049"/>
                <a:gd name="connsiteX15" fmla="*/ 57745 w 172441"/>
                <a:gd name="connsiteY15" fmla="*/ 283101 h 381049"/>
                <a:gd name="connsiteX16" fmla="*/ 62507 w 172441"/>
                <a:gd name="connsiteY16" fmla="*/ 259289 h 381049"/>
                <a:gd name="connsiteX17" fmla="*/ 69651 w 172441"/>
                <a:gd name="connsiteY17" fmla="*/ 228332 h 381049"/>
                <a:gd name="connsiteX18" fmla="*/ 64889 w 172441"/>
                <a:gd name="connsiteY18" fmla="*/ 185470 h 381049"/>
                <a:gd name="connsiteX19" fmla="*/ 62507 w 172441"/>
                <a:gd name="connsiteY19" fmla="*/ 140226 h 381049"/>
                <a:gd name="connsiteX20" fmla="*/ 62507 w 172441"/>
                <a:gd name="connsiteY20" fmla="*/ 104507 h 381049"/>
                <a:gd name="connsiteX21" fmla="*/ 79176 w 172441"/>
                <a:gd name="connsiteY21" fmla="*/ 90220 h 381049"/>
                <a:gd name="connsiteX22" fmla="*/ 95845 w 172441"/>
                <a:gd name="connsiteY22" fmla="*/ 104507 h 381049"/>
                <a:gd name="connsiteX23" fmla="*/ 88701 w 172441"/>
                <a:gd name="connsiteY23" fmla="*/ 137845 h 381049"/>
                <a:gd name="connsiteX24" fmla="*/ 88701 w 172441"/>
                <a:gd name="connsiteY24" fmla="*/ 178326 h 381049"/>
                <a:gd name="connsiteX25" fmla="*/ 86320 w 172441"/>
                <a:gd name="connsiteY25" fmla="*/ 218807 h 381049"/>
                <a:gd name="connsiteX26" fmla="*/ 86320 w 172441"/>
                <a:gd name="connsiteY26" fmla="*/ 256907 h 381049"/>
                <a:gd name="connsiteX27" fmla="*/ 86320 w 172441"/>
                <a:gd name="connsiteY27" fmla="*/ 295007 h 381049"/>
                <a:gd name="connsiteX28" fmla="*/ 91082 w 172441"/>
                <a:gd name="connsiteY28" fmla="*/ 328345 h 381049"/>
                <a:gd name="connsiteX29" fmla="*/ 102989 w 172441"/>
                <a:gd name="connsiteY29" fmla="*/ 359301 h 381049"/>
                <a:gd name="connsiteX30" fmla="*/ 119657 w 172441"/>
                <a:gd name="connsiteY30" fmla="*/ 378351 h 381049"/>
                <a:gd name="connsiteX31" fmla="*/ 152995 w 172441"/>
                <a:gd name="connsiteY31" fmla="*/ 378351 h 381049"/>
                <a:gd name="connsiteX32" fmla="*/ 172045 w 172441"/>
                <a:gd name="connsiteY32" fmla="*/ 361682 h 381049"/>
                <a:gd name="connsiteX33" fmla="*/ 164901 w 172441"/>
                <a:gd name="connsiteY33" fmla="*/ 335935 h 381049"/>
                <a:gd name="connsiteX34" fmla="*/ 152995 w 172441"/>
                <a:gd name="connsiteY34" fmla="*/ 321201 h 381049"/>
                <a:gd name="connsiteX35" fmla="*/ 145851 w 172441"/>
                <a:gd name="connsiteY35" fmla="*/ 292626 h 381049"/>
                <a:gd name="connsiteX36" fmla="*/ 141089 w 172441"/>
                <a:gd name="connsiteY36" fmla="*/ 252145 h 381049"/>
                <a:gd name="connsiteX37" fmla="*/ 139700 w 172441"/>
                <a:gd name="connsiteY37" fmla="*/ 221189 h 381049"/>
                <a:gd name="connsiteX38" fmla="*/ 143470 w 172441"/>
                <a:gd name="connsiteY38" fmla="*/ 185470 h 381049"/>
                <a:gd name="connsiteX39" fmla="*/ 147786 w 172441"/>
                <a:gd name="connsiteY39" fmla="*/ 147370 h 381049"/>
                <a:gd name="connsiteX40" fmla="*/ 152995 w 172441"/>
                <a:gd name="connsiteY40" fmla="*/ 92601 h 381049"/>
                <a:gd name="connsiteX41" fmla="*/ 149225 w 172441"/>
                <a:gd name="connsiteY41" fmla="*/ 53559 h 381049"/>
                <a:gd name="connsiteX42" fmla="*/ 100607 w 172441"/>
                <a:gd name="connsiteY42" fmla="*/ 2560 h 381049"/>
                <a:gd name="connsiteX0" fmla="*/ 100607 w 172441"/>
                <a:gd name="connsiteY0" fmla="*/ 2560 h 381049"/>
                <a:gd name="connsiteX1" fmla="*/ 53429 w 172441"/>
                <a:gd name="connsiteY1" fmla="*/ 9754 h 381049"/>
                <a:gd name="connsiteX2" fmla="*/ 26789 w 172441"/>
                <a:gd name="connsiteY2" fmla="*/ 28307 h 381049"/>
                <a:gd name="connsiteX3" fmla="*/ 10120 w 172441"/>
                <a:gd name="connsiteY3" fmla="*/ 64026 h 381049"/>
                <a:gd name="connsiteX4" fmla="*/ 5357 w 172441"/>
                <a:gd name="connsiteY4" fmla="*/ 97364 h 381049"/>
                <a:gd name="connsiteX5" fmla="*/ 5357 w 172441"/>
                <a:gd name="connsiteY5" fmla="*/ 154514 h 381049"/>
                <a:gd name="connsiteX6" fmla="*/ 5357 w 172441"/>
                <a:gd name="connsiteY6" fmla="*/ 202139 h 381049"/>
                <a:gd name="connsiteX7" fmla="*/ 595 w 172441"/>
                <a:gd name="connsiteY7" fmla="*/ 259289 h 381049"/>
                <a:gd name="connsiteX8" fmla="*/ 595 w 172441"/>
                <a:gd name="connsiteY8" fmla="*/ 311676 h 381049"/>
                <a:gd name="connsiteX9" fmla="*/ 5357 w 172441"/>
                <a:gd name="connsiteY9" fmla="*/ 352157 h 381049"/>
                <a:gd name="connsiteX10" fmla="*/ 17264 w 172441"/>
                <a:gd name="connsiteY10" fmla="*/ 378847 h 381049"/>
                <a:gd name="connsiteX11" fmla="*/ 45839 w 172441"/>
                <a:gd name="connsiteY11" fmla="*/ 378351 h 381049"/>
                <a:gd name="connsiteX12" fmla="*/ 62507 w 172441"/>
                <a:gd name="connsiteY12" fmla="*/ 368826 h 381049"/>
                <a:gd name="connsiteX13" fmla="*/ 67270 w 172441"/>
                <a:gd name="connsiteY13" fmla="*/ 347395 h 381049"/>
                <a:gd name="connsiteX14" fmla="*/ 57745 w 172441"/>
                <a:gd name="connsiteY14" fmla="*/ 318820 h 381049"/>
                <a:gd name="connsiteX15" fmla="*/ 57745 w 172441"/>
                <a:gd name="connsiteY15" fmla="*/ 283101 h 381049"/>
                <a:gd name="connsiteX16" fmla="*/ 62507 w 172441"/>
                <a:gd name="connsiteY16" fmla="*/ 259289 h 381049"/>
                <a:gd name="connsiteX17" fmla="*/ 67766 w 172441"/>
                <a:gd name="connsiteY17" fmla="*/ 228332 h 381049"/>
                <a:gd name="connsiteX18" fmla="*/ 64889 w 172441"/>
                <a:gd name="connsiteY18" fmla="*/ 185470 h 381049"/>
                <a:gd name="connsiteX19" fmla="*/ 62507 w 172441"/>
                <a:gd name="connsiteY19" fmla="*/ 140226 h 381049"/>
                <a:gd name="connsiteX20" fmla="*/ 62507 w 172441"/>
                <a:gd name="connsiteY20" fmla="*/ 104507 h 381049"/>
                <a:gd name="connsiteX21" fmla="*/ 79176 w 172441"/>
                <a:gd name="connsiteY21" fmla="*/ 90220 h 381049"/>
                <a:gd name="connsiteX22" fmla="*/ 95845 w 172441"/>
                <a:gd name="connsiteY22" fmla="*/ 104507 h 381049"/>
                <a:gd name="connsiteX23" fmla="*/ 88701 w 172441"/>
                <a:gd name="connsiteY23" fmla="*/ 137845 h 381049"/>
                <a:gd name="connsiteX24" fmla="*/ 88701 w 172441"/>
                <a:gd name="connsiteY24" fmla="*/ 178326 h 381049"/>
                <a:gd name="connsiteX25" fmla="*/ 86320 w 172441"/>
                <a:gd name="connsiteY25" fmla="*/ 218807 h 381049"/>
                <a:gd name="connsiteX26" fmla="*/ 86320 w 172441"/>
                <a:gd name="connsiteY26" fmla="*/ 256907 h 381049"/>
                <a:gd name="connsiteX27" fmla="*/ 86320 w 172441"/>
                <a:gd name="connsiteY27" fmla="*/ 295007 h 381049"/>
                <a:gd name="connsiteX28" fmla="*/ 91082 w 172441"/>
                <a:gd name="connsiteY28" fmla="*/ 328345 h 381049"/>
                <a:gd name="connsiteX29" fmla="*/ 102989 w 172441"/>
                <a:gd name="connsiteY29" fmla="*/ 359301 h 381049"/>
                <a:gd name="connsiteX30" fmla="*/ 119657 w 172441"/>
                <a:gd name="connsiteY30" fmla="*/ 378351 h 381049"/>
                <a:gd name="connsiteX31" fmla="*/ 152995 w 172441"/>
                <a:gd name="connsiteY31" fmla="*/ 378351 h 381049"/>
                <a:gd name="connsiteX32" fmla="*/ 172045 w 172441"/>
                <a:gd name="connsiteY32" fmla="*/ 361682 h 381049"/>
                <a:gd name="connsiteX33" fmla="*/ 164901 w 172441"/>
                <a:gd name="connsiteY33" fmla="*/ 335935 h 381049"/>
                <a:gd name="connsiteX34" fmla="*/ 152995 w 172441"/>
                <a:gd name="connsiteY34" fmla="*/ 321201 h 381049"/>
                <a:gd name="connsiteX35" fmla="*/ 145851 w 172441"/>
                <a:gd name="connsiteY35" fmla="*/ 292626 h 381049"/>
                <a:gd name="connsiteX36" fmla="*/ 141089 w 172441"/>
                <a:gd name="connsiteY36" fmla="*/ 252145 h 381049"/>
                <a:gd name="connsiteX37" fmla="*/ 139700 w 172441"/>
                <a:gd name="connsiteY37" fmla="*/ 221189 h 381049"/>
                <a:gd name="connsiteX38" fmla="*/ 143470 w 172441"/>
                <a:gd name="connsiteY38" fmla="*/ 185470 h 381049"/>
                <a:gd name="connsiteX39" fmla="*/ 147786 w 172441"/>
                <a:gd name="connsiteY39" fmla="*/ 147370 h 381049"/>
                <a:gd name="connsiteX40" fmla="*/ 152995 w 172441"/>
                <a:gd name="connsiteY40" fmla="*/ 92601 h 381049"/>
                <a:gd name="connsiteX41" fmla="*/ 149225 w 172441"/>
                <a:gd name="connsiteY41" fmla="*/ 53559 h 381049"/>
                <a:gd name="connsiteX42" fmla="*/ 100607 w 172441"/>
                <a:gd name="connsiteY42" fmla="*/ 2560 h 381049"/>
                <a:gd name="connsiteX0" fmla="*/ 100607 w 172441"/>
                <a:gd name="connsiteY0" fmla="*/ 2560 h 381049"/>
                <a:gd name="connsiteX1" fmla="*/ 53429 w 172441"/>
                <a:gd name="connsiteY1" fmla="*/ 9754 h 381049"/>
                <a:gd name="connsiteX2" fmla="*/ 26789 w 172441"/>
                <a:gd name="connsiteY2" fmla="*/ 28307 h 381049"/>
                <a:gd name="connsiteX3" fmla="*/ 10120 w 172441"/>
                <a:gd name="connsiteY3" fmla="*/ 64026 h 381049"/>
                <a:gd name="connsiteX4" fmla="*/ 5357 w 172441"/>
                <a:gd name="connsiteY4" fmla="*/ 97364 h 381049"/>
                <a:gd name="connsiteX5" fmla="*/ 5357 w 172441"/>
                <a:gd name="connsiteY5" fmla="*/ 154514 h 381049"/>
                <a:gd name="connsiteX6" fmla="*/ 5357 w 172441"/>
                <a:gd name="connsiteY6" fmla="*/ 202139 h 381049"/>
                <a:gd name="connsiteX7" fmla="*/ 595 w 172441"/>
                <a:gd name="connsiteY7" fmla="*/ 259289 h 381049"/>
                <a:gd name="connsiteX8" fmla="*/ 595 w 172441"/>
                <a:gd name="connsiteY8" fmla="*/ 311676 h 381049"/>
                <a:gd name="connsiteX9" fmla="*/ 5357 w 172441"/>
                <a:gd name="connsiteY9" fmla="*/ 352157 h 381049"/>
                <a:gd name="connsiteX10" fmla="*/ 17264 w 172441"/>
                <a:gd name="connsiteY10" fmla="*/ 378847 h 381049"/>
                <a:gd name="connsiteX11" fmla="*/ 45839 w 172441"/>
                <a:gd name="connsiteY11" fmla="*/ 378351 h 381049"/>
                <a:gd name="connsiteX12" fmla="*/ 62507 w 172441"/>
                <a:gd name="connsiteY12" fmla="*/ 368826 h 381049"/>
                <a:gd name="connsiteX13" fmla="*/ 67270 w 172441"/>
                <a:gd name="connsiteY13" fmla="*/ 347395 h 381049"/>
                <a:gd name="connsiteX14" fmla="*/ 57745 w 172441"/>
                <a:gd name="connsiteY14" fmla="*/ 318820 h 381049"/>
                <a:gd name="connsiteX15" fmla="*/ 57745 w 172441"/>
                <a:gd name="connsiteY15" fmla="*/ 283101 h 381049"/>
                <a:gd name="connsiteX16" fmla="*/ 62507 w 172441"/>
                <a:gd name="connsiteY16" fmla="*/ 259289 h 381049"/>
                <a:gd name="connsiteX17" fmla="*/ 67766 w 172441"/>
                <a:gd name="connsiteY17" fmla="*/ 228332 h 381049"/>
                <a:gd name="connsiteX18" fmla="*/ 64889 w 172441"/>
                <a:gd name="connsiteY18" fmla="*/ 185470 h 381049"/>
                <a:gd name="connsiteX19" fmla="*/ 62507 w 172441"/>
                <a:gd name="connsiteY19" fmla="*/ 140226 h 381049"/>
                <a:gd name="connsiteX20" fmla="*/ 62507 w 172441"/>
                <a:gd name="connsiteY20" fmla="*/ 104507 h 381049"/>
                <a:gd name="connsiteX21" fmla="*/ 79176 w 172441"/>
                <a:gd name="connsiteY21" fmla="*/ 90220 h 381049"/>
                <a:gd name="connsiteX22" fmla="*/ 95845 w 172441"/>
                <a:gd name="connsiteY22" fmla="*/ 104507 h 381049"/>
                <a:gd name="connsiteX23" fmla="*/ 91529 w 172441"/>
                <a:gd name="connsiteY23" fmla="*/ 137845 h 381049"/>
                <a:gd name="connsiteX24" fmla="*/ 88701 w 172441"/>
                <a:gd name="connsiteY24" fmla="*/ 178326 h 381049"/>
                <a:gd name="connsiteX25" fmla="*/ 86320 w 172441"/>
                <a:gd name="connsiteY25" fmla="*/ 218807 h 381049"/>
                <a:gd name="connsiteX26" fmla="*/ 86320 w 172441"/>
                <a:gd name="connsiteY26" fmla="*/ 256907 h 381049"/>
                <a:gd name="connsiteX27" fmla="*/ 86320 w 172441"/>
                <a:gd name="connsiteY27" fmla="*/ 295007 h 381049"/>
                <a:gd name="connsiteX28" fmla="*/ 91082 w 172441"/>
                <a:gd name="connsiteY28" fmla="*/ 328345 h 381049"/>
                <a:gd name="connsiteX29" fmla="*/ 102989 w 172441"/>
                <a:gd name="connsiteY29" fmla="*/ 359301 h 381049"/>
                <a:gd name="connsiteX30" fmla="*/ 119657 w 172441"/>
                <a:gd name="connsiteY30" fmla="*/ 378351 h 381049"/>
                <a:gd name="connsiteX31" fmla="*/ 152995 w 172441"/>
                <a:gd name="connsiteY31" fmla="*/ 378351 h 381049"/>
                <a:gd name="connsiteX32" fmla="*/ 172045 w 172441"/>
                <a:gd name="connsiteY32" fmla="*/ 361682 h 381049"/>
                <a:gd name="connsiteX33" fmla="*/ 164901 w 172441"/>
                <a:gd name="connsiteY33" fmla="*/ 335935 h 381049"/>
                <a:gd name="connsiteX34" fmla="*/ 152995 w 172441"/>
                <a:gd name="connsiteY34" fmla="*/ 321201 h 381049"/>
                <a:gd name="connsiteX35" fmla="*/ 145851 w 172441"/>
                <a:gd name="connsiteY35" fmla="*/ 292626 h 381049"/>
                <a:gd name="connsiteX36" fmla="*/ 141089 w 172441"/>
                <a:gd name="connsiteY36" fmla="*/ 252145 h 381049"/>
                <a:gd name="connsiteX37" fmla="*/ 139700 w 172441"/>
                <a:gd name="connsiteY37" fmla="*/ 221189 h 381049"/>
                <a:gd name="connsiteX38" fmla="*/ 143470 w 172441"/>
                <a:gd name="connsiteY38" fmla="*/ 185470 h 381049"/>
                <a:gd name="connsiteX39" fmla="*/ 147786 w 172441"/>
                <a:gd name="connsiteY39" fmla="*/ 147370 h 381049"/>
                <a:gd name="connsiteX40" fmla="*/ 152995 w 172441"/>
                <a:gd name="connsiteY40" fmla="*/ 92601 h 381049"/>
                <a:gd name="connsiteX41" fmla="*/ 149225 w 172441"/>
                <a:gd name="connsiteY41" fmla="*/ 53559 h 381049"/>
                <a:gd name="connsiteX42" fmla="*/ 100607 w 172441"/>
                <a:gd name="connsiteY42" fmla="*/ 2560 h 381049"/>
                <a:gd name="connsiteX0" fmla="*/ 100607 w 172441"/>
                <a:gd name="connsiteY0" fmla="*/ 3028 h 381517"/>
                <a:gd name="connsiteX1" fmla="*/ 56257 w 172441"/>
                <a:gd name="connsiteY1" fmla="*/ 8337 h 381517"/>
                <a:gd name="connsiteX2" fmla="*/ 26789 w 172441"/>
                <a:gd name="connsiteY2" fmla="*/ 28775 h 381517"/>
                <a:gd name="connsiteX3" fmla="*/ 10120 w 172441"/>
                <a:gd name="connsiteY3" fmla="*/ 64494 h 381517"/>
                <a:gd name="connsiteX4" fmla="*/ 5357 w 172441"/>
                <a:gd name="connsiteY4" fmla="*/ 97832 h 381517"/>
                <a:gd name="connsiteX5" fmla="*/ 5357 w 172441"/>
                <a:gd name="connsiteY5" fmla="*/ 154982 h 381517"/>
                <a:gd name="connsiteX6" fmla="*/ 5357 w 172441"/>
                <a:gd name="connsiteY6" fmla="*/ 202607 h 381517"/>
                <a:gd name="connsiteX7" fmla="*/ 595 w 172441"/>
                <a:gd name="connsiteY7" fmla="*/ 259757 h 381517"/>
                <a:gd name="connsiteX8" fmla="*/ 595 w 172441"/>
                <a:gd name="connsiteY8" fmla="*/ 312144 h 381517"/>
                <a:gd name="connsiteX9" fmla="*/ 5357 w 172441"/>
                <a:gd name="connsiteY9" fmla="*/ 352625 h 381517"/>
                <a:gd name="connsiteX10" fmla="*/ 17264 w 172441"/>
                <a:gd name="connsiteY10" fmla="*/ 379315 h 381517"/>
                <a:gd name="connsiteX11" fmla="*/ 45839 w 172441"/>
                <a:gd name="connsiteY11" fmla="*/ 378819 h 381517"/>
                <a:gd name="connsiteX12" fmla="*/ 62507 w 172441"/>
                <a:gd name="connsiteY12" fmla="*/ 369294 h 381517"/>
                <a:gd name="connsiteX13" fmla="*/ 67270 w 172441"/>
                <a:gd name="connsiteY13" fmla="*/ 347863 h 381517"/>
                <a:gd name="connsiteX14" fmla="*/ 57745 w 172441"/>
                <a:gd name="connsiteY14" fmla="*/ 319288 h 381517"/>
                <a:gd name="connsiteX15" fmla="*/ 57745 w 172441"/>
                <a:gd name="connsiteY15" fmla="*/ 283569 h 381517"/>
                <a:gd name="connsiteX16" fmla="*/ 62507 w 172441"/>
                <a:gd name="connsiteY16" fmla="*/ 259757 h 381517"/>
                <a:gd name="connsiteX17" fmla="*/ 67766 w 172441"/>
                <a:gd name="connsiteY17" fmla="*/ 228800 h 381517"/>
                <a:gd name="connsiteX18" fmla="*/ 64889 w 172441"/>
                <a:gd name="connsiteY18" fmla="*/ 185938 h 381517"/>
                <a:gd name="connsiteX19" fmla="*/ 62507 w 172441"/>
                <a:gd name="connsiteY19" fmla="*/ 140694 h 381517"/>
                <a:gd name="connsiteX20" fmla="*/ 62507 w 172441"/>
                <a:gd name="connsiteY20" fmla="*/ 104975 h 381517"/>
                <a:gd name="connsiteX21" fmla="*/ 79176 w 172441"/>
                <a:gd name="connsiteY21" fmla="*/ 90688 h 381517"/>
                <a:gd name="connsiteX22" fmla="*/ 95845 w 172441"/>
                <a:gd name="connsiteY22" fmla="*/ 104975 h 381517"/>
                <a:gd name="connsiteX23" fmla="*/ 91529 w 172441"/>
                <a:gd name="connsiteY23" fmla="*/ 138313 h 381517"/>
                <a:gd name="connsiteX24" fmla="*/ 88701 w 172441"/>
                <a:gd name="connsiteY24" fmla="*/ 178794 h 381517"/>
                <a:gd name="connsiteX25" fmla="*/ 86320 w 172441"/>
                <a:gd name="connsiteY25" fmla="*/ 219275 h 381517"/>
                <a:gd name="connsiteX26" fmla="*/ 86320 w 172441"/>
                <a:gd name="connsiteY26" fmla="*/ 257375 h 381517"/>
                <a:gd name="connsiteX27" fmla="*/ 86320 w 172441"/>
                <a:gd name="connsiteY27" fmla="*/ 295475 h 381517"/>
                <a:gd name="connsiteX28" fmla="*/ 91082 w 172441"/>
                <a:gd name="connsiteY28" fmla="*/ 328813 h 381517"/>
                <a:gd name="connsiteX29" fmla="*/ 102989 w 172441"/>
                <a:gd name="connsiteY29" fmla="*/ 359769 h 381517"/>
                <a:gd name="connsiteX30" fmla="*/ 119657 w 172441"/>
                <a:gd name="connsiteY30" fmla="*/ 378819 h 381517"/>
                <a:gd name="connsiteX31" fmla="*/ 152995 w 172441"/>
                <a:gd name="connsiteY31" fmla="*/ 378819 h 381517"/>
                <a:gd name="connsiteX32" fmla="*/ 172045 w 172441"/>
                <a:gd name="connsiteY32" fmla="*/ 362150 h 381517"/>
                <a:gd name="connsiteX33" fmla="*/ 164901 w 172441"/>
                <a:gd name="connsiteY33" fmla="*/ 336403 h 381517"/>
                <a:gd name="connsiteX34" fmla="*/ 152995 w 172441"/>
                <a:gd name="connsiteY34" fmla="*/ 321669 h 381517"/>
                <a:gd name="connsiteX35" fmla="*/ 145851 w 172441"/>
                <a:gd name="connsiteY35" fmla="*/ 293094 h 381517"/>
                <a:gd name="connsiteX36" fmla="*/ 141089 w 172441"/>
                <a:gd name="connsiteY36" fmla="*/ 252613 h 381517"/>
                <a:gd name="connsiteX37" fmla="*/ 139700 w 172441"/>
                <a:gd name="connsiteY37" fmla="*/ 221657 h 381517"/>
                <a:gd name="connsiteX38" fmla="*/ 143470 w 172441"/>
                <a:gd name="connsiteY38" fmla="*/ 185938 h 381517"/>
                <a:gd name="connsiteX39" fmla="*/ 147786 w 172441"/>
                <a:gd name="connsiteY39" fmla="*/ 147838 h 381517"/>
                <a:gd name="connsiteX40" fmla="*/ 152995 w 172441"/>
                <a:gd name="connsiteY40" fmla="*/ 93069 h 381517"/>
                <a:gd name="connsiteX41" fmla="*/ 149225 w 172441"/>
                <a:gd name="connsiteY41" fmla="*/ 54027 h 381517"/>
                <a:gd name="connsiteX42" fmla="*/ 100607 w 172441"/>
                <a:gd name="connsiteY42" fmla="*/ 3028 h 381517"/>
                <a:gd name="connsiteX0" fmla="*/ 100607 w 172441"/>
                <a:gd name="connsiteY0" fmla="*/ 1750 h 380239"/>
                <a:gd name="connsiteX1" fmla="*/ 56257 w 172441"/>
                <a:gd name="connsiteY1" fmla="*/ 7059 h 380239"/>
                <a:gd name="connsiteX2" fmla="*/ 26789 w 172441"/>
                <a:gd name="connsiteY2" fmla="*/ 27497 h 380239"/>
                <a:gd name="connsiteX3" fmla="*/ 10120 w 172441"/>
                <a:gd name="connsiteY3" fmla="*/ 63216 h 380239"/>
                <a:gd name="connsiteX4" fmla="*/ 5357 w 172441"/>
                <a:gd name="connsiteY4" fmla="*/ 96554 h 380239"/>
                <a:gd name="connsiteX5" fmla="*/ 5357 w 172441"/>
                <a:gd name="connsiteY5" fmla="*/ 153704 h 380239"/>
                <a:gd name="connsiteX6" fmla="*/ 5357 w 172441"/>
                <a:gd name="connsiteY6" fmla="*/ 201329 h 380239"/>
                <a:gd name="connsiteX7" fmla="*/ 595 w 172441"/>
                <a:gd name="connsiteY7" fmla="*/ 258479 h 380239"/>
                <a:gd name="connsiteX8" fmla="*/ 595 w 172441"/>
                <a:gd name="connsiteY8" fmla="*/ 310866 h 380239"/>
                <a:gd name="connsiteX9" fmla="*/ 5357 w 172441"/>
                <a:gd name="connsiteY9" fmla="*/ 351347 h 380239"/>
                <a:gd name="connsiteX10" fmla="*/ 17264 w 172441"/>
                <a:gd name="connsiteY10" fmla="*/ 378037 h 380239"/>
                <a:gd name="connsiteX11" fmla="*/ 45839 w 172441"/>
                <a:gd name="connsiteY11" fmla="*/ 377541 h 380239"/>
                <a:gd name="connsiteX12" fmla="*/ 62507 w 172441"/>
                <a:gd name="connsiteY12" fmla="*/ 368016 h 380239"/>
                <a:gd name="connsiteX13" fmla="*/ 67270 w 172441"/>
                <a:gd name="connsiteY13" fmla="*/ 346585 h 380239"/>
                <a:gd name="connsiteX14" fmla="*/ 57745 w 172441"/>
                <a:gd name="connsiteY14" fmla="*/ 318010 h 380239"/>
                <a:gd name="connsiteX15" fmla="*/ 57745 w 172441"/>
                <a:gd name="connsiteY15" fmla="*/ 282291 h 380239"/>
                <a:gd name="connsiteX16" fmla="*/ 62507 w 172441"/>
                <a:gd name="connsiteY16" fmla="*/ 258479 h 380239"/>
                <a:gd name="connsiteX17" fmla="*/ 67766 w 172441"/>
                <a:gd name="connsiteY17" fmla="*/ 227522 h 380239"/>
                <a:gd name="connsiteX18" fmla="*/ 64889 w 172441"/>
                <a:gd name="connsiteY18" fmla="*/ 184660 h 380239"/>
                <a:gd name="connsiteX19" fmla="*/ 62507 w 172441"/>
                <a:gd name="connsiteY19" fmla="*/ 139416 h 380239"/>
                <a:gd name="connsiteX20" fmla="*/ 62507 w 172441"/>
                <a:gd name="connsiteY20" fmla="*/ 103697 h 380239"/>
                <a:gd name="connsiteX21" fmla="*/ 79176 w 172441"/>
                <a:gd name="connsiteY21" fmla="*/ 89410 h 380239"/>
                <a:gd name="connsiteX22" fmla="*/ 95845 w 172441"/>
                <a:gd name="connsiteY22" fmla="*/ 103697 h 380239"/>
                <a:gd name="connsiteX23" fmla="*/ 91529 w 172441"/>
                <a:gd name="connsiteY23" fmla="*/ 137035 h 380239"/>
                <a:gd name="connsiteX24" fmla="*/ 88701 w 172441"/>
                <a:gd name="connsiteY24" fmla="*/ 177516 h 380239"/>
                <a:gd name="connsiteX25" fmla="*/ 86320 w 172441"/>
                <a:gd name="connsiteY25" fmla="*/ 217997 h 380239"/>
                <a:gd name="connsiteX26" fmla="*/ 86320 w 172441"/>
                <a:gd name="connsiteY26" fmla="*/ 256097 h 380239"/>
                <a:gd name="connsiteX27" fmla="*/ 86320 w 172441"/>
                <a:gd name="connsiteY27" fmla="*/ 294197 h 380239"/>
                <a:gd name="connsiteX28" fmla="*/ 91082 w 172441"/>
                <a:gd name="connsiteY28" fmla="*/ 327535 h 380239"/>
                <a:gd name="connsiteX29" fmla="*/ 102989 w 172441"/>
                <a:gd name="connsiteY29" fmla="*/ 358491 h 380239"/>
                <a:gd name="connsiteX30" fmla="*/ 119657 w 172441"/>
                <a:gd name="connsiteY30" fmla="*/ 377541 h 380239"/>
                <a:gd name="connsiteX31" fmla="*/ 152995 w 172441"/>
                <a:gd name="connsiteY31" fmla="*/ 377541 h 380239"/>
                <a:gd name="connsiteX32" fmla="*/ 172045 w 172441"/>
                <a:gd name="connsiteY32" fmla="*/ 360872 h 380239"/>
                <a:gd name="connsiteX33" fmla="*/ 164901 w 172441"/>
                <a:gd name="connsiteY33" fmla="*/ 335125 h 380239"/>
                <a:gd name="connsiteX34" fmla="*/ 152995 w 172441"/>
                <a:gd name="connsiteY34" fmla="*/ 320391 h 380239"/>
                <a:gd name="connsiteX35" fmla="*/ 145851 w 172441"/>
                <a:gd name="connsiteY35" fmla="*/ 291816 h 380239"/>
                <a:gd name="connsiteX36" fmla="*/ 141089 w 172441"/>
                <a:gd name="connsiteY36" fmla="*/ 251335 h 380239"/>
                <a:gd name="connsiteX37" fmla="*/ 139700 w 172441"/>
                <a:gd name="connsiteY37" fmla="*/ 220379 h 380239"/>
                <a:gd name="connsiteX38" fmla="*/ 143470 w 172441"/>
                <a:gd name="connsiteY38" fmla="*/ 184660 h 380239"/>
                <a:gd name="connsiteX39" fmla="*/ 147786 w 172441"/>
                <a:gd name="connsiteY39" fmla="*/ 146560 h 380239"/>
                <a:gd name="connsiteX40" fmla="*/ 152995 w 172441"/>
                <a:gd name="connsiteY40" fmla="*/ 91791 h 380239"/>
                <a:gd name="connsiteX41" fmla="*/ 146701 w 172441"/>
                <a:gd name="connsiteY41" fmla="*/ 35085 h 380239"/>
                <a:gd name="connsiteX42" fmla="*/ 100607 w 172441"/>
                <a:gd name="connsiteY42" fmla="*/ 1750 h 380239"/>
                <a:gd name="connsiteX0" fmla="*/ 100607 w 172441"/>
                <a:gd name="connsiteY0" fmla="*/ 1627 h 380116"/>
                <a:gd name="connsiteX1" fmla="*/ 56257 w 172441"/>
                <a:gd name="connsiteY1" fmla="*/ 6936 h 380116"/>
                <a:gd name="connsiteX2" fmla="*/ 26789 w 172441"/>
                <a:gd name="connsiteY2" fmla="*/ 22326 h 380116"/>
                <a:gd name="connsiteX3" fmla="*/ 10120 w 172441"/>
                <a:gd name="connsiteY3" fmla="*/ 63093 h 380116"/>
                <a:gd name="connsiteX4" fmla="*/ 5357 w 172441"/>
                <a:gd name="connsiteY4" fmla="*/ 96431 h 380116"/>
                <a:gd name="connsiteX5" fmla="*/ 5357 w 172441"/>
                <a:gd name="connsiteY5" fmla="*/ 153581 h 380116"/>
                <a:gd name="connsiteX6" fmla="*/ 5357 w 172441"/>
                <a:gd name="connsiteY6" fmla="*/ 201206 h 380116"/>
                <a:gd name="connsiteX7" fmla="*/ 595 w 172441"/>
                <a:gd name="connsiteY7" fmla="*/ 258356 h 380116"/>
                <a:gd name="connsiteX8" fmla="*/ 595 w 172441"/>
                <a:gd name="connsiteY8" fmla="*/ 310743 h 380116"/>
                <a:gd name="connsiteX9" fmla="*/ 5357 w 172441"/>
                <a:gd name="connsiteY9" fmla="*/ 351224 h 380116"/>
                <a:gd name="connsiteX10" fmla="*/ 17264 w 172441"/>
                <a:gd name="connsiteY10" fmla="*/ 377914 h 380116"/>
                <a:gd name="connsiteX11" fmla="*/ 45839 w 172441"/>
                <a:gd name="connsiteY11" fmla="*/ 377418 h 380116"/>
                <a:gd name="connsiteX12" fmla="*/ 62507 w 172441"/>
                <a:gd name="connsiteY12" fmla="*/ 367893 h 380116"/>
                <a:gd name="connsiteX13" fmla="*/ 67270 w 172441"/>
                <a:gd name="connsiteY13" fmla="*/ 346462 h 380116"/>
                <a:gd name="connsiteX14" fmla="*/ 57745 w 172441"/>
                <a:gd name="connsiteY14" fmla="*/ 317887 h 380116"/>
                <a:gd name="connsiteX15" fmla="*/ 57745 w 172441"/>
                <a:gd name="connsiteY15" fmla="*/ 282168 h 380116"/>
                <a:gd name="connsiteX16" fmla="*/ 62507 w 172441"/>
                <a:gd name="connsiteY16" fmla="*/ 258356 h 380116"/>
                <a:gd name="connsiteX17" fmla="*/ 67766 w 172441"/>
                <a:gd name="connsiteY17" fmla="*/ 227399 h 380116"/>
                <a:gd name="connsiteX18" fmla="*/ 64889 w 172441"/>
                <a:gd name="connsiteY18" fmla="*/ 184537 h 380116"/>
                <a:gd name="connsiteX19" fmla="*/ 62507 w 172441"/>
                <a:gd name="connsiteY19" fmla="*/ 139293 h 380116"/>
                <a:gd name="connsiteX20" fmla="*/ 62507 w 172441"/>
                <a:gd name="connsiteY20" fmla="*/ 103574 h 380116"/>
                <a:gd name="connsiteX21" fmla="*/ 79176 w 172441"/>
                <a:gd name="connsiteY21" fmla="*/ 89287 h 380116"/>
                <a:gd name="connsiteX22" fmla="*/ 95845 w 172441"/>
                <a:gd name="connsiteY22" fmla="*/ 103574 h 380116"/>
                <a:gd name="connsiteX23" fmla="*/ 91529 w 172441"/>
                <a:gd name="connsiteY23" fmla="*/ 136912 h 380116"/>
                <a:gd name="connsiteX24" fmla="*/ 88701 w 172441"/>
                <a:gd name="connsiteY24" fmla="*/ 177393 h 380116"/>
                <a:gd name="connsiteX25" fmla="*/ 86320 w 172441"/>
                <a:gd name="connsiteY25" fmla="*/ 217874 h 380116"/>
                <a:gd name="connsiteX26" fmla="*/ 86320 w 172441"/>
                <a:gd name="connsiteY26" fmla="*/ 255974 h 380116"/>
                <a:gd name="connsiteX27" fmla="*/ 86320 w 172441"/>
                <a:gd name="connsiteY27" fmla="*/ 294074 h 380116"/>
                <a:gd name="connsiteX28" fmla="*/ 91082 w 172441"/>
                <a:gd name="connsiteY28" fmla="*/ 327412 h 380116"/>
                <a:gd name="connsiteX29" fmla="*/ 102989 w 172441"/>
                <a:gd name="connsiteY29" fmla="*/ 358368 h 380116"/>
                <a:gd name="connsiteX30" fmla="*/ 119657 w 172441"/>
                <a:gd name="connsiteY30" fmla="*/ 377418 h 380116"/>
                <a:gd name="connsiteX31" fmla="*/ 152995 w 172441"/>
                <a:gd name="connsiteY31" fmla="*/ 377418 h 380116"/>
                <a:gd name="connsiteX32" fmla="*/ 172045 w 172441"/>
                <a:gd name="connsiteY32" fmla="*/ 360749 h 380116"/>
                <a:gd name="connsiteX33" fmla="*/ 164901 w 172441"/>
                <a:gd name="connsiteY33" fmla="*/ 335002 h 380116"/>
                <a:gd name="connsiteX34" fmla="*/ 152995 w 172441"/>
                <a:gd name="connsiteY34" fmla="*/ 320268 h 380116"/>
                <a:gd name="connsiteX35" fmla="*/ 145851 w 172441"/>
                <a:gd name="connsiteY35" fmla="*/ 291693 h 380116"/>
                <a:gd name="connsiteX36" fmla="*/ 141089 w 172441"/>
                <a:gd name="connsiteY36" fmla="*/ 251212 h 380116"/>
                <a:gd name="connsiteX37" fmla="*/ 139700 w 172441"/>
                <a:gd name="connsiteY37" fmla="*/ 220256 h 380116"/>
                <a:gd name="connsiteX38" fmla="*/ 143470 w 172441"/>
                <a:gd name="connsiteY38" fmla="*/ 184537 h 380116"/>
                <a:gd name="connsiteX39" fmla="*/ 147786 w 172441"/>
                <a:gd name="connsiteY39" fmla="*/ 146437 h 380116"/>
                <a:gd name="connsiteX40" fmla="*/ 152995 w 172441"/>
                <a:gd name="connsiteY40" fmla="*/ 91668 h 380116"/>
                <a:gd name="connsiteX41" fmla="*/ 146701 w 172441"/>
                <a:gd name="connsiteY41" fmla="*/ 34962 h 380116"/>
                <a:gd name="connsiteX42" fmla="*/ 100607 w 172441"/>
                <a:gd name="connsiteY42" fmla="*/ 1627 h 3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2441" h="380116">
                  <a:moveTo>
                    <a:pt x="100607" y="1627"/>
                  </a:moveTo>
                  <a:cubicBezTo>
                    <a:pt x="85533" y="-3044"/>
                    <a:pt x="68560" y="3486"/>
                    <a:pt x="56257" y="6936"/>
                  </a:cubicBezTo>
                  <a:cubicBezTo>
                    <a:pt x="43954" y="10386"/>
                    <a:pt x="34479" y="12967"/>
                    <a:pt x="26789" y="22326"/>
                  </a:cubicBezTo>
                  <a:cubicBezTo>
                    <a:pt x="19100" y="31686"/>
                    <a:pt x="13692" y="50742"/>
                    <a:pt x="10120" y="63093"/>
                  </a:cubicBezTo>
                  <a:cubicBezTo>
                    <a:pt x="6548" y="75444"/>
                    <a:pt x="6151" y="81350"/>
                    <a:pt x="5357" y="96431"/>
                  </a:cubicBezTo>
                  <a:cubicBezTo>
                    <a:pt x="4563" y="111512"/>
                    <a:pt x="5357" y="153581"/>
                    <a:pt x="5357" y="153581"/>
                  </a:cubicBezTo>
                  <a:cubicBezTo>
                    <a:pt x="5357" y="171043"/>
                    <a:pt x="6151" y="183744"/>
                    <a:pt x="5357" y="201206"/>
                  </a:cubicBezTo>
                  <a:cubicBezTo>
                    <a:pt x="4563" y="218668"/>
                    <a:pt x="1389" y="240100"/>
                    <a:pt x="595" y="258356"/>
                  </a:cubicBezTo>
                  <a:cubicBezTo>
                    <a:pt x="-199" y="276612"/>
                    <a:pt x="-199" y="295265"/>
                    <a:pt x="595" y="310743"/>
                  </a:cubicBezTo>
                  <a:cubicBezTo>
                    <a:pt x="1389" y="326221"/>
                    <a:pt x="2579" y="340029"/>
                    <a:pt x="5357" y="351224"/>
                  </a:cubicBezTo>
                  <a:cubicBezTo>
                    <a:pt x="8135" y="362419"/>
                    <a:pt x="10517" y="373548"/>
                    <a:pt x="17264" y="377914"/>
                  </a:cubicBezTo>
                  <a:cubicBezTo>
                    <a:pt x="24011" y="382280"/>
                    <a:pt x="38299" y="379088"/>
                    <a:pt x="45839" y="377418"/>
                  </a:cubicBezTo>
                  <a:cubicBezTo>
                    <a:pt x="53380" y="375748"/>
                    <a:pt x="58935" y="373052"/>
                    <a:pt x="62507" y="367893"/>
                  </a:cubicBezTo>
                  <a:cubicBezTo>
                    <a:pt x="66079" y="362734"/>
                    <a:pt x="68064" y="354796"/>
                    <a:pt x="67270" y="346462"/>
                  </a:cubicBezTo>
                  <a:cubicBezTo>
                    <a:pt x="66476" y="338128"/>
                    <a:pt x="59332" y="328603"/>
                    <a:pt x="57745" y="317887"/>
                  </a:cubicBezTo>
                  <a:cubicBezTo>
                    <a:pt x="56158" y="307171"/>
                    <a:pt x="56951" y="292090"/>
                    <a:pt x="57745" y="282168"/>
                  </a:cubicBezTo>
                  <a:cubicBezTo>
                    <a:pt x="58539" y="272246"/>
                    <a:pt x="60837" y="267484"/>
                    <a:pt x="62507" y="258356"/>
                  </a:cubicBezTo>
                  <a:cubicBezTo>
                    <a:pt x="64177" y="249228"/>
                    <a:pt x="67369" y="239702"/>
                    <a:pt x="67766" y="227399"/>
                  </a:cubicBezTo>
                  <a:cubicBezTo>
                    <a:pt x="68163" y="215096"/>
                    <a:pt x="65765" y="199221"/>
                    <a:pt x="64889" y="184537"/>
                  </a:cubicBezTo>
                  <a:cubicBezTo>
                    <a:pt x="64013" y="169853"/>
                    <a:pt x="62904" y="152787"/>
                    <a:pt x="62507" y="139293"/>
                  </a:cubicBezTo>
                  <a:cubicBezTo>
                    <a:pt x="62110" y="125799"/>
                    <a:pt x="59729" y="111908"/>
                    <a:pt x="62507" y="103574"/>
                  </a:cubicBezTo>
                  <a:cubicBezTo>
                    <a:pt x="65285" y="95240"/>
                    <a:pt x="73620" y="89287"/>
                    <a:pt x="79176" y="89287"/>
                  </a:cubicBezTo>
                  <a:cubicBezTo>
                    <a:pt x="84732" y="89287"/>
                    <a:pt x="93786" y="95637"/>
                    <a:pt x="95845" y="103574"/>
                  </a:cubicBezTo>
                  <a:cubicBezTo>
                    <a:pt x="97904" y="111512"/>
                    <a:pt x="92720" y="124609"/>
                    <a:pt x="91529" y="136912"/>
                  </a:cubicBezTo>
                  <a:cubicBezTo>
                    <a:pt x="90338" y="149215"/>
                    <a:pt x="89569" y="163899"/>
                    <a:pt x="88701" y="177393"/>
                  </a:cubicBezTo>
                  <a:cubicBezTo>
                    <a:pt x="87833" y="190887"/>
                    <a:pt x="86717" y="204777"/>
                    <a:pt x="86320" y="217874"/>
                  </a:cubicBezTo>
                  <a:cubicBezTo>
                    <a:pt x="85923" y="230971"/>
                    <a:pt x="86320" y="255974"/>
                    <a:pt x="86320" y="255974"/>
                  </a:cubicBezTo>
                  <a:cubicBezTo>
                    <a:pt x="86320" y="268674"/>
                    <a:pt x="85526" y="282168"/>
                    <a:pt x="86320" y="294074"/>
                  </a:cubicBezTo>
                  <a:cubicBezTo>
                    <a:pt x="87114" y="305980"/>
                    <a:pt x="88304" y="316696"/>
                    <a:pt x="91082" y="327412"/>
                  </a:cubicBezTo>
                  <a:cubicBezTo>
                    <a:pt x="93860" y="338128"/>
                    <a:pt x="98227" y="350034"/>
                    <a:pt x="102989" y="358368"/>
                  </a:cubicBezTo>
                  <a:cubicBezTo>
                    <a:pt x="107751" y="366702"/>
                    <a:pt x="111323" y="374243"/>
                    <a:pt x="119657" y="377418"/>
                  </a:cubicBezTo>
                  <a:cubicBezTo>
                    <a:pt x="127991" y="380593"/>
                    <a:pt x="144264" y="380196"/>
                    <a:pt x="152995" y="377418"/>
                  </a:cubicBezTo>
                  <a:cubicBezTo>
                    <a:pt x="161726" y="374640"/>
                    <a:pt x="170061" y="367818"/>
                    <a:pt x="172045" y="360749"/>
                  </a:cubicBezTo>
                  <a:cubicBezTo>
                    <a:pt x="174029" y="353680"/>
                    <a:pt x="168076" y="341749"/>
                    <a:pt x="164901" y="335002"/>
                  </a:cubicBezTo>
                  <a:cubicBezTo>
                    <a:pt x="161726" y="328255"/>
                    <a:pt x="156170" y="327486"/>
                    <a:pt x="152995" y="320268"/>
                  </a:cubicBezTo>
                  <a:cubicBezTo>
                    <a:pt x="149820" y="313050"/>
                    <a:pt x="147835" y="303202"/>
                    <a:pt x="145851" y="291693"/>
                  </a:cubicBezTo>
                  <a:cubicBezTo>
                    <a:pt x="143867" y="280184"/>
                    <a:pt x="142114" y="263118"/>
                    <a:pt x="141089" y="251212"/>
                  </a:cubicBezTo>
                  <a:cubicBezTo>
                    <a:pt x="140064" y="239306"/>
                    <a:pt x="139303" y="231368"/>
                    <a:pt x="139700" y="220256"/>
                  </a:cubicBezTo>
                  <a:cubicBezTo>
                    <a:pt x="140097" y="209144"/>
                    <a:pt x="142122" y="196840"/>
                    <a:pt x="143470" y="184537"/>
                  </a:cubicBezTo>
                  <a:cubicBezTo>
                    <a:pt x="144818" y="172234"/>
                    <a:pt x="146199" y="161915"/>
                    <a:pt x="147786" y="146437"/>
                  </a:cubicBezTo>
                  <a:cubicBezTo>
                    <a:pt x="149374" y="130959"/>
                    <a:pt x="152598" y="107146"/>
                    <a:pt x="152995" y="91668"/>
                  </a:cubicBezTo>
                  <a:cubicBezTo>
                    <a:pt x="153392" y="76190"/>
                    <a:pt x="155432" y="49969"/>
                    <a:pt x="146701" y="34962"/>
                  </a:cubicBezTo>
                  <a:cubicBezTo>
                    <a:pt x="137970" y="19955"/>
                    <a:pt x="115681" y="6298"/>
                    <a:pt x="100607" y="1627"/>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700" name="任意多边形 454">
              <a:extLst>
                <a:ext uri="{FF2B5EF4-FFF2-40B4-BE49-F238E27FC236}">
                  <a16:creationId xmlns:a16="http://schemas.microsoft.com/office/drawing/2014/main" id="{08868D17-3E3F-11D2-AC5A-1A62EBB503E0}"/>
                </a:ext>
              </a:extLst>
            </p:cNvPr>
            <p:cNvSpPr>
              <a:spLocks noChangeAspect="1"/>
            </p:cNvSpPr>
            <p:nvPr/>
          </p:nvSpPr>
          <p:spPr>
            <a:xfrm rot="5400000">
              <a:off x="11285125" y="3028025"/>
              <a:ext cx="114286" cy="252026"/>
            </a:xfrm>
            <a:custGeom>
              <a:avLst/>
              <a:gdLst>
                <a:gd name="connsiteX0" fmla="*/ 100607 w 172441"/>
                <a:gd name="connsiteY0" fmla="*/ 1963 h 384749"/>
                <a:gd name="connsiteX1" fmla="*/ 50601 w 172441"/>
                <a:gd name="connsiteY1" fmla="*/ 13870 h 384749"/>
                <a:gd name="connsiteX2" fmla="*/ 26789 w 172441"/>
                <a:gd name="connsiteY2" fmla="*/ 30538 h 384749"/>
                <a:gd name="connsiteX3" fmla="*/ 10120 w 172441"/>
                <a:gd name="connsiteY3" fmla="*/ 66257 h 384749"/>
                <a:gd name="connsiteX4" fmla="*/ 5357 w 172441"/>
                <a:gd name="connsiteY4" fmla="*/ 99595 h 384749"/>
                <a:gd name="connsiteX5" fmla="*/ 5357 w 172441"/>
                <a:gd name="connsiteY5" fmla="*/ 156745 h 384749"/>
                <a:gd name="connsiteX6" fmla="*/ 5357 w 172441"/>
                <a:gd name="connsiteY6" fmla="*/ 204370 h 384749"/>
                <a:gd name="connsiteX7" fmla="*/ 595 w 172441"/>
                <a:gd name="connsiteY7" fmla="*/ 261520 h 384749"/>
                <a:gd name="connsiteX8" fmla="*/ 595 w 172441"/>
                <a:gd name="connsiteY8" fmla="*/ 313907 h 384749"/>
                <a:gd name="connsiteX9" fmla="*/ 5357 w 172441"/>
                <a:gd name="connsiteY9" fmla="*/ 354388 h 384749"/>
                <a:gd name="connsiteX10" fmla="*/ 17264 w 172441"/>
                <a:gd name="connsiteY10" fmla="*/ 382963 h 384749"/>
                <a:gd name="connsiteX11" fmla="*/ 45839 w 172441"/>
                <a:gd name="connsiteY11" fmla="*/ 380582 h 384749"/>
                <a:gd name="connsiteX12" fmla="*/ 62507 w 172441"/>
                <a:gd name="connsiteY12" fmla="*/ 371057 h 384749"/>
                <a:gd name="connsiteX13" fmla="*/ 67270 w 172441"/>
                <a:gd name="connsiteY13" fmla="*/ 349626 h 384749"/>
                <a:gd name="connsiteX14" fmla="*/ 57745 w 172441"/>
                <a:gd name="connsiteY14" fmla="*/ 321051 h 384749"/>
                <a:gd name="connsiteX15" fmla="*/ 57745 w 172441"/>
                <a:gd name="connsiteY15" fmla="*/ 285332 h 384749"/>
                <a:gd name="connsiteX16" fmla="*/ 62507 w 172441"/>
                <a:gd name="connsiteY16" fmla="*/ 261520 h 384749"/>
                <a:gd name="connsiteX17" fmla="*/ 69651 w 172441"/>
                <a:gd name="connsiteY17" fmla="*/ 230563 h 384749"/>
                <a:gd name="connsiteX18" fmla="*/ 64889 w 172441"/>
                <a:gd name="connsiteY18" fmla="*/ 187701 h 384749"/>
                <a:gd name="connsiteX19" fmla="*/ 62507 w 172441"/>
                <a:gd name="connsiteY19" fmla="*/ 142457 h 384749"/>
                <a:gd name="connsiteX20" fmla="*/ 62507 w 172441"/>
                <a:gd name="connsiteY20" fmla="*/ 106738 h 384749"/>
                <a:gd name="connsiteX21" fmla="*/ 79176 w 172441"/>
                <a:gd name="connsiteY21" fmla="*/ 92451 h 384749"/>
                <a:gd name="connsiteX22" fmla="*/ 95845 w 172441"/>
                <a:gd name="connsiteY22" fmla="*/ 106738 h 384749"/>
                <a:gd name="connsiteX23" fmla="*/ 88701 w 172441"/>
                <a:gd name="connsiteY23" fmla="*/ 140076 h 384749"/>
                <a:gd name="connsiteX24" fmla="*/ 88701 w 172441"/>
                <a:gd name="connsiteY24" fmla="*/ 180557 h 384749"/>
                <a:gd name="connsiteX25" fmla="*/ 86320 w 172441"/>
                <a:gd name="connsiteY25" fmla="*/ 221038 h 384749"/>
                <a:gd name="connsiteX26" fmla="*/ 86320 w 172441"/>
                <a:gd name="connsiteY26" fmla="*/ 259138 h 384749"/>
                <a:gd name="connsiteX27" fmla="*/ 86320 w 172441"/>
                <a:gd name="connsiteY27" fmla="*/ 297238 h 384749"/>
                <a:gd name="connsiteX28" fmla="*/ 91082 w 172441"/>
                <a:gd name="connsiteY28" fmla="*/ 330576 h 384749"/>
                <a:gd name="connsiteX29" fmla="*/ 102989 w 172441"/>
                <a:gd name="connsiteY29" fmla="*/ 361532 h 384749"/>
                <a:gd name="connsiteX30" fmla="*/ 119657 w 172441"/>
                <a:gd name="connsiteY30" fmla="*/ 380582 h 384749"/>
                <a:gd name="connsiteX31" fmla="*/ 152995 w 172441"/>
                <a:gd name="connsiteY31" fmla="*/ 380582 h 384749"/>
                <a:gd name="connsiteX32" fmla="*/ 172045 w 172441"/>
                <a:gd name="connsiteY32" fmla="*/ 363913 h 384749"/>
                <a:gd name="connsiteX33" fmla="*/ 164901 w 172441"/>
                <a:gd name="connsiteY33" fmla="*/ 335338 h 384749"/>
                <a:gd name="connsiteX34" fmla="*/ 152995 w 172441"/>
                <a:gd name="connsiteY34" fmla="*/ 323432 h 384749"/>
                <a:gd name="connsiteX35" fmla="*/ 145851 w 172441"/>
                <a:gd name="connsiteY35" fmla="*/ 294857 h 384749"/>
                <a:gd name="connsiteX36" fmla="*/ 141089 w 172441"/>
                <a:gd name="connsiteY36" fmla="*/ 254376 h 384749"/>
                <a:gd name="connsiteX37" fmla="*/ 143470 w 172441"/>
                <a:gd name="connsiteY37" fmla="*/ 223420 h 384749"/>
                <a:gd name="connsiteX38" fmla="*/ 143470 w 172441"/>
                <a:gd name="connsiteY38" fmla="*/ 187701 h 384749"/>
                <a:gd name="connsiteX39" fmla="*/ 150614 w 172441"/>
                <a:gd name="connsiteY39" fmla="*/ 149601 h 384749"/>
                <a:gd name="connsiteX40" fmla="*/ 152995 w 172441"/>
                <a:gd name="connsiteY40" fmla="*/ 94832 h 384749"/>
                <a:gd name="connsiteX41" fmla="*/ 152995 w 172441"/>
                <a:gd name="connsiteY41" fmla="*/ 56732 h 384749"/>
                <a:gd name="connsiteX42" fmla="*/ 100607 w 172441"/>
                <a:gd name="connsiteY42" fmla="*/ 1963 h 384749"/>
                <a:gd name="connsiteX0" fmla="*/ 100607 w 172441"/>
                <a:gd name="connsiteY0" fmla="*/ 2292 h 385078"/>
                <a:gd name="connsiteX1" fmla="*/ 53429 w 172441"/>
                <a:gd name="connsiteY1" fmla="*/ 12314 h 385078"/>
                <a:gd name="connsiteX2" fmla="*/ 26789 w 172441"/>
                <a:gd name="connsiteY2" fmla="*/ 30867 h 385078"/>
                <a:gd name="connsiteX3" fmla="*/ 10120 w 172441"/>
                <a:gd name="connsiteY3" fmla="*/ 66586 h 385078"/>
                <a:gd name="connsiteX4" fmla="*/ 5357 w 172441"/>
                <a:gd name="connsiteY4" fmla="*/ 99924 h 385078"/>
                <a:gd name="connsiteX5" fmla="*/ 5357 w 172441"/>
                <a:gd name="connsiteY5" fmla="*/ 157074 h 385078"/>
                <a:gd name="connsiteX6" fmla="*/ 5357 w 172441"/>
                <a:gd name="connsiteY6" fmla="*/ 204699 h 385078"/>
                <a:gd name="connsiteX7" fmla="*/ 595 w 172441"/>
                <a:gd name="connsiteY7" fmla="*/ 261849 h 385078"/>
                <a:gd name="connsiteX8" fmla="*/ 595 w 172441"/>
                <a:gd name="connsiteY8" fmla="*/ 314236 h 385078"/>
                <a:gd name="connsiteX9" fmla="*/ 5357 w 172441"/>
                <a:gd name="connsiteY9" fmla="*/ 354717 h 385078"/>
                <a:gd name="connsiteX10" fmla="*/ 17264 w 172441"/>
                <a:gd name="connsiteY10" fmla="*/ 383292 h 385078"/>
                <a:gd name="connsiteX11" fmla="*/ 45839 w 172441"/>
                <a:gd name="connsiteY11" fmla="*/ 380911 h 385078"/>
                <a:gd name="connsiteX12" fmla="*/ 62507 w 172441"/>
                <a:gd name="connsiteY12" fmla="*/ 371386 h 385078"/>
                <a:gd name="connsiteX13" fmla="*/ 67270 w 172441"/>
                <a:gd name="connsiteY13" fmla="*/ 349955 h 385078"/>
                <a:gd name="connsiteX14" fmla="*/ 57745 w 172441"/>
                <a:gd name="connsiteY14" fmla="*/ 321380 h 385078"/>
                <a:gd name="connsiteX15" fmla="*/ 57745 w 172441"/>
                <a:gd name="connsiteY15" fmla="*/ 285661 h 385078"/>
                <a:gd name="connsiteX16" fmla="*/ 62507 w 172441"/>
                <a:gd name="connsiteY16" fmla="*/ 261849 h 385078"/>
                <a:gd name="connsiteX17" fmla="*/ 69651 w 172441"/>
                <a:gd name="connsiteY17" fmla="*/ 230892 h 385078"/>
                <a:gd name="connsiteX18" fmla="*/ 64889 w 172441"/>
                <a:gd name="connsiteY18" fmla="*/ 188030 h 385078"/>
                <a:gd name="connsiteX19" fmla="*/ 62507 w 172441"/>
                <a:gd name="connsiteY19" fmla="*/ 142786 h 385078"/>
                <a:gd name="connsiteX20" fmla="*/ 62507 w 172441"/>
                <a:gd name="connsiteY20" fmla="*/ 107067 h 385078"/>
                <a:gd name="connsiteX21" fmla="*/ 79176 w 172441"/>
                <a:gd name="connsiteY21" fmla="*/ 92780 h 385078"/>
                <a:gd name="connsiteX22" fmla="*/ 95845 w 172441"/>
                <a:gd name="connsiteY22" fmla="*/ 107067 h 385078"/>
                <a:gd name="connsiteX23" fmla="*/ 88701 w 172441"/>
                <a:gd name="connsiteY23" fmla="*/ 140405 h 385078"/>
                <a:gd name="connsiteX24" fmla="*/ 88701 w 172441"/>
                <a:gd name="connsiteY24" fmla="*/ 180886 h 385078"/>
                <a:gd name="connsiteX25" fmla="*/ 86320 w 172441"/>
                <a:gd name="connsiteY25" fmla="*/ 221367 h 385078"/>
                <a:gd name="connsiteX26" fmla="*/ 86320 w 172441"/>
                <a:gd name="connsiteY26" fmla="*/ 259467 h 385078"/>
                <a:gd name="connsiteX27" fmla="*/ 86320 w 172441"/>
                <a:gd name="connsiteY27" fmla="*/ 297567 h 385078"/>
                <a:gd name="connsiteX28" fmla="*/ 91082 w 172441"/>
                <a:gd name="connsiteY28" fmla="*/ 330905 h 385078"/>
                <a:gd name="connsiteX29" fmla="*/ 102989 w 172441"/>
                <a:gd name="connsiteY29" fmla="*/ 361861 h 385078"/>
                <a:gd name="connsiteX30" fmla="*/ 119657 w 172441"/>
                <a:gd name="connsiteY30" fmla="*/ 380911 h 385078"/>
                <a:gd name="connsiteX31" fmla="*/ 152995 w 172441"/>
                <a:gd name="connsiteY31" fmla="*/ 380911 h 385078"/>
                <a:gd name="connsiteX32" fmla="*/ 172045 w 172441"/>
                <a:gd name="connsiteY32" fmla="*/ 364242 h 385078"/>
                <a:gd name="connsiteX33" fmla="*/ 164901 w 172441"/>
                <a:gd name="connsiteY33" fmla="*/ 335667 h 385078"/>
                <a:gd name="connsiteX34" fmla="*/ 152995 w 172441"/>
                <a:gd name="connsiteY34" fmla="*/ 323761 h 385078"/>
                <a:gd name="connsiteX35" fmla="*/ 145851 w 172441"/>
                <a:gd name="connsiteY35" fmla="*/ 295186 h 385078"/>
                <a:gd name="connsiteX36" fmla="*/ 141089 w 172441"/>
                <a:gd name="connsiteY36" fmla="*/ 254705 h 385078"/>
                <a:gd name="connsiteX37" fmla="*/ 143470 w 172441"/>
                <a:gd name="connsiteY37" fmla="*/ 223749 h 385078"/>
                <a:gd name="connsiteX38" fmla="*/ 143470 w 172441"/>
                <a:gd name="connsiteY38" fmla="*/ 188030 h 385078"/>
                <a:gd name="connsiteX39" fmla="*/ 150614 w 172441"/>
                <a:gd name="connsiteY39" fmla="*/ 149930 h 385078"/>
                <a:gd name="connsiteX40" fmla="*/ 152995 w 172441"/>
                <a:gd name="connsiteY40" fmla="*/ 95161 h 385078"/>
                <a:gd name="connsiteX41" fmla="*/ 152995 w 172441"/>
                <a:gd name="connsiteY41" fmla="*/ 57061 h 385078"/>
                <a:gd name="connsiteX42" fmla="*/ 100607 w 172441"/>
                <a:gd name="connsiteY42" fmla="*/ 2292 h 385078"/>
                <a:gd name="connsiteX0" fmla="*/ 100607 w 172441"/>
                <a:gd name="connsiteY0" fmla="*/ 2626 h 382584"/>
                <a:gd name="connsiteX1" fmla="*/ 53429 w 172441"/>
                <a:gd name="connsiteY1" fmla="*/ 9820 h 382584"/>
                <a:gd name="connsiteX2" fmla="*/ 26789 w 172441"/>
                <a:gd name="connsiteY2" fmla="*/ 28373 h 382584"/>
                <a:gd name="connsiteX3" fmla="*/ 10120 w 172441"/>
                <a:gd name="connsiteY3" fmla="*/ 64092 h 382584"/>
                <a:gd name="connsiteX4" fmla="*/ 5357 w 172441"/>
                <a:gd name="connsiteY4" fmla="*/ 97430 h 382584"/>
                <a:gd name="connsiteX5" fmla="*/ 5357 w 172441"/>
                <a:gd name="connsiteY5" fmla="*/ 154580 h 382584"/>
                <a:gd name="connsiteX6" fmla="*/ 5357 w 172441"/>
                <a:gd name="connsiteY6" fmla="*/ 202205 h 382584"/>
                <a:gd name="connsiteX7" fmla="*/ 595 w 172441"/>
                <a:gd name="connsiteY7" fmla="*/ 259355 h 382584"/>
                <a:gd name="connsiteX8" fmla="*/ 595 w 172441"/>
                <a:gd name="connsiteY8" fmla="*/ 311742 h 382584"/>
                <a:gd name="connsiteX9" fmla="*/ 5357 w 172441"/>
                <a:gd name="connsiteY9" fmla="*/ 352223 h 382584"/>
                <a:gd name="connsiteX10" fmla="*/ 17264 w 172441"/>
                <a:gd name="connsiteY10" fmla="*/ 380798 h 382584"/>
                <a:gd name="connsiteX11" fmla="*/ 45839 w 172441"/>
                <a:gd name="connsiteY11" fmla="*/ 378417 h 382584"/>
                <a:gd name="connsiteX12" fmla="*/ 62507 w 172441"/>
                <a:gd name="connsiteY12" fmla="*/ 368892 h 382584"/>
                <a:gd name="connsiteX13" fmla="*/ 67270 w 172441"/>
                <a:gd name="connsiteY13" fmla="*/ 347461 h 382584"/>
                <a:gd name="connsiteX14" fmla="*/ 57745 w 172441"/>
                <a:gd name="connsiteY14" fmla="*/ 318886 h 382584"/>
                <a:gd name="connsiteX15" fmla="*/ 57745 w 172441"/>
                <a:gd name="connsiteY15" fmla="*/ 283167 h 382584"/>
                <a:gd name="connsiteX16" fmla="*/ 62507 w 172441"/>
                <a:gd name="connsiteY16" fmla="*/ 259355 h 382584"/>
                <a:gd name="connsiteX17" fmla="*/ 69651 w 172441"/>
                <a:gd name="connsiteY17" fmla="*/ 228398 h 382584"/>
                <a:gd name="connsiteX18" fmla="*/ 64889 w 172441"/>
                <a:gd name="connsiteY18" fmla="*/ 185536 h 382584"/>
                <a:gd name="connsiteX19" fmla="*/ 62507 w 172441"/>
                <a:gd name="connsiteY19" fmla="*/ 140292 h 382584"/>
                <a:gd name="connsiteX20" fmla="*/ 62507 w 172441"/>
                <a:gd name="connsiteY20" fmla="*/ 104573 h 382584"/>
                <a:gd name="connsiteX21" fmla="*/ 79176 w 172441"/>
                <a:gd name="connsiteY21" fmla="*/ 90286 h 382584"/>
                <a:gd name="connsiteX22" fmla="*/ 95845 w 172441"/>
                <a:gd name="connsiteY22" fmla="*/ 104573 h 382584"/>
                <a:gd name="connsiteX23" fmla="*/ 88701 w 172441"/>
                <a:gd name="connsiteY23" fmla="*/ 137911 h 382584"/>
                <a:gd name="connsiteX24" fmla="*/ 88701 w 172441"/>
                <a:gd name="connsiteY24" fmla="*/ 178392 h 382584"/>
                <a:gd name="connsiteX25" fmla="*/ 86320 w 172441"/>
                <a:gd name="connsiteY25" fmla="*/ 218873 h 382584"/>
                <a:gd name="connsiteX26" fmla="*/ 86320 w 172441"/>
                <a:gd name="connsiteY26" fmla="*/ 256973 h 382584"/>
                <a:gd name="connsiteX27" fmla="*/ 86320 w 172441"/>
                <a:gd name="connsiteY27" fmla="*/ 295073 h 382584"/>
                <a:gd name="connsiteX28" fmla="*/ 91082 w 172441"/>
                <a:gd name="connsiteY28" fmla="*/ 328411 h 382584"/>
                <a:gd name="connsiteX29" fmla="*/ 102989 w 172441"/>
                <a:gd name="connsiteY29" fmla="*/ 359367 h 382584"/>
                <a:gd name="connsiteX30" fmla="*/ 119657 w 172441"/>
                <a:gd name="connsiteY30" fmla="*/ 378417 h 382584"/>
                <a:gd name="connsiteX31" fmla="*/ 152995 w 172441"/>
                <a:gd name="connsiteY31" fmla="*/ 378417 h 382584"/>
                <a:gd name="connsiteX32" fmla="*/ 172045 w 172441"/>
                <a:gd name="connsiteY32" fmla="*/ 361748 h 382584"/>
                <a:gd name="connsiteX33" fmla="*/ 164901 w 172441"/>
                <a:gd name="connsiteY33" fmla="*/ 333173 h 382584"/>
                <a:gd name="connsiteX34" fmla="*/ 152995 w 172441"/>
                <a:gd name="connsiteY34" fmla="*/ 321267 h 382584"/>
                <a:gd name="connsiteX35" fmla="*/ 145851 w 172441"/>
                <a:gd name="connsiteY35" fmla="*/ 292692 h 382584"/>
                <a:gd name="connsiteX36" fmla="*/ 141089 w 172441"/>
                <a:gd name="connsiteY36" fmla="*/ 252211 h 382584"/>
                <a:gd name="connsiteX37" fmla="*/ 143470 w 172441"/>
                <a:gd name="connsiteY37" fmla="*/ 221255 h 382584"/>
                <a:gd name="connsiteX38" fmla="*/ 143470 w 172441"/>
                <a:gd name="connsiteY38" fmla="*/ 185536 h 382584"/>
                <a:gd name="connsiteX39" fmla="*/ 150614 w 172441"/>
                <a:gd name="connsiteY39" fmla="*/ 147436 h 382584"/>
                <a:gd name="connsiteX40" fmla="*/ 152995 w 172441"/>
                <a:gd name="connsiteY40" fmla="*/ 92667 h 382584"/>
                <a:gd name="connsiteX41" fmla="*/ 152995 w 172441"/>
                <a:gd name="connsiteY41" fmla="*/ 54567 h 382584"/>
                <a:gd name="connsiteX42" fmla="*/ 100607 w 172441"/>
                <a:gd name="connsiteY42" fmla="*/ 2626 h 382584"/>
                <a:gd name="connsiteX0" fmla="*/ 100607 w 172441"/>
                <a:gd name="connsiteY0" fmla="*/ 2560 h 382518"/>
                <a:gd name="connsiteX1" fmla="*/ 53429 w 172441"/>
                <a:gd name="connsiteY1" fmla="*/ 9754 h 382518"/>
                <a:gd name="connsiteX2" fmla="*/ 26789 w 172441"/>
                <a:gd name="connsiteY2" fmla="*/ 28307 h 382518"/>
                <a:gd name="connsiteX3" fmla="*/ 10120 w 172441"/>
                <a:gd name="connsiteY3" fmla="*/ 64026 h 382518"/>
                <a:gd name="connsiteX4" fmla="*/ 5357 w 172441"/>
                <a:gd name="connsiteY4" fmla="*/ 97364 h 382518"/>
                <a:gd name="connsiteX5" fmla="*/ 5357 w 172441"/>
                <a:gd name="connsiteY5" fmla="*/ 154514 h 382518"/>
                <a:gd name="connsiteX6" fmla="*/ 5357 w 172441"/>
                <a:gd name="connsiteY6" fmla="*/ 202139 h 382518"/>
                <a:gd name="connsiteX7" fmla="*/ 595 w 172441"/>
                <a:gd name="connsiteY7" fmla="*/ 259289 h 382518"/>
                <a:gd name="connsiteX8" fmla="*/ 595 w 172441"/>
                <a:gd name="connsiteY8" fmla="*/ 311676 h 382518"/>
                <a:gd name="connsiteX9" fmla="*/ 5357 w 172441"/>
                <a:gd name="connsiteY9" fmla="*/ 352157 h 382518"/>
                <a:gd name="connsiteX10" fmla="*/ 17264 w 172441"/>
                <a:gd name="connsiteY10" fmla="*/ 380732 h 382518"/>
                <a:gd name="connsiteX11" fmla="*/ 45839 w 172441"/>
                <a:gd name="connsiteY11" fmla="*/ 378351 h 382518"/>
                <a:gd name="connsiteX12" fmla="*/ 62507 w 172441"/>
                <a:gd name="connsiteY12" fmla="*/ 368826 h 382518"/>
                <a:gd name="connsiteX13" fmla="*/ 67270 w 172441"/>
                <a:gd name="connsiteY13" fmla="*/ 347395 h 382518"/>
                <a:gd name="connsiteX14" fmla="*/ 57745 w 172441"/>
                <a:gd name="connsiteY14" fmla="*/ 318820 h 382518"/>
                <a:gd name="connsiteX15" fmla="*/ 57745 w 172441"/>
                <a:gd name="connsiteY15" fmla="*/ 283101 h 382518"/>
                <a:gd name="connsiteX16" fmla="*/ 62507 w 172441"/>
                <a:gd name="connsiteY16" fmla="*/ 259289 h 382518"/>
                <a:gd name="connsiteX17" fmla="*/ 69651 w 172441"/>
                <a:gd name="connsiteY17" fmla="*/ 228332 h 382518"/>
                <a:gd name="connsiteX18" fmla="*/ 64889 w 172441"/>
                <a:gd name="connsiteY18" fmla="*/ 185470 h 382518"/>
                <a:gd name="connsiteX19" fmla="*/ 62507 w 172441"/>
                <a:gd name="connsiteY19" fmla="*/ 140226 h 382518"/>
                <a:gd name="connsiteX20" fmla="*/ 62507 w 172441"/>
                <a:gd name="connsiteY20" fmla="*/ 104507 h 382518"/>
                <a:gd name="connsiteX21" fmla="*/ 79176 w 172441"/>
                <a:gd name="connsiteY21" fmla="*/ 90220 h 382518"/>
                <a:gd name="connsiteX22" fmla="*/ 95845 w 172441"/>
                <a:gd name="connsiteY22" fmla="*/ 104507 h 382518"/>
                <a:gd name="connsiteX23" fmla="*/ 88701 w 172441"/>
                <a:gd name="connsiteY23" fmla="*/ 137845 h 382518"/>
                <a:gd name="connsiteX24" fmla="*/ 88701 w 172441"/>
                <a:gd name="connsiteY24" fmla="*/ 178326 h 382518"/>
                <a:gd name="connsiteX25" fmla="*/ 86320 w 172441"/>
                <a:gd name="connsiteY25" fmla="*/ 218807 h 382518"/>
                <a:gd name="connsiteX26" fmla="*/ 86320 w 172441"/>
                <a:gd name="connsiteY26" fmla="*/ 256907 h 382518"/>
                <a:gd name="connsiteX27" fmla="*/ 86320 w 172441"/>
                <a:gd name="connsiteY27" fmla="*/ 295007 h 382518"/>
                <a:gd name="connsiteX28" fmla="*/ 91082 w 172441"/>
                <a:gd name="connsiteY28" fmla="*/ 328345 h 382518"/>
                <a:gd name="connsiteX29" fmla="*/ 102989 w 172441"/>
                <a:gd name="connsiteY29" fmla="*/ 359301 h 382518"/>
                <a:gd name="connsiteX30" fmla="*/ 119657 w 172441"/>
                <a:gd name="connsiteY30" fmla="*/ 378351 h 382518"/>
                <a:gd name="connsiteX31" fmla="*/ 152995 w 172441"/>
                <a:gd name="connsiteY31" fmla="*/ 378351 h 382518"/>
                <a:gd name="connsiteX32" fmla="*/ 172045 w 172441"/>
                <a:gd name="connsiteY32" fmla="*/ 361682 h 382518"/>
                <a:gd name="connsiteX33" fmla="*/ 164901 w 172441"/>
                <a:gd name="connsiteY33" fmla="*/ 333107 h 382518"/>
                <a:gd name="connsiteX34" fmla="*/ 152995 w 172441"/>
                <a:gd name="connsiteY34" fmla="*/ 321201 h 382518"/>
                <a:gd name="connsiteX35" fmla="*/ 145851 w 172441"/>
                <a:gd name="connsiteY35" fmla="*/ 292626 h 382518"/>
                <a:gd name="connsiteX36" fmla="*/ 141089 w 172441"/>
                <a:gd name="connsiteY36" fmla="*/ 252145 h 382518"/>
                <a:gd name="connsiteX37" fmla="*/ 143470 w 172441"/>
                <a:gd name="connsiteY37" fmla="*/ 221189 h 382518"/>
                <a:gd name="connsiteX38" fmla="*/ 143470 w 172441"/>
                <a:gd name="connsiteY38" fmla="*/ 185470 h 382518"/>
                <a:gd name="connsiteX39" fmla="*/ 150614 w 172441"/>
                <a:gd name="connsiteY39" fmla="*/ 147370 h 382518"/>
                <a:gd name="connsiteX40" fmla="*/ 152995 w 172441"/>
                <a:gd name="connsiteY40" fmla="*/ 92601 h 382518"/>
                <a:gd name="connsiteX41" fmla="*/ 149225 w 172441"/>
                <a:gd name="connsiteY41" fmla="*/ 53559 h 382518"/>
                <a:gd name="connsiteX42" fmla="*/ 100607 w 172441"/>
                <a:gd name="connsiteY42" fmla="*/ 2560 h 382518"/>
                <a:gd name="connsiteX0" fmla="*/ 100607 w 172441"/>
                <a:gd name="connsiteY0" fmla="*/ 2560 h 382518"/>
                <a:gd name="connsiteX1" fmla="*/ 53429 w 172441"/>
                <a:gd name="connsiteY1" fmla="*/ 9754 h 382518"/>
                <a:gd name="connsiteX2" fmla="*/ 26789 w 172441"/>
                <a:gd name="connsiteY2" fmla="*/ 28307 h 382518"/>
                <a:gd name="connsiteX3" fmla="*/ 10120 w 172441"/>
                <a:gd name="connsiteY3" fmla="*/ 64026 h 382518"/>
                <a:gd name="connsiteX4" fmla="*/ 5357 w 172441"/>
                <a:gd name="connsiteY4" fmla="*/ 97364 h 382518"/>
                <a:gd name="connsiteX5" fmla="*/ 5357 w 172441"/>
                <a:gd name="connsiteY5" fmla="*/ 154514 h 382518"/>
                <a:gd name="connsiteX6" fmla="*/ 5357 w 172441"/>
                <a:gd name="connsiteY6" fmla="*/ 202139 h 382518"/>
                <a:gd name="connsiteX7" fmla="*/ 595 w 172441"/>
                <a:gd name="connsiteY7" fmla="*/ 259289 h 382518"/>
                <a:gd name="connsiteX8" fmla="*/ 595 w 172441"/>
                <a:gd name="connsiteY8" fmla="*/ 311676 h 382518"/>
                <a:gd name="connsiteX9" fmla="*/ 5357 w 172441"/>
                <a:gd name="connsiteY9" fmla="*/ 352157 h 382518"/>
                <a:gd name="connsiteX10" fmla="*/ 17264 w 172441"/>
                <a:gd name="connsiteY10" fmla="*/ 380732 h 382518"/>
                <a:gd name="connsiteX11" fmla="*/ 45839 w 172441"/>
                <a:gd name="connsiteY11" fmla="*/ 378351 h 382518"/>
                <a:gd name="connsiteX12" fmla="*/ 62507 w 172441"/>
                <a:gd name="connsiteY12" fmla="*/ 368826 h 382518"/>
                <a:gd name="connsiteX13" fmla="*/ 67270 w 172441"/>
                <a:gd name="connsiteY13" fmla="*/ 347395 h 382518"/>
                <a:gd name="connsiteX14" fmla="*/ 57745 w 172441"/>
                <a:gd name="connsiteY14" fmla="*/ 318820 h 382518"/>
                <a:gd name="connsiteX15" fmla="*/ 57745 w 172441"/>
                <a:gd name="connsiteY15" fmla="*/ 283101 h 382518"/>
                <a:gd name="connsiteX16" fmla="*/ 62507 w 172441"/>
                <a:gd name="connsiteY16" fmla="*/ 259289 h 382518"/>
                <a:gd name="connsiteX17" fmla="*/ 69651 w 172441"/>
                <a:gd name="connsiteY17" fmla="*/ 228332 h 382518"/>
                <a:gd name="connsiteX18" fmla="*/ 64889 w 172441"/>
                <a:gd name="connsiteY18" fmla="*/ 185470 h 382518"/>
                <a:gd name="connsiteX19" fmla="*/ 62507 w 172441"/>
                <a:gd name="connsiteY19" fmla="*/ 140226 h 382518"/>
                <a:gd name="connsiteX20" fmla="*/ 62507 w 172441"/>
                <a:gd name="connsiteY20" fmla="*/ 104507 h 382518"/>
                <a:gd name="connsiteX21" fmla="*/ 79176 w 172441"/>
                <a:gd name="connsiteY21" fmla="*/ 90220 h 382518"/>
                <a:gd name="connsiteX22" fmla="*/ 95845 w 172441"/>
                <a:gd name="connsiteY22" fmla="*/ 104507 h 382518"/>
                <a:gd name="connsiteX23" fmla="*/ 88701 w 172441"/>
                <a:gd name="connsiteY23" fmla="*/ 137845 h 382518"/>
                <a:gd name="connsiteX24" fmla="*/ 88701 w 172441"/>
                <a:gd name="connsiteY24" fmla="*/ 178326 h 382518"/>
                <a:gd name="connsiteX25" fmla="*/ 86320 w 172441"/>
                <a:gd name="connsiteY25" fmla="*/ 218807 h 382518"/>
                <a:gd name="connsiteX26" fmla="*/ 86320 w 172441"/>
                <a:gd name="connsiteY26" fmla="*/ 256907 h 382518"/>
                <a:gd name="connsiteX27" fmla="*/ 86320 w 172441"/>
                <a:gd name="connsiteY27" fmla="*/ 295007 h 382518"/>
                <a:gd name="connsiteX28" fmla="*/ 91082 w 172441"/>
                <a:gd name="connsiteY28" fmla="*/ 328345 h 382518"/>
                <a:gd name="connsiteX29" fmla="*/ 102989 w 172441"/>
                <a:gd name="connsiteY29" fmla="*/ 359301 h 382518"/>
                <a:gd name="connsiteX30" fmla="*/ 119657 w 172441"/>
                <a:gd name="connsiteY30" fmla="*/ 378351 h 382518"/>
                <a:gd name="connsiteX31" fmla="*/ 152995 w 172441"/>
                <a:gd name="connsiteY31" fmla="*/ 378351 h 382518"/>
                <a:gd name="connsiteX32" fmla="*/ 172045 w 172441"/>
                <a:gd name="connsiteY32" fmla="*/ 361682 h 382518"/>
                <a:gd name="connsiteX33" fmla="*/ 164901 w 172441"/>
                <a:gd name="connsiteY33" fmla="*/ 333107 h 382518"/>
                <a:gd name="connsiteX34" fmla="*/ 152995 w 172441"/>
                <a:gd name="connsiteY34" fmla="*/ 321201 h 382518"/>
                <a:gd name="connsiteX35" fmla="*/ 145851 w 172441"/>
                <a:gd name="connsiteY35" fmla="*/ 292626 h 382518"/>
                <a:gd name="connsiteX36" fmla="*/ 141089 w 172441"/>
                <a:gd name="connsiteY36" fmla="*/ 252145 h 382518"/>
                <a:gd name="connsiteX37" fmla="*/ 139700 w 172441"/>
                <a:gd name="connsiteY37" fmla="*/ 221189 h 382518"/>
                <a:gd name="connsiteX38" fmla="*/ 143470 w 172441"/>
                <a:gd name="connsiteY38" fmla="*/ 185470 h 382518"/>
                <a:gd name="connsiteX39" fmla="*/ 150614 w 172441"/>
                <a:gd name="connsiteY39" fmla="*/ 147370 h 382518"/>
                <a:gd name="connsiteX40" fmla="*/ 152995 w 172441"/>
                <a:gd name="connsiteY40" fmla="*/ 92601 h 382518"/>
                <a:gd name="connsiteX41" fmla="*/ 149225 w 172441"/>
                <a:gd name="connsiteY41" fmla="*/ 53559 h 382518"/>
                <a:gd name="connsiteX42" fmla="*/ 100607 w 172441"/>
                <a:gd name="connsiteY42" fmla="*/ 2560 h 382518"/>
                <a:gd name="connsiteX0" fmla="*/ 100607 w 172441"/>
                <a:gd name="connsiteY0" fmla="*/ 2560 h 382518"/>
                <a:gd name="connsiteX1" fmla="*/ 53429 w 172441"/>
                <a:gd name="connsiteY1" fmla="*/ 9754 h 382518"/>
                <a:gd name="connsiteX2" fmla="*/ 26789 w 172441"/>
                <a:gd name="connsiteY2" fmla="*/ 28307 h 382518"/>
                <a:gd name="connsiteX3" fmla="*/ 10120 w 172441"/>
                <a:gd name="connsiteY3" fmla="*/ 64026 h 382518"/>
                <a:gd name="connsiteX4" fmla="*/ 5357 w 172441"/>
                <a:gd name="connsiteY4" fmla="*/ 97364 h 382518"/>
                <a:gd name="connsiteX5" fmla="*/ 5357 w 172441"/>
                <a:gd name="connsiteY5" fmla="*/ 154514 h 382518"/>
                <a:gd name="connsiteX6" fmla="*/ 5357 w 172441"/>
                <a:gd name="connsiteY6" fmla="*/ 202139 h 382518"/>
                <a:gd name="connsiteX7" fmla="*/ 595 w 172441"/>
                <a:gd name="connsiteY7" fmla="*/ 259289 h 382518"/>
                <a:gd name="connsiteX8" fmla="*/ 595 w 172441"/>
                <a:gd name="connsiteY8" fmla="*/ 311676 h 382518"/>
                <a:gd name="connsiteX9" fmla="*/ 5357 w 172441"/>
                <a:gd name="connsiteY9" fmla="*/ 352157 h 382518"/>
                <a:gd name="connsiteX10" fmla="*/ 17264 w 172441"/>
                <a:gd name="connsiteY10" fmla="*/ 380732 h 382518"/>
                <a:gd name="connsiteX11" fmla="*/ 45839 w 172441"/>
                <a:gd name="connsiteY11" fmla="*/ 378351 h 382518"/>
                <a:gd name="connsiteX12" fmla="*/ 62507 w 172441"/>
                <a:gd name="connsiteY12" fmla="*/ 368826 h 382518"/>
                <a:gd name="connsiteX13" fmla="*/ 67270 w 172441"/>
                <a:gd name="connsiteY13" fmla="*/ 347395 h 382518"/>
                <a:gd name="connsiteX14" fmla="*/ 57745 w 172441"/>
                <a:gd name="connsiteY14" fmla="*/ 318820 h 382518"/>
                <a:gd name="connsiteX15" fmla="*/ 57745 w 172441"/>
                <a:gd name="connsiteY15" fmla="*/ 283101 h 382518"/>
                <a:gd name="connsiteX16" fmla="*/ 62507 w 172441"/>
                <a:gd name="connsiteY16" fmla="*/ 259289 h 382518"/>
                <a:gd name="connsiteX17" fmla="*/ 69651 w 172441"/>
                <a:gd name="connsiteY17" fmla="*/ 228332 h 382518"/>
                <a:gd name="connsiteX18" fmla="*/ 64889 w 172441"/>
                <a:gd name="connsiteY18" fmla="*/ 185470 h 382518"/>
                <a:gd name="connsiteX19" fmla="*/ 62507 w 172441"/>
                <a:gd name="connsiteY19" fmla="*/ 140226 h 382518"/>
                <a:gd name="connsiteX20" fmla="*/ 62507 w 172441"/>
                <a:gd name="connsiteY20" fmla="*/ 104507 h 382518"/>
                <a:gd name="connsiteX21" fmla="*/ 79176 w 172441"/>
                <a:gd name="connsiteY21" fmla="*/ 90220 h 382518"/>
                <a:gd name="connsiteX22" fmla="*/ 95845 w 172441"/>
                <a:gd name="connsiteY22" fmla="*/ 104507 h 382518"/>
                <a:gd name="connsiteX23" fmla="*/ 88701 w 172441"/>
                <a:gd name="connsiteY23" fmla="*/ 137845 h 382518"/>
                <a:gd name="connsiteX24" fmla="*/ 88701 w 172441"/>
                <a:gd name="connsiteY24" fmla="*/ 178326 h 382518"/>
                <a:gd name="connsiteX25" fmla="*/ 86320 w 172441"/>
                <a:gd name="connsiteY25" fmla="*/ 218807 h 382518"/>
                <a:gd name="connsiteX26" fmla="*/ 86320 w 172441"/>
                <a:gd name="connsiteY26" fmla="*/ 256907 h 382518"/>
                <a:gd name="connsiteX27" fmla="*/ 86320 w 172441"/>
                <a:gd name="connsiteY27" fmla="*/ 295007 h 382518"/>
                <a:gd name="connsiteX28" fmla="*/ 91082 w 172441"/>
                <a:gd name="connsiteY28" fmla="*/ 328345 h 382518"/>
                <a:gd name="connsiteX29" fmla="*/ 102989 w 172441"/>
                <a:gd name="connsiteY29" fmla="*/ 359301 h 382518"/>
                <a:gd name="connsiteX30" fmla="*/ 119657 w 172441"/>
                <a:gd name="connsiteY30" fmla="*/ 378351 h 382518"/>
                <a:gd name="connsiteX31" fmla="*/ 152995 w 172441"/>
                <a:gd name="connsiteY31" fmla="*/ 378351 h 382518"/>
                <a:gd name="connsiteX32" fmla="*/ 172045 w 172441"/>
                <a:gd name="connsiteY32" fmla="*/ 361682 h 382518"/>
                <a:gd name="connsiteX33" fmla="*/ 164901 w 172441"/>
                <a:gd name="connsiteY33" fmla="*/ 333107 h 382518"/>
                <a:gd name="connsiteX34" fmla="*/ 152995 w 172441"/>
                <a:gd name="connsiteY34" fmla="*/ 321201 h 382518"/>
                <a:gd name="connsiteX35" fmla="*/ 145851 w 172441"/>
                <a:gd name="connsiteY35" fmla="*/ 292626 h 382518"/>
                <a:gd name="connsiteX36" fmla="*/ 141089 w 172441"/>
                <a:gd name="connsiteY36" fmla="*/ 252145 h 382518"/>
                <a:gd name="connsiteX37" fmla="*/ 139700 w 172441"/>
                <a:gd name="connsiteY37" fmla="*/ 221189 h 382518"/>
                <a:gd name="connsiteX38" fmla="*/ 143470 w 172441"/>
                <a:gd name="connsiteY38" fmla="*/ 185470 h 382518"/>
                <a:gd name="connsiteX39" fmla="*/ 147786 w 172441"/>
                <a:gd name="connsiteY39" fmla="*/ 147370 h 382518"/>
                <a:gd name="connsiteX40" fmla="*/ 152995 w 172441"/>
                <a:gd name="connsiteY40" fmla="*/ 92601 h 382518"/>
                <a:gd name="connsiteX41" fmla="*/ 149225 w 172441"/>
                <a:gd name="connsiteY41" fmla="*/ 53559 h 382518"/>
                <a:gd name="connsiteX42" fmla="*/ 100607 w 172441"/>
                <a:gd name="connsiteY42" fmla="*/ 2560 h 382518"/>
                <a:gd name="connsiteX0" fmla="*/ 100607 w 172441"/>
                <a:gd name="connsiteY0" fmla="*/ 2560 h 382518"/>
                <a:gd name="connsiteX1" fmla="*/ 53429 w 172441"/>
                <a:gd name="connsiteY1" fmla="*/ 9754 h 382518"/>
                <a:gd name="connsiteX2" fmla="*/ 26789 w 172441"/>
                <a:gd name="connsiteY2" fmla="*/ 28307 h 382518"/>
                <a:gd name="connsiteX3" fmla="*/ 10120 w 172441"/>
                <a:gd name="connsiteY3" fmla="*/ 64026 h 382518"/>
                <a:gd name="connsiteX4" fmla="*/ 5357 w 172441"/>
                <a:gd name="connsiteY4" fmla="*/ 97364 h 382518"/>
                <a:gd name="connsiteX5" fmla="*/ 5357 w 172441"/>
                <a:gd name="connsiteY5" fmla="*/ 154514 h 382518"/>
                <a:gd name="connsiteX6" fmla="*/ 5357 w 172441"/>
                <a:gd name="connsiteY6" fmla="*/ 202139 h 382518"/>
                <a:gd name="connsiteX7" fmla="*/ 595 w 172441"/>
                <a:gd name="connsiteY7" fmla="*/ 259289 h 382518"/>
                <a:gd name="connsiteX8" fmla="*/ 595 w 172441"/>
                <a:gd name="connsiteY8" fmla="*/ 311676 h 382518"/>
                <a:gd name="connsiteX9" fmla="*/ 5357 w 172441"/>
                <a:gd name="connsiteY9" fmla="*/ 352157 h 382518"/>
                <a:gd name="connsiteX10" fmla="*/ 17264 w 172441"/>
                <a:gd name="connsiteY10" fmla="*/ 380732 h 382518"/>
                <a:gd name="connsiteX11" fmla="*/ 45839 w 172441"/>
                <a:gd name="connsiteY11" fmla="*/ 378351 h 382518"/>
                <a:gd name="connsiteX12" fmla="*/ 62507 w 172441"/>
                <a:gd name="connsiteY12" fmla="*/ 368826 h 382518"/>
                <a:gd name="connsiteX13" fmla="*/ 67270 w 172441"/>
                <a:gd name="connsiteY13" fmla="*/ 347395 h 382518"/>
                <a:gd name="connsiteX14" fmla="*/ 57745 w 172441"/>
                <a:gd name="connsiteY14" fmla="*/ 318820 h 382518"/>
                <a:gd name="connsiteX15" fmla="*/ 57745 w 172441"/>
                <a:gd name="connsiteY15" fmla="*/ 283101 h 382518"/>
                <a:gd name="connsiteX16" fmla="*/ 62507 w 172441"/>
                <a:gd name="connsiteY16" fmla="*/ 259289 h 382518"/>
                <a:gd name="connsiteX17" fmla="*/ 69651 w 172441"/>
                <a:gd name="connsiteY17" fmla="*/ 228332 h 382518"/>
                <a:gd name="connsiteX18" fmla="*/ 64889 w 172441"/>
                <a:gd name="connsiteY18" fmla="*/ 185470 h 382518"/>
                <a:gd name="connsiteX19" fmla="*/ 62507 w 172441"/>
                <a:gd name="connsiteY19" fmla="*/ 140226 h 382518"/>
                <a:gd name="connsiteX20" fmla="*/ 62507 w 172441"/>
                <a:gd name="connsiteY20" fmla="*/ 104507 h 382518"/>
                <a:gd name="connsiteX21" fmla="*/ 79176 w 172441"/>
                <a:gd name="connsiteY21" fmla="*/ 90220 h 382518"/>
                <a:gd name="connsiteX22" fmla="*/ 95845 w 172441"/>
                <a:gd name="connsiteY22" fmla="*/ 104507 h 382518"/>
                <a:gd name="connsiteX23" fmla="*/ 88701 w 172441"/>
                <a:gd name="connsiteY23" fmla="*/ 137845 h 382518"/>
                <a:gd name="connsiteX24" fmla="*/ 88701 w 172441"/>
                <a:gd name="connsiteY24" fmla="*/ 178326 h 382518"/>
                <a:gd name="connsiteX25" fmla="*/ 86320 w 172441"/>
                <a:gd name="connsiteY25" fmla="*/ 218807 h 382518"/>
                <a:gd name="connsiteX26" fmla="*/ 86320 w 172441"/>
                <a:gd name="connsiteY26" fmla="*/ 256907 h 382518"/>
                <a:gd name="connsiteX27" fmla="*/ 86320 w 172441"/>
                <a:gd name="connsiteY27" fmla="*/ 295007 h 382518"/>
                <a:gd name="connsiteX28" fmla="*/ 91082 w 172441"/>
                <a:gd name="connsiteY28" fmla="*/ 328345 h 382518"/>
                <a:gd name="connsiteX29" fmla="*/ 102989 w 172441"/>
                <a:gd name="connsiteY29" fmla="*/ 359301 h 382518"/>
                <a:gd name="connsiteX30" fmla="*/ 119657 w 172441"/>
                <a:gd name="connsiteY30" fmla="*/ 378351 h 382518"/>
                <a:gd name="connsiteX31" fmla="*/ 152995 w 172441"/>
                <a:gd name="connsiteY31" fmla="*/ 378351 h 382518"/>
                <a:gd name="connsiteX32" fmla="*/ 172045 w 172441"/>
                <a:gd name="connsiteY32" fmla="*/ 361682 h 382518"/>
                <a:gd name="connsiteX33" fmla="*/ 164901 w 172441"/>
                <a:gd name="connsiteY33" fmla="*/ 335935 h 382518"/>
                <a:gd name="connsiteX34" fmla="*/ 152995 w 172441"/>
                <a:gd name="connsiteY34" fmla="*/ 321201 h 382518"/>
                <a:gd name="connsiteX35" fmla="*/ 145851 w 172441"/>
                <a:gd name="connsiteY35" fmla="*/ 292626 h 382518"/>
                <a:gd name="connsiteX36" fmla="*/ 141089 w 172441"/>
                <a:gd name="connsiteY36" fmla="*/ 252145 h 382518"/>
                <a:gd name="connsiteX37" fmla="*/ 139700 w 172441"/>
                <a:gd name="connsiteY37" fmla="*/ 221189 h 382518"/>
                <a:gd name="connsiteX38" fmla="*/ 143470 w 172441"/>
                <a:gd name="connsiteY38" fmla="*/ 185470 h 382518"/>
                <a:gd name="connsiteX39" fmla="*/ 147786 w 172441"/>
                <a:gd name="connsiteY39" fmla="*/ 147370 h 382518"/>
                <a:gd name="connsiteX40" fmla="*/ 152995 w 172441"/>
                <a:gd name="connsiteY40" fmla="*/ 92601 h 382518"/>
                <a:gd name="connsiteX41" fmla="*/ 149225 w 172441"/>
                <a:gd name="connsiteY41" fmla="*/ 53559 h 382518"/>
                <a:gd name="connsiteX42" fmla="*/ 100607 w 172441"/>
                <a:gd name="connsiteY42" fmla="*/ 2560 h 382518"/>
                <a:gd name="connsiteX0" fmla="*/ 100607 w 172441"/>
                <a:gd name="connsiteY0" fmla="*/ 2560 h 381049"/>
                <a:gd name="connsiteX1" fmla="*/ 53429 w 172441"/>
                <a:gd name="connsiteY1" fmla="*/ 9754 h 381049"/>
                <a:gd name="connsiteX2" fmla="*/ 26789 w 172441"/>
                <a:gd name="connsiteY2" fmla="*/ 28307 h 381049"/>
                <a:gd name="connsiteX3" fmla="*/ 10120 w 172441"/>
                <a:gd name="connsiteY3" fmla="*/ 64026 h 381049"/>
                <a:gd name="connsiteX4" fmla="*/ 5357 w 172441"/>
                <a:gd name="connsiteY4" fmla="*/ 97364 h 381049"/>
                <a:gd name="connsiteX5" fmla="*/ 5357 w 172441"/>
                <a:gd name="connsiteY5" fmla="*/ 154514 h 381049"/>
                <a:gd name="connsiteX6" fmla="*/ 5357 w 172441"/>
                <a:gd name="connsiteY6" fmla="*/ 202139 h 381049"/>
                <a:gd name="connsiteX7" fmla="*/ 595 w 172441"/>
                <a:gd name="connsiteY7" fmla="*/ 259289 h 381049"/>
                <a:gd name="connsiteX8" fmla="*/ 595 w 172441"/>
                <a:gd name="connsiteY8" fmla="*/ 311676 h 381049"/>
                <a:gd name="connsiteX9" fmla="*/ 5357 w 172441"/>
                <a:gd name="connsiteY9" fmla="*/ 352157 h 381049"/>
                <a:gd name="connsiteX10" fmla="*/ 17264 w 172441"/>
                <a:gd name="connsiteY10" fmla="*/ 378847 h 381049"/>
                <a:gd name="connsiteX11" fmla="*/ 45839 w 172441"/>
                <a:gd name="connsiteY11" fmla="*/ 378351 h 381049"/>
                <a:gd name="connsiteX12" fmla="*/ 62507 w 172441"/>
                <a:gd name="connsiteY12" fmla="*/ 368826 h 381049"/>
                <a:gd name="connsiteX13" fmla="*/ 67270 w 172441"/>
                <a:gd name="connsiteY13" fmla="*/ 347395 h 381049"/>
                <a:gd name="connsiteX14" fmla="*/ 57745 w 172441"/>
                <a:gd name="connsiteY14" fmla="*/ 318820 h 381049"/>
                <a:gd name="connsiteX15" fmla="*/ 57745 w 172441"/>
                <a:gd name="connsiteY15" fmla="*/ 283101 h 381049"/>
                <a:gd name="connsiteX16" fmla="*/ 62507 w 172441"/>
                <a:gd name="connsiteY16" fmla="*/ 259289 h 381049"/>
                <a:gd name="connsiteX17" fmla="*/ 69651 w 172441"/>
                <a:gd name="connsiteY17" fmla="*/ 228332 h 381049"/>
                <a:gd name="connsiteX18" fmla="*/ 64889 w 172441"/>
                <a:gd name="connsiteY18" fmla="*/ 185470 h 381049"/>
                <a:gd name="connsiteX19" fmla="*/ 62507 w 172441"/>
                <a:gd name="connsiteY19" fmla="*/ 140226 h 381049"/>
                <a:gd name="connsiteX20" fmla="*/ 62507 w 172441"/>
                <a:gd name="connsiteY20" fmla="*/ 104507 h 381049"/>
                <a:gd name="connsiteX21" fmla="*/ 79176 w 172441"/>
                <a:gd name="connsiteY21" fmla="*/ 90220 h 381049"/>
                <a:gd name="connsiteX22" fmla="*/ 95845 w 172441"/>
                <a:gd name="connsiteY22" fmla="*/ 104507 h 381049"/>
                <a:gd name="connsiteX23" fmla="*/ 88701 w 172441"/>
                <a:gd name="connsiteY23" fmla="*/ 137845 h 381049"/>
                <a:gd name="connsiteX24" fmla="*/ 88701 w 172441"/>
                <a:gd name="connsiteY24" fmla="*/ 178326 h 381049"/>
                <a:gd name="connsiteX25" fmla="*/ 86320 w 172441"/>
                <a:gd name="connsiteY25" fmla="*/ 218807 h 381049"/>
                <a:gd name="connsiteX26" fmla="*/ 86320 w 172441"/>
                <a:gd name="connsiteY26" fmla="*/ 256907 h 381049"/>
                <a:gd name="connsiteX27" fmla="*/ 86320 w 172441"/>
                <a:gd name="connsiteY27" fmla="*/ 295007 h 381049"/>
                <a:gd name="connsiteX28" fmla="*/ 91082 w 172441"/>
                <a:gd name="connsiteY28" fmla="*/ 328345 h 381049"/>
                <a:gd name="connsiteX29" fmla="*/ 102989 w 172441"/>
                <a:gd name="connsiteY29" fmla="*/ 359301 h 381049"/>
                <a:gd name="connsiteX30" fmla="*/ 119657 w 172441"/>
                <a:gd name="connsiteY30" fmla="*/ 378351 h 381049"/>
                <a:gd name="connsiteX31" fmla="*/ 152995 w 172441"/>
                <a:gd name="connsiteY31" fmla="*/ 378351 h 381049"/>
                <a:gd name="connsiteX32" fmla="*/ 172045 w 172441"/>
                <a:gd name="connsiteY32" fmla="*/ 361682 h 381049"/>
                <a:gd name="connsiteX33" fmla="*/ 164901 w 172441"/>
                <a:gd name="connsiteY33" fmla="*/ 335935 h 381049"/>
                <a:gd name="connsiteX34" fmla="*/ 152995 w 172441"/>
                <a:gd name="connsiteY34" fmla="*/ 321201 h 381049"/>
                <a:gd name="connsiteX35" fmla="*/ 145851 w 172441"/>
                <a:gd name="connsiteY35" fmla="*/ 292626 h 381049"/>
                <a:gd name="connsiteX36" fmla="*/ 141089 w 172441"/>
                <a:gd name="connsiteY36" fmla="*/ 252145 h 381049"/>
                <a:gd name="connsiteX37" fmla="*/ 139700 w 172441"/>
                <a:gd name="connsiteY37" fmla="*/ 221189 h 381049"/>
                <a:gd name="connsiteX38" fmla="*/ 143470 w 172441"/>
                <a:gd name="connsiteY38" fmla="*/ 185470 h 381049"/>
                <a:gd name="connsiteX39" fmla="*/ 147786 w 172441"/>
                <a:gd name="connsiteY39" fmla="*/ 147370 h 381049"/>
                <a:gd name="connsiteX40" fmla="*/ 152995 w 172441"/>
                <a:gd name="connsiteY40" fmla="*/ 92601 h 381049"/>
                <a:gd name="connsiteX41" fmla="*/ 149225 w 172441"/>
                <a:gd name="connsiteY41" fmla="*/ 53559 h 381049"/>
                <a:gd name="connsiteX42" fmla="*/ 100607 w 172441"/>
                <a:gd name="connsiteY42" fmla="*/ 2560 h 381049"/>
                <a:gd name="connsiteX0" fmla="*/ 100607 w 172441"/>
                <a:gd name="connsiteY0" fmla="*/ 2560 h 381049"/>
                <a:gd name="connsiteX1" fmla="*/ 53429 w 172441"/>
                <a:gd name="connsiteY1" fmla="*/ 9754 h 381049"/>
                <a:gd name="connsiteX2" fmla="*/ 26789 w 172441"/>
                <a:gd name="connsiteY2" fmla="*/ 28307 h 381049"/>
                <a:gd name="connsiteX3" fmla="*/ 10120 w 172441"/>
                <a:gd name="connsiteY3" fmla="*/ 64026 h 381049"/>
                <a:gd name="connsiteX4" fmla="*/ 5357 w 172441"/>
                <a:gd name="connsiteY4" fmla="*/ 97364 h 381049"/>
                <a:gd name="connsiteX5" fmla="*/ 5357 w 172441"/>
                <a:gd name="connsiteY5" fmla="*/ 154514 h 381049"/>
                <a:gd name="connsiteX6" fmla="*/ 5357 w 172441"/>
                <a:gd name="connsiteY6" fmla="*/ 202139 h 381049"/>
                <a:gd name="connsiteX7" fmla="*/ 595 w 172441"/>
                <a:gd name="connsiteY7" fmla="*/ 259289 h 381049"/>
                <a:gd name="connsiteX8" fmla="*/ 595 w 172441"/>
                <a:gd name="connsiteY8" fmla="*/ 311676 h 381049"/>
                <a:gd name="connsiteX9" fmla="*/ 5357 w 172441"/>
                <a:gd name="connsiteY9" fmla="*/ 352157 h 381049"/>
                <a:gd name="connsiteX10" fmla="*/ 17264 w 172441"/>
                <a:gd name="connsiteY10" fmla="*/ 378847 h 381049"/>
                <a:gd name="connsiteX11" fmla="*/ 45839 w 172441"/>
                <a:gd name="connsiteY11" fmla="*/ 378351 h 381049"/>
                <a:gd name="connsiteX12" fmla="*/ 62507 w 172441"/>
                <a:gd name="connsiteY12" fmla="*/ 368826 h 381049"/>
                <a:gd name="connsiteX13" fmla="*/ 67270 w 172441"/>
                <a:gd name="connsiteY13" fmla="*/ 347395 h 381049"/>
                <a:gd name="connsiteX14" fmla="*/ 57745 w 172441"/>
                <a:gd name="connsiteY14" fmla="*/ 318820 h 381049"/>
                <a:gd name="connsiteX15" fmla="*/ 57745 w 172441"/>
                <a:gd name="connsiteY15" fmla="*/ 283101 h 381049"/>
                <a:gd name="connsiteX16" fmla="*/ 62507 w 172441"/>
                <a:gd name="connsiteY16" fmla="*/ 259289 h 381049"/>
                <a:gd name="connsiteX17" fmla="*/ 67766 w 172441"/>
                <a:gd name="connsiteY17" fmla="*/ 228332 h 381049"/>
                <a:gd name="connsiteX18" fmla="*/ 64889 w 172441"/>
                <a:gd name="connsiteY18" fmla="*/ 185470 h 381049"/>
                <a:gd name="connsiteX19" fmla="*/ 62507 w 172441"/>
                <a:gd name="connsiteY19" fmla="*/ 140226 h 381049"/>
                <a:gd name="connsiteX20" fmla="*/ 62507 w 172441"/>
                <a:gd name="connsiteY20" fmla="*/ 104507 h 381049"/>
                <a:gd name="connsiteX21" fmla="*/ 79176 w 172441"/>
                <a:gd name="connsiteY21" fmla="*/ 90220 h 381049"/>
                <a:gd name="connsiteX22" fmla="*/ 95845 w 172441"/>
                <a:gd name="connsiteY22" fmla="*/ 104507 h 381049"/>
                <a:gd name="connsiteX23" fmla="*/ 88701 w 172441"/>
                <a:gd name="connsiteY23" fmla="*/ 137845 h 381049"/>
                <a:gd name="connsiteX24" fmla="*/ 88701 w 172441"/>
                <a:gd name="connsiteY24" fmla="*/ 178326 h 381049"/>
                <a:gd name="connsiteX25" fmla="*/ 86320 w 172441"/>
                <a:gd name="connsiteY25" fmla="*/ 218807 h 381049"/>
                <a:gd name="connsiteX26" fmla="*/ 86320 w 172441"/>
                <a:gd name="connsiteY26" fmla="*/ 256907 h 381049"/>
                <a:gd name="connsiteX27" fmla="*/ 86320 w 172441"/>
                <a:gd name="connsiteY27" fmla="*/ 295007 h 381049"/>
                <a:gd name="connsiteX28" fmla="*/ 91082 w 172441"/>
                <a:gd name="connsiteY28" fmla="*/ 328345 h 381049"/>
                <a:gd name="connsiteX29" fmla="*/ 102989 w 172441"/>
                <a:gd name="connsiteY29" fmla="*/ 359301 h 381049"/>
                <a:gd name="connsiteX30" fmla="*/ 119657 w 172441"/>
                <a:gd name="connsiteY30" fmla="*/ 378351 h 381049"/>
                <a:gd name="connsiteX31" fmla="*/ 152995 w 172441"/>
                <a:gd name="connsiteY31" fmla="*/ 378351 h 381049"/>
                <a:gd name="connsiteX32" fmla="*/ 172045 w 172441"/>
                <a:gd name="connsiteY32" fmla="*/ 361682 h 381049"/>
                <a:gd name="connsiteX33" fmla="*/ 164901 w 172441"/>
                <a:gd name="connsiteY33" fmla="*/ 335935 h 381049"/>
                <a:gd name="connsiteX34" fmla="*/ 152995 w 172441"/>
                <a:gd name="connsiteY34" fmla="*/ 321201 h 381049"/>
                <a:gd name="connsiteX35" fmla="*/ 145851 w 172441"/>
                <a:gd name="connsiteY35" fmla="*/ 292626 h 381049"/>
                <a:gd name="connsiteX36" fmla="*/ 141089 w 172441"/>
                <a:gd name="connsiteY36" fmla="*/ 252145 h 381049"/>
                <a:gd name="connsiteX37" fmla="*/ 139700 w 172441"/>
                <a:gd name="connsiteY37" fmla="*/ 221189 h 381049"/>
                <a:gd name="connsiteX38" fmla="*/ 143470 w 172441"/>
                <a:gd name="connsiteY38" fmla="*/ 185470 h 381049"/>
                <a:gd name="connsiteX39" fmla="*/ 147786 w 172441"/>
                <a:gd name="connsiteY39" fmla="*/ 147370 h 381049"/>
                <a:gd name="connsiteX40" fmla="*/ 152995 w 172441"/>
                <a:gd name="connsiteY40" fmla="*/ 92601 h 381049"/>
                <a:gd name="connsiteX41" fmla="*/ 149225 w 172441"/>
                <a:gd name="connsiteY41" fmla="*/ 53559 h 381049"/>
                <a:gd name="connsiteX42" fmla="*/ 100607 w 172441"/>
                <a:gd name="connsiteY42" fmla="*/ 2560 h 381049"/>
                <a:gd name="connsiteX0" fmla="*/ 100607 w 172441"/>
                <a:gd name="connsiteY0" fmla="*/ 2560 h 381049"/>
                <a:gd name="connsiteX1" fmla="*/ 53429 w 172441"/>
                <a:gd name="connsiteY1" fmla="*/ 9754 h 381049"/>
                <a:gd name="connsiteX2" fmla="*/ 26789 w 172441"/>
                <a:gd name="connsiteY2" fmla="*/ 28307 h 381049"/>
                <a:gd name="connsiteX3" fmla="*/ 10120 w 172441"/>
                <a:gd name="connsiteY3" fmla="*/ 64026 h 381049"/>
                <a:gd name="connsiteX4" fmla="*/ 5357 w 172441"/>
                <a:gd name="connsiteY4" fmla="*/ 97364 h 381049"/>
                <a:gd name="connsiteX5" fmla="*/ 5357 w 172441"/>
                <a:gd name="connsiteY5" fmla="*/ 154514 h 381049"/>
                <a:gd name="connsiteX6" fmla="*/ 5357 w 172441"/>
                <a:gd name="connsiteY6" fmla="*/ 202139 h 381049"/>
                <a:gd name="connsiteX7" fmla="*/ 595 w 172441"/>
                <a:gd name="connsiteY7" fmla="*/ 259289 h 381049"/>
                <a:gd name="connsiteX8" fmla="*/ 595 w 172441"/>
                <a:gd name="connsiteY8" fmla="*/ 311676 h 381049"/>
                <a:gd name="connsiteX9" fmla="*/ 5357 w 172441"/>
                <a:gd name="connsiteY9" fmla="*/ 352157 h 381049"/>
                <a:gd name="connsiteX10" fmla="*/ 17264 w 172441"/>
                <a:gd name="connsiteY10" fmla="*/ 378847 h 381049"/>
                <a:gd name="connsiteX11" fmla="*/ 45839 w 172441"/>
                <a:gd name="connsiteY11" fmla="*/ 378351 h 381049"/>
                <a:gd name="connsiteX12" fmla="*/ 62507 w 172441"/>
                <a:gd name="connsiteY12" fmla="*/ 368826 h 381049"/>
                <a:gd name="connsiteX13" fmla="*/ 67270 w 172441"/>
                <a:gd name="connsiteY13" fmla="*/ 347395 h 381049"/>
                <a:gd name="connsiteX14" fmla="*/ 57745 w 172441"/>
                <a:gd name="connsiteY14" fmla="*/ 318820 h 381049"/>
                <a:gd name="connsiteX15" fmla="*/ 57745 w 172441"/>
                <a:gd name="connsiteY15" fmla="*/ 283101 h 381049"/>
                <a:gd name="connsiteX16" fmla="*/ 62507 w 172441"/>
                <a:gd name="connsiteY16" fmla="*/ 259289 h 381049"/>
                <a:gd name="connsiteX17" fmla="*/ 67766 w 172441"/>
                <a:gd name="connsiteY17" fmla="*/ 228332 h 381049"/>
                <a:gd name="connsiteX18" fmla="*/ 64889 w 172441"/>
                <a:gd name="connsiteY18" fmla="*/ 185470 h 381049"/>
                <a:gd name="connsiteX19" fmla="*/ 62507 w 172441"/>
                <a:gd name="connsiteY19" fmla="*/ 140226 h 381049"/>
                <a:gd name="connsiteX20" fmla="*/ 62507 w 172441"/>
                <a:gd name="connsiteY20" fmla="*/ 104507 h 381049"/>
                <a:gd name="connsiteX21" fmla="*/ 79176 w 172441"/>
                <a:gd name="connsiteY21" fmla="*/ 90220 h 381049"/>
                <a:gd name="connsiteX22" fmla="*/ 95845 w 172441"/>
                <a:gd name="connsiteY22" fmla="*/ 104507 h 381049"/>
                <a:gd name="connsiteX23" fmla="*/ 91529 w 172441"/>
                <a:gd name="connsiteY23" fmla="*/ 137845 h 381049"/>
                <a:gd name="connsiteX24" fmla="*/ 88701 w 172441"/>
                <a:gd name="connsiteY24" fmla="*/ 178326 h 381049"/>
                <a:gd name="connsiteX25" fmla="*/ 86320 w 172441"/>
                <a:gd name="connsiteY25" fmla="*/ 218807 h 381049"/>
                <a:gd name="connsiteX26" fmla="*/ 86320 w 172441"/>
                <a:gd name="connsiteY26" fmla="*/ 256907 h 381049"/>
                <a:gd name="connsiteX27" fmla="*/ 86320 w 172441"/>
                <a:gd name="connsiteY27" fmla="*/ 295007 h 381049"/>
                <a:gd name="connsiteX28" fmla="*/ 91082 w 172441"/>
                <a:gd name="connsiteY28" fmla="*/ 328345 h 381049"/>
                <a:gd name="connsiteX29" fmla="*/ 102989 w 172441"/>
                <a:gd name="connsiteY29" fmla="*/ 359301 h 381049"/>
                <a:gd name="connsiteX30" fmla="*/ 119657 w 172441"/>
                <a:gd name="connsiteY30" fmla="*/ 378351 h 381049"/>
                <a:gd name="connsiteX31" fmla="*/ 152995 w 172441"/>
                <a:gd name="connsiteY31" fmla="*/ 378351 h 381049"/>
                <a:gd name="connsiteX32" fmla="*/ 172045 w 172441"/>
                <a:gd name="connsiteY32" fmla="*/ 361682 h 381049"/>
                <a:gd name="connsiteX33" fmla="*/ 164901 w 172441"/>
                <a:gd name="connsiteY33" fmla="*/ 335935 h 381049"/>
                <a:gd name="connsiteX34" fmla="*/ 152995 w 172441"/>
                <a:gd name="connsiteY34" fmla="*/ 321201 h 381049"/>
                <a:gd name="connsiteX35" fmla="*/ 145851 w 172441"/>
                <a:gd name="connsiteY35" fmla="*/ 292626 h 381049"/>
                <a:gd name="connsiteX36" fmla="*/ 141089 w 172441"/>
                <a:gd name="connsiteY36" fmla="*/ 252145 h 381049"/>
                <a:gd name="connsiteX37" fmla="*/ 139700 w 172441"/>
                <a:gd name="connsiteY37" fmla="*/ 221189 h 381049"/>
                <a:gd name="connsiteX38" fmla="*/ 143470 w 172441"/>
                <a:gd name="connsiteY38" fmla="*/ 185470 h 381049"/>
                <a:gd name="connsiteX39" fmla="*/ 147786 w 172441"/>
                <a:gd name="connsiteY39" fmla="*/ 147370 h 381049"/>
                <a:gd name="connsiteX40" fmla="*/ 152995 w 172441"/>
                <a:gd name="connsiteY40" fmla="*/ 92601 h 381049"/>
                <a:gd name="connsiteX41" fmla="*/ 149225 w 172441"/>
                <a:gd name="connsiteY41" fmla="*/ 53559 h 381049"/>
                <a:gd name="connsiteX42" fmla="*/ 100607 w 172441"/>
                <a:gd name="connsiteY42" fmla="*/ 2560 h 381049"/>
                <a:gd name="connsiteX0" fmla="*/ 100607 w 172441"/>
                <a:gd name="connsiteY0" fmla="*/ 3028 h 381517"/>
                <a:gd name="connsiteX1" fmla="*/ 56257 w 172441"/>
                <a:gd name="connsiteY1" fmla="*/ 8337 h 381517"/>
                <a:gd name="connsiteX2" fmla="*/ 26789 w 172441"/>
                <a:gd name="connsiteY2" fmla="*/ 28775 h 381517"/>
                <a:gd name="connsiteX3" fmla="*/ 10120 w 172441"/>
                <a:gd name="connsiteY3" fmla="*/ 64494 h 381517"/>
                <a:gd name="connsiteX4" fmla="*/ 5357 w 172441"/>
                <a:gd name="connsiteY4" fmla="*/ 97832 h 381517"/>
                <a:gd name="connsiteX5" fmla="*/ 5357 w 172441"/>
                <a:gd name="connsiteY5" fmla="*/ 154982 h 381517"/>
                <a:gd name="connsiteX6" fmla="*/ 5357 w 172441"/>
                <a:gd name="connsiteY6" fmla="*/ 202607 h 381517"/>
                <a:gd name="connsiteX7" fmla="*/ 595 w 172441"/>
                <a:gd name="connsiteY7" fmla="*/ 259757 h 381517"/>
                <a:gd name="connsiteX8" fmla="*/ 595 w 172441"/>
                <a:gd name="connsiteY8" fmla="*/ 312144 h 381517"/>
                <a:gd name="connsiteX9" fmla="*/ 5357 w 172441"/>
                <a:gd name="connsiteY9" fmla="*/ 352625 h 381517"/>
                <a:gd name="connsiteX10" fmla="*/ 17264 w 172441"/>
                <a:gd name="connsiteY10" fmla="*/ 379315 h 381517"/>
                <a:gd name="connsiteX11" fmla="*/ 45839 w 172441"/>
                <a:gd name="connsiteY11" fmla="*/ 378819 h 381517"/>
                <a:gd name="connsiteX12" fmla="*/ 62507 w 172441"/>
                <a:gd name="connsiteY12" fmla="*/ 369294 h 381517"/>
                <a:gd name="connsiteX13" fmla="*/ 67270 w 172441"/>
                <a:gd name="connsiteY13" fmla="*/ 347863 h 381517"/>
                <a:gd name="connsiteX14" fmla="*/ 57745 w 172441"/>
                <a:gd name="connsiteY14" fmla="*/ 319288 h 381517"/>
                <a:gd name="connsiteX15" fmla="*/ 57745 w 172441"/>
                <a:gd name="connsiteY15" fmla="*/ 283569 h 381517"/>
                <a:gd name="connsiteX16" fmla="*/ 62507 w 172441"/>
                <a:gd name="connsiteY16" fmla="*/ 259757 h 381517"/>
                <a:gd name="connsiteX17" fmla="*/ 67766 w 172441"/>
                <a:gd name="connsiteY17" fmla="*/ 228800 h 381517"/>
                <a:gd name="connsiteX18" fmla="*/ 64889 w 172441"/>
                <a:gd name="connsiteY18" fmla="*/ 185938 h 381517"/>
                <a:gd name="connsiteX19" fmla="*/ 62507 w 172441"/>
                <a:gd name="connsiteY19" fmla="*/ 140694 h 381517"/>
                <a:gd name="connsiteX20" fmla="*/ 62507 w 172441"/>
                <a:gd name="connsiteY20" fmla="*/ 104975 h 381517"/>
                <a:gd name="connsiteX21" fmla="*/ 79176 w 172441"/>
                <a:gd name="connsiteY21" fmla="*/ 90688 h 381517"/>
                <a:gd name="connsiteX22" fmla="*/ 95845 w 172441"/>
                <a:gd name="connsiteY22" fmla="*/ 104975 h 381517"/>
                <a:gd name="connsiteX23" fmla="*/ 91529 w 172441"/>
                <a:gd name="connsiteY23" fmla="*/ 138313 h 381517"/>
                <a:gd name="connsiteX24" fmla="*/ 88701 w 172441"/>
                <a:gd name="connsiteY24" fmla="*/ 178794 h 381517"/>
                <a:gd name="connsiteX25" fmla="*/ 86320 w 172441"/>
                <a:gd name="connsiteY25" fmla="*/ 219275 h 381517"/>
                <a:gd name="connsiteX26" fmla="*/ 86320 w 172441"/>
                <a:gd name="connsiteY26" fmla="*/ 257375 h 381517"/>
                <a:gd name="connsiteX27" fmla="*/ 86320 w 172441"/>
                <a:gd name="connsiteY27" fmla="*/ 295475 h 381517"/>
                <a:gd name="connsiteX28" fmla="*/ 91082 w 172441"/>
                <a:gd name="connsiteY28" fmla="*/ 328813 h 381517"/>
                <a:gd name="connsiteX29" fmla="*/ 102989 w 172441"/>
                <a:gd name="connsiteY29" fmla="*/ 359769 h 381517"/>
                <a:gd name="connsiteX30" fmla="*/ 119657 w 172441"/>
                <a:gd name="connsiteY30" fmla="*/ 378819 h 381517"/>
                <a:gd name="connsiteX31" fmla="*/ 152995 w 172441"/>
                <a:gd name="connsiteY31" fmla="*/ 378819 h 381517"/>
                <a:gd name="connsiteX32" fmla="*/ 172045 w 172441"/>
                <a:gd name="connsiteY32" fmla="*/ 362150 h 381517"/>
                <a:gd name="connsiteX33" fmla="*/ 164901 w 172441"/>
                <a:gd name="connsiteY33" fmla="*/ 336403 h 381517"/>
                <a:gd name="connsiteX34" fmla="*/ 152995 w 172441"/>
                <a:gd name="connsiteY34" fmla="*/ 321669 h 381517"/>
                <a:gd name="connsiteX35" fmla="*/ 145851 w 172441"/>
                <a:gd name="connsiteY35" fmla="*/ 293094 h 381517"/>
                <a:gd name="connsiteX36" fmla="*/ 141089 w 172441"/>
                <a:gd name="connsiteY36" fmla="*/ 252613 h 381517"/>
                <a:gd name="connsiteX37" fmla="*/ 139700 w 172441"/>
                <a:gd name="connsiteY37" fmla="*/ 221657 h 381517"/>
                <a:gd name="connsiteX38" fmla="*/ 143470 w 172441"/>
                <a:gd name="connsiteY38" fmla="*/ 185938 h 381517"/>
                <a:gd name="connsiteX39" fmla="*/ 147786 w 172441"/>
                <a:gd name="connsiteY39" fmla="*/ 147838 h 381517"/>
                <a:gd name="connsiteX40" fmla="*/ 152995 w 172441"/>
                <a:gd name="connsiteY40" fmla="*/ 93069 h 381517"/>
                <a:gd name="connsiteX41" fmla="*/ 149225 w 172441"/>
                <a:gd name="connsiteY41" fmla="*/ 54027 h 381517"/>
                <a:gd name="connsiteX42" fmla="*/ 100607 w 172441"/>
                <a:gd name="connsiteY42" fmla="*/ 3028 h 381517"/>
                <a:gd name="connsiteX0" fmla="*/ 100607 w 172441"/>
                <a:gd name="connsiteY0" fmla="*/ 1750 h 380239"/>
                <a:gd name="connsiteX1" fmla="*/ 56257 w 172441"/>
                <a:gd name="connsiteY1" fmla="*/ 7059 h 380239"/>
                <a:gd name="connsiteX2" fmla="*/ 26789 w 172441"/>
                <a:gd name="connsiteY2" fmla="*/ 27497 h 380239"/>
                <a:gd name="connsiteX3" fmla="*/ 10120 w 172441"/>
                <a:gd name="connsiteY3" fmla="*/ 63216 h 380239"/>
                <a:gd name="connsiteX4" fmla="*/ 5357 w 172441"/>
                <a:gd name="connsiteY4" fmla="*/ 96554 h 380239"/>
                <a:gd name="connsiteX5" fmla="*/ 5357 w 172441"/>
                <a:gd name="connsiteY5" fmla="*/ 153704 h 380239"/>
                <a:gd name="connsiteX6" fmla="*/ 5357 w 172441"/>
                <a:gd name="connsiteY6" fmla="*/ 201329 h 380239"/>
                <a:gd name="connsiteX7" fmla="*/ 595 w 172441"/>
                <a:gd name="connsiteY7" fmla="*/ 258479 h 380239"/>
                <a:gd name="connsiteX8" fmla="*/ 595 w 172441"/>
                <a:gd name="connsiteY8" fmla="*/ 310866 h 380239"/>
                <a:gd name="connsiteX9" fmla="*/ 5357 w 172441"/>
                <a:gd name="connsiteY9" fmla="*/ 351347 h 380239"/>
                <a:gd name="connsiteX10" fmla="*/ 17264 w 172441"/>
                <a:gd name="connsiteY10" fmla="*/ 378037 h 380239"/>
                <a:gd name="connsiteX11" fmla="*/ 45839 w 172441"/>
                <a:gd name="connsiteY11" fmla="*/ 377541 h 380239"/>
                <a:gd name="connsiteX12" fmla="*/ 62507 w 172441"/>
                <a:gd name="connsiteY12" fmla="*/ 368016 h 380239"/>
                <a:gd name="connsiteX13" fmla="*/ 67270 w 172441"/>
                <a:gd name="connsiteY13" fmla="*/ 346585 h 380239"/>
                <a:gd name="connsiteX14" fmla="*/ 57745 w 172441"/>
                <a:gd name="connsiteY14" fmla="*/ 318010 h 380239"/>
                <a:gd name="connsiteX15" fmla="*/ 57745 w 172441"/>
                <a:gd name="connsiteY15" fmla="*/ 282291 h 380239"/>
                <a:gd name="connsiteX16" fmla="*/ 62507 w 172441"/>
                <a:gd name="connsiteY16" fmla="*/ 258479 h 380239"/>
                <a:gd name="connsiteX17" fmla="*/ 67766 w 172441"/>
                <a:gd name="connsiteY17" fmla="*/ 227522 h 380239"/>
                <a:gd name="connsiteX18" fmla="*/ 64889 w 172441"/>
                <a:gd name="connsiteY18" fmla="*/ 184660 h 380239"/>
                <a:gd name="connsiteX19" fmla="*/ 62507 w 172441"/>
                <a:gd name="connsiteY19" fmla="*/ 139416 h 380239"/>
                <a:gd name="connsiteX20" fmla="*/ 62507 w 172441"/>
                <a:gd name="connsiteY20" fmla="*/ 103697 h 380239"/>
                <a:gd name="connsiteX21" fmla="*/ 79176 w 172441"/>
                <a:gd name="connsiteY21" fmla="*/ 89410 h 380239"/>
                <a:gd name="connsiteX22" fmla="*/ 95845 w 172441"/>
                <a:gd name="connsiteY22" fmla="*/ 103697 h 380239"/>
                <a:gd name="connsiteX23" fmla="*/ 91529 w 172441"/>
                <a:gd name="connsiteY23" fmla="*/ 137035 h 380239"/>
                <a:gd name="connsiteX24" fmla="*/ 88701 w 172441"/>
                <a:gd name="connsiteY24" fmla="*/ 177516 h 380239"/>
                <a:gd name="connsiteX25" fmla="*/ 86320 w 172441"/>
                <a:gd name="connsiteY25" fmla="*/ 217997 h 380239"/>
                <a:gd name="connsiteX26" fmla="*/ 86320 w 172441"/>
                <a:gd name="connsiteY26" fmla="*/ 256097 h 380239"/>
                <a:gd name="connsiteX27" fmla="*/ 86320 w 172441"/>
                <a:gd name="connsiteY27" fmla="*/ 294197 h 380239"/>
                <a:gd name="connsiteX28" fmla="*/ 91082 w 172441"/>
                <a:gd name="connsiteY28" fmla="*/ 327535 h 380239"/>
                <a:gd name="connsiteX29" fmla="*/ 102989 w 172441"/>
                <a:gd name="connsiteY29" fmla="*/ 358491 h 380239"/>
                <a:gd name="connsiteX30" fmla="*/ 119657 w 172441"/>
                <a:gd name="connsiteY30" fmla="*/ 377541 h 380239"/>
                <a:gd name="connsiteX31" fmla="*/ 152995 w 172441"/>
                <a:gd name="connsiteY31" fmla="*/ 377541 h 380239"/>
                <a:gd name="connsiteX32" fmla="*/ 172045 w 172441"/>
                <a:gd name="connsiteY32" fmla="*/ 360872 h 380239"/>
                <a:gd name="connsiteX33" fmla="*/ 164901 w 172441"/>
                <a:gd name="connsiteY33" fmla="*/ 335125 h 380239"/>
                <a:gd name="connsiteX34" fmla="*/ 152995 w 172441"/>
                <a:gd name="connsiteY34" fmla="*/ 320391 h 380239"/>
                <a:gd name="connsiteX35" fmla="*/ 145851 w 172441"/>
                <a:gd name="connsiteY35" fmla="*/ 291816 h 380239"/>
                <a:gd name="connsiteX36" fmla="*/ 141089 w 172441"/>
                <a:gd name="connsiteY36" fmla="*/ 251335 h 380239"/>
                <a:gd name="connsiteX37" fmla="*/ 139700 w 172441"/>
                <a:gd name="connsiteY37" fmla="*/ 220379 h 380239"/>
                <a:gd name="connsiteX38" fmla="*/ 143470 w 172441"/>
                <a:gd name="connsiteY38" fmla="*/ 184660 h 380239"/>
                <a:gd name="connsiteX39" fmla="*/ 147786 w 172441"/>
                <a:gd name="connsiteY39" fmla="*/ 146560 h 380239"/>
                <a:gd name="connsiteX40" fmla="*/ 152995 w 172441"/>
                <a:gd name="connsiteY40" fmla="*/ 91791 h 380239"/>
                <a:gd name="connsiteX41" fmla="*/ 146701 w 172441"/>
                <a:gd name="connsiteY41" fmla="*/ 35085 h 380239"/>
                <a:gd name="connsiteX42" fmla="*/ 100607 w 172441"/>
                <a:gd name="connsiteY42" fmla="*/ 1750 h 380239"/>
                <a:gd name="connsiteX0" fmla="*/ 100607 w 172441"/>
                <a:gd name="connsiteY0" fmla="*/ 1627 h 380116"/>
                <a:gd name="connsiteX1" fmla="*/ 56257 w 172441"/>
                <a:gd name="connsiteY1" fmla="*/ 6936 h 380116"/>
                <a:gd name="connsiteX2" fmla="*/ 26789 w 172441"/>
                <a:gd name="connsiteY2" fmla="*/ 22326 h 380116"/>
                <a:gd name="connsiteX3" fmla="*/ 10120 w 172441"/>
                <a:gd name="connsiteY3" fmla="*/ 63093 h 380116"/>
                <a:gd name="connsiteX4" fmla="*/ 5357 w 172441"/>
                <a:gd name="connsiteY4" fmla="*/ 96431 h 380116"/>
                <a:gd name="connsiteX5" fmla="*/ 5357 w 172441"/>
                <a:gd name="connsiteY5" fmla="*/ 153581 h 380116"/>
                <a:gd name="connsiteX6" fmla="*/ 5357 w 172441"/>
                <a:gd name="connsiteY6" fmla="*/ 201206 h 380116"/>
                <a:gd name="connsiteX7" fmla="*/ 595 w 172441"/>
                <a:gd name="connsiteY7" fmla="*/ 258356 h 380116"/>
                <a:gd name="connsiteX8" fmla="*/ 595 w 172441"/>
                <a:gd name="connsiteY8" fmla="*/ 310743 h 380116"/>
                <a:gd name="connsiteX9" fmla="*/ 5357 w 172441"/>
                <a:gd name="connsiteY9" fmla="*/ 351224 h 380116"/>
                <a:gd name="connsiteX10" fmla="*/ 17264 w 172441"/>
                <a:gd name="connsiteY10" fmla="*/ 377914 h 380116"/>
                <a:gd name="connsiteX11" fmla="*/ 45839 w 172441"/>
                <a:gd name="connsiteY11" fmla="*/ 377418 h 380116"/>
                <a:gd name="connsiteX12" fmla="*/ 62507 w 172441"/>
                <a:gd name="connsiteY12" fmla="*/ 367893 h 380116"/>
                <a:gd name="connsiteX13" fmla="*/ 67270 w 172441"/>
                <a:gd name="connsiteY13" fmla="*/ 346462 h 380116"/>
                <a:gd name="connsiteX14" fmla="*/ 57745 w 172441"/>
                <a:gd name="connsiteY14" fmla="*/ 317887 h 380116"/>
                <a:gd name="connsiteX15" fmla="*/ 57745 w 172441"/>
                <a:gd name="connsiteY15" fmla="*/ 282168 h 380116"/>
                <a:gd name="connsiteX16" fmla="*/ 62507 w 172441"/>
                <a:gd name="connsiteY16" fmla="*/ 258356 h 380116"/>
                <a:gd name="connsiteX17" fmla="*/ 67766 w 172441"/>
                <a:gd name="connsiteY17" fmla="*/ 227399 h 380116"/>
                <a:gd name="connsiteX18" fmla="*/ 64889 w 172441"/>
                <a:gd name="connsiteY18" fmla="*/ 184537 h 380116"/>
                <a:gd name="connsiteX19" fmla="*/ 62507 w 172441"/>
                <a:gd name="connsiteY19" fmla="*/ 139293 h 380116"/>
                <a:gd name="connsiteX20" fmla="*/ 62507 w 172441"/>
                <a:gd name="connsiteY20" fmla="*/ 103574 h 380116"/>
                <a:gd name="connsiteX21" fmla="*/ 79176 w 172441"/>
                <a:gd name="connsiteY21" fmla="*/ 89287 h 380116"/>
                <a:gd name="connsiteX22" fmla="*/ 95845 w 172441"/>
                <a:gd name="connsiteY22" fmla="*/ 103574 h 380116"/>
                <a:gd name="connsiteX23" fmla="*/ 91529 w 172441"/>
                <a:gd name="connsiteY23" fmla="*/ 136912 h 380116"/>
                <a:gd name="connsiteX24" fmla="*/ 88701 w 172441"/>
                <a:gd name="connsiteY24" fmla="*/ 177393 h 380116"/>
                <a:gd name="connsiteX25" fmla="*/ 86320 w 172441"/>
                <a:gd name="connsiteY25" fmla="*/ 217874 h 380116"/>
                <a:gd name="connsiteX26" fmla="*/ 86320 w 172441"/>
                <a:gd name="connsiteY26" fmla="*/ 255974 h 380116"/>
                <a:gd name="connsiteX27" fmla="*/ 86320 w 172441"/>
                <a:gd name="connsiteY27" fmla="*/ 294074 h 380116"/>
                <a:gd name="connsiteX28" fmla="*/ 91082 w 172441"/>
                <a:gd name="connsiteY28" fmla="*/ 327412 h 380116"/>
                <a:gd name="connsiteX29" fmla="*/ 102989 w 172441"/>
                <a:gd name="connsiteY29" fmla="*/ 358368 h 380116"/>
                <a:gd name="connsiteX30" fmla="*/ 119657 w 172441"/>
                <a:gd name="connsiteY30" fmla="*/ 377418 h 380116"/>
                <a:gd name="connsiteX31" fmla="*/ 152995 w 172441"/>
                <a:gd name="connsiteY31" fmla="*/ 377418 h 380116"/>
                <a:gd name="connsiteX32" fmla="*/ 172045 w 172441"/>
                <a:gd name="connsiteY32" fmla="*/ 360749 h 380116"/>
                <a:gd name="connsiteX33" fmla="*/ 164901 w 172441"/>
                <a:gd name="connsiteY33" fmla="*/ 335002 h 380116"/>
                <a:gd name="connsiteX34" fmla="*/ 152995 w 172441"/>
                <a:gd name="connsiteY34" fmla="*/ 320268 h 380116"/>
                <a:gd name="connsiteX35" fmla="*/ 145851 w 172441"/>
                <a:gd name="connsiteY35" fmla="*/ 291693 h 380116"/>
                <a:gd name="connsiteX36" fmla="*/ 141089 w 172441"/>
                <a:gd name="connsiteY36" fmla="*/ 251212 h 380116"/>
                <a:gd name="connsiteX37" fmla="*/ 139700 w 172441"/>
                <a:gd name="connsiteY37" fmla="*/ 220256 h 380116"/>
                <a:gd name="connsiteX38" fmla="*/ 143470 w 172441"/>
                <a:gd name="connsiteY38" fmla="*/ 184537 h 380116"/>
                <a:gd name="connsiteX39" fmla="*/ 147786 w 172441"/>
                <a:gd name="connsiteY39" fmla="*/ 146437 h 380116"/>
                <a:gd name="connsiteX40" fmla="*/ 152995 w 172441"/>
                <a:gd name="connsiteY40" fmla="*/ 91668 h 380116"/>
                <a:gd name="connsiteX41" fmla="*/ 146701 w 172441"/>
                <a:gd name="connsiteY41" fmla="*/ 34962 h 380116"/>
                <a:gd name="connsiteX42" fmla="*/ 100607 w 172441"/>
                <a:gd name="connsiteY42" fmla="*/ 1627 h 3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2441" h="380116">
                  <a:moveTo>
                    <a:pt x="100607" y="1627"/>
                  </a:moveTo>
                  <a:cubicBezTo>
                    <a:pt x="85533" y="-3044"/>
                    <a:pt x="68560" y="3486"/>
                    <a:pt x="56257" y="6936"/>
                  </a:cubicBezTo>
                  <a:cubicBezTo>
                    <a:pt x="43954" y="10386"/>
                    <a:pt x="34479" y="12967"/>
                    <a:pt x="26789" y="22326"/>
                  </a:cubicBezTo>
                  <a:cubicBezTo>
                    <a:pt x="19100" y="31686"/>
                    <a:pt x="13692" y="50742"/>
                    <a:pt x="10120" y="63093"/>
                  </a:cubicBezTo>
                  <a:cubicBezTo>
                    <a:pt x="6548" y="75444"/>
                    <a:pt x="6151" y="81350"/>
                    <a:pt x="5357" y="96431"/>
                  </a:cubicBezTo>
                  <a:cubicBezTo>
                    <a:pt x="4563" y="111512"/>
                    <a:pt x="5357" y="153581"/>
                    <a:pt x="5357" y="153581"/>
                  </a:cubicBezTo>
                  <a:cubicBezTo>
                    <a:pt x="5357" y="171043"/>
                    <a:pt x="6151" y="183744"/>
                    <a:pt x="5357" y="201206"/>
                  </a:cubicBezTo>
                  <a:cubicBezTo>
                    <a:pt x="4563" y="218668"/>
                    <a:pt x="1389" y="240100"/>
                    <a:pt x="595" y="258356"/>
                  </a:cubicBezTo>
                  <a:cubicBezTo>
                    <a:pt x="-199" y="276612"/>
                    <a:pt x="-199" y="295265"/>
                    <a:pt x="595" y="310743"/>
                  </a:cubicBezTo>
                  <a:cubicBezTo>
                    <a:pt x="1389" y="326221"/>
                    <a:pt x="2579" y="340029"/>
                    <a:pt x="5357" y="351224"/>
                  </a:cubicBezTo>
                  <a:cubicBezTo>
                    <a:pt x="8135" y="362419"/>
                    <a:pt x="10517" y="373548"/>
                    <a:pt x="17264" y="377914"/>
                  </a:cubicBezTo>
                  <a:cubicBezTo>
                    <a:pt x="24011" y="382280"/>
                    <a:pt x="38299" y="379088"/>
                    <a:pt x="45839" y="377418"/>
                  </a:cubicBezTo>
                  <a:cubicBezTo>
                    <a:pt x="53380" y="375748"/>
                    <a:pt x="58935" y="373052"/>
                    <a:pt x="62507" y="367893"/>
                  </a:cubicBezTo>
                  <a:cubicBezTo>
                    <a:pt x="66079" y="362734"/>
                    <a:pt x="68064" y="354796"/>
                    <a:pt x="67270" y="346462"/>
                  </a:cubicBezTo>
                  <a:cubicBezTo>
                    <a:pt x="66476" y="338128"/>
                    <a:pt x="59332" y="328603"/>
                    <a:pt x="57745" y="317887"/>
                  </a:cubicBezTo>
                  <a:cubicBezTo>
                    <a:pt x="56158" y="307171"/>
                    <a:pt x="56951" y="292090"/>
                    <a:pt x="57745" y="282168"/>
                  </a:cubicBezTo>
                  <a:cubicBezTo>
                    <a:pt x="58539" y="272246"/>
                    <a:pt x="60837" y="267484"/>
                    <a:pt x="62507" y="258356"/>
                  </a:cubicBezTo>
                  <a:cubicBezTo>
                    <a:pt x="64177" y="249228"/>
                    <a:pt x="67369" y="239702"/>
                    <a:pt x="67766" y="227399"/>
                  </a:cubicBezTo>
                  <a:cubicBezTo>
                    <a:pt x="68163" y="215096"/>
                    <a:pt x="65765" y="199221"/>
                    <a:pt x="64889" y="184537"/>
                  </a:cubicBezTo>
                  <a:cubicBezTo>
                    <a:pt x="64013" y="169853"/>
                    <a:pt x="62904" y="152787"/>
                    <a:pt x="62507" y="139293"/>
                  </a:cubicBezTo>
                  <a:cubicBezTo>
                    <a:pt x="62110" y="125799"/>
                    <a:pt x="59729" y="111908"/>
                    <a:pt x="62507" y="103574"/>
                  </a:cubicBezTo>
                  <a:cubicBezTo>
                    <a:pt x="65285" y="95240"/>
                    <a:pt x="73620" y="89287"/>
                    <a:pt x="79176" y="89287"/>
                  </a:cubicBezTo>
                  <a:cubicBezTo>
                    <a:pt x="84732" y="89287"/>
                    <a:pt x="93786" y="95637"/>
                    <a:pt x="95845" y="103574"/>
                  </a:cubicBezTo>
                  <a:cubicBezTo>
                    <a:pt x="97904" y="111512"/>
                    <a:pt x="92720" y="124609"/>
                    <a:pt x="91529" y="136912"/>
                  </a:cubicBezTo>
                  <a:cubicBezTo>
                    <a:pt x="90338" y="149215"/>
                    <a:pt x="89569" y="163899"/>
                    <a:pt x="88701" y="177393"/>
                  </a:cubicBezTo>
                  <a:cubicBezTo>
                    <a:pt x="87833" y="190887"/>
                    <a:pt x="86717" y="204777"/>
                    <a:pt x="86320" y="217874"/>
                  </a:cubicBezTo>
                  <a:cubicBezTo>
                    <a:pt x="85923" y="230971"/>
                    <a:pt x="86320" y="255974"/>
                    <a:pt x="86320" y="255974"/>
                  </a:cubicBezTo>
                  <a:cubicBezTo>
                    <a:pt x="86320" y="268674"/>
                    <a:pt x="85526" y="282168"/>
                    <a:pt x="86320" y="294074"/>
                  </a:cubicBezTo>
                  <a:cubicBezTo>
                    <a:pt x="87114" y="305980"/>
                    <a:pt x="88304" y="316696"/>
                    <a:pt x="91082" y="327412"/>
                  </a:cubicBezTo>
                  <a:cubicBezTo>
                    <a:pt x="93860" y="338128"/>
                    <a:pt x="98227" y="350034"/>
                    <a:pt x="102989" y="358368"/>
                  </a:cubicBezTo>
                  <a:cubicBezTo>
                    <a:pt x="107751" y="366702"/>
                    <a:pt x="111323" y="374243"/>
                    <a:pt x="119657" y="377418"/>
                  </a:cubicBezTo>
                  <a:cubicBezTo>
                    <a:pt x="127991" y="380593"/>
                    <a:pt x="144264" y="380196"/>
                    <a:pt x="152995" y="377418"/>
                  </a:cubicBezTo>
                  <a:cubicBezTo>
                    <a:pt x="161726" y="374640"/>
                    <a:pt x="170061" y="367818"/>
                    <a:pt x="172045" y="360749"/>
                  </a:cubicBezTo>
                  <a:cubicBezTo>
                    <a:pt x="174029" y="353680"/>
                    <a:pt x="168076" y="341749"/>
                    <a:pt x="164901" y="335002"/>
                  </a:cubicBezTo>
                  <a:cubicBezTo>
                    <a:pt x="161726" y="328255"/>
                    <a:pt x="156170" y="327486"/>
                    <a:pt x="152995" y="320268"/>
                  </a:cubicBezTo>
                  <a:cubicBezTo>
                    <a:pt x="149820" y="313050"/>
                    <a:pt x="147835" y="303202"/>
                    <a:pt x="145851" y="291693"/>
                  </a:cubicBezTo>
                  <a:cubicBezTo>
                    <a:pt x="143867" y="280184"/>
                    <a:pt x="142114" y="263118"/>
                    <a:pt x="141089" y="251212"/>
                  </a:cubicBezTo>
                  <a:cubicBezTo>
                    <a:pt x="140064" y="239306"/>
                    <a:pt x="139303" y="231368"/>
                    <a:pt x="139700" y="220256"/>
                  </a:cubicBezTo>
                  <a:cubicBezTo>
                    <a:pt x="140097" y="209144"/>
                    <a:pt x="142122" y="196840"/>
                    <a:pt x="143470" y="184537"/>
                  </a:cubicBezTo>
                  <a:cubicBezTo>
                    <a:pt x="144818" y="172234"/>
                    <a:pt x="146199" y="161915"/>
                    <a:pt x="147786" y="146437"/>
                  </a:cubicBezTo>
                  <a:cubicBezTo>
                    <a:pt x="149374" y="130959"/>
                    <a:pt x="152598" y="107146"/>
                    <a:pt x="152995" y="91668"/>
                  </a:cubicBezTo>
                  <a:cubicBezTo>
                    <a:pt x="153392" y="76190"/>
                    <a:pt x="155432" y="49969"/>
                    <a:pt x="146701" y="34962"/>
                  </a:cubicBezTo>
                  <a:cubicBezTo>
                    <a:pt x="137970" y="19955"/>
                    <a:pt x="115681" y="6298"/>
                    <a:pt x="100607" y="1627"/>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701" name="任意多边形 455">
              <a:extLst>
                <a:ext uri="{FF2B5EF4-FFF2-40B4-BE49-F238E27FC236}">
                  <a16:creationId xmlns:a16="http://schemas.microsoft.com/office/drawing/2014/main" id="{0D611D1B-30DA-2E92-D9A2-CF1A45E9E3F2}"/>
                </a:ext>
              </a:extLst>
            </p:cNvPr>
            <p:cNvSpPr>
              <a:spLocks noChangeAspect="1"/>
            </p:cNvSpPr>
            <p:nvPr/>
          </p:nvSpPr>
          <p:spPr>
            <a:xfrm rot="5400000">
              <a:off x="11283540" y="3147074"/>
              <a:ext cx="114286" cy="252025"/>
            </a:xfrm>
            <a:custGeom>
              <a:avLst/>
              <a:gdLst>
                <a:gd name="connsiteX0" fmla="*/ 100607 w 172441"/>
                <a:gd name="connsiteY0" fmla="*/ 1963 h 384749"/>
                <a:gd name="connsiteX1" fmla="*/ 50601 w 172441"/>
                <a:gd name="connsiteY1" fmla="*/ 13870 h 384749"/>
                <a:gd name="connsiteX2" fmla="*/ 26789 w 172441"/>
                <a:gd name="connsiteY2" fmla="*/ 30538 h 384749"/>
                <a:gd name="connsiteX3" fmla="*/ 10120 w 172441"/>
                <a:gd name="connsiteY3" fmla="*/ 66257 h 384749"/>
                <a:gd name="connsiteX4" fmla="*/ 5357 w 172441"/>
                <a:gd name="connsiteY4" fmla="*/ 99595 h 384749"/>
                <a:gd name="connsiteX5" fmla="*/ 5357 w 172441"/>
                <a:gd name="connsiteY5" fmla="*/ 156745 h 384749"/>
                <a:gd name="connsiteX6" fmla="*/ 5357 w 172441"/>
                <a:gd name="connsiteY6" fmla="*/ 204370 h 384749"/>
                <a:gd name="connsiteX7" fmla="*/ 595 w 172441"/>
                <a:gd name="connsiteY7" fmla="*/ 261520 h 384749"/>
                <a:gd name="connsiteX8" fmla="*/ 595 w 172441"/>
                <a:gd name="connsiteY8" fmla="*/ 313907 h 384749"/>
                <a:gd name="connsiteX9" fmla="*/ 5357 w 172441"/>
                <a:gd name="connsiteY9" fmla="*/ 354388 h 384749"/>
                <a:gd name="connsiteX10" fmla="*/ 17264 w 172441"/>
                <a:gd name="connsiteY10" fmla="*/ 382963 h 384749"/>
                <a:gd name="connsiteX11" fmla="*/ 45839 w 172441"/>
                <a:gd name="connsiteY11" fmla="*/ 380582 h 384749"/>
                <a:gd name="connsiteX12" fmla="*/ 62507 w 172441"/>
                <a:gd name="connsiteY12" fmla="*/ 371057 h 384749"/>
                <a:gd name="connsiteX13" fmla="*/ 67270 w 172441"/>
                <a:gd name="connsiteY13" fmla="*/ 349626 h 384749"/>
                <a:gd name="connsiteX14" fmla="*/ 57745 w 172441"/>
                <a:gd name="connsiteY14" fmla="*/ 321051 h 384749"/>
                <a:gd name="connsiteX15" fmla="*/ 57745 w 172441"/>
                <a:gd name="connsiteY15" fmla="*/ 285332 h 384749"/>
                <a:gd name="connsiteX16" fmla="*/ 62507 w 172441"/>
                <a:gd name="connsiteY16" fmla="*/ 261520 h 384749"/>
                <a:gd name="connsiteX17" fmla="*/ 69651 w 172441"/>
                <a:gd name="connsiteY17" fmla="*/ 230563 h 384749"/>
                <a:gd name="connsiteX18" fmla="*/ 64889 w 172441"/>
                <a:gd name="connsiteY18" fmla="*/ 187701 h 384749"/>
                <a:gd name="connsiteX19" fmla="*/ 62507 w 172441"/>
                <a:gd name="connsiteY19" fmla="*/ 142457 h 384749"/>
                <a:gd name="connsiteX20" fmla="*/ 62507 w 172441"/>
                <a:gd name="connsiteY20" fmla="*/ 106738 h 384749"/>
                <a:gd name="connsiteX21" fmla="*/ 79176 w 172441"/>
                <a:gd name="connsiteY21" fmla="*/ 92451 h 384749"/>
                <a:gd name="connsiteX22" fmla="*/ 95845 w 172441"/>
                <a:gd name="connsiteY22" fmla="*/ 106738 h 384749"/>
                <a:gd name="connsiteX23" fmla="*/ 88701 w 172441"/>
                <a:gd name="connsiteY23" fmla="*/ 140076 h 384749"/>
                <a:gd name="connsiteX24" fmla="*/ 88701 w 172441"/>
                <a:gd name="connsiteY24" fmla="*/ 180557 h 384749"/>
                <a:gd name="connsiteX25" fmla="*/ 86320 w 172441"/>
                <a:gd name="connsiteY25" fmla="*/ 221038 h 384749"/>
                <a:gd name="connsiteX26" fmla="*/ 86320 w 172441"/>
                <a:gd name="connsiteY26" fmla="*/ 259138 h 384749"/>
                <a:gd name="connsiteX27" fmla="*/ 86320 w 172441"/>
                <a:gd name="connsiteY27" fmla="*/ 297238 h 384749"/>
                <a:gd name="connsiteX28" fmla="*/ 91082 w 172441"/>
                <a:gd name="connsiteY28" fmla="*/ 330576 h 384749"/>
                <a:gd name="connsiteX29" fmla="*/ 102989 w 172441"/>
                <a:gd name="connsiteY29" fmla="*/ 361532 h 384749"/>
                <a:gd name="connsiteX30" fmla="*/ 119657 w 172441"/>
                <a:gd name="connsiteY30" fmla="*/ 380582 h 384749"/>
                <a:gd name="connsiteX31" fmla="*/ 152995 w 172441"/>
                <a:gd name="connsiteY31" fmla="*/ 380582 h 384749"/>
                <a:gd name="connsiteX32" fmla="*/ 172045 w 172441"/>
                <a:gd name="connsiteY32" fmla="*/ 363913 h 384749"/>
                <a:gd name="connsiteX33" fmla="*/ 164901 w 172441"/>
                <a:gd name="connsiteY33" fmla="*/ 335338 h 384749"/>
                <a:gd name="connsiteX34" fmla="*/ 152995 w 172441"/>
                <a:gd name="connsiteY34" fmla="*/ 323432 h 384749"/>
                <a:gd name="connsiteX35" fmla="*/ 145851 w 172441"/>
                <a:gd name="connsiteY35" fmla="*/ 294857 h 384749"/>
                <a:gd name="connsiteX36" fmla="*/ 141089 w 172441"/>
                <a:gd name="connsiteY36" fmla="*/ 254376 h 384749"/>
                <a:gd name="connsiteX37" fmla="*/ 143470 w 172441"/>
                <a:gd name="connsiteY37" fmla="*/ 223420 h 384749"/>
                <a:gd name="connsiteX38" fmla="*/ 143470 w 172441"/>
                <a:gd name="connsiteY38" fmla="*/ 187701 h 384749"/>
                <a:gd name="connsiteX39" fmla="*/ 150614 w 172441"/>
                <a:gd name="connsiteY39" fmla="*/ 149601 h 384749"/>
                <a:gd name="connsiteX40" fmla="*/ 152995 w 172441"/>
                <a:gd name="connsiteY40" fmla="*/ 94832 h 384749"/>
                <a:gd name="connsiteX41" fmla="*/ 152995 w 172441"/>
                <a:gd name="connsiteY41" fmla="*/ 56732 h 384749"/>
                <a:gd name="connsiteX42" fmla="*/ 100607 w 172441"/>
                <a:gd name="connsiteY42" fmla="*/ 1963 h 384749"/>
                <a:gd name="connsiteX0" fmla="*/ 100607 w 172441"/>
                <a:gd name="connsiteY0" fmla="*/ 2292 h 385078"/>
                <a:gd name="connsiteX1" fmla="*/ 53429 w 172441"/>
                <a:gd name="connsiteY1" fmla="*/ 12314 h 385078"/>
                <a:gd name="connsiteX2" fmla="*/ 26789 w 172441"/>
                <a:gd name="connsiteY2" fmla="*/ 30867 h 385078"/>
                <a:gd name="connsiteX3" fmla="*/ 10120 w 172441"/>
                <a:gd name="connsiteY3" fmla="*/ 66586 h 385078"/>
                <a:gd name="connsiteX4" fmla="*/ 5357 w 172441"/>
                <a:gd name="connsiteY4" fmla="*/ 99924 h 385078"/>
                <a:gd name="connsiteX5" fmla="*/ 5357 w 172441"/>
                <a:gd name="connsiteY5" fmla="*/ 157074 h 385078"/>
                <a:gd name="connsiteX6" fmla="*/ 5357 w 172441"/>
                <a:gd name="connsiteY6" fmla="*/ 204699 h 385078"/>
                <a:gd name="connsiteX7" fmla="*/ 595 w 172441"/>
                <a:gd name="connsiteY7" fmla="*/ 261849 h 385078"/>
                <a:gd name="connsiteX8" fmla="*/ 595 w 172441"/>
                <a:gd name="connsiteY8" fmla="*/ 314236 h 385078"/>
                <a:gd name="connsiteX9" fmla="*/ 5357 w 172441"/>
                <a:gd name="connsiteY9" fmla="*/ 354717 h 385078"/>
                <a:gd name="connsiteX10" fmla="*/ 17264 w 172441"/>
                <a:gd name="connsiteY10" fmla="*/ 383292 h 385078"/>
                <a:gd name="connsiteX11" fmla="*/ 45839 w 172441"/>
                <a:gd name="connsiteY11" fmla="*/ 380911 h 385078"/>
                <a:gd name="connsiteX12" fmla="*/ 62507 w 172441"/>
                <a:gd name="connsiteY12" fmla="*/ 371386 h 385078"/>
                <a:gd name="connsiteX13" fmla="*/ 67270 w 172441"/>
                <a:gd name="connsiteY13" fmla="*/ 349955 h 385078"/>
                <a:gd name="connsiteX14" fmla="*/ 57745 w 172441"/>
                <a:gd name="connsiteY14" fmla="*/ 321380 h 385078"/>
                <a:gd name="connsiteX15" fmla="*/ 57745 w 172441"/>
                <a:gd name="connsiteY15" fmla="*/ 285661 h 385078"/>
                <a:gd name="connsiteX16" fmla="*/ 62507 w 172441"/>
                <a:gd name="connsiteY16" fmla="*/ 261849 h 385078"/>
                <a:gd name="connsiteX17" fmla="*/ 69651 w 172441"/>
                <a:gd name="connsiteY17" fmla="*/ 230892 h 385078"/>
                <a:gd name="connsiteX18" fmla="*/ 64889 w 172441"/>
                <a:gd name="connsiteY18" fmla="*/ 188030 h 385078"/>
                <a:gd name="connsiteX19" fmla="*/ 62507 w 172441"/>
                <a:gd name="connsiteY19" fmla="*/ 142786 h 385078"/>
                <a:gd name="connsiteX20" fmla="*/ 62507 w 172441"/>
                <a:gd name="connsiteY20" fmla="*/ 107067 h 385078"/>
                <a:gd name="connsiteX21" fmla="*/ 79176 w 172441"/>
                <a:gd name="connsiteY21" fmla="*/ 92780 h 385078"/>
                <a:gd name="connsiteX22" fmla="*/ 95845 w 172441"/>
                <a:gd name="connsiteY22" fmla="*/ 107067 h 385078"/>
                <a:gd name="connsiteX23" fmla="*/ 88701 w 172441"/>
                <a:gd name="connsiteY23" fmla="*/ 140405 h 385078"/>
                <a:gd name="connsiteX24" fmla="*/ 88701 w 172441"/>
                <a:gd name="connsiteY24" fmla="*/ 180886 h 385078"/>
                <a:gd name="connsiteX25" fmla="*/ 86320 w 172441"/>
                <a:gd name="connsiteY25" fmla="*/ 221367 h 385078"/>
                <a:gd name="connsiteX26" fmla="*/ 86320 w 172441"/>
                <a:gd name="connsiteY26" fmla="*/ 259467 h 385078"/>
                <a:gd name="connsiteX27" fmla="*/ 86320 w 172441"/>
                <a:gd name="connsiteY27" fmla="*/ 297567 h 385078"/>
                <a:gd name="connsiteX28" fmla="*/ 91082 w 172441"/>
                <a:gd name="connsiteY28" fmla="*/ 330905 h 385078"/>
                <a:gd name="connsiteX29" fmla="*/ 102989 w 172441"/>
                <a:gd name="connsiteY29" fmla="*/ 361861 h 385078"/>
                <a:gd name="connsiteX30" fmla="*/ 119657 w 172441"/>
                <a:gd name="connsiteY30" fmla="*/ 380911 h 385078"/>
                <a:gd name="connsiteX31" fmla="*/ 152995 w 172441"/>
                <a:gd name="connsiteY31" fmla="*/ 380911 h 385078"/>
                <a:gd name="connsiteX32" fmla="*/ 172045 w 172441"/>
                <a:gd name="connsiteY32" fmla="*/ 364242 h 385078"/>
                <a:gd name="connsiteX33" fmla="*/ 164901 w 172441"/>
                <a:gd name="connsiteY33" fmla="*/ 335667 h 385078"/>
                <a:gd name="connsiteX34" fmla="*/ 152995 w 172441"/>
                <a:gd name="connsiteY34" fmla="*/ 323761 h 385078"/>
                <a:gd name="connsiteX35" fmla="*/ 145851 w 172441"/>
                <a:gd name="connsiteY35" fmla="*/ 295186 h 385078"/>
                <a:gd name="connsiteX36" fmla="*/ 141089 w 172441"/>
                <a:gd name="connsiteY36" fmla="*/ 254705 h 385078"/>
                <a:gd name="connsiteX37" fmla="*/ 143470 w 172441"/>
                <a:gd name="connsiteY37" fmla="*/ 223749 h 385078"/>
                <a:gd name="connsiteX38" fmla="*/ 143470 w 172441"/>
                <a:gd name="connsiteY38" fmla="*/ 188030 h 385078"/>
                <a:gd name="connsiteX39" fmla="*/ 150614 w 172441"/>
                <a:gd name="connsiteY39" fmla="*/ 149930 h 385078"/>
                <a:gd name="connsiteX40" fmla="*/ 152995 w 172441"/>
                <a:gd name="connsiteY40" fmla="*/ 95161 h 385078"/>
                <a:gd name="connsiteX41" fmla="*/ 152995 w 172441"/>
                <a:gd name="connsiteY41" fmla="*/ 57061 h 385078"/>
                <a:gd name="connsiteX42" fmla="*/ 100607 w 172441"/>
                <a:gd name="connsiteY42" fmla="*/ 2292 h 385078"/>
                <a:gd name="connsiteX0" fmla="*/ 100607 w 172441"/>
                <a:gd name="connsiteY0" fmla="*/ 2626 h 382584"/>
                <a:gd name="connsiteX1" fmla="*/ 53429 w 172441"/>
                <a:gd name="connsiteY1" fmla="*/ 9820 h 382584"/>
                <a:gd name="connsiteX2" fmla="*/ 26789 w 172441"/>
                <a:gd name="connsiteY2" fmla="*/ 28373 h 382584"/>
                <a:gd name="connsiteX3" fmla="*/ 10120 w 172441"/>
                <a:gd name="connsiteY3" fmla="*/ 64092 h 382584"/>
                <a:gd name="connsiteX4" fmla="*/ 5357 w 172441"/>
                <a:gd name="connsiteY4" fmla="*/ 97430 h 382584"/>
                <a:gd name="connsiteX5" fmla="*/ 5357 w 172441"/>
                <a:gd name="connsiteY5" fmla="*/ 154580 h 382584"/>
                <a:gd name="connsiteX6" fmla="*/ 5357 w 172441"/>
                <a:gd name="connsiteY6" fmla="*/ 202205 h 382584"/>
                <a:gd name="connsiteX7" fmla="*/ 595 w 172441"/>
                <a:gd name="connsiteY7" fmla="*/ 259355 h 382584"/>
                <a:gd name="connsiteX8" fmla="*/ 595 w 172441"/>
                <a:gd name="connsiteY8" fmla="*/ 311742 h 382584"/>
                <a:gd name="connsiteX9" fmla="*/ 5357 w 172441"/>
                <a:gd name="connsiteY9" fmla="*/ 352223 h 382584"/>
                <a:gd name="connsiteX10" fmla="*/ 17264 w 172441"/>
                <a:gd name="connsiteY10" fmla="*/ 380798 h 382584"/>
                <a:gd name="connsiteX11" fmla="*/ 45839 w 172441"/>
                <a:gd name="connsiteY11" fmla="*/ 378417 h 382584"/>
                <a:gd name="connsiteX12" fmla="*/ 62507 w 172441"/>
                <a:gd name="connsiteY12" fmla="*/ 368892 h 382584"/>
                <a:gd name="connsiteX13" fmla="*/ 67270 w 172441"/>
                <a:gd name="connsiteY13" fmla="*/ 347461 h 382584"/>
                <a:gd name="connsiteX14" fmla="*/ 57745 w 172441"/>
                <a:gd name="connsiteY14" fmla="*/ 318886 h 382584"/>
                <a:gd name="connsiteX15" fmla="*/ 57745 w 172441"/>
                <a:gd name="connsiteY15" fmla="*/ 283167 h 382584"/>
                <a:gd name="connsiteX16" fmla="*/ 62507 w 172441"/>
                <a:gd name="connsiteY16" fmla="*/ 259355 h 382584"/>
                <a:gd name="connsiteX17" fmla="*/ 69651 w 172441"/>
                <a:gd name="connsiteY17" fmla="*/ 228398 h 382584"/>
                <a:gd name="connsiteX18" fmla="*/ 64889 w 172441"/>
                <a:gd name="connsiteY18" fmla="*/ 185536 h 382584"/>
                <a:gd name="connsiteX19" fmla="*/ 62507 w 172441"/>
                <a:gd name="connsiteY19" fmla="*/ 140292 h 382584"/>
                <a:gd name="connsiteX20" fmla="*/ 62507 w 172441"/>
                <a:gd name="connsiteY20" fmla="*/ 104573 h 382584"/>
                <a:gd name="connsiteX21" fmla="*/ 79176 w 172441"/>
                <a:gd name="connsiteY21" fmla="*/ 90286 h 382584"/>
                <a:gd name="connsiteX22" fmla="*/ 95845 w 172441"/>
                <a:gd name="connsiteY22" fmla="*/ 104573 h 382584"/>
                <a:gd name="connsiteX23" fmla="*/ 88701 w 172441"/>
                <a:gd name="connsiteY23" fmla="*/ 137911 h 382584"/>
                <a:gd name="connsiteX24" fmla="*/ 88701 w 172441"/>
                <a:gd name="connsiteY24" fmla="*/ 178392 h 382584"/>
                <a:gd name="connsiteX25" fmla="*/ 86320 w 172441"/>
                <a:gd name="connsiteY25" fmla="*/ 218873 h 382584"/>
                <a:gd name="connsiteX26" fmla="*/ 86320 w 172441"/>
                <a:gd name="connsiteY26" fmla="*/ 256973 h 382584"/>
                <a:gd name="connsiteX27" fmla="*/ 86320 w 172441"/>
                <a:gd name="connsiteY27" fmla="*/ 295073 h 382584"/>
                <a:gd name="connsiteX28" fmla="*/ 91082 w 172441"/>
                <a:gd name="connsiteY28" fmla="*/ 328411 h 382584"/>
                <a:gd name="connsiteX29" fmla="*/ 102989 w 172441"/>
                <a:gd name="connsiteY29" fmla="*/ 359367 h 382584"/>
                <a:gd name="connsiteX30" fmla="*/ 119657 w 172441"/>
                <a:gd name="connsiteY30" fmla="*/ 378417 h 382584"/>
                <a:gd name="connsiteX31" fmla="*/ 152995 w 172441"/>
                <a:gd name="connsiteY31" fmla="*/ 378417 h 382584"/>
                <a:gd name="connsiteX32" fmla="*/ 172045 w 172441"/>
                <a:gd name="connsiteY32" fmla="*/ 361748 h 382584"/>
                <a:gd name="connsiteX33" fmla="*/ 164901 w 172441"/>
                <a:gd name="connsiteY33" fmla="*/ 333173 h 382584"/>
                <a:gd name="connsiteX34" fmla="*/ 152995 w 172441"/>
                <a:gd name="connsiteY34" fmla="*/ 321267 h 382584"/>
                <a:gd name="connsiteX35" fmla="*/ 145851 w 172441"/>
                <a:gd name="connsiteY35" fmla="*/ 292692 h 382584"/>
                <a:gd name="connsiteX36" fmla="*/ 141089 w 172441"/>
                <a:gd name="connsiteY36" fmla="*/ 252211 h 382584"/>
                <a:gd name="connsiteX37" fmla="*/ 143470 w 172441"/>
                <a:gd name="connsiteY37" fmla="*/ 221255 h 382584"/>
                <a:gd name="connsiteX38" fmla="*/ 143470 w 172441"/>
                <a:gd name="connsiteY38" fmla="*/ 185536 h 382584"/>
                <a:gd name="connsiteX39" fmla="*/ 150614 w 172441"/>
                <a:gd name="connsiteY39" fmla="*/ 147436 h 382584"/>
                <a:gd name="connsiteX40" fmla="*/ 152995 w 172441"/>
                <a:gd name="connsiteY40" fmla="*/ 92667 h 382584"/>
                <a:gd name="connsiteX41" fmla="*/ 152995 w 172441"/>
                <a:gd name="connsiteY41" fmla="*/ 54567 h 382584"/>
                <a:gd name="connsiteX42" fmla="*/ 100607 w 172441"/>
                <a:gd name="connsiteY42" fmla="*/ 2626 h 382584"/>
                <a:gd name="connsiteX0" fmla="*/ 100607 w 172441"/>
                <a:gd name="connsiteY0" fmla="*/ 2560 h 382518"/>
                <a:gd name="connsiteX1" fmla="*/ 53429 w 172441"/>
                <a:gd name="connsiteY1" fmla="*/ 9754 h 382518"/>
                <a:gd name="connsiteX2" fmla="*/ 26789 w 172441"/>
                <a:gd name="connsiteY2" fmla="*/ 28307 h 382518"/>
                <a:gd name="connsiteX3" fmla="*/ 10120 w 172441"/>
                <a:gd name="connsiteY3" fmla="*/ 64026 h 382518"/>
                <a:gd name="connsiteX4" fmla="*/ 5357 w 172441"/>
                <a:gd name="connsiteY4" fmla="*/ 97364 h 382518"/>
                <a:gd name="connsiteX5" fmla="*/ 5357 w 172441"/>
                <a:gd name="connsiteY5" fmla="*/ 154514 h 382518"/>
                <a:gd name="connsiteX6" fmla="*/ 5357 w 172441"/>
                <a:gd name="connsiteY6" fmla="*/ 202139 h 382518"/>
                <a:gd name="connsiteX7" fmla="*/ 595 w 172441"/>
                <a:gd name="connsiteY7" fmla="*/ 259289 h 382518"/>
                <a:gd name="connsiteX8" fmla="*/ 595 w 172441"/>
                <a:gd name="connsiteY8" fmla="*/ 311676 h 382518"/>
                <a:gd name="connsiteX9" fmla="*/ 5357 w 172441"/>
                <a:gd name="connsiteY9" fmla="*/ 352157 h 382518"/>
                <a:gd name="connsiteX10" fmla="*/ 17264 w 172441"/>
                <a:gd name="connsiteY10" fmla="*/ 380732 h 382518"/>
                <a:gd name="connsiteX11" fmla="*/ 45839 w 172441"/>
                <a:gd name="connsiteY11" fmla="*/ 378351 h 382518"/>
                <a:gd name="connsiteX12" fmla="*/ 62507 w 172441"/>
                <a:gd name="connsiteY12" fmla="*/ 368826 h 382518"/>
                <a:gd name="connsiteX13" fmla="*/ 67270 w 172441"/>
                <a:gd name="connsiteY13" fmla="*/ 347395 h 382518"/>
                <a:gd name="connsiteX14" fmla="*/ 57745 w 172441"/>
                <a:gd name="connsiteY14" fmla="*/ 318820 h 382518"/>
                <a:gd name="connsiteX15" fmla="*/ 57745 w 172441"/>
                <a:gd name="connsiteY15" fmla="*/ 283101 h 382518"/>
                <a:gd name="connsiteX16" fmla="*/ 62507 w 172441"/>
                <a:gd name="connsiteY16" fmla="*/ 259289 h 382518"/>
                <a:gd name="connsiteX17" fmla="*/ 69651 w 172441"/>
                <a:gd name="connsiteY17" fmla="*/ 228332 h 382518"/>
                <a:gd name="connsiteX18" fmla="*/ 64889 w 172441"/>
                <a:gd name="connsiteY18" fmla="*/ 185470 h 382518"/>
                <a:gd name="connsiteX19" fmla="*/ 62507 w 172441"/>
                <a:gd name="connsiteY19" fmla="*/ 140226 h 382518"/>
                <a:gd name="connsiteX20" fmla="*/ 62507 w 172441"/>
                <a:gd name="connsiteY20" fmla="*/ 104507 h 382518"/>
                <a:gd name="connsiteX21" fmla="*/ 79176 w 172441"/>
                <a:gd name="connsiteY21" fmla="*/ 90220 h 382518"/>
                <a:gd name="connsiteX22" fmla="*/ 95845 w 172441"/>
                <a:gd name="connsiteY22" fmla="*/ 104507 h 382518"/>
                <a:gd name="connsiteX23" fmla="*/ 88701 w 172441"/>
                <a:gd name="connsiteY23" fmla="*/ 137845 h 382518"/>
                <a:gd name="connsiteX24" fmla="*/ 88701 w 172441"/>
                <a:gd name="connsiteY24" fmla="*/ 178326 h 382518"/>
                <a:gd name="connsiteX25" fmla="*/ 86320 w 172441"/>
                <a:gd name="connsiteY25" fmla="*/ 218807 h 382518"/>
                <a:gd name="connsiteX26" fmla="*/ 86320 w 172441"/>
                <a:gd name="connsiteY26" fmla="*/ 256907 h 382518"/>
                <a:gd name="connsiteX27" fmla="*/ 86320 w 172441"/>
                <a:gd name="connsiteY27" fmla="*/ 295007 h 382518"/>
                <a:gd name="connsiteX28" fmla="*/ 91082 w 172441"/>
                <a:gd name="connsiteY28" fmla="*/ 328345 h 382518"/>
                <a:gd name="connsiteX29" fmla="*/ 102989 w 172441"/>
                <a:gd name="connsiteY29" fmla="*/ 359301 h 382518"/>
                <a:gd name="connsiteX30" fmla="*/ 119657 w 172441"/>
                <a:gd name="connsiteY30" fmla="*/ 378351 h 382518"/>
                <a:gd name="connsiteX31" fmla="*/ 152995 w 172441"/>
                <a:gd name="connsiteY31" fmla="*/ 378351 h 382518"/>
                <a:gd name="connsiteX32" fmla="*/ 172045 w 172441"/>
                <a:gd name="connsiteY32" fmla="*/ 361682 h 382518"/>
                <a:gd name="connsiteX33" fmla="*/ 164901 w 172441"/>
                <a:gd name="connsiteY33" fmla="*/ 333107 h 382518"/>
                <a:gd name="connsiteX34" fmla="*/ 152995 w 172441"/>
                <a:gd name="connsiteY34" fmla="*/ 321201 h 382518"/>
                <a:gd name="connsiteX35" fmla="*/ 145851 w 172441"/>
                <a:gd name="connsiteY35" fmla="*/ 292626 h 382518"/>
                <a:gd name="connsiteX36" fmla="*/ 141089 w 172441"/>
                <a:gd name="connsiteY36" fmla="*/ 252145 h 382518"/>
                <a:gd name="connsiteX37" fmla="*/ 143470 w 172441"/>
                <a:gd name="connsiteY37" fmla="*/ 221189 h 382518"/>
                <a:gd name="connsiteX38" fmla="*/ 143470 w 172441"/>
                <a:gd name="connsiteY38" fmla="*/ 185470 h 382518"/>
                <a:gd name="connsiteX39" fmla="*/ 150614 w 172441"/>
                <a:gd name="connsiteY39" fmla="*/ 147370 h 382518"/>
                <a:gd name="connsiteX40" fmla="*/ 152995 w 172441"/>
                <a:gd name="connsiteY40" fmla="*/ 92601 h 382518"/>
                <a:gd name="connsiteX41" fmla="*/ 149225 w 172441"/>
                <a:gd name="connsiteY41" fmla="*/ 53559 h 382518"/>
                <a:gd name="connsiteX42" fmla="*/ 100607 w 172441"/>
                <a:gd name="connsiteY42" fmla="*/ 2560 h 382518"/>
                <a:gd name="connsiteX0" fmla="*/ 100607 w 172441"/>
                <a:gd name="connsiteY0" fmla="*/ 2560 h 382518"/>
                <a:gd name="connsiteX1" fmla="*/ 53429 w 172441"/>
                <a:gd name="connsiteY1" fmla="*/ 9754 h 382518"/>
                <a:gd name="connsiteX2" fmla="*/ 26789 w 172441"/>
                <a:gd name="connsiteY2" fmla="*/ 28307 h 382518"/>
                <a:gd name="connsiteX3" fmla="*/ 10120 w 172441"/>
                <a:gd name="connsiteY3" fmla="*/ 64026 h 382518"/>
                <a:gd name="connsiteX4" fmla="*/ 5357 w 172441"/>
                <a:gd name="connsiteY4" fmla="*/ 97364 h 382518"/>
                <a:gd name="connsiteX5" fmla="*/ 5357 w 172441"/>
                <a:gd name="connsiteY5" fmla="*/ 154514 h 382518"/>
                <a:gd name="connsiteX6" fmla="*/ 5357 w 172441"/>
                <a:gd name="connsiteY6" fmla="*/ 202139 h 382518"/>
                <a:gd name="connsiteX7" fmla="*/ 595 w 172441"/>
                <a:gd name="connsiteY7" fmla="*/ 259289 h 382518"/>
                <a:gd name="connsiteX8" fmla="*/ 595 w 172441"/>
                <a:gd name="connsiteY8" fmla="*/ 311676 h 382518"/>
                <a:gd name="connsiteX9" fmla="*/ 5357 w 172441"/>
                <a:gd name="connsiteY9" fmla="*/ 352157 h 382518"/>
                <a:gd name="connsiteX10" fmla="*/ 17264 w 172441"/>
                <a:gd name="connsiteY10" fmla="*/ 380732 h 382518"/>
                <a:gd name="connsiteX11" fmla="*/ 45839 w 172441"/>
                <a:gd name="connsiteY11" fmla="*/ 378351 h 382518"/>
                <a:gd name="connsiteX12" fmla="*/ 62507 w 172441"/>
                <a:gd name="connsiteY12" fmla="*/ 368826 h 382518"/>
                <a:gd name="connsiteX13" fmla="*/ 67270 w 172441"/>
                <a:gd name="connsiteY13" fmla="*/ 347395 h 382518"/>
                <a:gd name="connsiteX14" fmla="*/ 57745 w 172441"/>
                <a:gd name="connsiteY14" fmla="*/ 318820 h 382518"/>
                <a:gd name="connsiteX15" fmla="*/ 57745 w 172441"/>
                <a:gd name="connsiteY15" fmla="*/ 283101 h 382518"/>
                <a:gd name="connsiteX16" fmla="*/ 62507 w 172441"/>
                <a:gd name="connsiteY16" fmla="*/ 259289 h 382518"/>
                <a:gd name="connsiteX17" fmla="*/ 69651 w 172441"/>
                <a:gd name="connsiteY17" fmla="*/ 228332 h 382518"/>
                <a:gd name="connsiteX18" fmla="*/ 64889 w 172441"/>
                <a:gd name="connsiteY18" fmla="*/ 185470 h 382518"/>
                <a:gd name="connsiteX19" fmla="*/ 62507 w 172441"/>
                <a:gd name="connsiteY19" fmla="*/ 140226 h 382518"/>
                <a:gd name="connsiteX20" fmla="*/ 62507 w 172441"/>
                <a:gd name="connsiteY20" fmla="*/ 104507 h 382518"/>
                <a:gd name="connsiteX21" fmla="*/ 79176 w 172441"/>
                <a:gd name="connsiteY21" fmla="*/ 90220 h 382518"/>
                <a:gd name="connsiteX22" fmla="*/ 95845 w 172441"/>
                <a:gd name="connsiteY22" fmla="*/ 104507 h 382518"/>
                <a:gd name="connsiteX23" fmla="*/ 88701 w 172441"/>
                <a:gd name="connsiteY23" fmla="*/ 137845 h 382518"/>
                <a:gd name="connsiteX24" fmla="*/ 88701 w 172441"/>
                <a:gd name="connsiteY24" fmla="*/ 178326 h 382518"/>
                <a:gd name="connsiteX25" fmla="*/ 86320 w 172441"/>
                <a:gd name="connsiteY25" fmla="*/ 218807 h 382518"/>
                <a:gd name="connsiteX26" fmla="*/ 86320 w 172441"/>
                <a:gd name="connsiteY26" fmla="*/ 256907 h 382518"/>
                <a:gd name="connsiteX27" fmla="*/ 86320 w 172441"/>
                <a:gd name="connsiteY27" fmla="*/ 295007 h 382518"/>
                <a:gd name="connsiteX28" fmla="*/ 91082 w 172441"/>
                <a:gd name="connsiteY28" fmla="*/ 328345 h 382518"/>
                <a:gd name="connsiteX29" fmla="*/ 102989 w 172441"/>
                <a:gd name="connsiteY29" fmla="*/ 359301 h 382518"/>
                <a:gd name="connsiteX30" fmla="*/ 119657 w 172441"/>
                <a:gd name="connsiteY30" fmla="*/ 378351 h 382518"/>
                <a:gd name="connsiteX31" fmla="*/ 152995 w 172441"/>
                <a:gd name="connsiteY31" fmla="*/ 378351 h 382518"/>
                <a:gd name="connsiteX32" fmla="*/ 172045 w 172441"/>
                <a:gd name="connsiteY32" fmla="*/ 361682 h 382518"/>
                <a:gd name="connsiteX33" fmla="*/ 164901 w 172441"/>
                <a:gd name="connsiteY33" fmla="*/ 333107 h 382518"/>
                <a:gd name="connsiteX34" fmla="*/ 152995 w 172441"/>
                <a:gd name="connsiteY34" fmla="*/ 321201 h 382518"/>
                <a:gd name="connsiteX35" fmla="*/ 145851 w 172441"/>
                <a:gd name="connsiteY35" fmla="*/ 292626 h 382518"/>
                <a:gd name="connsiteX36" fmla="*/ 141089 w 172441"/>
                <a:gd name="connsiteY36" fmla="*/ 252145 h 382518"/>
                <a:gd name="connsiteX37" fmla="*/ 139700 w 172441"/>
                <a:gd name="connsiteY37" fmla="*/ 221189 h 382518"/>
                <a:gd name="connsiteX38" fmla="*/ 143470 w 172441"/>
                <a:gd name="connsiteY38" fmla="*/ 185470 h 382518"/>
                <a:gd name="connsiteX39" fmla="*/ 150614 w 172441"/>
                <a:gd name="connsiteY39" fmla="*/ 147370 h 382518"/>
                <a:gd name="connsiteX40" fmla="*/ 152995 w 172441"/>
                <a:gd name="connsiteY40" fmla="*/ 92601 h 382518"/>
                <a:gd name="connsiteX41" fmla="*/ 149225 w 172441"/>
                <a:gd name="connsiteY41" fmla="*/ 53559 h 382518"/>
                <a:gd name="connsiteX42" fmla="*/ 100607 w 172441"/>
                <a:gd name="connsiteY42" fmla="*/ 2560 h 382518"/>
                <a:gd name="connsiteX0" fmla="*/ 100607 w 172441"/>
                <a:gd name="connsiteY0" fmla="*/ 2560 h 382518"/>
                <a:gd name="connsiteX1" fmla="*/ 53429 w 172441"/>
                <a:gd name="connsiteY1" fmla="*/ 9754 h 382518"/>
                <a:gd name="connsiteX2" fmla="*/ 26789 w 172441"/>
                <a:gd name="connsiteY2" fmla="*/ 28307 h 382518"/>
                <a:gd name="connsiteX3" fmla="*/ 10120 w 172441"/>
                <a:gd name="connsiteY3" fmla="*/ 64026 h 382518"/>
                <a:gd name="connsiteX4" fmla="*/ 5357 w 172441"/>
                <a:gd name="connsiteY4" fmla="*/ 97364 h 382518"/>
                <a:gd name="connsiteX5" fmla="*/ 5357 w 172441"/>
                <a:gd name="connsiteY5" fmla="*/ 154514 h 382518"/>
                <a:gd name="connsiteX6" fmla="*/ 5357 w 172441"/>
                <a:gd name="connsiteY6" fmla="*/ 202139 h 382518"/>
                <a:gd name="connsiteX7" fmla="*/ 595 w 172441"/>
                <a:gd name="connsiteY7" fmla="*/ 259289 h 382518"/>
                <a:gd name="connsiteX8" fmla="*/ 595 w 172441"/>
                <a:gd name="connsiteY8" fmla="*/ 311676 h 382518"/>
                <a:gd name="connsiteX9" fmla="*/ 5357 w 172441"/>
                <a:gd name="connsiteY9" fmla="*/ 352157 h 382518"/>
                <a:gd name="connsiteX10" fmla="*/ 17264 w 172441"/>
                <a:gd name="connsiteY10" fmla="*/ 380732 h 382518"/>
                <a:gd name="connsiteX11" fmla="*/ 45839 w 172441"/>
                <a:gd name="connsiteY11" fmla="*/ 378351 h 382518"/>
                <a:gd name="connsiteX12" fmla="*/ 62507 w 172441"/>
                <a:gd name="connsiteY12" fmla="*/ 368826 h 382518"/>
                <a:gd name="connsiteX13" fmla="*/ 67270 w 172441"/>
                <a:gd name="connsiteY13" fmla="*/ 347395 h 382518"/>
                <a:gd name="connsiteX14" fmla="*/ 57745 w 172441"/>
                <a:gd name="connsiteY14" fmla="*/ 318820 h 382518"/>
                <a:gd name="connsiteX15" fmla="*/ 57745 w 172441"/>
                <a:gd name="connsiteY15" fmla="*/ 283101 h 382518"/>
                <a:gd name="connsiteX16" fmla="*/ 62507 w 172441"/>
                <a:gd name="connsiteY16" fmla="*/ 259289 h 382518"/>
                <a:gd name="connsiteX17" fmla="*/ 69651 w 172441"/>
                <a:gd name="connsiteY17" fmla="*/ 228332 h 382518"/>
                <a:gd name="connsiteX18" fmla="*/ 64889 w 172441"/>
                <a:gd name="connsiteY18" fmla="*/ 185470 h 382518"/>
                <a:gd name="connsiteX19" fmla="*/ 62507 w 172441"/>
                <a:gd name="connsiteY19" fmla="*/ 140226 h 382518"/>
                <a:gd name="connsiteX20" fmla="*/ 62507 w 172441"/>
                <a:gd name="connsiteY20" fmla="*/ 104507 h 382518"/>
                <a:gd name="connsiteX21" fmla="*/ 79176 w 172441"/>
                <a:gd name="connsiteY21" fmla="*/ 90220 h 382518"/>
                <a:gd name="connsiteX22" fmla="*/ 95845 w 172441"/>
                <a:gd name="connsiteY22" fmla="*/ 104507 h 382518"/>
                <a:gd name="connsiteX23" fmla="*/ 88701 w 172441"/>
                <a:gd name="connsiteY23" fmla="*/ 137845 h 382518"/>
                <a:gd name="connsiteX24" fmla="*/ 88701 w 172441"/>
                <a:gd name="connsiteY24" fmla="*/ 178326 h 382518"/>
                <a:gd name="connsiteX25" fmla="*/ 86320 w 172441"/>
                <a:gd name="connsiteY25" fmla="*/ 218807 h 382518"/>
                <a:gd name="connsiteX26" fmla="*/ 86320 w 172441"/>
                <a:gd name="connsiteY26" fmla="*/ 256907 h 382518"/>
                <a:gd name="connsiteX27" fmla="*/ 86320 w 172441"/>
                <a:gd name="connsiteY27" fmla="*/ 295007 h 382518"/>
                <a:gd name="connsiteX28" fmla="*/ 91082 w 172441"/>
                <a:gd name="connsiteY28" fmla="*/ 328345 h 382518"/>
                <a:gd name="connsiteX29" fmla="*/ 102989 w 172441"/>
                <a:gd name="connsiteY29" fmla="*/ 359301 h 382518"/>
                <a:gd name="connsiteX30" fmla="*/ 119657 w 172441"/>
                <a:gd name="connsiteY30" fmla="*/ 378351 h 382518"/>
                <a:gd name="connsiteX31" fmla="*/ 152995 w 172441"/>
                <a:gd name="connsiteY31" fmla="*/ 378351 h 382518"/>
                <a:gd name="connsiteX32" fmla="*/ 172045 w 172441"/>
                <a:gd name="connsiteY32" fmla="*/ 361682 h 382518"/>
                <a:gd name="connsiteX33" fmla="*/ 164901 w 172441"/>
                <a:gd name="connsiteY33" fmla="*/ 333107 h 382518"/>
                <a:gd name="connsiteX34" fmla="*/ 152995 w 172441"/>
                <a:gd name="connsiteY34" fmla="*/ 321201 h 382518"/>
                <a:gd name="connsiteX35" fmla="*/ 145851 w 172441"/>
                <a:gd name="connsiteY35" fmla="*/ 292626 h 382518"/>
                <a:gd name="connsiteX36" fmla="*/ 141089 w 172441"/>
                <a:gd name="connsiteY36" fmla="*/ 252145 h 382518"/>
                <a:gd name="connsiteX37" fmla="*/ 139700 w 172441"/>
                <a:gd name="connsiteY37" fmla="*/ 221189 h 382518"/>
                <a:gd name="connsiteX38" fmla="*/ 143470 w 172441"/>
                <a:gd name="connsiteY38" fmla="*/ 185470 h 382518"/>
                <a:gd name="connsiteX39" fmla="*/ 147786 w 172441"/>
                <a:gd name="connsiteY39" fmla="*/ 147370 h 382518"/>
                <a:gd name="connsiteX40" fmla="*/ 152995 w 172441"/>
                <a:gd name="connsiteY40" fmla="*/ 92601 h 382518"/>
                <a:gd name="connsiteX41" fmla="*/ 149225 w 172441"/>
                <a:gd name="connsiteY41" fmla="*/ 53559 h 382518"/>
                <a:gd name="connsiteX42" fmla="*/ 100607 w 172441"/>
                <a:gd name="connsiteY42" fmla="*/ 2560 h 382518"/>
                <a:gd name="connsiteX0" fmla="*/ 100607 w 172441"/>
                <a:gd name="connsiteY0" fmla="*/ 2560 h 382518"/>
                <a:gd name="connsiteX1" fmla="*/ 53429 w 172441"/>
                <a:gd name="connsiteY1" fmla="*/ 9754 h 382518"/>
                <a:gd name="connsiteX2" fmla="*/ 26789 w 172441"/>
                <a:gd name="connsiteY2" fmla="*/ 28307 h 382518"/>
                <a:gd name="connsiteX3" fmla="*/ 10120 w 172441"/>
                <a:gd name="connsiteY3" fmla="*/ 64026 h 382518"/>
                <a:gd name="connsiteX4" fmla="*/ 5357 w 172441"/>
                <a:gd name="connsiteY4" fmla="*/ 97364 h 382518"/>
                <a:gd name="connsiteX5" fmla="*/ 5357 w 172441"/>
                <a:gd name="connsiteY5" fmla="*/ 154514 h 382518"/>
                <a:gd name="connsiteX6" fmla="*/ 5357 w 172441"/>
                <a:gd name="connsiteY6" fmla="*/ 202139 h 382518"/>
                <a:gd name="connsiteX7" fmla="*/ 595 w 172441"/>
                <a:gd name="connsiteY7" fmla="*/ 259289 h 382518"/>
                <a:gd name="connsiteX8" fmla="*/ 595 w 172441"/>
                <a:gd name="connsiteY8" fmla="*/ 311676 h 382518"/>
                <a:gd name="connsiteX9" fmla="*/ 5357 w 172441"/>
                <a:gd name="connsiteY9" fmla="*/ 352157 h 382518"/>
                <a:gd name="connsiteX10" fmla="*/ 17264 w 172441"/>
                <a:gd name="connsiteY10" fmla="*/ 380732 h 382518"/>
                <a:gd name="connsiteX11" fmla="*/ 45839 w 172441"/>
                <a:gd name="connsiteY11" fmla="*/ 378351 h 382518"/>
                <a:gd name="connsiteX12" fmla="*/ 62507 w 172441"/>
                <a:gd name="connsiteY12" fmla="*/ 368826 h 382518"/>
                <a:gd name="connsiteX13" fmla="*/ 67270 w 172441"/>
                <a:gd name="connsiteY13" fmla="*/ 347395 h 382518"/>
                <a:gd name="connsiteX14" fmla="*/ 57745 w 172441"/>
                <a:gd name="connsiteY14" fmla="*/ 318820 h 382518"/>
                <a:gd name="connsiteX15" fmla="*/ 57745 w 172441"/>
                <a:gd name="connsiteY15" fmla="*/ 283101 h 382518"/>
                <a:gd name="connsiteX16" fmla="*/ 62507 w 172441"/>
                <a:gd name="connsiteY16" fmla="*/ 259289 h 382518"/>
                <a:gd name="connsiteX17" fmla="*/ 69651 w 172441"/>
                <a:gd name="connsiteY17" fmla="*/ 228332 h 382518"/>
                <a:gd name="connsiteX18" fmla="*/ 64889 w 172441"/>
                <a:gd name="connsiteY18" fmla="*/ 185470 h 382518"/>
                <a:gd name="connsiteX19" fmla="*/ 62507 w 172441"/>
                <a:gd name="connsiteY19" fmla="*/ 140226 h 382518"/>
                <a:gd name="connsiteX20" fmla="*/ 62507 w 172441"/>
                <a:gd name="connsiteY20" fmla="*/ 104507 h 382518"/>
                <a:gd name="connsiteX21" fmla="*/ 79176 w 172441"/>
                <a:gd name="connsiteY21" fmla="*/ 90220 h 382518"/>
                <a:gd name="connsiteX22" fmla="*/ 95845 w 172441"/>
                <a:gd name="connsiteY22" fmla="*/ 104507 h 382518"/>
                <a:gd name="connsiteX23" fmla="*/ 88701 w 172441"/>
                <a:gd name="connsiteY23" fmla="*/ 137845 h 382518"/>
                <a:gd name="connsiteX24" fmla="*/ 88701 w 172441"/>
                <a:gd name="connsiteY24" fmla="*/ 178326 h 382518"/>
                <a:gd name="connsiteX25" fmla="*/ 86320 w 172441"/>
                <a:gd name="connsiteY25" fmla="*/ 218807 h 382518"/>
                <a:gd name="connsiteX26" fmla="*/ 86320 w 172441"/>
                <a:gd name="connsiteY26" fmla="*/ 256907 h 382518"/>
                <a:gd name="connsiteX27" fmla="*/ 86320 w 172441"/>
                <a:gd name="connsiteY27" fmla="*/ 295007 h 382518"/>
                <a:gd name="connsiteX28" fmla="*/ 91082 w 172441"/>
                <a:gd name="connsiteY28" fmla="*/ 328345 h 382518"/>
                <a:gd name="connsiteX29" fmla="*/ 102989 w 172441"/>
                <a:gd name="connsiteY29" fmla="*/ 359301 h 382518"/>
                <a:gd name="connsiteX30" fmla="*/ 119657 w 172441"/>
                <a:gd name="connsiteY30" fmla="*/ 378351 h 382518"/>
                <a:gd name="connsiteX31" fmla="*/ 152995 w 172441"/>
                <a:gd name="connsiteY31" fmla="*/ 378351 h 382518"/>
                <a:gd name="connsiteX32" fmla="*/ 172045 w 172441"/>
                <a:gd name="connsiteY32" fmla="*/ 361682 h 382518"/>
                <a:gd name="connsiteX33" fmla="*/ 164901 w 172441"/>
                <a:gd name="connsiteY33" fmla="*/ 335935 h 382518"/>
                <a:gd name="connsiteX34" fmla="*/ 152995 w 172441"/>
                <a:gd name="connsiteY34" fmla="*/ 321201 h 382518"/>
                <a:gd name="connsiteX35" fmla="*/ 145851 w 172441"/>
                <a:gd name="connsiteY35" fmla="*/ 292626 h 382518"/>
                <a:gd name="connsiteX36" fmla="*/ 141089 w 172441"/>
                <a:gd name="connsiteY36" fmla="*/ 252145 h 382518"/>
                <a:gd name="connsiteX37" fmla="*/ 139700 w 172441"/>
                <a:gd name="connsiteY37" fmla="*/ 221189 h 382518"/>
                <a:gd name="connsiteX38" fmla="*/ 143470 w 172441"/>
                <a:gd name="connsiteY38" fmla="*/ 185470 h 382518"/>
                <a:gd name="connsiteX39" fmla="*/ 147786 w 172441"/>
                <a:gd name="connsiteY39" fmla="*/ 147370 h 382518"/>
                <a:gd name="connsiteX40" fmla="*/ 152995 w 172441"/>
                <a:gd name="connsiteY40" fmla="*/ 92601 h 382518"/>
                <a:gd name="connsiteX41" fmla="*/ 149225 w 172441"/>
                <a:gd name="connsiteY41" fmla="*/ 53559 h 382518"/>
                <a:gd name="connsiteX42" fmla="*/ 100607 w 172441"/>
                <a:gd name="connsiteY42" fmla="*/ 2560 h 382518"/>
                <a:gd name="connsiteX0" fmla="*/ 100607 w 172441"/>
                <a:gd name="connsiteY0" fmla="*/ 2560 h 381049"/>
                <a:gd name="connsiteX1" fmla="*/ 53429 w 172441"/>
                <a:gd name="connsiteY1" fmla="*/ 9754 h 381049"/>
                <a:gd name="connsiteX2" fmla="*/ 26789 w 172441"/>
                <a:gd name="connsiteY2" fmla="*/ 28307 h 381049"/>
                <a:gd name="connsiteX3" fmla="*/ 10120 w 172441"/>
                <a:gd name="connsiteY3" fmla="*/ 64026 h 381049"/>
                <a:gd name="connsiteX4" fmla="*/ 5357 w 172441"/>
                <a:gd name="connsiteY4" fmla="*/ 97364 h 381049"/>
                <a:gd name="connsiteX5" fmla="*/ 5357 w 172441"/>
                <a:gd name="connsiteY5" fmla="*/ 154514 h 381049"/>
                <a:gd name="connsiteX6" fmla="*/ 5357 w 172441"/>
                <a:gd name="connsiteY6" fmla="*/ 202139 h 381049"/>
                <a:gd name="connsiteX7" fmla="*/ 595 w 172441"/>
                <a:gd name="connsiteY7" fmla="*/ 259289 h 381049"/>
                <a:gd name="connsiteX8" fmla="*/ 595 w 172441"/>
                <a:gd name="connsiteY8" fmla="*/ 311676 h 381049"/>
                <a:gd name="connsiteX9" fmla="*/ 5357 w 172441"/>
                <a:gd name="connsiteY9" fmla="*/ 352157 h 381049"/>
                <a:gd name="connsiteX10" fmla="*/ 17264 w 172441"/>
                <a:gd name="connsiteY10" fmla="*/ 378847 h 381049"/>
                <a:gd name="connsiteX11" fmla="*/ 45839 w 172441"/>
                <a:gd name="connsiteY11" fmla="*/ 378351 h 381049"/>
                <a:gd name="connsiteX12" fmla="*/ 62507 w 172441"/>
                <a:gd name="connsiteY12" fmla="*/ 368826 h 381049"/>
                <a:gd name="connsiteX13" fmla="*/ 67270 w 172441"/>
                <a:gd name="connsiteY13" fmla="*/ 347395 h 381049"/>
                <a:gd name="connsiteX14" fmla="*/ 57745 w 172441"/>
                <a:gd name="connsiteY14" fmla="*/ 318820 h 381049"/>
                <a:gd name="connsiteX15" fmla="*/ 57745 w 172441"/>
                <a:gd name="connsiteY15" fmla="*/ 283101 h 381049"/>
                <a:gd name="connsiteX16" fmla="*/ 62507 w 172441"/>
                <a:gd name="connsiteY16" fmla="*/ 259289 h 381049"/>
                <a:gd name="connsiteX17" fmla="*/ 69651 w 172441"/>
                <a:gd name="connsiteY17" fmla="*/ 228332 h 381049"/>
                <a:gd name="connsiteX18" fmla="*/ 64889 w 172441"/>
                <a:gd name="connsiteY18" fmla="*/ 185470 h 381049"/>
                <a:gd name="connsiteX19" fmla="*/ 62507 w 172441"/>
                <a:gd name="connsiteY19" fmla="*/ 140226 h 381049"/>
                <a:gd name="connsiteX20" fmla="*/ 62507 w 172441"/>
                <a:gd name="connsiteY20" fmla="*/ 104507 h 381049"/>
                <a:gd name="connsiteX21" fmla="*/ 79176 w 172441"/>
                <a:gd name="connsiteY21" fmla="*/ 90220 h 381049"/>
                <a:gd name="connsiteX22" fmla="*/ 95845 w 172441"/>
                <a:gd name="connsiteY22" fmla="*/ 104507 h 381049"/>
                <a:gd name="connsiteX23" fmla="*/ 88701 w 172441"/>
                <a:gd name="connsiteY23" fmla="*/ 137845 h 381049"/>
                <a:gd name="connsiteX24" fmla="*/ 88701 w 172441"/>
                <a:gd name="connsiteY24" fmla="*/ 178326 h 381049"/>
                <a:gd name="connsiteX25" fmla="*/ 86320 w 172441"/>
                <a:gd name="connsiteY25" fmla="*/ 218807 h 381049"/>
                <a:gd name="connsiteX26" fmla="*/ 86320 w 172441"/>
                <a:gd name="connsiteY26" fmla="*/ 256907 h 381049"/>
                <a:gd name="connsiteX27" fmla="*/ 86320 w 172441"/>
                <a:gd name="connsiteY27" fmla="*/ 295007 h 381049"/>
                <a:gd name="connsiteX28" fmla="*/ 91082 w 172441"/>
                <a:gd name="connsiteY28" fmla="*/ 328345 h 381049"/>
                <a:gd name="connsiteX29" fmla="*/ 102989 w 172441"/>
                <a:gd name="connsiteY29" fmla="*/ 359301 h 381049"/>
                <a:gd name="connsiteX30" fmla="*/ 119657 w 172441"/>
                <a:gd name="connsiteY30" fmla="*/ 378351 h 381049"/>
                <a:gd name="connsiteX31" fmla="*/ 152995 w 172441"/>
                <a:gd name="connsiteY31" fmla="*/ 378351 h 381049"/>
                <a:gd name="connsiteX32" fmla="*/ 172045 w 172441"/>
                <a:gd name="connsiteY32" fmla="*/ 361682 h 381049"/>
                <a:gd name="connsiteX33" fmla="*/ 164901 w 172441"/>
                <a:gd name="connsiteY33" fmla="*/ 335935 h 381049"/>
                <a:gd name="connsiteX34" fmla="*/ 152995 w 172441"/>
                <a:gd name="connsiteY34" fmla="*/ 321201 h 381049"/>
                <a:gd name="connsiteX35" fmla="*/ 145851 w 172441"/>
                <a:gd name="connsiteY35" fmla="*/ 292626 h 381049"/>
                <a:gd name="connsiteX36" fmla="*/ 141089 w 172441"/>
                <a:gd name="connsiteY36" fmla="*/ 252145 h 381049"/>
                <a:gd name="connsiteX37" fmla="*/ 139700 w 172441"/>
                <a:gd name="connsiteY37" fmla="*/ 221189 h 381049"/>
                <a:gd name="connsiteX38" fmla="*/ 143470 w 172441"/>
                <a:gd name="connsiteY38" fmla="*/ 185470 h 381049"/>
                <a:gd name="connsiteX39" fmla="*/ 147786 w 172441"/>
                <a:gd name="connsiteY39" fmla="*/ 147370 h 381049"/>
                <a:gd name="connsiteX40" fmla="*/ 152995 w 172441"/>
                <a:gd name="connsiteY40" fmla="*/ 92601 h 381049"/>
                <a:gd name="connsiteX41" fmla="*/ 149225 w 172441"/>
                <a:gd name="connsiteY41" fmla="*/ 53559 h 381049"/>
                <a:gd name="connsiteX42" fmla="*/ 100607 w 172441"/>
                <a:gd name="connsiteY42" fmla="*/ 2560 h 381049"/>
                <a:gd name="connsiteX0" fmla="*/ 100607 w 172441"/>
                <a:gd name="connsiteY0" fmla="*/ 2560 h 381049"/>
                <a:gd name="connsiteX1" fmla="*/ 53429 w 172441"/>
                <a:gd name="connsiteY1" fmla="*/ 9754 h 381049"/>
                <a:gd name="connsiteX2" fmla="*/ 26789 w 172441"/>
                <a:gd name="connsiteY2" fmla="*/ 28307 h 381049"/>
                <a:gd name="connsiteX3" fmla="*/ 10120 w 172441"/>
                <a:gd name="connsiteY3" fmla="*/ 64026 h 381049"/>
                <a:gd name="connsiteX4" fmla="*/ 5357 w 172441"/>
                <a:gd name="connsiteY4" fmla="*/ 97364 h 381049"/>
                <a:gd name="connsiteX5" fmla="*/ 5357 w 172441"/>
                <a:gd name="connsiteY5" fmla="*/ 154514 h 381049"/>
                <a:gd name="connsiteX6" fmla="*/ 5357 w 172441"/>
                <a:gd name="connsiteY6" fmla="*/ 202139 h 381049"/>
                <a:gd name="connsiteX7" fmla="*/ 595 w 172441"/>
                <a:gd name="connsiteY7" fmla="*/ 259289 h 381049"/>
                <a:gd name="connsiteX8" fmla="*/ 595 w 172441"/>
                <a:gd name="connsiteY8" fmla="*/ 311676 h 381049"/>
                <a:gd name="connsiteX9" fmla="*/ 5357 w 172441"/>
                <a:gd name="connsiteY9" fmla="*/ 352157 h 381049"/>
                <a:gd name="connsiteX10" fmla="*/ 17264 w 172441"/>
                <a:gd name="connsiteY10" fmla="*/ 378847 h 381049"/>
                <a:gd name="connsiteX11" fmla="*/ 45839 w 172441"/>
                <a:gd name="connsiteY11" fmla="*/ 378351 h 381049"/>
                <a:gd name="connsiteX12" fmla="*/ 62507 w 172441"/>
                <a:gd name="connsiteY12" fmla="*/ 368826 h 381049"/>
                <a:gd name="connsiteX13" fmla="*/ 67270 w 172441"/>
                <a:gd name="connsiteY13" fmla="*/ 347395 h 381049"/>
                <a:gd name="connsiteX14" fmla="*/ 57745 w 172441"/>
                <a:gd name="connsiteY14" fmla="*/ 318820 h 381049"/>
                <a:gd name="connsiteX15" fmla="*/ 57745 w 172441"/>
                <a:gd name="connsiteY15" fmla="*/ 283101 h 381049"/>
                <a:gd name="connsiteX16" fmla="*/ 62507 w 172441"/>
                <a:gd name="connsiteY16" fmla="*/ 259289 h 381049"/>
                <a:gd name="connsiteX17" fmla="*/ 67766 w 172441"/>
                <a:gd name="connsiteY17" fmla="*/ 228332 h 381049"/>
                <a:gd name="connsiteX18" fmla="*/ 64889 w 172441"/>
                <a:gd name="connsiteY18" fmla="*/ 185470 h 381049"/>
                <a:gd name="connsiteX19" fmla="*/ 62507 w 172441"/>
                <a:gd name="connsiteY19" fmla="*/ 140226 h 381049"/>
                <a:gd name="connsiteX20" fmla="*/ 62507 w 172441"/>
                <a:gd name="connsiteY20" fmla="*/ 104507 h 381049"/>
                <a:gd name="connsiteX21" fmla="*/ 79176 w 172441"/>
                <a:gd name="connsiteY21" fmla="*/ 90220 h 381049"/>
                <a:gd name="connsiteX22" fmla="*/ 95845 w 172441"/>
                <a:gd name="connsiteY22" fmla="*/ 104507 h 381049"/>
                <a:gd name="connsiteX23" fmla="*/ 88701 w 172441"/>
                <a:gd name="connsiteY23" fmla="*/ 137845 h 381049"/>
                <a:gd name="connsiteX24" fmla="*/ 88701 w 172441"/>
                <a:gd name="connsiteY24" fmla="*/ 178326 h 381049"/>
                <a:gd name="connsiteX25" fmla="*/ 86320 w 172441"/>
                <a:gd name="connsiteY25" fmla="*/ 218807 h 381049"/>
                <a:gd name="connsiteX26" fmla="*/ 86320 w 172441"/>
                <a:gd name="connsiteY26" fmla="*/ 256907 h 381049"/>
                <a:gd name="connsiteX27" fmla="*/ 86320 w 172441"/>
                <a:gd name="connsiteY27" fmla="*/ 295007 h 381049"/>
                <a:gd name="connsiteX28" fmla="*/ 91082 w 172441"/>
                <a:gd name="connsiteY28" fmla="*/ 328345 h 381049"/>
                <a:gd name="connsiteX29" fmla="*/ 102989 w 172441"/>
                <a:gd name="connsiteY29" fmla="*/ 359301 h 381049"/>
                <a:gd name="connsiteX30" fmla="*/ 119657 w 172441"/>
                <a:gd name="connsiteY30" fmla="*/ 378351 h 381049"/>
                <a:gd name="connsiteX31" fmla="*/ 152995 w 172441"/>
                <a:gd name="connsiteY31" fmla="*/ 378351 h 381049"/>
                <a:gd name="connsiteX32" fmla="*/ 172045 w 172441"/>
                <a:gd name="connsiteY32" fmla="*/ 361682 h 381049"/>
                <a:gd name="connsiteX33" fmla="*/ 164901 w 172441"/>
                <a:gd name="connsiteY33" fmla="*/ 335935 h 381049"/>
                <a:gd name="connsiteX34" fmla="*/ 152995 w 172441"/>
                <a:gd name="connsiteY34" fmla="*/ 321201 h 381049"/>
                <a:gd name="connsiteX35" fmla="*/ 145851 w 172441"/>
                <a:gd name="connsiteY35" fmla="*/ 292626 h 381049"/>
                <a:gd name="connsiteX36" fmla="*/ 141089 w 172441"/>
                <a:gd name="connsiteY36" fmla="*/ 252145 h 381049"/>
                <a:gd name="connsiteX37" fmla="*/ 139700 w 172441"/>
                <a:gd name="connsiteY37" fmla="*/ 221189 h 381049"/>
                <a:gd name="connsiteX38" fmla="*/ 143470 w 172441"/>
                <a:gd name="connsiteY38" fmla="*/ 185470 h 381049"/>
                <a:gd name="connsiteX39" fmla="*/ 147786 w 172441"/>
                <a:gd name="connsiteY39" fmla="*/ 147370 h 381049"/>
                <a:gd name="connsiteX40" fmla="*/ 152995 w 172441"/>
                <a:gd name="connsiteY40" fmla="*/ 92601 h 381049"/>
                <a:gd name="connsiteX41" fmla="*/ 149225 w 172441"/>
                <a:gd name="connsiteY41" fmla="*/ 53559 h 381049"/>
                <a:gd name="connsiteX42" fmla="*/ 100607 w 172441"/>
                <a:gd name="connsiteY42" fmla="*/ 2560 h 381049"/>
                <a:gd name="connsiteX0" fmla="*/ 100607 w 172441"/>
                <a:gd name="connsiteY0" fmla="*/ 2560 h 381049"/>
                <a:gd name="connsiteX1" fmla="*/ 53429 w 172441"/>
                <a:gd name="connsiteY1" fmla="*/ 9754 h 381049"/>
                <a:gd name="connsiteX2" fmla="*/ 26789 w 172441"/>
                <a:gd name="connsiteY2" fmla="*/ 28307 h 381049"/>
                <a:gd name="connsiteX3" fmla="*/ 10120 w 172441"/>
                <a:gd name="connsiteY3" fmla="*/ 64026 h 381049"/>
                <a:gd name="connsiteX4" fmla="*/ 5357 w 172441"/>
                <a:gd name="connsiteY4" fmla="*/ 97364 h 381049"/>
                <a:gd name="connsiteX5" fmla="*/ 5357 w 172441"/>
                <a:gd name="connsiteY5" fmla="*/ 154514 h 381049"/>
                <a:gd name="connsiteX6" fmla="*/ 5357 w 172441"/>
                <a:gd name="connsiteY6" fmla="*/ 202139 h 381049"/>
                <a:gd name="connsiteX7" fmla="*/ 595 w 172441"/>
                <a:gd name="connsiteY7" fmla="*/ 259289 h 381049"/>
                <a:gd name="connsiteX8" fmla="*/ 595 w 172441"/>
                <a:gd name="connsiteY8" fmla="*/ 311676 h 381049"/>
                <a:gd name="connsiteX9" fmla="*/ 5357 w 172441"/>
                <a:gd name="connsiteY9" fmla="*/ 352157 h 381049"/>
                <a:gd name="connsiteX10" fmla="*/ 17264 w 172441"/>
                <a:gd name="connsiteY10" fmla="*/ 378847 h 381049"/>
                <a:gd name="connsiteX11" fmla="*/ 45839 w 172441"/>
                <a:gd name="connsiteY11" fmla="*/ 378351 h 381049"/>
                <a:gd name="connsiteX12" fmla="*/ 62507 w 172441"/>
                <a:gd name="connsiteY12" fmla="*/ 368826 h 381049"/>
                <a:gd name="connsiteX13" fmla="*/ 67270 w 172441"/>
                <a:gd name="connsiteY13" fmla="*/ 347395 h 381049"/>
                <a:gd name="connsiteX14" fmla="*/ 57745 w 172441"/>
                <a:gd name="connsiteY14" fmla="*/ 318820 h 381049"/>
                <a:gd name="connsiteX15" fmla="*/ 57745 w 172441"/>
                <a:gd name="connsiteY15" fmla="*/ 283101 h 381049"/>
                <a:gd name="connsiteX16" fmla="*/ 62507 w 172441"/>
                <a:gd name="connsiteY16" fmla="*/ 259289 h 381049"/>
                <a:gd name="connsiteX17" fmla="*/ 67766 w 172441"/>
                <a:gd name="connsiteY17" fmla="*/ 228332 h 381049"/>
                <a:gd name="connsiteX18" fmla="*/ 64889 w 172441"/>
                <a:gd name="connsiteY18" fmla="*/ 185470 h 381049"/>
                <a:gd name="connsiteX19" fmla="*/ 62507 w 172441"/>
                <a:gd name="connsiteY19" fmla="*/ 140226 h 381049"/>
                <a:gd name="connsiteX20" fmla="*/ 62507 w 172441"/>
                <a:gd name="connsiteY20" fmla="*/ 104507 h 381049"/>
                <a:gd name="connsiteX21" fmla="*/ 79176 w 172441"/>
                <a:gd name="connsiteY21" fmla="*/ 90220 h 381049"/>
                <a:gd name="connsiteX22" fmla="*/ 95845 w 172441"/>
                <a:gd name="connsiteY22" fmla="*/ 104507 h 381049"/>
                <a:gd name="connsiteX23" fmla="*/ 91529 w 172441"/>
                <a:gd name="connsiteY23" fmla="*/ 137845 h 381049"/>
                <a:gd name="connsiteX24" fmla="*/ 88701 w 172441"/>
                <a:gd name="connsiteY24" fmla="*/ 178326 h 381049"/>
                <a:gd name="connsiteX25" fmla="*/ 86320 w 172441"/>
                <a:gd name="connsiteY25" fmla="*/ 218807 h 381049"/>
                <a:gd name="connsiteX26" fmla="*/ 86320 w 172441"/>
                <a:gd name="connsiteY26" fmla="*/ 256907 h 381049"/>
                <a:gd name="connsiteX27" fmla="*/ 86320 w 172441"/>
                <a:gd name="connsiteY27" fmla="*/ 295007 h 381049"/>
                <a:gd name="connsiteX28" fmla="*/ 91082 w 172441"/>
                <a:gd name="connsiteY28" fmla="*/ 328345 h 381049"/>
                <a:gd name="connsiteX29" fmla="*/ 102989 w 172441"/>
                <a:gd name="connsiteY29" fmla="*/ 359301 h 381049"/>
                <a:gd name="connsiteX30" fmla="*/ 119657 w 172441"/>
                <a:gd name="connsiteY30" fmla="*/ 378351 h 381049"/>
                <a:gd name="connsiteX31" fmla="*/ 152995 w 172441"/>
                <a:gd name="connsiteY31" fmla="*/ 378351 h 381049"/>
                <a:gd name="connsiteX32" fmla="*/ 172045 w 172441"/>
                <a:gd name="connsiteY32" fmla="*/ 361682 h 381049"/>
                <a:gd name="connsiteX33" fmla="*/ 164901 w 172441"/>
                <a:gd name="connsiteY33" fmla="*/ 335935 h 381049"/>
                <a:gd name="connsiteX34" fmla="*/ 152995 w 172441"/>
                <a:gd name="connsiteY34" fmla="*/ 321201 h 381049"/>
                <a:gd name="connsiteX35" fmla="*/ 145851 w 172441"/>
                <a:gd name="connsiteY35" fmla="*/ 292626 h 381049"/>
                <a:gd name="connsiteX36" fmla="*/ 141089 w 172441"/>
                <a:gd name="connsiteY36" fmla="*/ 252145 h 381049"/>
                <a:gd name="connsiteX37" fmla="*/ 139700 w 172441"/>
                <a:gd name="connsiteY37" fmla="*/ 221189 h 381049"/>
                <a:gd name="connsiteX38" fmla="*/ 143470 w 172441"/>
                <a:gd name="connsiteY38" fmla="*/ 185470 h 381049"/>
                <a:gd name="connsiteX39" fmla="*/ 147786 w 172441"/>
                <a:gd name="connsiteY39" fmla="*/ 147370 h 381049"/>
                <a:gd name="connsiteX40" fmla="*/ 152995 w 172441"/>
                <a:gd name="connsiteY40" fmla="*/ 92601 h 381049"/>
                <a:gd name="connsiteX41" fmla="*/ 149225 w 172441"/>
                <a:gd name="connsiteY41" fmla="*/ 53559 h 381049"/>
                <a:gd name="connsiteX42" fmla="*/ 100607 w 172441"/>
                <a:gd name="connsiteY42" fmla="*/ 2560 h 381049"/>
                <a:gd name="connsiteX0" fmla="*/ 100607 w 172441"/>
                <a:gd name="connsiteY0" fmla="*/ 3028 h 381517"/>
                <a:gd name="connsiteX1" fmla="*/ 56257 w 172441"/>
                <a:gd name="connsiteY1" fmla="*/ 8337 h 381517"/>
                <a:gd name="connsiteX2" fmla="*/ 26789 w 172441"/>
                <a:gd name="connsiteY2" fmla="*/ 28775 h 381517"/>
                <a:gd name="connsiteX3" fmla="*/ 10120 w 172441"/>
                <a:gd name="connsiteY3" fmla="*/ 64494 h 381517"/>
                <a:gd name="connsiteX4" fmla="*/ 5357 w 172441"/>
                <a:gd name="connsiteY4" fmla="*/ 97832 h 381517"/>
                <a:gd name="connsiteX5" fmla="*/ 5357 w 172441"/>
                <a:gd name="connsiteY5" fmla="*/ 154982 h 381517"/>
                <a:gd name="connsiteX6" fmla="*/ 5357 w 172441"/>
                <a:gd name="connsiteY6" fmla="*/ 202607 h 381517"/>
                <a:gd name="connsiteX7" fmla="*/ 595 w 172441"/>
                <a:gd name="connsiteY7" fmla="*/ 259757 h 381517"/>
                <a:gd name="connsiteX8" fmla="*/ 595 w 172441"/>
                <a:gd name="connsiteY8" fmla="*/ 312144 h 381517"/>
                <a:gd name="connsiteX9" fmla="*/ 5357 w 172441"/>
                <a:gd name="connsiteY9" fmla="*/ 352625 h 381517"/>
                <a:gd name="connsiteX10" fmla="*/ 17264 w 172441"/>
                <a:gd name="connsiteY10" fmla="*/ 379315 h 381517"/>
                <a:gd name="connsiteX11" fmla="*/ 45839 w 172441"/>
                <a:gd name="connsiteY11" fmla="*/ 378819 h 381517"/>
                <a:gd name="connsiteX12" fmla="*/ 62507 w 172441"/>
                <a:gd name="connsiteY12" fmla="*/ 369294 h 381517"/>
                <a:gd name="connsiteX13" fmla="*/ 67270 w 172441"/>
                <a:gd name="connsiteY13" fmla="*/ 347863 h 381517"/>
                <a:gd name="connsiteX14" fmla="*/ 57745 w 172441"/>
                <a:gd name="connsiteY14" fmla="*/ 319288 h 381517"/>
                <a:gd name="connsiteX15" fmla="*/ 57745 w 172441"/>
                <a:gd name="connsiteY15" fmla="*/ 283569 h 381517"/>
                <a:gd name="connsiteX16" fmla="*/ 62507 w 172441"/>
                <a:gd name="connsiteY16" fmla="*/ 259757 h 381517"/>
                <a:gd name="connsiteX17" fmla="*/ 67766 w 172441"/>
                <a:gd name="connsiteY17" fmla="*/ 228800 h 381517"/>
                <a:gd name="connsiteX18" fmla="*/ 64889 w 172441"/>
                <a:gd name="connsiteY18" fmla="*/ 185938 h 381517"/>
                <a:gd name="connsiteX19" fmla="*/ 62507 w 172441"/>
                <a:gd name="connsiteY19" fmla="*/ 140694 h 381517"/>
                <a:gd name="connsiteX20" fmla="*/ 62507 w 172441"/>
                <a:gd name="connsiteY20" fmla="*/ 104975 h 381517"/>
                <a:gd name="connsiteX21" fmla="*/ 79176 w 172441"/>
                <a:gd name="connsiteY21" fmla="*/ 90688 h 381517"/>
                <a:gd name="connsiteX22" fmla="*/ 95845 w 172441"/>
                <a:gd name="connsiteY22" fmla="*/ 104975 h 381517"/>
                <a:gd name="connsiteX23" fmla="*/ 91529 w 172441"/>
                <a:gd name="connsiteY23" fmla="*/ 138313 h 381517"/>
                <a:gd name="connsiteX24" fmla="*/ 88701 w 172441"/>
                <a:gd name="connsiteY24" fmla="*/ 178794 h 381517"/>
                <a:gd name="connsiteX25" fmla="*/ 86320 w 172441"/>
                <a:gd name="connsiteY25" fmla="*/ 219275 h 381517"/>
                <a:gd name="connsiteX26" fmla="*/ 86320 w 172441"/>
                <a:gd name="connsiteY26" fmla="*/ 257375 h 381517"/>
                <a:gd name="connsiteX27" fmla="*/ 86320 w 172441"/>
                <a:gd name="connsiteY27" fmla="*/ 295475 h 381517"/>
                <a:gd name="connsiteX28" fmla="*/ 91082 w 172441"/>
                <a:gd name="connsiteY28" fmla="*/ 328813 h 381517"/>
                <a:gd name="connsiteX29" fmla="*/ 102989 w 172441"/>
                <a:gd name="connsiteY29" fmla="*/ 359769 h 381517"/>
                <a:gd name="connsiteX30" fmla="*/ 119657 w 172441"/>
                <a:gd name="connsiteY30" fmla="*/ 378819 h 381517"/>
                <a:gd name="connsiteX31" fmla="*/ 152995 w 172441"/>
                <a:gd name="connsiteY31" fmla="*/ 378819 h 381517"/>
                <a:gd name="connsiteX32" fmla="*/ 172045 w 172441"/>
                <a:gd name="connsiteY32" fmla="*/ 362150 h 381517"/>
                <a:gd name="connsiteX33" fmla="*/ 164901 w 172441"/>
                <a:gd name="connsiteY33" fmla="*/ 336403 h 381517"/>
                <a:gd name="connsiteX34" fmla="*/ 152995 w 172441"/>
                <a:gd name="connsiteY34" fmla="*/ 321669 h 381517"/>
                <a:gd name="connsiteX35" fmla="*/ 145851 w 172441"/>
                <a:gd name="connsiteY35" fmla="*/ 293094 h 381517"/>
                <a:gd name="connsiteX36" fmla="*/ 141089 w 172441"/>
                <a:gd name="connsiteY36" fmla="*/ 252613 h 381517"/>
                <a:gd name="connsiteX37" fmla="*/ 139700 w 172441"/>
                <a:gd name="connsiteY37" fmla="*/ 221657 h 381517"/>
                <a:gd name="connsiteX38" fmla="*/ 143470 w 172441"/>
                <a:gd name="connsiteY38" fmla="*/ 185938 h 381517"/>
                <a:gd name="connsiteX39" fmla="*/ 147786 w 172441"/>
                <a:gd name="connsiteY39" fmla="*/ 147838 h 381517"/>
                <a:gd name="connsiteX40" fmla="*/ 152995 w 172441"/>
                <a:gd name="connsiteY40" fmla="*/ 93069 h 381517"/>
                <a:gd name="connsiteX41" fmla="*/ 149225 w 172441"/>
                <a:gd name="connsiteY41" fmla="*/ 54027 h 381517"/>
                <a:gd name="connsiteX42" fmla="*/ 100607 w 172441"/>
                <a:gd name="connsiteY42" fmla="*/ 3028 h 381517"/>
                <a:gd name="connsiteX0" fmla="*/ 100607 w 172441"/>
                <a:gd name="connsiteY0" fmla="*/ 1750 h 380239"/>
                <a:gd name="connsiteX1" fmla="*/ 56257 w 172441"/>
                <a:gd name="connsiteY1" fmla="*/ 7059 h 380239"/>
                <a:gd name="connsiteX2" fmla="*/ 26789 w 172441"/>
                <a:gd name="connsiteY2" fmla="*/ 27497 h 380239"/>
                <a:gd name="connsiteX3" fmla="*/ 10120 w 172441"/>
                <a:gd name="connsiteY3" fmla="*/ 63216 h 380239"/>
                <a:gd name="connsiteX4" fmla="*/ 5357 w 172441"/>
                <a:gd name="connsiteY4" fmla="*/ 96554 h 380239"/>
                <a:gd name="connsiteX5" fmla="*/ 5357 w 172441"/>
                <a:gd name="connsiteY5" fmla="*/ 153704 h 380239"/>
                <a:gd name="connsiteX6" fmla="*/ 5357 w 172441"/>
                <a:gd name="connsiteY6" fmla="*/ 201329 h 380239"/>
                <a:gd name="connsiteX7" fmla="*/ 595 w 172441"/>
                <a:gd name="connsiteY7" fmla="*/ 258479 h 380239"/>
                <a:gd name="connsiteX8" fmla="*/ 595 w 172441"/>
                <a:gd name="connsiteY8" fmla="*/ 310866 h 380239"/>
                <a:gd name="connsiteX9" fmla="*/ 5357 w 172441"/>
                <a:gd name="connsiteY9" fmla="*/ 351347 h 380239"/>
                <a:gd name="connsiteX10" fmla="*/ 17264 w 172441"/>
                <a:gd name="connsiteY10" fmla="*/ 378037 h 380239"/>
                <a:gd name="connsiteX11" fmla="*/ 45839 w 172441"/>
                <a:gd name="connsiteY11" fmla="*/ 377541 h 380239"/>
                <a:gd name="connsiteX12" fmla="*/ 62507 w 172441"/>
                <a:gd name="connsiteY12" fmla="*/ 368016 h 380239"/>
                <a:gd name="connsiteX13" fmla="*/ 67270 w 172441"/>
                <a:gd name="connsiteY13" fmla="*/ 346585 h 380239"/>
                <a:gd name="connsiteX14" fmla="*/ 57745 w 172441"/>
                <a:gd name="connsiteY14" fmla="*/ 318010 h 380239"/>
                <a:gd name="connsiteX15" fmla="*/ 57745 w 172441"/>
                <a:gd name="connsiteY15" fmla="*/ 282291 h 380239"/>
                <a:gd name="connsiteX16" fmla="*/ 62507 w 172441"/>
                <a:gd name="connsiteY16" fmla="*/ 258479 h 380239"/>
                <a:gd name="connsiteX17" fmla="*/ 67766 w 172441"/>
                <a:gd name="connsiteY17" fmla="*/ 227522 h 380239"/>
                <a:gd name="connsiteX18" fmla="*/ 64889 w 172441"/>
                <a:gd name="connsiteY18" fmla="*/ 184660 h 380239"/>
                <a:gd name="connsiteX19" fmla="*/ 62507 w 172441"/>
                <a:gd name="connsiteY19" fmla="*/ 139416 h 380239"/>
                <a:gd name="connsiteX20" fmla="*/ 62507 w 172441"/>
                <a:gd name="connsiteY20" fmla="*/ 103697 h 380239"/>
                <a:gd name="connsiteX21" fmla="*/ 79176 w 172441"/>
                <a:gd name="connsiteY21" fmla="*/ 89410 h 380239"/>
                <a:gd name="connsiteX22" fmla="*/ 95845 w 172441"/>
                <a:gd name="connsiteY22" fmla="*/ 103697 h 380239"/>
                <a:gd name="connsiteX23" fmla="*/ 91529 w 172441"/>
                <a:gd name="connsiteY23" fmla="*/ 137035 h 380239"/>
                <a:gd name="connsiteX24" fmla="*/ 88701 w 172441"/>
                <a:gd name="connsiteY24" fmla="*/ 177516 h 380239"/>
                <a:gd name="connsiteX25" fmla="*/ 86320 w 172441"/>
                <a:gd name="connsiteY25" fmla="*/ 217997 h 380239"/>
                <a:gd name="connsiteX26" fmla="*/ 86320 w 172441"/>
                <a:gd name="connsiteY26" fmla="*/ 256097 h 380239"/>
                <a:gd name="connsiteX27" fmla="*/ 86320 w 172441"/>
                <a:gd name="connsiteY27" fmla="*/ 294197 h 380239"/>
                <a:gd name="connsiteX28" fmla="*/ 91082 w 172441"/>
                <a:gd name="connsiteY28" fmla="*/ 327535 h 380239"/>
                <a:gd name="connsiteX29" fmla="*/ 102989 w 172441"/>
                <a:gd name="connsiteY29" fmla="*/ 358491 h 380239"/>
                <a:gd name="connsiteX30" fmla="*/ 119657 w 172441"/>
                <a:gd name="connsiteY30" fmla="*/ 377541 h 380239"/>
                <a:gd name="connsiteX31" fmla="*/ 152995 w 172441"/>
                <a:gd name="connsiteY31" fmla="*/ 377541 h 380239"/>
                <a:gd name="connsiteX32" fmla="*/ 172045 w 172441"/>
                <a:gd name="connsiteY32" fmla="*/ 360872 h 380239"/>
                <a:gd name="connsiteX33" fmla="*/ 164901 w 172441"/>
                <a:gd name="connsiteY33" fmla="*/ 335125 h 380239"/>
                <a:gd name="connsiteX34" fmla="*/ 152995 w 172441"/>
                <a:gd name="connsiteY34" fmla="*/ 320391 h 380239"/>
                <a:gd name="connsiteX35" fmla="*/ 145851 w 172441"/>
                <a:gd name="connsiteY35" fmla="*/ 291816 h 380239"/>
                <a:gd name="connsiteX36" fmla="*/ 141089 w 172441"/>
                <a:gd name="connsiteY36" fmla="*/ 251335 h 380239"/>
                <a:gd name="connsiteX37" fmla="*/ 139700 w 172441"/>
                <a:gd name="connsiteY37" fmla="*/ 220379 h 380239"/>
                <a:gd name="connsiteX38" fmla="*/ 143470 w 172441"/>
                <a:gd name="connsiteY38" fmla="*/ 184660 h 380239"/>
                <a:gd name="connsiteX39" fmla="*/ 147786 w 172441"/>
                <a:gd name="connsiteY39" fmla="*/ 146560 h 380239"/>
                <a:gd name="connsiteX40" fmla="*/ 152995 w 172441"/>
                <a:gd name="connsiteY40" fmla="*/ 91791 h 380239"/>
                <a:gd name="connsiteX41" fmla="*/ 146701 w 172441"/>
                <a:gd name="connsiteY41" fmla="*/ 35085 h 380239"/>
                <a:gd name="connsiteX42" fmla="*/ 100607 w 172441"/>
                <a:gd name="connsiteY42" fmla="*/ 1750 h 380239"/>
                <a:gd name="connsiteX0" fmla="*/ 100607 w 172441"/>
                <a:gd name="connsiteY0" fmla="*/ 1627 h 380116"/>
                <a:gd name="connsiteX1" fmla="*/ 56257 w 172441"/>
                <a:gd name="connsiteY1" fmla="*/ 6936 h 380116"/>
                <a:gd name="connsiteX2" fmla="*/ 26789 w 172441"/>
                <a:gd name="connsiteY2" fmla="*/ 22326 h 380116"/>
                <a:gd name="connsiteX3" fmla="*/ 10120 w 172441"/>
                <a:gd name="connsiteY3" fmla="*/ 63093 h 380116"/>
                <a:gd name="connsiteX4" fmla="*/ 5357 w 172441"/>
                <a:gd name="connsiteY4" fmla="*/ 96431 h 380116"/>
                <a:gd name="connsiteX5" fmla="*/ 5357 w 172441"/>
                <a:gd name="connsiteY5" fmla="*/ 153581 h 380116"/>
                <a:gd name="connsiteX6" fmla="*/ 5357 w 172441"/>
                <a:gd name="connsiteY6" fmla="*/ 201206 h 380116"/>
                <a:gd name="connsiteX7" fmla="*/ 595 w 172441"/>
                <a:gd name="connsiteY7" fmla="*/ 258356 h 380116"/>
                <a:gd name="connsiteX8" fmla="*/ 595 w 172441"/>
                <a:gd name="connsiteY8" fmla="*/ 310743 h 380116"/>
                <a:gd name="connsiteX9" fmla="*/ 5357 w 172441"/>
                <a:gd name="connsiteY9" fmla="*/ 351224 h 380116"/>
                <a:gd name="connsiteX10" fmla="*/ 17264 w 172441"/>
                <a:gd name="connsiteY10" fmla="*/ 377914 h 380116"/>
                <a:gd name="connsiteX11" fmla="*/ 45839 w 172441"/>
                <a:gd name="connsiteY11" fmla="*/ 377418 h 380116"/>
                <a:gd name="connsiteX12" fmla="*/ 62507 w 172441"/>
                <a:gd name="connsiteY12" fmla="*/ 367893 h 380116"/>
                <a:gd name="connsiteX13" fmla="*/ 67270 w 172441"/>
                <a:gd name="connsiteY13" fmla="*/ 346462 h 380116"/>
                <a:gd name="connsiteX14" fmla="*/ 57745 w 172441"/>
                <a:gd name="connsiteY14" fmla="*/ 317887 h 380116"/>
                <a:gd name="connsiteX15" fmla="*/ 57745 w 172441"/>
                <a:gd name="connsiteY15" fmla="*/ 282168 h 380116"/>
                <a:gd name="connsiteX16" fmla="*/ 62507 w 172441"/>
                <a:gd name="connsiteY16" fmla="*/ 258356 h 380116"/>
                <a:gd name="connsiteX17" fmla="*/ 67766 w 172441"/>
                <a:gd name="connsiteY17" fmla="*/ 227399 h 380116"/>
                <a:gd name="connsiteX18" fmla="*/ 64889 w 172441"/>
                <a:gd name="connsiteY18" fmla="*/ 184537 h 380116"/>
                <a:gd name="connsiteX19" fmla="*/ 62507 w 172441"/>
                <a:gd name="connsiteY19" fmla="*/ 139293 h 380116"/>
                <a:gd name="connsiteX20" fmla="*/ 62507 w 172441"/>
                <a:gd name="connsiteY20" fmla="*/ 103574 h 380116"/>
                <a:gd name="connsiteX21" fmla="*/ 79176 w 172441"/>
                <a:gd name="connsiteY21" fmla="*/ 89287 h 380116"/>
                <a:gd name="connsiteX22" fmla="*/ 95845 w 172441"/>
                <a:gd name="connsiteY22" fmla="*/ 103574 h 380116"/>
                <a:gd name="connsiteX23" fmla="*/ 91529 w 172441"/>
                <a:gd name="connsiteY23" fmla="*/ 136912 h 380116"/>
                <a:gd name="connsiteX24" fmla="*/ 88701 w 172441"/>
                <a:gd name="connsiteY24" fmla="*/ 177393 h 380116"/>
                <a:gd name="connsiteX25" fmla="*/ 86320 w 172441"/>
                <a:gd name="connsiteY25" fmla="*/ 217874 h 380116"/>
                <a:gd name="connsiteX26" fmla="*/ 86320 w 172441"/>
                <a:gd name="connsiteY26" fmla="*/ 255974 h 380116"/>
                <a:gd name="connsiteX27" fmla="*/ 86320 w 172441"/>
                <a:gd name="connsiteY27" fmla="*/ 294074 h 380116"/>
                <a:gd name="connsiteX28" fmla="*/ 91082 w 172441"/>
                <a:gd name="connsiteY28" fmla="*/ 327412 h 380116"/>
                <a:gd name="connsiteX29" fmla="*/ 102989 w 172441"/>
                <a:gd name="connsiteY29" fmla="*/ 358368 h 380116"/>
                <a:gd name="connsiteX30" fmla="*/ 119657 w 172441"/>
                <a:gd name="connsiteY30" fmla="*/ 377418 h 380116"/>
                <a:gd name="connsiteX31" fmla="*/ 152995 w 172441"/>
                <a:gd name="connsiteY31" fmla="*/ 377418 h 380116"/>
                <a:gd name="connsiteX32" fmla="*/ 172045 w 172441"/>
                <a:gd name="connsiteY32" fmla="*/ 360749 h 380116"/>
                <a:gd name="connsiteX33" fmla="*/ 164901 w 172441"/>
                <a:gd name="connsiteY33" fmla="*/ 335002 h 380116"/>
                <a:gd name="connsiteX34" fmla="*/ 152995 w 172441"/>
                <a:gd name="connsiteY34" fmla="*/ 320268 h 380116"/>
                <a:gd name="connsiteX35" fmla="*/ 145851 w 172441"/>
                <a:gd name="connsiteY35" fmla="*/ 291693 h 380116"/>
                <a:gd name="connsiteX36" fmla="*/ 141089 w 172441"/>
                <a:gd name="connsiteY36" fmla="*/ 251212 h 380116"/>
                <a:gd name="connsiteX37" fmla="*/ 139700 w 172441"/>
                <a:gd name="connsiteY37" fmla="*/ 220256 h 380116"/>
                <a:gd name="connsiteX38" fmla="*/ 143470 w 172441"/>
                <a:gd name="connsiteY38" fmla="*/ 184537 h 380116"/>
                <a:gd name="connsiteX39" fmla="*/ 147786 w 172441"/>
                <a:gd name="connsiteY39" fmla="*/ 146437 h 380116"/>
                <a:gd name="connsiteX40" fmla="*/ 152995 w 172441"/>
                <a:gd name="connsiteY40" fmla="*/ 91668 h 380116"/>
                <a:gd name="connsiteX41" fmla="*/ 146701 w 172441"/>
                <a:gd name="connsiteY41" fmla="*/ 34962 h 380116"/>
                <a:gd name="connsiteX42" fmla="*/ 100607 w 172441"/>
                <a:gd name="connsiteY42" fmla="*/ 1627 h 3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2441" h="380116">
                  <a:moveTo>
                    <a:pt x="100607" y="1627"/>
                  </a:moveTo>
                  <a:cubicBezTo>
                    <a:pt x="85533" y="-3044"/>
                    <a:pt x="68560" y="3486"/>
                    <a:pt x="56257" y="6936"/>
                  </a:cubicBezTo>
                  <a:cubicBezTo>
                    <a:pt x="43954" y="10386"/>
                    <a:pt x="34479" y="12967"/>
                    <a:pt x="26789" y="22326"/>
                  </a:cubicBezTo>
                  <a:cubicBezTo>
                    <a:pt x="19100" y="31686"/>
                    <a:pt x="13692" y="50742"/>
                    <a:pt x="10120" y="63093"/>
                  </a:cubicBezTo>
                  <a:cubicBezTo>
                    <a:pt x="6548" y="75444"/>
                    <a:pt x="6151" y="81350"/>
                    <a:pt x="5357" y="96431"/>
                  </a:cubicBezTo>
                  <a:cubicBezTo>
                    <a:pt x="4563" y="111512"/>
                    <a:pt x="5357" y="153581"/>
                    <a:pt x="5357" y="153581"/>
                  </a:cubicBezTo>
                  <a:cubicBezTo>
                    <a:pt x="5357" y="171043"/>
                    <a:pt x="6151" y="183744"/>
                    <a:pt x="5357" y="201206"/>
                  </a:cubicBezTo>
                  <a:cubicBezTo>
                    <a:pt x="4563" y="218668"/>
                    <a:pt x="1389" y="240100"/>
                    <a:pt x="595" y="258356"/>
                  </a:cubicBezTo>
                  <a:cubicBezTo>
                    <a:pt x="-199" y="276612"/>
                    <a:pt x="-199" y="295265"/>
                    <a:pt x="595" y="310743"/>
                  </a:cubicBezTo>
                  <a:cubicBezTo>
                    <a:pt x="1389" y="326221"/>
                    <a:pt x="2579" y="340029"/>
                    <a:pt x="5357" y="351224"/>
                  </a:cubicBezTo>
                  <a:cubicBezTo>
                    <a:pt x="8135" y="362419"/>
                    <a:pt x="10517" y="373548"/>
                    <a:pt x="17264" y="377914"/>
                  </a:cubicBezTo>
                  <a:cubicBezTo>
                    <a:pt x="24011" y="382280"/>
                    <a:pt x="38299" y="379088"/>
                    <a:pt x="45839" y="377418"/>
                  </a:cubicBezTo>
                  <a:cubicBezTo>
                    <a:pt x="53380" y="375748"/>
                    <a:pt x="58935" y="373052"/>
                    <a:pt x="62507" y="367893"/>
                  </a:cubicBezTo>
                  <a:cubicBezTo>
                    <a:pt x="66079" y="362734"/>
                    <a:pt x="68064" y="354796"/>
                    <a:pt x="67270" y="346462"/>
                  </a:cubicBezTo>
                  <a:cubicBezTo>
                    <a:pt x="66476" y="338128"/>
                    <a:pt x="59332" y="328603"/>
                    <a:pt x="57745" y="317887"/>
                  </a:cubicBezTo>
                  <a:cubicBezTo>
                    <a:pt x="56158" y="307171"/>
                    <a:pt x="56951" y="292090"/>
                    <a:pt x="57745" y="282168"/>
                  </a:cubicBezTo>
                  <a:cubicBezTo>
                    <a:pt x="58539" y="272246"/>
                    <a:pt x="60837" y="267484"/>
                    <a:pt x="62507" y="258356"/>
                  </a:cubicBezTo>
                  <a:cubicBezTo>
                    <a:pt x="64177" y="249228"/>
                    <a:pt x="67369" y="239702"/>
                    <a:pt x="67766" y="227399"/>
                  </a:cubicBezTo>
                  <a:cubicBezTo>
                    <a:pt x="68163" y="215096"/>
                    <a:pt x="65765" y="199221"/>
                    <a:pt x="64889" y="184537"/>
                  </a:cubicBezTo>
                  <a:cubicBezTo>
                    <a:pt x="64013" y="169853"/>
                    <a:pt x="62904" y="152787"/>
                    <a:pt x="62507" y="139293"/>
                  </a:cubicBezTo>
                  <a:cubicBezTo>
                    <a:pt x="62110" y="125799"/>
                    <a:pt x="59729" y="111908"/>
                    <a:pt x="62507" y="103574"/>
                  </a:cubicBezTo>
                  <a:cubicBezTo>
                    <a:pt x="65285" y="95240"/>
                    <a:pt x="73620" y="89287"/>
                    <a:pt x="79176" y="89287"/>
                  </a:cubicBezTo>
                  <a:cubicBezTo>
                    <a:pt x="84732" y="89287"/>
                    <a:pt x="93786" y="95637"/>
                    <a:pt x="95845" y="103574"/>
                  </a:cubicBezTo>
                  <a:cubicBezTo>
                    <a:pt x="97904" y="111512"/>
                    <a:pt x="92720" y="124609"/>
                    <a:pt x="91529" y="136912"/>
                  </a:cubicBezTo>
                  <a:cubicBezTo>
                    <a:pt x="90338" y="149215"/>
                    <a:pt x="89569" y="163899"/>
                    <a:pt x="88701" y="177393"/>
                  </a:cubicBezTo>
                  <a:cubicBezTo>
                    <a:pt x="87833" y="190887"/>
                    <a:pt x="86717" y="204777"/>
                    <a:pt x="86320" y="217874"/>
                  </a:cubicBezTo>
                  <a:cubicBezTo>
                    <a:pt x="85923" y="230971"/>
                    <a:pt x="86320" y="255974"/>
                    <a:pt x="86320" y="255974"/>
                  </a:cubicBezTo>
                  <a:cubicBezTo>
                    <a:pt x="86320" y="268674"/>
                    <a:pt x="85526" y="282168"/>
                    <a:pt x="86320" y="294074"/>
                  </a:cubicBezTo>
                  <a:cubicBezTo>
                    <a:pt x="87114" y="305980"/>
                    <a:pt x="88304" y="316696"/>
                    <a:pt x="91082" y="327412"/>
                  </a:cubicBezTo>
                  <a:cubicBezTo>
                    <a:pt x="93860" y="338128"/>
                    <a:pt x="98227" y="350034"/>
                    <a:pt x="102989" y="358368"/>
                  </a:cubicBezTo>
                  <a:cubicBezTo>
                    <a:pt x="107751" y="366702"/>
                    <a:pt x="111323" y="374243"/>
                    <a:pt x="119657" y="377418"/>
                  </a:cubicBezTo>
                  <a:cubicBezTo>
                    <a:pt x="127991" y="380593"/>
                    <a:pt x="144264" y="380196"/>
                    <a:pt x="152995" y="377418"/>
                  </a:cubicBezTo>
                  <a:cubicBezTo>
                    <a:pt x="161726" y="374640"/>
                    <a:pt x="170061" y="367818"/>
                    <a:pt x="172045" y="360749"/>
                  </a:cubicBezTo>
                  <a:cubicBezTo>
                    <a:pt x="174029" y="353680"/>
                    <a:pt x="168076" y="341749"/>
                    <a:pt x="164901" y="335002"/>
                  </a:cubicBezTo>
                  <a:cubicBezTo>
                    <a:pt x="161726" y="328255"/>
                    <a:pt x="156170" y="327486"/>
                    <a:pt x="152995" y="320268"/>
                  </a:cubicBezTo>
                  <a:cubicBezTo>
                    <a:pt x="149820" y="313050"/>
                    <a:pt x="147835" y="303202"/>
                    <a:pt x="145851" y="291693"/>
                  </a:cubicBezTo>
                  <a:cubicBezTo>
                    <a:pt x="143867" y="280184"/>
                    <a:pt x="142114" y="263118"/>
                    <a:pt x="141089" y="251212"/>
                  </a:cubicBezTo>
                  <a:cubicBezTo>
                    <a:pt x="140064" y="239306"/>
                    <a:pt x="139303" y="231368"/>
                    <a:pt x="139700" y="220256"/>
                  </a:cubicBezTo>
                  <a:cubicBezTo>
                    <a:pt x="140097" y="209144"/>
                    <a:pt x="142122" y="196840"/>
                    <a:pt x="143470" y="184537"/>
                  </a:cubicBezTo>
                  <a:cubicBezTo>
                    <a:pt x="144818" y="172234"/>
                    <a:pt x="146199" y="161915"/>
                    <a:pt x="147786" y="146437"/>
                  </a:cubicBezTo>
                  <a:cubicBezTo>
                    <a:pt x="149374" y="130959"/>
                    <a:pt x="152598" y="107146"/>
                    <a:pt x="152995" y="91668"/>
                  </a:cubicBezTo>
                  <a:cubicBezTo>
                    <a:pt x="153392" y="76190"/>
                    <a:pt x="155432" y="49969"/>
                    <a:pt x="146701" y="34962"/>
                  </a:cubicBezTo>
                  <a:cubicBezTo>
                    <a:pt x="137970" y="19955"/>
                    <a:pt x="115681" y="6298"/>
                    <a:pt x="100607" y="1627"/>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702" name="任意多边形 456">
              <a:extLst>
                <a:ext uri="{FF2B5EF4-FFF2-40B4-BE49-F238E27FC236}">
                  <a16:creationId xmlns:a16="http://schemas.microsoft.com/office/drawing/2014/main" id="{05AE6363-7AA0-2EB2-58D5-423F3D81F282}"/>
                </a:ext>
              </a:extLst>
            </p:cNvPr>
            <p:cNvSpPr>
              <a:spLocks noChangeAspect="1"/>
            </p:cNvSpPr>
            <p:nvPr/>
          </p:nvSpPr>
          <p:spPr>
            <a:xfrm rot="5400000">
              <a:off x="11283540" y="3272470"/>
              <a:ext cx="114286" cy="252025"/>
            </a:xfrm>
            <a:custGeom>
              <a:avLst/>
              <a:gdLst>
                <a:gd name="connsiteX0" fmla="*/ 100607 w 172441"/>
                <a:gd name="connsiteY0" fmla="*/ 1963 h 384749"/>
                <a:gd name="connsiteX1" fmla="*/ 50601 w 172441"/>
                <a:gd name="connsiteY1" fmla="*/ 13870 h 384749"/>
                <a:gd name="connsiteX2" fmla="*/ 26789 w 172441"/>
                <a:gd name="connsiteY2" fmla="*/ 30538 h 384749"/>
                <a:gd name="connsiteX3" fmla="*/ 10120 w 172441"/>
                <a:gd name="connsiteY3" fmla="*/ 66257 h 384749"/>
                <a:gd name="connsiteX4" fmla="*/ 5357 w 172441"/>
                <a:gd name="connsiteY4" fmla="*/ 99595 h 384749"/>
                <a:gd name="connsiteX5" fmla="*/ 5357 w 172441"/>
                <a:gd name="connsiteY5" fmla="*/ 156745 h 384749"/>
                <a:gd name="connsiteX6" fmla="*/ 5357 w 172441"/>
                <a:gd name="connsiteY6" fmla="*/ 204370 h 384749"/>
                <a:gd name="connsiteX7" fmla="*/ 595 w 172441"/>
                <a:gd name="connsiteY7" fmla="*/ 261520 h 384749"/>
                <a:gd name="connsiteX8" fmla="*/ 595 w 172441"/>
                <a:gd name="connsiteY8" fmla="*/ 313907 h 384749"/>
                <a:gd name="connsiteX9" fmla="*/ 5357 w 172441"/>
                <a:gd name="connsiteY9" fmla="*/ 354388 h 384749"/>
                <a:gd name="connsiteX10" fmla="*/ 17264 w 172441"/>
                <a:gd name="connsiteY10" fmla="*/ 382963 h 384749"/>
                <a:gd name="connsiteX11" fmla="*/ 45839 w 172441"/>
                <a:gd name="connsiteY11" fmla="*/ 380582 h 384749"/>
                <a:gd name="connsiteX12" fmla="*/ 62507 w 172441"/>
                <a:gd name="connsiteY12" fmla="*/ 371057 h 384749"/>
                <a:gd name="connsiteX13" fmla="*/ 67270 w 172441"/>
                <a:gd name="connsiteY13" fmla="*/ 349626 h 384749"/>
                <a:gd name="connsiteX14" fmla="*/ 57745 w 172441"/>
                <a:gd name="connsiteY14" fmla="*/ 321051 h 384749"/>
                <a:gd name="connsiteX15" fmla="*/ 57745 w 172441"/>
                <a:gd name="connsiteY15" fmla="*/ 285332 h 384749"/>
                <a:gd name="connsiteX16" fmla="*/ 62507 w 172441"/>
                <a:gd name="connsiteY16" fmla="*/ 261520 h 384749"/>
                <a:gd name="connsiteX17" fmla="*/ 69651 w 172441"/>
                <a:gd name="connsiteY17" fmla="*/ 230563 h 384749"/>
                <a:gd name="connsiteX18" fmla="*/ 64889 w 172441"/>
                <a:gd name="connsiteY18" fmla="*/ 187701 h 384749"/>
                <a:gd name="connsiteX19" fmla="*/ 62507 w 172441"/>
                <a:gd name="connsiteY19" fmla="*/ 142457 h 384749"/>
                <a:gd name="connsiteX20" fmla="*/ 62507 w 172441"/>
                <a:gd name="connsiteY20" fmla="*/ 106738 h 384749"/>
                <a:gd name="connsiteX21" fmla="*/ 79176 w 172441"/>
                <a:gd name="connsiteY21" fmla="*/ 92451 h 384749"/>
                <a:gd name="connsiteX22" fmla="*/ 95845 w 172441"/>
                <a:gd name="connsiteY22" fmla="*/ 106738 h 384749"/>
                <a:gd name="connsiteX23" fmla="*/ 88701 w 172441"/>
                <a:gd name="connsiteY23" fmla="*/ 140076 h 384749"/>
                <a:gd name="connsiteX24" fmla="*/ 88701 w 172441"/>
                <a:gd name="connsiteY24" fmla="*/ 180557 h 384749"/>
                <a:gd name="connsiteX25" fmla="*/ 86320 w 172441"/>
                <a:gd name="connsiteY25" fmla="*/ 221038 h 384749"/>
                <a:gd name="connsiteX26" fmla="*/ 86320 w 172441"/>
                <a:gd name="connsiteY26" fmla="*/ 259138 h 384749"/>
                <a:gd name="connsiteX27" fmla="*/ 86320 w 172441"/>
                <a:gd name="connsiteY27" fmla="*/ 297238 h 384749"/>
                <a:gd name="connsiteX28" fmla="*/ 91082 w 172441"/>
                <a:gd name="connsiteY28" fmla="*/ 330576 h 384749"/>
                <a:gd name="connsiteX29" fmla="*/ 102989 w 172441"/>
                <a:gd name="connsiteY29" fmla="*/ 361532 h 384749"/>
                <a:gd name="connsiteX30" fmla="*/ 119657 w 172441"/>
                <a:gd name="connsiteY30" fmla="*/ 380582 h 384749"/>
                <a:gd name="connsiteX31" fmla="*/ 152995 w 172441"/>
                <a:gd name="connsiteY31" fmla="*/ 380582 h 384749"/>
                <a:gd name="connsiteX32" fmla="*/ 172045 w 172441"/>
                <a:gd name="connsiteY32" fmla="*/ 363913 h 384749"/>
                <a:gd name="connsiteX33" fmla="*/ 164901 w 172441"/>
                <a:gd name="connsiteY33" fmla="*/ 335338 h 384749"/>
                <a:gd name="connsiteX34" fmla="*/ 152995 w 172441"/>
                <a:gd name="connsiteY34" fmla="*/ 323432 h 384749"/>
                <a:gd name="connsiteX35" fmla="*/ 145851 w 172441"/>
                <a:gd name="connsiteY35" fmla="*/ 294857 h 384749"/>
                <a:gd name="connsiteX36" fmla="*/ 141089 w 172441"/>
                <a:gd name="connsiteY36" fmla="*/ 254376 h 384749"/>
                <a:gd name="connsiteX37" fmla="*/ 143470 w 172441"/>
                <a:gd name="connsiteY37" fmla="*/ 223420 h 384749"/>
                <a:gd name="connsiteX38" fmla="*/ 143470 w 172441"/>
                <a:gd name="connsiteY38" fmla="*/ 187701 h 384749"/>
                <a:gd name="connsiteX39" fmla="*/ 150614 w 172441"/>
                <a:gd name="connsiteY39" fmla="*/ 149601 h 384749"/>
                <a:gd name="connsiteX40" fmla="*/ 152995 w 172441"/>
                <a:gd name="connsiteY40" fmla="*/ 94832 h 384749"/>
                <a:gd name="connsiteX41" fmla="*/ 152995 w 172441"/>
                <a:gd name="connsiteY41" fmla="*/ 56732 h 384749"/>
                <a:gd name="connsiteX42" fmla="*/ 100607 w 172441"/>
                <a:gd name="connsiteY42" fmla="*/ 1963 h 384749"/>
                <a:gd name="connsiteX0" fmla="*/ 100607 w 172441"/>
                <a:gd name="connsiteY0" fmla="*/ 2292 h 385078"/>
                <a:gd name="connsiteX1" fmla="*/ 53429 w 172441"/>
                <a:gd name="connsiteY1" fmla="*/ 12314 h 385078"/>
                <a:gd name="connsiteX2" fmla="*/ 26789 w 172441"/>
                <a:gd name="connsiteY2" fmla="*/ 30867 h 385078"/>
                <a:gd name="connsiteX3" fmla="*/ 10120 w 172441"/>
                <a:gd name="connsiteY3" fmla="*/ 66586 h 385078"/>
                <a:gd name="connsiteX4" fmla="*/ 5357 w 172441"/>
                <a:gd name="connsiteY4" fmla="*/ 99924 h 385078"/>
                <a:gd name="connsiteX5" fmla="*/ 5357 w 172441"/>
                <a:gd name="connsiteY5" fmla="*/ 157074 h 385078"/>
                <a:gd name="connsiteX6" fmla="*/ 5357 w 172441"/>
                <a:gd name="connsiteY6" fmla="*/ 204699 h 385078"/>
                <a:gd name="connsiteX7" fmla="*/ 595 w 172441"/>
                <a:gd name="connsiteY7" fmla="*/ 261849 h 385078"/>
                <a:gd name="connsiteX8" fmla="*/ 595 w 172441"/>
                <a:gd name="connsiteY8" fmla="*/ 314236 h 385078"/>
                <a:gd name="connsiteX9" fmla="*/ 5357 w 172441"/>
                <a:gd name="connsiteY9" fmla="*/ 354717 h 385078"/>
                <a:gd name="connsiteX10" fmla="*/ 17264 w 172441"/>
                <a:gd name="connsiteY10" fmla="*/ 383292 h 385078"/>
                <a:gd name="connsiteX11" fmla="*/ 45839 w 172441"/>
                <a:gd name="connsiteY11" fmla="*/ 380911 h 385078"/>
                <a:gd name="connsiteX12" fmla="*/ 62507 w 172441"/>
                <a:gd name="connsiteY12" fmla="*/ 371386 h 385078"/>
                <a:gd name="connsiteX13" fmla="*/ 67270 w 172441"/>
                <a:gd name="connsiteY13" fmla="*/ 349955 h 385078"/>
                <a:gd name="connsiteX14" fmla="*/ 57745 w 172441"/>
                <a:gd name="connsiteY14" fmla="*/ 321380 h 385078"/>
                <a:gd name="connsiteX15" fmla="*/ 57745 w 172441"/>
                <a:gd name="connsiteY15" fmla="*/ 285661 h 385078"/>
                <a:gd name="connsiteX16" fmla="*/ 62507 w 172441"/>
                <a:gd name="connsiteY16" fmla="*/ 261849 h 385078"/>
                <a:gd name="connsiteX17" fmla="*/ 69651 w 172441"/>
                <a:gd name="connsiteY17" fmla="*/ 230892 h 385078"/>
                <a:gd name="connsiteX18" fmla="*/ 64889 w 172441"/>
                <a:gd name="connsiteY18" fmla="*/ 188030 h 385078"/>
                <a:gd name="connsiteX19" fmla="*/ 62507 w 172441"/>
                <a:gd name="connsiteY19" fmla="*/ 142786 h 385078"/>
                <a:gd name="connsiteX20" fmla="*/ 62507 w 172441"/>
                <a:gd name="connsiteY20" fmla="*/ 107067 h 385078"/>
                <a:gd name="connsiteX21" fmla="*/ 79176 w 172441"/>
                <a:gd name="connsiteY21" fmla="*/ 92780 h 385078"/>
                <a:gd name="connsiteX22" fmla="*/ 95845 w 172441"/>
                <a:gd name="connsiteY22" fmla="*/ 107067 h 385078"/>
                <a:gd name="connsiteX23" fmla="*/ 88701 w 172441"/>
                <a:gd name="connsiteY23" fmla="*/ 140405 h 385078"/>
                <a:gd name="connsiteX24" fmla="*/ 88701 w 172441"/>
                <a:gd name="connsiteY24" fmla="*/ 180886 h 385078"/>
                <a:gd name="connsiteX25" fmla="*/ 86320 w 172441"/>
                <a:gd name="connsiteY25" fmla="*/ 221367 h 385078"/>
                <a:gd name="connsiteX26" fmla="*/ 86320 w 172441"/>
                <a:gd name="connsiteY26" fmla="*/ 259467 h 385078"/>
                <a:gd name="connsiteX27" fmla="*/ 86320 w 172441"/>
                <a:gd name="connsiteY27" fmla="*/ 297567 h 385078"/>
                <a:gd name="connsiteX28" fmla="*/ 91082 w 172441"/>
                <a:gd name="connsiteY28" fmla="*/ 330905 h 385078"/>
                <a:gd name="connsiteX29" fmla="*/ 102989 w 172441"/>
                <a:gd name="connsiteY29" fmla="*/ 361861 h 385078"/>
                <a:gd name="connsiteX30" fmla="*/ 119657 w 172441"/>
                <a:gd name="connsiteY30" fmla="*/ 380911 h 385078"/>
                <a:gd name="connsiteX31" fmla="*/ 152995 w 172441"/>
                <a:gd name="connsiteY31" fmla="*/ 380911 h 385078"/>
                <a:gd name="connsiteX32" fmla="*/ 172045 w 172441"/>
                <a:gd name="connsiteY32" fmla="*/ 364242 h 385078"/>
                <a:gd name="connsiteX33" fmla="*/ 164901 w 172441"/>
                <a:gd name="connsiteY33" fmla="*/ 335667 h 385078"/>
                <a:gd name="connsiteX34" fmla="*/ 152995 w 172441"/>
                <a:gd name="connsiteY34" fmla="*/ 323761 h 385078"/>
                <a:gd name="connsiteX35" fmla="*/ 145851 w 172441"/>
                <a:gd name="connsiteY35" fmla="*/ 295186 h 385078"/>
                <a:gd name="connsiteX36" fmla="*/ 141089 w 172441"/>
                <a:gd name="connsiteY36" fmla="*/ 254705 h 385078"/>
                <a:gd name="connsiteX37" fmla="*/ 143470 w 172441"/>
                <a:gd name="connsiteY37" fmla="*/ 223749 h 385078"/>
                <a:gd name="connsiteX38" fmla="*/ 143470 w 172441"/>
                <a:gd name="connsiteY38" fmla="*/ 188030 h 385078"/>
                <a:gd name="connsiteX39" fmla="*/ 150614 w 172441"/>
                <a:gd name="connsiteY39" fmla="*/ 149930 h 385078"/>
                <a:gd name="connsiteX40" fmla="*/ 152995 w 172441"/>
                <a:gd name="connsiteY40" fmla="*/ 95161 h 385078"/>
                <a:gd name="connsiteX41" fmla="*/ 152995 w 172441"/>
                <a:gd name="connsiteY41" fmla="*/ 57061 h 385078"/>
                <a:gd name="connsiteX42" fmla="*/ 100607 w 172441"/>
                <a:gd name="connsiteY42" fmla="*/ 2292 h 385078"/>
                <a:gd name="connsiteX0" fmla="*/ 100607 w 172441"/>
                <a:gd name="connsiteY0" fmla="*/ 2626 h 382584"/>
                <a:gd name="connsiteX1" fmla="*/ 53429 w 172441"/>
                <a:gd name="connsiteY1" fmla="*/ 9820 h 382584"/>
                <a:gd name="connsiteX2" fmla="*/ 26789 w 172441"/>
                <a:gd name="connsiteY2" fmla="*/ 28373 h 382584"/>
                <a:gd name="connsiteX3" fmla="*/ 10120 w 172441"/>
                <a:gd name="connsiteY3" fmla="*/ 64092 h 382584"/>
                <a:gd name="connsiteX4" fmla="*/ 5357 w 172441"/>
                <a:gd name="connsiteY4" fmla="*/ 97430 h 382584"/>
                <a:gd name="connsiteX5" fmla="*/ 5357 w 172441"/>
                <a:gd name="connsiteY5" fmla="*/ 154580 h 382584"/>
                <a:gd name="connsiteX6" fmla="*/ 5357 w 172441"/>
                <a:gd name="connsiteY6" fmla="*/ 202205 h 382584"/>
                <a:gd name="connsiteX7" fmla="*/ 595 w 172441"/>
                <a:gd name="connsiteY7" fmla="*/ 259355 h 382584"/>
                <a:gd name="connsiteX8" fmla="*/ 595 w 172441"/>
                <a:gd name="connsiteY8" fmla="*/ 311742 h 382584"/>
                <a:gd name="connsiteX9" fmla="*/ 5357 w 172441"/>
                <a:gd name="connsiteY9" fmla="*/ 352223 h 382584"/>
                <a:gd name="connsiteX10" fmla="*/ 17264 w 172441"/>
                <a:gd name="connsiteY10" fmla="*/ 380798 h 382584"/>
                <a:gd name="connsiteX11" fmla="*/ 45839 w 172441"/>
                <a:gd name="connsiteY11" fmla="*/ 378417 h 382584"/>
                <a:gd name="connsiteX12" fmla="*/ 62507 w 172441"/>
                <a:gd name="connsiteY12" fmla="*/ 368892 h 382584"/>
                <a:gd name="connsiteX13" fmla="*/ 67270 w 172441"/>
                <a:gd name="connsiteY13" fmla="*/ 347461 h 382584"/>
                <a:gd name="connsiteX14" fmla="*/ 57745 w 172441"/>
                <a:gd name="connsiteY14" fmla="*/ 318886 h 382584"/>
                <a:gd name="connsiteX15" fmla="*/ 57745 w 172441"/>
                <a:gd name="connsiteY15" fmla="*/ 283167 h 382584"/>
                <a:gd name="connsiteX16" fmla="*/ 62507 w 172441"/>
                <a:gd name="connsiteY16" fmla="*/ 259355 h 382584"/>
                <a:gd name="connsiteX17" fmla="*/ 69651 w 172441"/>
                <a:gd name="connsiteY17" fmla="*/ 228398 h 382584"/>
                <a:gd name="connsiteX18" fmla="*/ 64889 w 172441"/>
                <a:gd name="connsiteY18" fmla="*/ 185536 h 382584"/>
                <a:gd name="connsiteX19" fmla="*/ 62507 w 172441"/>
                <a:gd name="connsiteY19" fmla="*/ 140292 h 382584"/>
                <a:gd name="connsiteX20" fmla="*/ 62507 w 172441"/>
                <a:gd name="connsiteY20" fmla="*/ 104573 h 382584"/>
                <a:gd name="connsiteX21" fmla="*/ 79176 w 172441"/>
                <a:gd name="connsiteY21" fmla="*/ 90286 h 382584"/>
                <a:gd name="connsiteX22" fmla="*/ 95845 w 172441"/>
                <a:gd name="connsiteY22" fmla="*/ 104573 h 382584"/>
                <a:gd name="connsiteX23" fmla="*/ 88701 w 172441"/>
                <a:gd name="connsiteY23" fmla="*/ 137911 h 382584"/>
                <a:gd name="connsiteX24" fmla="*/ 88701 w 172441"/>
                <a:gd name="connsiteY24" fmla="*/ 178392 h 382584"/>
                <a:gd name="connsiteX25" fmla="*/ 86320 w 172441"/>
                <a:gd name="connsiteY25" fmla="*/ 218873 h 382584"/>
                <a:gd name="connsiteX26" fmla="*/ 86320 w 172441"/>
                <a:gd name="connsiteY26" fmla="*/ 256973 h 382584"/>
                <a:gd name="connsiteX27" fmla="*/ 86320 w 172441"/>
                <a:gd name="connsiteY27" fmla="*/ 295073 h 382584"/>
                <a:gd name="connsiteX28" fmla="*/ 91082 w 172441"/>
                <a:gd name="connsiteY28" fmla="*/ 328411 h 382584"/>
                <a:gd name="connsiteX29" fmla="*/ 102989 w 172441"/>
                <a:gd name="connsiteY29" fmla="*/ 359367 h 382584"/>
                <a:gd name="connsiteX30" fmla="*/ 119657 w 172441"/>
                <a:gd name="connsiteY30" fmla="*/ 378417 h 382584"/>
                <a:gd name="connsiteX31" fmla="*/ 152995 w 172441"/>
                <a:gd name="connsiteY31" fmla="*/ 378417 h 382584"/>
                <a:gd name="connsiteX32" fmla="*/ 172045 w 172441"/>
                <a:gd name="connsiteY32" fmla="*/ 361748 h 382584"/>
                <a:gd name="connsiteX33" fmla="*/ 164901 w 172441"/>
                <a:gd name="connsiteY33" fmla="*/ 333173 h 382584"/>
                <a:gd name="connsiteX34" fmla="*/ 152995 w 172441"/>
                <a:gd name="connsiteY34" fmla="*/ 321267 h 382584"/>
                <a:gd name="connsiteX35" fmla="*/ 145851 w 172441"/>
                <a:gd name="connsiteY35" fmla="*/ 292692 h 382584"/>
                <a:gd name="connsiteX36" fmla="*/ 141089 w 172441"/>
                <a:gd name="connsiteY36" fmla="*/ 252211 h 382584"/>
                <a:gd name="connsiteX37" fmla="*/ 143470 w 172441"/>
                <a:gd name="connsiteY37" fmla="*/ 221255 h 382584"/>
                <a:gd name="connsiteX38" fmla="*/ 143470 w 172441"/>
                <a:gd name="connsiteY38" fmla="*/ 185536 h 382584"/>
                <a:gd name="connsiteX39" fmla="*/ 150614 w 172441"/>
                <a:gd name="connsiteY39" fmla="*/ 147436 h 382584"/>
                <a:gd name="connsiteX40" fmla="*/ 152995 w 172441"/>
                <a:gd name="connsiteY40" fmla="*/ 92667 h 382584"/>
                <a:gd name="connsiteX41" fmla="*/ 152995 w 172441"/>
                <a:gd name="connsiteY41" fmla="*/ 54567 h 382584"/>
                <a:gd name="connsiteX42" fmla="*/ 100607 w 172441"/>
                <a:gd name="connsiteY42" fmla="*/ 2626 h 382584"/>
                <a:gd name="connsiteX0" fmla="*/ 100607 w 172441"/>
                <a:gd name="connsiteY0" fmla="*/ 2560 h 382518"/>
                <a:gd name="connsiteX1" fmla="*/ 53429 w 172441"/>
                <a:gd name="connsiteY1" fmla="*/ 9754 h 382518"/>
                <a:gd name="connsiteX2" fmla="*/ 26789 w 172441"/>
                <a:gd name="connsiteY2" fmla="*/ 28307 h 382518"/>
                <a:gd name="connsiteX3" fmla="*/ 10120 w 172441"/>
                <a:gd name="connsiteY3" fmla="*/ 64026 h 382518"/>
                <a:gd name="connsiteX4" fmla="*/ 5357 w 172441"/>
                <a:gd name="connsiteY4" fmla="*/ 97364 h 382518"/>
                <a:gd name="connsiteX5" fmla="*/ 5357 w 172441"/>
                <a:gd name="connsiteY5" fmla="*/ 154514 h 382518"/>
                <a:gd name="connsiteX6" fmla="*/ 5357 w 172441"/>
                <a:gd name="connsiteY6" fmla="*/ 202139 h 382518"/>
                <a:gd name="connsiteX7" fmla="*/ 595 w 172441"/>
                <a:gd name="connsiteY7" fmla="*/ 259289 h 382518"/>
                <a:gd name="connsiteX8" fmla="*/ 595 w 172441"/>
                <a:gd name="connsiteY8" fmla="*/ 311676 h 382518"/>
                <a:gd name="connsiteX9" fmla="*/ 5357 w 172441"/>
                <a:gd name="connsiteY9" fmla="*/ 352157 h 382518"/>
                <a:gd name="connsiteX10" fmla="*/ 17264 w 172441"/>
                <a:gd name="connsiteY10" fmla="*/ 380732 h 382518"/>
                <a:gd name="connsiteX11" fmla="*/ 45839 w 172441"/>
                <a:gd name="connsiteY11" fmla="*/ 378351 h 382518"/>
                <a:gd name="connsiteX12" fmla="*/ 62507 w 172441"/>
                <a:gd name="connsiteY12" fmla="*/ 368826 h 382518"/>
                <a:gd name="connsiteX13" fmla="*/ 67270 w 172441"/>
                <a:gd name="connsiteY13" fmla="*/ 347395 h 382518"/>
                <a:gd name="connsiteX14" fmla="*/ 57745 w 172441"/>
                <a:gd name="connsiteY14" fmla="*/ 318820 h 382518"/>
                <a:gd name="connsiteX15" fmla="*/ 57745 w 172441"/>
                <a:gd name="connsiteY15" fmla="*/ 283101 h 382518"/>
                <a:gd name="connsiteX16" fmla="*/ 62507 w 172441"/>
                <a:gd name="connsiteY16" fmla="*/ 259289 h 382518"/>
                <a:gd name="connsiteX17" fmla="*/ 69651 w 172441"/>
                <a:gd name="connsiteY17" fmla="*/ 228332 h 382518"/>
                <a:gd name="connsiteX18" fmla="*/ 64889 w 172441"/>
                <a:gd name="connsiteY18" fmla="*/ 185470 h 382518"/>
                <a:gd name="connsiteX19" fmla="*/ 62507 w 172441"/>
                <a:gd name="connsiteY19" fmla="*/ 140226 h 382518"/>
                <a:gd name="connsiteX20" fmla="*/ 62507 w 172441"/>
                <a:gd name="connsiteY20" fmla="*/ 104507 h 382518"/>
                <a:gd name="connsiteX21" fmla="*/ 79176 w 172441"/>
                <a:gd name="connsiteY21" fmla="*/ 90220 h 382518"/>
                <a:gd name="connsiteX22" fmla="*/ 95845 w 172441"/>
                <a:gd name="connsiteY22" fmla="*/ 104507 h 382518"/>
                <a:gd name="connsiteX23" fmla="*/ 88701 w 172441"/>
                <a:gd name="connsiteY23" fmla="*/ 137845 h 382518"/>
                <a:gd name="connsiteX24" fmla="*/ 88701 w 172441"/>
                <a:gd name="connsiteY24" fmla="*/ 178326 h 382518"/>
                <a:gd name="connsiteX25" fmla="*/ 86320 w 172441"/>
                <a:gd name="connsiteY25" fmla="*/ 218807 h 382518"/>
                <a:gd name="connsiteX26" fmla="*/ 86320 w 172441"/>
                <a:gd name="connsiteY26" fmla="*/ 256907 h 382518"/>
                <a:gd name="connsiteX27" fmla="*/ 86320 w 172441"/>
                <a:gd name="connsiteY27" fmla="*/ 295007 h 382518"/>
                <a:gd name="connsiteX28" fmla="*/ 91082 w 172441"/>
                <a:gd name="connsiteY28" fmla="*/ 328345 h 382518"/>
                <a:gd name="connsiteX29" fmla="*/ 102989 w 172441"/>
                <a:gd name="connsiteY29" fmla="*/ 359301 h 382518"/>
                <a:gd name="connsiteX30" fmla="*/ 119657 w 172441"/>
                <a:gd name="connsiteY30" fmla="*/ 378351 h 382518"/>
                <a:gd name="connsiteX31" fmla="*/ 152995 w 172441"/>
                <a:gd name="connsiteY31" fmla="*/ 378351 h 382518"/>
                <a:gd name="connsiteX32" fmla="*/ 172045 w 172441"/>
                <a:gd name="connsiteY32" fmla="*/ 361682 h 382518"/>
                <a:gd name="connsiteX33" fmla="*/ 164901 w 172441"/>
                <a:gd name="connsiteY33" fmla="*/ 333107 h 382518"/>
                <a:gd name="connsiteX34" fmla="*/ 152995 w 172441"/>
                <a:gd name="connsiteY34" fmla="*/ 321201 h 382518"/>
                <a:gd name="connsiteX35" fmla="*/ 145851 w 172441"/>
                <a:gd name="connsiteY35" fmla="*/ 292626 h 382518"/>
                <a:gd name="connsiteX36" fmla="*/ 141089 w 172441"/>
                <a:gd name="connsiteY36" fmla="*/ 252145 h 382518"/>
                <a:gd name="connsiteX37" fmla="*/ 143470 w 172441"/>
                <a:gd name="connsiteY37" fmla="*/ 221189 h 382518"/>
                <a:gd name="connsiteX38" fmla="*/ 143470 w 172441"/>
                <a:gd name="connsiteY38" fmla="*/ 185470 h 382518"/>
                <a:gd name="connsiteX39" fmla="*/ 150614 w 172441"/>
                <a:gd name="connsiteY39" fmla="*/ 147370 h 382518"/>
                <a:gd name="connsiteX40" fmla="*/ 152995 w 172441"/>
                <a:gd name="connsiteY40" fmla="*/ 92601 h 382518"/>
                <a:gd name="connsiteX41" fmla="*/ 149225 w 172441"/>
                <a:gd name="connsiteY41" fmla="*/ 53559 h 382518"/>
                <a:gd name="connsiteX42" fmla="*/ 100607 w 172441"/>
                <a:gd name="connsiteY42" fmla="*/ 2560 h 382518"/>
                <a:gd name="connsiteX0" fmla="*/ 100607 w 172441"/>
                <a:gd name="connsiteY0" fmla="*/ 2560 h 382518"/>
                <a:gd name="connsiteX1" fmla="*/ 53429 w 172441"/>
                <a:gd name="connsiteY1" fmla="*/ 9754 h 382518"/>
                <a:gd name="connsiteX2" fmla="*/ 26789 w 172441"/>
                <a:gd name="connsiteY2" fmla="*/ 28307 h 382518"/>
                <a:gd name="connsiteX3" fmla="*/ 10120 w 172441"/>
                <a:gd name="connsiteY3" fmla="*/ 64026 h 382518"/>
                <a:gd name="connsiteX4" fmla="*/ 5357 w 172441"/>
                <a:gd name="connsiteY4" fmla="*/ 97364 h 382518"/>
                <a:gd name="connsiteX5" fmla="*/ 5357 w 172441"/>
                <a:gd name="connsiteY5" fmla="*/ 154514 h 382518"/>
                <a:gd name="connsiteX6" fmla="*/ 5357 w 172441"/>
                <a:gd name="connsiteY6" fmla="*/ 202139 h 382518"/>
                <a:gd name="connsiteX7" fmla="*/ 595 w 172441"/>
                <a:gd name="connsiteY7" fmla="*/ 259289 h 382518"/>
                <a:gd name="connsiteX8" fmla="*/ 595 w 172441"/>
                <a:gd name="connsiteY8" fmla="*/ 311676 h 382518"/>
                <a:gd name="connsiteX9" fmla="*/ 5357 w 172441"/>
                <a:gd name="connsiteY9" fmla="*/ 352157 h 382518"/>
                <a:gd name="connsiteX10" fmla="*/ 17264 w 172441"/>
                <a:gd name="connsiteY10" fmla="*/ 380732 h 382518"/>
                <a:gd name="connsiteX11" fmla="*/ 45839 w 172441"/>
                <a:gd name="connsiteY11" fmla="*/ 378351 h 382518"/>
                <a:gd name="connsiteX12" fmla="*/ 62507 w 172441"/>
                <a:gd name="connsiteY12" fmla="*/ 368826 h 382518"/>
                <a:gd name="connsiteX13" fmla="*/ 67270 w 172441"/>
                <a:gd name="connsiteY13" fmla="*/ 347395 h 382518"/>
                <a:gd name="connsiteX14" fmla="*/ 57745 w 172441"/>
                <a:gd name="connsiteY14" fmla="*/ 318820 h 382518"/>
                <a:gd name="connsiteX15" fmla="*/ 57745 w 172441"/>
                <a:gd name="connsiteY15" fmla="*/ 283101 h 382518"/>
                <a:gd name="connsiteX16" fmla="*/ 62507 w 172441"/>
                <a:gd name="connsiteY16" fmla="*/ 259289 h 382518"/>
                <a:gd name="connsiteX17" fmla="*/ 69651 w 172441"/>
                <a:gd name="connsiteY17" fmla="*/ 228332 h 382518"/>
                <a:gd name="connsiteX18" fmla="*/ 64889 w 172441"/>
                <a:gd name="connsiteY18" fmla="*/ 185470 h 382518"/>
                <a:gd name="connsiteX19" fmla="*/ 62507 w 172441"/>
                <a:gd name="connsiteY19" fmla="*/ 140226 h 382518"/>
                <a:gd name="connsiteX20" fmla="*/ 62507 w 172441"/>
                <a:gd name="connsiteY20" fmla="*/ 104507 h 382518"/>
                <a:gd name="connsiteX21" fmla="*/ 79176 w 172441"/>
                <a:gd name="connsiteY21" fmla="*/ 90220 h 382518"/>
                <a:gd name="connsiteX22" fmla="*/ 95845 w 172441"/>
                <a:gd name="connsiteY22" fmla="*/ 104507 h 382518"/>
                <a:gd name="connsiteX23" fmla="*/ 88701 w 172441"/>
                <a:gd name="connsiteY23" fmla="*/ 137845 h 382518"/>
                <a:gd name="connsiteX24" fmla="*/ 88701 w 172441"/>
                <a:gd name="connsiteY24" fmla="*/ 178326 h 382518"/>
                <a:gd name="connsiteX25" fmla="*/ 86320 w 172441"/>
                <a:gd name="connsiteY25" fmla="*/ 218807 h 382518"/>
                <a:gd name="connsiteX26" fmla="*/ 86320 w 172441"/>
                <a:gd name="connsiteY26" fmla="*/ 256907 h 382518"/>
                <a:gd name="connsiteX27" fmla="*/ 86320 w 172441"/>
                <a:gd name="connsiteY27" fmla="*/ 295007 h 382518"/>
                <a:gd name="connsiteX28" fmla="*/ 91082 w 172441"/>
                <a:gd name="connsiteY28" fmla="*/ 328345 h 382518"/>
                <a:gd name="connsiteX29" fmla="*/ 102989 w 172441"/>
                <a:gd name="connsiteY29" fmla="*/ 359301 h 382518"/>
                <a:gd name="connsiteX30" fmla="*/ 119657 w 172441"/>
                <a:gd name="connsiteY30" fmla="*/ 378351 h 382518"/>
                <a:gd name="connsiteX31" fmla="*/ 152995 w 172441"/>
                <a:gd name="connsiteY31" fmla="*/ 378351 h 382518"/>
                <a:gd name="connsiteX32" fmla="*/ 172045 w 172441"/>
                <a:gd name="connsiteY32" fmla="*/ 361682 h 382518"/>
                <a:gd name="connsiteX33" fmla="*/ 164901 w 172441"/>
                <a:gd name="connsiteY33" fmla="*/ 333107 h 382518"/>
                <a:gd name="connsiteX34" fmla="*/ 152995 w 172441"/>
                <a:gd name="connsiteY34" fmla="*/ 321201 h 382518"/>
                <a:gd name="connsiteX35" fmla="*/ 145851 w 172441"/>
                <a:gd name="connsiteY35" fmla="*/ 292626 h 382518"/>
                <a:gd name="connsiteX36" fmla="*/ 141089 w 172441"/>
                <a:gd name="connsiteY36" fmla="*/ 252145 h 382518"/>
                <a:gd name="connsiteX37" fmla="*/ 139700 w 172441"/>
                <a:gd name="connsiteY37" fmla="*/ 221189 h 382518"/>
                <a:gd name="connsiteX38" fmla="*/ 143470 w 172441"/>
                <a:gd name="connsiteY38" fmla="*/ 185470 h 382518"/>
                <a:gd name="connsiteX39" fmla="*/ 150614 w 172441"/>
                <a:gd name="connsiteY39" fmla="*/ 147370 h 382518"/>
                <a:gd name="connsiteX40" fmla="*/ 152995 w 172441"/>
                <a:gd name="connsiteY40" fmla="*/ 92601 h 382518"/>
                <a:gd name="connsiteX41" fmla="*/ 149225 w 172441"/>
                <a:gd name="connsiteY41" fmla="*/ 53559 h 382518"/>
                <a:gd name="connsiteX42" fmla="*/ 100607 w 172441"/>
                <a:gd name="connsiteY42" fmla="*/ 2560 h 382518"/>
                <a:gd name="connsiteX0" fmla="*/ 100607 w 172441"/>
                <a:gd name="connsiteY0" fmla="*/ 2560 h 382518"/>
                <a:gd name="connsiteX1" fmla="*/ 53429 w 172441"/>
                <a:gd name="connsiteY1" fmla="*/ 9754 h 382518"/>
                <a:gd name="connsiteX2" fmla="*/ 26789 w 172441"/>
                <a:gd name="connsiteY2" fmla="*/ 28307 h 382518"/>
                <a:gd name="connsiteX3" fmla="*/ 10120 w 172441"/>
                <a:gd name="connsiteY3" fmla="*/ 64026 h 382518"/>
                <a:gd name="connsiteX4" fmla="*/ 5357 w 172441"/>
                <a:gd name="connsiteY4" fmla="*/ 97364 h 382518"/>
                <a:gd name="connsiteX5" fmla="*/ 5357 w 172441"/>
                <a:gd name="connsiteY5" fmla="*/ 154514 h 382518"/>
                <a:gd name="connsiteX6" fmla="*/ 5357 w 172441"/>
                <a:gd name="connsiteY6" fmla="*/ 202139 h 382518"/>
                <a:gd name="connsiteX7" fmla="*/ 595 w 172441"/>
                <a:gd name="connsiteY7" fmla="*/ 259289 h 382518"/>
                <a:gd name="connsiteX8" fmla="*/ 595 w 172441"/>
                <a:gd name="connsiteY8" fmla="*/ 311676 h 382518"/>
                <a:gd name="connsiteX9" fmla="*/ 5357 w 172441"/>
                <a:gd name="connsiteY9" fmla="*/ 352157 h 382518"/>
                <a:gd name="connsiteX10" fmla="*/ 17264 w 172441"/>
                <a:gd name="connsiteY10" fmla="*/ 380732 h 382518"/>
                <a:gd name="connsiteX11" fmla="*/ 45839 w 172441"/>
                <a:gd name="connsiteY11" fmla="*/ 378351 h 382518"/>
                <a:gd name="connsiteX12" fmla="*/ 62507 w 172441"/>
                <a:gd name="connsiteY12" fmla="*/ 368826 h 382518"/>
                <a:gd name="connsiteX13" fmla="*/ 67270 w 172441"/>
                <a:gd name="connsiteY13" fmla="*/ 347395 h 382518"/>
                <a:gd name="connsiteX14" fmla="*/ 57745 w 172441"/>
                <a:gd name="connsiteY14" fmla="*/ 318820 h 382518"/>
                <a:gd name="connsiteX15" fmla="*/ 57745 w 172441"/>
                <a:gd name="connsiteY15" fmla="*/ 283101 h 382518"/>
                <a:gd name="connsiteX16" fmla="*/ 62507 w 172441"/>
                <a:gd name="connsiteY16" fmla="*/ 259289 h 382518"/>
                <a:gd name="connsiteX17" fmla="*/ 69651 w 172441"/>
                <a:gd name="connsiteY17" fmla="*/ 228332 h 382518"/>
                <a:gd name="connsiteX18" fmla="*/ 64889 w 172441"/>
                <a:gd name="connsiteY18" fmla="*/ 185470 h 382518"/>
                <a:gd name="connsiteX19" fmla="*/ 62507 w 172441"/>
                <a:gd name="connsiteY19" fmla="*/ 140226 h 382518"/>
                <a:gd name="connsiteX20" fmla="*/ 62507 w 172441"/>
                <a:gd name="connsiteY20" fmla="*/ 104507 h 382518"/>
                <a:gd name="connsiteX21" fmla="*/ 79176 w 172441"/>
                <a:gd name="connsiteY21" fmla="*/ 90220 h 382518"/>
                <a:gd name="connsiteX22" fmla="*/ 95845 w 172441"/>
                <a:gd name="connsiteY22" fmla="*/ 104507 h 382518"/>
                <a:gd name="connsiteX23" fmla="*/ 88701 w 172441"/>
                <a:gd name="connsiteY23" fmla="*/ 137845 h 382518"/>
                <a:gd name="connsiteX24" fmla="*/ 88701 w 172441"/>
                <a:gd name="connsiteY24" fmla="*/ 178326 h 382518"/>
                <a:gd name="connsiteX25" fmla="*/ 86320 w 172441"/>
                <a:gd name="connsiteY25" fmla="*/ 218807 h 382518"/>
                <a:gd name="connsiteX26" fmla="*/ 86320 w 172441"/>
                <a:gd name="connsiteY26" fmla="*/ 256907 h 382518"/>
                <a:gd name="connsiteX27" fmla="*/ 86320 w 172441"/>
                <a:gd name="connsiteY27" fmla="*/ 295007 h 382518"/>
                <a:gd name="connsiteX28" fmla="*/ 91082 w 172441"/>
                <a:gd name="connsiteY28" fmla="*/ 328345 h 382518"/>
                <a:gd name="connsiteX29" fmla="*/ 102989 w 172441"/>
                <a:gd name="connsiteY29" fmla="*/ 359301 h 382518"/>
                <a:gd name="connsiteX30" fmla="*/ 119657 w 172441"/>
                <a:gd name="connsiteY30" fmla="*/ 378351 h 382518"/>
                <a:gd name="connsiteX31" fmla="*/ 152995 w 172441"/>
                <a:gd name="connsiteY31" fmla="*/ 378351 h 382518"/>
                <a:gd name="connsiteX32" fmla="*/ 172045 w 172441"/>
                <a:gd name="connsiteY32" fmla="*/ 361682 h 382518"/>
                <a:gd name="connsiteX33" fmla="*/ 164901 w 172441"/>
                <a:gd name="connsiteY33" fmla="*/ 333107 h 382518"/>
                <a:gd name="connsiteX34" fmla="*/ 152995 w 172441"/>
                <a:gd name="connsiteY34" fmla="*/ 321201 h 382518"/>
                <a:gd name="connsiteX35" fmla="*/ 145851 w 172441"/>
                <a:gd name="connsiteY35" fmla="*/ 292626 h 382518"/>
                <a:gd name="connsiteX36" fmla="*/ 141089 w 172441"/>
                <a:gd name="connsiteY36" fmla="*/ 252145 h 382518"/>
                <a:gd name="connsiteX37" fmla="*/ 139700 w 172441"/>
                <a:gd name="connsiteY37" fmla="*/ 221189 h 382518"/>
                <a:gd name="connsiteX38" fmla="*/ 143470 w 172441"/>
                <a:gd name="connsiteY38" fmla="*/ 185470 h 382518"/>
                <a:gd name="connsiteX39" fmla="*/ 147786 w 172441"/>
                <a:gd name="connsiteY39" fmla="*/ 147370 h 382518"/>
                <a:gd name="connsiteX40" fmla="*/ 152995 w 172441"/>
                <a:gd name="connsiteY40" fmla="*/ 92601 h 382518"/>
                <a:gd name="connsiteX41" fmla="*/ 149225 w 172441"/>
                <a:gd name="connsiteY41" fmla="*/ 53559 h 382518"/>
                <a:gd name="connsiteX42" fmla="*/ 100607 w 172441"/>
                <a:gd name="connsiteY42" fmla="*/ 2560 h 382518"/>
                <a:gd name="connsiteX0" fmla="*/ 100607 w 172441"/>
                <a:gd name="connsiteY0" fmla="*/ 2560 h 382518"/>
                <a:gd name="connsiteX1" fmla="*/ 53429 w 172441"/>
                <a:gd name="connsiteY1" fmla="*/ 9754 h 382518"/>
                <a:gd name="connsiteX2" fmla="*/ 26789 w 172441"/>
                <a:gd name="connsiteY2" fmla="*/ 28307 h 382518"/>
                <a:gd name="connsiteX3" fmla="*/ 10120 w 172441"/>
                <a:gd name="connsiteY3" fmla="*/ 64026 h 382518"/>
                <a:gd name="connsiteX4" fmla="*/ 5357 w 172441"/>
                <a:gd name="connsiteY4" fmla="*/ 97364 h 382518"/>
                <a:gd name="connsiteX5" fmla="*/ 5357 w 172441"/>
                <a:gd name="connsiteY5" fmla="*/ 154514 h 382518"/>
                <a:gd name="connsiteX6" fmla="*/ 5357 w 172441"/>
                <a:gd name="connsiteY6" fmla="*/ 202139 h 382518"/>
                <a:gd name="connsiteX7" fmla="*/ 595 w 172441"/>
                <a:gd name="connsiteY7" fmla="*/ 259289 h 382518"/>
                <a:gd name="connsiteX8" fmla="*/ 595 w 172441"/>
                <a:gd name="connsiteY8" fmla="*/ 311676 h 382518"/>
                <a:gd name="connsiteX9" fmla="*/ 5357 w 172441"/>
                <a:gd name="connsiteY9" fmla="*/ 352157 h 382518"/>
                <a:gd name="connsiteX10" fmla="*/ 17264 w 172441"/>
                <a:gd name="connsiteY10" fmla="*/ 380732 h 382518"/>
                <a:gd name="connsiteX11" fmla="*/ 45839 w 172441"/>
                <a:gd name="connsiteY11" fmla="*/ 378351 h 382518"/>
                <a:gd name="connsiteX12" fmla="*/ 62507 w 172441"/>
                <a:gd name="connsiteY12" fmla="*/ 368826 h 382518"/>
                <a:gd name="connsiteX13" fmla="*/ 67270 w 172441"/>
                <a:gd name="connsiteY13" fmla="*/ 347395 h 382518"/>
                <a:gd name="connsiteX14" fmla="*/ 57745 w 172441"/>
                <a:gd name="connsiteY14" fmla="*/ 318820 h 382518"/>
                <a:gd name="connsiteX15" fmla="*/ 57745 w 172441"/>
                <a:gd name="connsiteY15" fmla="*/ 283101 h 382518"/>
                <a:gd name="connsiteX16" fmla="*/ 62507 w 172441"/>
                <a:gd name="connsiteY16" fmla="*/ 259289 h 382518"/>
                <a:gd name="connsiteX17" fmla="*/ 69651 w 172441"/>
                <a:gd name="connsiteY17" fmla="*/ 228332 h 382518"/>
                <a:gd name="connsiteX18" fmla="*/ 64889 w 172441"/>
                <a:gd name="connsiteY18" fmla="*/ 185470 h 382518"/>
                <a:gd name="connsiteX19" fmla="*/ 62507 w 172441"/>
                <a:gd name="connsiteY19" fmla="*/ 140226 h 382518"/>
                <a:gd name="connsiteX20" fmla="*/ 62507 w 172441"/>
                <a:gd name="connsiteY20" fmla="*/ 104507 h 382518"/>
                <a:gd name="connsiteX21" fmla="*/ 79176 w 172441"/>
                <a:gd name="connsiteY21" fmla="*/ 90220 h 382518"/>
                <a:gd name="connsiteX22" fmla="*/ 95845 w 172441"/>
                <a:gd name="connsiteY22" fmla="*/ 104507 h 382518"/>
                <a:gd name="connsiteX23" fmla="*/ 88701 w 172441"/>
                <a:gd name="connsiteY23" fmla="*/ 137845 h 382518"/>
                <a:gd name="connsiteX24" fmla="*/ 88701 w 172441"/>
                <a:gd name="connsiteY24" fmla="*/ 178326 h 382518"/>
                <a:gd name="connsiteX25" fmla="*/ 86320 w 172441"/>
                <a:gd name="connsiteY25" fmla="*/ 218807 h 382518"/>
                <a:gd name="connsiteX26" fmla="*/ 86320 w 172441"/>
                <a:gd name="connsiteY26" fmla="*/ 256907 h 382518"/>
                <a:gd name="connsiteX27" fmla="*/ 86320 w 172441"/>
                <a:gd name="connsiteY27" fmla="*/ 295007 h 382518"/>
                <a:gd name="connsiteX28" fmla="*/ 91082 w 172441"/>
                <a:gd name="connsiteY28" fmla="*/ 328345 h 382518"/>
                <a:gd name="connsiteX29" fmla="*/ 102989 w 172441"/>
                <a:gd name="connsiteY29" fmla="*/ 359301 h 382518"/>
                <a:gd name="connsiteX30" fmla="*/ 119657 w 172441"/>
                <a:gd name="connsiteY30" fmla="*/ 378351 h 382518"/>
                <a:gd name="connsiteX31" fmla="*/ 152995 w 172441"/>
                <a:gd name="connsiteY31" fmla="*/ 378351 h 382518"/>
                <a:gd name="connsiteX32" fmla="*/ 172045 w 172441"/>
                <a:gd name="connsiteY32" fmla="*/ 361682 h 382518"/>
                <a:gd name="connsiteX33" fmla="*/ 164901 w 172441"/>
                <a:gd name="connsiteY33" fmla="*/ 335935 h 382518"/>
                <a:gd name="connsiteX34" fmla="*/ 152995 w 172441"/>
                <a:gd name="connsiteY34" fmla="*/ 321201 h 382518"/>
                <a:gd name="connsiteX35" fmla="*/ 145851 w 172441"/>
                <a:gd name="connsiteY35" fmla="*/ 292626 h 382518"/>
                <a:gd name="connsiteX36" fmla="*/ 141089 w 172441"/>
                <a:gd name="connsiteY36" fmla="*/ 252145 h 382518"/>
                <a:gd name="connsiteX37" fmla="*/ 139700 w 172441"/>
                <a:gd name="connsiteY37" fmla="*/ 221189 h 382518"/>
                <a:gd name="connsiteX38" fmla="*/ 143470 w 172441"/>
                <a:gd name="connsiteY38" fmla="*/ 185470 h 382518"/>
                <a:gd name="connsiteX39" fmla="*/ 147786 w 172441"/>
                <a:gd name="connsiteY39" fmla="*/ 147370 h 382518"/>
                <a:gd name="connsiteX40" fmla="*/ 152995 w 172441"/>
                <a:gd name="connsiteY40" fmla="*/ 92601 h 382518"/>
                <a:gd name="connsiteX41" fmla="*/ 149225 w 172441"/>
                <a:gd name="connsiteY41" fmla="*/ 53559 h 382518"/>
                <a:gd name="connsiteX42" fmla="*/ 100607 w 172441"/>
                <a:gd name="connsiteY42" fmla="*/ 2560 h 382518"/>
                <a:gd name="connsiteX0" fmla="*/ 100607 w 172441"/>
                <a:gd name="connsiteY0" fmla="*/ 2560 h 381049"/>
                <a:gd name="connsiteX1" fmla="*/ 53429 w 172441"/>
                <a:gd name="connsiteY1" fmla="*/ 9754 h 381049"/>
                <a:gd name="connsiteX2" fmla="*/ 26789 w 172441"/>
                <a:gd name="connsiteY2" fmla="*/ 28307 h 381049"/>
                <a:gd name="connsiteX3" fmla="*/ 10120 w 172441"/>
                <a:gd name="connsiteY3" fmla="*/ 64026 h 381049"/>
                <a:gd name="connsiteX4" fmla="*/ 5357 w 172441"/>
                <a:gd name="connsiteY4" fmla="*/ 97364 h 381049"/>
                <a:gd name="connsiteX5" fmla="*/ 5357 w 172441"/>
                <a:gd name="connsiteY5" fmla="*/ 154514 h 381049"/>
                <a:gd name="connsiteX6" fmla="*/ 5357 w 172441"/>
                <a:gd name="connsiteY6" fmla="*/ 202139 h 381049"/>
                <a:gd name="connsiteX7" fmla="*/ 595 w 172441"/>
                <a:gd name="connsiteY7" fmla="*/ 259289 h 381049"/>
                <a:gd name="connsiteX8" fmla="*/ 595 w 172441"/>
                <a:gd name="connsiteY8" fmla="*/ 311676 h 381049"/>
                <a:gd name="connsiteX9" fmla="*/ 5357 w 172441"/>
                <a:gd name="connsiteY9" fmla="*/ 352157 h 381049"/>
                <a:gd name="connsiteX10" fmla="*/ 17264 w 172441"/>
                <a:gd name="connsiteY10" fmla="*/ 378847 h 381049"/>
                <a:gd name="connsiteX11" fmla="*/ 45839 w 172441"/>
                <a:gd name="connsiteY11" fmla="*/ 378351 h 381049"/>
                <a:gd name="connsiteX12" fmla="*/ 62507 w 172441"/>
                <a:gd name="connsiteY12" fmla="*/ 368826 h 381049"/>
                <a:gd name="connsiteX13" fmla="*/ 67270 w 172441"/>
                <a:gd name="connsiteY13" fmla="*/ 347395 h 381049"/>
                <a:gd name="connsiteX14" fmla="*/ 57745 w 172441"/>
                <a:gd name="connsiteY14" fmla="*/ 318820 h 381049"/>
                <a:gd name="connsiteX15" fmla="*/ 57745 w 172441"/>
                <a:gd name="connsiteY15" fmla="*/ 283101 h 381049"/>
                <a:gd name="connsiteX16" fmla="*/ 62507 w 172441"/>
                <a:gd name="connsiteY16" fmla="*/ 259289 h 381049"/>
                <a:gd name="connsiteX17" fmla="*/ 69651 w 172441"/>
                <a:gd name="connsiteY17" fmla="*/ 228332 h 381049"/>
                <a:gd name="connsiteX18" fmla="*/ 64889 w 172441"/>
                <a:gd name="connsiteY18" fmla="*/ 185470 h 381049"/>
                <a:gd name="connsiteX19" fmla="*/ 62507 w 172441"/>
                <a:gd name="connsiteY19" fmla="*/ 140226 h 381049"/>
                <a:gd name="connsiteX20" fmla="*/ 62507 w 172441"/>
                <a:gd name="connsiteY20" fmla="*/ 104507 h 381049"/>
                <a:gd name="connsiteX21" fmla="*/ 79176 w 172441"/>
                <a:gd name="connsiteY21" fmla="*/ 90220 h 381049"/>
                <a:gd name="connsiteX22" fmla="*/ 95845 w 172441"/>
                <a:gd name="connsiteY22" fmla="*/ 104507 h 381049"/>
                <a:gd name="connsiteX23" fmla="*/ 88701 w 172441"/>
                <a:gd name="connsiteY23" fmla="*/ 137845 h 381049"/>
                <a:gd name="connsiteX24" fmla="*/ 88701 w 172441"/>
                <a:gd name="connsiteY24" fmla="*/ 178326 h 381049"/>
                <a:gd name="connsiteX25" fmla="*/ 86320 w 172441"/>
                <a:gd name="connsiteY25" fmla="*/ 218807 h 381049"/>
                <a:gd name="connsiteX26" fmla="*/ 86320 w 172441"/>
                <a:gd name="connsiteY26" fmla="*/ 256907 h 381049"/>
                <a:gd name="connsiteX27" fmla="*/ 86320 w 172441"/>
                <a:gd name="connsiteY27" fmla="*/ 295007 h 381049"/>
                <a:gd name="connsiteX28" fmla="*/ 91082 w 172441"/>
                <a:gd name="connsiteY28" fmla="*/ 328345 h 381049"/>
                <a:gd name="connsiteX29" fmla="*/ 102989 w 172441"/>
                <a:gd name="connsiteY29" fmla="*/ 359301 h 381049"/>
                <a:gd name="connsiteX30" fmla="*/ 119657 w 172441"/>
                <a:gd name="connsiteY30" fmla="*/ 378351 h 381049"/>
                <a:gd name="connsiteX31" fmla="*/ 152995 w 172441"/>
                <a:gd name="connsiteY31" fmla="*/ 378351 h 381049"/>
                <a:gd name="connsiteX32" fmla="*/ 172045 w 172441"/>
                <a:gd name="connsiteY32" fmla="*/ 361682 h 381049"/>
                <a:gd name="connsiteX33" fmla="*/ 164901 w 172441"/>
                <a:gd name="connsiteY33" fmla="*/ 335935 h 381049"/>
                <a:gd name="connsiteX34" fmla="*/ 152995 w 172441"/>
                <a:gd name="connsiteY34" fmla="*/ 321201 h 381049"/>
                <a:gd name="connsiteX35" fmla="*/ 145851 w 172441"/>
                <a:gd name="connsiteY35" fmla="*/ 292626 h 381049"/>
                <a:gd name="connsiteX36" fmla="*/ 141089 w 172441"/>
                <a:gd name="connsiteY36" fmla="*/ 252145 h 381049"/>
                <a:gd name="connsiteX37" fmla="*/ 139700 w 172441"/>
                <a:gd name="connsiteY37" fmla="*/ 221189 h 381049"/>
                <a:gd name="connsiteX38" fmla="*/ 143470 w 172441"/>
                <a:gd name="connsiteY38" fmla="*/ 185470 h 381049"/>
                <a:gd name="connsiteX39" fmla="*/ 147786 w 172441"/>
                <a:gd name="connsiteY39" fmla="*/ 147370 h 381049"/>
                <a:gd name="connsiteX40" fmla="*/ 152995 w 172441"/>
                <a:gd name="connsiteY40" fmla="*/ 92601 h 381049"/>
                <a:gd name="connsiteX41" fmla="*/ 149225 w 172441"/>
                <a:gd name="connsiteY41" fmla="*/ 53559 h 381049"/>
                <a:gd name="connsiteX42" fmla="*/ 100607 w 172441"/>
                <a:gd name="connsiteY42" fmla="*/ 2560 h 381049"/>
                <a:gd name="connsiteX0" fmla="*/ 100607 w 172441"/>
                <a:gd name="connsiteY0" fmla="*/ 2560 h 381049"/>
                <a:gd name="connsiteX1" fmla="*/ 53429 w 172441"/>
                <a:gd name="connsiteY1" fmla="*/ 9754 h 381049"/>
                <a:gd name="connsiteX2" fmla="*/ 26789 w 172441"/>
                <a:gd name="connsiteY2" fmla="*/ 28307 h 381049"/>
                <a:gd name="connsiteX3" fmla="*/ 10120 w 172441"/>
                <a:gd name="connsiteY3" fmla="*/ 64026 h 381049"/>
                <a:gd name="connsiteX4" fmla="*/ 5357 w 172441"/>
                <a:gd name="connsiteY4" fmla="*/ 97364 h 381049"/>
                <a:gd name="connsiteX5" fmla="*/ 5357 w 172441"/>
                <a:gd name="connsiteY5" fmla="*/ 154514 h 381049"/>
                <a:gd name="connsiteX6" fmla="*/ 5357 w 172441"/>
                <a:gd name="connsiteY6" fmla="*/ 202139 h 381049"/>
                <a:gd name="connsiteX7" fmla="*/ 595 w 172441"/>
                <a:gd name="connsiteY7" fmla="*/ 259289 h 381049"/>
                <a:gd name="connsiteX8" fmla="*/ 595 w 172441"/>
                <a:gd name="connsiteY8" fmla="*/ 311676 h 381049"/>
                <a:gd name="connsiteX9" fmla="*/ 5357 w 172441"/>
                <a:gd name="connsiteY9" fmla="*/ 352157 h 381049"/>
                <a:gd name="connsiteX10" fmla="*/ 17264 w 172441"/>
                <a:gd name="connsiteY10" fmla="*/ 378847 h 381049"/>
                <a:gd name="connsiteX11" fmla="*/ 45839 w 172441"/>
                <a:gd name="connsiteY11" fmla="*/ 378351 h 381049"/>
                <a:gd name="connsiteX12" fmla="*/ 62507 w 172441"/>
                <a:gd name="connsiteY12" fmla="*/ 368826 h 381049"/>
                <a:gd name="connsiteX13" fmla="*/ 67270 w 172441"/>
                <a:gd name="connsiteY13" fmla="*/ 347395 h 381049"/>
                <a:gd name="connsiteX14" fmla="*/ 57745 w 172441"/>
                <a:gd name="connsiteY14" fmla="*/ 318820 h 381049"/>
                <a:gd name="connsiteX15" fmla="*/ 57745 w 172441"/>
                <a:gd name="connsiteY15" fmla="*/ 283101 h 381049"/>
                <a:gd name="connsiteX16" fmla="*/ 62507 w 172441"/>
                <a:gd name="connsiteY16" fmla="*/ 259289 h 381049"/>
                <a:gd name="connsiteX17" fmla="*/ 67766 w 172441"/>
                <a:gd name="connsiteY17" fmla="*/ 228332 h 381049"/>
                <a:gd name="connsiteX18" fmla="*/ 64889 w 172441"/>
                <a:gd name="connsiteY18" fmla="*/ 185470 h 381049"/>
                <a:gd name="connsiteX19" fmla="*/ 62507 w 172441"/>
                <a:gd name="connsiteY19" fmla="*/ 140226 h 381049"/>
                <a:gd name="connsiteX20" fmla="*/ 62507 w 172441"/>
                <a:gd name="connsiteY20" fmla="*/ 104507 h 381049"/>
                <a:gd name="connsiteX21" fmla="*/ 79176 w 172441"/>
                <a:gd name="connsiteY21" fmla="*/ 90220 h 381049"/>
                <a:gd name="connsiteX22" fmla="*/ 95845 w 172441"/>
                <a:gd name="connsiteY22" fmla="*/ 104507 h 381049"/>
                <a:gd name="connsiteX23" fmla="*/ 88701 w 172441"/>
                <a:gd name="connsiteY23" fmla="*/ 137845 h 381049"/>
                <a:gd name="connsiteX24" fmla="*/ 88701 w 172441"/>
                <a:gd name="connsiteY24" fmla="*/ 178326 h 381049"/>
                <a:gd name="connsiteX25" fmla="*/ 86320 w 172441"/>
                <a:gd name="connsiteY25" fmla="*/ 218807 h 381049"/>
                <a:gd name="connsiteX26" fmla="*/ 86320 w 172441"/>
                <a:gd name="connsiteY26" fmla="*/ 256907 h 381049"/>
                <a:gd name="connsiteX27" fmla="*/ 86320 w 172441"/>
                <a:gd name="connsiteY27" fmla="*/ 295007 h 381049"/>
                <a:gd name="connsiteX28" fmla="*/ 91082 w 172441"/>
                <a:gd name="connsiteY28" fmla="*/ 328345 h 381049"/>
                <a:gd name="connsiteX29" fmla="*/ 102989 w 172441"/>
                <a:gd name="connsiteY29" fmla="*/ 359301 h 381049"/>
                <a:gd name="connsiteX30" fmla="*/ 119657 w 172441"/>
                <a:gd name="connsiteY30" fmla="*/ 378351 h 381049"/>
                <a:gd name="connsiteX31" fmla="*/ 152995 w 172441"/>
                <a:gd name="connsiteY31" fmla="*/ 378351 h 381049"/>
                <a:gd name="connsiteX32" fmla="*/ 172045 w 172441"/>
                <a:gd name="connsiteY32" fmla="*/ 361682 h 381049"/>
                <a:gd name="connsiteX33" fmla="*/ 164901 w 172441"/>
                <a:gd name="connsiteY33" fmla="*/ 335935 h 381049"/>
                <a:gd name="connsiteX34" fmla="*/ 152995 w 172441"/>
                <a:gd name="connsiteY34" fmla="*/ 321201 h 381049"/>
                <a:gd name="connsiteX35" fmla="*/ 145851 w 172441"/>
                <a:gd name="connsiteY35" fmla="*/ 292626 h 381049"/>
                <a:gd name="connsiteX36" fmla="*/ 141089 w 172441"/>
                <a:gd name="connsiteY36" fmla="*/ 252145 h 381049"/>
                <a:gd name="connsiteX37" fmla="*/ 139700 w 172441"/>
                <a:gd name="connsiteY37" fmla="*/ 221189 h 381049"/>
                <a:gd name="connsiteX38" fmla="*/ 143470 w 172441"/>
                <a:gd name="connsiteY38" fmla="*/ 185470 h 381049"/>
                <a:gd name="connsiteX39" fmla="*/ 147786 w 172441"/>
                <a:gd name="connsiteY39" fmla="*/ 147370 h 381049"/>
                <a:gd name="connsiteX40" fmla="*/ 152995 w 172441"/>
                <a:gd name="connsiteY40" fmla="*/ 92601 h 381049"/>
                <a:gd name="connsiteX41" fmla="*/ 149225 w 172441"/>
                <a:gd name="connsiteY41" fmla="*/ 53559 h 381049"/>
                <a:gd name="connsiteX42" fmla="*/ 100607 w 172441"/>
                <a:gd name="connsiteY42" fmla="*/ 2560 h 381049"/>
                <a:gd name="connsiteX0" fmla="*/ 100607 w 172441"/>
                <a:gd name="connsiteY0" fmla="*/ 2560 h 381049"/>
                <a:gd name="connsiteX1" fmla="*/ 53429 w 172441"/>
                <a:gd name="connsiteY1" fmla="*/ 9754 h 381049"/>
                <a:gd name="connsiteX2" fmla="*/ 26789 w 172441"/>
                <a:gd name="connsiteY2" fmla="*/ 28307 h 381049"/>
                <a:gd name="connsiteX3" fmla="*/ 10120 w 172441"/>
                <a:gd name="connsiteY3" fmla="*/ 64026 h 381049"/>
                <a:gd name="connsiteX4" fmla="*/ 5357 w 172441"/>
                <a:gd name="connsiteY4" fmla="*/ 97364 h 381049"/>
                <a:gd name="connsiteX5" fmla="*/ 5357 w 172441"/>
                <a:gd name="connsiteY5" fmla="*/ 154514 h 381049"/>
                <a:gd name="connsiteX6" fmla="*/ 5357 w 172441"/>
                <a:gd name="connsiteY6" fmla="*/ 202139 h 381049"/>
                <a:gd name="connsiteX7" fmla="*/ 595 w 172441"/>
                <a:gd name="connsiteY7" fmla="*/ 259289 h 381049"/>
                <a:gd name="connsiteX8" fmla="*/ 595 w 172441"/>
                <a:gd name="connsiteY8" fmla="*/ 311676 h 381049"/>
                <a:gd name="connsiteX9" fmla="*/ 5357 w 172441"/>
                <a:gd name="connsiteY9" fmla="*/ 352157 h 381049"/>
                <a:gd name="connsiteX10" fmla="*/ 17264 w 172441"/>
                <a:gd name="connsiteY10" fmla="*/ 378847 h 381049"/>
                <a:gd name="connsiteX11" fmla="*/ 45839 w 172441"/>
                <a:gd name="connsiteY11" fmla="*/ 378351 h 381049"/>
                <a:gd name="connsiteX12" fmla="*/ 62507 w 172441"/>
                <a:gd name="connsiteY12" fmla="*/ 368826 h 381049"/>
                <a:gd name="connsiteX13" fmla="*/ 67270 w 172441"/>
                <a:gd name="connsiteY13" fmla="*/ 347395 h 381049"/>
                <a:gd name="connsiteX14" fmla="*/ 57745 w 172441"/>
                <a:gd name="connsiteY14" fmla="*/ 318820 h 381049"/>
                <a:gd name="connsiteX15" fmla="*/ 57745 w 172441"/>
                <a:gd name="connsiteY15" fmla="*/ 283101 h 381049"/>
                <a:gd name="connsiteX16" fmla="*/ 62507 w 172441"/>
                <a:gd name="connsiteY16" fmla="*/ 259289 h 381049"/>
                <a:gd name="connsiteX17" fmla="*/ 67766 w 172441"/>
                <a:gd name="connsiteY17" fmla="*/ 228332 h 381049"/>
                <a:gd name="connsiteX18" fmla="*/ 64889 w 172441"/>
                <a:gd name="connsiteY18" fmla="*/ 185470 h 381049"/>
                <a:gd name="connsiteX19" fmla="*/ 62507 w 172441"/>
                <a:gd name="connsiteY19" fmla="*/ 140226 h 381049"/>
                <a:gd name="connsiteX20" fmla="*/ 62507 w 172441"/>
                <a:gd name="connsiteY20" fmla="*/ 104507 h 381049"/>
                <a:gd name="connsiteX21" fmla="*/ 79176 w 172441"/>
                <a:gd name="connsiteY21" fmla="*/ 90220 h 381049"/>
                <a:gd name="connsiteX22" fmla="*/ 95845 w 172441"/>
                <a:gd name="connsiteY22" fmla="*/ 104507 h 381049"/>
                <a:gd name="connsiteX23" fmla="*/ 91529 w 172441"/>
                <a:gd name="connsiteY23" fmla="*/ 137845 h 381049"/>
                <a:gd name="connsiteX24" fmla="*/ 88701 w 172441"/>
                <a:gd name="connsiteY24" fmla="*/ 178326 h 381049"/>
                <a:gd name="connsiteX25" fmla="*/ 86320 w 172441"/>
                <a:gd name="connsiteY25" fmla="*/ 218807 h 381049"/>
                <a:gd name="connsiteX26" fmla="*/ 86320 w 172441"/>
                <a:gd name="connsiteY26" fmla="*/ 256907 h 381049"/>
                <a:gd name="connsiteX27" fmla="*/ 86320 w 172441"/>
                <a:gd name="connsiteY27" fmla="*/ 295007 h 381049"/>
                <a:gd name="connsiteX28" fmla="*/ 91082 w 172441"/>
                <a:gd name="connsiteY28" fmla="*/ 328345 h 381049"/>
                <a:gd name="connsiteX29" fmla="*/ 102989 w 172441"/>
                <a:gd name="connsiteY29" fmla="*/ 359301 h 381049"/>
                <a:gd name="connsiteX30" fmla="*/ 119657 w 172441"/>
                <a:gd name="connsiteY30" fmla="*/ 378351 h 381049"/>
                <a:gd name="connsiteX31" fmla="*/ 152995 w 172441"/>
                <a:gd name="connsiteY31" fmla="*/ 378351 h 381049"/>
                <a:gd name="connsiteX32" fmla="*/ 172045 w 172441"/>
                <a:gd name="connsiteY32" fmla="*/ 361682 h 381049"/>
                <a:gd name="connsiteX33" fmla="*/ 164901 w 172441"/>
                <a:gd name="connsiteY33" fmla="*/ 335935 h 381049"/>
                <a:gd name="connsiteX34" fmla="*/ 152995 w 172441"/>
                <a:gd name="connsiteY34" fmla="*/ 321201 h 381049"/>
                <a:gd name="connsiteX35" fmla="*/ 145851 w 172441"/>
                <a:gd name="connsiteY35" fmla="*/ 292626 h 381049"/>
                <a:gd name="connsiteX36" fmla="*/ 141089 w 172441"/>
                <a:gd name="connsiteY36" fmla="*/ 252145 h 381049"/>
                <a:gd name="connsiteX37" fmla="*/ 139700 w 172441"/>
                <a:gd name="connsiteY37" fmla="*/ 221189 h 381049"/>
                <a:gd name="connsiteX38" fmla="*/ 143470 w 172441"/>
                <a:gd name="connsiteY38" fmla="*/ 185470 h 381049"/>
                <a:gd name="connsiteX39" fmla="*/ 147786 w 172441"/>
                <a:gd name="connsiteY39" fmla="*/ 147370 h 381049"/>
                <a:gd name="connsiteX40" fmla="*/ 152995 w 172441"/>
                <a:gd name="connsiteY40" fmla="*/ 92601 h 381049"/>
                <a:gd name="connsiteX41" fmla="*/ 149225 w 172441"/>
                <a:gd name="connsiteY41" fmla="*/ 53559 h 381049"/>
                <a:gd name="connsiteX42" fmla="*/ 100607 w 172441"/>
                <a:gd name="connsiteY42" fmla="*/ 2560 h 381049"/>
                <a:gd name="connsiteX0" fmla="*/ 100607 w 172441"/>
                <a:gd name="connsiteY0" fmla="*/ 3028 h 381517"/>
                <a:gd name="connsiteX1" fmla="*/ 56257 w 172441"/>
                <a:gd name="connsiteY1" fmla="*/ 8337 h 381517"/>
                <a:gd name="connsiteX2" fmla="*/ 26789 w 172441"/>
                <a:gd name="connsiteY2" fmla="*/ 28775 h 381517"/>
                <a:gd name="connsiteX3" fmla="*/ 10120 w 172441"/>
                <a:gd name="connsiteY3" fmla="*/ 64494 h 381517"/>
                <a:gd name="connsiteX4" fmla="*/ 5357 w 172441"/>
                <a:gd name="connsiteY4" fmla="*/ 97832 h 381517"/>
                <a:gd name="connsiteX5" fmla="*/ 5357 w 172441"/>
                <a:gd name="connsiteY5" fmla="*/ 154982 h 381517"/>
                <a:gd name="connsiteX6" fmla="*/ 5357 w 172441"/>
                <a:gd name="connsiteY6" fmla="*/ 202607 h 381517"/>
                <a:gd name="connsiteX7" fmla="*/ 595 w 172441"/>
                <a:gd name="connsiteY7" fmla="*/ 259757 h 381517"/>
                <a:gd name="connsiteX8" fmla="*/ 595 w 172441"/>
                <a:gd name="connsiteY8" fmla="*/ 312144 h 381517"/>
                <a:gd name="connsiteX9" fmla="*/ 5357 w 172441"/>
                <a:gd name="connsiteY9" fmla="*/ 352625 h 381517"/>
                <a:gd name="connsiteX10" fmla="*/ 17264 w 172441"/>
                <a:gd name="connsiteY10" fmla="*/ 379315 h 381517"/>
                <a:gd name="connsiteX11" fmla="*/ 45839 w 172441"/>
                <a:gd name="connsiteY11" fmla="*/ 378819 h 381517"/>
                <a:gd name="connsiteX12" fmla="*/ 62507 w 172441"/>
                <a:gd name="connsiteY12" fmla="*/ 369294 h 381517"/>
                <a:gd name="connsiteX13" fmla="*/ 67270 w 172441"/>
                <a:gd name="connsiteY13" fmla="*/ 347863 h 381517"/>
                <a:gd name="connsiteX14" fmla="*/ 57745 w 172441"/>
                <a:gd name="connsiteY14" fmla="*/ 319288 h 381517"/>
                <a:gd name="connsiteX15" fmla="*/ 57745 w 172441"/>
                <a:gd name="connsiteY15" fmla="*/ 283569 h 381517"/>
                <a:gd name="connsiteX16" fmla="*/ 62507 w 172441"/>
                <a:gd name="connsiteY16" fmla="*/ 259757 h 381517"/>
                <a:gd name="connsiteX17" fmla="*/ 67766 w 172441"/>
                <a:gd name="connsiteY17" fmla="*/ 228800 h 381517"/>
                <a:gd name="connsiteX18" fmla="*/ 64889 w 172441"/>
                <a:gd name="connsiteY18" fmla="*/ 185938 h 381517"/>
                <a:gd name="connsiteX19" fmla="*/ 62507 w 172441"/>
                <a:gd name="connsiteY19" fmla="*/ 140694 h 381517"/>
                <a:gd name="connsiteX20" fmla="*/ 62507 w 172441"/>
                <a:gd name="connsiteY20" fmla="*/ 104975 h 381517"/>
                <a:gd name="connsiteX21" fmla="*/ 79176 w 172441"/>
                <a:gd name="connsiteY21" fmla="*/ 90688 h 381517"/>
                <a:gd name="connsiteX22" fmla="*/ 95845 w 172441"/>
                <a:gd name="connsiteY22" fmla="*/ 104975 h 381517"/>
                <a:gd name="connsiteX23" fmla="*/ 91529 w 172441"/>
                <a:gd name="connsiteY23" fmla="*/ 138313 h 381517"/>
                <a:gd name="connsiteX24" fmla="*/ 88701 w 172441"/>
                <a:gd name="connsiteY24" fmla="*/ 178794 h 381517"/>
                <a:gd name="connsiteX25" fmla="*/ 86320 w 172441"/>
                <a:gd name="connsiteY25" fmla="*/ 219275 h 381517"/>
                <a:gd name="connsiteX26" fmla="*/ 86320 w 172441"/>
                <a:gd name="connsiteY26" fmla="*/ 257375 h 381517"/>
                <a:gd name="connsiteX27" fmla="*/ 86320 w 172441"/>
                <a:gd name="connsiteY27" fmla="*/ 295475 h 381517"/>
                <a:gd name="connsiteX28" fmla="*/ 91082 w 172441"/>
                <a:gd name="connsiteY28" fmla="*/ 328813 h 381517"/>
                <a:gd name="connsiteX29" fmla="*/ 102989 w 172441"/>
                <a:gd name="connsiteY29" fmla="*/ 359769 h 381517"/>
                <a:gd name="connsiteX30" fmla="*/ 119657 w 172441"/>
                <a:gd name="connsiteY30" fmla="*/ 378819 h 381517"/>
                <a:gd name="connsiteX31" fmla="*/ 152995 w 172441"/>
                <a:gd name="connsiteY31" fmla="*/ 378819 h 381517"/>
                <a:gd name="connsiteX32" fmla="*/ 172045 w 172441"/>
                <a:gd name="connsiteY32" fmla="*/ 362150 h 381517"/>
                <a:gd name="connsiteX33" fmla="*/ 164901 w 172441"/>
                <a:gd name="connsiteY33" fmla="*/ 336403 h 381517"/>
                <a:gd name="connsiteX34" fmla="*/ 152995 w 172441"/>
                <a:gd name="connsiteY34" fmla="*/ 321669 h 381517"/>
                <a:gd name="connsiteX35" fmla="*/ 145851 w 172441"/>
                <a:gd name="connsiteY35" fmla="*/ 293094 h 381517"/>
                <a:gd name="connsiteX36" fmla="*/ 141089 w 172441"/>
                <a:gd name="connsiteY36" fmla="*/ 252613 h 381517"/>
                <a:gd name="connsiteX37" fmla="*/ 139700 w 172441"/>
                <a:gd name="connsiteY37" fmla="*/ 221657 h 381517"/>
                <a:gd name="connsiteX38" fmla="*/ 143470 w 172441"/>
                <a:gd name="connsiteY38" fmla="*/ 185938 h 381517"/>
                <a:gd name="connsiteX39" fmla="*/ 147786 w 172441"/>
                <a:gd name="connsiteY39" fmla="*/ 147838 h 381517"/>
                <a:gd name="connsiteX40" fmla="*/ 152995 w 172441"/>
                <a:gd name="connsiteY40" fmla="*/ 93069 h 381517"/>
                <a:gd name="connsiteX41" fmla="*/ 149225 w 172441"/>
                <a:gd name="connsiteY41" fmla="*/ 54027 h 381517"/>
                <a:gd name="connsiteX42" fmla="*/ 100607 w 172441"/>
                <a:gd name="connsiteY42" fmla="*/ 3028 h 381517"/>
                <a:gd name="connsiteX0" fmla="*/ 100607 w 172441"/>
                <a:gd name="connsiteY0" fmla="*/ 1750 h 380239"/>
                <a:gd name="connsiteX1" fmla="*/ 56257 w 172441"/>
                <a:gd name="connsiteY1" fmla="*/ 7059 h 380239"/>
                <a:gd name="connsiteX2" fmla="*/ 26789 w 172441"/>
                <a:gd name="connsiteY2" fmla="*/ 27497 h 380239"/>
                <a:gd name="connsiteX3" fmla="*/ 10120 w 172441"/>
                <a:gd name="connsiteY3" fmla="*/ 63216 h 380239"/>
                <a:gd name="connsiteX4" fmla="*/ 5357 w 172441"/>
                <a:gd name="connsiteY4" fmla="*/ 96554 h 380239"/>
                <a:gd name="connsiteX5" fmla="*/ 5357 w 172441"/>
                <a:gd name="connsiteY5" fmla="*/ 153704 h 380239"/>
                <a:gd name="connsiteX6" fmla="*/ 5357 w 172441"/>
                <a:gd name="connsiteY6" fmla="*/ 201329 h 380239"/>
                <a:gd name="connsiteX7" fmla="*/ 595 w 172441"/>
                <a:gd name="connsiteY7" fmla="*/ 258479 h 380239"/>
                <a:gd name="connsiteX8" fmla="*/ 595 w 172441"/>
                <a:gd name="connsiteY8" fmla="*/ 310866 h 380239"/>
                <a:gd name="connsiteX9" fmla="*/ 5357 w 172441"/>
                <a:gd name="connsiteY9" fmla="*/ 351347 h 380239"/>
                <a:gd name="connsiteX10" fmla="*/ 17264 w 172441"/>
                <a:gd name="connsiteY10" fmla="*/ 378037 h 380239"/>
                <a:gd name="connsiteX11" fmla="*/ 45839 w 172441"/>
                <a:gd name="connsiteY11" fmla="*/ 377541 h 380239"/>
                <a:gd name="connsiteX12" fmla="*/ 62507 w 172441"/>
                <a:gd name="connsiteY12" fmla="*/ 368016 h 380239"/>
                <a:gd name="connsiteX13" fmla="*/ 67270 w 172441"/>
                <a:gd name="connsiteY13" fmla="*/ 346585 h 380239"/>
                <a:gd name="connsiteX14" fmla="*/ 57745 w 172441"/>
                <a:gd name="connsiteY14" fmla="*/ 318010 h 380239"/>
                <a:gd name="connsiteX15" fmla="*/ 57745 w 172441"/>
                <a:gd name="connsiteY15" fmla="*/ 282291 h 380239"/>
                <a:gd name="connsiteX16" fmla="*/ 62507 w 172441"/>
                <a:gd name="connsiteY16" fmla="*/ 258479 h 380239"/>
                <a:gd name="connsiteX17" fmla="*/ 67766 w 172441"/>
                <a:gd name="connsiteY17" fmla="*/ 227522 h 380239"/>
                <a:gd name="connsiteX18" fmla="*/ 64889 w 172441"/>
                <a:gd name="connsiteY18" fmla="*/ 184660 h 380239"/>
                <a:gd name="connsiteX19" fmla="*/ 62507 w 172441"/>
                <a:gd name="connsiteY19" fmla="*/ 139416 h 380239"/>
                <a:gd name="connsiteX20" fmla="*/ 62507 w 172441"/>
                <a:gd name="connsiteY20" fmla="*/ 103697 h 380239"/>
                <a:gd name="connsiteX21" fmla="*/ 79176 w 172441"/>
                <a:gd name="connsiteY21" fmla="*/ 89410 h 380239"/>
                <a:gd name="connsiteX22" fmla="*/ 95845 w 172441"/>
                <a:gd name="connsiteY22" fmla="*/ 103697 h 380239"/>
                <a:gd name="connsiteX23" fmla="*/ 91529 w 172441"/>
                <a:gd name="connsiteY23" fmla="*/ 137035 h 380239"/>
                <a:gd name="connsiteX24" fmla="*/ 88701 w 172441"/>
                <a:gd name="connsiteY24" fmla="*/ 177516 h 380239"/>
                <a:gd name="connsiteX25" fmla="*/ 86320 w 172441"/>
                <a:gd name="connsiteY25" fmla="*/ 217997 h 380239"/>
                <a:gd name="connsiteX26" fmla="*/ 86320 w 172441"/>
                <a:gd name="connsiteY26" fmla="*/ 256097 h 380239"/>
                <a:gd name="connsiteX27" fmla="*/ 86320 w 172441"/>
                <a:gd name="connsiteY27" fmla="*/ 294197 h 380239"/>
                <a:gd name="connsiteX28" fmla="*/ 91082 w 172441"/>
                <a:gd name="connsiteY28" fmla="*/ 327535 h 380239"/>
                <a:gd name="connsiteX29" fmla="*/ 102989 w 172441"/>
                <a:gd name="connsiteY29" fmla="*/ 358491 h 380239"/>
                <a:gd name="connsiteX30" fmla="*/ 119657 w 172441"/>
                <a:gd name="connsiteY30" fmla="*/ 377541 h 380239"/>
                <a:gd name="connsiteX31" fmla="*/ 152995 w 172441"/>
                <a:gd name="connsiteY31" fmla="*/ 377541 h 380239"/>
                <a:gd name="connsiteX32" fmla="*/ 172045 w 172441"/>
                <a:gd name="connsiteY32" fmla="*/ 360872 h 380239"/>
                <a:gd name="connsiteX33" fmla="*/ 164901 w 172441"/>
                <a:gd name="connsiteY33" fmla="*/ 335125 h 380239"/>
                <a:gd name="connsiteX34" fmla="*/ 152995 w 172441"/>
                <a:gd name="connsiteY34" fmla="*/ 320391 h 380239"/>
                <a:gd name="connsiteX35" fmla="*/ 145851 w 172441"/>
                <a:gd name="connsiteY35" fmla="*/ 291816 h 380239"/>
                <a:gd name="connsiteX36" fmla="*/ 141089 w 172441"/>
                <a:gd name="connsiteY36" fmla="*/ 251335 h 380239"/>
                <a:gd name="connsiteX37" fmla="*/ 139700 w 172441"/>
                <a:gd name="connsiteY37" fmla="*/ 220379 h 380239"/>
                <a:gd name="connsiteX38" fmla="*/ 143470 w 172441"/>
                <a:gd name="connsiteY38" fmla="*/ 184660 h 380239"/>
                <a:gd name="connsiteX39" fmla="*/ 147786 w 172441"/>
                <a:gd name="connsiteY39" fmla="*/ 146560 h 380239"/>
                <a:gd name="connsiteX40" fmla="*/ 152995 w 172441"/>
                <a:gd name="connsiteY40" fmla="*/ 91791 h 380239"/>
                <a:gd name="connsiteX41" fmla="*/ 146701 w 172441"/>
                <a:gd name="connsiteY41" fmla="*/ 35085 h 380239"/>
                <a:gd name="connsiteX42" fmla="*/ 100607 w 172441"/>
                <a:gd name="connsiteY42" fmla="*/ 1750 h 380239"/>
                <a:gd name="connsiteX0" fmla="*/ 100607 w 172441"/>
                <a:gd name="connsiteY0" fmla="*/ 1627 h 380116"/>
                <a:gd name="connsiteX1" fmla="*/ 56257 w 172441"/>
                <a:gd name="connsiteY1" fmla="*/ 6936 h 380116"/>
                <a:gd name="connsiteX2" fmla="*/ 26789 w 172441"/>
                <a:gd name="connsiteY2" fmla="*/ 22326 h 380116"/>
                <a:gd name="connsiteX3" fmla="*/ 10120 w 172441"/>
                <a:gd name="connsiteY3" fmla="*/ 63093 h 380116"/>
                <a:gd name="connsiteX4" fmla="*/ 5357 w 172441"/>
                <a:gd name="connsiteY4" fmla="*/ 96431 h 380116"/>
                <a:gd name="connsiteX5" fmla="*/ 5357 w 172441"/>
                <a:gd name="connsiteY5" fmla="*/ 153581 h 380116"/>
                <a:gd name="connsiteX6" fmla="*/ 5357 w 172441"/>
                <a:gd name="connsiteY6" fmla="*/ 201206 h 380116"/>
                <a:gd name="connsiteX7" fmla="*/ 595 w 172441"/>
                <a:gd name="connsiteY7" fmla="*/ 258356 h 380116"/>
                <a:gd name="connsiteX8" fmla="*/ 595 w 172441"/>
                <a:gd name="connsiteY8" fmla="*/ 310743 h 380116"/>
                <a:gd name="connsiteX9" fmla="*/ 5357 w 172441"/>
                <a:gd name="connsiteY9" fmla="*/ 351224 h 380116"/>
                <a:gd name="connsiteX10" fmla="*/ 17264 w 172441"/>
                <a:gd name="connsiteY10" fmla="*/ 377914 h 380116"/>
                <a:gd name="connsiteX11" fmla="*/ 45839 w 172441"/>
                <a:gd name="connsiteY11" fmla="*/ 377418 h 380116"/>
                <a:gd name="connsiteX12" fmla="*/ 62507 w 172441"/>
                <a:gd name="connsiteY12" fmla="*/ 367893 h 380116"/>
                <a:gd name="connsiteX13" fmla="*/ 67270 w 172441"/>
                <a:gd name="connsiteY13" fmla="*/ 346462 h 380116"/>
                <a:gd name="connsiteX14" fmla="*/ 57745 w 172441"/>
                <a:gd name="connsiteY14" fmla="*/ 317887 h 380116"/>
                <a:gd name="connsiteX15" fmla="*/ 57745 w 172441"/>
                <a:gd name="connsiteY15" fmla="*/ 282168 h 380116"/>
                <a:gd name="connsiteX16" fmla="*/ 62507 w 172441"/>
                <a:gd name="connsiteY16" fmla="*/ 258356 h 380116"/>
                <a:gd name="connsiteX17" fmla="*/ 67766 w 172441"/>
                <a:gd name="connsiteY17" fmla="*/ 227399 h 380116"/>
                <a:gd name="connsiteX18" fmla="*/ 64889 w 172441"/>
                <a:gd name="connsiteY18" fmla="*/ 184537 h 380116"/>
                <a:gd name="connsiteX19" fmla="*/ 62507 w 172441"/>
                <a:gd name="connsiteY19" fmla="*/ 139293 h 380116"/>
                <a:gd name="connsiteX20" fmla="*/ 62507 w 172441"/>
                <a:gd name="connsiteY20" fmla="*/ 103574 h 380116"/>
                <a:gd name="connsiteX21" fmla="*/ 79176 w 172441"/>
                <a:gd name="connsiteY21" fmla="*/ 89287 h 380116"/>
                <a:gd name="connsiteX22" fmla="*/ 95845 w 172441"/>
                <a:gd name="connsiteY22" fmla="*/ 103574 h 380116"/>
                <a:gd name="connsiteX23" fmla="*/ 91529 w 172441"/>
                <a:gd name="connsiteY23" fmla="*/ 136912 h 380116"/>
                <a:gd name="connsiteX24" fmla="*/ 88701 w 172441"/>
                <a:gd name="connsiteY24" fmla="*/ 177393 h 380116"/>
                <a:gd name="connsiteX25" fmla="*/ 86320 w 172441"/>
                <a:gd name="connsiteY25" fmla="*/ 217874 h 380116"/>
                <a:gd name="connsiteX26" fmla="*/ 86320 w 172441"/>
                <a:gd name="connsiteY26" fmla="*/ 255974 h 380116"/>
                <a:gd name="connsiteX27" fmla="*/ 86320 w 172441"/>
                <a:gd name="connsiteY27" fmla="*/ 294074 h 380116"/>
                <a:gd name="connsiteX28" fmla="*/ 91082 w 172441"/>
                <a:gd name="connsiteY28" fmla="*/ 327412 h 380116"/>
                <a:gd name="connsiteX29" fmla="*/ 102989 w 172441"/>
                <a:gd name="connsiteY29" fmla="*/ 358368 h 380116"/>
                <a:gd name="connsiteX30" fmla="*/ 119657 w 172441"/>
                <a:gd name="connsiteY30" fmla="*/ 377418 h 380116"/>
                <a:gd name="connsiteX31" fmla="*/ 152995 w 172441"/>
                <a:gd name="connsiteY31" fmla="*/ 377418 h 380116"/>
                <a:gd name="connsiteX32" fmla="*/ 172045 w 172441"/>
                <a:gd name="connsiteY32" fmla="*/ 360749 h 380116"/>
                <a:gd name="connsiteX33" fmla="*/ 164901 w 172441"/>
                <a:gd name="connsiteY33" fmla="*/ 335002 h 380116"/>
                <a:gd name="connsiteX34" fmla="*/ 152995 w 172441"/>
                <a:gd name="connsiteY34" fmla="*/ 320268 h 380116"/>
                <a:gd name="connsiteX35" fmla="*/ 145851 w 172441"/>
                <a:gd name="connsiteY35" fmla="*/ 291693 h 380116"/>
                <a:gd name="connsiteX36" fmla="*/ 141089 w 172441"/>
                <a:gd name="connsiteY36" fmla="*/ 251212 h 380116"/>
                <a:gd name="connsiteX37" fmla="*/ 139700 w 172441"/>
                <a:gd name="connsiteY37" fmla="*/ 220256 h 380116"/>
                <a:gd name="connsiteX38" fmla="*/ 143470 w 172441"/>
                <a:gd name="connsiteY38" fmla="*/ 184537 h 380116"/>
                <a:gd name="connsiteX39" fmla="*/ 147786 w 172441"/>
                <a:gd name="connsiteY39" fmla="*/ 146437 h 380116"/>
                <a:gd name="connsiteX40" fmla="*/ 152995 w 172441"/>
                <a:gd name="connsiteY40" fmla="*/ 91668 h 380116"/>
                <a:gd name="connsiteX41" fmla="*/ 146701 w 172441"/>
                <a:gd name="connsiteY41" fmla="*/ 34962 h 380116"/>
                <a:gd name="connsiteX42" fmla="*/ 100607 w 172441"/>
                <a:gd name="connsiteY42" fmla="*/ 1627 h 3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2441" h="380116">
                  <a:moveTo>
                    <a:pt x="100607" y="1627"/>
                  </a:moveTo>
                  <a:cubicBezTo>
                    <a:pt x="85533" y="-3044"/>
                    <a:pt x="68560" y="3486"/>
                    <a:pt x="56257" y="6936"/>
                  </a:cubicBezTo>
                  <a:cubicBezTo>
                    <a:pt x="43954" y="10386"/>
                    <a:pt x="34479" y="12967"/>
                    <a:pt x="26789" y="22326"/>
                  </a:cubicBezTo>
                  <a:cubicBezTo>
                    <a:pt x="19100" y="31686"/>
                    <a:pt x="13692" y="50742"/>
                    <a:pt x="10120" y="63093"/>
                  </a:cubicBezTo>
                  <a:cubicBezTo>
                    <a:pt x="6548" y="75444"/>
                    <a:pt x="6151" y="81350"/>
                    <a:pt x="5357" y="96431"/>
                  </a:cubicBezTo>
                  <a:cubicBezTo>
                    <a:pt x="4563" y="111512"/>
                    <a:pt x="5357" y="153581"/>
                    <a:pt x="5357" y="153581"/>
                  </a:cubicBezTo>
                  <a:cubicBezTo>
                    <a:pt x="5357" y="171043"/>
                    <a:pt x="6151" y="183744"/>
                    <a:pt x="5357" y="201206"/>
                  </a:cubicBezTo>
                  <a:cubicBezTo>
                    <a:pt x="4563" y="218668"/>
                    <a:pt x="1389" y="240100"/>
                    <a:pt x="595" y="258356"/>
                  </a:cubicBezTo>
                  <a:cubicBezTo>
                    <a:pt x="-199" y="276612"/>
                    <a:pt x="-199" y="295265"/>
                    <a:pt x="595" y="310743"/>
                  </a:cubicBezTo>
                  <a:cubicBezTo>
                    <a:pt x="1389" y="326221"/>
                    <a:pt x="2579" y="340029"/>
                    <a:pt x="5357" y="351224"/>
                  </a:cubicBezTo>
                  <a:cubicBezTo>
                    <a:pt x="8135" y="362419"/>
                    <a:pt x="10517" y="373548"/>
                    <a:pt x="17264" y="377914"/>
                  </a:cubicBezTo>
                  <a:cubicBezTo>
                    <a:pt x="24011" y="382280"/>
                    <a:pt x="38299" y="379088"/>
                    <a:pt x="45839" y="377418"/>
                  </a:cubicBezTo>
                  <a:cubicBezTo>
                    <a:pt x="53380" y="375748"/>
                    <a:pt x="58935" y="373052"/>
                    <a:pt x="62507" y="367893"/>
                  </a:cubicBezTo>
                  <a:cubicBezTo>
                    <a:pt x="66079" y="362734"/>
                    <a:pt x="68064" y="354796"/>
                    <a:pt x="67270" y="346462"/>
                  </a:cubicBezTo>
                  <a:cubicBezTo>
                    <a:pt x="66476" y="338128"/>
                    <a:pt x="59332" y="328603"/>
                    <a:pt x="57745" y="317887"/>
                  </a:cubicBezTo>
                  <a:cubicBezTo>
                    <a:pt x="56158" y="307171"/>
                    <a:pt x="56951" y="292090"/>
                    <a:pt x="57745" y="282168"/>
                  </a:cubicBezTo>
                  <a:cubicBezTo>
                    <a:pt x="58539" y="272246"/>
                    <a:pt x="60837" y="267484"/>
                    <a:pt x="62507" y="258356"/>
                  </a:cubicBezTo>
                  <a:cubicBezTo>
                    <a:pt x="64177" y="249228"/>
                    <a:pt x="67369" y="239702"/>
                    <a:pt x="67766" y="227399"/>
                  </a:cubicBezTo>
                  <a:cubicBezTo>
                    <a:pt x="68163" y="215096"/>
                    <a:pt x="65765" y="199221"/>
                    <a:pt x="64889" y="184537"/>
                  </a:cubicBezTo>
                  <a:cubicBezTo>
                    <a:pt x="64013" y="169853"/>
                    <a:pt x="62904" y="152787"/>
                    <a:pt x="62507" y="139293"/>
                  </a:cubicBezTo>
                  <a:cubicBezTo>
                    <a:pt x="62110" y="125799"/>
                    <a:pt x="59729" y="111908"/>
                    <a:pt x="62507" y="103574"/>
                  </a:cubicBezTo>
                  <a:cubicBezTo>
                    <a:pt x="65285" y="95240"/>
                    <a:pt x="73620" y="89287"/>
                    <a:pt x="79176" y="89287"/>
                  </a:cubicBezTo>
                  <a:cubicBezTo>
                    <a:pt x="84732" y="89287"/>
                    <a:pt x="93786" y="95637"/>
                    <a:pt x="95845" y="103574"/>
                  </a:cubicBezTo>
                  <a:cubicBezTo>
                    <a:pt x="97904" y="111512"/>
                    <a:pt x="92720" y="124609"/>
                    <a:pt x="91529" y="136912"/>
                  </a:cubicBezTo>
                  <a:cubicBezTo>
                    <a:pt x="90338" y="149215"/>
                    <a:pt x="89569" y="163899"/>
                    <a:pt x="88701" y="177393"/>
                  </a:cubicBezTo>
                  <a:cubicBezTo>
                    <a:pt x="87833" y="190887"/>
                    <a:pt x="86717" y="204777"/>
                    <a:pt x="86320" y="217874"/>
                  </a:cubicBezTo>
                  <a:cubicBezTo>
                    <a:pt x="85923" y="230971"/>
                    <a:pt x="86320" y="255974"/>
                    <a:pt x="86320" y="255974"/>
                  </a:cubicBezTo>
                  <a:cubicBezTo>
                    <a:pt x="86320" y="268674"/>
                    <a:pt x="85526" y="282168"/>
                    <a:pt x="86320" y="294074"/>
                  </a:cubicBezTo>
                  <a:cubicBezTo>
                    <a:pt x="87114" y="305980"/>
                    <a:pt x="88304" y="316696"/>
                    <a:pt x="91082" y="327412"/>
                  </a:cubicBezTo>
                  <a:cubicBezTo>
                    <a:pt x="93860" y="338128"/>
                    <a:pt x="98227" y="350034"/>
                    <a:pt x="102989" y="358368"/>
                  </a:cubicBezTo>
                  <a:cubicBezTo>
                    <a:pt x="107751" y="366702"/>
                    <a:pt x="111323" y="374243"/>
                    <a:pt x="119657" y="377418"/>
                  </a:cubicBezTo>
                  <a:cubicBezTo>
                    <a:pt x="127991" y="380593"/>
                    <a:pt x="144264" y="380196"/>
                    <a:pt x="152995" y="377418"/>
                  </a:cubicBezTo>
                  <a:cubicBezTo>
                    <a:pt x="161726" y="374640"/>
                    <a:pt x="170061" y="367818"/>
                    <a:pt x="172045" y="360749"/>
                  </a:cubicBezTo>
                  <a:cubicBezTo>
                    <a:pt x="174029" y="353680"/>
                    <a:pt x="168076" y="341749"/>
                    <a:pt x="164901" y="335002"/>
                  </a:cubicBezTo>
                  <a:cubicBezTo>
                    <a:pt x="161726" y="328255"/>
                    <a:pt x="156170" y="327486"/>
                    <a:pt x="152995" y="320268"/>
                  </a:cubicBezTo>
                  <a:cubicBezTo>
                    <a:pt x="149820" y="313050"/>
                    <a:pt x="147835" y="303202"/>
                    <a:pt x="145851" y="291693"/>
                  </a:cubicBezTo>
                  <a:cubicBezTo>
                    <a:pt x="143867" y="280184"/>
                    <a:pt x="142114" y="263118"/>
                    <a:pt x="141089" y="251212"/>
                  </a:cubicBezTo>
                  <a:cubicBezTo>
                    <a:pt x="140064" y="239306"/>
                    <a:pt x="139303" y="231368"/>
                    <a:pt x="139700" y="220256"/>
                  </a:cubicBezTo>
                  <a:cubicBezTo>
                    <a:pt x="140097" y="209144"/>
                    <a:pt x="142122" y="196840"/>
                    <a:pt x="143470" y="184537"/>
                  </a:cubicBezTo>
                  <a:cubicBezTo>
                    <a:pt x="144818" y="172234"/>
                    <a:pt x="146199" y="161915"/>
                    <a:pt x="147786" y="146437"/>
                  </a:cubicBezTo>
                  <a:cubicBezTo>
                    <a:pt x="149374" y="130959"/>
                    <a:pt x="152598" y="107146"/>
                    <a:pt x="152995" y="91668"/>
                  </a:cubicBezTo>
                  <a:cubicBezTo>
                    <a:pt x="153392" y="76190"/>
                    <a:pt x="155432" y="49969"/>
                    <a:pt x="146701" y="34962"/>
                  </a:cubicBezTo>
                  <a:cubicBezTo>
                    <a:pt x="137970" y="19955"/>
                    <a:pt x="115681" y="6298"/>
                    <a:pt x="100607" y="1627"/>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703" name="任意多边形 457">
              <a:extLst>
                <a:ext uri="{FF2B5EF4-FFF2-40B4-BE49-F238E27FC236}">
                  <a16:creationId xmlns:a16="http://schemas.microsoft.com/office/drawing/2014/main" id="{6A662442-9C6D-39B6-FB1F-2D85FDEF4702}"/>
                </a:ext>
              </a:extLst>
            </p:cNvPr>
            <p:cNvSpPr>
              <a:spLocks noChangeAspect="1"/>
            </p:cNvSpPr>
            <p:nvPr/>
          </p:nvSpPr>
          <p:spPr>
            <a:xfrm rot="5400000">
              <a:off x="11288295" y="3394692"/>
              <a:ext cx="114286" cy="252026"/>
            </a:xfrm>
            <a:custGeom>
              <a:avLst/>
              <a:gdLst>
                <a:gd name="connsiteX0" fmla="*/ 100607 w 172441"/>
                <a:gd name="connsiteY0" fmla="*/ 1963 h 384749"/>
                <a:gd name="connsiteX1" fmla="*/ 50601 w 172441"/>
                <a:gd name="connsiteY1" fmla="*/ 13870 h 384749"/>
                <a:gd name="connsiteX2" fmla="*/ 26789 w 172441"/>
                <a:gd name="connsiteY2" fmla="*/ 30538 h 384749"/>
                <a:gd name="connsiteX3" fmla="*/ 10120 w 172441"/>
                <a:gd name="connsiteY3" fmla="*/ 66257 h 384749"/>
                <a:gd name="connsiteX4" fmla="*/ 5357 w 172441"/>
                <a:gd name="connsiteY4" fmla="*/ 99595 h 384749"/>
                <a:gd name="connsiteX5" fmla="*/ 5357 w 172441"/>
                <a:gd name="connsiteY5" fmla="*/ 156745 h 384749"/>
                <a:gd name="connsiteX6" fmla="*/ 5357 w 172441"/>
                <a:gd name="connsiteY6" fmla="*/ 204370 h 384749"/>
                <a:gd name="connsiteX7" fmla="*/ 595 w 172441"/>
                <a:gd name="connsiteY7" fmla="*/ 261520 h 384749"/>
                <a:gd name="connsiteX8" fmla="*/ 595 w 172441"/>
                <a:gd name="connsiteY8" fmla="*/ 313907 h 384749"/>
                <a:gd name="connsiteX9" fmla="*/ 5357 w 172441"/>
                <a:gd name="connsiteY9" fmla="*/ 354388 h 384749"/>
                <a:gd name="connsiteX10" fmla="*/ 17264 w 172441"/>
                <a:gd name="connsiteY10" fmla="*/ 382963 h 384749"/>
                <a:gd name="connsiteX11" fmla="*/ 45839 w 172441"/>
                <a:gd name="connsiteY11" fmla="*/ 380582 h 384749"/>
                <a:gd name="connsiteX12" fmla="*/ 62507 w 172441"/>
                <a:gd name="connsiteY12" fmla="*/ 371057 h 384749"/>
                <a:gd name="connsiteX13" fmla="*/ 67270 w 172441"/>
                <a:gd name="connsiteY13" fmla="*/ 349626 h 384749"/>
                <a:gd name="connsiteX14" fmla="*/ 57745 w 172441"/>
                <a:gd name="connsiteY14" fmla="*/ 321051 h 384749"/>
                <a:gd name="connsiteX15" fmla="*/ 57745 w 172441"/>
                <a:gd name="connsiteY15" fmla="*/ 285332 h 384749"/>
                <a:gd name="connsiteX16" fmla="*/ 62507 w 172441"/>
                <a:gd name="connsiteY16" fmla="*/ 261520 h 384749"/>
                <a:gd name="connsiteX17" fmla="*/ 69651 w 172441"/>
                <a:gd name="connsiteY17" fmla="*/ 230563 h 384749"/>
                <a:gd name="connsiteX18" fmla="*/ 64889 w 172441"/>
                <a:gd name="connsiteY18" fmla="*/ 187701 h 384749"/>
                <a:gd name="connsiteX19" fmla="*/ 62507 w 172441"/>
                <a:gd name="connsiteY19" fmla="*/ 142457 h 384749"/>
                <a:gd name="connsiteX20" fmla="*/ 62507 w 172441"/>
                <a:gd name="connsiteY20" fmla="*/ 106738 h 384749"/>
                <a:gd name="connsiteX21" fmla="*/ 79176 w 172441"/>
                <a:gd name="connsiteY21" fmla="*/ 92451 h 384749"/>
                <a:gd name="connsiteX22" fmla="*/ 95845 w 172441"/>
                <a:gd name="connsiteY22" fmla="*/ 106738 h 384749"/>
                <a:gd name="connsiteX23" fmla="*/ 88701 w 172441"/>
                <a:gd name="connsiteY23" fmla="*/ 140076 h 384749"/>
                <a:gd name="connsiteX24" fmla="*/ 88701 w 172441"/>
                <a:gd name="connsiteY24" fmla="*/ 180557 h 384749"/>
                <a:gd name="connsiteX25" fmla="*/ 86320 w 172441"/>
                <a:gd name="connsiteY25" fmla="*/ 221038 h 384749"/>
                <a:gd name="connsiteX26" fmla="*/ 86320 w 172441"/>
                <a:gd name="connsiteY26" fmla="*/ 259138 h 384749"/>
                <a:gd name="connsiteX27" fmla="*/ 86320 w 172441"/>
                <a:gd name="connsiteY27" fmla="*/ 297238 h 384749"/>
                <a:gd name="connsiteX28" fmla="*/ 91082 w 172441"/>
                <a:gd name="connsiteY28" fmla="*/ 330576 h 384749"/>
                <a:gd name="connsiteX29" fmla="*/ 102989 w 172441"/>
                <a:gd name="connsiteY29" fmla="*/ 361532 h 384749"/>
                <a:gd name="connsiteX30" fmla="*/ 119657 w 172441"/>
                <a:gd name="connsiteY30" fmla="*/ 380582 h 384749"/>
                <a:gd name="connsiteX31" fmla="*/ 152995 w 172441"/>
                <a:gd name="connsiteY31" fmla="*/ 380582 h 384749"/>
                <a:gd name="connsiteX32" fmla="*/ 172045 w 172441"/>
                <a:gd name="connsiteY32" fmla="*/ 363913 h 384749"/>
                <a:gd name="connsiteX33" fmla="*/ 164901 w 172441"/>
                <a:gd name="connsiteY33" fmla="*/ 335338 h 384749"/>
                <a:gd name="connsiteX34" fmla="*/ 152995 w 172441"/>
                <a:gd name="connsiteY34" fmla="*/ 323432 h 384749"/>
                <a:gd name="connsiteX35" fmla="*/ 145851 w 172441"/>
                <a:gd name="connsiteY35" fmla="*/ 294857 h 384749"/>
                <a:gd name="connsiteX36" fmla="*/ 141089 w 172441"/>
                <a:gd name="connsiteY36" fmla="*/ 254376 h 384749"/>
                <a:gd name="connsiteX37" fmla="*/ 143470 w 172441"/>
                <a:gd name="connsiteY37" fmla="*/ 223420 h 384749"/>
                <a:gd name="connsiteX38" fmla="*/ 143470 w 172441"/>
                <a:gd name="connsiteY38" fmla="*/ 187701 h 384749"/>
                <a:gd name="connsiteX39" fmla="*/ 150614 w 172441"/>
                <a:gd name="connsiteY39" fmla="*/ 149601 h 384749"/>
                <a:gd name="connsiteX40" fmla="*/ 152995 w 172441"/>
                <a:gd name="connsiteY40" fmla="*/ 94832 h 384749"/>
                <a:gd name="connsiteX41" fmla="*/ 152995 w 172441"/>
                <a:gd name="connsiteY41" fmla="*/ 56732 h 384749"/>
                <a:gd name="connsiteX42" fmla="*/ 100607 w 172441"/>
                <a:gd name="connsiteY42" fmla="*/ 1963 h 384749"/>
                <a:gd name="connsiteX0" fmla="*/ 100607 w 172441"/>
                <a:gd name="connsiteY0" fmla="*/ 2292 h 385078"/>
                <a:gd name="connsiteX1" fmla="*/ 53429 w 172441"/>
                <a:gd name="connsiteY1" fmla="*/ 12314 h 385078"/>
                <a:gd name="connsiteX2" fmla="*/ 26789 w 172441"/>
                <a:gd name="connsiteY2" fmla="*/ 30867 h 385078"/>
                <a:gd name="connsiteX3" fmla="*/ 10120 w 172441"/>
                <a:gd name="connsiteY3" fmla="*/ 66586 h 385078"/>
                <a:gd name="connsiteX4" fmla="*/ 5357 w 172441"/>
                <a:gd name="connsiteY4" fmla="*/ 99924 h 385078"/>
                <a:gd name="connsiteX5" fmla="*/ 5357 w 172441"/>
                <a:gd name="connsiteY5" fmla="*/ 157074 h 385078"/>
                <a:gd name="connsiteX6" fmla="*/ 5357 w 172441"/>
                <a:gd name="connsiteY6" fmla="*/ 204699 h 385078"/>
                <a:gd name="connsiteX7" fmla="*/ 595 w 172441"/>
                <a:gd name="connsiteY7" fmla="*/ 261849 h 385078"/>
                <a:gd name="connsiteX8" fmla="*/ 595 w 172441"/>
                <a:gd name="connsiteY8" fmla="*/ 314236 h 385078"/>
                <a:gd name="connsiteX9" fmla="*/ 5357 w 172441"/>
                <a:gd name="connsiteY9" fmla="*/ 354717 h 385078"/>
                <a:gd name="connsiteX10" fmla="*/ 17264 w 172441"/>
                <a:gd name="connsiteY10" fmla="*/ 383292 h 385078"/>
                <a:gd name="connsiteX11" fmla="*/ 45839 w 172441"/>
                <a:gd name="connsiteY11" fmla="*/ 380911 h 385078"/>
                <a:gd name="connsiteX12" fmla="*/ 62507 w 172441"/>
                <a:gd name="connsiteY12" fmla="*/ 371386 h 385078"/>
                <a:gd name="connsiteX13" fmla="*/ 67270 w 172441"/>
                <a:gd name="connsiteY13" fmla="*/ 349955 h 385078"/>
                <a:gd name="connsiteX14" fmla="*/ 57745 w 172441"/>
                <a:gd name="connsiteY14" fmla="*/ 321380 h 385078"/>
                <a:gd name="connsiteX15" fmla="*/ 57745 w 172441"/>
                <a:gd name="connsiteY15" fmla="*/ 285661 h 385078"/>
                <a:gd name="connsiteX16" fmla="*/ 62507 w 172441"/>
                <a:gd name="connsiteY16" fmla="*/ 261849 h 385078"/>
                <a:gd name="connsiteX17" fmla="*/ 69651 w 172441"/>
                <a:gd name="connsiteY17" fmla="*/ 230892 h 385078"/>
                <a:gd name="connsiteX18" fmla="*/ 64889 w 172441"/>
                <a:gd name="connsiteY18" fmla="*/ 188030 h 385078"/>
                <a:gd name="connsiteX19" fmla="*/ 62507 w 172441"/>
                <a:gd name="connsiteY19" fmla="*/ 142786 h 385078"/>
                <a:gd name="connsiteX20" fmla="*/ 62507 w 172441"/>
                <a:gd name="connsiteY20" fmla="*/ 107067 h 385078"/>
                <a:gd name="connsiteX21" fmla="*/ 79176 w 172441"/>
                <a:gd name="connsiteY21" fmla="*/ 92780 h 385078"/>
                <a:gd name="connsiteX22" fmla="*/ 95845 w 172441"/>
                <a:gd name="connsiteY22" fmla="*/ 107067 h 385078"/>
                <a:gd name="connsiteX23" fmla="*/ 88701 w 172441"/>
                <a:gd name="connsiteY23" fmla="*/ 140405 h 385078"/>
                <a:gd name="connsiteX24" fmla="*/ 88701 w 172441"/>
                <a:gd name="connsiteY24" fmla="*/ 180886 h 385078"/>
                <a:gd name="connsiteX25" fmla="*/ 86320 w 172441"/>
                <a:gd name="connsiteY25" fmla="*/ 221367 h 385078"/>
                <a:gd name="connsiteX26" fmla="*/ 86320 w 172441"/>
                <a:gd name="connsiteY26" fmla="*/ 259467 h 385078"/>
                <a:gd name="connsiteX27" fmla="*/ 86320 w 172441"/>
                <a:gd name="connsiteY27" fmla="*/ 297567 h 385078"/>
                <a:gd name="connsiteX28" fmla="*/ 91082 w 172441"/>
                <a:gd name="connsiteY28" fmla="*/ 330905 h 385078"/>
                <a:gd name="connsiteX29" fmla="*/ 102989 w 172441"/>
                <a:gd name="connsiteY29" fmla="*/ 361861 h 385078"/>
                <a:gd name="connsiteX30" fmla="*/ 119657 w 172441"/>
                <a:gd name="connsiteY30" fmla="*/ 380911 h 385078"/>
                <a:gd name="connsiteX31" fmla="*/ 152995 w 172441"/>
                <a:gd name="connsiteY31" fmla="*/ 380911 h 385078"/>
                <a:gd name="connsiteX32" fmla="*/ 172045 w 172441"/>
                <a:gd name="connsiteY32" fmla="*/ 364242 h 385078"/>
                <a:gd name="connsiteX33" fmla="*/ 164901 w 172441"/>
                <a:gd name="connsiteY33" fmla="*/ 335667 h 385078"/>
                <a:gd name="connsiteX34" fmla="*/ 152995 w 172441"/>
                <a:gd name="connsiteY34" fmla="*/ 323761 h 385078"/>
                <a:gd name="connsiteX35" fmla="*/ 145851 w 172441"/>
                <a:gd name="connsiteY35" fmla="*/ 295186 h 385078"/>
                <a:gd name="connsiteX36" fmla="*/ 141089 w 172441"/>
                <a:gd name="connsiteY36" fmla="*/ 254705 h 385078"/>
                <a:gd name="connsiteX37" fmla="*/ 143470 w 172441"/>
                <a:gd name="connsiteY37" fmla="*/ 223749 h 385078"/>
                <a:gd name="connsiteX38" fmla="*/ 143470 w 172441"/>
                <a:gd name="connsiteY38" fmla="*/ 188030 h 385078"/>
                <a:gd name="connsiteX39" fmla="*/ 150614 w 172441"/>
                <a:gd name="connsiteY39" fmla="*/ 149930 h 385078"/>
                <a:gd name="connsiteX40" fmla="*/ 152995 w 172441"/>
                <a:gd name="connsiteY40" fmla="*/ 95161 h 385078"/>
                <a:gd name="connsiteX41" fmla="*/ 152995 w 172441"/>
                <a:gd name="connsiteY41" fmla="*/ 57061 h 385078"/>
                <a:gd name="connsiteX42" fmla="*/ 100607 w 172441"/>
                <a:gd name="connsiteY42" fmla="*/ 2292 h 385078"/>
                <a:gd name="connsiteX0" fmla="*/ 100607 w 172441"/>
                <a:gd name="connsiteY0" fmla="*/ 2626 h 382584"/>
                <a:gd name="connsiteX1" fmla="*/ 53429 w 172441"/>
                <a:gd name="connsiteY1" fmla="*/ 9820 h 382584"/>
                <a:gd name="connsiteX2" fmla="*/ 26789 w 172441"/>
                <a:gd name="connsiteY2" fmla="*/ 28373 h 382584"/>
                <a:gd name="connsiteX3" fmla="*/ 10120 w 172441"/>
                <a:gd name="connsiteY3" fmla="*/ 64092 h 382584"/>
                <a:gd name="connsiteX4" fmla="*/ 5357 w 172441"/>
                <a:gd name="connsiteY4" fmla="*/ 97430 h 382584"/>
                <a:gd name="connsiteX5" fmla="*/ 5357 w 172441"/>
                <a:gd name="connsiteY5" fmla="*/ 154580 h 382584"/>
                <a:gd name="connsiteX6" fmla="*/ 5357 w 172441"/>
                <a:gd name="connsiteY6" fmla="*/ 202205 h 382584"/>
                <a:gd name="connsiteX7" fmla="*/ 595 w 172441"/>
                <a:gd name="connsiteY7" fmla="*/ 259355 h 382584"/>
                <a:gd name="connsiteX8" fmla="*/ 595 w 172441"/>
                <a:gd name="connsiteY8" fmla="*/ 311742 h 382584"/>
                <a:gd name="connsiteX9" fmla="*/ 5357 w 172441"/>
                <a:gd name="connsiteY9" fmla="*/ 352223 h 382584"/>
                <a:gd name="connsiteX10" fmla="*/ 17264 w 172441"/>
                <a:gd name="connsiteY10" fmla="*/ 380798 h 382584"/>
                <a:gd name="connsiteX11" fmla="*/ 45839 w 172441"/>
                <a:gd name="connsiteY11" fmla="*/ 378417 h 382584"/>
                <a:gd name="connsiteX12" fmla="*/ 62507 w 172441"/>
                <a:gd name="connsiteY12" fmla="*/ 368892 h 382584"/>
                <a:gd name="connsiteX13" fmla="*/ 67270 w 172441"/>
                <a:gd name="connsiteY13" fmla="*/ 347461 h 382584"/>
                <a:gd name="connsiteX14" fmla="*/ 57745 w 172441"/>
                <a:gd name="connsiteY14" fmla="*/ 318886 h 382584"/>
                <a:gd name="connsiteX15" fmla="*/ 57745 w 172441"/>
                <a:gd name="connsiteY15" fmla="*/ 283167 h 382584"/>
                <a:gd name="connsiteX16" fmla="*/ 62507 w 172441"/>
                <a:gd name="connsiteY16" fmla="*/ 259355 h 382584"/>
                <a:gd name="connsiteX17" fmla="*/ 69651 w 172441"/>
                <a:gd name="connsiteY17" fmla="*/ 228398 h 382584"/>
                <a:gd name="connsiteX18" fmla="*/ 64889 w 172441"/>
                <a:gd name="connsiteY18" fmla="*/ 185536 h 382584"/>
                <a:gd name="connsiteX19" fmla="*/ 62507 w 172441"/>
                <a:gd name="connsiteY19" fmla="*/ 140292 h 382584"/>
                <a:gd name="connsiteX20" fmla="*/ 62507 w 172441"/>
                <a:gd name="connsiteY20" fmla="*/ 104573 h 382584"/>
                <a:gd name="connsiteX21" fmla="*/ 79176 w 172441"/>
                <a:gd name="connsiteY21" fmla="*/ 90286 h 382584"/>
                <a:gd name="connsiteX22" fmla="*/ 95845 w 172441"/>
                <a:gd name="connsiteY22" fmla="*/ 104573 h 382584"/>
                <a:gd name="connsiteX23" fmla="*/ 88701 w 172441"/>
                <a:gd name="connsiteY23" fmla="*/ 137911 h 382584"/>
                <a:gd name="connsiteX24" fmla="*/ 88701 w 172441"/>
                <a:gd name="connsiteY24" fmla="*/ 178392 h 382584"/>
                <a:gd name="connsiteX25" fmla="*/ 86320 w 172441"/>
                <a:gd name="connsiteY25" fmla="*/ 218873 h 382584"/>
                <a:gd name="connsiteX26" fmla="*/ 86320 w 172441"/>
                <a:gd name="connsiteY26" fmla="*/ 256973 h 382584"/>
                <a:gd name="connsiteX27" fmla="*/ 86320 w 172441"/>
                <a:gd name="connsiteY27" fmla="*/ 295073 h 382584"/>
                <a:gd name="connsiteX28" fmla="*/ 91082 w 172441"/>
                <a:gd name="connsiteY28" fmla="*/ 328411 h 382584"/>
                <a:gd name="connsiteX29" fmla="*/ 102989 w 172441"/>
                <a:gd name="connsiteY29" fmla="*/ 359367 h 382584"/>
                <a:gd name="connsiteX30" fmla="*/ 119657 w 172441"/>
                <a:gd name="connsiteY30" fmla="*/ 378417 h 382584"/>
                <a:gd name="connsiteX31" fmla="*/ 152995 w 172441"/>
                <a:gd name="connsiteY31" fmla="*/ 378417 h 382584"/>
                <a:gd name="connsiteX32" fmla="*/ 172045 w 172441"/>
                <a:gd name="connsiteY32" fmla="*/ 361748 h 382584"/>
                <a:gd name="connsiteX33" fmla="*/ 164901 w 172441"/>
                <a:gd name="connsiteY33" fmla="*/ 333173 h 382584"/>
                <a:gd name="connsiteX34" fmla="*/ 152995 w 172441"/>
                <a:gd name="connsiteY34" fmla="*/ 321267 h 382584"/>
                <a:gd name="connsiteX35" fmla="*/ 145851 w 172441"/>
                <a:gd name="connsiteY35" fmla="*/ 292692 h 382584"/>
                <a:gd name="connsiteX36" fmla="*/ 141089 w 172441"/>
                <a:gd name="connsiteY36" fmla="*/ 252211 h 382584"/>
                <a:gd name="connsiteX37" fmla="*/ 143470 w 172441"/>
                <a:gd name="connsiteY37" fmla="*/ 221255 h 382584"/>
                <a:gd name="connsiteX38" fmla="*/ 143470 w 172441"/>
                <a:gd name="connsiteY38" fmla="*/ 185536 h 382584"/>
                <a:gd name="connsiteX39" fmla="*/ 150614 w 172441"/>
                <a:gd name="connsiteY39" fmla="*/ 147436 h 382584"/>
                <a:gd name="connsiteX40" fmla="*/ 152995 w 172441"/>
                <a:gd name="connsiteY40" fmla="*/ 92667 h 382584"/>
                <a:gd name="connsiteX41" fmla="*/ 152995 w 172441"/>
                <a:gd name="connsiteY41" fmla="*/ 54567 h 382584"/>
                <a:gd name="connsiteX42" fmla="*/ 100607 w 172441"/>
                <a:gd name="connsiteY42" fmla="*/ 2626 h 382584"/>
                <a:gd name="connsiteX0" fmla="*/ 100607 w 172441"/>
                <a:gd name="connsiteY0" fmla="*/ 2560 h 382518"/>
                <a:gd name="connsiteX1" fmla="*/ 53429 w 172441"/>
                <a:gd name="connsiteY1" fmla="*/ 9754 h 382518"/>
                <a:gd name="connsiteX2" fmla="*/ 26789 w 172441"/>
                <a:gd name="connsiteY2" fmla="*/ 28307 h 382518"/>
                <a:gd name="connsiteX3" fmla="*/ 10120 w 172441"/>
                <a:gd name="connsiteY3" fmla="*/ 64026 h 382518"/>
                <a:gd name="connsiteX4" fmla="*/ 5357 w 172441"/>
                <a:gd name="connsiteY4" fmla="*/ 97364 h 382518"/>
                <a:gd name="connsiteX5" fmla="*/ 5357 w 172441"/>
                <a:gd name="connsiteY5" fmla="*/ 154514 h 382518"/>
                <a:gd name="connsiteX6" fmla="*/ 5357 w 172441"/>
                <a:gd name="connsiteY6" fmla="*/ 202139 h 382518"/>
                <a:gd name="connsiteX7" fmla="*/ 595 w 172441"/>
                <a:gd name="connsiteY7" fmla="*/ 259289 h 382518"/>
                <a:gd name="connsiteX8" fmla="*/ 595 w 172441"/>
                <a:gd name="connsiteY8" fmla="*/ 311676 h 382518"/>
                <a:gd name="connsiteX9" fmla="*/ 5357 w 172441"/>
                <a:gd name="connsiteY9" fmla="*/ 352157 h 382518"/>
                <a:gd name="connsiteX10" fmla="*/ 17264 w 172441"/>
                <a:gd name="connsiteY10" fmla="*/ 380732 h 382518"/>
                <a:gd name="connsiteX11" fmla="*/ 45839 w 172441"/>
                <a:gd name="connsiteY11" fmla="*/ 378351 h 382518"/>
                <a:gd name="connsiteX12" fmla="*/ 62507 w 172441"/>
                <a:gd name="connsiteY12" fmla="*/ 368826 h 382518"/>
                <a:gd name="connsiteX13" fmla="*/ 67270 w 172441"/>
                <a:gd name="connsiteY13" fmla="*/ 347395 h 382518"/>
                <a:gd name="connsiteX14" fmla="*/ 57745 w 172441"/>
                <a:gd name="connsiteY14" fmla="*/ 318820 h 382518"/>
                <a:gd name="connsiteX15" fmla="*/ 57745 w 172441"/>
                <a:gd name="connsiteY15" fmla="*/ 283101 h 382518"/>
                <a:gd name="connsiteX16" fmla="*/ 62507 w 172441"/>
                <a:gd name="connsiteY16" fmla="*/ 259289 h 382518"/>
                <a:gd name="connsiteX17" fmla="*/ 69651 w 172441"/>
                <a:gd name="connsiteY17" fmla="*/ 228332 h 382518"/>
                <a:gd name="connsiteX18" fmla="*/ 64889 w 172441"/>
                <a:gd name="connsiteY18" fmla="*/ 185470 h 382518"/>
                <a:gd name="connsiteX19" fmla="*/ 62507 w 172441"/>
                <a:gd name="connsiteY19" fmla="*/ 140226 h 382518"/>
                <a:gd name="connsiteX20" fmla="*/ 62507 w 172441"/>
                <a:gd name="connsiteY20" fmla="*/ 104507 h 382518"/>
                <a:gd name="connsiteX21" fmla="*/ 79176 w 172441"/>
                <a:gd name="connsiteY21" fmla="*/ 90220 h 382518"/>
                <a:gd name="connsiteX22" fmla="*/ 95845 w 172441"/>
                <a:gd name="connsiteY22" fmla="*/ 104507 h 382518"/>
                <a:gd name="connsiteX23" fmla="*/ 88701 w 172441"/>
                <a:gd name="connsiteY23" fmla="*/ 137845 h 382518"/>
                <a:gd name="connsiteX24" fmla="*/ 88701 w 172441"/>
                <a:gd name="connsiteY24" fmla="*/ 178326 h 382518"/>
                <a:gd name="connsiteX25" fmla="*/ 86320 w 172441"/>
                <a:gd name="connsiteY25" fmla="*/ 218807 h 382518"/>
                <a:gd name="connsiteX26" fmla="*/ 86320 w 172441"/>
                <a:gd name="connsiteY26" fmla="*/ 256907 h 382518"/>
                <a:gd name="connsiteX27" fmla="*/ 86320 w 172441"/>
                <a:gd name="connsiteY27" fmla="*/ 295007 h 382518"/>
                <a:gd name="connsiteX28" fmla="*/ 91082 w 172441"/>
                <a:gd name="connsiteY28" fmla="*/ 328345 h 382518"/>
                <a:gd name="connsiteX29" fmla="*/ 102989 w 172441"/>
                <a:gd name="connsiteY29" fmla="*/ 359301 h 382518"/>
                <a:gd name="connsiteX30" fmla="*/ 119657 w 172441"/>
                <a:gd name="connsiteY30" fmla="*/ 378351 h 382518"/>
                <a:gd name="connsiteX31" fmla="*/ 152995 w 172441"/>
                <a:gd name="connsiteY31" fmla="*/ 378351 h 382518"/>
                <a:gd name="connsiteX32" fmla="*/ 172045 w 172441"/>
                <a:gd name="connsiteY32" fmla="*/ 361682 h 382518"/>
                <a:gd name="connsiteX33" fmla="*/ 164901 w 172441"/>
                <a:gd name="connsiteY33" fmla="*/ 333107 h 382518"/>
                <a:gd name="connsiteX34" fmla="*/ 152995 w 172441"/>
                <a:gd name="connsiteY34" fmla="*/ 321201 h 382518"/>
                <a:gd name="connsiteX35" fmla="*/ 145851 w 172441"/>
                <a:gd name="connsiteY35" fmla="*/ 292626 h 382518"/>
                <a:gd name="connsiteX36" fmla="*/ 141089 w 172441"/>
                <a:gd name="connsiteY36" fmla="*/ 252145 h 382518"/>
                <a:gd name="connsiteX37" fmla="*/ 143470 w 172441"/>
                <a:gd name="connsiteY37" fmla="*/ 221189 h 382518"/>
                <a:gd name="connsiteX38" fmla="*/ 143470 w 172441"/>
                <a:gd name="connsiteY38" fmla="*/ 185470 h 382518"/>
                <a:gd name="connsiteX39" fmla="*/ 150614 w 172441"/>
                <a:gd name="connsiteY39" fmla="*/ 147370 h 382518"/>
                <a:gd name="connsiteX40" fmla="*/ 152995 w 172441"/>
                <a:gd name="connsiteY40" fmla="*/ 92601 h 382518"/>
                <a:gd name="connsiteX41" fmla="*/ 149225 w 172441"/>
                <a:gd name="connsiteY41" fmla="*/ 53559 h 382518"/>
                <a:gd name="connsiteX42" fmla="*/ 100607 w 172441"/>
                <a:gd name="connsiteY42" fmla="*/ 2560 h 382518"/>
                <a:gd name="connsiteX0" fmla="*/ 100607 w 172441"/>
                <a:gd name="connsiteY0" fmla="*/ 2560 h 382518"/>
                <a:gd name="connsiteX1" fmla="*/ 53429 w 172441"/>
                <a:gd name="connsiteY1" fmla="*/ 9754 h 382518"/>
                <a:gd name="connsiteX2" fmla="*/ 26789 w 172441"/>
                <a:gd name="connsiteY2" fmla="*/ 28307 h 382518"/>
                <a:gd name="connsiteX3" fmla="*/ 10120 w 172441"/>
                <a:gd name="connsiteY3" fmla="*/ 64026 h 382518"/>
                <a:gd name="connsiteX4" fmla="*/ 5357 w 172441"/>
                <a:gd name="connsiteY4" fmla="*/ 97364 h 382518"/>
                <a:gd name="connsiteX5" fmla="*/ 5357 w 172441"/>
                <a:gd name="connsiteY5" fmla="*/ 154514 h 382518"/>
                <a:gd name="connsiteX6" fmla="*/ 5357 w 172441"/>
                <a:gd name="connsiteY6" fmla="*/ 202139 h 382518"/>
                <a:gd name="connsiteX7" fmla="*/ 595 w 172441"/>
                <a:gd name="connsiteY7" fmla="*/ 259289 h 382518"/>
                <a:gd name="connsiteX8" fmla="*/ 595 w 172441"/>
                <a:gd name="connsiteY8" fmla="*/ 311676 h 382518"/>
                <a:gd name="connsiteX9" fmla="*/ 5357 w 172441"/>
                <a:gd name="connsiteY9" fmla="*/ 352157 h 382518"/>
                <a:gd name="connsiteX10" fmla="*/ 17264 w 172441"/>
                <a:gd name="connsiteY10" fmla="*/ 380732 h 382518"/>
                <a:gd name="connsiteX11" fmla="*/ 45839 w 172441"/>
                <a:gd name="connsiteY11" fmla="*/ 378351 h 382518"/>
                <a:gd name="connsiteX12" fmla="*/ 62507 w 172441"/>
                <a:gd name="connsiteY12" fmla="*/ 368826 h 382518"/>
                <a:gd name="connsiteX13" fmla="*/ 67270 w 172441"/>
                <a:gd name="connsiteY13" fmla="*/ 347395 h 382518"/>
                <a:gd name="connsiteX14" fmla="*/ 57745 w 172441"/>
                <a:gd name="connsiteY14" fmla="*/ 318820 h 382518"/>
                <a:gd name="connsiteX15" fmla="*/ 57745 w 172441"/>
                <a:gd name="connsiteY15" fmla="*/ 283101 h 382518"/>
                <a:gd name="connsiteX16" fmla="*/ 62507 w 172441"/>
                <a:gd name="connsiteY16" fmla="*/ 259289 h 382518"/>
                <a:gd name="connsiteX17" fmla="*/ 69651 w 172441"/>
                <a:gd name="connsiteY17" fmla="*/ 228332 h 382518"/>
                <a:gd name="connsiteX18" fmla="*/ 64889 w 172441"/>
                <a:gd name="connsiteY18" fmla="*/ 185470 h 382518"/>
                <a:gd name="connsiteX19" fmla="*/ 62507 w 172441"/>
                <a:gd name="connsiteY19" fmla="*/ 140226 h 382518"/>
                <a:gd name="connsiteX20" fmla="*/ 62507 w 172441"/>
                <a:gd name="connsiteY20" fmla="*/ 104507 h 382518"/>
                <a:gd name="connsiteX21" fmla="*/ 79176 w 172441"/>
                <a:gd name="connsiteY21" fmla="*/ 90220 h 382518"/>
                <a:gd name="connsiteX22" fmla="*/ 95845 w 172441"/>
                <a:gd name="connsiteY22" fmla="*/ 104507 h 382518"/>
                <a:gd name="connsiteX23" fmla="*/ 88701 w 172441"/>
                <a:gd name="connsiteY23" fmla="*/ 137845 h 382518"/>
                <a:gd name="connsiteX24" fmla="*/ 88701 w 172441"/>
                <a:gd name="connsiteY24" fmla="*/ 178326 h 382518"/>
                <a:gd name="connsiteX25" fmla="*/ 86320 w 172441"/>
                <a:gd name="connsiteY25" fmla="*/ 218807 h 382518"/>
                <a:gd name="connsiteX26" fmla="*/ 86320 w 172441"/>
                <a:gd name="connsiteY26" fmla="*/ 256907 h 382518"/>
                <a:gd name="connsiteX27" fmla="*/ 86320 w 172441"/>
                <a:gd name="connsiteY27" fmla="*/ 295007 h 382518"/>
                <a:gd name="connsiteX28" fmla="*/ 91082 w 172441"/>
                <a:gd name="connsiteY28" fmla="*/ 328345 h 382518"/>
                <a:gd name="connsiteX29" fmla="*/ 102989 w 172441"/>
                <a:gd name="connsiteY29" fmla="*/ 359301 h 382518"/>
                <a:gd name="connsiteX30" fmla="*/ 119657 w 172441"/>
                <a:gd name="connsiteY30" fmla="*/ 378351 h 382518"/>
                <a:gd name="connsiteX31" fmla="*/ 152995 w 172441"/>
                <a:gd name="connsiteY31" fmla="*/ 378351 h 382518"/>
                <a:gd name="connsiteX32" fmla="*/ 172045 w 172441"/>
                <a:gd name="connsiteY32" fmla="*/ 361682 h 382518"/>
                <a:gd name="connsiteX33" fmla="*/ 164901 w 172441"/>
                <a:gd name="connsiteY33" fmla="*/ 333107 h 382518"/>
                <a:gd name="connsiteX34" fmla="*/ 152995 w 172441"/>
                <a:gd name="connsiteY34" fmla="*/ 321201 h 382518"/>
                <a:gd name="connsiteX35" fmla="*/ 145851 w 172441"/>
                <a:gd name="connsiteY35" fmla="*/ 292626 h 382518"/>
                <a:gd name="connsiteX36" fmla="*/ 141089 w 172441"/>
                <a:gd name="connsiteY36" fmla="*/ 252145 h 382518"/>
                <a:gd name="connsiteX37" fmla="*/ 139700 w 172441"/>
                <a:gd name="connsiteY37" fmla="*/ 221189 h 382518"/>
                <a:gd name="connsiteX38" fmla="*/ 143470 w 172441"/>
                <a:gd name="connsiteY38" fmla="*/ 185470 h 382518"/>
                <a:gd name="connsiteX39" fmla="*/ 150614 w 172441"/>
                <a:gd name="connsiteY39" fmla="*/ 147370 h 382518"/>
                <a:gd name="connsiteX40" fmla="*/ 152995 w 172441"/>
                <a:gd name="connsiteY40" fmla="*/ 92601 h 382518"/>
                <a:gd name="connsiteX41" fmla="*/ 149225 w 172441"/>
                <a:gd name="connsiteY41" fmla="*/ 53559 h 382518"/>
                <a:gd name="connsiteX42" fmla="*/ 100607 w 172441"/>
                <a:gd name="connsiteY42" fmla="*/ 2560 h 382518"/>
                <a:gd name="connsiteX0" fmla="*/ 100607 w 172441"/>
                <a:gd name="connsiteY0" fmla="*/ 2560 h 382518"/>
                <a:gd name="connsiteX1" fmla="*/ 53429 w 172441"/>
                <a:gd name="connsiteY1" fmla="*/ 9754 h 382518"/>
                <a:gd name="connsiteX2" fmla="*/ 26789 w 172441"/>
                <a:gd name="connsiteY2" fmla="*/ 28307 h 382518"/>
                <a:gd name="connsiteX3" fmla="*/ 10120 w 172441"/>
                <a:gd name="connsiteY3" fmla="*/ 64026 h 382518"/>
                <a:gd name="connsiteX4" fmla="*/ 5357 w 172441"/>
                <a:gd name="connsiteY4" fmla="*/ 97364 h 382518"/>
                <a:gd name="connsiteX5" fmla="*/ 5357 w 172441"/>
                <a:gd name="connsiteY5" fmla="*/ 154514 h 382518"/>
                <a:gd name="connsiteX6" fmla="*/ 5357 w 172441"/>
                <a:gd name="connsiteY6" fmla="*/ 202139 h 382518"/>
                <a:gd name="connsiteX7" fmla="*/ 595 w 172441"/>
                <a:gd name="connsiteY7" fmla="*/ 259289 h 382518"/>
                <a:gd name="connsiteX8" fmla="*/ 595 w 172441"/>
                <a:gd name="connsiteY8" fmla="*/ 311676 h 382518"/>
                <a:gd name="connsiteX9" fmla="*/ 5357 w 172441"/>
                <a:gd name="connsiteY9" fmla="*/ 352157 h 382518"/>
                <a:gd name="connsiteX10" fmla="*/ 17264 w 172441"/>
                <a:gd name="connsiteY10" fmla="*/ 380732 h 382518"/>
                <a:gd name="connsiteX11" fmla="*/ 45839 w 172441"/>
                <a:gd name="connsiteY11" fmla="*/ 378351 h 382518"/>
                <a:gd name="connsiteX12" fmla="*/ 62507 w 172441"/>
                <a:gd name="connsiteY12" fmla="*/ 368826 h 382518"/>
                <a:gd name="connsiteX13" fmla="*/ 67270 w 172441"/>
                <a:gd name="connsiteY13" fmla="*/ 347395 h 382518"/>
                <a:gd name="connsiteX14" fmla="*/ 57745 w 172441"/>
                <a:gd name="connsiteY14" fmla="*/ 318820 h 382518"/>
                <a:gd name="connsiteX15" fmla="*/ 57745 w 172441"/>
                <a:gd name="connsiteY15" fmla="*/ 283101 h 382518"/>
                <a:gd name="connsiteX16" fmla="*/ 62507 w 172441"/>
                <a:gd name="connsiteY16" fmla="*/ 259289 h 382518"/>
                <a:gd name="connsiteX17" fmla="*/ 69651 w 172441"/>
                <a:gd name="connsiteY17" fmla="*/ 228332 h 382518"/>
                <a:gd name="connsiteX18" fmla="*/ 64889 w 172441"/>
                <a:gd name="connsiteY18" fmla="*/ 185470 h 382518"/>
                <a:gd name="connsiteX19" fmla="*/ 62507 w 172441"/>
                <a:gd name="connsiteY19" fmla="*/ 140226 h 382518"/>
                <a:gd name="connsiteX20" fmla="*/ 62507 w 172441"/>
                <a:gd name="connsiteY20" fmla="*/ 104507 h 382518"/>
                <a:gd name="connsiteX21" fmla="*/ 79176 w 172441"/>
                <a:gd name="connsiteY21" fmla="*/ 90220 h 382518"/>
                <a:gd name="connsiteX22" fmla="*/ 95845 w 172441"/>
                <a:gd name="connsiteY22" fmla="*/ 104507 h 382518"/>
                <a:gd name="connsiteX23" fmla="*/ 88701 w 172441"/>
                <a:gd name="connsiteY23" fmla="*/ 137845 h 382518"/>
                <a:gd name="connsiteX24" fmla="*/ 88701 w 172441"/>
                <a:gd name="connsiteY24" fmla="*/ 178326 h 382518"/>
                <a:gd name="connsiteX25" fmla="*/ 86320 w 172441"/>
                <a:gd name="connsiteY25" fmla="*/ 218807 h 382518"/>
                <a:gd name="connsiteX26" fmla="*/ 86320 w 172441"/>
                <a:gd name="connsiteY26" fmla="*/ 256907 h 382518"/>
                <a:gd name="connsiteX27" fmla="*/ 86320 w 172441"/>
                <a:gd name="connsiteY27" fmla="*/ 295007 h 382518"/>
                <a:gd name="connsiteX28" fmla="*/ 91082 w 172441"/>
                <a:gd name="connsiteY28" fmla="*/ 328345 h 382518"/>
                <a:gd name="connsiteX29" fmla="*/ 102989 w 172441"/>
                <a:gd name="connsiteY29" fmla="*/ 359301 h 382518"/>
                <a:gd name="connsiteX30" fmla="*/ 119657 w 172441"/>
                <a:gd name="connsiteY30" fmla="*/ 378351 h 382518"/>
                <a:gd name="connsiteX31" fmla="*/ 152995 w 172441"/>
                <a:gd name="connsiteY31" fmla="*/ 378351 h 382518"/>
                <a:gd name="connsiteX32" fmla="*/ 172045 w 172441"/>
                <a:gd name="connsiteY32" fmla="*/ 361682 h 382518"/>
                <a:gd name="connsiteX33" fmla="*/ 164901 w 172441"/>
                <a:gd name="connsiteY33" fmla="*/ 333107 h 382518"/>
                <a:gd name="connsiteX34" fmla="*/ 152995 w 172441"/>
                <a:gd name="connsiteY34" fmla="*/ 321201 h 382518"/>
                <a:gd name="connsiteX35" fmla="*/ 145851 w 172441"/>
                <a:gd name="connsiteY35" fmla="*/ 292626 h 382518"/>
                <a:gd name="connsiteX36" fmla="*/ 141089 w 172441"/>
                <a:gd name="connsiteY36" fmla="*/ 252145 h 382518"/>
                <a:gd name="connsiteX37" fmla="*/ 139700 w 172441"/>
                <a:gd name="connsiteY37" fmla="*/ 221189 h 382518"/>
                <a:gd name="connsiteX38" fmla="*/ 143470 w 172441"/>
                <a:gd name="connsiteY38" fmla="*/ 185470 h 382518"/>
                <a:gd name="connsiteX39" fmla="*/ 147786 w 172441"/>
                <a:gd name="connsiteY39" fmla="*/ 147370 h 382518"/>
                <a:gd name="connsiteX40" fmla="*/ 152995 w 172441"/>
                <a:gd name="connsiteY40" fmla="*/ 92601 h 382518"/>
                <a:gd name="connsiteX41" fmla="*/ 149225 w 172441"/>
                <a:gd name="connsiteY41" fmla="*/ 53559 h 382518"/>
                <a:gd name="connsiteX42" fmla="*/ 100607 w 172441"/>
                <a:gd name="connsiteY42" fmla="*/ 2560 h 382518"/>
                <a:gd name="connsiteX0" fmla="*/ 100607 w 172441"/>
                <a:gd name="connsiteY0" fmla="*/ 2560 h 382518"/>
                <a:gd name="connsiteX1" fmla="*/ 53429 w 172441"/>
                <a:gd name="connsiteY1" fmla="*/ 9754 h 382518"/>
                <a:gd name="connsiteX2" fmla="*/ 26789 w 172441"/>
                <a:gd name="connsiteY2" fmla="*/ 28307 h 382518"/>
                <a:gd name="connsiteX3" fmla="*/ 10120 w 172441"/>
                <a:gd name="connsiteY3" fmla="*/ 64026 h 382518"/>
                <a:gd name="connsiteX4" fmla="*/ 5357 w 172441"/>
                <a:gd name="connsiteY4" fmla="*/ 97364 h 382518"/>
                <a:gd name="connsiteX5" fmla="*/ 5357 w 172441"/>
                <a:gd name="connsiteY5" fmla="*/ 154514 h 382518"/>
                <a:gd name="connsiteX6" fmla="*/ 5357 w 172441"/>
                <a:gd name="connsiteY6" fmla="*/ 202139 h 382518"/>
                <a:gd name="connsiteX7" fmla="*/ 595 w 172441"/>
                <a:gd name="connsiteY7" fmla="*/ 259289 h 382518"/>
                <a:gd name="connsiteX8" fmla="*/ 595 w 172441"/>
                <a:gd name="connsiteY8" fmla="*/ 311676 h 382518"/>
                <a:gd name="connsiteX9" fmla="*/ 5357 w 172441"/>
                <a:gd name="connsiteY9" fmla="*/ 352157 h 382518"/>
                <a:gd name="connsiteX10" fmla="*/ 17264 w 172441"/>
                <a:gd name="connsiteY10" fmla="*/ 380732 h 382518"/>
                <a:gd name="connsiteX11" fmla="*/ 45839 w 172441"/>
                <a:gd name="connsiteY11" fmla="*/ 378351 h 382518"/>
                <a:gd name="connsiteX12" fmla="*/ 62507 w 172441"/>
                <a:gd name="connsiteY12" fmla="*/ 368826 h 382518"/>
                <a:gd name="connsiteX13" fmla="*/ 67270 w 172441"/>
                <a:gd name="connsiteY13" fmla="*/ 347395 h 382518"/>
                <a:gd name="connsiteX14" fmla="*/ 57745 w 172441"/>
                <a:gd name="connsiteY14" fmla="*/ 318820 h 382518"/>
                <a:gd name="connsiteX15" fmla="*/ 57745 w 172441"/>
                <a:gd name="connsiteY15" fmla="*/ 283101 h 382518"/>
                <a:gd name="connsiteX16" fmla="*/ 62507 w 172441"/>
                <a:gd name="connsiteY16" fmla="*/ 259289 h 382518"/>
                <a:gd name="connsiteX17" fmla="*/ 69651 w 172441"/>
                <a:gd name="connsiteY17" fmla="*/ 228332 h 382518"/>
                <a:gd name="connsiteX18" fmla="*/ 64889 w 172441"/>
                <a:gd name="connsiteY18" fmla="*/ 185470 h 382518"/>
                <a:gd name="connsiteX19" fmla="*/ 62507 w 172441"/>
                <a:gd name="connsiteY19" fmla="*/ 140226 h 382518"/>
                <a:gd name="connsiteX20" fmla="*/ 62507 w 172441"/>
                <a:gd name="connsiteY20" fmla="*/ 104507 h 382518"/>
                <a:gd name="connsiteX21" fmla="*/ 79176 w 172441"/>
                <a:gd name="connsiteY21" fmla="*/ 90220 h 382518"/>
                <a:gd name="connsiteX22" fmla="*/ 95845 w 172441"/>
                <a:gd name="connsiteY22" fmla="*/ 104507 h 382518"/>
                <a:gd name="connsiteX23" fmla="*/ 88701 w 172441"/>
                <a:gd name="connsiteY23" fmla="*/ 137845 h 382518"/>
                <a:gd name="connsiteX24" fmla="*/ 88701 w 172441"/>
                <a:gd name="connsiteY24" fmla="*/ 178326 h 382518"/>
                <a:gd name="connsiteX25" fmla="*/ 86320 w 172441"/>
                <a:gd name="connsiteY25" fmla="*/ 218807 h 382518"/>
                <a:gd name="connsiteX26" fmla="*/ 86320 w 172441"/>
                <a:gd name="connsiteY26" fmla="*/ 256907 h 382518"/>
                <a:gd name="connsiteX27" fmla="*/ 86320 w 172441"/>
                <a:gd name="connsiteY27" fmla="*/ 295007 h 382518"/>
                <a:gd name="connsiteX28" fmla="*/ 91082 w 172441"/>
                <a:gd name="connsiteY28" fmla="*/ 328345 h 382518"/>
                <a:gd name="connsiteX29" fmla="*/ 102989 w 172441"/>
                <a:gd name="connsiteY29" fmla="*/ 359301 h 382518"/>
                <a:gd name="connsiteX30" fmla="*/ 119657 w 172441"/>
                <a:gd name="connsiteY30" fmla="*/ 378351 h 382518"/>
                <a:gd name="connsiteX31" fmla="*/ 152995 w 172441"/>
                <a:gd name="connsiteY31" fmla="*/ 378351 h 382518"/>
                <a:gd name="connsiteX32" fmla="*/ 172045 w 172441"/>
                <a:gd name="connsiteY32" fmla="*/ 361682 h 382518"/>
                <a:gd name="connsiteX33" fmla="*/ 164901 w 172441"/>
                <a:gd name="connsiteY33" fmla="*/ 335935 h 382518"/>
                <a:gd name="connsiteX34" fmla="*/ 152995 w 172441"/>
                <a:gd name="connsiteY34" fmla="*/ 321201 h 382518"/>
                <a:gd name="connsiteX35" fmla="*/ 145851 w 172441"/>
                <a:gd name="connsiteY35" fmla="*/ 292626 h 382518"/>
                <a:gd name="connsiteX36" fmla="*/ 141089 w 172441"/>
                <a:gd name="connsiteY36" fmla="*/ 252145 h 382518"/>
                <a:gd name="connsiteX37" fmla="*/ 139700 w 172441"/>
                <a:gd name="connsiteY37" fmla="*/ 221189 h 382518"/>
                <a:gd name="connsiteX38" fmla="*/ 143470 w 172441"/>
                <a:gd name="connsiteY38" fmla="*/ 185470 h 382518"/>
                <a:gd name="connsiteX39" fmla="*/ 147786 w 172441"/>
                <a:gd name="connsiteY39" fmla="*/ 147370 h 382518"/>
                <a:gd name="connsiteX40" fmla="*/ 152995 w 172441"/>
                <a:gd name="connsiteY40" fmla="*/ 92601 h 382518"/>
                <a:gd name="connsiteX41" fmla="*/ 149225 w 172441"/>
                <a:gd name="connsiteY41" fmla="*/ 53559 h 382518"/>
                <a:gd name="connsiteX42" fmla="*/ 100607 w 172441"/>
                <a:gd name="connsiteY42" fmla="*/ 2560 h 382518"/>
                <a:gd name="connsiteX0" fmla="*/ 100607 w 172441"/>
                <a:gd name="connsiteY0" fmla="*/ 2560 h 381049"/>
                <a:gd name="connsiteX1" fmla="*/ 53429 w 172441"/>
                <a:gd name="connsiteY1" fmla="*/ 9754 h 381049"/>
                <a:gd name="connsiteX2" fmla="*/ 26789 w 172441"/>
                <a:gd name="connsiteY2" fmla="*/ 28307 h 381049"/>
                <a:gd name="connsiteX3" fmla="*/ 10120 w 172441"/>
                <a:gd name="connsiteY3" fmla="*/ 64026 h 381049"/>
                <a:gd name="connsiteX4" fmla="*/ 5357 w 172441"/>
                <a:gd name="connsiteY4" fmla="*/ 97364 h 381049"/>
                <a:gd name="connsiteX5" fmla="*/ 5357 w 172441"/>
                <a:gd name="connsiteY5" fmla="*/ 154514 h 381049"/>
                <a:gd name="connsiteX6" fmla="*/ 5357 w 172441"/>
                <a:gd name="connsiteY6" fmla="*/ 202139 h 381049"/>
                <a:gd name="connsiteX7" fmla="*/ 595 w 172441"/>
                <a:gd name="connsiteY7" fmla="*/ 259289 h 381049"/>
                <a:gd name="connsiteX8" fmla="*/ 595 w 172441"/>
                <a:gd name="connsiteY8" fmla="*/ 311676 h 381049"/>
                <a:gd name="connsiteX9" fmla="*/ 5357 w 172441"/>
                <a:gd name="connsiteY9" fmla="*/ 352157 h 381049"/>
                <a:gd name="connsiteX10" fmla="*/ 17264 w 172441"/>
                <a:gd name="connsiteY10" fmla="*/ 378847 h 381049"/>
                <a:gd name="connsiteX11" fmla="*/ 45839 w 172441"/>
                <a:gd name="connsiteY11" fmla="*/ 378351 h 381049"/>
                <a:gd name="connsiteX12" fmla="*/ 62507 w 172441"/>
                <a:gd name="connsiteY12" fmla="*/ 368826 h 381049"/>
                <a:gd name="connsiteX13" fmla="*/ 67270 w 172441"/>
                <a:gd name="connsiteY13" fmla="*/ 347395 h 381049"/>
                <a:gd name="connsiteX14" fmla="*/ 57745 w 172441"/>
                <a:gd name="connsiteY14" fmla="*/ 318820 h 381049"/>
                <a:gd name="connsiteX15" fmla="*/ 57745 w 172441"/>
                <a:gd name="connsiteY15" fmla="*/ 283101 h 381049"/>
                <a:gd name="connsiteX16" fmla="*/ 62507 w 172441"/>
                <a:gd name="connsiteY16" fmla="*/ 259289 h 381049"/>
                <a:gd name="connsiteX17" fmla="*/ 69651 w 172441"/>
                <a:gd name="connsiteY17" fmla="*/ 228332 h 381049"/>
                <a:gd name="connsiteX18" fmla="*/ 64889 w 172441"/>
                <a:gd name="connsiteY18" fmla="*/ 185470 h 381049"/>
                <a:gd name="connsiteX19" fmla="*/ 62507 w 172441"/>
                <a:gd name="connsiteY19" fmla="*/ 140226 h 381049"/>
                <a:gd name="connsiteX20" fmla="*/ 62507 w 172441"/>
                <a:gd name="connsiteY20" fmla="*/ 104507 h 381049"/>
                <a:gd name="connsiteX21" fmla="*/ 79176 w 172441"/>
                <a:gd name="connsiteY21" fmla="*/ 90220 h 381049"/>
                <a:gd name="connsiteX22" fmla="*/ 95845 w 172441"/>
                <a:gd name="connsiteY22" fmla="*/ 104507 h 381049"/>
                <a:gd name="connsiteX23" fmla="*/ 88701 w 172441"/>
                <a:gd name="connsiteY23" fmla="*/ 137845 h 381049"/>
                <a:gd name="connsiteX24" fmla="*/ 88701 w 172441"/>
                <a:gd name="connsiteY24" fmla="*/ 178326 h 381049"/>
                <a:gd name="connsiteX25" fmla="*/ 86320 w 172441"/>
                <a:gd name="connsiteY25" fmla="*/ 218807 h 381049"/>
                <a:gd name="connsiteX26" fmla="*/ 86320 w 172441"/>
                <a:gd name="connsiteY26" fmla="*/ 256907 h 381049"/>
                <a:gd name="connsiteX27" fmla="*/ 86320 w 172441"/>
                <a:gd name="connsiteY27" fmla="*/ 295007 h 381049"/>
                <a:gd name="connsiteX28" fmla="*/ 91082 w 172441"/>
                <a:gd name="connsiteY28" fmla="*/ 328345 h 381049"/>
                <a:gd name="connsiteX29" fmla="*/ 102989 w 172441"/>
                <a:gd name="connsiteY29" fmla="*/ 359301 h 381049"/>
                <a:gd name="connsiteX30" fmla="*/ 119657 w 172441"/>
                <a:gd name="connsiteY30" fmla="*/ 378351 h 381049"/>
                <a:gd name="connsiteX31" fmla="*/ 152995 w 172441"/>
                <a:gd name="connsiteY31" fmla="*/ 378351 h 381049"/>
                <a:gd name="connsiteX32" fmla="*/ 172045 w 172441"/>
                <a:gd name="connsiteY32" fmla="*/ 361682 h 381049"/>
                <a:gd name="connsiteX33" fmla="*/ 164901 w 172441"/>
                <a:gd name="connsiteY33" fmla="*/ 335935 h 381049"/>
                <a:gd name="connsiteX34" fmla="*/ 152995 w 172441"/>
                <a:gd name="connsiteY34" fmla="*/ 321201 h 381049"/>
                <a:gd name="connsiteX35" fmla="*/ 145851 w 172441"/>
                <a:gd name="connsiteY35" fmla="*/ 292626 h 381049"/>
                <a:gd name="connsiteX36" fmla="*/ 141089 w 172441"/>
                <a:gd name="connsiteY36" fmla="*/ 252145 h 381049"/>
                <a:gd name="connsiteX37" fmla="*/ 139700 w 172441"/>
                <a:gd name="connsiteY37" fmla="*/ 221189 h 381049"/>
                <a:gd name="connsiteX38" fmla="*/ 143470 w 172441"/>
                <a:gd name="connsiteY38" fmla="*/ 185470 h 381049"/>
                <a:gd name="connsiteX39" fmla="*/ 147786 w 172441"/>
                <a:gd name="connsiteY39" fmla="*/ 147370 h 381049"/>
                <a:gd name="connsiteX40" fmla="*/ 152995 w 172441"/>
                <a:gd name="connsiteY40" fmla="*/ 92601 h 381049"/>
                <a:gd name="connsiteX41" fmla="*/ 149225 w 172441"/>
                <a:gd name="connsiteY41" fmla="*/ 53559 h 381049"/>
                <a:gd name="connsiteX42" fmla="*/ 100607 w 172441"/>
                <a:gd name="connsiteY42" fmla="*/ 2560 h 381049"/>
                <a:gd name="connsiteX0" fmla="*/ 100607 w 172441"/>
                <a:gd name="connsiteY0" fmla="*/ 2560 h 381049"/>
                <a:gd name="connsiteX1" fmla="*/ 53429 w 172441"/>
                <a:gd name="connsiteY1" fmla="*/ 9754 h 381049"/>
                <a:gd name="connsiteX2" fmla="*/ 26789 w 172441"/>
                <a:gd name="connsiteY2" fmla="*/ 28307 h 381049"/>
                <a:gd name="connsiteX3" fmla="*/ 10120 w 172441"/>
                <a:gd name="connsiteY3" fmla="*/ 64026 h 381049"/>
                <a:gd name="connsiteX4" fmla="*/ 5357 w 172441"/>
                <a:gd name="connsiteY4" fmla="*/ 97364 h 381049"/>
                <a:gd name="connsiteX5" fmla="*/ 5357 w 172441"/>
                <a:gd name="connsiteY5" fmla="*/ 154514 h 381049"/>
                <a:gd name="connsiteX6" fmla="*/ 5357 w 172441"/>
                <a:gd name="connsiteY6" fmla="*/ 202139 h 381049"/>
                <a:gd name="connsiteX7" fmla="*/ 595 w 172441"/>
                <a:gd name="connsiteY7" fmla="*/ 259289 h 381049"/>
                <a:gd name="connsiteX8" fmla="*/ 595 w 172441"/>
                <a:gd name="connsiteY8" fmla="*/ 311676 h 381049"/>
                <a:gd name="connsiteX9" fmla="*/ 5357 w 172441"/>
                <a:gd name="connsiteY9" fmla="*/ 352157 h 381049"/>
                <a:gd name="connsiteX10" fmla="*/ 17264 w 172441"/>
                <a:gd name="connsiteY10" fmla="*/ 378847 h 381049"/>
                <a:gd name="connsiteX11" fmla="*/ 45839 w 172441"/>
                <a:gd name="connsiteY11" fmla="*/ 378351 h 381049"/>
                <a:gd name="connsiteX12" fmla="*/ 62507 w 172441"/>
                <a:gd name="connsiteY12" fmla="*/ 368826 h 381049"/>
                <a:gd name="connsiteX13" fmla="*/ 67270 w 172441"/>
                <a:gd name="connsiteY13" fmla="*/ 347395 h 381049"/>
                <a:gd name="connsiteX14" fmla="*/ 57745 w 172441"/>
                <a:gd name="connsiteY14" fmla="*/ 318820 h 381049"/>
                <a:gd name="connsiteX15" fmla="*/ 57745 w 172441"/>
                <a:gd name="connsiteY15" fmla="*/ 283101 h 381049"/>
                <a:gd name="connsiteX16" fmla="*/ 62507 w 172441"/>
                <a:gd name="connsiteY16" fmla="*/ 259289 h 381049"/>
                <a:gd name="connsiteX17" fmla="*/ 67766 w 172441"/>
                <a:gd name="connsiteY17" fmla="*/ 228332 h 381049"/>
                <a:gd name="connsiteX18" fmla="*/ 64889 w 172441"/>
                <a:gd name="connsiteY18" fmla="*/ 185470 h 381049"/>
                <a:gd name="connsiteX19" fmla="*/ 62507 w 172441"/>
                <a:gd name="connsiteY19" fmla="*/ 140226 h 381049"/>
                <a:gd name="connsiteX20" fmla="*/ 62507 w 172441"/>
                <a:gd name="connsiteY20" fmla="*/ 104507 h 381049"/>
                <a:gd name="connsiteX21" fmla="*/ 79176 w 172441"/>
                <a:gd name="connsiteY21" fmla="*/ 90220 h 381049"/>
                <a:gd name="connsiteX22" fmla="*/ 95845 w 172441"/>
                <a:gd name="connsiteY22" fmla="*/ 104507 h 381049"/>
                <a:gd name="connsiteX23" fmla="*/ 88701 w 172441"/>
                <a:gd name="connsiteY23" fmla="*/ 137845 h 381049"/>
                <a:gd name="connsiteX24" fmla="*/ 88701 w 172441"/>
                <a:gd name="connsiteY24" fmla="*/ 178326 h 381049"/>
                <a:gd name="connsiteX25" fmla="*/ 86320 w 172441"/>
                <a:gd name="connsiteY25" fmla="*/ 218807 h 381049"/>
                <a:gd name="connsiteX26" fmla="*/ 86320 w 172441"/>
                <a:gd name="connsiteY26" fmla="*/ 256907 h 381049"/>
                <a:gd name="connsiteX27" fmla="*/ 86320 w 172441"/>
                <a:gd name="connsiteY27" fmla="*/ 295007 h 381049"/>
                <a:gd name="connsiteX28" fmla="*/ 91082 w 172441"/>
                <a:gd name="connsiteY28" fmla="*/ 328345 h 381049"/>
                <a:gd name="connsiteX29" fmla="*/ 102989 w 172441"/>
                <a:gd name="connsiteY29" fmla="*/ 359301 h 381049"/>
                <a:gd name="connsiteX30" fmla="*/ 119657 w 172441"/>
                <a:gd name="connsiteY30" fmla="*/ 378351 h 381049"/>
                <a:gd name="connsiteX31" fmla="*/ 152995 w 172441"/>
                <a:gd name="connsiteY31" fmla="*/ 378351 h 381049"/>
                <a:gd name="connsiteX32" fmla="*/ 172045 w 172441"/>
                <a:gd name="connsiteY32" fmla="*/ 361682 h 381049"/>
                <a:gd name="connsiteX33" fmla="*/ 164901 w 172441"/>
                <a:gd name="connsiteY33" fmla="*/ 335935 h 381049"/>
                <a:gd name="connsiteX34" fmla="*/ 152995 w 172441"/>
                <a:gd name="connsiteY34" fmla="*/ 321201 h 381049"/>
                <a:gd name="connsiteX35" fmla="*/ 145851 w 172441"/>
                <a:gd name="connsiteY35" fmla="*/ 292626 h 381049"/>
                <a:gd name="connsiteX36" fmla="*/ 141089 w 172441"/>
                <a:gd name="connsiteY36" fmla="*/ 252145 h 381049"/>
                <a:gd name="connsiteX37" fmla="*/ 139700 w 172441"/>
                <a:gd name="connsiteY37" fmla="*/ 221189 h 381049"/>
                <a:gd name="connsiteX38" fmla="*/ 143470 w 172441"/>
                <a:gd name="connsiteY38" fmla="*/ 185470 h 381049"/>
                <a:gd name="connsiteX39" fmla="*/ 147786 w 172441"/>
                <a:gd name="connsiteY39" fmla="*/ 147370 h 381049"/>
                <a:gd name="connsiteX40" fmla="*/ 152995 w 172441"/>
                <a:gd name="connsiteY40" fmla="*/ 92601 h 381049"/>
                <a:gd name="connsiteX41" fmla="*/ 149225 w 172441"/>
                <a:gd name="connsiteY41" fmla="*/ 53559 h 381049"/>
                <a:gd name="connsiteX42" fmla="*/ 100607 w 172441"/>
                <a:gd name="connsiteY42" fmla="*/ 2560 h 381049"/>
                <a:gd name="connsiteX0" fmla="*/ 100607 w 172441"/>
                <a:gd name="connsiteY0" fmla="*/ 2560 h 381049"/>
                <a:gd name="connsiteX1" fmla="*/ 53429 w 172441"/>
                <a:gd name="connsiteY1" fmla="*/ 9754 h 381049"/>
                <a:gd name="connsiteX2" fmla="*/ 26789 w 172441"/>
                <a:gd name="connsiteY2" fmla="*/ 28307 h 381049"/>
                <a:gd name="connsiteX3" fmla="*/ 10120 w 172441"/>
                <a:gd name="connsiteY3" fmla="*/ 64026 h 381049"/>
                <a:gd name="connsiteX4" fmla="*/ 5357 w 172441"/>
                <a:gd name="connsiteY4" fmla="*/ 97364 h 381049"/>
                <a:gd name="connsiteX5" fmla="*/ 5357 w 172441"/>
                <a:gd name="connsiteY5" fmla="*/ 154514 h 381049"/>
                <a:gd name="connsiteX6" fmla="*/ 5357 w 172441"/>
                <a:gd name="connsiteY6" fmla="*/ 202139 h 381049"/>
                <a:gd name="connsiteX7" fmla="*/ 595 w 172441"/>
                <a:gd name="connsiteY7" fmla="*/ 259289 h 381049"/>
                <a:gd name="connsiteX8" fmla="*/ 595 w 172441"/>
                <a:gd name="connsiteY8" fmla="*/ 311676 h 381049"/>
                <a:gd name="connsiteX9" fmla="*/ 5357 w 172441"/>
                <a:gd name="connsiteY9" fmla="*/ 352157 h 381049"/>
                <a:gd name="connsiteX10" fmla="*/ 17264 w 172441"/>
                <a:gd name="connsiteY10" fmla="*/ 378847 h 381049"/>
                <a:gd name="connsiteX11" fmla="*/ 45839 w 172441"/>
                <a:gd name="connsiteY11" fmla="*/ 378351 h 381049"/>
                <a:gd name="connsiteX12" fmla="*/ 62507 w 172441"/>
                <a:gd name="connsiteY12" fmla="*/ 368826 h 381049"/>
                <a:gd name="connsiteX13" fmla="*/ 67270 w 172441"/>
                <a:gd name="connsiteY13" fmla="*/ 347395 h 381049"/>
                <a:gd name="connsiteX14" fmla="*/ 57745 w 172441"/>
                <a:gd name="connsiteY14" fmla="*/ 318820 h 381049"/>
                <a:gd name="connsiteX15" fmla="*/ 57745 w 172441"/>
                <a:gd name="connsiteY15" fmla="*/ 283101 h 381049"/>
                <a:gd name="connsiteX16" fmla="*/ 62507 w 172441"/>
                <a:gd name="connsiteY16" fmla="*/ 259289 h 381049"/>
                <a:gd name="connsiteX17" fmla="*/ 67766 w 172441"/>
                <a:gd name="connsiteY17" fmla="*/ 228332 h 381049"/>
                <a:gd name="connsiteX18" fmla="*/ 64889 w 172441"/>
                <a:gd name="connsiteY18" fmla="*/ 185470 h 381049"/>
                <a:gd name="connsiteX19" fmla="*/ 62507 w 172441"/>
                <a:gd name="connsiteY19" fmla="*/ 140226 h 381049"/>
                <a:gd name="connsiteX20" fmla="*/ 62507 w 172441"/>
                <a:gd name="connsiteY20" fmla="*/ 104507 h 381049"/>
                <a:gd name="connsiteX21" fmla="*/ 79176 w 172441"/>
                <a:gd name="connsiteY21" fmla="*/ 90220 h 381049"/>
                <a:gd name="connsiteX22" fmla="*/ 95845 w 172441"/>
                <a:gd name="connsiteY22" fmla="*/ 104507 h 381049"/>
                <a:gd name="connsiteX23" fmla="*/ 91529 w 172441"/>
                <a:gd name="connsiteY23" fmla="*/ 137845 h 381049"/>
                <a:gd name="connsiteX24" fmla="*/ 88701 w 172441"/>
                <a:gd name="connsiteY24" fmla="*/ 178326 h 381049"/>
                <a:gd name="connsiteX25" fmla="*/ 86320 w 172441"/>
                <a:gd name="connsiteY25" fmla="*/ 218807 h 381049"/>
                <a:gd name="connsiteX26" fmla="*/ 86320 w 172441"/>
                <a:gd name="connsiteY26" fmla="*/ 256907 h 381049"/>
                <a:gd name="connsiteX27" fmla="*/ 86320 w 172441"/>
                <a:gd name="connsiteY27" fmla="*/ 295007 h 381049"/>
                <a:gd name="connsiteX28" fmla="*/ 91082 w 172441"/>
                <a:gd name="connsiteY28" fmla="*/ 328345 h 381049"/>
                <a:gd name="connsiteX29" fmla="*/ 102989 w 172441"/>
                <a:gd name="connsiteY29" fmla="*/ 359301 h 381049"/>
                <a:gd name="connsiteX30" fmla="*/ 119657 w 172441"/>
                <a:gd name="connsiteY30" fmla="*/ 378351 h 381049"/>
                <a:gd name="connsiteX31" fmla="*/ 152995 w 172441"/>
                <a:gd name="connsiteY31" fmla="*/ 378351 h 381049"/>
                <a:gd name="connsiteX32" fmla="*/ 172045 w 172441"/>
                <a:gd name="connsiteY32" fmla="*/ 361682 h 381049"/>
                <a:gd name="connsiteX33" fmla="*/ 164901 w 172441"/>
                <a:gd name="connsiteY33" fmla="*/ 335935 h 381049"/>
                <a:gd name="connsiteX34" fmla="*/ 152995 w 172441"/>
                <a:gd name="connsiteY34" fmla="*/ 321201 h 381049"/>
                <a:gd name="connsiteX35" fmla="*/ 145851 w 172441"/>
                <a:gd name="connsiteY35" fmla="*/ 292626 h 381049"/>
                <a:gd name="connsiteX36" fmla="*/ 141089 w 172441"/>
                <a:gd name="connsiteY36" fmla="*/ 252145 h 381049"/>
                <a:gd name="connsiteX37" fmla="*/ 139700 w 172441"/>
                <a:gd name="connsiteY37" fmla="*/ 221189 h 381049"/>
                <a:gd name="connsiteX38" fmla="*/ 143470 w 172441"/>
                <a:gd name="connsiteY38" fmla="*/ 185470 h 381049"/>
                <a:gd name="connsiteX39" fmla="*/ 147786 w 172441"/>
                <a:gd name="connsiteY39" fmla="*/ 147370 h 381049"/>
                <a:gd name="connsiteX40" fmla="*/ 152995 w 172441"/>
                <a:gd name="connsiteY40" fmla="*/ 92601 h 381049"/>
                <a:gd name="connsiteX41" fmla="*/ 149225 w 172441"/>
                <a:gd name="connsiteY41" fmla="*/ 53559 h 381049"/>
                <a:gd name="connsiteX42" fmla="*/ 100607 w 172441"/>
                <a:gd name="connsiteY42" fmla="*/ 2560 h 381049"/>
                <a:gd name="connsiteX0" fmla="*/ 100607 w 172441"/>
                <a:gd name="connsiteY0" fmla="*/ 3028 h 381517"/>
                <a:gd name="connsiteX1" fmla="*/ 56257 w 172441"/>
                <a:gd name="connsiteY1" fmla="*/ 8337 h 381517"/>
                <a:gd name="connsiteX2" fmla="*/ 26789 w 172441"/>
                <a:gd name="connsiteY2" fmla="*/ 28775 h 381517"/>
                <a:gd name="connsiteX3" fmla="*/ 10120 w 172441"/>
                <a:gd name="connsiteY3" fmla="*/ 64494 h 381517"/>
                <a:gd name="connsiteX4" fmla="*/ 5357 w 172441"/>
                <a:gd name="connsiteY4" fmla="*/ 97832 h 381517"/>
                <a:gd name="connsiteX5" fmla="*/ 5357 w 172441"/>
                <a:gd name="connsiteY5" fmla="*/ 154982 h 381517"/>
                <a:gd name="connsiteX6" fmla="*/ 5357 w 172441"/>
                <a:gd name="connsiteY6" fmla="*/ 202607 h 381517"/>
                <a:gd name="connsiteX7" fmla="*/ 595 w 172441"/>
                <a:gd name="connsiteY7" fmla="*/ 259757 h 381517"/>
                <a:gd name="connsiteX8" fmla="*/ 595 w 172441"/>
                <a:gd name="connsiteY8" fmla="*/ 312144 h 381517"/>
                <a:gd name="connsiteX9" fmla="*/ 5357 w 172441"/>
                <a:gd name="connsiteY9" fmla="*/ 352625 h 381517"/>
                <a:gd name="connsiteX10" fmla="*/ 17264 w 172441"/>
                <a:gd name="connsiteY10" fmla="*/ 379315 h 381517"/>
                <a:gd name="connsiteX11" fmla="*/ 45839 w 172441"/>
                <a:gd name="connsiteY11" fmla="*/ 378819 h 381517"/>
                <a:gd name="connsiteX12" fmla="*/ 62507 w 172441"/>
                <a:gd name="connsiteY12" fmla="*/ 369294 h 381517"/>
                <a:gd name="connsiteX13" fmla="*/ 67270 w 172441"/>
                <a:gd name="connsiteY13" fmla="*/ 347863 h 381517"/>
                <a:gd name="connsiteX14" fmla="*/ 57745 w 172441"/>
                <a:gd name="connsiteY14" fmla="*/ 319288 h 381517"/>
                <a:gd name="connsiteX15" fmla="*/ 57745 w 172441"/>
                <a:gd name="connsiteY15" fmla="*/ 283569 h 381517"/>
                <a:gd name="connsiteX16" fmla="*/ 62507 w 172441"/>
                <a:gd name="connsiteY16" fmla="*/ 259757 h 381517"/>
                <a:gd name="connsiteX17" fmla="*/ 67766 w 172441"/>
                <a:gd name="connsiteY17" fmla="*/ 228800 h 381517"/>
                <a:gd name="connsiteX18" fmla="*/ 64889 w 172441"/>
                <a:gd name="connsiteY18" fmla="*/ 185938 h 381517"/>
                <a:gd name="connsiteX19" fmla="*/ 62507 w 172441"/>
                <a:gd name="connsiteY19" fmla="*/ 140694 h 381517"/>
                <a:gd name="connsiteX20" fmla="*/ 62507 w 172441"/>
                <a:gd name="connsiteY20" fmla="*/ 104975 h 381517"/>
                <a:gd name="connsiteX21" fmla="*/ 79176 w 172441"/>
                <a:gd name="connsiteY21" fmla="*/ 90688 h 381517"/>
                <a:gd name="connsiteX22" fmla="*/ 95845 w 172441"/>
                <a:gd name="connsiteY22" fmla="*/ 104975 h 381517"/>
                <a:gd name="connsiteX23" fmla="*/ 91529 w 172441"/>
                <a:gd name="connsiteY23" fmla="*/ 138313 h 381517"/>
                <a:gd name="connsiteX24" fmla="*/ 88701 w 172441"/>
                <a:gd name="connsiteY24" fmla="*/ 178794 h 381517"/>
                <a:gd name="connsiteX25" fmla="*/ 86320 w 172441"/>
                <a:gd name="connsiteY25" fmla="*/ 219275 h 381517"/>
                <a:gd name="connsiteX26" fmla="*/ 86320 w 172441"/>
                <a:gd name="connsiteY26" fmla="*/ 257375 h 381517"/>
                <a:gd name="connsiteX27" fmla="*/ 86320 w 172441"/>
                <a:gd name="connsiteY27" fmla="*/ 295475 h 381517"/>
                <a:gd name="connsiteX28" fmla="*/ 91082 w 172441"/>
                <a:gd name="connsiteY28" fmla="*/ 328813 h 381517"/>
                <a:gd name="connsiteX29" fmla="*/ 102989 w 172441"/>
                <a:gd name="connsiteY29" fmla="*/ 359769 h 381517"/>
                <a:gd name="connsiteX30" fmla="*/ 119657 w 172441"/>
                <a:gd name="connsiteY30" fmla="*/ 378819 h 381517"/>
                <a:gd name="connsiteX31" fmla="*/ 152995 w 172441"/>
                <a:gd name="connsiteY31" fmla="*/ 378819 h 381517"/>
                <a:gd name="connsiteX32" fmla="*/ 172045 w 172441"/>
                <a:gd name="connsiteY32" fmla="*/ 362150 h 381517"/>
                <a:gd name="connsiteX33" fmla="*/ 164901 w 172441"/>
                <a:gd name="connsiteY33" fmla="*/ 336403 h 381517"/>
                <a:gd name="connsiteX34" fmla="*/ 152995 w 172441"/>
                <a:gd name="connsiteY34" fmla="*/ 321669 h 381517"/>
                <a:gd name="connsiteX35" fmla="*/ 145851 w 172441"/>
                <a:gd name="connsiteY35" fmla="*/ 293094 h 381517"/>
                <a:gd name="connsiteX36" fmla="*/ 141089 w 172441"/>
                <a:gd name="connsiteY36" fmla="*/ 252613 h 381517"/>
                <a:gd name="connsiteX37" fmla="*/ 139700 w 172441"/>
                <a:gd name="connsiteY37" fmla="*/ 221657 h 381517"/>
                <a:gd name="connsiteX38" fmla="*/ 143470 w 172441"/>
                <a:gd name="connsiteY38" fmla="*/ 185938 h 381517"/>
                <a:gd name="connsiteX39" fmla="*/ 147786 w 172441"/>
                <a:gd name="connsiteY39" fmla="*/ 147838 h 381517"/>
                <a:gd name="connsiteX40" fmla="*/ 152995 w 172441"/>
                <a:gd name="connsiteY40" fmla="*/ 93069 h 381517"/>
                <a:gd name="connsiteX41" fmla="*/ 149225 w 172441"/>
                <a:gd name="connsiteY41" fmla="*/ 54027 h 381517"/>
                <a:gd name="connsiteX42" fmla="*/ 100607 w 172441"/>
                <a:gd name="connsiteY42" fmla="*/ 3028 h 381517"/>
                <a:gd name="connsiteX0" fmla="*/ 100607 w 172441"/>
                <a:gd name="connsiteY0" fmla="*/ 1750 h 380239"/>
                <a:gd name="connsiteX1" fmla="*/ 56257 w 172441"/>
                <a:gd name="connsiteY1" fmla="*/ 7059 h 380239"/>
                <a:gd name="connsiteX2" fmla="*/ 26789 w 172441"/>
                <a:gd name="connsiteY2" fmla="*/ 27497 h 380239"/>
                <a:gd name="connsiteX3" fmla="*/ 10120 w 172441"/>
                <a:gd name="connsiteY3" fmla="*/ 63216 h 380239"/>
                <a:gd name="connsiteX4" fmla="*/ 5357 w 172441"/>
                <a:gd name="connsiteY4" fmla="*/ 96554 h 380239"/>
                <a:gd name="connsiteX5" fmla="*/ 5357 w 172441"/>
                <a:gd name="connsiteY5" fmla="*/ 153704 h 380239"/>
                <a:gd name="connsiteX6" fmla="*/ 5357 w 172441"/>
                <a:gd name="connsiteY6" fmla="*/ 201329 h 380239"/>
                <a:gd name="connsiteX7" fmla="*/ 595 w 172441"/>
                <a:gd name="connsiteY7" fmla="*/ 258479 h 380239"/>
                <a:gd name="connsiteX8" fmla="*/ 595 w 172441"/>
                <a:gd name="connsiteY8" fmla="*/ 310866 h 380239"/>
                <a:gd name="connsiteX9" fmla="*/ 5357 w 172441"/>
                <a:gd name="connsiteY9" fmla="*/ 351347 h 380239"/>
                <a:gd name="connsiteX10" fmla="*/ 17264 w 172441"/>
                <a:gd name="connsiteY10" fmla="*/ 378037 h 380239"/>
                <a:gd name="connsiteX11" fmla="*/ 45839 w 172441"/>
                <a:gd name="connsiteY11" fmla="*/ 377541 h 380239"/>
                <a:gd name="connsiteX12" fmla="*/ 62507 w 172441"/>
                <a:gd name="connsiteY12" fmla="*/ 368016 h 380239"/>
                <a:gd name="connsiteX13" fmla="*/ 67270 w 172441"/>
                <a:gd name="connsiteY13" fmla="*/ 346585 h 380239"/>
                <a:gd name="connsiteX14" fmla="*/ 57745 w 172441"/>
                <a:gd name="connsiteY14" fmla="*/ 318010 h 380239"/>
                <a:gd name="connsiteX15" fmla="*/ 57745 w 172441"/>
                <a:gd name="connsiteY15" fmla="*/ 282291 h 380239"/>
                <a:gd name="connsiteX16" fmla="*/ 62507 w 172441"/>
                <a:gd name="connsiteY16" fmla="*/ 258479 h 380239"/>
                <a:gd name="connsiteX17" fmla="*/ 67766 w 172441"/>
                <a:gd name="connsiteY17" fmla="*/ 227522 h 380239"/>
                <a:gd name="connsiteX18" fmla="*/ 64889 w 172441"/>
                <a:gd name="connsiteY18" fmla="*/ 184660 h 380239"/>
                <a:gd name="connsiteX19" fmla="*/ 62507 w 172441"/>
                <a:gd name="connsiteY19" fmla="*/ 139416 h 380239"/>
                <a:gd name="connsiteX20" fmla="*/ 62507 w 172441"/>
                <a:gd name="connsiteY20" fmla="*/ 103697 h 380239"/>
                <a:gd name="connsiteX21" fmla="*/ 79176 w 172441"/>
                <a:gd name="connsiteY21" fmla="*/ 89410 h 380239"/>
                <a:gd name="connsiteX22" fmla="*/ 95845 w 172441"/>
                <a:gd name="connsiteY22" fmla="*/ 103697 h 380239"/>
                <a:gd name="connsiteX23" fmla="*/ 91529 w 172441"/>
                <a:gd name="connsiteY23" fmla="*/ 137035 h 380239"/>
                <a:gd name="connsiteX24" fmla="*/ 88701 w 172441"/>
                <a:gd name="connsiteY24" fmla="*/ 177516 h 380239"/>
                <a:gd name="connsiteX25" fmla="*/ 86320 w 172441"/>
                <a:gd name="connsiteY25" fmla="*/ 217997 h 380239"/>
                <a:gd name="connsiteX26" fmla="*/ 86320 w 172441"/>
                <a:gd name="connsiteY26" fmla="*/ 256097 h 380239"/>
                <a:gd name="connsiteX27" fmla="*/ 86320 w 172441"/>
                <a:gd name="connsiteY27" fmla="*/ 294197 h 380239"/>
                <a:gd name="connsiteX28" fmla="*/ 91082 w 172441"/>
                <a:gd name="connsiteY28" fmla="*/ 327535 h 380239"/>
                <a:gd name="connsiteX29" fmla="*/ 102989 w 172441"/>
                <a:gd name="connsiteY29" fmla="*/ 358491 h 380239"/>
                <a:gd name="connsiteX30" fmla="*/ 119657 w 172441"/>
                <a:gd name="connsiteY30" fmla="*/ 377541 h 380239"/>
                <a:gd name="connsiteX31" fmla="*/ 152995 w 172441"/>
                <a:gd name="connsiteY31" fmla="*/ 377541 h 380239"/>
                <a:gd name="connsiteX32" fmla="*/ 172045 w 172441"/>
                <a:gd name="connsiteY32" fmla="*/ 360872 h 380239"/>
                <a:gd name="connsiteX33" fmla="*/ 164901 w 172441"/>
                <a:gd name="connsiteY33" fmla="*/ 335125 h 380239"/>
                <a:gd name="connsiteX34" fmla="*/ 152995 w 172441"/>
                <a:gd name="connsiteY34" fmla="*/ 320391 h 380239"/>
                <a:gd name="connsiteX35" fmla="*/ 145851 w 172441"/>
                <a:gd name="connsiteY35" fmla="*/ 291816 h 380239"/>
                <a:gd name="connsiteX36" fmla="*/ 141089 w 172441"/>
                <a:gd name="connsiteY36" fmla="*/ 251335 h 380239"/>
                <a:gd name="connsiteX37" fmla="*/ 139700 w 172441"/>
                <a:gd name="connsiteY37" fmla="*/ 220379 h 380239"/>
                <a:gd name="connsiteX38" fmla="*/ 143470 w 172441"/>
                <a:gd name="connsiteY38" fmla="*/ 184660 h 380239"/>
                <a:gd name="connsiteX39" fmla="*/ 147786 w 172441"/>
                <a:gd name="connsiteY39" fmla="*/ 146560 h 380239"/>
                <a:gd name="connsiteX40" fmla="*/ 152995 w 172441"/>
                <a:gd name="connsiteY40" fmla="*/ 91791 h 380239"/>
                <a:gd name="connsiteX41" fmla="*/ 146701 w 172441"/>
                <a:gd name="connsiteY41" fmla="*/ 35085 h 380239"/>
                <a:gd name="connsiteX42" fmla="*/ 100607 w 172441"/>
                <a:gd name="connsiteY42" fmla="*/ 1750 h 380239"/>
                <a:gd name="connsiteX0" fmla="*/ 100607 w 172441"/>
                <a:gd name="connsiteY0" fmla="*/ 1627 h 380116"/>
                <a:gd name="connsiteX1" fmla="*/ 56257 w 172441"/>
                <a:gd name="connsiteY1" fmla="*/ 6936 h 380116"/>
                <a:gd name="connsiteX2" fmla="*/ 26789 w 172441"/>
                <a:gd name="connsiteY2" fmla="*/ 22326 h 380116"/>
                <a:gd name="connsiteX3" fmla="*/ 10120 w 172441"/>
                <a:gd name="connsiteY3" fmla="*/ 63093 h 380116"/>
                <a:gd name="connsiteX4" fmla="*/ 5357 w 172441"/>
                <a:gd name="connsiteY4" fmla="*/ 96431 h 380116"/>
                <a:gd name="connsiteX5" fmla="*/ 5357 w 172441"/>
                <a:gd name="connsiteY5" fmla="*/ 153581 h 380116"/>
                <a:gd name="connsiteX6" fmla="*/ 5357 w 172441"/>
                <a:gd name="connsiteY6" fmla="*/ 201206 h 380116"/>
                <a:gd name="connsiteX7" fmla="*/ 595 w 172441"/>
                <a:gd name="connsiteY7" fmla="*/ 258356 h 380116"/>
                <a:gd name="connsiteX8" fmla="*/ 595 w 172441"/>
                <a:gd name="connsiteY8" fmla="*/ 310743 h 380116"/>
                <a:gd name="connsiteX9" fmla="*/ 5357 w 172441"/>
                <a:gd name="connsiteY9" fmla="*/ 351224 h 380116"/>
                <a:gd name="connsiteX10" fmla="*/ 17264 w 172441"/>
                <a:gd name="connsiteY10" fmla="*/ 377914 h 380116"/>
                <a:gd name="connsiteX11" fmla="*/ 45839 w 172441"/>
                <a:gd name="connsiteY11" fmla="*/ 377418 h 380116"/>
                <a:gd name="connsiteX12" fmla="*/ 62507 w 172441"/>
                <a:gd name="connsiteY12" fmla="*/ 367893 h 380116"/>
                <a:gd name="connsiteX13" fmla="*/ 67270 w 172441"/>
                <a:gd name="connsiteY13" fmla="*/ 346462 h 380116"/>
                <a:gd name="connsiteX14" fmla="*/ 57745 w 172441"/>
                <a:gd name="connsiteY14" fmla="*/ 317887 h 380116"/>
                <a:gd name="connsiteX15" fmla="*/ 57745 w 172441"/>
                <a:gd name="connsiteY15" fmla="*/ 282168 h 380116"/>
                <a:gd name="connsiteX16" fmla="*/ 62507 w 172441"/>
                <a:gd name="connsiteY16" fmla="*/ 258356 h 380116"/>
                <a:gd name="connsiteX17" fmla="*/ 67766 w 172441"/>
                <a:gd name="connsiteY17" fmla="*/ 227399 h 380116"/>
                <a:gd name="connsiteX18" fmla="*/ 64889 w 172441"/>
                <a:gd name="connsiteY18" fmla="*/ 184537 h 380116"/>
                <a:gd name="connsiteX19" fmla="*/ 62507 w 172441"/>
                <a:gd name="connsiteY19" fmla="*/ 139293 h 380116"/>
                <a:gd name="connsiteX20" fmla="*/ 62507 w 172441"/>
                <a:gd name="connsiteY20" fmla="*/ 103574 h 380116"/>
                <a:gd name="connsiteX21" fmla="*/ 79176 w 172441"/>
                <a:gd name="connsiteY21" fmla="*/ 89287 h 380116"/>
                <a:gd name="connsiteX22" fmla="*/ 95845 w 172441"/>
                <a:gd name="connsiteY22" fmla="*/ 103574 h 380116"/>
                <a:gd name="connsiteX23" fmla="*/ 91529 w 172441"/>
                <a:gd name="connsiteY23" fmla="*/ 136912 h 380116"/>
                <a:gd name="connsiteX24" fmla="*/ 88701 w 172441"/>
                <a:gd name="connsiteY24" fmla="*/ 177393 h 380116"/>
                <a:gd name="connsiteX25" fmla="*/ 86320 w 172441"/>
                <a:gd name="connsiteY25" fmla="*/ 217874 h 380116"/>
                <a:gd name="connsiteX26" fmla="*/ 86320 w 172441"/>
                <a:gd name="connsiteY26" fmla="*/ 255974 h 380116"/>
                <a:gd name="connsiteX27" fmla="*/ 86320 w 172441"/>
                <a:gd name="connsiteY27" fmla="*/ 294074 h 380116"/>
                <a:gd name="connsiteX28" fmla="*/ 91082 w 172441"/>
                <a:gd name="connsiteY28" fmla="*/ 327412 h 380116"/>
                <a:gd name="connsiteX29" fmla="*/ 102989 w 172441"/>
                <a:gd name="connsiteY29" fmla="*/ 358368 h 380116"/>
                <a:gd name="connsiteX30" fmla="*/ 119657 w 172441"/>
                <a:gd name="connsiteY30" fmla="*/ 377418 h 380116"/>
                <a:gd name="connsiteX31" fmla="*/ 152995 w 172441"/>
                <a:gd name="connsiteY31" fmla="*/ 377418 h 380116"/>
                <a:gd name="connsiteX32" fmla="*/ 172045 w 172441"/>
                <a:gd name="connsiteY32" fmla="*/ 360749 h 380116"/>
                <a:gd name="connsiteX33" fmla="*/ 164901 w 172441"/>
                <a:gd name="connsiteY33" fmla="*/ 335002 h 380116"/>
                <a:gd name="connsiteX34" fmla="*/ 152995 w 172441"/>
                <a:gd name="connsiteY34" fmla="*/ 320268 h 380116"/>
                <a:gd name="connsiteX35" fmla="*/ 145851 w 172441"/>
                <a:gd name="connsiteY35" fmla="*/ 291693 h 380116"/>
                <a:gd name="connsiteX36" fmla="*/ 141089 w 172441"/>
                <a:gd name="connsiteY36" fmla="*/ 251212 h 380116"/>
                <a:gd name="connsiteX37" fmla="*/ 139700 w 172441"/>
                <a:gd name="connsiteY37" fmla="*/ 220256 h 380116"/>
                <a:gd name="connsiteX38" fmla="*/ 143470 w 172441"/>
                <a:gd name="connsiteY38" fmla="*/ 184537 h 380116"/>
                <a:gd name="connsiteX39" fmla="*/ 147786 w 172441"/>
                <a:gd name="connsiteY39" fmla="*/ 146437 h 380116"/>
                <a:gd name="connsiteX40" fmla="*/ 152995 w 172441"/>
                <a:gd name="connsiteY40" fmla="*/ 91668 h 380116"/>
                <a:gd name="connsiteX41" fmla="*/ 146701 w 172441"/>
                <a:gd name="connsiteY41" fmla="*/ 34962 h 380116"/>
                <a:gd name="connsiteX42" fmla="*/ 100607 w 172441"/>
                <a:gd name="connsiteY42" fmla="*/ 1627 h 3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2441" h="380116">
                  <a:moveTo>
                    <a:pt x="100607" y="1627"/>
                  </a:moveTo>
                  <a:cubicBezTo>
                    <a:pt x="85533" y="-3044"/>
                    <a:pt x="68560" y="3486"/>
                    <a:pt x="56257" y="6936"/>
                  </a:cubicBezTo>
                  <a:cubicBezTo>
                    <a:pt x="43954" y="10386"/>
                    <a:pt x="34479" y="12967"/>
                    <a:pt x="26789" y="22326"/>
                  </a:cubicBezTo>
                  <a:cubicBezTo>
                    <a:pt x="19100" y="31686"/>
                    <a:pt x="13692" y="50742"/>
                    <a:pt x="10120" y="63093"/>
                  </a:cubicBezTo>
                  <a:cubicBezTo>
                    <a:pt x="6548" y="75444"/>
                    <a:pt x="6151" y="81350"/>
                    <a:pt x="5357" y="96431"/>
                  </a:cubicBezTo>
                  <a:cubicBezTo>
                    <a:pt x="4563" y="111512"/>
                    <a:pt x="5357" y="153581"/>
                    <a:pt x="5357" y="153581"/>
                  </a:cubicBezTo>
                  <a:cubicBezTo>
                    <a:pt x="5357" y="171043"/>
                    <a:pt x="6151" y="183744"/>
                    <a:pt x="5357" y="201206"/>
                  </a:cubicBezTo>
                  <a:cubicBezTo>
                    <a:pt x="4563" y="218668"/>
                    <a:pt x="1389" y="240100"/>
                    <a:pt x="595" y="258356"/>
                  </a:cubicBezTo>
                  <a:cubicBezTo>
                    <a:pt x="-199" y="276612"/>
                    <a:pt x="-199" y="295265"/>
                    <a:pt x="595" y="310743"/>
                  </a:cubicBezTo>
                  <a:cubicBezTo>
                    <a:pt x="1389" y="326221"/>
                    <a:pt x="2579" y="340029"/>
                    <a:pt x="5357" y="351224"/>
                  </a:cubicBezTo>
                  <a:cubicBezTo>
                    <a:pt x="8135" y="362419"/>
                    <a:pt x="10517" y="373548"/>
                    <a:pt x="17264" y="377914"/>
                  </a:cubicBezTo>
                  <a:cubicBezTo>
                    <a:pt x="24011" y="382280"/>
                    <a:pt x="38299" y="379088"/>
                    <a:pt x="45839" y="377418"/>
                  </a:cubicBezTo>
                  <a:cubicBezTo>
                    <a:pt x="53380" y="375748"/>
                    <a:pt x="58935" y="373052"/>
                    <a:pt x="62507" y="367893"/>
                  </a:cubicBezTo>
                  <a:cubicBezTo>
                    <a:pt x="66079" y="362734"/>
                    <a:pt x="68064" y="354796"/>
                    <a:pt x="67270" y="346462"/>
                  </a:cubicBezTo>
                  <a:cubicBezTo>
                    <a:pt x="66476" y="338128"/>
                    <a:pt x="59332" y="328603"/>
                    <a:pt x="57745" y="317887"/>
                  </a:cubicBezTo>
                  <a:cubicBezTo>
                    <a:pt x="56158" y="307171"/>
                    <a:pt x="56951" y="292090"/>
                    <a:pt x="57745" y="282168"/>
                  </a:cubicBezTo>
                  <a:cubicBezTo>
                    <a:pt x="58539" y="272246"/>
                    <a:pt x="60837" y="267484"/>
                    <a:pt x="62507" y="258356"/>
                  </a:cubicBezTo>
                  <a:cubicBezTo>
                    <a:pt x="64177" y="249228"/>
                    <a:pt x="67369" y="239702"/>
                    <a:pt x="67766" y="227399"/>
                  </a:cubicBezTo>
                  <a:cubicBezTo>
                    <a:pt x="68163" y="215096"/>
                    <a:pt x="65765" y="199221"/>
                    <a:pt x="64889" y="184537"/>
                  </a:cubicBezTo>
                  <a:cubicBezTo>
                    <a:pt x="64013" y="169853"/>
                    <a:pt x="62904" y="152787"/>
                    <a:pt x="62507" y="139293"/>
                  </a:cubicBezTo>
                  <a:cubicBezTo>
                    <a:pt x="62110" y="125799"/>
                    <a:pt x="59729" y="111908"/>
                    <a:pt x="62507" y="103574"/>
                  </a:cubicBezTo>
                  <a:cubicBezTo>
                    <a:pt x="65285" y="95240"/>
                    <a:pt x="73620" y="89287"/>
                    <a:pt x="79176" y="89287"/>
                  </a:cubicBezTo>
                  <a:cubicBezTo>
                    <a:pt x="84732" y="89287"/>
                    <a:pt x="93786" y="95637"/>
                    <a:pt x="95845" y="103574"/>
                  </a:cubicBezTo>
                  <a:cubicBezTo>
                    <a:pt x="97904" y="111512"/>
                    <a:pt x="92720" y="124609"/>
                    <a:pt x="91529" y="136912"/>
                  </a:cubicBezTo>
                  <a:cubicBezTo>
                    <a:pt x="90338" y="149215"/>
                    <a:pt x="89569" y="163899"/>
                    <a:pt x="88701" y="177393"/>
                  </a:cubicBezTo>
                  <a:cubicBezTo>
                    <a:pt x="87833" y="190887"/>
                    <a:pt x="86717" y="204777"/>
                    <a:pt x="86320" y="217874"/>
                  </a:cubicBezTo>
                  <a:cubicBezTo>
                    <a:pt x="85923" y="230971"/>
                    <a:pt x="86320" y="255974"/>
                    <a:pt x="86320" y="255974"/>
                  </a:cubicBezTo>
                  <a:cubicBezTo>
                    <a:pt x="86320" y="268674"/>
                    <a:pt x="85526" y="282168"/>
                    <a:pt x="86320" y="294074"/>
                  </a:cubicBezTo>
                  <a:cubicBezTo>
                    <a:pt x="87114" y="305980"/>
                    <a:pt x="88304" y="316696"/>
                    <a:pt x="91082" y="327412"/>
                  </a:cubicBezTo>
                  <a:cubicBezTo>
                    <a:pt x="93860" y="338128"/>
                    <a:pt x="98227" y="350034"/>
                    <a:pt x="102989" y="358368"/>
                  </a:cubicBezTo>
                  <a:cubicBezTo>
                    <a:pt x="107751" y="366702"/>
                    <a:pt x="111323" y="374243"/>
                    <a:pt x="119657" y="377418"/>
                  </a:cubicBezTo>
                  <a:cubicBezTo>
                    <a:pt x="127991" y="380593"/>
                    <a:pt x="144264" y="380196"/>
                    <a:pt x="152995" y="377418"/>
                  </a:cubicBezTo>
                  <a:cubicBezTo>
                    <a:pt x="161726" y="374640"/>
                    <a:pt x="170061" y="367818"/>
                    <a:pt x="172045" y="360749"/>
                  </a:cubicBezTo>
                  <a:cubicBezTo>
                    <a:pt x="174029" y="353680"/>
                    <a:pt x="168076" y="341749"/>
                    <a:pt x="164901" y="335002"/>
                  </a:cubicBezTo>
                  <a:cubicBezTo>
                    <a:pt x="161726" y="328255"/>
                    <a:pt x="156170" y="327486"/>
                    <a:pt x="152995" y="320268"/>
                  </a:cubicBezTo>
                  <a:cubicBezTo>
                    <a:pt x="149820" y="313050"/>
                    <a:pt x="147835" y="303202"/>
                    <a:pt x="145851" y="291693"/>
                  </a:cubicBezTo>
                  <a:cubicBezTo>
                    <a:pt x="143867" y="280184"/>
                    <a:pt x="142114" y="263118"/>
                    <a:pt x="141089" y="251212"/>
                  </a:cubicBezTo>
                  <a:cubicBezTo>
                    <a:pt x="140064" y="239306"/>
                    <a:pt x="139303" y="231368"/>
                    <a:pt x="139700" y="220256"/>
                  </a:cubicBezTo>
                  <a:cubicBezTo>
                    <a:pt x="140097" y="209144"/>
                    <a:pt x="142122" y="196840"/>
                    <a:pt x="143470" y="184537"/>
                  </a:cubicBezTo>
                  <a:cubicBezTo>
                    <a:pt x="144818" y="172234"/>
                    <a:pt x="146199" y="161915"/>
                    <a:pt x="147786" y="146437"/>
                  </a:cubicBezTo>
                  <a:cubicBezTo>
                    <a:pt x="149374" y="130959"/>
                    <a:pt x="152598" y="107146"/>
                    <a:pt x="152995" y="91668"/>
                  </a:cubicBezTo>
                  <a:cubicBezTo>
                    <a:pt x="153392" y="76190"/>
                    <a:pt x="155432" y="49969"/>
                    <a:pt x="146701" y="34962"/>
                  </a:cubicBezTo>
                  <a:cubicBezTo>
                    <a:pt x="137970" y="19955"/>
                    <a:pt x="115681" y="6298"/>
                    <a:pt x="100607" y="1627"/>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704" name="任意多边形 458">
              <a:extLst>
                <a:ext uri="{FF2B5EF4-FFF2-40B4-BE49-F238E27FC236}">
                  <a16:creationId xmlns:a16="http://schemas.microsoft.com/office/drawing/2014/main" id="{49EC1907-369E-B50F-80F8-2A0ECFD88D9B}"/>
                </a:ext>
              </a:extLst>
            </p:cNvPr>
            <p:cNvSpPr>
              <a:spLocks noChangeAspect="1"/>
            </p:cNvSpPr>
            <p:nvPr/>
          </p:nvSpPr>
          <p:spPr>
            <a:xfrm rot="5400000">
              <a:off x="11283540" y="3508979"/>
              <a:ext cx="114286" cy="252025"/>
            </a:xfrm>
            <a:custGeom>
              <a:avLst/>
              <a:gdLst>
                <a:gd name="connsiteX0" fmla="*/ 100607 w 172441"/>
                <a:gd name="connsiteY0" fmla="*/ 1963 h 384749"/>
                <a:gd name="connsiteX1" fmla="*/ 50601 w 172441"/>
                <a:gd name="connsiteY1" fmla="*/ 13870 h 384749"/>
                <a:gd name="connsiteX2" fmla="*/ 26789 w 172441"/>
                <a:gd name="connsiteY2" fmla="*/ 30538 h 384749"/>
                <a:gd name="connsiteX3" fmla="*/ 10120 w 172441"/>
                <a:gd name="connsiteY3" fmla="*/ 66257 h 384749"/>
                <a:gd name="connsiteX4" fmla="*/ 5357 w 172441"/>
                <a:gd name="connsiteY4" fmla="*/ 99595 h 384749"/>
                <a:gd name="connsiteX5" fmla="*/ 5357 w 172441"/>
                <a:gd name="connsiteY5" fmla="*/ 156745 h 384749"/>
                <a:gd name="connsiteX6" fmla="*/ 5357 w 172441"/>
                <a:gd name="connsiteY6" fmla="*/ 204370 h 384749"/>
                <a:gd name="connsiteX7" fmla="*/ 595 w 172441"/>
                <a:gd name="connsiteY7" fmla="*/ 261520 h 384749"/>
                <a:gd name="connsiteX8" fmla="*/ 595 w 172441"/>
                <a:gd name="connsiteY8" fmla="*/ 313907 h 384749"/>
                <a:gd name="connsiteX9" fmla="*/ 5357 w 172441"/>
                <a:gd name="connsiteY9" fmla="*/ 354388 h 384749"/>
                <a:gd name="connsiteX10" fmla="*/ 17264 w 172441"/>
                <a:gd name="connsiteY10" fmla="*/ 382963 h 384749"/>
                <a:gd name="connsiteX11" fmla="*/ 45839 w 172441"/>
                <a:gd name="connsiteY11" fmla="*/ 380582 h 384749"/>
                <a:gd name="connsiteX12" fmla="*/ 62507 w 172441"/>
                <a:gd name="connsiteY12" fmla="*/ 371057 h 384749"/>
                <a:gd name="connsiteX13" fmla="*/ 67270 w 172441"/>
                <a:gd name="connsiteY13" fmla="*/ 349626 h 384749"/>
                <a:gd name="connsiteX14" fmla="*/ 57745 w 172441"/>
                <a:gd name="connsiteY14" fmla="*/ 321051 h 384749"/>
                <a:gd name="connsiteX15" fmla="*/ 57745 w 172441"/>
                <a:gd name="connsiteY15" fmla="*/ 285332 h 384749"/>
                <a:gd name="connsiteX16" fmla="*/ 62507 w 172441"/>
                <a:gd name="connsiteY16" fmla="*/ 261520 h 384749"/>
                <a:gd name="connsiteX17" fmla="*/ 69651 w 172441"/>
                <a:gd name="connsiteY17" fmla="*/ 230563 h 384749"/>
                <a:gd name="connsiteX18" fmla="*/ 64889 w 172441"/>
                <a:gd name="connsiteY18" fmla="*/ 187701 h 384749"/>
                <a:gd name="connsiteX19" fmla="*/ 62507 w 172441"/>
                <a:gd name="connsiteY19" fmla="*/ 142457 h 384749"/>
                <a:gd name="connsiteX20" fmla="*/ 62507 w 172441"/>
                <a:gd name="connsiteY20" fmla="*/ 106738 h 384749"/>
                <a:gd name="connsiteX21" fmla="*/ 79176 w 172441"/>
                <a:gd name="connsiteY21" fmla="*/ 92451 h 384749"/>
                <a:gd name="connsiteX22" fmla="*/ 95845 w 172441"/>
                <a:gd name="connsiteY22" fmla="*/ 106738 h 384749"/>
                <a:gd name="connsiteX23" fmla="*/ 88701 w 172441"/>
                <a:gd name="connsiteY23" fmla="*/ 140076 h 384749"/>
                <a:gd name="connsiteX24" fmla="*/ 88701 w 172441"/>
                <a:gd name="connsiteY24" fmla="*/ 180557 h 384749"/>
                <a:gd name="connsiteX25" fmla="*/ 86320 w 172441"/>
                <a:gd name="connsiteY25" fmla="*/ 221038 h 384749"/>
                <a:gd name="connsiteX26" fmla="*/ 86320 w 172441"/>
                <a:gd name="connsiteY26" fmla="*/ 259138 h 384749"/>
                <a:gd name="connsiteX27" fmla="*/ 86320 w 172441"/>
                <a:gd name="connsiteY27" fmla="*/ 297238 h 384749"/>
                <a:gd name="connsiteX28" fmla="*/ 91082 w 172441"/>
                <a:gd name="connsiteY28" fmla="*/ 330576 h 384749"/>
                <a:gd name="connsiteX29" fmla="*/ 102989 w 172441"/>
                <a:gd name="connsiteY29" fmla="*/ 361532 h 384749"/>
                <a:gd name="connsiteX30" fmla="*/ 119657 w 172441"/>
                <a:gd name="connsiteY30" fmla="*/ 380582 h 384749"/>
                <a:gd name="connsiteX31" fmla="*/ 152995 w 172441"/>
                <a:gd name="connsiteY31" fmla="*/ 380582 h 384749"/>
                <a:gd name="connsiteX32" fmla="*/ 172045 w 172441"/>
                <a:gd name="connsiteY32" fmla="*/ 363913 h 384749"/>
                <a:gd name="connsiteX33" fmla="*/ 164901 w 172441"/>
                <a:gd name="connsiteY33" fmla="*/ 335338 h 384749"/>
                <a:gd name="connsiteX34" fmla="*/ 152995 w 172441"/>
                <a:gd name="connsiteY34" fmla="*/ 323432 h 384749"/>
                <a:gd name="connsiteX35" fmla="*/ 145851 w 172441"/>
                <a:gd name="connsiteY35" fmla="*/ 294857 h 384749"/>
                <a:gd name="connsiteX36" fmla="*/ 141089 w 172441"/>
                <a:gd name="connsiteY36" fmla="*/ 254376 h 384749"/>
                <a:gd name="connsiteX37" fmla="*/ 143470 w 172441"/>
                <a:gd name="connsiteY37" fmla="*/ 223420 h 384749"/>
                <a:gd name="connsiteX38" fmla="*/ 143470 w 172441"/>
                <a:gd name="connsiteY38" fmla="*/ 187701 h 384749"/>
                <a:gd name="connsiteX39" fmla="*/ 150614 w 172441"/>
                <a:gd name="connsiteY39" fmla="*/ 149601 h 384749"/>
                <a:gd name="connsiteX40" fmla="*/ 152995 w 172441"/>
                <a:gd name="connsiteY40" fmla="*/ 94832 h 384749"/>
                <a:gd name="connsiteX41" fmla="*/ 152995 w 172441"/>
                <a:gd name="connsiteY41" fmla="*/ 56732 h 384749"/>
                <a:gd name="connsiteX42" fmla="*/ 100607 w 172441"/>
                <a:gd name="connsiteY42" fmla="*/ 1963 h 384749"/>
                <a:gd name="connsiteX0" fmla="*/ 100607 w 172441"/>
                <a:gd name="connsiteY0" fmla="*/ 2292 h 385078"/>
                <a:gd name="connsiteX1" fmla="*/ 53429 w 172441"/>
                <a:gd name="connsiteY1" fmla="*/ 12314 h 385078"/>
                <a:gd name="connsiteX2" fmla="*/ 26789 w 172441"/>
                <a:gd name="connsiteY2" fmla="*/ 30867 h 385078"/>
                <a:gd name="connsiteX3" fmla="*/ 10120 w 172441"/>
                <a:gd name="connsiteY3" fmla="*/ 66586 h 385078"/>
                <a:gd name="connsiteX4" fmla="*/ 5357 w 172441"/>
                <a:gd name="connsiteY4" fmla="*/ 99924 h 385078"/>
                <a:gd name="connsiteX5" fmla="*/ 5357 w 172441"/>
                <a:gd name="connsiteY5" fmla="*/ 157074 h 385078"/>
                <a:gd name="connsiteX6" fmla="*/ 5357 w 172441"/>
                <a:gd name="connsiteY6" fmla="*/ 204699 h 385078"/>
                <a:gd name="connsiteX7" fmla="*/ 595 w 172441"/>
                <a:gd name="connsiteY7" fmla="*/ 261849 h 385078"/>
                <a:gd name="connsiteX8" fmla="*/ 595 w 172441"/>
                <a:gd name="connsiteY8" fmla="*/ 314236 h 385078"/>
                <a:gd name="connsiteX9" fmla="*/ 5357 w 172441"/>
                <a:gd name="connsiteY9" fmla="*/ 354717 h 385078"/>
                <a:gd name="connsiteX10" fmla="*/ 17264 w 172441"/>
                <a:gd name="connsiteY10" fmla="*/ 383292 h 385078"/>
                <a:gd name="connsiteX11" fmla="*/ 45839 w 172441"/>
                <a:gd name="connsiteY11" fmla="*/ 380911 h 385078"/>
                <a:gd name="connsiteX12" fmla="*/ 62507 w 172441"/>
                <a:gd name="connsiteY12" fmla="*/ 371386 h 385078"/>
                <a:gd name="connsiteX13" fmla="*/ 67270 w 172441"/>
                <a:gd name="connsiteY13" fmla="*/ 349955 h 385078"/>
                <a:gd name="connsiteX14" fmla="*/ 57745 w 172441"/>
                <a:gd name="connsiteY14" fmla="*/ 321380 h 385078"/>
                <a:gd name="connsiteX15" fmla="*/ 57745 w 172441"/>
                <a:gd name="connsiteY15" fmla="*/ 285661 h 385078"/>
                <a:gd name="connsiteX16" fmla="*/ 62507 w 172441"/>
                <a:gd name="connsiteY16" fmla="*/ 261849 h 385078"/>
                <a:gd name="connsiteX17" fmla="*/ 69651 w 172441"/>
                <a:gd name="connsiteY17" fmla="*/ 230892 h 385078"/>
                <a:gd name="connsiteX18" fmla="*/ 64889 w 172441"/>
                <a:gd name="connsiteY18" fmla="*/ 188030 h 385078"/>
                <a:gd name="connsiteX19" fmla="*/ 62507 w 172441"/>
                <a:gd name="connsiteY19" fmla="*/ 142786 h 385078"/>
                <a:gd name="connsiteX20" fmla="*/ 62507 w 172441"/>
                <a:gd name="connsiteY20" fmla="*/ 107067 h 385078"/>
                <a:gd name="connsiteX21" fmla="*/ 79176 w 172441"/>
                <a:gd name="connsiteY21" fmla="*/ 92780 h 385078"/>
                <a:gd name="connsiteX22" fmla="*/ 95845 w 172441"/>
                <a:gd name="connsiteY22" fmla="*/ 107067 h 385078"/>
                <a:gd name="connsiteX23" fmla="*/ 88701 w 172441"/>
                <a:gd name="connsiteY23" fmla="*/ 140405 h 385078"/>
                <a:gd name="connsiteX24" fmla="*/ 88701 w 172441"/>
                <a:gd name="connsiteY24" fmla="*/ 180886 h 385078"/>
                <a:gd name="connsiteX25" fmla="*/ 86320 w 172441"/>
                <a:gd name="connsiteY25" fmla="*/ 221367 h 385078"/>
                <a:gd name="connsiteX26" fmla="*/ 86320 w 172441"/>
                <a:gd name="connsiteY26" fmla="*/ 259467 h 385078"/>
                <a:gd name="connsiteX27" fmla="*/ 86320 w 172441"/>
                <a:gd name="connsiteY27" fmla="*/ 297567 h 385078"/>
                <a:gd name="connsiteX28" fmla="*/ 91082 w 172441"/>
                <a:gd name="connsiteY28" fmla="*/ 330905 h 385078"/>
                <a:gd name="connsiteX29" fmla="*/ 102989 w 172441"/>
                <a:gd name="connsiteY29" fmla="*/ 361861 h 385078"/>
                <a:gd name="connsiteX30" fmla="*/ 119657 w 172441"/>
                <a:gd name="connsiteY30" fmla="*/ 380911 h 385078"/>
                <a:gd name="connsiteX31" fmla="*/ 152995 w 172441"/>
                <a:gd name="connsiteY31" fmla="*/ 380911 h 385078"/>
                <a:gd name="connsiteX32" fmla="*/ 172045 w 172441"/>
                <a:gd name="connsiteY32" fmla="*/ 364242 h 385078"/>
                <a:gd name="connsiteX33" fmla="*/ 164901 w 172441"/>
                <a:gd name="connsiteY33" fmla="*/ 335667 h 385078"/>
                <a:gd name="connsiteX34" fmla="*/ 152995 w 172441"/>
                <a:gd name="connsiteY34" fmla="*/ 323761 h 385078"/>
                <a:gd name="connsiteX35" fmla="*/ 145851 w 172441"/>
                <a:gd name="connsiteY35" fmla="*/ 295186 h 385078"/>
                <a:gd name="connsiteX36" fmla="*/ 141089 w 172441"/>
                <a:gd name="connsiteY36" fmla="*/ 254705 h 385078"/>
                <a:gd name="connsiteX37" fmla="*/ 143470 w 172441"/>
                <a:gd name="connsiteY37" fmla="*/ 223749 h 385078"/>
                <a:gd name="connsiteX38" fmla="*/ 143470 w 172441"/>
                <a:gd name="connsiteY38" fmla="*/ 188030 h 385078"/>
                <a:gd name="connsiteX39" fmla="*/ 150614 w 172441"/>
                <a:gd name="connsiteY39" fmla="*/ 149930 h 385078"/>
                <a:gd name="connsiteX40" fmla="*/ 152995 w 172441"/>
                <a:gd name="connsiteY40" fmla="*/ 95161 h 385078"/>
                <a:gd name="connsiteX41" fmla="*/ 152995 w 172441"/>
                <a:gd name="connsiteY41" fmla="*/ 57061 h 385078"/>
                <a:gd name="connsiteX42" fmla="*/ 100607 w 172441"/>
                <a:gd name="connsiteY42" fmla="*/ 2292 h 385078"/>
                <a:gd name="connsiteX0" fmla="*/ 100607 w 172441"/>
                <a:gd name="connsiteY0" fmla="*/ 2626 h 382584"/>
                <a:gd name="connsiteX1" fmla="*/ 53429 w 172441"/>
                <a:gd name="connsiteY1" fmla="*/ 9820 h 382584"/>
                <a:gd name="connsiteX2" fmla="*/ 26789 w 172441"/>
                <a:gd name="connsiteY2" fmla="*/ 28373 h 382584"/>
                <a:gd name="connsiteX3" fmla="*/ 10120 w 172441"/>
                <a:gd name="connsiteY3" fmla="*/ 64092 h 382584"/>
                <a:gd name="connsiteX4" fmla="*/ 5357 w 172441"/>
                <a:gd name="connsiteY4" fmla="*/ 97430 h 382584"/>
                <a:gd name="connsiteX5" fmla="*/ 5357 w 172441"/>
                <a:gd name="connsiteY5" fmla="*/ 154580 h 382584"/>
                <a:gd name="connsiteX6" fmla="*/ 5357 w 172441"/>
                <a:gd name="connsiteY6" fmla="*/ 202205 h 382584"/>
                <a:gd name="connsiteX7" fmla="*/ 595 w 172441"/>
                <a:gd name="connsiteY7" fmla="*/ 259355 h 382584"/>
                <a:gd name="connsiteX8" fmla="*/ 595 w 172441"/>
                <a:gd name="connsiteY8" fmla="*/ 311742 h 382584"/>
                <a:gd name="connsiteX9" fmla="*/ 5357 w 172441"/>
                <a:gd name="connsiteY9" fmla="*/ 352223 h 382584"/>
                <a:gd name="connsiteX10" fmla="*/ 17264 w 172441"/>
                <a:gd name="connsiteY10" fmla="*/ 380798 h 382584"/>
                <a:gd name="connsiteX11" fmla="*/ 45839 w 172441"/>
                <a:gd name="connsiteY11" fmla="*/ 378417 h 382584"/>
                <a:gd name="connsiteX12" fmla="*/ 62507 w 172441"/>
                <a:gd name="connsiteY12" fmla="*/ 368892 h 382584"/>
                <a:gd name="connsiteX13" fmla="*/ 67270 w 172441"/>
                <a:gd name="connsiteY13" fmla="*/ 347461 h 382584"/>
                <a:gd name="connsiteX14" fmla="*/ 57745 w 172441"/>
                <a:gd name="connsiteY14" fmla="*/ 318886 h 382584"/>
                <a:gd name="connsiteX15" fmla="*/ 57745 w 172441"/>
                <a:gd name="connsiteY15" fmla="*/ 283167 h 382584"/>
                <a:gd name="connsiteX16" fmla="*/ 62507 w 172441"/>
                <a:gd name="connsiteY16" fmla="*/ 259355 h 382584"/>
                <a:gd name="connsiteX17" fmla="*/ 69651 w 172441"/>
                <a:gd name="connsiteY17" fmla="*/ 228398 h 382584"/>
                <a:gd name="connsiteX18" fmla="*/ 64889 w 172441"/>
                <a:gd name="connsiteY18" fmla="*/ 185536 h 382584"/>
                <a:gd name="connsiteX19" fmla="*/ 62507 w 172441"/>
                <a:gd name="connsiteY19" fmla="*/ 140292 h 382584"/>
                <a:gd name="connsiteX20" fmla="*/ 62507 w 172441"/>
                <a:gd name="connsiteY20" fmla="*/ 104573 h 382584"/>
                <a:gd name="connsiteX21" fmla="*/ 79176 w 172441"/>
                <a:gd name="connsiteY21" fmla="*/ 90286 h 382584"/>
                <a:gd name="connsiteX22" fmla="*/ 95845 w 172441"/>
                <a:gd name="connsiteY22" fmla="*/ 104573 h 382584"/>
                <a:gd name="connsiteX23" fmla="*/ 88701 w 172441"/>
                <a:gd name="connsiteY23" fmla="*/ 137911 h 382584"/>
                <a:gd name="connsiteX24" fmla="*/ 88701 w 172441"/>
                <a:gd name="connsiteY24" fmla="*/ 178392 h 382584"/>
                <a:gd name="connsiteX25" fmla="*/ 86320 w 172441"/>
                <a:gd name="connsiteY25" fmla="*/ 218873 h 382584"/>
                <a:gd name="connsiteX26" fmla="*/ 86320 w 172441"/>
                <a:gd name="connsiteY26" fmla="*/ 256973 h 382584"/>
                <a:gd name="connsiteX27" fmla="*/ 86320 w 172441"/>
                <a:gd name="connsiteY27" fmla="*/ 295073 h 382584"/>
                <a:gd name="connsiteX28" fmla="*/ 91082 w 172441"/>
                <a:gd name="connsiteY28" fmla="*/ 328411 h 382584"/>
                <a:gd name="connsiteX29" fmla="*/ 102989 w 172441"/>
                <a:gd name="connsiteY29" fmla="*/ 359367 h 382584"/>
                <a:gd name="connsiteX30" fmla="*/ 119657 w 172441"/>
                <a:gd name="connsiteY30" fmla="*/ 378417 h 382584"/>
                <a:gd name="connsiteX31" fmla="*/ 152995 w 172441"/>
                <a:gd name="connsiteY31" fmla="*/ 378417 h 382584"/>
                <a:gd name="connsiteX32" fmla="*/ 172045 w 172441"/>
                <a:gd name="connsiteY32" fmla="*/ 361748 h 382584"/>
                <a:gd name="connsiteX33" fmla="*/ 164901 w 172441"/>
                <a:gd name="connsiteY33" fmla="*/ 333173 h 382584"/>
                <a:gd name="connsiteX34" fmla="*/ 152995 w 172441"/>
                <a:gd name="connsiteY34" fmla="*/ 321267 h 382584"/>
                <a:gd name="connsiteX35" fmla="*/ 145851 w 172441"/>
                <a:gd name="connsiteY35" fmla="*/ 292692 h 382584"/>
                <a:gd name="connsiteX36" fmla="*/ 141089 w 172441"/>
                <a:gd name="connsiteY36" fmla="*/ 252211 h 382584"/>
                <a:gd name="connsiteX37" fmla="*/ 143470 w 172441"/>
                <a:gd name="connsiteY37" fmla="*/ 221255 h 382584"/>
                <a:gd name="connsiteX38" fmla="*/ 143470 w 172441"/>
                <a:gd name="connsiteY38" fmla="*/ 185536 h 382584"/>
                <a:gd name="connsiteX39" fmla="*/ 150614 w 172441"/>
                <a:gd name="connsiteY39" fmla="*/ 147436 h 382584"/>
                <a:gd name="connsiteX40" fmla="*/ 152995 w 172441"/>
                <a:gd name="connsiteY40" fmla="*/ 92667 h 382584"/>
                <a:gd name="connsiteX41" fmla="*/ 152995 w 172441"/>
                <a:gd name="connsiteY41" fmla="*/ 54567 h 382584"/>
                <a:gd name="connsiteX42" fmla="*/ 100607 w 172441"/>
                <a:gd name="connsiteY42" fmla="*/ 2626 h 382584"/>
                <a:gd name="connsiteX0" fmla="*/ 100607 w 172441"/>
                <a:gd name="connsiteY0" fmla="*/ 2560 h 382518"/>
                <a:gd name="connsiteX1" fmla="*/ 53429 w 172441"/>
                <a:gd name="connsiteY1" fmla="*/ 9754 h 382518"/>
                <a:gd name="connsiteX2" fmla="*/ 26789 w 172441"/>
                <a:gd name="connsiteY2" fmla="*/ 28307 h 382518"/>
                <a:gd name="connsiteX3" fmla="*/ 10120 w 172441"/>
                <a:gd name="connsiteY3" fmla="*/ 64026 h 382518"/>
                <a:gd name="connsiteX4" fmla="*/ 5357 w 172441"/>
                <a:gd name="connsiteY4" fmla="*/ 97364 h 382518"/>
                <a:gd name="connsiteX5" fmla="*/ 5357 w 172441"/>
                <a:gd name="connsiteY5" fmla="*/ 154514 h 382518"/>
                <a:gd name="connsiteX6" fmla="*/ 5357 w 172441"/>
                <a:gd name="connsiteY6" fmla="*/ 202139 h 382518"/>
                <a:gd name="connsiteX7" fmla="*/ 595 w 172441"/>
                <a:gd name="connsiteY7" fmla="*/ 259289 h 382518"/>
                <a:gd name="connsiteX8" fmla="*/ 595 w 172441"/>
                <a:gd name="connsiteY8" fmla="*/ 311676 h 382518"/>
                <a:gd name="connsiteX9" fmla="*/ 5357 w 172441"/>
                <a:gd name="connsiteY9" fmla="*/ 352157 h 382518"/>
                <a:gd name="connsiteX10" fmla="*/ 17264 w 172441"/>
                <a:gd name="connsiteY10" fmla="*/ 380732 h 382518"/>
                <a:gd name="connsiteX11" fmla="*/ 45839 w 172441"/>
                <a:gd name="connsiteY11" fmla="*/ 378351 h 382518"/>
                <a:gd name="connsiteX12" fmla="*/ 62507 w 172441"/>
                <a:gd name="connsiteY12" fmla="*/ 368826 h 382518"/>
                <a:gd name="connsiteX13" fmla="*/ 67270 w 172441"/>
                <a:gd name="connsiteY13" fmla="*/ 347395 h 382518"/>
                <a:gd name="connsiteX14" fmla="*/ 57745 w 172441"/>
                <a:gd name="connsiteY14" fmla="*/ 318820 h 382518"/>
                <a:gd name="connsiteX15" fmla="*/ 57745 w 172441"/>
                <a:gd name="connsiteY15" fmla="*/ 283101 h 382518"/>
                <a:gd name="connsiteX16" fmla="*/ 62507 w 172441"/>
                <a:gd name="connsiteY16" fmla="*/ 259289 h 382518"/>
                <a:gd name="connsiteX17" fmla="*/ 69651 w 172441"/>
                <a:gd name="connsiteY17" fmla="*/ 228332 h 382518"/>
                <a:gd name="connsiteX18" fmla="*/ 64889 w 172441"/>
                <a:gd name="connsiteY18" fmla="*/ 185470 h 382518"/>
                <a:gd name="connsiteX19" fmla="*/ 62507 w 172441"/>
                <a:gd name="connsiteY19" fmla="*/ 140226 h 382518"/>
                <a:gd name="connsiteX20" fmla="*/ 62507 w 172441"/>
                <a:gd name="connsiteY20" fmla="*/ 104507 h 382518"/>
                <a:gd name="connsiteX21" fmla="*/ 79176 w 172441"/>
                <a:gd name="connsiteY21" fmla="*/ 90220 h 382518"/>
                <a:gd name="connsiteX22" fmla="*/ 95845 w 172441"/>
                <a:gd name="connsiteY22" fmla="*/ 104507 h 382518"/>
                <a:gd name="connsiteX23" fmla="*/ 88701 w 172441"/>
                <a:gd name="connsiteY23" fmla="*/ 137845 h 382518"/>
                <a:gd name="connsiteX24" fmla="*/ 88701 w 172441"/>
                <a:gd name="connsiteY24" fmla="*/ 178326 h 382518"/>
                <a:gd name="connsiteX25" fmla="*/ 86320 w 172441"/>
                <a:gd name="connsiteY25" fmla="*/ 218807 h 382518"/>
                <a:gd name="connsiteX26" fmla="*/ 86320 w 172441"/>
                <a:gd name="connsiteY26" fmla="*/ 256907 h 382518"/>
                <a:gd name="connsiteX27" fmla="*/ 86320 w 172441"/>
                <a:gd name="connsiteY27" fmla="*/ 295007 h 382518"/>
                <a:gd name="connsiteX28" fmla="*/ 91082 w 172441"/>
                <a:gd name="connsiteY28" fmla="*/ 328345 h 382518"/>
                <a:gd name="connsiteX29" fmla="*/ 102989 w 172441"/>
                <a:gd name="connsiteY29" fmla="*/ 359301 h 382518"/>
                <a:gd name="connsiteX30" fmla="*/ 119657 w 172441"/>
                <a:gd name="connsiteY30" fmla="*/ 378351 h 382518"/>
                <a:gd name="connsiteX31" fmla="*/ 152995 w 172441"/>
                <a:gd name="connsiteY31" fmla="*/ 378351 h 382518"/>
                <a:gd name="connsiteX32" fmla="*/ 172045 w 172441"/>
                <a:gd name="connsiteY32" fmla="*/ 361682 h 382518"/>
                <a:gd name="connsiteX33" fmla="*/ 164901 w 172441"/>
                <a:gd name="connsiteY33" fmla="*/ 333107 h 382518"/>
                <a:gd name="connsiteX34" fmla="*/ 152995 w 172441"/>
                <a:gd name="connsiteY34" fmla="*/ 321201 h 382518"/>
                <a:gd name="connsiteX35" fmla="*/ 145851 w 172441"/>
                <a:gd name="connsiteY35" fmla="*/ 292626 h 382518"/>
                <a:gd name="connsiteX36" fmla="*/ 141089 w 172441"/>
                <a:gd name="connsiteY36" fmla="*/ 252145 h 382518"/>
                <a:gd name="connsiteX37" fmla="*/ 143470 w 172441"/>
                <a:gd name="connsiteY37" fmla="*/ 221189 h 382518"/>
                <a:gd name="connsiteX38" fmla="*/ 143470 w 172441"/>
                <a:gd name="connsiteY38" fmla="*/ 185470 h 382518"/>
                <a:gd name="connsiteX39" fmla="*/ 150614 w 172441"/>
                <a:gd name="connsiteY39" fmla="*/ 147370 h 382518"/>
                <a:gd name="connsiteX40" fmla="*/ 152995 w 172441"/>
                <a:gd name="connsiteY40" fmla="*/ 92601 h 382518"/>
                <a:gd name="connsiteX41" fmla="*/ 149225 w 172441"/>
                <a:gd name="connsiteY41" fmla="*/ 53559 h 382518"/>
                <a:gd name="connsiteX42" fmla="*/ 100607 w 172441"/>
                <a:gd name="connsiteY42" fmla="*/ 2560 h 382518"/>
                <a:gd name="connsiteX0" fmla="*/ 100607 w 172441"/>
                <a:gd name="connsiteY0" fmla="*/ 2560 h 382518"/>
                <a:gd name="connsiteX1" fmla="*/ 53429 w 172441"/>
                <a:gd name="connsiteY1" fmla="*/ 9754 h 382518"/>
                <a:gd name="connsiteX2" fmla="*/ 26789 w 172441"/>
                <a:gd name="connsiteY2" fmla="*/ 28307 h 382518"/>
                <a:gd name="connsiteX3" fmla="*/ 10120 w 172441"/>
                <a:gd name="connsiteY3" fmla="*/ 64026 h 382518"/>
                <a:gd name="connsiteX4" fmla="*/ 5357 w 172441"/>
                <a:gd name="connsiteY4" fmla="*/ 97364 h 382518"/>
                <a:gd name="connsiteX5" fmla="*/ 5357 w 172441"/>
                <a:gd name="connsiteY5" fmla="*/ 154514 h 382518"/>
                <a:gd name="connsiteX6" fmla="*/ 5357 w 172441"/>
                <a:gd name="connsiteY6" fmla="*/ 202139 h 382518"/>
                <a:gd name="connsiteX7" fmla="*/ 595 w 172441"/>
                <a:gd name="connsiteY7" fmla="*/ 259289 h 382518"/>
                <a:gd name="connsiteX8" fmla="*/ 595 w 172441"/>
                <a:gd name="connsiteY8" fmla="*/ 311676 h 382518"/>
                <a:gd name="connsiteX9" fmla="*/ 5357 w 172441"/>
                <a:gd name="connsiteY9" fmla="*/ 352157 h 382518"/>
                <a:gd name="connsiteX10" fmla="*/ 17264 w 172441"/>
                <a:gd name="connsiteY10" fmla="*/ 380732 h 382518"/>
                <a:gd name="connsiteX11" fmla="*/ 45839 w 172441"/>
                <a:gd name="connsiteY11" fmla="*/ 378351 h 382518"/>
                <a:gd name="connsiteX12" fmla="*/ 62507 w 172441"/>
                <a:gd name="connsiteY12" fmla="*/ 368826 h 382518"/>
                <a:gd name="connsiteX13" fmla="*/ 67270 w 172441"/>
                <a:gd name="connsiteY13" fmla="*/ 347395 h 382518"/>
                <a:gd name="connsiteX14" fmla="*/ 57745 w 172441"/>
                <a:gd name="connsiteY14" fmla="*/ 318820 h 382518"/>
                <a:gd name="connsiteX15" fmla="*/ 57745 w 172441"/>
                <a:gd name="connsiteY15" fmla="*/ 283101 h 382518"/>
                <a:gd name="connsiteX16" fmla="*/ 62507 w 172441"/>
                <a:gd name="connsiteY16" fmla="*/ 259289 h 382518"/>
                <a:gd name="connsiteX17" fmla="*/ 69651 w 172441"/>
                <a:gd name="connsiteY17" fmla="*/ 228332 h 382518"/>
                <a:gd name="connsiteX18" fmla="*/ 64889 w 172441"/>
                <a:gd name="connsiteY18" fmla="*/ 185470 h 382518"/>
                <a:gd name="connsiteX19" fmla="*/ 62507 w 172441"/>
                <a:gd name="connsiteY19" fmla="*/ 140226 h 382518"/>
                <a:gd name="connsiteX20" fmla="*/ 62507 w 172441"/>
                <a:gd name="connsiteY20" fmla="*/ 104507 h 382518"/>
                <a:gd name="connsiteX21" fmla="*/ 79176 w 172441"/>
                <a:gd name="connsiteY21" fmla="*/ 90220 h 382518"/>
                <a:gd name="connsiteX22" fmla="*/ 95845 w 172441"/>
                <a:gd name="connsiteY22" fmla="*/ 104507 h 382518"/>
                <a:gd name="connsiteX23" fmla="*/ 88701 w 172441"/>
                <a:gd name="connsiteY23" fmla="*/ 137845 h 382518"/>
                <a:gd name="connsiteX24" fmla="*/ 88701 w 172441"/>
                <a:gd name="connsiteY24" fmla="*/ 178326 h 382518"/>
                <a:gd name="connsiteX25" fmla="*/ 86320 w 172441"/>
                <a:gd name="connsiteY25" fmla="*/ 218807 h 382518"/>
                <a:gd name="connsiteX26" fmla="*/ 86320 w 172441"/>
                <a:gd name="connsiteY26" fmla="*/ 256907 h 382518"/>
                <a:gd name="connsiteX27" fmla="*/ 86320 w 172441"/>
                <a:gd name="connsiteY27" fmla="*/ 295007 h 382518"/>
                <a:gd name="connsiteX28" fmla="*/ 91082 w 172441"/>
                <a:gd name="connsiteY28" fmla="*/ 328345 h 382518"/>
                <a:gd name="connsiteX29" fmla="*/ 102989 w 172441"/>
                <a:gd name="connsiteY29" fmla="*/ 359301 h 382518"/>
                <a:gd name="connsiteX30" fmla="*/ 119657 w 172441"/>
                <a:gd name="connsiteY30" fmla="*/ 378351 h 382518"/>
                <a:gd name="connsiteX31" fmla="*/ 152995 w 172441"/>
                <a:gd name="connsiteY31" fmla="*/ 378351 h 382518"/>
                <a:gd name="connsiteX32" fmla="*/ 172045 w 172441"/>
                <a:gd name="connsiteY32" fmla="*/ 361682 h 382518"/>
                <a:gd name="connsiteX33" fmla="*/ 164901 w 172441"/>
                <a:gd name="connsiteY33" fmla="*/ 333107 h 382518"/>
                <a:gd name="connsiteX34" fmla="*/ 152995 w 172441"/>
                <a:gd name="connsiteY34" fmla="*/ 321201 h 382518"/>
                <a:gd name="connsiteX35" fmla="*/ 145851 w 172441"/>
                <a:gd name="connsiteY35" fmla="*/ 292626 h 382518"/>
                <a:gd name="connsiteX36" fmla="*/ 141089 w 172441"/>
                <a:gd name="connsiteY36" fmla="*/ 252145 h 382518"/>
                <a:gd name="connsiteX37" fmla="*/ 139700 w 172441"/>
                <a:gd name="connsiteY37" fmla="*/ 221189 h 382518"/>
                <a:gd name="connsiteX38" fmla="*/ 143470 w 172441"/>
                <a:gd name="connsiteY38" fmla="*/ 185470 h 382518"/>
                <a:gd name="connsiteX39" fmla="*/ 150614 w 172441"/>
                <a:gd name="connsiteY39" fmla="*/ 147370 h 382518"/>
                <a:gd name="connsiteX40" fmla="*/ 152995 w 172441"/>
                <a:gd name="connsiteY40" fmla="*/ 92601 h 382518"/>
                <a:gd name="connsiteX41" fmla="*/ 149225 w 172441"/>
                <a:gd name="connsiteY41" fmla="*/ 53559 h 382518"/>
                <a:gd name="connsiteX42" fmla="*/ 100607 w 172441"/>
                <a:gd name="connsiteY42" fmla="*/ 2560 h 382518"/>
                <a:gd name="connsiteX0" fmla="*/ 100607 w 172441"/>
                <a:gd name="connsiteY0" fmla="*/ 2560 h 382518"/>
                <a:gd name="connsiteX1" fmla="*/ 53429 w 172441"/>
                <a:gd name="connsiteY1" fmla="*/ 9754 h 382518"/>
                <a:gd name="connsiteX2" fmla="*/ 26789 w 172441"/>
                <a:gd name="connsiteY2" fmla="*/ 28307 h 382518"/>
                <a:gd name="connsiteX3" fmla="*/ 10120 w 172441"/>
                <a:gd name="connsiteY3" fmla="*/ 64026 h 382518"/>
                <a:gd name="connsiteX4" fmla="*/ 5357 w 172441"/>
                <a:gd name="connsiteY4" fmla="*/ 97364 h 382518"/>
                <a:gd name="connsiteX5" fmla="*/ 5357 w 172441"/>
                <a:gd name="connsiteY5" fmla="*/ 154514 h 382518"/>
                <a:gd name="connsiteX6" fmla="*/ 5357 w 172441"/>
                <a:gd name="connsiteY6" fmla="*/ 202139 h 382518"/>
                <a:gd name="connsiteX7" fmla="*/ 595 w 172441"/>
                <a:gd name="connsiteY7" fmla="*/ 259289 h 382518"/>
                <a:gd name="connsiteX8" fmla="*/ 595 w 172441"/>
                <a:gd name="connsiteY8" fmla="*/ 311676 h 382518"/>
                <a:gd name="connsiteX9" fmla="*/ 5357 w 172441"/>
                <a:gd name="connsiteY9" fmla="*/ 352157 h 382518"/>
                <a:gd name="connsiteX10" fmla="*/ 17264 w 172441"/>
                <a:gd name="connsiteY10" fmla="*/ 380732 h 382518"/>
                <a:gd name="connsiteX11" fmla="*/ 45839 w 172441"/>
                <a:gd name="connsiteY11" fmla="*/ 378351 h 382518"/>
                <a:gd name="connsiteX12" fmla="*/ 62507 w 172441"/>
                <a:gd name="connsiteY12" fmla="*/ 368826 h 382518"/>
                <a:gd name="connsiteX13" fmla="*/ 67270 w 172441"/>
                <a:gd name="connsiteY13" fmla="*/ 347395 h 382518"/>
                <a:gd name="connsiteX14" fmla="*/ 57745 w 172441"/>
                <a:gd name="connsiteY14" fmla="*/ 318820 h 382518"/>
                <a:gd name="connsiteX15" fmla="*/ 57745 w 172441"/>
                <a:gd name="connsiteY15" fmla="*/ 283101 h 382518"/>
                <a:gd name="connsiteX16" fmla="*/ 62507 w 172441"/>
                <a:gd name="connsiteY16" fmla="*/ 259289 h 382518"/>
                <a:gd name="connsiteX17" fmla="*/ 69651 w 172441"/>
                <a:gd name="connsiteY17" fmla="*/ 228332 h 382518"/>
                <a:gd name="connsiteX18" fmla="*/ 64889 w 172441"/>
                <a:gd name="connsiteY18" fmla="*/ 185470 h 382518"/>
                <a:gd name="connsiteX19" fmla="*/ 62507 w 172441"/>
                <a:gd name="connsiteY19" fmla="*/ 140226 h 382518"/>
                <a:gd name="connsiteX20" fmla="*/ 62507 w 172441"/>
                <a:gd name="connsiteY20" fmla="*/ 104507 h 382518"/>
                <a:gd name="connsiteX21" fmla="*/ 79176 w 172441"/>
                <a:gd name="connsiteY21" fmla="*/ 90220 h 382518"/>
                <a:gd name="connsiteX22" fmla="*/ 95845 w 172441"/>
                <a:gd name="connsiteY22" fmla="*/ 104507 h 382518"/>
                <a:gd name="connsiteX23" fmla="*/ 88701 w 172441"/>
                <a:gd name="connsiteY23" fmla="*/ 137845 h 382518"/>
                <a:gd name="connsiteX24" fmla="*/ 88701 w 172441"/>
                <a:gd name="connsiteY24" fmla="*/ 178326 h 382518"/>
                <a:gd name="connsiteX25" fmla="*/ 86320 w 172441"/>
                <a:gd name="connsiteY25" fmla="*/ 218807 h 382518"/>
                <a:gd name="connsiteX26" fmla="*/ 86320 w 172441"/>
                <a:gd name="connsiteY26" fmla="*/ 256907 h 382518"/>
                <a:gd name="connsiteX27" fmla="*/ 86320 w 172441"/>
                <a:gd name="connsiteY27" fmla="*/ 295007 h 382518"/>
                <a:gd name="connsiteX28" fmla="*/ 91082 w 172441"/>
                <a:gd name="connsiteY28" fmla="*/ 328345 h 382518"/>
                <a:gd name="connsiteX29" fmla="*/ 102989 w 172441"/>
                <a:gd name="connsiteY29" fmla="*/ 359301 h 382518"/>
                <a:gd name="connsiteX30" fmla="*/ 119657 w 172441"/>
                <a:gd name="connsiteY30" fmla="*/ 378351 h 382518"/>
                <a:gd name="connsiteX31" fmla="*/ 152995 w 172441"/>
                <a:gd name="connsiteY31" fmla="*/ 378351 h 382518"/>
                <a:gd name="connsiteX32" fmla="*/ 172045 w 172441"/>
                <a:gd name="connsiteY32" fmla="*/ 361682 h 382518"/>
                <a:gd name="connsiteX33" fmla="*/ 164901 w 172441"/>
                <a:gd name="connsiteY33" fmla="*/ 333107 h 382518"/>
                <a:gd name="connsiteX34" fmla="*/ 152995 w 172441"/>
                <a:gd name="connsiteY34" fmla="*/ 321201 h 382518"/>
                <a:gd name="connsiteX35" fmla="*/ 145851 w 172441"/>
                <a:gd name="connsiteY35" fmla="*/ 292626 h 382518"/>
                <a:gd name="connsiteX36" fmla="*/ 141089 w 172441"/>
                <a:gd name="connsiteY36" fmla="*/ 252145 h 382518"/>
                <a:gd name="connsiteX37" fmla="*/ 139700 w 172441"/>
                <a:gd name="connsiteY37" fmla="*/ 221189 h 382518"/>
                <a:gd name="connsiteX38" fmla="*/ 143470 w 172441"/>
                <a:gd name="connsiteY38" fmla="*/ 185470 h 382518"/>
                <a:gd name="connsiteX39" fmla="*/ 147786 w 172441"/>
                <a:gd name="connsiteY39" fmla="*/ 147370 h 382518"/>
                <a:gd name="connsiteX40" fmla="*/ 152995 w 172441"/>
                <a:gd name="connsiteY40" fmla="*/ 92601 h 382518"/>
                <a:gd name="connsiteX41" fmla="*/ 149225 w 172441"/>
                <a:gd name="connsiteY41" fmla="*/ 53559 h 382518"/>
                <a:gd name="connsiteX42" fmla="*/ 100607 w 172441"/>
                <a:gd name="connsiteY42" fmla="*/ 2560 h 382518"/>
                <a:gd name="connsiteX0" fmla="*/ 100607 w 172441"/>
                <a:gd name="connsiteY0" fmla="*/ 2560 h 382518"/>
                <a:gd name="connsiteX1" fmla="*/ 53429 w 172441"/>
                <a:gd name="connsiteY1" fmla="*/ 9754 h 382518"/>
                <a:gd name="connsiteX2" fmla="*/ 26789 w 172441"/>
                <a:gd name="connsiteY2" fmla="*/ 28307 h 382518"/>
                <a:gd name="connsiteX3" fmla="*/ 10120 w 172441"/>
                <a:gd name="connsiteY3" fmla="*/ 64026 h 382518"/>
                <a:gd name="connsiteX4" fmla="*/ 5357 w 172441"/>
                <a:gd name="connsiteY4" fmla="*/ 97364 h 382518"/>
                <a:gd name="connsiteX5" fmla="*/ 5357 w 172441"/>
                <a:gd name="connsiteY5" fmla="*/ 154514 h 382518"/>
                <a:gd name="connsiteX6" fmla="*/ 5357 w 172441"/>
                <a:gd name="connsiteY6" fmla="*/ 202139 h 382518"/>
                <a:gd name="connsiteX7" fmla="*/ 595 w 172441"/>
                <a:gd name="connsiteY7" fmla="*/ 259289 h 382518"/>
                <a:gd name="connsiteX8" fmla="*/ 595 w 172441"/>
                <a:gd name="connsiteY8" fmla="*/ 311676 h 382518"/>
                <a:gd name="connsiteX9" fmla="*/ 5357 w 172441"/>
                <a:gd name="connsiteY9" fmla="*/ 352157 h 382518"/>
                <a:gd name="connsiteX10" fmla="*/ 17264 w 172441"/>
                <a:gd name="connsiteY10" fmla="*/ 380732 h 382518"/>
                <a:gd name="connsiteX11" fmla="*/ 45839 w 172441"/>
                <a:gd name="connsiteY11" fmla="*/ 378351 h 382518"/>
                <a:gd name="connsiteX12" fmla="*/ 62507 w 172441"/>
                <a:gd name="connsiteY12" fmla="*/ 368826 h 382518"/>
                <a:gd name="connsiteX13" fmla="*/ 67270 w 172441"/>
                <a:gd name="connsiteY13" fmla="*/ 347395 h 382518"/>
                <a:gd name="connsiteX14" fmla="*/ 57745 w 172441"/>
                <a:gd name="connsiteY14" fmla="*/ 318820 h 382518"/>
                <a:gd name="connsiteX15" fmla="*/ 57745 w 172441"/>
                <a:gd name="connsiteY15" fmla="*/ 283101 h 382518"/>
                <a:gd name="connsiteX16" fmla="*/ 62507 w 172441"/>
                <a:gd name="connsiteY16" fmla="*/ 259289 h 382518"/>
                <a:gd name="connsiteX17" fmla="*/ 69651 w 172441"/>
                <a:gd name="connsiteY17" fmla="*/ 228332 h 382518"/>
                <a:gd name="connsiteX18" fmla="*/ 64889 w 172441"/>
                <a:gd name="connsiteY18" fmla="*/ 185470 h 382518"/>
                <a:gd name="connsiteX19" fmla="*/ 62507 w 172441"/>
                <a:gd name="connsiteY19" fmla="*/ 140226 h 382518"/>
                <a:gd name="connsiteX20" fmla="*/ 62507 w 172441"/>
                <a:gd name="connsiteY20" fmla="*/ 104507 h 382518"/>
                <a:gd name="connsiteX21" fmla="*/ 79176 w 172441"/>
                <a:gd name="connsiteY21" fmla="*/ 90220 h 382518"/>
                <a:gd name="connsiteX22" fmla="*/ 95845 w 172441"/>
                <a:gd name="connsiteY22" fmla="*/ 104507 h 382518"/>
                <a:gd name="connsiteX23" fmla="*/ 88701 w 172441"/>
                <a:gd name="connsiteY23" fmla="*/ 137845 h 382518"/>
                <a:gd name="connsiteX24" fmla="*/ 88701 w 172441"/>
                <a:gd name="connsiteY24" fmla="*/ 178326 h 382518"/>
                <a:gd name="connsiteX25" fmla="*/ 86320 w 172441"/>
                <a:gd name="connsiteY25" fmla="*/ 218807 h 382518"/>
                <a:gd name="connsiteX26" fmla="*/ 86320 w 172441"/>
                <a:gd name="connsiteY26" fmla="*/ 256907 h 382518"/>
                <a:gd name="connsiteX27" fmla="*/ 86320 w 172441"/>
                <a:gd name="connsiteY27" fmla="*/ 295007 h 382518"/>
                <a:gd name="connsiteX28" fmla="*/ 91082 w 172441"/>
                <a:gd name="connsiteY28" fmla="*/ 328345 h 382518"/>
                <a:gd name="connsiteX29" fmla="*/ 102989 w 172441"/>
                <a:gd name="connsiteY29" fmla="*/ 359301 h 382518"/>
                <a:gd name="connsiteX30" fmla="*/ 119657 w 172441"/>
                <a:gd name="connsiteY30" fmla="*/ 378351 h 382518"/>
                <a:gd name="connsiteX31" fmla="*/ 152995 w 172441"/>
                <a:gd name="connsiteY31" fmla="*/ 378351 h 382518"/>
                <a:gd name="connsiteX32" fmla="*/ 172045 w 172441"/>
                <a:gd name="connsiteY32" fmla="*/ 361682 h 382518"/>
                <a:gd name="connsiteX33" fmla="*/ 164901 w 172441"/>
                <a:gd name="connsiteY33" fmla="*/ 335935 h 382518"/>
                <a:gd name="connsiteX34" fmla="*/ 152995 w 172441"/>
                <a:gd name="connsiteY34" fmla="*/ 321201 h 382518"/>
                <a:gd name="connsiteX35" fmla="*/ 145851 w 172441"/>
                <a:gd name="connsiteY35" fmla="*/ 292626 h 382518"/>
                <a:gd name="connsiteX36" fmla="*/ 141089 w 172441"/>
                <a:gd name="connsiteY36" fmla="*/ 252145 h 382518"/>
                <a:gd name="connsiteX37" fmla="*/ 139700 w 172441"/>
                <a:gd name="connsiteY37" fmla="*/ 221189 h 382518"/>
                <a:gd name="connsiteX38" fmla="*/ 143470 w 172441"/>
                <a:gd name="connsiteY38" fmla="*/ 185470 h 382518"/>
                <a:gd name="connsiteX39" fmla="*/ 147786 w 172441"/>
                <a:gd name="connsiteY39" fmla="*/ 147370 h 382518"/>
                <a:gd name="connsiteX40" fmla="*/ 152995 w 172441"/>
                <a:gd name="connsiteY40" fmla="*/ 92601 h 382518"/>
                <a:gd name="connsiteX41" fmla="*/ 149225 w 172441"/>
                <a:gd name="connsiteY41" fmla="*/ 53559 h 382518"/>
                <a:gd name="connsiteX42" fmla="*/ 100607 w 172441"/>
                <a:gd name="connsiteY42" fmla="*/ 2560 h 382518"/>
                <a:gd name="connsiteX0" fmla="*/ 100607 w 172441"/>
                <a:gd name="connsiteY0" fmla="*/ 2560 h 381049"/>
                <a:gd name="connsiteX1" fmla="*/ 53429 w 172441"/>
                <a:gd name="connsiteY1" fmla="*/ 9754 h 381049"/>
                <a:gd name="connsiteX2" fmla="*/ 26789 w 172441"/>
                <a:gd name="connsiteY2" fmla="*/ 28307 h 381049"/>
                <a:gd name="connsiteX3" fmla="*/ 10120 w 172441"/>
                <a:gd name="connsiteY3" fmla="*/ 64026 h 381049"/>
                <a:gd name="connsiteX4" fmla="*/ 5357 w 172441"/>
                <a:gd name="connsiteY4" fmla="*/ 97364 h 381049"/>
                <a:gd name="connsiteX5" fmla="*/ 5357 w 172441"/>
                <a:gd name="connsiteY5" fmla="*/ 154514 h 381049"/>
                <a:gd name="connsiteX6" fmla="*/ 5357 w 172441"/>
                <a:gd name="connsiteY6" fmla="*/ 202139 h 381049"/>
                <a:gd name="connsiteX7" fmla="*/ 595 w 172441"/>
                <a:gd name="connsiteY7" fmla="*/ 259289 h 381049"/>
                <a:gd name="connsiteX8" fmla="*/ 595 w 172441"/>
                <a:gd name="connsiteY8" fmla="*/ 311676 h 381049"/>
                <a:gd name="connsiteX9" fmla="*/ 5357 w 172441"/>
                <a:gd name="connsiteY9" fmla="*/ 352157 h 381049"/>
                <a:gd name="connsiteX10" fmla="*/ 17264 w 172441"/>
                <a:gd name="connsiteY10" fmla="*/ 378847 h 381049"/>
                <a:gd name="connsiteX11" fmla="*/ 45839 w 172441"/>
                <a:gd name="connsiteY11" fmla="*/ 378351 h 381049"/>
                <a:gd name="connsiteX12" fmla="*/ 62507 w 172441"/>
                <a:gd name="connsiteY12" fmla="*/ 368826 h 381049"/>
                <a:gd name="connsiteX13" fmla="*/ 67270 w 172441"/>
                <a:gd name="connsiteY13" fmla="*/ 347395 h 381049"/>
                <a:gd name="connsiteX14" fmla="*/ 57745 w 172441"/>
                <a:gd name="connsiteY14" fmla="*/ 318820 h 381049"/>
                <a:gd name="connsiteX15" fmla="*/ 57745 w 172441"/>
                <a:gd name="connsiteY15" fmla="*/ 283101 h 381049"/>
                <a:gd name="connsiteX16" fmla="*/ 62507 w 172441"/>
                <a:gd name="connsiteY16" fmla="*/ 259289 h 381049"/>
                <a:gd name="connsiteX17" fmla="*/ 69651 w 172441"/>
                <a:gd name="connsiteY17" fmla="*/ 228332 h 381049"/>
                <a:gd name="connsiteX18" fmla="*/ 64889 w 172441"/>
                <a:gd name="connsiteY18" fmla="*/ 185470 h 381049"/>
                <a:gd name="connsiteX19" fmla="*/ 62507 w 172441"/>
                <a:gd name="connsiteY19" fmla="*/ 140226 h 381049"/>
                <a:gd name="connsiteX20" fmla="*/ 62507 w 172441"/>
                <a:gd name="connsiteY20" fmla="*/ 104507 h 381049"/>
                <a:gd name="connsiteX21" fmla="*/ 79176 w 172441"/>
                <a:gd name="connsiteY21" fmla="*/ 90220 h 381049"/>
                <a:gd name="connsiteX22" fmla="*/ 95845 w 172441"/>
                <a:gd name="connsiteY22" fmla="*/ 104507 h 381049"/>
                <a:gd name="connsiteX23" fmla="*/ 88701 w 172441"/>
                <a:gd name="connsiteY23" fmla="*/ 137845 h 381049"/>
                <a:gd name="connsiteX24" fmla="*/ 88701 w 172441"/>
                <a:gd name="connsiteY24" fmla="*/ 178326 h 381049"/>
                <a:gd name="connsiteX25" fmla="*/ 86320 w 172441"/>
                <a:gd name="connsiteY25" fmla="*/ 218807 h 381049"/>
                <a:gd name="connsiteX26" fmla="*/ 86320 w 172441"/>
                <a:gd name="connsiteY26" fmla="*/ 256907 h 381049"/>
                <a:gd name="connsiteX27" fmla="*/ 86320 w 172441"/>
                <a:gd name="connsiteY27" fmla="*/ 295007 h 381049"/>
                <a:gd name="connsiteX28" fmla="*/ 91082 w 172441"/>
                <a:gd name="connsiteY28" fmla="*/ 328345 h 381049"/>
                <a:gd name="connsiteX29" fmla="*/ 102989 w 172441"/>
                <a:gd name="connsiteY29" fmla="*/ 359301 h 381049"/>
                <a:gd name="connsiteX30" fmla="*/ 119657 w 172441"/>
                <a:gd name="connsiteY30" fmla="*/ 378351 h 381049"/>
                <a:gd name="connsiteX31" fmla="*/ 152995 w 172441"/>
                <a:gd name="connsiteY31" fmla="*/ 378351 h 381049"/>
                <a:gd name="connsiteX32" fmla="*/ 172045 w 172441"/>
                <a:gd name="connsiteY32" fmla="*/ 361682 h 381049"/>
                <a:gd name="connsiteX33" fmla="*/ 164901 w 172441"/>
                <a:gd name="connsiteY33" fmla="*/ 335935 h 381049"/>
                <a:gd name="connsiteX34" fmla="*/ 152995 w 172441"/>
                <a:gd name="connsiteY34" fmla="*/ 321201 h 381049"/>
                <a:gd name="connsiteX35" fmla="*/ 145851 w 172441"/>
                <a:gd name="connsiteY35" fmla="*/ 292626 h 381049"/>
                <a:gd name="connsiteX36" fmla="*/ 141089 w 172441"/>
                <a:gd name="connsiteY36" fmla="*/ 252145 h 381049"/>
                <a:gd name="connsiteX37" fmla="*/ 139700 w 172441"/>
                <a:gd name="connsiteY37" fmla="*/ 221189 h 381049"/>
                <a:gd name="connsiteX38" fmla="*/ 143470 w 172441"/>
                <a:gd name="connsiteY38" fmla="*/ 185470 h 381049"/>
                <a:gd name="connsiteX39" fmla="*/ 147786 w 172441"/>
                <a:gd name="connsiteY39" fmla="*/ 147370 h 381049"/>
                <a:gd name="connsiteX40" fmla="*/ 152995 w 172441"/>
                <a:gd name="connsiteY40" fmla="*/ 92601 h 381049"/>
                <a:gd name="connsiteX41" fmla="*/ 149225 w 172441"/>
                <a:gd name="connsiteY41" fmla="*/ 53559 h 381049"/>
                <a:gd name="connsiteX42" fmla="*/ 100607 w 172441"/>
                <a:gd name="connsiteY42" fmla="*/ 2560 h 381049"/>
                <a:gd name="connsiteX0" fmla="*/ 100607 w 172441"/>
                <a:gd name="connsiteY0" fmla="*/ 2560 h 381049"/>
                <a:gd name="connsiteX1" fmla="*/ 53429 w 172441"/>
                <a:gd name="connsiteY1" fmla="*/ 9754 h 381049"/>
                <a:gd name="connsiteX2" fmla="*/ 26789 w 172441"/>
                <a:gd name="connsiteY2" fmla="*/ 28307 h 381049"/>
                <a:gd name="connsiteX3" fmla="*/ 10120 w 172441"/>
                <a:gd name="connsiteY3" fmla="*/ 64026 h 381049"/>
                <a:gd name="connsiteX4" fmla="*/ 5357 w 172441"/>
                <a:gd name="connsiteY4" fmla="*/ 97364 h 381049"/>
                <a:gd name="connsiteX5" fmla="*/ 5357 w 172441"/>
                <a:gd name="connsiteY5" fmla="*/ 154514 h 381049"/>
                <a:gd name="connsiteX6" fmla="*/ 5357 w 172441"/>
                <a:gd name="connsiteY6" fmla="*/ 202139 h 381049"/>
                <a:gd name="connsiteX7" fmla="*/ 595 w 172441"/>
                <a:gd name="connsiteY7" fmla="*/ 259289 h 381049"/>
                <a:gd name="connsiteX8" fmla="*/ 595 w 172441"/>
                <a:gd name="connsiteY8" fmla="*/ 311676 h 381049"/>
                <a:gd name="connsiteX9" fmla="*/ 5357 w 172441"/>
                <a:gd name="connsiteY9" fmla="*/ 352157 h 381049"/>
                <a:gd name="connsiteX10" fmla="*/ 17264 w 172441"/>
                <a:gd name="connsiteY10" fmla="*/ 378847 h 381049"/>
                <a:gd name="connsiteX11" fmla="*/ 45839 w 172441"/>
                <a:gd name="connsiteY11" fmla="*/ 378351 h 381049"/>
                <a:gd name="connsiteX12" fmla="*/ 62507 w 172441"/>
                <a:gd name="connsiteY12" fmla="*/ 368826 h 381049"/>
                <a:gd name="connsiteX13" fmla="*/ 67270 w 172441"/>
                <a:gd name="connsiteY13" fmla="*/ 347395 h 381049"/>
                <a:gd name="connsiteX14" fmla="*/ 57745 w 172441"/>
                <a:gd name="connsiteY14" fmla="*/ 318820 h 381049"/>
                <a:gd name="connsiteX15" fmla="*/ 57745 w 172441"/>
                <a:gd name="connsiteY15" fmla="*/ 283101 h 381049"/>
                <a:gd name="connsiteX16" fmla="*/ 62507 w 172441"/>
                <a:gd name="connsiteY16" fmla="*/ 259289 h 381049"/>
                <a:gd name="connsiteX17" fmla="*/ 67766 w 172441"/>
                <a:gd name="connsiteY17" fmla="*/ 228332 h 381049"/>
                <a:gd name="connsiteX18" fmla="*/ 64889 w 172441"/>
                <a:gd name="connsiteY18" fmla="*/ 185470 h 381049"/>
                <a:gd name="connsiteX19" fmla="*/ 62507 w 172441"/>
                <a:gd name="connsiteY19" fmla="*/ 140226 h 381049"/>
                <a:gd name="connsiteX20" fmla="*/ 62507 w 172441"/>
                <a:gd name="connsiteY20" fmla="*/ 104507 h 381049"/>
                <a:gd name="connsiteX21" fmla="*/ 79176 w 172441"/>
                <a:gd name="connsiteY21" fmla="*/ 90220 h 381049"/>
                <a:gd name="connsiteX22" fmla="*/ 95845 w 172441"/>
                <a:gd name="connsiteY22" fmla="*/ 104507 h 381049"/>
                <a:gd name="connsiteX23" fmla="*/ 88701 w 172441"/>
                <a:gd name="connsiteY23" fmla="*/ 137845 h 381049"/>
                <a:gd name="connsiteX24" fmla="*/ 88701 w 172441"/>
                <a:gd name="connsiteY24" fmla="*/ 178326 h 381049"/>
                <a:gd name="connsiteX25" fmla="*/ 86320 w 172441"/>
                <a:gd name="connsiteY25" fmla="*/ 218807 h 381049"/>
                <a:gd name="connsiteX26" fmla="*/ 86320 w 172441"/>
                <a:gd name="connsiteY26" fmla="*/ 256907 h 381049"/>
                <a:gd name="connsiteX27" fmla="*/ 86320 w 172441"/>
                <a:gd name="connsiteY27" fmla="*/ 295007 h 381049"/>
                <a:gd name="connsiteX28" fmla="*/ 91082 w 172441"/>
                <a:gd name="connsiteY28" fmla="*/ 328345 h 381049"/>
                <a:gd name="connsiteX29" fmla="*/ 102989 w 172441"/>
                <a:gd name="connsiteY29" fmla="*/ 359301 h 381049"/>
                <a:gd name="connsiteX30" fmla="*/ 119657 w 172441"/>
                <a:gd name="connsiteY30" fmla="*/ 378351 h 381049"/>
                <a:gd name="connsiteX31" fmla="*/ 152995 w 172441"/>
                <a:gd name="connsiteY31" fmla="*/ 378351 h 381049"/>
                <a:gd name="connsiteX32" fmla="*/ 172045 w 172441"/>
                <a:gd name="connsiteY32" fmla="*/ 361682 h 381049"/>
                <a:gd name="connsiteX33" fmla="*/ 164901 w 172441"/>
                <a:gd name="connsiteY33" fmla="*/ 335935 h 381049"/>
                <a:gd name="connsiteX34" fmla="*/ 152995 w 172441"/>
                <a:gd name="connsiteY34" fmla="*/ 321201 h 381049"/>
                <a:gd name="connsiteX35" fmla="*/ 145851 w 172441"/>
                <a:gd name="connsiteY35" fmla="*/ 292626 h 381049"/>
                <a:gd name="connsiteX36" fmla="*/ 141089 w 172441"/>
                <a:gd name="connsiteY36" fmla="*/ 252145 h 381049"/>
                <a:gd name="connsiteX37" fmla="*/ 139700 w 172441"/>
                <a:gd name="connsiteY37" fmla="*/ 221189 h 381049"/>
                <a:gd name="connsiteX38" fmla="*/ 143470 w 172441"/>
                <a:gd name="connsiteY38" fmla="*/ 185470 h 381049"/>
                <a:gd name="connsiteX39" fmla="*/ 147786 w 172441"/>
                <a:gd name="connsiteY39" fmla="*/ 147370 h 381049"/>
                <a:gd name="connsiteX40" fmla="*/ 152995 w 172441"/>
                <a:gd name="connsiteY40" fmla="*/ 92601 h 381049"/>
                <a:gd name="connsiteX41" fmla="*/ 149225 w 172441"/>
                <a:gd name="connsiteY41" fmla="*/ 53559 h 381049"/>
                <a:gd name="connsiteX42" fmla="*/ 100607 w 172441"/>
                <a:gd name="connsiteY42" fmla="*/ 2560 h 381049"/>
                <a:gd name="connsiteX0" fmla="*/ 100607 w 172441"/>
                <a:gd name="connsiteY0" fmla="*/ 2560 h 381049"/>
                <a:gd name="connsiteX1" fmla="*/ 53429 w 172441"/>
                <a:gd name="connsiteY1" fmla="*/ 9754 h 381049"/>
                <a:gd name="connsiteX2" fmla="*/ 26789 w 172441"/>
                <a:gd name="connsiteY2" fmla="*/ 28307 h 381049"/>
                <a:gd name="connsiteX3" fmla="*/ 10120 w 172441"/>
                <a:gd name="connsiteY3" fmla="*/ 64026 h 381049"/>
                <a:gd name="connsiteX4" fmla="*/ 5357 w 172441"/>
                <a:gd name="connsiteY4" fmla="*/ 97364 h 381049"/>
                <a:gd name="connsiteX5" fmla="*/ 5357 w 172441"/>
                <a:gd name="connsiteY5" fmla="*/ 154514 h 381049"/>
                <a:gd name="connsiteX6" fmla="*/ 5357 w 172441"/>
                <a:gd name="connsiteY6" fmla="*/ 202139 h 381049"/>
                <a:gd name="connsiteX7" fmla="*/ 595 w 172441"/>
                <a:gd name="connsiteY7" fmla="*/ 259289 h 381049"/>
                <a:gd name="connsiteX8" fmla="*/ 595 w 172441"/>
                <a:gd name="connsiteY8" fmla="*/ 311676 h 381049"/>
                <a:gd name="connsiteX9" fmla="*/ 5357 w 172441"/>
                <a:gd name="connsiteY9" fmla="*/ 352157 h 381049"/>
                <a:gd name="connsiteX10" fmla="*/ 17264 w 172441"/>
                <a:gd name="connsiteY10" fmla="*/ 378847 h 381049"/>
                <a:gd name="connsiteX11" fmla="*/ 45839 w 172441"/>
                <a:gd name="connsiteY11" fmla="*/ 378351 h 381049"/>
                <a:gd name="connsiteX12" fmla="*/ 62507 w 172441"/>
                <a:gd name="connsiteY12" fmla="*/ 368826 h 381049"/>
                <a:gd name="connsiteX13" fmla="*/ 67270 w 172441"/>
                <a:gd name="connsiteY13" fmla="*/ 347395 h 381049"/>
                <a:gd name="connsiteX14" fmla="*/ 57745 w 172441"/>
                <a:gd name="connsiteY14" fmla="*/ 318820 h 381049"/>
                <a:gd name="connsiteX15" fmla="*/ 57745 w 172441"/>
                <a:gd name="connsiteY15" fmla="*/ 283101 h 381049"/>
                <a:gd name="connsiteX16" fmla="*/ 62507 w 172441"/>
                <a:gd name="connsiteY16" fmla="*/ 259289 h 381049"/>
                <a:gd name="connsiteX17" fmla="*/ 67766 w 172441"/>
                <a:gd name="connsiteY17" fmla="*/ 228332 h 381049"/>
                <a:gd name="connsiteX18" fmla="*/ 64889 w 172441"/>
                <a:gd name="connsiteY18" fmla="*/ 185470 h 381049"/>
                <a:gd name="connsiteX19" fmla="*/ 62507 w 172441"/>
                <a:gd name="connsiteY19" fmla="*/ 140226 h 381049"/>
                <a:gd name="connsiteX20" fmla="*/ 62507 w 172441"/>
                <a:gd name="connsiteY20" fmla="*/ 104507 h 381049"/>
                <a:gd name="connsiteX21" fmla="*/ 79176 w 172441"/>
                <a:gd name="connsiteY21" fmla="*/ 90220 h 381049"/>
                <a:gd name="connsiteX22" fmla="*/ 95845 w 172441"/>
                <a:gd name="connsiteY22" fmla="*/ 104507 h 381049"/>
                <a:gd name="connsiteX23" fmla="*/ 91529 w 172441"/>
                <a:gd name="connsiteY23" fmla="*/ 137845 h 381049"/>
                <a:gd name="connsiteX24" fmla="*/ 88701 w 172441"/>
                <a:gd name="connsiteY24" fmla="*/ 178326 h 381049"/>
                <a:gd name="connsiteX25" fmla="*/ 86320 w 172441"/>
                <a:gd name="connsiteY25" fmla="*/ 218807 h 381049"/>
                <a:gd name="connsiteX26" fmla="*/ 86320 w 172441"/>
                <a:gd name="connsiteY26" fmla="*/ 256907 h 381049"/>
                <a:gd name="connsiteX27" fmla="*/ 86320 w 172441"/>
                <a:gd name="connsiteY27" fmla="*/ 295007 h 381049"/>
                <a:gd name="connsiteX28" fmla="*/ 91082 w 172441"/>
                <a:gd name="connsiteY28" fmla="*/ 328345 h 381049"/>
                <a:gd name="connsiteX29" fmla="*/ 102989 w 172441"/>
                <a:gd name="connsiteY29" fmla="*/ 359301 h 381049"/>
                <a:gd name="connsiteX30" fmla="*/ 119657 w 172441"/>
                <a:gd name="connsiteY30" fmla="*/ 378351 h 381049"/>
                <a:gd name="connsiteX31" fmla="*/ 152995 w 172441"/>
                <a:gd name="connsiteY31" fmla="*/ 378351 h 381049"/>
                <a:gd name="connsiteX32" fmla="*/ 172045 w 172441"/>
                <a:gd name="connsiteY32" fmla="*/ 361682 h 381049"/>
                <a:gd name="connsiteX33" fmla="*/ 164901 w 172441"/>
                <a:gd name="connsiteY33" fmla="*/ 335935 h 381049"/>
                <a:gd name="connsiteX34" fmla="*/ 152995 w 172441"/>
                <a:gd name="connsiteY34" fmla="*/ 321201 h 381049"/>
                <a:gd name="connsiteX35" fmla="*/ 145851 w 172441"/>
                <a:gd name="connsiteY35" fmla="*/ 292626 h 381049"/>
                <a:gd name="connsiteX36" fmla="*/ 141089 w 172441"/>
                <a:gd name="connsiteY36" fmla="*/ 252145 h 381049"/>
                <a:gd name="connsiteX37" fmla="*/ 139700 w 172441"/>
                <a:gd name="connsiteY37" fmla="*/ 221189 h 381049"/>
                <a:gd name="connsiteX38" fmla="*/ 143470 w 172441"/>
                <a:gd name="connsiteY38" fmla="*/ 185470 h 381049"/>
                <a:gd name="connsiteX39" fmla="*/ 147786 w 172441"/>
                <a:gd name="connsiteY39" fmla="*/ 147370 h 381049"/>
                <a:gd name="connsiteX40" fmla="*/ 152995 w 172441"/>
                <a:gd name="connsiteY40" fmla="*/ 92601 h 381049"/>
                <a:gd name="connsiteX41" fmla="*/ 149225 w 172441"/>
                <a:gd name="connsiteY41" fmla="*/ 53559 h 381049"/>
                <a:gd name="connsiteX42" fmla="*/ 100607 w 172441"/>
                <a:gd name="connsiteY42" fmla="*/ 2560 h 381049"/>
                <a:gd name="connsiteX0" fmla="*/ 100607 w 172441"/>
                <a:gd name="connsiteY0" fmla="*/ 3028 h 381517"/>
                <a:gd name="connsiteX1" fmla="*/ 56257 w 172441"/>
                <a:gd name="connsiteY1" fmla="*/ 8337 h 381517"/>
                <a:gd name="connsiteX2" fmla="*/ 26789 w 172441"/>
                <a:gd name="connsiteY2" fmla="*/ 28775 h 381517"/>
                <a:gd name="connsiteX3" fmla="*/ 10120 w 172441"/>
                <a:gd name="connsiteY3" fmla="*/ 64494 h 381517"/>
                <a:gd name="connsiteX4" fmla="*/ 5357 w 172441"/>
                <a:gd name="connsiteY4" fmla="*/ 97832 h 381517"/>
                <a:gd name="connsiteX5" fmla="*/ 5357 w 172441"/>
                <a:gd name="connsiteY5" fmla="*/ 154982 h 381517"/>
                <a:gd name="connsiteX6" fmla="*/ 5357 w 172441"/>
                <a:gd name="connsiteY6" fmla="*/ 202607 h 381517"/>
                <a:gd name="connsiteX7" fmla="*/ 595 w 172441"/>
                <a:gd name="connsiteY7" fmla="*/ 259757 h 381517"/>
                <a:gd name="connsiteX8" fmla="*/ 595 w 172441"/>
                <a:gd name="connsiteY8" fmla="*/ 312144 h 381517"/>
                <a:gd name="connsiteX9" fmla="*/ 5357 w 172441"/>
                <a:gd name="connsiteY9" fmla="*/ 352625 h 381517"/>
                <a:gd name="connsiteX10" fmla="*/ 17264 w 172441"/>
                <a:gd name="connsiteY10" fmla="*/ 379315 h 381517"/>
                <a:gd name="connsiteX11" fmla="*/ 45839 w 172441"/>
                <a:gd name="connsiteY11" fmla="*/ 378819 h 381517"/>
                <a:gd name="connsiteX12" fmla="*/ 62507 w 172441"/>
                <a:gd name="connsiteY12" fmla="*/ 369294 h 381517"/>
                <a:gd name="connsiteX13" fmla="*/ 67270 w 172441"/>
                <a:gd name="connsiteY13" fmla="*/ 347863 h 381517"/>
                <a:gd name="connsiteX14" fmla="*/ 57745 w 172441"/>
                <a:gd name="connsiteY14" fmla="*/ 319288 h 381517"/>
                <a:gd name="connsiteX15" fmla="*/ 57745 w 172441"/>
                <a:gd name="connsiteY15" fmla="*/ 283569 h 381517"/>
                <a:gd name="connsiteX16" fmla="*/ 62507 w 172441"/>
                <a:gd name="connsiteY16" fmla="*/ 259757 h 381517"/>
                <a:gd name="connsiteX17" fmla="*/ 67766 w 172441"/>
                <a:gd name="connsiteY17" fmla="*/ 228800 h 381517"/>
                <a:gd name="connsiteX18" fmla="*/ 64889 w 172441"/>
                <a:gd name="connsiteY18" fmla="*/ 185938 h 381517"/>
                <a:gd name="connsiteX19" fmla="*/ 62507 w 172441"/>
                <a:gd name="connsiteY19" fmla="*/ 140694 h 381517"/>
                <a:gd name="connsiteX20" fmla="*/ 62507 w 172441"/>
                <a:gd name="connsiteY20" fmla="*/ 104975 h 381517"/>
                <a:gd name="connsiteX21" fmla="*/ 79176 w 172441"/>
                <a:gd name="connsiteY21" fmla="*/ 90688 h 381517"/>
                <a:gd name="connsiteX22" fmla="*/ 95845 w 172441"/>
                <a:gd name="connsiteY22" fmla="*/ 104975 h 381517"/>
                <a:gd name="connsiteX23" fmla="*/ 91529 w 172441"/>
                <a:gd name="connsiteY23" fmla="*/ 138313 h 381517"/>
                <a:gd name="connsiteX24" fmla="*/ 88701 w 172441"/>
                <a:gd name="connsiteY24" fmla="*/ 178794 h 381517"/>
                <a:gd name="connsiteX25" fmla="*/ 86320 w 172441"/>
                <a:gd name="connsiteY25" fmla="*/ 219275 h 381517"/>
                <a:gd name="connsiteX26" fmla="*/ 86320 w 172441"/>
                <a:gd name="connsiteY26" fmla="*/ 257375 h 381517"/>
                <a:gd name="connsiteX27" fmla="*/ 86320 w 172441"/>
                <a:gd name="connsiteY27" fmla="*/ 295475 h 381517"/>
                <a:gd name="connsiteX28" fmla="*/ 91082 w 172441"/>
                <a:gd name="connsiteY28" fmla="*/ 328813 h 381517"/>
                <a:gd name="connsiteX29" fmla="*/ 102989 w 172441"/>
                <a:gd name="connsiteY29" fmla="*/ 359769 h 381517"/>
                <a:gd name="connsiteX30" fmla="*/ 119657 w 172441"/>
                <a:gd name="connsiteY30" fmla="*/ 378819 h 381517"/>
                <a:gd name="connsiteX31" fmla="*/ 152995 w 172441"/>
                <a:gd name="connsiteY31" fmla="*/ 378819 h 381517"/>
                <a:gd name="connsiteX32" fmla="*/ 172045 w 172441"/>
                <a:gd name="connsiteY32" fmla="*/ 362150 h 381517"/>
                <a:gd name="connsiteX33" fmla="*/ 164901 w 172441"/>
                <a:gd name="connsiteY33" fmla="*/ 336403 h 381517"/>
                <a:gd name="connsiteX34" fmla="*/ 152995 w 172441"/>
                <a:gd name="connsiteY34" fmla="*/ 321669 h 381517"/>
                <a:gd name="connsiteX35" fmla="*/ 145851 w 172441"/>
                <a:gd name="connsiteY35" fmla="*/ 293094 h 381517"/>
                <a:gd name="connsiteX36" fmla="*/ 141089 w 172441"/>
                <a:gd name="connsiteY36" fmla="*/ 252613 h 381517"/>
                <a:gd name="connsiteX37" fmla="*/ 139700 w 172441"/>
                <a:gd name="connsiteY37" fmla="*/ 221657 h 381517"/>
                <a:gd name="connsiteX38" fmla="*/ 143470 w 172441"/>
                <a:gd name="connsiteY38" fmla="*/ 185938 h 381517"/>
                <a:gd name="connsiteX39" fmla="*/ 147786 w 172441"/>
                <a:gd name="connsiteY39" fmla="*/ 147838 h 381517"/>
                <a:gd name="connsiteX40" fmla="*/ 152995 w 172441"/>
                <a:gd name="connsiteY40" fmla="*/ 93069 h 381517"/>
                <a:gd name="connsiteX41" fmla="*/ 149225 w 172441"/>
                <a:gd name="connsiteY41" fmla="*/ 54027 h 381517"/>
                <a:gd name="connsiteX42" fmla="*/ 100607 w 172441"/>
                <a:gd name="connsiteY42" fmla="*/ 3028 h 381517"/>
                <a:gd name="connsiteX0" fmla="*/ 100607 w 172441"/>
                <a:gd name="connsiteY0" fmla="*/ 1750 h 380239"/>
                <a:gd name="connsiteX1" fmla="*/ 56257 w 172441"/>
                <a:gd name="connsiteY1" fmla="*/ 7059 h 380239"/>
                <a:gd name="connsiteX2" fmla="*/ 26789 w 172441"/>
                <a:gd name="connsiteY2" fmla="*/ 27497 h 380239"/>
                <a:gd name="connsiteX3" fmla="*/ 10120 w 172441"/>
                <a:gd name="connsiteY3" fmla="*/ 63216 h 380239"/>
                <a:gd name="connsiteX4" fmla="*/ 5357 w 172441"/>
                <a:gd name="connsiteY4" fmla="*/ 96554 h 380239"/>
                <a:gd name="connsiteX5" fmla="*/ 5357 w 172441"/>
                <a:gd name="connsiteY5" fmla="*/ 153704 h 380239"/>
                <a:gd name="connsiteX6" fmla="*/ 5357 w 172441"/>
                <a:gd name="connsiteY6" fmla="*/ 201329 h 380239"/>
                <a:gd name="connsiteX7" fmla="*/ 595 w 172441"/>
                <a:gd name="connsiteY7" fmla="*/ 258479 h 380239"/>
                <a:gd name="connsiteX8" fmla="*/ 595 w 172441"/>
                <a:gd name="connsiteY8" fmla="*/ 310866 h 380239"/>
                <a:gd name="connsiteX9" fmla="*/ 5357 w 172441"/>
                <a:gd name="connsiteY9" fmla="*/ 351347 h 380239"/>
                <a:gd name="connsiteX10" fmla="*/ 17264 w 172441"/>
                <a:gd name="connsiteY10" fmla="*/ 378037 h 380239"/>
                <a:gd name="connsiteX11" fmla="*/ 45839 w 172441"/>
                <a:gd name="connsiteY11" fmla="*/ 377541 h 380239"/>
                <a:gd name="connsiteX12" fmla="*/ 62507 w 172441"/>
                <a:gd name="connsiteY12" fmla="*/ 368016 h 380239"/>
                <a:gd name="connsiteX13" fmla="*/ 67270 w 172441"/>
                <a:gd name="connsiteY13" fmla="*/ 346585 h 380239"/>
                <a:gd name="connsiteX14" fmla="*/ 57745 w 172441"/>
                <a:gd name="connsiteY14" fmla="*/ 318010 h 380239"/>
                <a:gd name="connsiteX15" fmla="*/ 57745 w 172441"/>
                <a:gd name="connsiteY15" fmla="*/ 282291 h 380239"/>
                <a:gd name="connsiteX16" fmla="*/ 62507 w 172441"/>
                <a:gd name="connsiteY16" fmla="*/ 258479 h 380239"/>
                <a:gd name="connsiteX17" fmla="*/ 67766 w 172441"/>
                <a:gd name="connsiteY17" fmla="*/ 227522 h 380239"/>
                <a:gd name="connsiteX18" fmla="*/ 64889 w 172441"/>
                <a:gd name="connsiteY18" fmla="*/ 184660 h 380239"/>
                <a:gd name="connsiteX19" fmla="*/ 62507 w 172441"/>
                <a:gd name="connsiteY19" fmla="*/ 139416 h 380239"/>
                <a:gd name="connsiteX20" fmla="*/ 62507 w 172441"/>
                <a:gd name="connsiteY20" fmla="*/ 103697 h 380239"/>
                <a:gd name="connsiteX21" fmla="*/ 79176 w 172441"/>
                <a:gd name="connsiteY21" fmla="*/ 89410 h 380239"/>
                <a:gd name="connsiteX22" fmla="*/ 95845 w 172441"/>
                <a:gd name="connsiteY22" fmla="*/ 103697 h 380239"/>
                <a:gd name="connsiteX23" fmla="*/ 91529 w 172441"/>
                <a:gd name="connsiteY23" fmla="*/ 137035 h 380239"/>
                <a:gd name="connsiteX24" fmla="*/ 88701 w 172441"/>
                <a:gd name="connsiteY24" fmla="*/ 177516 h 380239"/>
                <a:gd name="connsiteX25" fmla="*/ 86320 w 172441"/>
                <a:gd name="connsiteY25" fmla="*/ 217997 h 380239"/>
                <a:gd name="connsiteX26" fmla="*/ 86320 w 172441"/>
                <a:gd name="connsiteY26" fmla="*/ 256097 h 380239"/>
                <a:gd name="connsiteX27" fmla="*/ 86320 w 172441"/>
                <a:gd name="connsiteY27" fmla="*/ 294197 h 380239"/>
                <a:gd name="connsiteX28" fmla="*/ 91082 w 172441"/>
                <a:gd name="connsiteY28" fmla="*/ 327535 h 380239"/>
                <a:gd name="connsiteX29" fmla="*/ 102989 w 172441"/>
                <a:gd name="connsiteY29" fmla="*/ 358491 h 380239"/>
                <a:gd name="connsiteX30" fmla="*/ 119657 w 172441"/>
                <a:gd name="connsiteY30" fmla="*/ 377541 h 380239"/>
                <a:gd name="connsiteX31" fmla="*/ 152995 w 172441"/>
                <a:gd name="connsiteY31" fmla="*/ 377541 h 380239"/>
                <a:gd name="connsiteX32" fmla="*/ 172045 w 172441"/>
                <a:gd name="connsiteY32" fmla="*/ 360872 h 380239"/>
                <a:gd name="connsiteX33" fmla="*/ 164901 w 172441"/>
                <a:gd name="connsiteY33" fmla="*/ 335125 h 380239"/>
                <a:gd name="connsiteX34" fmla="*/ 152995 w 172441"/>
                <a:gd name="connsiteY34" fmla="*/ 320391 h 380239"/>
                <a:gd name="connsiteX35" fmla="*/ 145851 w 172441"/>
                <a:gd name="connsiteY35" fmla="*/ 291816 h 380239"/>
                <a:gd name="connsiteX36" fmla="*/ 141089 w 172441"/>
                <a:gd name="connsiteY36" fmla="*/ 251335 h 380239"/>
                <a:gd name="connsiteX37" fmla="*/ 139700 w 172441"/>
                <a:gd name="connsiteY37" fmla="*/ 220379 h 380239"/>
                <a:gd name="connsiteX38" fmla="*/ 143470 w 172441"/>
                <a:gd name="connsiteY38" fmla="*/ 184660 h 380239"/>
                <a:gd name="connsiteX39" fmla="*/ 147786 w 172441"/>
                <a:gd name="connsiteY39" fmla="*/ 146560 h 380239"/>
                <a:gd name="connsiteX40" fmla="*/ 152995 w 172441"/>
                <a:gd name="connsiteY40" fmla="*/ 91791 h 380239"/>
                <a:gd name="connsiteX41" fmla="*/ 146701 w 172441"/>
                <a:gd name="connsiteY41" fmla="*/ 35085 h 380239"/>
                <a:gd name="connsiteX42" fmla="*/ 100607 w 172441"/>
                <a:gd name="connsiteY42" fmla="*/ 1750 h 380239"/>
                <a:gd name="connsiteX0" fmla="*/ 100607 w 172441"/>
                <a:gd name="connsiteY0" fmla="*/ 1627 h 380116"/>
                <a:gd name="connsiteX1" fmla="*/ 56257 w 172441"/>
                <a:gd name="connsiteY1" fmla="*/ 6936 h 380116"/>
                <a:gd name="connsiteX2" fmla="*/ 26789 w 172441"/>
                <a:gd name="connsiteY2" fmla="*/ 22326 h 380116"/>
                <a:gd name="connsiteX3" fmla="*/ 10120 w 172441"/>
                <a:gd name="connsiteY3" fmla="*/ 63093 h 380116"/>
                <a:gd name="connsiteX4" fmla="*/ 5357 w 172441"/>
                <a:gd name="connsiteY4" fmla="*/ 96431 h 380116"/>
                <a:gd name="connsiteX5" fmla="*/ 5357 w 172441"/>
                <a:gd name="connsiteY5" fmla="*/ 153581 h 380116"/>
                <a:gd name="connsiteX6" fmla="*/ 5357 w 172441"/>
                <a:gd name="connsiteY6" fmla="*/ 201206 h 380116"/>
                <a:gd name="connsiteX7" fmla="*/ 595 w 172441"/>
                <a:gd name="connsiteY7" fmla="*/ 258356 h 380116"/>
                <a:gd name="connsiteX8" fmla="*/ 595 w 172441"/>
                <a:gd name="connsiteY8" fmla="*/ 310743 h 380116"/>
                <a:gd name="connsiteX9" fmla="*/ 5357 w 172441"/>
                <a:gd name="connsiteY9" fmla="*/ 351224 h 380116"/>
                <a:gd name="connsiteX10" fmla="*/ 17264 w 172441"/>
                <a:gd name="connsiteY10" fmla="*/ 377914 h 380116"/>
                <a:gd name="connsiteX11" fmla="*/ 45839 w 172441"/>
                <a:gd name="connsiteY11" fmla="*/ 377418 h 380116"/>
                <a:gd name="connsiteX12" fmla="*/ 62507 w 172441"/>
                <a:gd name="connsiteY12" fmla="*/ 367893 h 380116"/>
                <a:gd name="connsiteX13" fmla="*/ 67270 w 172441"/>
                <a:gd name="connsiteY13" fmla="*/ 346462 h 380116"/>
                <a:gd name="connsiteX14" fmla="*/ 57745 w 172441"/>
                <a:gd name="connsiteY14" fmla="*/ 317887 h 380116"/>
                <a:gd name="connsiteX15" fmla="*/ 57745 w 172441"/>
                <a:gd name="connsiteY15" fmla="*/ 282168 h 380116"/>
                <a:gd name="connsiteX16" fmla="*/ 62507 w 172441"/>
                <a:gd name="connsiteY16" fmla="*/ 258356 h 380116"/>
                <a:gd name="connsiteX17" fmla="*/ 67766 w 172441"/>
                <a:gd name="connsiteY17" fmla="*/ 227399 h 380116"/>
                <a:gd name="connsiteX18" fmla="*/ 64889 w 172441"/>
                <a:gd name="connsiteY18" fmla="*/ 184537 h 380116"/>
                <a:gd name="connsiteX19" fmla="*/ 62507 w 172441"/>
                <a:gd name="connsiteY19" fmla="*/ 139293 h 380116"/>
                <a:gd name="connsiteX20" fmla="*/ 62507 w 172441"/>
                <a:gd name="connsiteY20" fmla="*/ 103574 h 380116"/>
                <a:gd name="connsiteX21" fmla="*/ 79176 w 172441"/>
                <a:gd name="connsiteY21" fmla="*/ 89287 h 380116"/>
                <a:gd name="connsiteX22" fmla="*/ 95845 w 172441"/>
                <a:gd name="connsiteY22" fmla="*/ 103574 h 380116"/>
                <a:gd name="connsiteX23" fmla="*/ 91529 w 172441"/>
                <a:gd name="connsiteY23" fmla="*/ 136912 h 380116"/>
                <a:gd name="connsiteX24" fmla="*/ 88701 w 172441"/>
                <a:gd name="connsiteY24" fmla="*/ 177393 h 380116"/>
                <a:gd name="connsiteX25" fmla="*/ 86320 w 172441"/>
                <a:gd name="connsiteY25" fmla="*/ 217874 h 380116"/>
                <a:gd name="connsiteX26" fmla="*/ 86320 w 172441"/>
                <a:gd name="connsiteY26" fmla="*/ 255974 h 380116"/>
                <a:gd name="connsiteX27" fmla="*/ 86320 w 172441"/>
                <a:gd name="connsiteY27" fmla="*/ 294074 h 380116"/>
                <a:gd name="connsiteX28" fmla="*/ 91082 w 172441"/>
                <a:gd name="connsiteY28" fmla="*/ 327412 h 380116"/>
                <a:gd name="connsiteX29" fmla="*/ 102989 w 172441"/>
                <a:gd name="connsiteY29" fmla="*/ 358368 h 380116"/>
                <a:gd name="connsiteX30" fmla="*/ 119657 w 172441"/>
                <a:gd name="connsiteY30" fmla="*/ 377418 h 380116"/>
                <a:gd name="connsiteX31" fmla="*/ 152995 w 172441"/>
                <a:gd name="connsiteY31" fmla="*/ 377418 h 380116"/>
                <a:gd name="connsiteX32" fmla="*/ 172045 w 172441"/>
                <a:gd name="connsiteY32" fmla="*/ 360749 h 380116"/>
                <a:gd name="connsiteX33" fmla="*/ 164901 w 172441"/>
                <a:gd name="connsiteY33" fmla="*/ 335002 h 380116"/>
                <a:gd name="connsiteX34" fmla="*/ 152995 w 172441"/>
                <a:gd name="connsiteY34" fmla="*/ 320268 h 380116"/>
                <a:gd name="connsiteX35" fmla="*/ 145851 w 172441"/>
                <a:gd name="connsiteY35" fmla="*/ 291693 h 380116"/>
                <a:gd name="connsiteX36" fmla="*/ 141089 w 172441"/>
                <a:gd name="connsiteY36" fmla="*/ 251212 h 380116"/>
                <a:gd name="connsiteX37" fmla="*/ 139700 w 172441"/>
                <a:gd name="connsiteY37" fmla="*/ 220256 h 380116"/>
                <a:gd name="connsiteX38" fmla="*/ 143470 w 172441"/>
                <a:gd name="connsiteY38" fmla="*/ 184537 h 380116"/>
                <a:gd name="connsiteX39" fmla="*/ 147786 w 172441"/>
                <a:gd name="connsiteY39" fmla="*/ 146437 h 380116"/>
                <a:gd name="connsiteX40" fmla="*/ 152995 w 172441"/>
                <a:gd name="connsiteY40" fmla="*/ 91668 h 380116"/>
                <a:gd name="connsiteX41" fmla="*/ 146701 w 172441"/>
                <a:gd name="connsiteY41" fmla="*/ 34962 h 380116"/>
                <a:gd name="connsiteX42" fmla="*/ 100607 w 172441"/>
                <a:gd name="connsiteY42" fmla="*/ 1627 h 3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2441" h="380116">
                  <a:moveTo>
                    <a:pt x="100607" y="1627"/>
                  </a:moveTo>
                  <a:cubicBezTo>
                    <a:pt x="85533" y="-3044"/>
                    <a:pt x="68560" y="3486"/>
                    <a:pt x="56257" y="6936"/>
                  </a:cubicBezTo>
                  <a:cubicBezTo>
                    <a:pt x="43954" y="10386"/>
                    <a:pt x="34479" y="12967"/>
                    <a:pt x="26789" y="22326"/>
                  </a:cubicBezTo>
                  <a:cubicBezTo>
                    <a:pt x="19100" y="31686"/>
                    <a:pt x="13692" y="50742"/>
                    <a:pt x="10120" y="63093"/>
                  </a:cubicBezTo>
                  <a:cubicBezTo>
                    <a:pt x="6548" y="75444"/>
                    <a:pt x="6151" y="81350"/>
                    <a:pt x="5357" y="96431"/>
                  </a:cubicBezTo>
                  <a:cubicBezTo>
                    <a:pt x="4563" y="111512"/>
                    <a:pt x="5357" y="153581"/>
                    <a:pt x="5357" y="153581"/>
                  </a:cubicBezTo>
                  <a:cubicBezTo>
                    <a:pt x="5357" y="171043"/>
                    <a:pt x="6151" y="183744"/>
                    <a:pt x="5357" y="201206"/>
                  </a:cubicBezTo>
                  <a:cubicBezTo>
                    <a:pt x="4563" y="218668"/>
                    <a:pt x="1389" y="240100"/>
                    <a:pt x="595" y="258356"/>
                  </a:cubicBezTo>
                  <a:cubicBezTo>
                    <a:pt x="-199" y="276612"/>
                    <a:pt x="-199" y="295265"/>
                    <a:pt x="595" y="310743"/>
                  </a:cubicBezTo>
                  <a:cubicBezTo>
                    <a:pt x="1389" y="326221"/>
                    <a:pt x="2579" y="340029"/>
                    <a:pt x="5357" y="351224"/>
                  </a:cubicBezTo>
                  <a:cubicBezTo>
                    <a:pt x="8135" y="362419"/>
                    <a:pt x="10517" y="373548"/>
                    <a:pt x="17264" y="377914"/>
                  </a:cubicBezTo>
                  <a:cubicBezTo>
                    <a:pt x="24011" y="382280"/>
                    <a:pt x="38299" y="379088"/>
                    <a:pt x="45839" y="377418"/>
                  </a:cubicBezTo>
                  <a:cubicBezTo>
                    <a:pt x="53380" y="375748"/>
                    <a:pt x="58935" y="373052"/>
                    <a:pt x="62507" y="367893"/>
                  </a:cubicBezTo>
                  <a:cubicBezTo>
                    <a:pt x="66079" y="362734"/>
                    <a:pt x="68064" y="354796"/>
                    <a:pt x="67270" y="346462"/>
                  </a:cubicBezTo>
                  <a:cubicBezTo>
                    <a:pt x="66476" y="338128"/>
                    <a:pt x="59332" y="328603"/>
                    <a:pt x="57745" y="317887"/>
                  </a:cubicBezTo>
                  <a:cubicBezTo>
                    <a:pt x="56158" y="307171"/>
                    <a:pt x="56951" y="292090"/>
                    <a:pt x="57745" y="282168"/>
                  </a:cubicBezTo>
                  <a:cubicBezTo>
                    <a:pt x="58539" y="272246"/>
                    <a:pt x="60837" y="267484"/>
                    <a:pt x="62507" y="258356"/>
                  </a:cubicBezTo>
                  <a:cubicBezTo>
                    <a:pt x="64177" y="249228"/>
                    <a:pt x="67369" y="239702"/>
                    <a:pt x="67766" y="227399"/>
                  </a:cubicBezTo>
                  <a:cubicBezTo>
                    <a:pt x="68163" y="215096"/>
                    <a:pt x="65765" y="199221"/>
                    <a:pt x="64889" y="184537"/>
                  </a:cubicBezTo>
                  <a:cubicBezTo>
                    <a:pt x="64013" y="169853"/>
                    <a:pt x="62904" y="152787"/>
                    <a:pt x="62507" y="139293"/>
                  </a:cubicBezTo>
                  <a:cubicBezTo>
                    <a:pt x="62110" y="125799"/>
                    <a:pt x="59729" y="111908"/>
                    <a:pt x="62507" y="103574"/>
                  </a:cubicBezTo>
                  <a:cubicBezTo>
                    <a:pt x="65285" y="95240"/>
                    <a:pt x="73620" y="89287"/>
                    <a:pt x="79176" y="89287"/>
                  </a:cubicBezTo>
                  <a:cubicBezTo>
                    <a:pt x="84732" y="89287"/>
                    <a:pt x="93786" y="95637"/>
                    <a:pt x="95845" y="103574"/>
                  </a:cubicBezTo>
                  <a:cubicBezTo>
                    <a:pt x="97904" y="111512"/>
                    <a:pt x="92720" y="124609"/>
                    <a:pt x="91529" y="136912"/>
                  </a:cubicBezTo>
                  <a:cubicBezTo>
                    <a:pt x="90338" y="149215"/>
                    <a:pt x="89569" y="163899"/>
                    <a:pt x="88701" y="177393"/>
                  </a:cubicBezTo>
                  <a:cubicBezTo>
                    <a:pt x="87833" y="190887"/>
                    <a:pt x="86717" y="204777"/>
                    <a:pt x="86320" y="217874"/>
                  </a:cubicBezTo>
                  <a:cubicBezTo>
                    <a:pt x="85923" y="230971"/>
                    <a:pt x="86320" y="255974"/>
                    <a:pt x="86320" y="255974"/>
                  </a:cubicBezTo>
                  <a:cubicBezTo>
                    <a:pt x="86320" y="268674"/>
                    <a:pt x="85526" y="282168"/>
                    <a:pt x="86320" y="294074"/>
                  </a:cubicBezTo>
                  <a:cubicBezTo>
                    <a:pt x="87114" y="305980"/>
                    <a:pt x="88304" y="316696"/>
                    <a:pt x="91082" y="327412"/>
                  </a:cubicBezTo>
                  <a:cubicBezTo>
                    <a:pt x="93860" y="338128"/>
                    <a:pt x="98227" y="350034"/>
                    <a:pt x="102989" y="358368"/>
                  </a:cubicBezTo>
                  <a:cubicBezTo>
                    <a:pt x="107751" y="366702"/>
                    <a:pt x="111323" y="374243"/>
                    <a:pt x="119657" y="377418"/>
                  </a:cubicBezTo>
                  <a:cubicBezTo>
                    <a:pt x="127991" y="380593"/>
                    <a:pt x="144264" y="380196"/>
                    <a:pt x="152995" y="377418"/>
                  </a:cubicBezTo>
                  <a:cubicBezTo>
                    <a:pt x="161726" y="374640"/>
                    <a:pt x="170061" y="367818"/>
                    <a:pt x="172045" y="360749"/>
                  </a:cubicBezTo>
                  <a:cubicBezTo>
                    <a:pt x="174029" y="353680"/>
                    <a:pt x="168076" y="341749"/>
                    <a:pt x="164901" y="335002"/>
                  </a:cubicBezTo>
                  <a:cubicBezTo>
                    <a:pt x="161726" y="328255"/>
                    <a:pt x="156170" y="327486"/>
                    <a:pt x="152995" y="320268"/>
                  </a:cubicBezTo>
                  <a:cubicBezTo>
                    <a:pt x="149820" y="313050"/>
                    <a:pt x="147835" y="303202"/>
                    <a:pt x="145851" y="291693"/>
                  </a:cubicBezTo>
                  <a:cubicBezTo>
                    <a:pt x="143867" y="280184"/>
                    <a:pt x="142114" y="263118"/>
                    <a:pt x="141089" y="251212"/>
                  </a:cubicBezTo>
                  <a:cubicBezTo>
                    <a:pt x="140064" y="239306"/>
                    <a:pt x="139303" y="231368"/>
                    <a:pt x="139700" y="220256"/>
                  </a:cubicBezTo>
                  <a:cubicBezTo>
                    <a:pt x="140097" y="209144"/>
                    <a:pt x="142122" y="196840"/>
                    <a:pt x="143470" y="184537"/>
                  </a:cubicBezTo>
                  <a:cubicBezTo>
                    <a:pt x="144818" y="172234"/>
                    <a:pt x="146199" y="161915"/>
                    <a:pt x="147786" y="146437"/>
                  </a:cubicBezTo>
                  <a:cubicBezTo>
                    <a:pt x="149374" y="130959"/>
                    <a:pt x="152598" y="107146"/>
                    <a:pt x="152995" y="91668"/>
                  </a:cubicBezTo>
                  <a:cubicBezTo>
                    <a:pt x="153392" y="76190"/>
                    <a:pt x="155432" y="49969"/>
                    <a:pt x="146701" y="34962"/>
                  </a:cubicBezTo>
                  <a:cubicBezTo>
                    <a:pt x="137970" y="19955"/>
                    <a:pt x="115681" y="6298"/>
                    <a:pt x="100607" y="1627"/>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705" name="任意多边形 459">
              <a:extLst>
                <a:ext uri="{FF2B5EF4-FFF2-40B4-BE49-F238E27FC236}">
                  <a16:creationId xmlns:a16="http://schemas.microsoft.com/office/drawing/2014/main" id="{6D9E7306-9C48-8D07-A841-6E51278ECB7C}"/>
                </a:ext>
              </a:extLst>
            </p:cNvPr>
            <p:cNvSpPr>
              <a:spLocks noChangeAspect="1"/>
            </p:cNvSpPr>
            <p:nvPr/>
          </p:nvSpPr>
          <p:spPr>
            <a:xfrm rot="5400000">
              <a:off x="11288295" y="3628025"/>
              <a:ext cx="114286" cy="252026"/>
            </a:xfrm>
            <a:custGeom>
              <a:avLst/>
              <a:gdLst>
                <a:gd name="connsiteX0" fmla="*/ 100607 w 172441"/>
                <a:gd name="connsiteY0" fmla="*/ 1963 h 384749"/>
                <a:gd name="connsiteX1" fmla="*/ 50601 w 172441"/>
                <a:gd name="connsiteY1" fmla="*/ 13870 h 384749"/>
                <a:gd name="connsiteX2" fmla="*/ 26789 w 172441"/>
                <a:gd name="connsiteY2" fmla="*/ 30538 h 384749"/>
                <a:gd name="connsiteX3" fmla="*/ 10120 w 172441"/>
                <a:gd name="connsiteY3" fmla="*/ 66257 h 384749"/>
                <a:gd name="connsiteX4" fmla="*/ 5357 w 172441"/>
                <a:gd name="connsiteY4" fmla="*/ 99595 h 384749"/>
                <a:gd name="connsiteX5" fmla="*/ 5357 w 172441"/>
                <a:gd name="connsiteY5" fmla="*/ 156745 h 384749"/>
                <a:gd name="connsiteX6" fmla="*/ 5357 w 172441"/>
                <a:gd name="connsiteY6" fmla="*/ 204370 h 384749"/>
                <a:gd name="connsiteX7" fmla="*/ 595 w 172441"/>
                <a:gd name="connsiteY7" fmla="*/ 261520 h 384749"/>
                <a:gd name="connsiteX8" fmla="*/ 595 w 172441"/>
                <a:gd name="connsiteY8" fmla="*/ 313907 h 384749"/>
                <a:gd name="connsiteX9" fmla="*/ 5357 w 172441"/>
                <a:gd name="connsiteY9" fmla="*/ 354388 h 384749"/>
                <a:gd name="connsiteX10" fmla="*/ 17264 w 172441"/>
                <a:gd name="connsiteY10" fmla="*/ 382963 h 384749"/>
                <a:gd name="connsiteX11" fmla="*/ 45839 w 172441"/>
                <a:gd name="connsiteY11" fmla="*/ 380582 h 384749"/>
                <a:gd name="connsiteX12" fmla="*/ 62507 w 172441"/>
                <a:gd name="connsiteY12" fmla="*/ 371057 h 384749"/>
                <a:gd name="connsiteX13" fmla="*/ 67270 w 172441"/>
                <a:gd name="connsiteY13" fmla="*/ 349626 h 384749"/>
                <a:gd name="connsiteX14" fmla="*/ 57745 w 172441"/>
                <a:gd name="connsiteY14" fmla="*/ 321051 h 384749"/>
                <a:gd name="connsiteX15" fmla="*/ 57745 w 172441"/>
                <a:gd name="connsiteY15" fmla="*/ 285332 h 384749"/>
                <a:gd name="connsiteX16" fmla="*/ 62507 w 172441"/>
                <a:gd name="connsiteY16" fmla="*/ 261520 h 384749"/>
                <a:gd name="connsiteX17" fmla="*/ 69651 w 172441"/>
                <a:gd name="connsiteY17" fmla="*/ 230563 h 384749"/>
                <a:gd name="connsiteX18" fmla="*/ 64889 w 172441"/>
                <a:gd name="connsiteY18" fmla="*/ 187701 h 384749"/>
                <a:gd name="connsiteX19" fmla="*/ 62507 w 172441"/>
                <a:gd name="connsiteY19" fmla="*/ 142457 h 384749"/>
                <a:gd name="connsiteX20" fmla="*/ 62507 w 172441"/>
                <a:gd name="connsiteY20" fmla="*/ 106738 h 384749"/>
                <a:gd name="connsiteX21" fmla="*/ 79176 w 172441"/>
                <a:gd name="connsiteY21" fmla="*/ 92451 h 384749"/>
                <a:gd name="connsiteX22" fmla="*/ 95845 w 172441"/>
                <a:gd name="connsiteY22" fmla="*/ 106738 h 384749"/>
                <a:gd name="connsiteX23" fmla="*/ 88701 w 172441"/>
                <a:gd name="connsiteY23" fmla="*/ 140076 h 384749"/>
                <a:gd name="connsiteX24" fmla="*/ 88701 w 172441"/>
                <a:gd name="connsiteY24" fmla="*/ 180557 h 384749"/>
                <a:gd name="connsiteX25" fmla="*/ 86320 w 172441"/>
                <a:gd name="connsiteY25" fmla="*/ 221038 h 384749"/>
                <a:gd name="connsiteX26" fmla="*/ 86320 w 172441"/>
                <a:gd name="connsiteY26" fmla="*/ 259138 h 384749"/>
                <a:gd name="connsiteX27" fmla="*/ 86320 w 172441"/>
                <a:gd name="connsiteY27" fmla="*/ 297238 h 384749"/>
                <a:gd name="connsiteX28" fmla="*/ 91082 w 172441"/>
                <a:gd name="connsiteY28" fmla="*/ 330576 h 384749"/>
                <a:gd name="connsiteX29" fmla="*/ 102989 w 172441"/>
                <a:gd name="connsiteY29" fmla="*/ 361532 h 384749"/>
                <a:gd name="connsiteX30" fmla="*/ 119657 w 172441"/>
                <a:gd name="connsiteY30" fmla="*/ 380582 h 384749"/>
                <a:gd name="connsiteX31" fmla="*/ 152995 w 172441"/>
                <a:gd name="connsiteY31" fmla="*/ 380582 h 384749"/>
                <a:gd name="connsiteX32" fmla="*/ 172045 w 172441"/>
                <a:gd name="connsiteY32" fmla="*/ 363913 h 384749"/>
                <a:gd name="connsiteX33" fmla="*/ 164901 w 172441"/>
                <a:gd name="connsiteY33" fmla="*/ 335338 h 384749"/>
                <a:gd name="connsiteX34" fmla="*/ 152995 w 172441"/>
                <a:gd name="connsiteY34" fmla="*/ 323432 h 384749"/>
                <a:gd name="connsiteX35" fmla="*/ 145851 w 172441"/>
                <a:gd name="connsiteY35" fmla="*/ 294857 h 384749"/>
                <a:gd name="connsiteX36" fmla="*/ 141089 w 172441"/>
                <a:gd name="connsiteY36" fmla="*/ 254376 h 384749"/>
                <a:gd name="connsiteX37" fmla="*/ 143470 w 172441"/>
                <a:gd name="connsiteY37" fmla="*/ 223420 h 384749"/>
                <a:gd name="connsiteX38" fmla="*/ 143470 w 172441"/>
                <a:gd name="connsiteY38" fmla="*/ 187701 h 384749"/>
                <a:gd name="connsiteX39" fmla="*/ 150614 w 172441"/>
                <a:gd name="connsiteY39" fmla="*/ 149601 h 384749"/>
                <a:gd name="connsiteX40" fmla="*/ 152995 w 172441"/>
                <a:gd name="connsiteY40" fmla="*/ 94832 h 384749"/>
                <a:gd name="connsiteX41" fmla="*/ 152995 w 172441"/>
                <a:gd name="connsiteY41" fmla="*/ 56732 h 384749"/>
                <a:gd name="connsiteX42" fmla="*/ 100607 w 172441"/>
                <a:gd name="connsiteY42" fmla="*/ 1963 h 384749"/>
                <a:gd name="connsiteX0" fmla="*/ 100607 w 172441"/>
                <a:gd name="connsiteY0" fmla="*/ 2292 h 385078"/>
                <a:gd name="connsiteX1" fmla="*/ 53429 w 172441"/>
                <a:gd name="connsiteY1" fmla="*/ 12314 h 385078"/>
                <a:gd name="connsiteX2" fmla="*/ 26789 w 172441"/>
                <a:gd name="connsiteY2" fmla="*/ 30867 h 385078"/>
                <a:gd name="connsiteX3" fmla="*/ 10120 w 172441"/>
                <a:gd name="connsiteY3" fmla="*/ 66586 h 385078"/>
                <a:gd name="connsiteX4" fmla="*/ 5357 w 172441"/>
                <a:gd name="connsiteY4" fmla="*/ 99924 h 385078"/>
                <a:gd name="connsiteX5" fmla="*/ 5357 w 172441"/>
                <a:gd name="connsiteY5" fmla="*/ 157074 h 385078"/>
                <a:gd name="connsiteX6" fmla="*/ 5357 w 172441"/>
                <a:gd name="connsiteY6" fmla="*/ 204699 h 385078"/>
                <a:gd name="connsiteX7" fmla="*/ 595 w 172441"/>
                <a:gd name="connsiteY7" fmla="*/ 261849 h 385078"/>
                <a:gd name="connsiteX8" fmla="*/ 595 w 172441"/>
                <a:gd name="connsiteY8" fmla="*/ 314236 h 385078"/>
                <a:gd name="connsiteX9" fmla="*/ 5357 w 172441"/>
                <a:gd name="connsiteY9" fmla="*/ 354717 h 385078"/>
                <a:gd name="connsiteX10" fmla="*/ 17264 w 172441"/>
                <a:gd name="connsiteY10" fmla="*/ 383292 h 385078"/>
                <a:gd name="connsiteX11" fmla="*/ 45839 w 172441"/>
                <a:gd name="connsiteY11" fmla="*/ 380911 h 385078"/>
                <a:gd name="connsiteX12" fmla="*/ 62507 w 172441"/>
                <a:gd name="connsiteY12" fmla="*/ 371386 h 385078"/>
                <a:gd name="connsiteX13" fmla="*/ 67270 w 172441"/>
                <a:gd name="connsiteY13" fmla="*/ 349955 h 385078"/>
                <a:gd name="connsiteX14" fmla="*/ 57745 w 172441"/>
                <a:gd name="connsiteY14" fmla="*/ 321380 h 385078"/>
                <a:gd name="connsiteX15" fmla="*/ 57745 w 172441"/>
                <a:gd name="connsiteY15" fmla="*/ 285661 h 385078"/>
                <a:gd name="connsiteX16" fmla="*/ 62507 w 172441"/>
                <a:gd name="connsiteY16" fmla="*/ 261849 h 385078"/>
                <a:gd name="connsiteX17" fmla="*/ 69651 w 172441"/>
                <a:gd name="connsiteY17" fmla="*/ 230892 h 385078"/>
                <a:gd name="connsiteX18" fmla="*/ 64889 w 172441"/>
                <a:gd name="connsiteY18" fmla="*/ 188030 h 385078"/>
                <a:gd name="connsiteX19" fmla="*/ 62507 w 172441"/>
                <a:gd name="connsiteY19" fmla="*/ 142786 h 385078"/>
                <a:gd name="connsiteX20" fmla="*/ 62507 w 172441"/>
                <a:gd name="connsiteY20" fmla="*/ 107067 h 385078"/>
                <a:gd name="connsiteX21" fmla="*/ 79176 w 172441"/>
                <a:gd name="connsiteY21" fmla="*/ 92780 h 385078"/>
                <a:gd name="connsiteX22" fmla="*/ 95845 w 172441"/>
                <a:gd name="connsiteY22" fmla="*/ 107067 h 385078"/>
                <a:gd name="connsiteX23" fmla="*/ 88701 w 172441"/>
                <a:gd name="connsiteY23" fmla="*/ 140405 h 385078"/>
                <a:gd name="connsiteX24" fmla="*/ 88701 w 172441"/>
                <a:gd name="connsiteY24" fmla="*/ 180886 h 385078"/>
                <a:gd name="connsiteX25" fmla="*/ 86320 w 172441"/>
                <a:gd name="connsiteY25" fmla="*/ 221367 h 385078"/>
                <a:gd name="connsiteX26" fmla="*/ 86320 w 172441"/>
                <a:gd name="connsiteY26" fmla="*/ 259467 h 385078"/>
                <a:gd name="connsiteX27" fmla="*/ 86320 w 172441"/>
                <a:gd name="connsiteY27" fmla="*/ 297567 h 385078"/>
                <a:gd name="connsiteX28" fmla="*/ 91082 w 172441"/>
                <a:gd name="connsiteY28" fmla="*/ 330905 h 385078"/>
                <a:gd name="connsiteX29" fmla="*/ 102989 w 172441"/>
                <a:gd name="connsiteY29" fmla="*/ 361861 h 385078"/>
                <a:gd name="connsiteX30" fmla="*/ 119657 w 172441"/>
                <a:gd name="connsiteY30" fmla="*/ 380911 h 385078"/>
                <a:gd name="connsiteX31" fmla="*/ 152995 w 172441"/>
                <a:gd name="connsiteY31" fmla="*/ 380911 h 385078"/>
                <a:gd name="connsiteX32" fmla="*/ 172045 w 172441"/>
                <a:gd name="connsiteY32" fmla="*/ 364242 h 385078"/>
                <a:gd name="connsiteX33" fmla="*/ 164901 w 172441"/>
                <a:gd name="connsiteY33" fmla="*/ 335667 h 385078"/>
                <a:gd name="connsiteX34" fmla="*/ 152995 w 172441"/>
                <a:gd name="connsiteY34" fmla="*/ 323761 h 385078"/>
                <a:gd name="connsiteX35" fmla="*/ 145851 w 172441"/>
                <a:gd name="connsiteY35" fmla="*/ 295186 h 385078"/>
                <a:gd name="connsiteX36" fmla="*/ 141089 w 172441"/>
                <a:gd name="connsiteY36" fmla="*/ 254705 h 385078"/>
                <a:gd name="connsiteX37" fmla="*/ 143470 w 172441"/>
                <a:gd name="connsiteY37" fmla="*/ 223749 h 385078"/>
                <a:gd name="connsiteX38" fmla="*/ 143470 w 172441"/>
                <a:gd name="connsiteY38" fmla="*/ 188030 h 385078"/>
                <a:gd name="connsiteX39" fmla="*/ 150614 w 172441"/>
                <a:gd name="connsiteY39" fmla="*/ 149930 h 385078"/>
                <a:gd name="connsiteX40" fmla="*/ 152995 w 172441"/>
                <a:gd name="connsiteY40" fmla="*/ 95161 h 385078"/>
                <a:gd name="connsiteX41" fmla="*/ 152995 w 172441"/>
                <a:gd name="connsiteY41" fmla="*/ 57061 h 385078"/>
                <a:gd name="connsiteX42" fmla="*/ 100607 w 172441"/>
                <a:gd name="connsiteY42" fmla="*/ 2292 h 385078"/>
                <a:gd name="connsiteX0" fmla="*/ 100607 w 172441"/>
                <a:gd name="connsiteY0" fmla="*/ 2626 h 382584"/>
                <a:gd name="connsiteX1" fmla="*/ 53429 w 172441"/>
                <a:gd name="connsiteY1" fmla="*/ 9820 h 382584"/>
                <a:gd name="connsiteX2" fmla="*/ 26789 w 172441"/>
                <a:gd name="connsiteY2" fmla="*/ 28373 h 382584"/>
                <a:gd name="connsiteX3" fmla="*/ 10120 w 172441"/>
                <a:gd name="connsiteY3" fmla="*/ 64092 h 382584"/>
                <a:gd name="connsiteX4" fmla="*/ 5357 w 172441"/>
                <a:gd name="connsiteY4" fmla="*/ 97430 h 382584"/>
                <a:gd name="connsiteX5" fmla="*/ 5357 w 172441"/>
                <a:gd name="connsiteY5" fmla="*/ 154580 h 382584"/>
                <a:gd name="connsiteX6" fmla="*/ 5357 w 172441"/>
                <a:gd name="connsiteY6" fmla="*/ 202205 h 382584"/>
                <a:gd name="connsiteX7" fmla="*/ 595 w 172441"/>
                <a:gd name="connsiteY7" fmla="*/ 259355 h 382584"/>
                <a:gd name="connsiteX8" fmla="*/ 595 w 172441"/>
                <a:gd name="connsiteY8" fmla="*/ 311742 h 382584"/>
                <a:gd name="connsiteX9" fmla="*/ 5357 w 172441"/>
                <a:gd name="connsiteY9" fmla="*/ 352223 h 382584"/>
                <a:gd name="connsiteX10" fmla="*/ 17264 w 172441"/>
                <a:gd name="connsiteY10" fmla="*/ 380798 h 382584"/>
                <a:gd name="connsiteX11" fmla="*/ 45839 w 172441"/>
                <a:gd name="connsiteY11" fmla="*/ 378417 h 382584"/>
                <a:gd name="connsiteX12" fmla="*/ 62507 w 172441"/>
                <a:gd name="connsiteY12" fmla="*/ 368892 h 382584"/>
                <a:gd name="connsiteX13" fmla="*/ 67270 w 172441"/>
                <a:gd name="connsiteY13" fmla="*/ 347461 h 382584"/>
                <a:gd name="connsiteX14" fmla="*/ 57745 w 172441"/>
                <a:gd name="connsiteY14" fmla="*/ 318886 h 382584"/>
                <a:gd name="connsiteX15" fmla="*/ 57745 w 172441"/>
                <a:gd name="connsiteY15" fmla="*/ 283167 h 382584"/>
                <a:gd name="connsiteX16" fmla="*/ 62507 w 172441"/>
                <a:gd name="connsiteY16" fmla="*/ 259355 h 382584"/>
                <a:gd name="connsiteX17" fmla="*/ 69651 w 172441"/>
                <a:gd name="connsiteY17" fmla="*/ 228398 h 382584"/>
                <a:gd name="connsiteX18" fmla="*/ 64889 w 172441"/>
                <a:gd name="connsiteY18" fmla="*/ 185536 h 382584"/>
                <a:gd name="connsiteX19" fmla="*/ 62507 w 172441"/>
                <a:gd name="connsiteY19" fmla="*/ 140292 h 382584"/>
                <a:gd name="connsiteX20" fmla="*/ 62507 w 172441"/>
                <a:gd name="connsiteY20" fmla="*/ 104573 h 382584"/>
                <a:gd name="connsiteX21" fmla="*/ 79176 w 172441"/>
                <a:gd name="connsiteY21" fmla="*/ 90286 h 382584"/>
                <a:gd name="connsiteX22" fmla="*/ 95845 w 172441"/>
                <a:gd name="connsiteY22" fmla="*/ 104573 h 382584"/>
                <a:gd name="connsiteX23" fmla="*/ 88701 w 172441"/>
                <a:gd name="connsiteY23" fmla="*/ 137911 h 382584"/>
                <a:gd name="connsiteX24" fmla="*/ 88701 w 172441"/>
                <a:gd name="connsiteY24" fmla="*/ 178392 h 382584"/>
                <a:gd name="connsiteX25" fmla="*/ 86320 w 172441"/>
                <a:gd name="connsiteY25" fmla="*/ 218873 h 382584"/>
                <a:gd name="connsiteX26" fmla="*/ 86320 w 172441"/>
                <a:gd name="connsiteY26" fmla="*/ 256973 h 382584"/>
                <a:gd name="connsiteX27" fmla="*/ 86320 w 172441"/>
                <a:gd name="connsiteY27" fmla="*/ 295073 h 382584"/>
                <a:gd name="connsiteX28" fmla="*/ 91082 w 172441"/>
                <a:gd name="connsiteY28" fmla="*/ 328411 h 382584"/>
                <a:gd name="connsiteX29" fmla="*/ 102989 w 172441"/>
                <a:gd name="connsiteY29" fmla="*/ 359367 h 382584"/>
                <a:gd name="connsiteX30" fmla="*/ 119657 w 172441"/>
                <a:gd name="connsiteY30" fmla="*/ 378417 h 382584"/>
                <a:gd name="connsiteX31" fmla="*/ 152995 w 172441"/>
                <a:gd name="connsiteY31" fmla="*/ 378417 h 382584"/>
                <a:gd name="connsiteX32" fmla="*/ 172045 w 172441"/>
                <a:gd name="connsiteY32" fmla="*/ 361748 h 382584"/>
                <a:gd name="connsiteX33" fmla="*/ 164901 w 172441"/>
                <a:gd name="connsiteY33" fmla="*/ 333173 h 382584"/>
                <a:gd name="connsiteX34" fmla="*/ 152995 w 172441"/>
                <a:gd name="connsiteY34" fmla="*/ 321267 h 382584"/>
                <a:gd name="connsiteX35" fmla="*/ 145851 w 172441"/>
                <a:gd name="connsiteY35" fmla="*/ 292692 h 382584"/>
                <a:gd name="connsiteX36" fmla="*/ 141089 w 172441"/>
                <a:gd name="connsiteY36" fmla="*/ 252211 h 382584"/>
                <a:gd name="connsiteX37" fmla="*/ 143470 w 172441"/>
                <a:gd name="connsiteY37" fmla="*/ 221255 h 382584"/>
                <a:gd name="connsiteX38" fmla="*/ 143470 w 172441"/>
                <a:gd name="connsiteY38" fmla="*/ 185536 h 382584"/>
                <a:gd name="connsiteX39" fmla="*/ 150614 w 172441"/>
                <a:gd name="connsiteY39" fmla="*/ 147436 h 382584"/>
                <a:gd name="connsiteX40" fmla="*/ 152995 w 172441"/>
                <a:gd name="connsiteY40" fmla="*/ 92667 h 382584"/>
                <a:gd name="connsiteX41" fmla="*/ 152995 w 172441"/>
                <a:gd name="connsiteY41" fmla="*/ 54567 h 382584"/>
                <a:gd name="connsiteX42" fmla="*/ 100607 w 172441"/>
                <a:gd name="connsiteY42" fmla="*/ 2626 h 382584"/>
                <a:gd name="connsiteX0" fmla="*/ 100607 w 172441"/>
                <a:gd name="connsiteY0" fmla="*/ 2560 h 382518"/>
                <a:gd name="connsiteX1" fmla="*/ 53429 w 172441"/>
                <a:gd name="connsiteY1" fmla="*/ 9754 h 382518"/>
                <a:gd name="connsiteX2" fmla="*/ 26789 w 172441"/>
                <a:gd name="connsiteY2" fmla="*/ 28307 h 382518"/>
                <a:gd name="connsiteX3" fmla="*/ 10120 w 172441"/>
                <a:gd name="connsiteY3" fmla="*/ 64026 h 382518"/>
                <a:gd name="connsiteX4" fmla="*/ 5357 w 172441"/>
                <a:gd name="connsiteY4" fmla="*/ 97364 h 382518"/>
                <a:gd name="connsiteX5" fmla="*/ 5357 w 172441"/>
                <a:gd name="connsiteY5" fmla="*/ 154514 h 382518"/>
                <a:gd name="connsiteX6" fmla="*/ 5357 w 172441"/>
                <a:gd name="connsiteY6" fmla="*/ 202139 h 382518"/>
                <a:gd name="connsiteX7" fmla="*/ 595 w 172441"/>
                <a:gd name="connsiteY7" fmla="*/ 259289 h 382518"/>
                <a:gd name="connsiteX8" fmla="*/ 595 w 172441"/>
                <a:gd name="connsiteY8" fmla="*/ 311676 h 382518"/>
                <a:gd name="connsiteX9" fmla="*/ 5357 w 172441"/>
                <a:gd name="connsiteY9" fmla="*/ 352157 h 382518"/>
                <a:gd name="connsiteX10" fmla="*/ 17264 w 172441"/>
                <a:gd name="connsiteY10" fmla="*/ 380732 h 382518"/>
                <a:gd name="connsiteX11" fmla="*/ 45839 w 172441"/>
                <a:gd name="connsiteY11" fmla="*/ 378351 h 382518"/>
                <a:gd name="connsiteX12" fmla="*/ 62507 w 172441"/>
                <a:gd name="connsiteY12" fmla="*/ 368826 h 382518"/>
                <a:gd name="connsiteX13" fmla="*/ 67270 w 172441"/>
                <a:gd name="connsiteY13" fmla="*/ 347395 h 382518"/>
                <a:gd name="connsiteX14" fmla="*/ 57745 w 172441"/>
                <a:gd name="connsiteY14" fmla="*/ 318820 h 382518"/>
                <a:gd name="connsiteX15" fmla="*/ 57745 w 172441"/>
                <a:gd name="connsiteY15" fmla="*/ 283101 h 382518"/>
                <a:gd name="connsiteX16" fmla="*/ 62507 w 172441"/>
                <a:gd name="connsiteY16" fmla="*/ 259289 h 382518"/>
                <a:gd name="connsiteX17" fmla="*/ 69651 w 172441"/>
                <a:gd name="connsiteY17" fmla="*/ 228332 h 382518"/>
                <a:gd name="connsiteX18" fmla="*/ 64889 w 172441"/>
                <a:gd name="connsiteY18" fmla="*/ 185470 h 382518"/>
                <a:gd name="connsiteX19" fmla="*/ 62507 w 172441"/>
                <a:gd name="connsiteY19" fmla="*/ 140226 h 382518"/>
                <a:gd name="connsiteX20" fmla="*/ 62507 w 172441"/>
                <a:gd name="connsiteY20" fmla="*/ 104507 h 382518"/>
                <a:gd name="connsiteX21" fmla="*/ 79176 w 172441"/>
                <a:gd name="connsiteY21" fmla="*/ 90220 h 382518"/>
                <a:gd name="connsiteX22" fmla="*/ 95845 w 172441"/>
                <a:gd name="connsiteY22" fmla="*/ 104507 h 382518"/>
                <a:gd name="connsiteX23" fmla="*/ 88701 w 172441"/>
                <a:gd name="connsiteY23" fmla="*/ 137845 h 382518"/>
                <a:gd name="connsiteX24" fmla="*/ 88701 w 172441"/>
                <a:gd name="connsiteY24" fmla="*/ 178326 h 382518"/>
                <a:gd name="connsiteX25" fmla="*/ 86320 w 172441"/>
                <a:gd name="connsiteY25" fmla="*/ 218807 h 382518"/>
                <a:gd name="connsiteX26" fmla="*/ 86320 w 172441"/>
                <a:gd name="connsiteY26" fmla="*/ 256907 h 382518"/>
                <a:gd name="connsiteX27" fmla="*/ 86320 w 172441"/>
                <a:gd name="connsiteY27" fmla="*/ 295007 h 382518"/>
                <a:gd name="connsiteX28" fmla="*/ 91082 w 172441"/>
                <a:gd name="connsiteY28" fmla="*/ 328345 h 382518"/>
                <a:gd name="connsiteX29" fmla="*/ 102989 w 172441"/>
                <a:gd name="connsiteY29" fmla="*/ 359301 h 382518"/>
                <a:gd name="connsiteX30" fmla="*/ 119657 w 172441"/>
                <a:gd name="connsiteY30" fmla="*/ 378351 h 382518"/>
                <a:gd name="connsiteX31" fmla="*/ 152995 w 172441"/>
                <a:gd name="connsiteY31" fmla="*/ 378351 h 382518"/>
                <a:gd name="connsiteX32" fmla="*/ 172045 w 172441"/>
                <a:gd name="connsiteY32" fmla="*/ 361682 h 382518"/>
                <a:gd name="connsiteX33" fmla="*/ 164901 w 172441"/>
                <a:gd name="connsiteY33" fmla="*/ 333107 h 382518"/>
                <a:gd name="connsiteX34" fmla="*/ 152995 w 172441"/>
                <a:gd name="connsiteY34" fmla="*/ 321201 h 382518"/>
                <a:gd name="connsiteX35" fmla="*/ 145851 w 172441"/>
                <a:gd name="connsiteY35" fmla="*/ 292626 h 382518"/>
                <a:gd name="connsiteX36" fmla="*/ 141089 w 172441"/>
                <a:gd name="connsiteY36" fmla="*/ 252145 h 382518"/>
                <a:gd name="connsiteX37" fmla="*/ 143470 w 172441"/>
                <a:gd name="connsiteY37" fmla="*/ 221189 h 382518"/>
                <a:gd name="connsiteX38" fmla="*/ 143470 w 172441"/>
                <a:gd name="connsiteY38" fmla="*/ 185470 h 382518"/>
                <a:gd name="connsiteX39" fmla="*/ 150614 w 172441"/>
                <a:gd name="connsiteY39" fmla="*/ 147370 h 382518"/>
                <a:gd name="connsiteX40" fmla="*/ 152995 w 172441"/>
                <a:gd name="connsiteY40" fmla="*/ 92601 h 382518"/>
                <a:gd name="connsiteX41" fmla="*/ 149225 w 172441"/>
                <a:gd name="connsiteY41" fmla="*/ 53559 h 382518"/>
                <a:gd name="connsiteX42" fmla="*/ 100607 w 172441"/>
                <a:gd name="connsiteY42" fmla="*/ 2560 h 382518"/>
                <a:gd name="connsiteX0" fmla="*/ 100607 w 172441"/>
                <a:gd name="connsiteY0" fmla="*/ 2560 h 382518"/>
                <a:gd name="connsiteX1" fmla="*/ 53429 w 172441"/>
                <a:gd name="connsiteY1" fmla="*/ 9754 h 382518"/>
                <a:gd name="connsiteX2" fmla="*/ 26789 w 172441"/>
                <a:gd name="connsiteY2" fmla="*/ 28307 h 382518"/>
                <a:gd name="connsiteX3" fmla="*/ 10120 w 172441"/>
                <a:gd name="connsiteY3" fmla="*/ 64026 h 382518"/>
                <a:gd name="connsiteX4" fmla="*/ 5357 w 172441"/>
                <a:gd name="connsiteY4" fmla="*/ 97364 h 382518"/>
                <a:gd name="connsiteX5" fmla="*/ 5357 w 172441"/>
                <a:gd name="connsiteY5" fmla="*/ 154514 h 382518"/>
                <a:gd name="connsiteX6" fmla="*/ 5357 w 172441"/>
                <a:gd name="connsiteY6" fmla="*/ 202139 h 382518"/>
                <a:gd name="connsiteX7" fmla="*/ 595 w 172441"/>
                <a:gd name="connsiteY7" fmla="*/ 259289 h 382518"/>
                <a:gd name="connsiteX8" fmla="*/ 595 w 172441"/>
                <a:gd name="connsiteY8" fmla="*/ 311676 h 382518"/>
                <a:gd name="connsiteX9" fmla="*/ 5357 w 172441"/>
                <a:gd name="connsiteY9" fmla="*/ 352157 h 382518"/>
                <a:gd name="connsiteX10" fmla="*/ 17264 w 172441"/>
                <a:gd name="connsiteY10" fmla="*/ 380732 h 382518"/>
                <a:gd name="connsiteX11" fmla="*/ 45839 w 172441"/>
                <a:gd name="connsiteY11" fmla="*/ 378351 h 382518"/>
                <a:gd name="connsiteX12" fmla="*/ 62507 w 172441"/>
                <a:gd name="connsiteY12" fmla="*/ 368826 h 382518"/>
                <a:gd name="connsiteX13" fmla="*/ 67270 w 172441"/>
                <a:gd name="connsiteY13" fmla="*/ 347395 h 382518"/>
                <a:gd name="connsiteX14" fmla="*/ 57745 w 172441"/>
                <a:gd name="connsiteY14" fmla="*/ 318820 h 382518"/>
                <a:gd name="connsiteX15" fmla="*/ 57745 w 172441"/>
                <a:gd name="connsiteY15" fmla="*/ 283101 h 382518"/>
                <a:gd name="connsiteX16" fmla="*/ 62507 w 172441"/>
                <a:gd name="connsiteY16" fmla="*/ 259289 h 382518"/>
                <a:gd name="connsiteX17" fmla="*/ 69651 w 172441"/>
                <a:gd name="connsiteY17" fmla="*/ 228332 h 382518"/>
                <a:gd name="connsiteX18" fmla="*/ 64889 w 172441"/>
                <a:gd name="connsiteY18" fmla="*/ 185470 h 382518"/>
                <a:gd name="connsiteX19" fmla="*/ 62507 w 172441"/>
                <a:gd name="connsiteY19" fmla="*/ 140226 h 382518"/>
                <a:gd name="connsiteX20" fmla="*/ 62507 w 172441"/>
                <a:gd name="connsiteY20" fmla="*/ 104507 h 382518"/>
                <a:gd name="connsiteX21" fmla="*/ 79176 w 172441"/>
                <a:gd name="connsiteY21" fmla="*/ 90220 h 382518"/>
                <a:gd name="connsiteX22" fmla="*/ 95845 w 172441"/>
                <a:gd name="connsiteY22" fmla="*/ 104507 h 382518"/>
                <a:gd name="connsiteX23" fmla="*/ 88701 w 172441"/>
                <a:gd name="connsiteY23" fmla="*/ 137845 h 382518"/>
                <a:gd name="connsiteX24" fmla="*/ 88701 w 172441"/>
                <a:gd name="connsiteY24" fmla="*/ 178326 h 382518"/>
                <a:gd name="connsiteX25" fmla="*/ 86320 w 172441"/>
                <a:gd name="connsiteY25" fmla="*/ 218807 h 382518"/>
                <a:gd name="connsiteX26" fmla="*/ 86320 w 172441"/>
                <a:gd name="connsiteY26" fmla="*/ 256907 h 382518"/>
                <a:gd name="connsiteX27" fmla="*/ 86320 w 172441"/>
                <a:gd name="connsiteY27" fmla="*/ 295007 h 382518"/>
                <a:gd name="connsiteX28" fmla="*/ 91082 w 172441"/>
                <a:gd name="connsiteY28" fmla="*/ 328345 h 382518"/>
                <a:gd name="connsiteX29" fmla="*/ 102989 w 172441"/>
                <a:gd name="connsiteY29" fmla="*/ 359301 h 382518"/>
                <a:gd name="connsiteX30" fmla="*/ 119657 w 172441"/>
                <a:gd name="connsiteY30" fmla="*/ 378351 h 382518"/>
                <a:gd name="connsiteX31" fmla="*/ 152995 w 172441"/>
                <a:gd name="connsiteY31" fmla="*/ 378351 h 382518"/>
                <a:gd name="connsiteX32" fmla="*/ 172045 w 172441"/>
                <a:gd name="connsiteY32" fmla="*/ 361682 h 382518"/>
                <a:gd name="connsiteX33" fmla="*/ 164901 w 172441"/>
                <a:gd name="connsiteY33" fmla="*/ 333107 h 382518"/>
                <a:gd name="connsiteX34" fmla="*/ 152995 w 172441"/>
                <a:gd name="connsiteY34" fmla="*/ 321201 h 382518"/>
                <a:gd name="connsiteX35" fmla="*/ 145851 w 172441"/>
                <a:gd name="connsiteY35" fmla="*/ 292626 h 382518"/>
                <a:gd name="connsiteX36" fmla="*/ 141089 w 172441"/>
                <a:gd name="connsiteY36" fmla="*/ 252145 h 382518"/>
                <a:gd name="connsiteX37" fmla="*/ 139700 w 172441"/>
                <a:gd name="connsiteY37" fmla="*/ 221189 h 382518"/>
                <a:gd name="connsiteX38" fmla="*/ 143470 w 172441"/>
                <a:gd name="connsiteY38" fmla="*/ 185470 h 382518"/>
                <a:gd name="connsiteX39" fmla="*/ 150614 w 172441"/>
                <a:gd name="connsiteY39" fmla="*/ 147370 h 382518"/>
                <a:gd name="connsiteX40" fmla="*/ 152995 w 172441"/>
                <a:gd name="connsiteY40" fmla="*/ 92601 h 382518"/>
                <a:gd name="connsiteX41" fmla="*/ 149225 w 172441"/>
                <a:gd name="connsiteY41" fmla="*/ 53559 h 382518"/>
                <a:gd name="connsiteX42" fmla="*/ 100607 w 172441"/>
                <a:gd name="connsiteY42" fmla="*/ 2560 h 382518"/>
                <a:gd name="connsiteX0" fmla="*/ 100607 w 172441"/>
                <a:gd name="connsiteY0" fmla="*/ 2560 h 382518"/>
                <a:gd name="connsiteX1" fmla="*/ 53429 w 172441"/>
                <a:gd name="connsiteY1" fmla="*/ 9754 h 382518"/>
                <a:gd name="connsiteX2" fmla="*/ 26789 w 172441"/>
                <a:gd name="connsiteY2" fmla="*/ 28307 h 382518"/>
                <a:gd name="connsiteX3" fmla="*/ 10120 w 172441"/>
                <a:gd name="connsiteY3" fmla="*/ 64026 h 382518"/>
                <a:gd name="connsiteX4" fmla="*/ 5357 w 172441"/>
                <a:gd name="connsiteY4" fmla="*/ 97364 h 382518"/>
                <a:gd name="connsiteX5" fmla="*/ 5357 w 172441"/>
                <a:gd name="connsiteY5" fmla="*/ 154514 h 382518"/>
                <a:gd name="connsiteX6" fmla="*/ 5357 w 172441"/>
                <a:gd name="connsiteY6" fmla="*/ 202139 h 382518"/>
                <a:gd name="connsiteX7" fmla="*/ 595 w 172441"/>
                <a:gd name="connsiteY7" fmla="*/ 259289 h 382518"/>
                <a:gd name="connsiteX8" fmla="*/ 595 w 172441"/>
                <a:gd name="connsiteY8" fmla="*/ 311676 h 382518"/>
                <a:gd name="connsiteX9" fmla="*/ 5357 w 172441"/>
                <a:gd name="connsiteY9" fmla="*/ 352157 h 382518"/>
                <a:gd name="connsiteX10" fmla="*/ 17264 w 172441"/>
                <a:gd name="connsiteY10" fmla="*/ 380732 h 382518"/>
                <a:gd name="connsiteX11" fmla="*/ 45839 w 172441"/>
                <a:gd name="connsiteY11" fmla="*/ 378351 h 382518"/>
                <a:gd name="connsiteX12" fmla="*/ 62507 w 172441"/>
                <a:gd name="connsiteY12" fmla="*/ 368826 h 382518"/>
                <a:gd name="connsiteX13" fmla="*/ 67270 w 172441"/>
                <a:gd name="connsiteY13" fmla="*/ 347395 h 382518"/>
                <a:gd name="connsiteX14" fmla="*/ 57745 w 172441"/>
                <a:gd name="connsiteY14" fmla="*/ 318820 h 382518"/>
                <a:gd name="connsiteX15" fmla="*/ 57745 w 172441"/>
                <a:gd name="connsiteY15" fmla="*/ 283101 h 382518"/>
                <a:gd name="connsiteX16" fmla="*/ 62507 w 172441"/>
                <a:gd name="connsiteY16" fmla="*/ 259289 h 382518"/>
                <a:gd name="connsiteX17" fmla="*/ 69651 w 172441"/>
                <a:gd name="connsiteY17" fmla="*/ 228332 h 382518"/>
                <a:gd name="connsiteX18" fmla="*/ 64889 w 172441"/>
                <a:gd name="connsiteY18" fmla="*/ 185470 h 382518"/>
                <a:gd name="connsiteX19" fmla="*/ 62507 w 172441"/>
                <a:gd name="connsiteY19" fmla="*/ 140226 h 382518"/>
                <a:gd name="connsiteX20" fmla="*/ 62507 w 172441"/>
                <a:gd name="connsiteY20" fmla="*/ 104507 h 382518"/>
                <a:gd name="connsiteX21" fmla="*/ 79176 w 172441"/>
                <a:gd name="connsiteY21" fmla="*/ 90220 h 382518"/>
                <a:gd name="connsiteX22" fmla="*/ 95845 w 172441"/>
                <a:gd name="connsiteY22" fmla="*/ 104507 h 382518"/>
                <a:gd name="connsiteX23" fmla="*/ 88701 w 172441"/>
                <a:gd name="connsiteY23" fmla="*/ 137845 h 382518"/>
                <a:gd name="connsiteX24" fmla="*/ 88701 w 172441"/>
                <a:gd name="connsiteY24" fmla="*/ 178326 h 382518"/>
                <a:gd name="connsiteX25" fmla="*/ 86320 w 172441"/>
                <a:gd name="connsiteY25" fmla="*/ 218807 h 382518"/>
                <a:gd name="connsiteX26" fmla="*/ 86320 w 172441"/>
                <a:gd name="connsiteY26" fmla="*/ 256907 h 382518"/>
                <a:gd name="connsiteX27" fmla="*/ 86320 w 172441"/>
                <a:gd name="connsiteY27" fmla="*/ 295007 h 382518"/>
                <a:gd name="connsiteX28" fmla="*/ 91082 w 172441"/>
                <a:gd name="connsiteY28" fmla="*/ 328345 h 382518"/>
                <a:gd name="connsiteX29" fmla="*/ 102989 w 172441"/>
                <a:gd name="connsiteY29" fmla="*/ 359301 h 382518"/>
                <a:gd name="connsiteX30" fmla="*/ 119657 w 172441"/>
                <a:gd name="connsiteY30" fmla="*/ 378351 h 382518"/>
                <a:gd name="connsiteX31" fmla="*/ 152995 w 172441"/>
                <a:gd name="connsiteY31" fmla="*/ 378351 h 382518"/>
                <a:gd name="connsiteX32" fmla="*/ 172045 w 172441"/>
                <a:gd name="connsiteY32" fmla="*/ 361682 h 382518"/>
                <a:gd name="connsiteX33" fmla="*/ 164901 w 172441"/>
                <a:gd name="connsiteY33" fmla="*/ 333107 h 382518"/>
                <a:gd name="connsiteX34" fmla="*/ 152995 w 172441"/>
                <a:gd name="connsiteY34" fmla="*/ 321201 h 382518"/>
                <a:gd name="connsiteX35" fmla="*/ 145851 w 172441"/>
                <a:gd name="connsiteY35" fmla="*/ 292626 h 382518"/>
                <a:gd name="connsiteX36" fmla="*/ 141089 w 172441"/>
                <a:gd name="connsiteY36" fmla="*/ 252145 h 382518"/>
                <a:gd name="connsiteX37" fmla="*/ 139700 w 172441"/>
                <a:gd name="connsiteY37" fmla="*/ 221189 h 382518"/>
                <a:gd name="connsiteX38" fmla="*/ 143470 w 172441"/>
                <a:gd name="connsiteY38" fmla="*/ 185470 h 382518"/>
                <a:gd name="connsiteX39" fmla="*/ 147786 w 172441"/>
                <a:gd name="connsiteY39" fmla="*/ 147370 h 382518"/>
                <a:gd name="connsiteX40" fmla="*/ 152995 w 172441"/>
                <a:gd name="connsiteY40" fmla="*/ 92601 h 382518"/>
                <a:gd name="connsiteX41" fmla="*/ 149225 w 172441"/>
                <a:gd name="connsiteY41" fmla="*/ 53559 h 382518"/>
                <a:gd name="connsiteX42" fmla="*/ 100607 w 172441"/>
                <a:gd name="connsiteY42" fmla="*/ 2560 h 382518"/>
                <a:gd name="connsiteX0" fmla="*/ 100607 w 172441"/>
                <a:gd name="connsiteY0" fmla="*/ 2560 h 382518"/>
                <a:gd name="connsiteX1" fmla="*/ 53429 w 172441"/>
                <a:gd name="connsiteY1" fmla="*/ 9754 h 382518"/>
                <a:gd name="connsiteX2" fmla="*/ 26789 w 172441"/>
                <a:gd name="connsiteY2" fmla="*/ 28307 h 382518"/>
                <a:gd name="connsiteX3" fmla="*/ 10120 w 172441"/>
                <a:gd name="connsiteY3" fmla="*/ 64026 h 382518"/>
                <a:gd name="connsiteX4" fmla="*/ 5357 w 172441"/>
                <a:gd name="connsiteY4" fmla="*/ 97364 h 382518"/>
                <a:gd name="connsiteX5" fmla="*/ 5357 w 172441"/>
                <a:gd name="connsiteY5" fmla="*/ 154514 h 382518"/>
                <a:gd name="connsiteX6" fmla="*/ 5357 w 172441"/>
                <a:gd name="connsiteY6" fmla="*/ 202139 h 382518"/>
                <a:gd name="connsiteX7" fmla="*/ 595 w 172441"/>
                <a:gd name="connsiteY7" fmla="*/ 259289 h 382518"/>
                <a:gd name="connsiteX8" fmla="*/ 595 w 172441"/>
                <a:gd name="connsiteY8" fmla="*/ 311676 h 382518"/>
                <a:gd name="connsiteX9" fmla="*/ 5357 w 172441"/>
                <a:gd name="connsiteY9" fmla="*/ 352157 h 382518"/>
                <a:gd name="connsiteX10" fmla="*/ 17264 w 172441"/>
                <a:gd name="connsiteY10" fmla="*/ 380732 h 382518"/>
                <a:gd name="connsiteX11" fmla="*/ 45839 w 172441"/>
                <a:gd name="connsiteY11" fmla="*/ 378351 h 382518"/>
                <a:gd name="connsiteX12" fmla="*/ 62507 w 172441"/>
                <a:gd name="connsiteY12" fmla="*/ 368826 h 382518"/>
                <a:gd name="connsiteX13" fmla="*/ 67270 w 172441"/>
                <a:gd name="connsiteY13" fmla="*/ 347395 h 382518"/>
                <a:gd name="connsiteX14" fmla="*/ 57745 w 172441"/>
                <a:gd name="connsiteY14" fmla="*/ 318820 h 382518"/>
                <a:gd name="connsiteX15" fmla="*/ 57745 w 172441"/>
                <a:gd name="connsiteY15" fmla="*/ 283101 h 382518"/>
                <a:gd name="connsiteX16" fmla="*/ 62507 w 172441"/>
                <a:gd name="connsiteY16" fmla="*/ 259289 h 382518"/>
                <a:gd name="connsiteX17" fmla="*/ 69651 w 172441"/>
                <a:gd name="connsiteY17" fmla="*/ 228332 h 382518"/>
                <a:gd name="connsiteX18" fmla="*/ 64889 w 172441"/>
                <a:gd name="connsiteY18" fmla="*/ 185470 h 382518"/>
                <a:gd name="connsiteX19" fmla="*/ 62507 w 172441"/>
                <a:gd name="connsiteY19" fmla="*/ 140226 h 382518"/>
                <a:gd name="connsiteX20" fmla="*/ 62507 w 172441"/>
                <a:gd name="connsiteY20" fmla="*/ 104507 h 382518"/>
                <a:gd name="connsiteX21" fmla="*/ 79176 w 172441"/>
                <a:gd name="connsiteY21" fmla="*/ 90220 h 382518"/>
                <a:gd name="connsiteX22" fmla="*/ 95845 w 172441"/>
                <a:gd name="connsiteY22" fmla="*/ 104507 h 382518"/>
                <a:gd name="connsiteX23" fmla="*/ 88701 w 172441"/>
                <a:gd name="connsiteY23" fmla="*/ 137845 h 382518"/>
                <a:gd name="connsiteX24" fmla="*/ 88701 w 172441"/>
                <a:gd name="connsiteY24" fmla="*/ 178326 h 382518"/>
                <a:gd name="connsiteX25" fmla="*/ 86320 w 172441"/>
                <a:gd name="connsiteY25" fmla="*/ 218807 h 382518"/>
                <a:gd name="connsiteX26" fmla="*/ 86320 w 172441"/>
                <a:gd name="connsiteY26" fmla="*/ 256907 h 382518"/>
                <a:gd name="connsiteX27" fmla="*/ 86320 w 172441"/>
                <a:gd name="connsiteY27" fmla="*/ 295007 h 382518"/>
                <a:gd name="connsiteX28" fmla="*/ 91082 w 172441"/>
                <a:gd name="connsiteY28" fmla="*/ 328345 h 382518"/>
                <a:gd name="connsiteX29" fmla="*/ 102989 w 172441"/>
                <a:gd name="connsiteY29" fmla="*/ 359301 h 382518"/>
                <a:gd name="connsiteX30" fmla="*/ 119657 w 172441"/>
                <a:gd name="connsiteY30" fmla="*/ 378351 h 382518"/>
                <a:gd name="connsiteX31" fmla="*/ 152995 w 172441"/>
                <a:gd name="connsiteY31" fmla="*/ 378351 h 382518"/>
                <a:gd name="connsiteX32" fmla="*/ 172045 w 172441"/>
                <a:gd name="connsiteY32" fmla="*/ 361682 h 382518"/>
                <a:gd name="connsiteX33" fmla="*/ 164901 w 172441"/>
                <a:gd name="connsiteY33" fmla="*/ 335935 h 382518"/>
                <a:gd name="connsiteX34" fmla="*/ 152995 w 172441"/>
                <a:gd name="connsiteY34" fmla="*/ 321201 h 382518"/>
                <a:gd name="connsiteX35" fmla="*/ 145851 w 172441"/>
                <a:gd name="connsiteY35" fmla="*/ 292626 h 382518"/>
                <a:gd name="connsiteX36" fmla="*/ 141089 w 172441"/>
                <a:gd name="connsiteY36" fmla="*/ 252145 h 382518"/>
                <a:gd name="connsiteX37" fmla="*/ 139700 w 172441"/>
                <a:gd name="connsiteY37" fmla="*/ 221189 h 382518"/>
                <a:gd name="connsiteX38" fmla="*/ 143470 w 172441"/>
                <a:gd name="connsiteY38" fmla="*/ 185470 h 382518"/>
                <a:gd name="connsiteX39" fmla="*/ 147786 w 172441"/>
                <a:gd name="connsiteY39" fmla="*/ 147370 h 382518"/>
                <a:gd name="connsiteX40" fmla="*/ 152995 w 172441"/>
                <a:gd name="connsiteY40" fmla="*/ 92601 h 382518"/>
                <a:gd name="connsiteX41" fmla="*/ 149225 w 172441"/>
                <a:gd name="connsiteY41" fmla="*/ 53559 h 382518"/>
                <a:gd name="connsiteX42" fmla="*/ 100607 w 172441"/>
                <a:gd name="connsiteY42" fmla="*/ 2560 h 382518"/>
                <a:gd name="connsiteX0" fmla="*/ 100607 w 172441"/>
                <a:gd name="connsiteY0" fmla="*/ 2560 h 381049"/>
                <a:gd name="connsiteX1" fmla="*/ 53429 w 172441"/>
                <a:gd name="connsiteY1" fmla="*/ 9754 h 381049"/>
                <a:gd name="connsiteX2" fmla="*/ 26789 w 172441"/>
                <a:gd name="connsiteY2" fmla="*/ 28307 h 381049"/>
                <a:gd name="connsiteX3" fmla="*/ 10120 w 172441"/>
                <a:gd name="connsiteY3" fmla="*/ 64026 h 381049"/>
                <a:gd name="connsiteX4" fmla="*/ 5357 w 172441"/>
                <a:gd name="connsiteY4" fmla="*/ 97364 h 381049"/>
                <a:gd name="connsiteX5" fmla="*/ 5357 w 172441"/>
                <a:gd name="connsiteY5" fmla="*/ 154514 h 381049"/>
                <a:gd name="connsiteX6" fmla="*/ 5357 w 172441"/>
                <a:gd name="connsiteY6" fmla="*/ 202139 h 381049"/>
                <a:gd name="connsiteX7" fmla="*/ 595 w 172441"/>
                <a:gd name="connsiteY7" fmla="*/ 259289 h 381049"/>
                <a:gd name="connsiteX8" fmla="*/ 595 w 172441"/>
                <a:gd name="connsiteY8" fmla="*/ 311676 h 381049"/>
                <a:gd name="connsiteX9" fmla="*/ 5357 w 172441"/>
                <a:gd name="connsiteY9" fmla="*/ 352157 h 381049"/>
                <a:gd name="connsiteX10" fmla="*/ 17264 w 172441"/>
                <a:gd name="connsiteY10" fmla="*/ 378847 h 381049"/>
                <a:gd name="connsiteX11" fmla="*/ 45839 w 172441"/>
                <a:gd name="connsiteY11" fmla="*/ 378351 h 381049"/>
                <a:gd name="connsiteX12" fmla="*/ 62507 w 172441"/>
                <a:gd name="connsiteY12" fmla="*/ 368826 h 381049"/>
                <a:gd name="connsiteX13" fmla="*/ 67270 w 172441"/>
                <a:gd name="connsiteY13" fmla="*/ 347395 h 381049"/>
                <a:gd name="connsiteX14" fmla="*/ 57745 w 172441"/>
                <a:gd name="connsiteY14" fmla="*/ 318820 h 381049"/>
                <a:gd name="connsiteX15" fmla="*/ 57745 w 172441"/>
                <a:gd name="connsiteY15" fmla="*/ 283101 h 381049"/>
                <a:gd name="connsiteX16" fmla="*/ 62507 w 172441"/>
                <a:gd name="connsiteY16" fmla="*/ 259289 h 381049"/>
                <a:gd name="connsiteX17" fmla="*/ 69651 w 172441"/>
                <a:gd name="connsiteY17" fmla="*/ 228332 h 381049"/>
                <a:gd name="connsiteX18" fmla="*/ 64889 w 172441"/>
                <a:gd name="connsiteY18" fmla="*/ 185470 h 381049"/>
                <a:gd name="connsiteX19" fmla="*/ 62507 w 172441"/>
                <a:gd name="connsiteY19" fmla="*/ 140226 h 381049"/>
                <a:gd name="connsiteX20" fmla="*/ 62507 w 172441"/>
                <a:gd name="connsiteY20" fmla="*/ 104507 h 381049"/>
                <a:gd name="connsiteX21" fmla="*/ 79176 w 172441"/>
                <a:gd name="connsiteY21" fmla="*/ 90220 h 381049"/>
                <a:gd name="connsiteX22" fmla="*/ 95845 w 172441"/>
                <a:gd name="connsiteY22" fmla="*/ 104507 h 381049"/>
                <a:gd name="connsiteX23" fmla="*/ 88701 w 172441"/>
                <a:gd name="connsiteY23" fmla="*/ 137845 h 381049"/>
                <a:gd name="connsiteX24" fmla="*/ 88701 w 172441"/>
                <a:gd name="connsiteY24" fmla="*/ 178326 h 381049"/>
                <a:gd name="connsiteX25" fmla="*/ 86320 w 172441"/>
                <a:gd name="connsiteY25" fmla="*/ 218807 h 381049"/>
                <a:gd name="connsiteX26" fmla="*/ 86320 w 172441"/>
                <a:gd name="connsiteY26" fmla="*/ 256907 h 381049"/>
                <a:gd name="connsiteX27" fmla="*/ 86320 w 172441"/>
                <a:gd name="connsiteY27" fmla="*/ 295007 h 381049"/>
                <a:gd name="connsiteX28" fmla="*/ 91082 w 172441"/>
                <a:gd name="connsiteY28" fmla="*/ 328345 h 381049"/>
                <a:gd name="connsiteX29" fmla="*/ 102989 w 172441"/>
                <a:gd name="connsiteY29" fmla="*/ 359301 h 381049"/>
                <a:gd name="connsiteX30" fmla="*/ 119657 w 172441"/>
                <a:gd name="connsiteY30" fmla="*/ 378351 h 381049"/>
                <a:gd name="connsiteX31" fmla="*/ 152995 w 172441"/>
                <a:gd name="connsiteY31" fmla="*/ 378351 h 381049"/>
                <a:gd name="connsiteX32" fmla="*/ 172045 w 172441"/>
                <a:gd name="connsiteY32" fmla="*/ 361682 h 381049"/>
                <a:gd name="connsiteX33" fmla="*/ 164901 w 172441"/>
                <a:gd name="connsiteY33" fmla="*/ 335935 h 381049"/>
                <a:gd name="connsiteX34" fmla="*/ 152995 w 172441"/>
                <a:gd name="connsiteY34" fmla="*/ 321201 h 381049"/>
                <a:gd name="connsiteX35" fmla="*/ 145851 w 172441"/>
                <a:gd name="connsiteY35" fmla="*/ 292626 h 381049"/>
                <a:gd name="connsiteX36" fmla="*/ 141089 w 172441"/>
                <a:gd name="connsiteY36" fmla="*/ 252145 h 381049"/>
                <a:gd name="connsiteX37" fmla="*/ 139700 w 172441"/>
                <a:gd name="connsiteY37" fmla="*/ 221189 h 381049"/>
                <a:gd name="connsiteX38" fmla="*/ 143470 w 172441"/>
                <a:gd name="connsiteY38" fmla="*/ 185470 h 381049"/>
                <a:gd name="connsiteX39" fmla="*/ 147786 w 172441"/>
                <a:gd name="connsiteY39" fmla="*/ 147370 h 381049"/>
                <a:gd name="connsiteX40" fmla="*/ 152995 w 172441"/>
                <a:gd name="connsiteY40" fmla="*/ 92601 h 381049"/>
                <a:gd name="connsiteX41" fmla="*/ 149225 w 172441"/>
                <a:gd name="connsiteY41" fmla="*/ 53559 h 381049"/>
                <a:gd name="connsiteX42" fmla="*/ 100607 w 172441"/>
                <a:gd name="connsiteY42" fmla="*/ 2560 h 381049"/>
                <a:gd name="connsiteX0" fmla="*/ 100607 w 172441"/>
                <a:gd name="connsiteY0" fmla="*/ 2560 h 381049"/>
                <a:gd name="connsiteX1" fmla="*/ 53429 w 172441"/>
                <a:gd name="connsiteY1" fmla="*/ 9754 h 381049"/>
                <a:gd name="connsiteX2" fmla="*/ 26789 w 172441"/>
                <a:gd name="connsiteY2" fmla="*/ 28307 h 381049"/>
                <a:gd name="connsiteX3" fmla="*/ 10120 w 172441"/>
                <a:gd name="connsiteY3" fmla="*/ 64026 h 381049"/>
                <a:gd name="connsiteX4" fmla="*/ 5357 w 172441"/>
                <a:gd name="connsiteY4" fmla="*/ 97364 h 381049"/>
                <a:gd name="connsiteX5" fmla="*/ 5357 w 172441"/>
                <a:gd name="connsiteY5" fmla="*/ 154514 h 381049"/>
                <a:gd name="connsiteX6" fmla="*/ 5357 w 172441"/>
                <a:gd name="connsiteY6" fmla="*/ 202139 h 381049"/>
                <a:gd name="connsiteX7" fmla="*/ 595 w 172441"/>
                <a:gd name="connsiteY7" fmla="*/ 259289 h 381049"/>
                <a:gd name="connsiteX8" fmla="*/ 595 w 172441"/>
                <a:gd name="connsiteY8" fmla="*/ 311676 h 381049"/>
                <a:gd name="connsiteX9" fmla="*/ 5357 w 172441"/>
                <a:gd name="connsiteY9" fmla="*/ 352157 h 381049"/>
                <a:gd name="connsiteX10" fmla="*/ 17264 w 172441"/>
                <a:gd name="connsiteY10" fmla="*/ 378847 h 381049"/>
                <a:gd name="connsiteX11" fmla="*/ 45839 w 172441"/>
                <a:gd name="connsiteY11" fmla="*/ 378351 h 381049"/>
                <a:gd name="connsiteX12" fmla="*/ 62507 w 172441"/>
                <a:gd name="connsiteY12" fmla="*/ 368826 h 381049"/>
                <a:gd name="connsiteX13" fmla="*/ 67270 w 172441"/>
                <a:gd name="connsiteY13" fmla="*/ 347395 h 381049"/>
                <a:gd name="connsiteX14" fmla="*/ 57745 w 172441"/>
                <a:gd name="connsiteY14" fmla="*/ 318820 h 381049"/>
                <a:gd name="connsiteX15" fmla="*/ 57745 w 172441"/>
                <a:gd name="connsiteY15" fmla="*/ 283101 h 381049"/>
                <a:gd name="connsiteX16" fmla="*/ 62507 w 172441"/>
                <a:gd name="connsiteY16" fmla="*/ 259289 h 381049"/>
                <a:gd name="connsiteX17" fmla="*/ 67766 w 172441"/>
                <a:gd name="connsiteY17" fmla="*/ 228332 h 381049"/>
                <a:gd name="connsiteX18" fmla="*/ 64889 w 172441"/>
                <a:gd name="connsiteY18" fmla="*/ 185470 h 381049"/>
                <a:gd name="connsiteX19" fmla="*/ 62507 w 172441"/>
                <a:gd name="connsiteY19" fmla="*/ 140226 h 381049"/>
                <a:gd name="connsiteX20" fmla="*/ 62507 w 172441"/>
                <a:gd name="connsiteY20" fmla="*/ 104507 h 381049"/>
                <a:gd name="connsiteX21" fmla="*/ 79176 w 172441"/>
                <a:gd name="connsiteY21" fmla="*/ 90220 h 381049"/>
                <a:gd name="connsiteX22" fmla="*/ 95845 w 172441"/>
                <a:gd name="connsiteY22" fmla="*/ 104507 h 381049"/>
                <a:gd name="connsiteX23" fmla="*/ 88701 w 172441"/>
                <a:gd name="connsiteY23" fmla="*/ 137845 h 381049"/>
                <a:gd name="connsiteX24" fmla="*/ 88701 w 172441"/>
                <a:gd name="connsiteY24" fmla="*/ 178326 h 381049"/>
                <a:gd name="connsiteX25" fmla="*/ 86320 w 172441"/>
                <a:gd name="connsiteY25" fmla="*/ 218807 h 381049"/>
                <a:gd name="connsiteX26" fmla="*/ 86320 w 172441"/>
                <a:gd name="connsiteY26" fmla="*/ 256907 h 381049"/>
                <a:gd name="connsiteX27" fmla="*/ 86320 w 172441"/>
                <a:gd name="connsiteY27" fmla="*/ 295007 h 381049"/>
                <a:gd name="connsiteX28" fmla="*/ 91082 w 172441"/>
                <a:gd name="connsiteY28" fmla="*/ 328345 h 381049"/>
                <a:gd name="connsiteX29" fmla="*/ 102989 w 172441"/>
                <a:gd name="connsiteY29" fmla="*/ 359301 h 381049"/>
                <a:gd name="connsiteX30" fmla="*/ 119657 w 172441"/>
                <a:gd name="connsiteY30" fmla="*/ 378351 h 381049"/>
                <a:gd name="connsiteX31" fmla="*/ 152995 w 172441"/>
                <a:gd name="connsiteY31" fmla="*/ 378351 h 381049"/>
                <a:gd name="connsiteX32" fmla="*/ 172045 w 172441"/>
                <a:gd name="connsiteY32" fmla="*/ 361682 h 381049"/>
                <a:gd name="connsiteX33" fmla="*/ 164901 w 172441"/>
                <a:gd name="connsiteY33" fmla="*/ 335935 h 381049"/>
                <a:gd name="connsiteX34" fmla="*/ 152995 w 172441"/>
                <a:gd name="connsiteY34" fmla="*/ 321201 h 381049"/>
                <a:gd name="connsiteX35" fmla="*/ 145851 w 172441"/>
                <a:gd name="connsiteY35" fmla="*/ 292626 h 381049"/>
                <a:gd name="connsiteX36" fmla="*/ 141089 w 172441"/>
                <a:gd name="connsiteY36" fmla="*/ 252145 h 381049"/>
                <a:gd name="connsiteX37" fmla="*/ 139700 w 172441"/>
                <a:gd name="connsiteY37" fmla="*/ 221189 h 381049"/>
                <a:gd name="connsiteX38" fmla="*/ 143470 w 172441"/>
                <a:gd name="connsiteY38" fmla="*/ 185470 h 381049"/>
                <a:gd name="connsiteX39" fmla="*/ 147786 w 172441"/>
                <a:gd name="connsiteY39" fmla="*/ 147370 h 381049"/>
                <a:gd name="connsiteX40" fmla="*/ 152995 w 172441"/>
                <a:gd name="connsiteY40" fmla="*/ 92601 h 381049"/>
                <a:gd name="connsiteX41" fmla="*/ 149225 w 172441"/>
                <a:gd name="connsiteY41" fmla="*/ 53559 h 381049"/>
                <a:gd name="connsiteX42" fmla="*/ 100607 w 172441"/>
                <a:gd name="connsiteY42" fmla="*/ 2560 h 381049"/>
                <a:gd name="connsiteX0" fmla="*/ 100607 w 172441"/>
                <a:gd name="connsiteY0" fmla="*/ 2560 h 381049"/>
                <a:gd name="connsiteX1" fmla="*/ 53429 w 172441"/>
                <a:gd name="connsiteY1" fmla="*/ 9754 h 381049"/>
                <a:gd name="connsiteX2" fmla="*/ 26789 w 172441"/>
                <a:gd name="connsiteY2" fmla="*/ 28307 h 381049"/>
                <a:gd name="connsiteX3" fmla="*/ 10120 w 172441"/>
                <a:gd name="connsiteY3" fmla="*/ 64026 h 381049"/>
                <a:gd name="connsiteX4" fmla="*/ 5357 w 172441"/>
                <a:gd name="connsiteY4" fmla="*/ 97364 h 381049"/>
                <a:gd name="connsiteX5" fmla="*/ 5357 w 172441"/>
                <a:gd name="connsiteY5" fmla="*/ 154514 h 381049"/>
                <a:gd name="connsiteX6" fmla="*/ 5357 w 172441"/>
                <a:gd name="connsiteY6" fmla="*/ 202139 h 381049"/>
                <a:gd name="connsiteX7" fmla="*/ 595 w 172441"/>
                <a:gd name="connsiteY7" fmla="*/ 259289 h 381049"/>
                <a:gd name="connsiteX8" fmla="*/ 595 w 172441"/>
                <a:gd name="connsiteY8" fmla="*/ 311676 h 381049"/>
                <a:gd name="connsiteX9" fmla="*/ 5357 w 172441"/>
                <a:gd name="connsiteY9" fmla="*/ 352157 h 381049"/>
                <a:gd name="connsiteX10" fmla="*/ 17264 w 172441"/>
                <a:gd name="connsiteY10" fmla="*/ 378847 h 381049"/>
                <a:gd name="connsiteX11" fmla="*/ 45839 w 172441"/>
                <a:gd name="connsiteY11" fmla="*/ 378351 h 381049"/>
                <a:gd name="connsiteX12" fmla="*/ 62507 w 172441"/>
                <a:gd name="connsiteY12" fmla="*/ 368826 h 381049"/>
                <a:gd name="connsiteX13" fmla="*/ 67270 w 172441"/>
                <a:gd name="connsiteY13" fmla="*/ 347395 h 381049"/>
                <a:gd name="connsiteX14" fmla="*/ 57745 w 172441"/>
                <a:gd name="connsiteY14" fmla="*/ 318820 h 381049"/>
                <a:gd name="connsiteX15" fmla="*/ 57745 w 172441"/>
                <a:gd name="connsiteY15" fmla="*/ 283101 h 381049"/>
                <a:gd name="connsiteX16" fmla="*/ 62507 w 172441"/>
                <a:gd name="connsiteY16" fmla="*/ 259289 h 381049"/>
                <a:gd name="connsiteX17" fmla="*/ 67766 w 172441"/>
                <a:gd name="connsiteY17" fmla="*/ 228332 h 381049"/>
                <a:gd name="connsiteX18" fmla="*/ 64889 w 172441"/>
                <a:gd name="connsiteY18" fmla="*/ 185470 h 381049"/>
                <a:gd name="connsiteX19" fmla="*/ 62507 w 172441"/>
                <a:gd name="connsiteY19" fmla="*/ 140226 h 381049"/>
                <a:gd name="connsiteX20" fmla="*/ 62507 w 172441"/>
                <a:gd name="connsiteY20" fmla="*/ 104507 h 381049"/>
                <a:gd name="connsiteX21" fmla="*/ 79176 w 172441"/>
                <a:gd name="connsiteY21" fmla="*/ 90220 h 381049"/>
                <a:gd name="connsiteX22" fmla="*/ 95845 w 172441"/>
                <a:gd name="connsiteY22" fmla="*/ 104507 h 381049"/>
                <a:gd name="connsiteX23" fmla="*/ 91529 w 172441"/>
                <a:gd name="connsiteY23" fmla="*/ 137845 h 381049"/>
                <a:gd name="connsiteX24" fmla="*/ 88701 w 172441"/>
                <a:gd name="connsiteY24" fmla="*/ 178326 h 381049"/>
                <a:gd name="connsiteX25" fmla="*/ 86320 w 172441"/>
                <a:gd name="connsiteY25" fmla="*/ 218807 h 381049"/>
                <a:gd name="connsiteX26" fmla="*/ 86320 w 172441"/>
                <a:gd name="connsiteY26" fmla="*/ 256907 h 381049"/>
                <a:gd name="connsiteX27" fmla="*/ 86320 w 172441"/>
                <a:gd name="connsiteY27" fmla="*/ 295007 h 381049"/>
                <a:gd name="connsiteX28" fmla="*/ 91082 w 172441"/>
                <a:gd name="connsiteY28" fmla="*/ 328345 h 381049"/>
                <a:gd name="connsiteX29" fmla="*/ 102989 w 172441"/>
                <a:gd name="connsiteY29" fmla="*/ 359301 h 381049"/>
                <a:gd name="connsiteX30" fmla="*/ 119657 w 172441"/>
                <a:gd name="connsiteY30" fmla="*/ 378351 h 381049"/>
                <a:gd name="connsiteX31" fmla="*/ 152995 w 172441"/>
                <a:gd name="connsiteY31" fmla="*/ 378351 h 381049"/>
                <a:gd name="connsiteX32" fmla="*/ 172045 w 172441"/>
                <a:gd name="connsiteY32" fmla="*/ 361682 h 381049"/>
                <a:gd name="connsiteX33" fmla="*/ 164901 w 172441"/>
                <a:gd name="connsiteY33" fmla="*/ 335935 h 381049"/>
                <a:gd name="connsiteX34" fmla="*/ 152995 w 172441"/>
                <a:gd name="connsiteY34" fmla="*/ 321201 h 381049"/>
                <a:gd name="connsiteX35" fmla="*/ 145851 w 172441"/>
                <a:gd name="connsiteY35" fmla="*/ 292626 h 381049"/>
                <a:gd name="connsiteX36" fmla="*/ 141089 w 172441"/>
                <a:gd name="connsiteY36" fmla="*/ 252145 h 381049"/>
                <a:gd name="connsiteX37" fmla="*/ 139700 w 172441"/>
                <a:gd name="connsiteY37" fmla="*/ 221189 h 381049"/>
                <a:gd name="connsiteX38" fmla="*/ 143470 w 172441"/>
                <a:gd name="connsiteY38" fmla="*/ 185470 h 381049"/>
                <a:gd name="connsiteX39" fmla="*/ 147786 w 172441"/>
                <a:gd name="connsiteY39" fmla="*/ 147370 h 381049"/>
                <a:gd name="connsiteX40" fmla="*/ 152995 w 172441"/>
                <a:gd name="connsiteY40" fmla="*/ 92601 h 381049"/>
                <a:gd name="connsiteX41" fmla="*/ 149225 w 172441"/>
                <a:gd name="connsiteY41" fmla="*/ 53559 h 381049"/>
                <a:gd name="connsiteX42" fmla="*/ 100607 w 172441"/>
                <a:gd name="connsiteY42" fmla="*/ 2560 h 381049"/>
                <a:gd name="connsiteX0" fmla="*/ 100607 w 172441"/>
                <a:gd name="connsiteY0" fmla="*/ 3028 h 381517"/>
                <a:gd name="connsiteX1" fmla="*/ 56257 w 172441"/>
                <a:gd name="connsiteY1" fmla="*/ 8337 h 381517"/>
                <a:gd name="connsiteX2" fmla="*/ 26789 w 172441"/>
                <a:gd name="connsiteY2" fmla="*/ 28775 h 381517"/>
                <a:gd name="connsiteX3" fmla="*/ 10120 w 172441"/>
                <a:gd name="connsiteY3" fmla="*/ 64494 h 381517"/>
                <a:gd name="connsiteX4" fmla="*/ 5357 w 172441"/>
                <a:gd name="connsiteY4" fmla="*/ 97832 h 381517"/>
                <a:gd name="connsiteX5" fmla="*/ 5357 w 172441"/>
                <a:gd name="connsiteY5" fmla="*/ 154982 h 381517"/>
                <a:gd name="connsiteX6" fmla="*/ 5357 w 172441"/>
                <a:gd name="connsiteY6" fmla="*/ 202607 h 381517"/>
                <a:gd name="connsiteX7" fmla="*/ 595 w 172441"/>
                <a:gd name="connsiteY7" fmla="*/ 259757 h 381517"/>
                <a:gd name="connsiteX8" fmla="*/ 595 w 172441"/>
                <a:gd name="connsiteY8" fmla="*/ 312144 h 381517"/>
                <a:gd name="connsiteX9" fmla="*/ 5357 w 172441"/>
                <a:gd name="connsiteY9" fmla="*/ 352625 h 381517"/>
                <a:gd name="connsiteX10" fmla="*/ 17264 w 172441"/>
                <a:gd name="connsiteY10" fmla="*/ 379315 h 381517"/>
                <a:gd name="connsiteX11" fmla="*/ 45839 w 172441"/>
                <a:gd name="connsiteY11" fmla="*/ 378819 h 381517"/>
                <a:gd name="connsiteX12" fmla="*/ 62507 w 172441"/>
                <a:gd name="connsiteY12" fmla="*/ 369294 h 381517"/>
                <a:gd name="connsiteX13" fmla="*/ 67270 w 172441"/>
                <a:gd name="connsiteY13" fmla="*/ 347863 h 381517"/>
                <a:gd name="connsiteX14" fmla="*/ 57745 w 172441"/>
                <a:gd name="connsiteY14" fmla="*/ 319288 h 381517"/>
                <a:gd name="connsiteX15" fmla="*/ 57745 w 172441"/>
                <a:gd name="connsiteY15" fmla="*/ 283569 h 381517"/>
                <a:gd name="connsiteX16" fmla="*/ 62507 w 172441"/>
                <a:gd name="connsiteY16" fmla="*/ 259757 h 381517"/>
                <a:gd name="connsiteX17" fmla="*/ 67766 w 172441"/>
                <a:gd name="connsiteY17" fmla="*/ 228800 h 381517"/>
                <a:gd name="connsiteX18" fmla="*/ 64889 w 172441"/>
                <a:gd name="connsiteY18" fmla="*/ 185938 h 381517"/>
                <a:gd name="connsiteX19" fmla="*/ 62507 w 172441"/>
                <a:gd name="connsiteY19" fmla="*/ 140694 h 381517"/>
                <a:gd name="connsiteX20" fmla="*/ 62507 w 172441"/>
                <a:gd name="connsiteY20" fmla="*/ 104975 h 381517"/>
                <a:gd name="connsiteX21" fmla="*/ 79176 w 172441"/>
                <a:gd name="connsiteY21" fmla="*/ 90688 h 381517"/>
                <a:gd name="connsiteX22" fmla="*/ 95845 w 172441"/>
                <a:gd name="connsiteY22" fmla="*/ 104975 h 381517"/>
                <a:gd name="connsiteX23" fmla="*/ 91529 w 172441"/>
                <a:gd name="connsiteY23" fmla="*/ 138313 h 381517"/>
                <a:gd name="connsiteX24" fmla="*/ 88701 w 172441"/>
                <a:gd name="connsiteY24" fmla="*/ 178794 h 381517"/>
                <a:gd name="connsiteX25" fmla="*/ 86320 w 172441"/>
                <a:gd name="connsiteY25" fmla="*/ 219275 h 381517"/>
                <a:gd name="connsiteX26" fmla="*/ 86320 w 172441"/>
                <a:gd name="connsiteY26" fmla="*/ 257375 h 381517"/>
                <a:gd name="connsiteX27" fmla="*/ 86320 w 172441"/>
                <a:gd name="connsiteY27" fmla="*/ 295475 h 381517"/>
                <a:gd name="connsiteX28" fmla="*/ 91082 w 172441"/>
                <a:gd name="connsiteY28" fmla="*/ 328813 h 381517"/>
                <a:gd name="connsiteX29" fmla="*/ 102989 w 172441"/>
                <a:gd name="connsiteY29" fmla="*/ 359769 h 381517"/>
                <a:gd name="connsiteX30" fmla="*/ 119657 w 172441"/>
                <a:gd name="connsiteY30" fmla="*/ 378819 h 381517"/>
                <a:gd name="connsiteX31" fmla="*/ 152995 w 172441"/>
                <a:gd name="connsiteY31" fmla="*/ 378819 h 381517"/>
                <a:gd name="connsiteX32" fmla="*/ 172045 w 172441"/>
                <a:gd name="connsiteY32" fmla="*/ 362150 h 381517"/>
                <a:gd name="connsiteX33" fmla="*/ 164901 w 172441"/>
                <a:gd name="connsiteY33" fmla="*/ 336403 h 381517"/>
                <a:gd name="connsiteX34" fmla="*/ 152995 w 172441"/>
                <a:gd name="connsiteY34" fmla="*/ 321669 h 381517"/>
                <a:gd name="connsiteX35" fmla="*/ 145851 w 172441"/>
                <a:gd name="connsiteY35" fmla="*/ 293094 h 381517"/>
                <a:gd name="connsiteX36" fmla="*/ 141089 w 172441"/>
                <a:gd name="connsiteY36" fmla="*/ 252613 h 381517"/>
                <a:gd name="connsiteX37" fmla="*/ 139700 w 172441"/>
                <a:gd name="connsiteY37" fmla="*/ 221657 h 381517"/>
                <a:gd name="connsiteX38" fmla="*/ 143470 w 172441"/>
                <a:gd name="connsiteY38" fmla="*/ 185938 h 381517"/>
                <a:gd name="connsiteX39" fmla="*/ 147786 w 172441"/>
                <a:gd name="connsiteY39" fmla="*/ 147838 h 381517"/>
                <a:gd name="connsiteX40" fmla="*/ 152995 w 172441"/>
                <a:gd name="connsiteY40" fmla="*/ 93069 h 381517"/>
                <a:gd name="connsiteX41" fmla="*/ 149225 w 172441"/>
                <a:gd name="connsiteY41" fmla="*/ 54027 h 381517"/>
                <a:gd name="connsiteX42" fmla="*/ 100607 w 172441"/>
                <a:gd name="connsiteY42" fmla="*/ 3028 h 381517"/>
                <a:gd name="connsiteX0" fmla="*/ 100607 w 172441"/>
                <a:gd name="connsiteY0" fmla="*/ 1750 h 380239"/>
                <a:gd name="connsiteX1" fmla="*/ 56257 w 172441"/>
                <a:gd name="connsiteY1" fmla="*/ 7059 h 380239"/>
                <a:gd name="connsiteX2" fmla="*/ 26789 w 172441"/>
                <a:gd name="connsiteY2" fmla="*/ 27497 h 380239"/>
                <a:gd name="connsiteX3" fmla="*/ 10120 w 172441"/>
                <a:gd name="connsiteY3" fmla="*/ 63216 h 380239"/>
                <a:gd name="connsiteX4" fmla="*/ 5357 w 172441"/>
                <a:gd name="connsiteY4" fmla="*/ 96554 h 380239"/>
                <a:gd name="connsiteX5" fmla="*/ 5357 w 172441"/>
                <a:gd name="connsiteY5" fmla="*/ 153704 h 380239"/>
                <a:gd name="connsiteX6" fmla="*/ 5357 w 172441"/>
                <a:gd name="connsiteY6" fmla="*/ 201329 h 380239"/>
                <a:gd name="connsiteX7" fmla="*/ 595 w 172441"/>
                <a:gd name="connsiteY7" fmla="*/ 258479 h 380239"/>
                <a:gd name="connsiteX8" fmla="*/ 595 w 172441"/>
                <a:gd name="connsiteY8" fmla="*/ 310866 h 380239"/>
                <a:gd name="connsiteX9" fmla="*/ 5357 w 172441"/>
                <a:gd name="connsiteY9" fmla="*/ 351347 h 380239"/>
                <a:gd name="connsiteX10" fmla="*/ 17264 w 172441"/>
                <a:gd name="connsiteY10" fmla="*/ 378037 h 380239"/>
                <a:gd name="connsiteX11" fmla="*/ 45839 w 172441"/>
                <a:gd name="connsiteY11" fmla="*/ 377541 h 380239"/>
                <a:gd name="connsiteX12" fmla="*/ 62507 w 172441"/>
                <a:gd name="connsiteY12" fmla="*/ 368016 h 380239"/>
                <a:gd name="connsiteX13" fmla="*/ 67270 w 172441"/>
                <a:gd name="connsiteY13" fmla="*/ 346585 h 380239"/>
                <a:gd name="connsiteX14" fmla="*/ 57745 w 172441"/>
                <a:gd name="connsiteY14" fmla="*/ 318010 h 380239"/>
                <a:gd name="connsiteX15" fmla="*/ 57745 w 172441"/>
                <a:gd name="connsiteY15" fmla="*/ 282291 h 380239"/>
                <a:gd name="connsiteX16" fmla="*/ 62507 w 172441"/>
                <a:gd name="connsiteY16" fmla="*/ 258479 h 380239"/>
                <a:gd name="connsiteX17" fmla="*/ 67766 w 172441"/>
                <a:gd name="connsiteY17" fmla="*/ 227522 h 380239"/>
                <a:gd name="connsiteX18" fmla="*/ 64889 w 172441"/>
                <a:gd name="connsiteY18" fmla="*/ 184660 h 380239"/>
                <a:gd name="connsiteX19" fmla="*/ 62507 w 172441"/>
                <a:gd name="connsiteY19" fmla="*/ 139416 h 380239"/>
                <a:gd name="connsiteX20" fmla="*/ 62507 w 172441"/>
                <a:gd name="connsiteY20" fmla="*/ 103697 h 380239"/>
                <a:gd name="connsiteX21" fmla="*/ 79176 w 172441"/>
                <a:gd name="connsiteY21" fmla="*/ 89410 h 380239"/>
                <a:gd name="connsiteX22" fmla="*/ 95845 w 172441"/>
                <a:gd name="connsiteY22" fmla="*/ 103697 h 380239"/>
                <a:gd name="connsiteX23" fmla="*/ 91529 w 172441"/>
                <a:gd name="connsiteY23" fmla="*/ 137035 h 380239"/>
                <a:gd name="connsiteX24" fmla="*/ 88701 w 172441"/>
                <a:gd name="connsiteY24" fmla="*/ 177516 h 380239"/>
                <a:gd name="connsiteX25" fmla="*/ 86320 w 172441"/>
                <a:gd name="connsiteY25" fmla="*/ 217997 h 380239"/>
                <a:gd name="connsiteX26" fmla="*/ 86320 w 172441"/>
                <a:gd name="connsiteY26" fmla="*/ 256097 h 380239"/>
                <a:gd name="connsiteX27" fmla="*/ 86320 w 172441"/>
                <a:gd name="connsiteY27" fmla="*/ 294197 h 380239"/>
                <a:gd name="connsiteX28" fmla="*/ 91082 w 172441"/>
                <a:gd name="connsiteY28" fmla="*/ 327535 h 380239"/>
                <a:gd name="connsiteX29" fmla="*/ 102989 w 172441"/>
                <a:gd name="connsiteY29" fmla="*/ 358491 h 380239"/>
                <a:gd name="connsiteX30" fmla="*/ 119657 w 172441"/>
                <a:gd name="connsiteY30" fmla="*/ 377541 h 380239"/>
                <a:gd name="connsiteX31" fmla="*/ 152995 w 172441"/>
                <a:gd name="connsiteY31" fmla="*/ 377541 h 380239"/>
                <a:gd name="connsiteX32" fmla="*/ 172045 w 172441"/>
                <a:gd name="connsiteY32" fmla="*/ 360872 h 380239"/>
                <a:gd name="connsiteX33" fmla="*/ 164901 w 172441"/>
                <a:gd name="connsiteY33" fmla="*/ 335125 h 380239"/>
                <a:gd name="connsiteX34" fmla="*/ 152995 w 172441"/>
                <a:gd name="connsiteY34" fmla="*/ 320391 h 380239"/>
                <a:gd name="connsiteX35" fmla="*/ 145851 w 172441"/>
                <a:gd name="connsiteY35" fmla="*/ 291816 h 380239"/>
                <a:gd name="connsiteX36" fmla="*/ 141089 w 172441"/>
                <a:gd name="connsiteY36" fmla="*/ 251335 h 380239"/>
                <a:gd name="connsiteX37" fmla="*/ 139700 w 172441"/>
                <a:gd name="connsiteY37" fmla="*/ 220379 h 380239"/>
                <a:gd name="connsiteX38" fmla="*/ 143470 w 172441"/>
                <a:gd name="connsiteY38" fmla="*/ 184660 h 380239"/>
                <a:gd name="connsiteX39" fmla="*/ 147786 w 172441"/>
                <a:gd name="connsiteY39" fmla="*/ 146560 h 380239"/>
                <a:gd name="connsiteX40" fmla="*/ 152995 w 172441"/>
                <a:gd name="connsiteY40" fmla="*/ 91791 h 380239"/>
                <a:gd name="connsiteX41" fmla="*/ 146701 w 172441"/>
                <a:gd name="connsiteY41" fmla="*/ 35085 h 380239"/>
                <a:gd name="connsiteX42" fmla="*/ 100607 w 172441"/>
                <a:gd name="connsiteY42" fmla="*/ 1750 h 380239"/>
                <a:gd name="connsiteX0" fmla="*/ 100607 w 172441"/>
                <a:gd name="connsiteY0" fmla="*/ 1627 h 380116"/>
                <a:gd name="connsiteX1" fmla="*/ 56257 w 172441"/>
                <a:gd name="connsiteY1" fmla="*/ 6936 h 380116"/>
                <a:gd name="connsiteX2" fmla="*/ 26789 w 172441"/>
                <a:gd name="connsiteY2" fmla="*/ 22326 h 380116"/>
                <a:gd name="connsiteX3" fmla="*/ 10120 w 172441"/>
                <a:gd name="connsiteY3" fmla="*/ 63093 h 380116"/>
                <a:gd name="connsiteX4" fmla="*/ 5357 w 172441"/>
                <a:gd name="connsiteY4" fmla="*/ 96431 h 380116"/>
                <a:gd name="connsiteX5" fmla="*/ 5357 w 172441"/>
                <a:gd name="connsiteY5" fmla="*/ 153581 h 380116"/>
                <a:gd name="connsiteX6" fmla="*/ 5357 w 172441"/>
                <a:gd name="connsiteY6" fmla="*/ 201206 h 380116"/>
                <a:gd name="connsiteX7" fmla="*/ 595 w 172441"/>
                <a:gd name="connsiteY7" fmla="*/ 258356 h 380116"/>
                <a:gd name="connsiteX8" fmla="*/ 595 w 172441"/>
                <a:gd name="connsiteY8" fmla="*/ 310743 h 380116"/>
                <a:gd name="connsiteX9" fmla="*/ 5357 w 172441"/>
                <a:gd name="connsiteY9" fmla="*/ 351224 h 380116"/>
                <a:gd name="connsiteX10" fmla="*/ 17264 w 172441"/>
                <a:gd name="connsiteY10" fmla="*/ 377914 h 380116"/>
                <a:gd name="connsiteX11" fmla="*/ 45839 w 172441"/>
                <a:gd name="connsiteY11" fmla="*/ 377418 h 380116"/>
                <a:gd name="connsiteX12" fmla="*/ 62507 w 172441"/>
                <a:gd name="connsiteY12" fmla="*/ 367893 h 380116"/>
                <a:gd name="connsiteX13" fmla="*/ 67270 w 172441"/>
                <a:gd name="connsiteY13" fmla="*/ 346462 h 380116"/>
                <a:gd name="connsiteX14" fmla="*/ 57745 w 172441"/>
                <a:gd name="connsiteY14" fmla="*/ 317887 h 380116"/>
                <a:gd name="connsiteX15" fmla="*/ 57745 w 172441"/>
                <a:gd name="connsiteY15" fmla="*/ 282168 h 380116"/>
                <a:gd name="connsiteX16" fmla="*/ 62507 w 172441"/>
                <a:gd name="connsiteY16" fmla="*/ 258356 h 380116"/>
                <a:gd name="connsiteX17" fmla="*/ 67766 w 172441"/>
                <a:gd name="connsiteY17" fmla="*/ 227399 h 380116"/>
                <a:gd name="connsiteX18" fmla="*/ 64889 w 172441"/>
                <a:gd name="connsiteY18" fmla="*/ 184537 h 380116"/>
                <a:gd name="connsiteX19" fmla="*/ 62507 w 172441"/>
                <a:gd name="connsiteY19" fmla="*/ 139293 h 380116"/>
                <a:gd name="connsiteX20" fmla="*/ 62507 w 172441"/>
                <a:gd name="connsiteY20" fmla="*/ 103574 h 380116"/>
                <a:gd name="connsiteX21" fmla="*/ 79176 w 172441"/>
                <a:gd name="connsiteY21" fmla="*/ 89287 h 380116"/>
                <a:gd name="connsiteX22" fmla="*/ 95845 w 172441"/>
                <a:gd name="connsiteY22" fmla="*/ 103574 h 380116"/>
                <a:gd name="connsiteX23" fmla="*/ 91529 w 172441"/>
                <a:gd name="connsiteY23" fmla="*/ 136912 h 380116"/>
                <a:gd name="connsiteX24" fmla="*/ 88701 w 172441"/>
                <a:gd name="connsiteY24" fmla="*/ 177393 h 380116"/>
                <a:gd name="connsiteX25" fmla="*/ 86320 w 172441"/>
                <a:gd name="connsiteY25" fmla="*/ 217874 h 380116"/>
                <a:gd name="connsiteX26" fmla="*/ 86320 w 172441"/>
                <a:gd name="connsiteY26" fmla="*/ 255974 h 380116"/>
                <a:gd name="connsiteX27" fmla="*/ 86320 w 172441"/>
                <a:gd name="connsiteY27" fmla="*/ 294074 h 380116"/>
                <a:gd name="connsiteX28" fmla="*/ 91082 w 172441"/>
                <a:gd name="connsiteY28" fmla="*/ 327412 h 380116"/>
                <a:gd name="connsiteX29" fmla="*/ 102989 w 172441"/>
                <a:gd name="connsiteY29" fmla="*/ 358368 h 380116"/>
                <a:gd name="connsiteX30" fmla="*/ 119657 w 172441"/>
                <a:gd name="connsiteY30" fmla="*/ 377418 h 380116"/>
                <a:gd name="connsiteX31" fmla="*/ 152995 w 172441"/>
                <a:gd name="connsiteY31" fmla="*/ 377418 h 380116"/>
                <a:gd name="connsiteX32" fmla="*/ 172045 w 172441"/>
                <a:gd name="connsiteY32" fmla="*/ 360749 h 380116"/>
                <a:gd name="connsiteX33" fmla="*/ 164901 w 172441"/>
                <a:gd name="connsiteY33" fmla="*/ 335002 h 380116"/>
                <a:gd name="connsiteX34" fmla="*/ 152995 w 172441"/>
                <a:gd name="connsiteY34" fmla="*/ 320268 h 380116"/>
                <a:gd name="connsiteX35" fmla="*/ 145851 w 172441"/>
                <a:gd name="connsiteY35" fmla="*/ 291693 h 380116"/>
                <a:gd name="connsiteX36" fmla="*/ 141089 w 172441"/>
                <a:gd name="connsiteY36" fmla="*/ 251212 h 380116"/>
                <a:gd name="connsiteX37" fmla="*/ 139700 w 172441"/>
                <a:gd name="connsiteY37" fmla="*/ 220256 h 380116"/>
                <a:gd name="connsiteX38" fmla="*/ 143470 w 172441"/>
                <a:gd name="connsiteY38" fmla="*/ 184537 h 380116"/>
                <a:gd name="connsiteX39" fmla="*/ 147786 w 172441"/>
                <a:gd name="connsiteY39" fmla="*/ 146437 h 380116"/>
                <a:gd name="connsiteX40" fmla="*/ 152995 w 172441"/>
                <a:gd name="connsiteY40" fmla="*/ 91668 h 380116"/>
                <a:gd name="connsiteX41" fmla="*/ 146701 w 172441"/>
                <a:gd name="connsiteY41" fmla="*/ 34962 h 380116"/>
                <a:gd name="connsiteX42" fmla="*/ 100607 w 172441"/>
                <a:gd name="connsiteY42" fmla="*/ 1627 h 3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2441" h="380116">
                  <a:moveTo>
                    <a:pt x="100607" y="1627"/>
                  </a:moveTo>
                  <a:cubicBezTo>
                    <a:pt x="85533" y="-3044"/>
                    <a:pt x="68560" y="3486"/>
                    <a:pt x="56257" y="6936"/>
                  </a:cubicBezTo>
                  <a:cubicBezTo>
                    <a:pt x="43954" y="10386"/>
                    <a:pt x="34479" y="12967"/>
                    <a:pt x="26789" y="22326"/>
                  </a:cubicBezTo>
                  <a:cubicBezTo>
                    <a:pt x="19100" y="31686"/>
                    <a:pt x="13692" y="50742"/>
                    <a:pt x="10120" y="63093"/>
                  </a:cubicBezTo>
                  <a:cubicBezTo>
                    <a:pt x="6548" y="75444"/>
                    <a:pt x="6151" y="81350"/>
                    <a:pt x="5357" y="96431"/>
                  </a:cubicBezTo>
                  <a:cubicBezTo>
                    <a:pt x="4563" y="111512"/>
                    <a:pt x="5357" y="153581"/>
                    <a:pt x="5357" y="153581"/>
                  </a:cubicBezTo>
                  <a:cubicBezTo>
                    <a:pt x="5357" y="171043"/>
                    <a:pt x="6151" y="183744"/>
                    <a:pt x="5357" y="201206"/>
                  </a:cubicBezTo>
                  <a:cubicBezTo>
                    <a:pt x="4563" y="218668"/>
                    <a:pt x="1389" y="240100"/>
                    <a:pt x="595" y="258356"/>
                  </a:cubicBezTo>
                  <a:cubicBezTo>
                    <a:pt x="-199" y="276612"/>
                    <a:pt x="-199" y="295265"/>
                    <a:pt x="595" y="310743"/>
                  </a:cubicBezTo>
                  <a:cubicBezTo>
                    <a:pt x="1389" y="326221"/>
                    <a:pt x="2579" y="340029"/>
                    <a:pt x="5357" y="351224"/>
                  </a:cubicBezTo>
                  <a:cubicBezTo>
                    <a:pt x="8135" y="362419"/>
                    <a:pt x="10517" y="373548"/>
                    <a:pt x="17264" y="377914"/>
                  </a:cubicBezTo>
                  <a:cubicBezTo>
                    <a:pt x="24011" y="382280"/>
                    <a:pt x="38299" y="379088"/>
                    <a:pt x="45839" y="377418"/>
                  </a:cubicBezTo>
                  <a:cubicBezTo>
                    <a:pt x="53380" y="375748"/>
                    <a:pt x="58935" y="373052"/>
                    <a:pt x="62507" y="367893"/>
                  </a:cubicBezTo>
                  <a:cubicBezTo>
                    <a:pt x="66079" y="362734"/>
                    <a:pt x="68064" y="354796"/>
                    <a:pt x="67270" y="346462"/>
                  </a:cubicBezTo>
                  <a:cubicBezTo>
                    <a:pt x="66476" y="338128"/>
                    <a:pt x="59332" y="328603"/>
                    <a:pt x="57745" y="317887"/>
                  </a:cubicBezTo>
                  <a:cubicBezTo>
                    <a:pt x="56158" y="307171"/>
                    <a:pt x="56951" y="292090"/>
                    <a:pt x="57745" y="282168"/>
                  </a:cubicBezTo>
                  <a:cubicBezTo>
                    <a:pt x="58539" y="272246"/>
                    <a:pt x="60837" y="267484"/>
                    <a:pt x="62507" y="258356"/>
                  </a:cubicBezTo>
                  <a:cubicBezTo>
                    <a:pt x="64177" y="249228"/>
                    <a:pt x="67369" y="239702"/>
                    <a:pt x="67766" y="227399"/>
                  </a:cubicBezTo>
                  <a:cubicBezTo>
                    <a:pt x="68163" y="215096"/>
                    <a:pt x="65765" y="199221"/>
                    <a:pt x="64889" y="184537"/>
                  </a:cubicBezTo>
                  <a:cubicBezTo>
                    <a:pt x="64013" y="169853"/>
                    <a:pt x="62904" y="152787"/>
                    <a:pt x="62507" y="139293"/>
                  </a:cubicBezTo>
                  <a:cubicBezTo>
                    <a:pt x="62110" y="125799"/>
                    <a:pt x="59729" y="111908"/>
                    <a:pt x="62507" y="103574"/>
                  </a:cubicBezTo>
                  <a:cubicBezTo>
                    <a:pt x="65285" y="95240"/>
                    <a:pt x="73620" y="89287"/>
                    <a:pt x="79176" y="89287"/>
                  </a:cubicBezTo>
                  <a:cubicBezTo>
                    <a:pt x="84732" y="89287"/>
                    <a:pt x="93786" y="95637"/>
                    <a:pt x="95845" y="103574"/>
                  </a:cubicBezTo>
                  <a:cubicBezTo>
                    <a:pt x="97904" y="111512"/>
                    <a:pt x="92720" y="124609"/>
                    <a:pt x="91529" y="136912"/>
                  </a:cubicBezTo>
                  <a:cubicBezTo>
                    <a:pt x="90338" y="149215"/>
                    <a:pt x="89569" y="163899"/>
                    <a:pt x="88701" y="177393"/>
                  </a:cubicBezTo>
                  <a:cubicBezTo>
                    <a:pt x="87833" y="190887"/>
                    <a:pt x="86717" y="204777"/>
                    <a:pt x="86320" y="217874"/>
                  </a:cubicBezTo>
                  <a:cubicBezTo>
                    <a:pt x="85923" y="230971"/>
                    <a:pt x="86320" y="255974"/>
                    <a:pt x="86320" y="255974"/>
                  </a:cubicBezTo>
                  <a:cubicBezTo>
                    <a:pt x="86320" y="268674"/>
                    <a:pt x="85526" y="282168"/>
                    <a:pt x="86320" y="294074"/>
                  </a:cubicBezTo>
                  <a:cubicBezTo>
                    <a:pt x="87114" y="305980"/>
                    <a:pt x="88304" y="316696"/>
                    <a:pt x="91082" y="327412"/>
                  </a:cubicBezTo>
                  <a:cubicBezTo>
                    <a:pt x="93860" y="338128"/>
                    <a:pt x="98227" y="350034"/>
                    <a:pt x="102989" y="358368"/>
                  </a:cubicBezTo>
                  <a:cubicBezTo>
                    <a:pt x="107751" y="366702"/>
                    <a:pt x="111323" y="374243"/>
                    <a:pt x="119657" y="377418"/>
                  </a:cubicBezTo>
                  <a:cubicBezTo>
                    <a:pt x="127991" y="380593"/>
                    <a:pt x="144264" y="380196"/>
                    <a:pt x="152995" y="377418"/>
                  </a:cubicBezTo>
                  <a:cubicBezTo>
                    <a:pt x="161726" y="374640"/>
                    <a:pt x="170061" y="367818"/>
                    <a:pt x="172045" y="360749"/>
                  </a:cubicBezTo>
                  <a:cubicBezTo>
                    <a:pt x="174029" y="353680"/>
                    <a:pt x="168076" y="341749"/>
                    <a:pt x="164901" y="335002"/>
                  </a:cubicBezTo>
                  <a:cubicBezTo>
                    <a:pt x="161726" y="328255"/>
                    <a:pt x="156170" y="327486"/>
                    <a:pt x="152995" y="320268"/>
                  </a:cubicBezTo>
                  <a:cubicBezTo>
                    <a:pt x="149820" y="313050"/>
                    <a:pt x="147835" y="303202"/>
                    <a:pt x="145851" y="291693"/>
                  </a:cubicBezTo>
                  <a:cubicBezTo>
                    <a:pt x="143867" y="280184"/>
                    <a:pt x="142114" y="263118"/>
                    <a:pt x="141089" y="251212"/>
                  </a:cubicBezTo>
                  <a:cubicBezTo>
                    <a:pt x="140064" y="239306"/>
                    <a:pt x="139303" y="231368"/>
                    <a:pt x="139700" y="220256"/>
                  </a:cubicBezTo>
                  <a:cubicBezTo>
                    <a:pt x="140097" y="209144"/>
                    <a:pt x="142122" y="196840"/>
                    <a:pt x="143470" y="184537"/>
                  </a:cubicBezTo>
                  <a:cubicBezTo>
                    <a:pt x="144818" y="172234"/>
                    <a:pt x="146199" y="161915"/>
                    <a:pt x="147786" y="146437"/>
                  </a:cubicBezTo>
                  <a:cubicBezTo>
                    <a:pt x="149374" y="130959"/>
                    <a:pt x="152598" y="107146"/>
                    <a:pt x="152995" y="91668"/>
                  </a:cubicBezTo>
                  <a:cubicBezTo>
                    <a:pt x="153392" y="76190"/>
                    <a:pt x="155432" y="49969"/>
                    <a:pt x="146701" y="34962"/>
                  </a:cubicBezTo>
                  <a:cubicBezTo>
                    <a:pt x="137970" y="19955"/>
                    <a:pt x="115681" y="6298"/>
                    <a:pt x="100607" y="1627"/>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706" name="任意多边形 460">
              <a:extLst>
                <a:ext uri="{FF2B5EF4-FFF2-40B4-BE49-F238E27FC236}">
                  <a16:creationId xmlns:a16="http://schemas.microsoft.com/office/drawing/2014/main" id="{2832F426-9B8C-A156-41EC-63F85666B95B}"/>
                </a:ext>
              </a:extLst>
            </p:cNvPr>
            <p:cNvSpPr>
              <a:spLocks noChangeAspect="1"/>
            </p:cNvSpPr>
            <p:nvPr/>
          </p:nvSpPr>
          <p:spPr>
            <a:xfrm rot="5400000">
              <a:off x="11281163" y="1914534"/>
              <a:ext cx="112698" cy="252025"/>
            </a:xfrm>
            <a:custGeom>
              <a:avLst/>
              <a:gdLst>
                <a:gd name="connsiteX0" fmla="*/ 74228 w 162545"/>
                <a:gd name="connsiteY0" fmla="*/ 248 h 363358"/>
                <a:gd name="connsiteX1" fmla="*/ 26603 w 162545"/>
                <a:gd name="connsiteY1" fmla="*/ 28823 h 363358"/>
                <a:gd name="connsiteX2" fmla="*/ 9934 w 162545"/>
                <a:gd name="connsiteY2" fmla="*/ 69304 h 363358"/>
                <a:gd name="connsiteX3" fmla="*/ 2791 w 162545"/>
                <a:gd name="connsiteY3" fmla="*/ 102641 h 363358"/>
                <a:gd name="connsiteX4" fmla="*/ 2791 w 162545"/>
                <a:gd name="connsiteY4" fmla="*/ 124073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993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726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726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8576 w 162545"/>
                <a:gd name="connsiteY17" fmla="*/ 240464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03 h 363313"/>
                <a:gd name="connsiteX1" fmla="*/ 26603 w 162545"/>
                <a:gd name="connsiteY1" fmla="*/ 28778 h 363313"/>
                <a:gd name="connsiteX2" fmla="*/ 7264 w 162545"/>
                <a:gd name="connsiteY2" fmla="*/ 69259 h 363313"/>
                <a:gd name="connsiteX3" fmla="*/ 2791 w 162545"/>
                <a:gd name="connsiteY3" fmla="*/ 102596 h 363313"/>
                <a:gd name="connsiteX4" fmla="*/ 4571 w 162545"/>
                <a:gd name="connsiteY4" fmla="*/ 123137 h 363313"/>
                <a:gd name="connsiteX5" fmla="*/ 9934 w 162545"/>
                <a:gd name="connsiteY5" fmla="*/ 145459 h 363313"/>
                <a:gd name="connsiteX6" fmla="*/ 17078 w 162545"/>
                <a:gd name="connsiteY6" fmla="*/ 183559 h 363313"/>
                <a:gd name="connsiteX7" fmla="*/ 9934 w 162545"/>
                <a:gd name="connsiteY7" fmla="*/ 214515 h 363313"/>
                <a:gd name="connsiteX8" fmla="*/ 409 w 162545"/>
                <a:gd name="connsiteY8" fmla="*/ 264521 h 363313"/>
                <a:gd name="connsiteX9" fmla="*/ 2791 w 162545"/>
                <a:gd name="connsiteY9" fmla="*/ 305003 h 363313"/>
                <a:gd name="connsiteX10" fmla="*/ 12316 w 162545"/>
                <a:gd name="connsiteY10" fmla="*/ 343103 h 363313"/>
                <a:gd name="connsiteX11" fmla="*/ 28984 w 162545"/>
                <a:gd name="connsiteY11" fmla="*/ 362153 h 363313"/>
                <a:gd name="connsiteX12" fmla="*/ 52797 w 162545"/>
                <a:gd name="connsiteY12" fmla="*/ 359771 h 363313"/>
                <a:gd name="connsiteX13" fmla="*/ 71847 w 162545"/>
                <a:gd name="connsiteY13" fmla="*/ 347865 h 363313"/>
                <a:gd name="connsiteX14" fmla="*/ 67084 w 162545"/>
                <a:gd name="connsiteY14" fmla="*/ 316909 h 363313"/>
                <a:gd name="connsiteX15" fmla="*/ 62322 w 162545"/>
                <a:gd name="connsiteY15" fmla="*/ 295478 h 363313"/>
                <a:gd name="connsiteX16" fmla="*/ 62322 w 162545"/>
                <a:gd name="connsiteY16" fmla="*/ 262140 h 363313"/>
                <a:gd name="connsiteX17" fmla="*/ 68576 w 162545"/>
                <a:gd name="connsiteY17" fmla="*/ 240419 h 363313"/>
                <a:gd name="connsiteX18" fmla="*/ 76609 w 162545"/>
                <a:gd name="connsiteY18" fmla="*/ 197846 h 363313"/>
                <a:gd name="connsiteX19" fmla="*/ 71847 w 162545"/>
                <a:gd name="connsiteY19" fmla="*/ 154984 h 363313"/>
                <a:gd name="connsiteX20" fmla="*/ 67084 w 162545"/>
                <a:gd name="connsiteY20" fmla="*/ 119265 h 363313"/>
                <a:gd name="connsiteX21" fmla="*/ 64703 w 162545"/>
                <a:gd name="connsiteY21" fmla="*/ 95453 h 363313"/>
                <a:gd name="connsiteX22" fmla="*/ 78991 w 162545"/>
                <a:gd name="connsiteY22" fmla="*/ 95453 h 363313"/>
                <a:gd name="connsiteX23" fmla="*/ 95659 w 162545"/>
                <a:gd name="connsiteY23" fmla="*/ 131171 h 363313"/>
                <a:gd name="connsiteX24" fmla="*/ 100422 w 162545"/>
                <a:gd name="connsiteY24" fmla="*/ 178796 h 363313"/>
                <a:gd name="connsiteX25" fmla="*/ 98041 w 162545"/>
                <a:gd name="connsiteY25" fmla="*/ 219278 h 363313"/>
                <a:gd name="connsiteX26" fmla="*/ 93278 w 162545"/>
                <a:gd name="connsiteY26" fmla="*/ 259759 h 363313"/>
                <a:gd name="connsiteX27" fmla="*/ 93278 w 162545"/>
                <a:gd name="connsiteY27" fmla="*/ 309765 h 363313"/>
                <a:gd name="connsiteX28" fmla="*/ 93278 w 162545"/>
                <a:gd name="connsiteY28" fmla="*/ 333578 h 363313"/>
                <a:gd name="connsiteX29" fmla="*/ 102803 w 162545"/>
                <a:gd name="connsiteY29" fmla="*/ 355009 h 363313"/>
                <a:gd name="connsiteX30" fmla="*/ 117091 w 162545"/>
                <a:gd name="connsiteY30" fmla="*/ 362153 h 363313"/>
                <a:gd name="connsiteX31" fmla="*/ 143284 w 162545"/>
                <a:gd name="connsiteY31" fmla="*/ 352628 h 363313"/>
                <a:gd name="connsiteX32" fmla="*/ 159953 w 162545"/>
                <a:gd name="connsiteY32" fmla="*/ 321671 h 363313"/>
                <a:gd name="connsiteX33" fmla="*/ 152809 w 162545"/>
                <a:gd name="connsiteY33" fmla="*/ 266903 h 363313"/>
                <a:gd name="connsiteX34" fmla="*/ 159953 w 162545"/>
                <a:gd name="connsiteY34" fmla="*/ 221659 h 363313"/>
                <a:gd name="connsiteX35" fmla="*/ 162334 w 162545"/>
                <a:gd name="connsiteY35" fmla="*/ 169271 h 363313"/>
                <a:gd name="connsiteX36" fmla="*/ 155191 w 162545"/>
                <a:gd name="connsiteY36" fmla="*/ 131171 h 363313"/>
                <a:gd name="connsiteX37" fmla="*/ 145666 w 162545"/>
                <a:gd name="connsiteY37" fmla="*/ 97834 h 363313"/>
                <a:gd name="connsiteX38" fmla="*/ 133759 w 162545"/>
                <a:gd name="connsiteY38" fmla="*/ 52590 h 363313"/>
                <a:gd name="connsiteX39" fmla="*/ 123055 w 162545"/>
                <a:gd name="connsiteY39" fmla="*/ 17761 h 363313"/>
                <a:gd name="connsiteX40" fmla="*/ 74228 w 162545"/>
                <a:gd name="connsiteY40" fmla="*/ 203 h 363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62545" h="363313">
                  <a:moveTo>
                    <a:pt x="74228" y="203"/>
                  </a:moveTo>
                  <a:cubicBezTo>
                    <a:pt x="58153" y="2039"/>
                    <a:pt x="37764" y="17269"/>
                    <a:pt x="26603" y="28778"/>
                  </a:cubicBezTo>
                  <a:cubicBezTo>
                    <a:pt x="15442" y="40287"/>
                    <a:pt x="11233" y="56956"/>
                    <a:pt x="7264" y="69259"/>
                  </a:cubicBezTo>
                  <a:cubicBezTo>
                    <a:pt x="3295" y="81562"/>
                    <a:pt x="3240" y="93616"/>
                    <a:pt x="2791" y="102596"/>
                  </a:cubicBezTo>
                  <a:cubicBezTo>
                    <a:pt x="2342" y="111576"/>
                    <a:pt x="3381" y="115993"/>
                    <a:pt x="4571" y="123137"/>
                  </a:cubicBezTo>
                  <a:cubicBezTo>
                    <a:pt x="5761" y="130281"/>
                    <a:pt x="7850" y="135389"/>
                    <a:pt x="9934" y="145459"/>
                  </a:cubicBezTo>
                  <a:cubicBezTo>
                    <a:pt x="12019" y="155529"/>
                    <a:pt x="17078" y="172050"/>
                    <a:pt x="17078" y="183559"/>
                  </a:cubicBezTo>
                  <a:cubicBezTo>
                    <a:pt x="17078" y="195068"/>
                    <a:pt x="12712" y="201021"/>
                    <a:pt x="9934" y="214515"/>
                  </a:cubicBezTo>
                  <a:cubicBezTo>
                    <a:pt x="7156" y="228009"/>
                    <a:pt x="1599" y="249440"/>
                    <a:pt x="409" y="264521"/>
                  </a:cubicBezTo>
                  <a:cubicBezTo>
                    <a:pt x="-781" y="279602"/>
                    <a:pt x="806" y="291906"/>
                    <a:pt x="2791" y="305003"/>
                  </a:cubicBezTo>
                  <a:cubicBezTo>
                    <a:pt x="4776" y="318100"/>
                    <a:pt x="7950" y="333578"/>
                    <a:pt x="12316" y="343103"/>
                  </a:cubicBezTo>
                  <a:cubicBezTo>
                    <a:pt x="16681" y="352628"/>
                    <a:pt x="22237" y="359375"/>
                    <a:pt x="28984" y="362153"/>
                  </a:cubicBezTo>
                  <a:cubicBezTo>
                    <a:pt x="35731" y="364931"/>
                    <a:pt x="45653" y="362152"/>
                    <a:pt x="52797" y="359771"/>
                  </a:cubicBezTo>
                  <a:cubicBezTo>
                    <a:pt x="59941" y="357390"/>
                    <a:pt x="69466" y="355009"/>
                    <a:pt x="71847" y="347865"/>
                  </a:cubicBezTo>
                  <a:cubicBezTo>
                    <a:pt x="74228" y="340721"/>
                    <a:pt x="68672" y="325640"/>
                    <a:pt x="67084" y="316909"/>
                  </a:cubicBezTo>
                  <a:cubicBezTo>
                    <a:pt x="65496" y="308178"/>
                    <a:pt x="63116" y="304606"/>
                    <a:pt x="62322" y="295478"/>
                  </a:cubicBezTo>
                  <a:cubicBezTo>
                    <a:pt x="61528" y="286350"/>
                    <a:pt x="61280" y="271316"/>
                    <a:pt x="62322" y="262140"/>
                  </a:cubicBezTo>
                  <a:cubicBezTo>
                    <a:pt x="63364" y="252964"/>
                    <a:pt x="66195" y="251135"/>
                    <a:pt x="68576" y="240419"/>
                  </a:cubicBezTo>
                  <a:cubicBezTo>
                    <a:pt x="70957" y="229703"/>
                    <a:pt x="76064" y="212085"/>
                    <a:pt x="76609" y="197846"/>
                  </a:cubicBezTo>
                  <a:cubicBezTo>
                    <a:pt x="77154" y="183607"/>
                    <a:pt x="73434" y="168081"/>
                    <a:pt x="71847" y="154984"/>
                  </a:cubicBezTo>
                  <a:cubicBezTo>
                    <a:pt x="70260" y="141887"/>
                    <a:pt x="68275" y="129187"/>
                    <a:pt x="67084" y="119265"/>
                  </a:cubicBezTo>
                  <a:cubicBezTo>
                    <a:pt x="65893" y="109343"/>
                    <a:pt x="62719" y="99422"/>
                    <a:pt x="64703" y="95453"/>
                  </a:cubicBezTo>
                  <a:cubicBezTo>
                    <a:pt x="66687" y="91484"/>
                    <a:pt x="73832" y="89500"/>
                    <a:pt x="78991" y="95453"/>
                  </a:cubicBezTo>
                  <a:cubicBezTo>
                    <a:pt x="84150" y="101406"/>
                    <a:pt x="92087" y="117281"/>
                    <a:pt x="95659" y="131171"/>
                  </a:cubicBezTo>
                  <a:cubicBezTo>
                    <a:pt x="99231" y="145061"/>
                    <a:pt x="100025" y="164112"/>
                    <a:pt x="100422" y="178796"/>
                  </a:cubicBezTo>
                  <a:cubicBezTo>
                    <a:pt x="100819" y="193480"/>
                    <a:pt x="99232" y="205784"/>
                    <a:pt x="98041" y="219278"/>
                  </a:cubicBezTo>
                  <a:cubicBezTo>
                    <a:pt x="96850" y="232772"/>
                    <a:pt x="94072" y="244678"/>
                    <a:pt x="93278" y="259759"/>
                  </a:cubicBezTo>
                  <a:cubicBezTo>
                    <a:pt x="92484" y="274840"/>
                    <a:pt x="93278" y="309765"/>
                    <a:pt x="93278" y="309765"/>
                  </a:cubicBezTo>
                  <a:cubicBezTo>
                    <a:pt x="93278" y="322068"/>
                    <a:pt x="91690" y="326037"/>
                    <a:pt x="93278" y="333578"/>
                  </a:cubicBezTo>
                  <a:cubicBezTo>
                    <a:pt x="94866" y="341119"/>
                    <a:pt x="98834" y="350247"/>
                    <a:pt x="102803" y="355009"/>
                  </a:cubicBezTo>
                  <a:cubicBezTo>
                    <a:pt x="106772" y="359771"/>
                    <a:pt x="110344" y="362550"/>
                    <a:pt x="117091" y="362153"/>
                  </a:cubicBezTo>
                  <a:cubicBezTo>
                    <a:pt x="123838" y="361756"/>
                    <a:pt x="136140" y="359375"/>
                    <a:pt x="143284" y="352628"/>
                  </a:cubicBezTo>
                  <a:cubicBezTo>
                    <a:pt x="150428" y="345881"/>
                    <a:pt x="158366" y="335958"/>
                    <a:pt x="159953" y="321671"/>
                  </a:cubicBezTo>
                  <a:cubicBezTo>
                    <a:pt x="161540" y="307384"/>
                    <a:pt x="152809" y="283572"/>
                    <a:pt x="152809" y="266903"/>
                  </a:cubicBezTo>
                  <a:cubicBezTo>
                    <a:pt x="152809" y="250234"/>
                    <a:pt x="158366" y="237931"/>
                    <a:pt x="159953" y="221659"/>
                  </a:cubicBezTo>
                  <a:cubicBezTo>
                    <a:pt x="161541" y="205387"/>
                    <a:pt x="163128" y="184352"/>
                    <a:pt x="162334" y="169271"/>
                  </a:cubicBezTo>
                  <a:cubicBezTo>
                    <a:pt x="161540" y="154190"/>
                    <a:pt x="157969" y="143077"/>
                    <a:pt x="155191" y="131171"/>
                  </a:cubicBezTo>
                  <a:cubicBezTo>
                    <a:pt x="152413" y="119265"/>
                    <a:pt x="149238" y="110931"/>
                    <a:pt x="145666" y="97834"/>
                  </a:cubicBezTo>
                  <a:cubicBezTo>
                    <a:pt x="142094" y="84737"/>
                    <a:pt x="136934" y="66084"/>
                    <a:pt x="133759" y="52590"/>
                  </a:cubicBezTo>
                  <a:cubicBezTo>
                    <a:pt x="130584" y="39096"/>
                    <a:pt x="126230" y="26095"/>
                    <a:pt x="123055" y="17761"/>
                  </a:cubicBezTo>
                  <a:cubicBezTo>
                    <a:pt x="119880" y="9427"/>
                    <a:pt x="90303" y="-1633"/>
                    <a:pt x="74228" y="203"/>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707" name="任意多边形 461">
              <a:extLst>
                <a:ext uri="{FF2B5EF4-FFF2-40B4-BE49-F238E27FC236}">
                  <a16:creationId xmlns:a16="http://schemas.microsoft.com/office/drawing/2014/main" id="{66306060-85AC-B55A-749D-C5CB9B19B3BB}"/>
                </a:ext>
              </a:extLst>
            </p:cNvPr>
            <p:cNvSpPr>
              <a:spLocks noChangeAspect="1"/>
            </p:cNvSpPr>
            <p:nvPr/>
          </p:nvSpPr>
          <p:spPr>
            <a:xfrm rot="5400000">
              <a:off x="11279579" y="2412946"/>
              <a:ext cx="112698" cy="252026"/>
            </a:xfrm>
            <a:custGeom>
              <a:avLst/>
              <a:gdLst>
                <a:gd name="connsiteX0" fmla="*/ 74228 w 162545"/>
                <a:gd name="connsiteY0" fmla="*/ 248 h 363358"/>
                <a:gd name="connsiteX1" fmla="*/ 26603 w 162545"/>
                <a:gd name="connsiteY1" fmla="*/ 28823 h 363358"/>
                <a:gd name="connsiteX2" fmla="*/ 9934 w 162545"/>
                <a:gd name="connsiteY2" fmla="*/ 69304 h 363358"/>
                <a:gd name="connsiteX3" fmla="*/ 2791 w 162545"/>
                <a:gd name="connsiteY3" fmla="*/ 102641 h 363358"/>
                <a:gd name="connsiteX4" fmla="*/ 2791 w 162545"/>
                <a:gd name="connsiteY4" fmla="*/ 124073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993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726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726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8576 w 162545"/>
                <a:gd name="connsiteY17" fmla="*/ 240464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03 h 363313"/>
                <a:gd name="connsiteX1" fmla="*/ 26603 w 162545"/>
                <a:gd name="connsiteY1" fmla="*/ 28778 h 363313"/>
                <a:gd name="connsiteX2" fmla="*/ 7264 w 162545"/>
                <a:gd name="connsiteY2" fmla="*/ 69259 h 363313"/>
                <a:gd name="connsiteX3" fmla="*/ 2791 w 162545"/>
                <a:gd name="connsiteY3" fmla="*/ 102596 h 363313"/>
                <a:gd name="connsiteX4" fmla="*/ 4571 w 162545"/>
                <a:gd name="connsiteY4" fmla="*/ 123137 h 363313"/>
                <a:gd name="connsiteX5" fmla="*/ 9934 w 162545"/>
                <a:gd name="connsiteY5" fmla="*/ 145459 h 363313"/>
                <a:gd name="connsiteX6" fmla="*/ 17078 w 162545"/>
                <a:gd name="connsiteY6" fmla="*/ 183559 h 363313"/>
                <a:gd name="connsiteX7" fmla="*/ 9934 w 162545"/>
                <a:gd name="connsiteY7" fmla="*/ 214515 h 363313"/>
                <a:gd name="connsiteX8" fmla="*/ 409 w 162545"/>
                <a:gd name="connsiteY8" fmla="*/ 264521 h 363313"/>
                <a:gd name="connsiteX9" fmla="*/ 2791 w 162545"/>
                <a:gd name="connsiteY9" fmla="*/ 305003 h 363313"/>
                <a:gd name="connsiteX10" fmla="*/ 12316 w 162545"/>
                <a:gd name="connsiteY10" fmla="*/ 343103 h 363313"/>
                <a:gd name="connsiteX11" fmla="*/ 28984 w 162545"/>
                <a:gd name="connsiteY11" fmla="*/ 362153 h 363313"/>
                <a:gd name="connsiteX12" fmla="*/ 52797 w 162545"/>
                <a:gd name="connsiteY12" fmla="*/ 359771 h 363313"/>
                <a:gd name="connsiteX13" fmla="*/ 71847 w 162545"/>
                <a:gd name="connsiteY13" fmla="*/ 347865 h 363313"/>
                <a:gd name="connsiteX14" fmla="*/ 67084 w 162545"/>
                <a:gd name="connsiteY14" fmla="*/ 316909 h 363313"/>
                <a:gd name="connsiteX15" fmla="*/ 62322 w 162545"/>
                <a:gd name="connsiteY15" fmla="*/ 295478 h 363313"/>
                <a:gd name="connsiteX16" fmla="*/ 62322 w 162545"/>
                <a:gd name="connsiteY16" fmla="*/ 262140 h 363313"/>
                <a:gd name="connsiteX17" fmla="*/ 68576 w 162545"/>
                <a:gd name="connsiteY17" fmla="*/ 240419 h 363313"/>
                <a:gd name="connsiteX18" fmla="*/ 76609 w 162545"/>
                <a:gd name="connsiteY18" fmla="*/ 197846 h 363313"/>
                <a:gd name="connsiteX19" fmla="*/ 71847 w 162545"/>
                <a:gd name="connsiteY19" fmla="*/ 154984 h 363313"/>
                <a:gd name="connsiteX20" fmla="*/ 67084 w 162545"/>
                <a:gd name="connsiteY20" fmla="*/ 119265 h 363313"/>
                <a:gd name="connsiteX21" fmla="*/ 64703 w 162545"/>
                <a:gd name="connsiteY21" fmla="*/ 95453 h 363313"/>
                <a:gd name="connsiteX22" fmla="*/ 78991 w 162545"/>
                <a:gd name="connsiteY22" fmla="*/ 95453 h 363313"/>
                <a:gd name="connsiteX23" fmla="*/ 95659 w 162545"/>
                <a:gd name="connsiteY23" fmla="*/ 131171 h 363313"/>
                <a:gd name="connsiteX24" fmla="*/ 100422 w 162545"/>
                <a:gd name="connsiteY24" fmla="*/ 178796 h 363313"/>
                <a:gd name="connsiteX25" fmla="*/ 98041 w 162545"/>
                <a:gd name="connsiteY25" fmla="*/ 219278 h 363313"/>
                <a:gd name="connsiteX26" fmla="*/ 93278 w 162545"/>
                <a:gd name="connsiteY26" fmla="*/ 259759 h 363313"/>
                <a:gd name="connsiteX27" fmla="*/ 93278 w 162545"/>
                <a:gd name="connsiteY27" fmla="*/ 309765 h 363313"/>
                <a:gd name="connsiteX28" fmla="*/ 93278 w 162545"/>
                <a:gd name="connsiteY28" fmla="*/ 333578 h 363313"/>
                <a:gd name="connsiteX29" fmla="*/ 102803 w 162545"/>
                <a:gd name="connsiteY29" fmla="*/ 355009 h 363313"/>
                <a:gd name="connsiteX30" fmla="*/ 117091 w 162545"/>
                <a:gd name="connsiteY30" fmla="*/ 362153 h 363313"/>
                <a:gd name="connsiteX31" fmla="*/ 143284 w 162545"/>
                <a:gd name="connsiteY31" fmla="*/ 352628 h 363313"/>
                <a:gd name="connsiteX32" fmla="*/ 159953 w 162545"/>
                <a:gd name="connsiteY32" fmla="*/ 321671 h 363313"/>
                <a:gd name="connsiteX33" fmla="*/ 152809 w 162545"/>
                <a:gd name="connsiteY33" fmla="*/ 266903 h 363313"/>
                <a:gd name="connsiteX34" fmla="*/ 159953 w 162545"/>
                <a:gd name="connsiteY34" fmla="*/ 221659 h 363313"/>
                <a:gd name="connsiteX35" fmla="*/ 162334 w 162545"/>
                <a:gd name="connsiteY35" fmla="*/ 169271 h 363313"/>
                <a:gd name="connsiteX36" fmla="*/ 155191 w 162545"/>
                <a:gd name="connsiteY36" fmla="*/ 131171 h 363313"/>
                <a:gd name="connsiteX37" fmla="*/ 145666 w 162545"/>
                <a:gd name="connsiteY37" fmla="*/ 97834 h 363313"/>
                <a:gd name="connsiteX38" fmla="*/ 133759 w 162545"/>
                <a:gd name="connsiteY38" fmla="*/ 52590 h 363313"/>
                <a:gd name="connsiteX39" fmla="*/ 123055 w 162545"/>
                <a:gd name="connsiteY39" fmla="*/ 17761 h 363313"/>
                <a:gd name="connsiteX40" fmla="*/ 74228 w 162545"/>
                <a:gd name="connsiteY40" fmla="*/ 203 h 363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62545" h="363313">
                  <a:moveTo>
                    <a:pt x="74228" y="203"/>
                  </a:moveTo>
                  <a:cubicBezTo>
                    <a:pt x="58153" y="2039"/>
                    <a:pt x="37764" y="17269"/>
                    <a:pt x="26603" y="28778"/>
                  </a:cubicBezTo>
                  <a:cubicBezTo>
                    <a:pt x="15442" y="40287"/>
                    <a:pt x="11233" y="56956"/>
                    <a:pt x="7264" y="69259"/>
                  </a:cubicBezTo>
                  <a:cubicBezTo>
                    <a:pt x="3295" y="81562"/>
                    <a:pt x="3240" y="93616"/>
                    <a:pt x="2791" y="102596"/>
                  </a:cubicBezTo>
                  <a:cubicBezTo>
                    <a:pt x="2342" y="111576"/>
                    <a:pt x="3381" y="115993"/>
                    <a:pt x="4571" y="123137"/>
                  </a:cubicBezTo>
                  <a:cubicBezTo>
                    <a:pt x="5761" y="130281"/>
                    <a:pt x="7850" y="135389"/>
                    <a:pt x="9934" y="145459"/>
                  </a:cubicBezTo>
                  <a:cubicBezTo>
                    <a:pt x="12019" y="155529"/>
                    <a:pt x="17078" y="172050"/>
                    <a:pt x="17078" y="183559"/>
                  </a:cubicBezTo>
                  <a:cubicBezTo>
                    <a:pt x="17078" y="195068"/>
                    <a:pt x="12712" y="201021"/>
                    <a:pt x="9934" y="214515"/>
                  </a:cubicBezTo>
                  <a:cubicBezTo>
                    <a:pt x="7156" y="228009"/>
                    <a:pt x="1599" y="249440"/>
                    <a:pt x="409" y="264521"/>
                  </a:cubicBezTo>
                  <a:cubicBezTo>
                    <a:pt x="-781" y="279602"/>
                    <a:pt x="806" y="291906"/>
                    <a:pt x="2791" y="305003"/>
                  </a:cubicBezTo>
                  <a:cubicBezTo>
                    <a:pt x="4776" y="318100"/>
                    <a:pt x="7950" y="333578"/>
                    <a:pt x="12316" y="343103"/>
                  </a:cubicBezTo>
                  <a:cubicBezTo>
                    <a:pt x="16681" y="352628"/>
                    <a:pt x="22237" y="359375"/>
                    <a:pt x="28984" y="362153"/>
                  </a:cubicBezTo>
                  <a:cubicBezTo>
                    <a:pt x="35731" y="364931"/>
                    <a:pt x="45653" y="362152"/>
                    <a:pt x="52797" y="359771"/>
                  </a:cubicBezTo>
                  <a:cubicBezTo>
                    <a:pt x="59941" y="357390"/>
                    <a:pt x="69466" y="355009"/>
                    <a:pt x="71847" y="347865"/>
                  </a:cubicBezTo>
                  <a:cubicBezTo>
                    <a:pt x="74228" y="340721"/>
                    <a:pt x="68672" y="325640"/>
                    <a:pt x="67084" y="316909"/>
                  </a:cubicBezTo>
                  <a:cubicBezTo>
                    <a:pt x="65496" y="308178"/>
                    <a:pt x="63116" y="304606"/>
                    <a:pt x="62322" y="295478"/>
                  </a:cubicBezTo>
                  <a:cubicBezTo>
                    <a:pt x="61528" y="286350"/>
                    <a:pt x="61280" y="271316"/>
                    <a:pt x="62322" y="262140"/>
                  </a:cubicBezTo>
                  <a:cubicBezTo>
                    <a:pt x="63364" y="252964"/>
                    <a:pt x="66195" y="251135"/>
                    <a:pt x="68576" y="240419"/>
                  </a:cubicBezTo>
                  <a:cubicBezTo>
                    <a:pt x="70957" y="229703"/>
                    <a:pt x="76064" y="212085"/>
                    <a:pt x="76609" y="197846"/>
                  </a:cubicBezTo>
                  <a:cubicBezTo>
                    <a:pt x="77154" y="183607"/>
                    <a:pt x="73434" y="168081"/>
                    <a:pt x="71847" y="154984"/>
                  </a:cubicBezTo>
                  <a:cubicBezTo>
                    <a:pt x="70260" y="141887"/>
                    <a:pt x="68275" y="129187"/>
                    <a:pt x="67084" y="119265"/>
                  </a:cubicBezTo>
                  <a:cubicBezTo>
                    <a:pt x="65893" y="109343"/>
                    <a:pt x="62719" y="99422"/>
                    <a:pt x="64703" y="95453"/>
                  </a:cubicBezTo>
                  <a:cubicBezTo>
                    <a:pt x="66687" y="91484"/>
                    <a:pt x="73832" y="89500"/>
                    <a:pt x="78991" y="95453"/>
                  </a:cubicBezTo>
                  <a:cubicBezTo>
                    <a:pt x="84150" y="101406"/>
                    <a:pt x="92087" y="117281"/>
                    <a:pt x="95659" y="131171"/>
                  </a:cubicBezTo>
                  <a:cubicBezTo>
                    <a:pt x="99231" y="145061"/>
                    <a:pt x="100025" y="164112"/>
                    <a:pt x="100422" y="178796"/>
                  </a:cubicBezTo>
                  <a:cubicBezTo>
                    <a:pt x="100819" y="193480"/>
                    <a:pt x="99232" y="205784"/>
                    <a:pt x="98041" y="219278"/>
                  </a:cubicBezTo>
                  <a:cubicBezTo>
                    <a:pt x="96850" y="232772"/>
                    <a:pt x="94072" y="244678"/>
                    <a:pt x="93278" y="259759"/>
                  </a:cubicBezTo>
                  <a:cubicBezTo>
                    <a:pt x="92484" y="274840"/>
                    <a:pt x="93278" y="309765"/>
                    <a:pt x="93278" y="309765"/>
                  </a:cubicBezTo>
                  <a:cubicBezTo>
                    <a:pt x="93278" y="322068"/>
                    <a:pt x="91690" y="326037"/>
                    <a:pt x="93278" y="333578"/>
                  </a:cubicBezTo>
                  <a:cubicBezTo>
                    <a:pt x="94866" y="341119"/>
                    <a:pt x="98834" y="350247"/>
                    <a:pt x="102803" y="355009"/>
                  </a:cubicBezTo>
                  <a:cubicBezTo>
                    <a:pt x="106772" y="359771"/>
                    <a:pt x="110344" y="362550"/>
                    <a:pt x="117091" y="362153"/>
                  </a:cubicBezTo>
                  <a:cubicBezTo>
                    <a:pt x="123838" y="361756"/>
                    <a:pt x="136140" y="359375"/>
                    <a:pt x="143284" y="352628"/>
                  </a:cubicBezTo>
                  <a:cubicBezTo>
                    <a:pt x="150428" y="345881"/>
                    <a:pt x="158366" y="335958"/>
                    <a:pt x="159953" y="321671"/>
                  </a:cubicBezTo>
                  <a:cubicBezTo>
                    <a:pt x="161540" y="307384"/>
                    <a:pt x="152809" y="283572"/>
                    <a:pt x="152809" y="266903"/>
                  </a:cubicBezTo>
                  <a:cubicBezTo>
                    <a:pt x="152809" y="250234"/>
                    <a:pt x="158366" y="237931"/>
                    <a:pt x="159953" y="221659"/>
                  </a:cubicBezTo>
                  <a:cubicBezTo>
                    <a:pt x="161541" y="205387"/>
                    <a:pt x="163128" y="184352"/>
                    <a:pt x="162334" y="169271"/>
                  </a:cubicBezTo>
                  <a:cubicBezTo>
                    <a:pt x="161540" y="154190"/>
                    <a:pt x="157969" y="143077"/>
                    <a:pt x="155191" y="131171"/>
                  </a:cubicBezTo>
                  <a:cubicBezTo>
                    <a:pt x="152413" y="119265"/>
                    <a:pt x="149238" y="110931"/>
                    <a:pt x="145666" y="97834"/>
                  </a:cubicBezTo>
                  <a:cubicBezTo>
                    <a:pt x="142094" y="84737"/>
                    <a:pt x="136934" y="66084"/>
                    <a:pt x="133759" y="52590"/>
                  </a:cubicBezTo>
                  <a:cubicBezTo>
                    <a:pt x="130584" y="39096"/>
                    <a:pt x="126230" y="26095"/>
                    <a:pt x="123055" y="17761"/>
                  </a:cubicBezTo>
                  <a:cubicBezTo>
                    <a:pt x="119880" y="9427"/>
                    <a:pt x="90303" y="-1633"/>
                    <a:pt x="74228" y="203"/>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708" name="任意多边形 462">
              <a:extLst>
                <a:ext uri="{FF2B5EF4-FFF2-40B4-BE49-F238E27FC236}">
                  <a16:creationId xmlns:a16="http://schemas.microsoft.com/office/drawing/2014/main" id="{761C82C9-B6BD-3EDD-876F-C0EDAEE15B77}"/>
                </a:ext>
              </a:extLst>
            </p:cNvPr>
            <p:cNvSpPr>
              <a:spLocks noChangeAspect="1"/>
            </p:cNvSpPr>
            <p:nvPr/>
          </p:nvSpPr>
          <p:spPr>
            <a:xfrm rot="5400000" flipH="1">
              <a:off x="11276409" y="2171676"/>
              <a:ext cx="112698" cy="252026"/>
            </a:xfrm>
            <a:custGeom>
              <a:avLst/>
              <a:gdLst>
                <a:gd name="connsiteX0" fmla="*/ 74228 w 162545"/>
                <a:gd name="connsiteY0" fmla="*/ 248 h 363358"/>
                <a:gd name="connsiteX1" fmla="*/ 26603 w 162545"/>
                <a:gd name="connsiteY1" fmla="*/ 28823 h 363358"/>
                <a:gd name="connsiteX2" fmla="*/ 9934 w 162545"/>
                <a:gd name="connsiteY2" fmla="*/ 69304 h 363358"/>
                <a:gd name="connsiteX3" fmla="*/ 2791 w 162545"/>
                <a:gd name="connsiteY3" fmla="*/ 102641 h 363358"/>
                <a:gd name="connsiteX4" fmla="*/ 2791 w 162545"/>
                <a:gd name="connsiteY4" fmla="*/ 124073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993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726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726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8576 w 162545"/>
                <a:gd name="connsiteY17" fmla="*/ 240464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03 h 363313"/>
                <a:gd name="connsiteX1" fmla="*/ 26603 w 162545"/>
                <a:gd name="connsiteY1" fmla="*/ 28778 h 363313"/>
                <a:gd name="connsiteX2" fmla="*/ 7264 w 162545"/>
                <a:gd name="connsiteY2" fmla="*/ 69259 h 363313"/>
                <a:gd name="connsiteX3" fmla="*/ 2791 w 162545"/>
                <a:gd name="connsiteY3" fmla="*/ 102596 h 363313"/>
                <a:gd name="connsiteX4" fmla="*/ 4571 w 162545"/>
                <a:gd name="connsiteY4" fmla="*/ 123137 h 363313"/>
                <a:gd name="connsiteX5" fmla="*/ 9934 w 162545"/>
                <a:gd name="connsiteY5" fmla="*/ 145459 h 363313"/>
                <a:gd name="connsiteX6" fmla="*/ 17078 w 162545"/>
                <a:gd name="connsiteY6" fmla="*/ 183559 h 363313"/>
                <a:gd name="connsiteX7" fmla="*/ 9934 w 162545"/>
                <a:gd name="connsiteY7" fmla="*/ 214515 h 363313"/>
                <a:gd name="connsiteX8" fmla="*/ 409 w 162545"/>
                <a:gd name="connsiteY8" fmla="*/ 264521 h 363313"/>
                <a:gd name="connsiteX9" fmla="*/ 2791 w 162545"/>
                <a:gd name="connsiteY9" fmla="*/ 305003 h 363313"/>
                <a:gd name="connsiteX10" fmla="*/ 12316 w 162545"/>
                <a:gd name="connsiteY10" fmla="*/ 343103 h 363313"/>
                <a:gd name="connsiteX11" fmla="*/ 28984 w 162545"/>
                <a:gd name="connsiteY11" fmla="*/ 362153 h 363313"/>
                <a:gd name="connsiteX12" fmla="*/ 52797 w 162545"/>
                <a:gd name="connsiteY12" fmla="*/ 359771 h 363313"/>
                <a:gd name="connsiteX13" fmla="*/ 71847 w 162545"/>
                <a:gd name="connsiteY13" fmla="*/ 347865 h 363313"/>
                <a:gd name="connsiteX14" fmla="*/ 67084 w 162545"/>
                <a:gd name="connsiteY14" fmla="*/ 316909 h 363313"/>
                <a:gd name="connsiteX15" fmla="*/ 62322 w 162545"/>
                <a:gd name="connsiteY15" fmla="*/ 295478 h 363313"/>
                <a:gd name="connsiteX16" fmla="*/ 62322 w 162545"/>
                <a:gd name="connsiteY16" fmla="*/ 262140 h 363313"/>
                <a:gd name="connsiteX17" fmla="*/ 68576 w 162545"/>
                <a:gd name="connsiteY17" fmla="*/ 240419 h 363313"/>
                <a:gd name="connsiteX18" fmla="*/ 76609 w 162545"/>
                <a:gd name="connsiteY18" fmla="*/ 197846 h 363313"/>
                <a:gd name="connsiteX19" fmla="*/ 71847 w 162545"/>
                <a:gd name="connsiteY19" fmla="*/ 154984 h 363313"/>
                <a:gd name="connsiteX20" fmla="*/ 67084 w 162545"/>
                <a:gd name="connsiteY20" fmla="*/ 119265 h 363313"/>
                <a:gd name="connsiteX21" fmla="*/ 64703 w 162545"/>
                <a:gd name="connsiteY21" fmla="*/ 95453 h 363313"/>
                <a:gd name="connsiteX22" fmla="*/ 78991 w 162545"/>
                <a:gd name="connsiteY22" fmla="*/ 95453 h 363313"/>
                <a:gd name="connsiteX23" fmla="*/ 95659 w 162545"/>
                <a:gd name="connsiteY23" fmla="*/ 131171 h 363313"/>
                <a:gd name="connsiteX24" fmla="*/ 100422 w 162545"/>
                <a:gd name="connsiteY24" fmla="*/ 178796 h 363313"/>
                <a:gd name="connsiteX25" fmla="*/ 98041 w 162545"/>
                <a:gd name="connsiteY25" fmla="*/ 219278 h 363313"/>
                <a:gd name="connsiteX26" fmla="*/ 93278 w 162545"/>
                <a:gd name="connsiteY26" fmla="*/ 259759 h 363313"/>
                <a:gd name="connsiteX27" fmla="*/ 93278 w 162545"/>
                <a:gd name="connsiteY27" fmla="*/ 309765 h 363313"/>
                <a:gd name="connsiteX28" fmla="*/ 93278 w 162545"/>
                <a:gd name="connsiteY28" fmla="*/ 333578 h 363313"/>
                <a:gd name="connsiteX29" fmla="*/ 102803 w 162545"/>
                <a:gd name="connsiteY29" fmla="*/ 355009 h 363313"/>
                <a:gd name="connsiteX30" fmla="*/ 117091 w 162545"/>
                <a:gd name="connsiteY30" fmla="*/ 362153 h 363313"/>
                <a:gd name="connsiteX31" fmla="*/ 143284 w 162545"/>
                <a:gd name="connsiteY31" fmla="*/ 352628 h 363313"/>
                <a:gd name="connsiteX32" fmla="*/ 159953 w 162545"/>
                <a:gd name="connsiteY32" fmla="*/ 321671 h 363313"/>
                <a:gd name="connsiteX33" fmla="*/ 152809 w 162545"/>
                <a:gd name="connsiteY33" fmla="*/ 266903 h 363313"/>
                <a:gd name="connsiteX34" fmla="*/ 159953 w 162545"/>
                <a:gd name="connsiteY34" fmla="*/ 221659 h 363313"/>
                <a:gd name="connsiteX35" fmla="*/ 162334 w 162545"/>
                <a:gd name="connsiteY35" fmla="*/ 169271 h 363313"/>
                <a:gd name="connsiteX36" fmla="*/ 155191 w 162545"/>
                <a:gd name="connsiteY36" fmla="*/ 131171 h 363313"/>
                <a:gd name="connsiteX37" fmla="*/ 145666 w 162545"/>
                <a:gd name="connsiteY37" fmla="*/ 97834 h 363313"/>
                <a:gd name="connsiteX38" fmla="*/ 133759 w 162545"/>
                <a:gd name="connsiteY38" fmla="*/ 52590 h 363313"/>
                <a:gd name="connsiteX39" fmla="*/ 123055 w 162545"/>
                <a:gd name="connsiteY39" fmla="*/ 17761 h 363313"/>
                <a:gd name="connsiteX40" fmla="*/ 74228 w 162545"/>
                <a:gd name="connsiteY40" fmla="*/ 203 h 363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62545" h="363313">
                  <a:moveTo>
                    <a:pt x="74228" y="203"/>
                  </a:moveTo>
                  <a:cubicBezTo>
                    <a:pt x="58153" y="2039"/>
                    <a:pt x="37764" y="17269"/>
                    <a:pt x="26603" y="28778"/>
                  </a:cubicBezTo>
                  <a:cubicBezTo>
                    <a:pt x="15442" y="40287"/>
                    <a:pt x="11233" y="56956"/>
                    <a:pt x="7264" y="69259"/>
                  </a:cubicBezTo>
                  <a:cubicBezTo>
                    <a:pt x="3295" y="81562"/>
                    <a:pt x="3240" y="93616"/>
                    <a:pt x="2791" y="102596"/>
                  </a:cubicBezTo>
                  <a:cubicBezTo>
                    <a:pt x="2342" y="111576"/>
                    <a:pt x="3381" y="115993"/>
                    <a:pt x="4571" y="123137"/>
                  </a:cubicBezTo>
                  <a:cubicBezTo>
                    <a:pt x="5761" y="130281"/>
                    <a:pt x="7850" y="135389"/>
                    <a:pt x="9934" y="145459"/>
                  </a:cubicBezTo>
                  <a:cubicBezTo>
                    <a:pt x="12019" y="155529"/>
                    <a:pt x="17078" y="172050"/>
                    <a:pt x="17078" y="183559"/>
                  </a:cubicBezTo>
                  <a:cubicBezTo>
                    <a:pt x="17078" y="195068"/>
                    <a:pt x="12712" y="201021"/>
                    <a:pt x="9934" y="214515"/>
                  </a:cubicBezTo>
                  <a:cubicBezTo>
                    <a:pt x="7156" y="228009"/>
                    <a:pt x="1599" y="249440"/>
                    <a:pt x="409" y="264521"/>
                  </a:cubicBezTo>
                  <a:cubicBezTo>
                    <a:pt x="-781" y="279602"/>
                    <a:pt x="806" y="291906"/>
                    <a:pt x="2791" y="305003"/>
                  </a:cubicBezTo>
                  <a:cubicBezTo>
                    <a:pt x="4776" y="318100"/>
                    <a:pt x="7950" y="333578"/>
                    <a:pt x="12316" y="343103"/>
                  </a:cubicBezTo>
                  <a:cubicBezTo>
                    <a:pt x="16681" y="352628"/>
                    <a:pt x="22237" y="359375"/>
                    <a:pt x="28984" y="362153"/>
                  </a:cubicBezTo>
                  <a:cubicBezTo>
                    <a:pt x="35731" y="364931"/>
                    <a:pt x="45653" y="362152"/>
                    <a:pt x="52797" y="359771"/>
                  </a:cubicBezTo>
                  <a:cubicBezTo>
                    <a:pt x="59941" y="357390"/>
                    <a:pt x="69466" y="355009"/>
                    <a:pt x="71847" y="347865"/>
                  </a:cubicBezTo>
                  <a:cubicBezTo>
                    <a:pt x="74228" y="340721"/>
                    <a:pt x="68672" y="325640"/>
                    <a:pt x="67084" y="316909"/>
                  </a:cubicBezTo>
                  <a:cubicBezTo>
                    <a:pt x="65496" y="308178"/>
                    <a:pt x="63116" y="304606"/>
                    <a:pt x="62322" y="295478"/>
                  </a:cubicBezTo>
                  <a:cubicBezTo>
                    <a:pt x="61528" y="286350"/>
                    <a:pt x="61280" y="271316"/>
                    <a:pt x="62322" y="262140"/>
                  </a:cubicBezTo>
                  <a:cubicBezTo>
                    <a:pt x="63364" y="252964"/>
                    <a:pt x="66195" y="251135"/>
                    <a:pt x="68576" y="240419"/>
                  </a:cubicBezTo>
                  <a:cubicBezTo>
                    <a:pt x="70957" y="229703"/>
                    <a:pt x="76064" y="212085"/>
                    <a:pt x="76609" y="197846"/>
                  </a:cubicBezTo>
                  <a:cubicBezTo>
                    <a:pt x="77154" y="183607"/>
                    <a:pt x="73434" y="168081"/>
                    <a:pt x="71847" y="154984"/>
                  </a:cubicBezTo>
                  <a:cubicBezTo>
                    <a:pt x="70260" y="141887"/>
                    <a:pt x="68275" y="129187"/>
                    <a:pt x="67084" y="119265"/>
                  </a:cubicBezTo>
                  <a:cubicBezTo>
                    <a:pt x="65893" y="109343"/>
                    <a:pt x="62719" y="99422"/>
                    <a:pt x="64703" y="95453"/>
                  </a:cubicBezTo>
                  <a:cubicBezTo>
                    <a:pt x="66687" y="91484"/>
                    <a:pt x="73832" y="89500"/>
                    <a:pt x="78991" y="95453"/>
                  </a:cubicBezTo>
                  <a:cubicBezTo>
                    <a:pt x="84150" y="101406"/>
                    <a:pt x="92087" y="117281"/>
                    <a:pt x="95659" y="131171"/>
                  </a:cubicBezTo>
                  <a:cubicBezTo>
                    <a:pt x="99231" y="145061"/>
                    <a:pt x="100025" y="164112"/>
                    <a:pt x="100422" y="178796"/>
                  </a:cubicBezTo>
                  <a:cubicBezTo>
                    <a:pt x="100819" y="193480"/>
                    <a:pt x="99232" y="205784"/>
                    <a:pt x="98041" y="219278"/>
                  </a:cubicBezTo>
                  <a:cubicBezTo>
                    <a:pt x="96850" y="232772"/>
                    <a:pt x="94072" y="244678"/>
                    <a:pt x="93278" y="259759"/>
                  </a:cubicBezTo>
                  <a:cubicBezTo>
                    <a:pt x="92484" y="274840"/>
                    <a:pt x="93278" y="309765"/>
                    <a:pt x="93278" y="309765"/>
                  </a:cubicBezTo>
                  <a:cubicBezTo>
                    <a:pt x="93278" y="322068"/>
                    <a:pt x="91690" y="326037"/>
                    <a:pt x="93278" y="333578"/>
                  </a:cubicBezTo>
                  <a:cubicBezTo>
                    <a:pt x="94866" y="341119"/>
                    <a:pt x="98834" y="350247"/>
                    <a:pt x="102803" y="355009"/>
                  </a:cubicBezTo>
                  <a:cubicBezTo>
                    <a:pt x="106772" y="359771"/>
                    <a:pt x="110344" y="362550"/>
                    <a:pt x="117091" y="362153"/>
                  </a:cubicBezTo>
                  <a:cubicBezTo>
                    <a:pt x="123838" y="361756"/>
                    <a:pt x="136140" y="359375"/>
                    <a:pt x="143284" y="352628"/>
                  </a:cubicBezTo>
                  <a:cubicBezTo>
                    <a:pt x="150428" y="345881"/>
                    <a:pt x="158366" y="335958"/>
                    <a:pt x="159953" y="321671"/>
                  </a:cubicBezTo>
                  <a:cubicBezTo>
                    <a:pt x="161540" y="307384"/>
                    <a:pt x="152809" y="283572"/>
                    <a:pt x="152809" y="266903"/>
                  </a:cubicBezTo>
                  <a:cubicBezTo>
                    <a:pt x="152809" y="250234"/>
                    <a:pt x="158366" y="237931"/>
                    <a:pt x="159953" y="221659"/>
                  </a:cubicBezTo>
                  <a:cubicBezTo>
                    <a:pt x="161541" y="205387"/>
                    <a:pt x="163128" y="184352"/>
                    <a:pt x="162334" y="169271"/>
                  </a:cubicBezTo>
                  <a:cubicBezTo>
                    <a:pt x="161540" y="154190"/>
                    <a:pt x="157969" y="143077"/>
                    <a:pt x="155191" y="131171"/>
                  </a:cubicBezTo>
                  <a:cubicBezTo>
                    <a:pt x="152413" y="119265"/>
                    <a:pt x="149238" y="110931"/>
                    <a:pt x="145666" y="97834"/>
                  </a:cubicBezTo>
                  <a:cubicBezTo>
                    <a:pt x="142094" y="84737"/>
                    <a:pt x="136934" y="66084"/>
                    <a:pt x="133759" y="52590"/>
                  </a:cubicBezTo>
                  <a:cubicBezTo>
                    <a:pt x="130584" y="39096"/>
                    <a:pt x="126230" y="26095"/>
                    <a:pt x="123055" y="17761"/>
                  </a:cubicBezTo>
                  <a:cubicBezTo>
                    <a:pt x="119880" y="9427"/>
                    <a:pt x="90303" y="-1633"/>
                    <a:pt x="74228" y="203"/>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709" name="任意多边形 463">
              <a:extLst>
                <a:ext uri="{FF2B5EF4-FFF2-40B4-BE49-F238E27FC236}">
                  <a16:creationId xmlns:a16="http://schemas.microsoft.com/office/drawing/2014/main" id="{67C6D766-EE69-B4B2-BA56-9A9F897A3D28}"/>
                </a:ext>
              </a:extLst>
            </p:cNvPr>
            <p:cNvSpPr>
              <a:spLocks noChangeAspect="1"/>
            </p:cNvSpPr>
            <p:nvPr/>
          </p:nvSpPr>
          <p:spPr>
            <a:xfrm rot="5400000" flipH="1">
              <a:off x="11292258" y="5678027"/>
              <a:ext cx="112699" cy="252026"/>
            </a:xfrm>
            <a:custGeom>
              <a:avLst/>
              <a:gdLst>
                <a:gd name="connsiteX0" fmla="*/ 74228 w 162545"/>
                <a:gd name="connsiteY0" fmla="*/ 248 h 363358"/>
                <a:gd name="connsiteX1" fmla="*/ 26603 w 162545"/>
                <a:gd name="connsiteY1" fmla="*/ 28823 h 363358"/>
                <a:gd name="connsiteX2" fmla="*/ 9934 w 162545"/>
                <a:gd name="connsiteY2" fmla="*/ 69304 h 363358"/>
                <a:gd name="connsiteX3" fmla="*/ 2791 w 162545"/>
                <a:gd name="connsiteY3" fmla="*/ 102641 h 363358"/>
                <a:gd name="connsiteX4" fmla="*/ 2791 w 162545"/>
                <a:gd name="connsiteY4" fmla="*/ 124073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993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726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726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8576 w 162545"/>
                <a:gd name="connsiteY17" fmla="*/ 240464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03 h 363313"/>
                <a:gd name="connsiteX1" fmla="*/ 26603 w 162545"/>
                <a:gd name="connsiteY1" fmla="*/ 28778 h 363313"/>
                <a:gd name="connsiteX2" fmla="*/ 7264 w 162545"/>
                <a:gd name="connsiteY2" fmla="*/ 69259 h 363313"/>
                <a:gd name="connsiteX3" fmla="*/ 2791 w 162545"/>
                <a:gd name="connsiteY3" fmla="*/ 102596 h 363313"/>
                <a:gd name="connsiteX4" fmla="*/ 4571 w 162545"/>
                <a:gd name="connsiteY4" fmla="*/ 123137 h 363313"/>
                <a:gd name="connsiteX5" fmla="*/ 9934 w 162545"/>
                <a:gd name="connsiteY5" fmla="*/ 145459 h 363313"/>
                <a:gd name="connsiteX6" fmla="*/ 17078 w 162545"/>
                <a:gd name="connsiteY6" fmla="*/ 183559 h 363313"/>
                <a:gd name="connsiteX7" fmla="*/ 9934 w 162545"/>
                <a:gd name="connsiteY7" fmla="*/ 214515 h 363313"/>
                <a:gd name="connsiteX8" fmla="*/ 409 w 162545"/>
                <a:gd name="connsiteY8" fmla="*/ 264521 h 363313"/>
                <a:gd name="connsiteX9" fmla="*/ 2791 w 162545"/>
                <a:gd name="connsiteY9" fmla="*/ 305003 h 363313"/>
                <a:gd name="connsiteX10" fmla="*/ 12316 w 162545"/>
                <a:gd name="connsiteY10" fmla="*/ 343103 h 363313"/>
                <a:gd name="connsiteX11" fmla="*/ 28984 w 162545"/>
                <a:gd name="connsiteY11" fmla="*/ 362153 h 363313"/>
                <a:gd name="connsiteX12" fmla="*/ 52797 w 162545"/>
                <a:gd name="connsiteY12" fmla="*/ 359771 h 363313"/>
                <a:gd name="connsiteX13" fmla="*/ 71847 w 162545"/>
                <a:gd name="connsiteY13" fmla="*/ 347865 h 363313"/>
                <a:gd name="connsiteX14" fmla="*/ 67084 w 162545"/>
                <a:gd name="connsiteY14" fmla="*/ 316909 h 363313"/>
                <a:gd name="connsiteX15" fmla="*/ 62322 w 162545"/>
                <a:gd name="connsiteY15" fmla="*/ 295478 h 363313"/>
                <a:gd name="connsiteX16" fmla="*/ 62322 w 162545"/>
                <a:gd name="connsiteY16" fmla="*/ 262140 h 363313"/>
                <a:gd name="connsiteX17" fmla="*/ 68576 w 162545"/>
                <a:gd name="connsiteY17" fmla="*/ 240419 h 363313"/>
                <a:gd name="connsiteX18" fmla="*/ 76609 w 162545"/>
                <a:gd name="connsiteY18" fmla="*/ 197846 h 363313"/>
                <a:gd name="connsiteX19" fmla="*/ 71847 w 162545"/>
                <a:gd name="connsiteY19" fmla="*/ 154984 h 363313"/>
                <a:gd name="connsiteX20" fmla="*/ 67084 w 162545"/>
                <a:gd name="connsiteY20" fmla="*/ 119265 h 363313"/>
                <a:gd name="connsiteX21" fmla="*/ 64703 w 162545"/>
                <a:gd name="connsiteY21" fmla="*/ 95453 h 363313"/>
                <a:gd name="connsiteX22" fmla="*/ 78991 w 162545"/>
                <a:gd name="connsiteY22" fmla="*/ 95453 h 363313"/>
                <a:gd name="connsiteX23" fmla="*/ 95659 w 162545"/>
                <a:gd name="connsiteY23" fmla="*/ 131171 h 363313"/>
                <a:gd name="connsiteX24" fmla="*/ 100422 w 162545"/>
                <a:gd name="connsiteY24" fmla="*/ 178796 h 363313"/>
                <a:gd name="connsiteX25" fmla="*/ 98041 w 162545"/>
                <a:gd name="connsiteY25" fmla="*/ 219278 h 363313"/>
                <a:gd name="connsiteX26" fmla="*/ 93278 w 162545"/>
                <a:gd name="connsiteY26" fmla="*/ 259759 h 363313"/>
                <a:gd name="connsiteX27" fmla="*/ 93278 w 162545"/>
                <a:gd name="connsiteY27" fmla="*/ 309765 h 363313"/>
                <a:gd name="connsiteX28" fmla="*/ 93278 w 162545"/>
                <a:gd name="connsiteY28" fmla="*/ 333578 h 363313"/>
                <a:gd name="connsiteX29" fmla="*/ 102803 w 162545"/>
                <a:gd name="connsiteY29" fmla="*/ 355009 h 363313"/>
                <a:gd name="connsiteX30" fmla="*/ 117091 w 162545"/>
                <a:gd name="connsiteY30" fmla="*/ 362153 h 363313"/>
                <a:gd name="connsiteX31" fmla="*/ 143284 w 162545"/>
                <a:gd name="connsiteY31" fmla="*/ 352628 h 363313"/>
                <a:gd name="connsiteX32" fmla="*/ 159953 w 162545"/>
                <a:gd name="connsiteY32" fmla="*/ 321671 h 363313"/>
                <a:gd name="connsiteX33" fmla="*/ 152809 w 162545"/>
                <a:gd name="connsiteY33" fmla="*/ 266903 h 363313"/>
                <a:gd name="connsiteX34" fmla="*/ 159953 w 162545"/>
                <a:gd name="connsiteY34" fmla="*/ 221659 h 363313"/>
                <a:gd name="connsiteX35" fmla="*/ 162334 w 162545"/>
                <a:gd name="connsiteY35" fmla="*/ 169271 h 363313"/>
                <a:gd name="connsiteX36" fmla="*/ 155191 w 162545"/>
                <a:gd name="connsiteY36" fmla="*/ 131171 h 363313"/>
                <a:gd name="connsiteX37" fmla="*/ 145666 w 162545"/>
                <a:gd name="connsiteY37" fmla="*/ 97834 h 363313"/>
                <a:gd name="connsiteX38" fmla="*/ 133759 w 162545"/>
                <a:gd name="connsiteY38" fmla="*/ 52590 h 363313"/>
                <a:gd name="connsiteX39" fmla="*/ 123055 w 162545"/>
                <a:gd name="connsiteY39" fmla="*/ 17761 h 363313"/>
                <a:gd name="connsiteX40" fmla="*/ 74228 w 162545"/>
                <a:gd name="connsiteY40" fmla="*/ 203 h 363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62545" h="363313">
                  <a:moveTo>
                    <a:pt x="74228" y="203"/>
                  </a:moveTo>
                  <a:cubicBezTo>
                    <a:pt x="58153" y="2039"/>
                    <a:pt x="37764" y="17269"/>
                    <a:pt x="26603" y="28778"/>
                  </a:cubicBezTo>
                  <a:cubicBezTo>
                    <a:pt x="15442" y="40287"/>
                    <a:pt x="11233" y="56956"/>
                    <a:pt x="7264" y="69259"/>
                  </a:cubicBezTo>
                  <a:cubicBezTo>
                    <a:pt x="3295" y="81562"/>
                    <a:pt x="3240" y="93616"/>
                    <a:pt x="2791" y="102596"/>
                  </a:cubicBezTo>
                  <a:cubicBezTo>
                    <a:pt x="2342" y="111576"/>
                    <a:pt x="3381" y="115993"/>
                    <a:pt x="4571" y="123137"/>
                  </a:cubicBezTo>
                  <a:cubicBezTo>
                    <a:pt x="5761" y="130281"/>
                    <a:pt x="7850" y="135389"/>
                    <a:pt x="9934" y="145459"/>
                  </a:cubicBezTo>
                  <a:cubicBezTo>
                    <a:pt x="12019" y="155529"/>
                    <a:pt x="17078" y="172050"/>
                    <a:pt x="17078" y="183559"/>
                  </a:cubicBezTo>
                  <a:cubicBezTo>
                    <a:pt x="17078" y="195068"/>
                    <a:pt x="12712" y="201021"/>
                    <a:pt x="9934" y="214515"/>
                  </a:cubicBezTo>
                  <a:cubicBezTo>
                    <a:pt x="7156" y="228009"/>
                    <a:pt x="1599" y="249440"/>
                    <a:pt x="409" y="264521"/>
                  </a:cubicBezTo>
                  <a:cubicBezTo>
                    <a:pt x="-781" y="279602"/>
                    <a:pt x="806" y="291906"/>
                    <a:pt x="2791" y="305003"/>
                  </a:cubicBezTo>
                  <a:cubicBezTo>
                    <a:pt x="4776" y="318100"/>
                    <a:pt x="7950" y="333578"/>
                    <a:pt x="12316" y="343103"/>
                  </a:cubicBezTo>
                  <a:cubicBezTo>
                    <a:pt x="16681" y="352628"/>
                    <a:pt x="22237" y="359375"/>
                    <a:pt x="28984" y="362153"/>
                  </a:cubicBezTo>
                  <a:cubicBezTo>
                    <a:pt x="35731" y="364931"/>
                    <a:pt x="45653" y="362152"/>
                    <a:pt x="52797" y="359771"/>
                  </a:cubicBezTo>
                  <a:cubicBezTo>
                    <a:pt x="59941" y="357390"/>
                    <a:pt x="69466" y="355009"/>
                    <a:pt x="71847" y="347865"/>
                  </a:cubicBezTo>
                  <a:cubicBezTo>
                    <a:pt x="74228" y="340721"/>
                    <a:pt x="68672" y="325640"/>
                    <a:pt x="67084" y="316909"/>
                  </a:cubicBezTo>
                  <a:cubicBezTo>
                    <a:pt x="65496" y="308178"/>
                    <a:pt x="63116" y="304606"/>
                    <a:pt x="62322" y="295478"/>
                  </a:cubicBezTo>
                  <a:cubicBezTo>
                    <a:pt x="61528" y="286350"/>
                    <a:pt x="61280" y="271316"/>
                    <a:pt x="62322" y="262140"/>
                  </a:cubicBezTo>
                  <a:cubicBezTo>
                    <a:pt x="63364" y="252964"/>
                    <a:pt x="66195" y="251135"/>
                    <a:pt x="68576" y="240419"/>
                  </a:cubicBezTo>
                  <a:cubicBezTo>
                    <a:pt x="70957" y="229703"/>
                    <a:pt x="76064" y="212085"/>
                    <a:pt x="76609" y="197846"/>
                  </a:cubicBezTo>
                  <a:cubicBezTo>
                    <a:pt x="77154" y="183607"/>
                    <a:pt x="73434" y="168081"/>
                    <a:pt x="71847" y="154984"/>
                  </a:cubicBezTo>
                  <a:cubicBezTo>
                    <a:pt x="70260" y="141887"/>
                    <a:pt x="68275" y="129187"/>
                    <a:pt x="67084" y="119265"/>
                  </a:cubicBezTo>
                  <a:cubicBezTo>
                    <a:pt x="65893" y="109343"/>
                    <a:pt x="62719" y="99422"/>
                    <a:pt x="64703" y="95453"/>
                  </a:cubicBezTo>
                  <a:cubicBezTo>
                    <a:pt x="66687" y="91484"/>
                    <a:pt x="73832" y="89500"/>
                    <a:pt x="78991" y="95453"/>
                  </a:cubicBezTo>
                  <a:cubicBezTo>
                    <a:pt x="84150" y="101406"/>
                    <a:pt x="92087" y="117281"/>
                    <a:pt x="95659" y="131171"/>
                  </a:cubicBezTo>
                  <a:cubicBezTo>
                    <a:pt x="99231" y="145061"/>
                    <a:pt x="100025" y="164112"/>
                    <a:pt x="100422" y="178796"/>
                  </a:cubicBezTo>
                  <a:cubicBezTo>
                    <a:pt x="100819" y="193480"/>
                    <a:pt x="99232" y="205784"/>
                    <a:pt x="98041" y="219278"/>
                  </a:cubicBezTo>
                  <a:cubicBezTo>
                    <a:pt x="96850" y="232772"/>
                    <a:pt x="94072" y="244678"/>
                    <a:pt x="93278" y="259759"/>
                  </a:cubicBezTo>
                  <a:cubicBezTo>
                    <a:pt x="92484" y="274840"/>
                    <a:pt x="93278" y="309765"/>
                    <a:pt x="93278" y="309765"/>
                  </a:cubicBezTo>
                  <a:cubicBezTo>
                    <a:pt x="93278" y="322068"/>
                    <a:pt x="91690" y="326037"/>
                    <a:pt x="93278" y="333578"/>
                  </a:cubicBezTo>
                  <a:cubicBezTo>
                    <a:pt x="94866" y="341119"/>
                    <a:pt x="98834" y="350247"/>
                    <a:pt x="102803" y="355009"/>
                  </a:cubicBezTo>
                  <a:cubicBezTo>
                    <a:pt x="106772" y="359771"/>
                    <a:pt x="110344" y="362550"/>
                    <a:pt x="117091" y="362153"/>
                  </a:cubicBezTo>
                  <a:cubicBezTo>
                    <a:pt x="123838" y="361756"/>
                    <a:pt x="136140" y="359375"/>
                    <a:pt x="143284" y="352628"/>
                  </a:cubicBezTo>
                  <a:cubicBezTo>
                    <a:pt x="150428" y="345881"/>
                    <a:pt x="158366" y="335958"/>
                    <a:pt x="159953" y="321671"/>
                  </a:cubicBezTo>
                  <a:cubicBezTo>
                    <a:pt x="161540" y="307384"/>
                    <a:pt x="152809" y="283572"/>
                    <a:pt x="152809" y="266903"/>
                  </a:cubicBezTo>
                  <a:cubicBezTo>
                    <a:pt x="152809" y="250234"/>
                    <a:pt x="158366" y="237931"/>
                    <a:pt x="159953" y="221659"/>
                  </a:cubicBezTo>
                  <a:cubicBezTo>
                    <a:pt x="161541" y="205387"/>
                    <a:pt x="163128" y="184352"/>
                    <a:pt x="162334" y="169271"/>
                  </a:cubicBezTo>
                  <a:cubicBezTo>
                    <a:pt x="161540" y="154190"/>
                    <a:pt x="157969" y="143077"/>
                    <a:pt x="155191" y="131171"/>
                  </a:cubicBezTo>
                  <a:cubicBezTo>
                    <a:pt x="152413" y="119265"/>
                    <a:pt x="149238" y="110931"/>
                    <a:pt x="145666" y="97834"/>
                  </a:cubicBezTo>
                  <a:cubicBezTo>
                    <a:pt x="142094" y="84737"/>
                    <a:pt x="136934" y="66084"/>
                    <a:pt x="133759" y="52590"/>
                  </a:cubicBezTo>
                  <a:cubicBezTo>
                    <a:pt x="130584" y="39096"/>
                    <a:pt x="126230" y="26095"/>
                    <a:pt x="123055" y="17761"/>
                  </a:cubicBezTo>
                  <a:cubicBezTo>
                    <a:pt x="119880" y="9427"/>
                    <a:pt x="90303" y="-1633"/>
                    <a:pt x="74228" y="203"/>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710" name="任意多边形 464">
              <a:extLst>
                <a:ext uri="{FF2B5EF4-FFF2-40B4-BE49-F238E27FC236}">
                  <a16:creationId xmlns:a16="http://schemas.microsoft.com/office/drawing/2014/main" id="{4D1C7C4B-F06D-2308-3E6A-D8148BC323AF}"/>
                </a:ext>
              </a:extLst>
            </p:cNvPr>
            <p:cNvSpPr>
              <a:spLocks noChangeAspect="1"/>
            </p:cNvSpPr>
            <p:nvPr/>
          </p:nvSpPr>
          <p:spPr>
            <a:xfrm rot="5400000" flipH="1">
              <a:off x="11297013" y="5798663"/>
              <a:ext cx="112699" cy="252025"/>
            </a:xfrm>
            <a:custGeom>
              <a:avLst/>
              <a:gdLst>
                <a:gd name="connsiteX0" fmla="*/ 74228 w 162545"/>
                <a:gd name="connsiteY0" fmla="*/ 248 h 363358"/>
                <a:gd name="connsiteX1" fmla="*/ 26603 w 162545"/>
                <a:gd name="connsiteY1" fmla="*/ 28823 h 363358"/>
                <a:gd name="connsiteX2" fmla="*/ 9934 w 162545"/>
                <a:gd name="connsiteY2" fmla="*/ 69304 h 363358"/>
                <a:gd name="connsiteX3" fmla="*/ 2791 w 162545"/>
                <a:gd name="connsiteY3" fmla="*/ 102641 h 363358"/>
                <a:gd name="connsiteX4" fmla="*/ 2791 w 162545"/>
                <a:gd name="connsiteY4" fmla="*/ 124073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993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726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726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8576 w 162545"/>
                <a:gd name="connsiteY17" fmla="*/ 240464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03 h 363313"/>
                <a:gd name="connsiteX1" fmla="*/ 26603 w 162545"/>
                <a:gd name="connsiteY1" fmla="*/ 28778 h 363313"/>
                <a:gd name="connsiteX2" fmla="*/ 7264 w 162545"/>
                <a:gd name="connsiteY2" fmla="*/ 69259 h 363313"/>
                <a:gd name="connsiteX3" fmla="*/ 2791 w 162545"/>
                <a:gd name="connsiteY3" fmla="*/ 102596 h 363313"/>
                <a:gd name="connsiteX4" fmla="*/ 4571 w 162545"/>
                <a:gd name="connsiteY4" fmla="*/ 123137 h 363313"/>
                <a:gd name="connsiteX5" fmla="*/ 9934 w 162545"/>
                <a:gd name="connsiteY5" fmla="*/ 145459 h 363313"/>
                <a:gd name="connsiteX6" fmla="*/ 17078 w 162545"/>
                <a:gd name="connsiteY6" fmla="*/ 183559 h 363313"/>
                <a:gd name="connsiteX7" fmla="*/ 9934 w 162545"/>
                <a:gd name="connsiteY7" fmla="*/ 214515 h 363313"/>
                <a:gd name="connsiteX8" fmla="*/ 409 w 162545"/>
                <a:gd name="connsiteY8" fmla="*/ 264521 h 363313"/>
                <a:gd name="connsiteX9" fmla="*/ 2791 w 162545"/>
                <a:gd name="connsiteY9" fmla="*/ 305003 h 363313"/>
                <a:gd name="connsiteX10" fmla="*/ 12316 w 162545"/>
                <a:gd name="connsiteY10" fmla="*/ 343103 h 363313"/>
                <a:gd name="connsiteX11" fmla="*/ 28984 w 162545"/>
                <a:gd name="connsiteY11" fmla="*/ 362153 h 363313"/>
                <a:gd name="connsiteX12" fmla="*/ 52797 w 162545"/>
                <a:gd name="connsiteY12" fmla="*/ 359771 h 363313"/>
                <a:gd name="connsiteX13" fmla="*/ 71847 w 162545"/>
                <a:gd name="connsiteY13" fmla="*/ 347865 h 363313"/>
                <a:gd name="connsiteX14" fmla="*/ 67084 w 162545"/>
                <a:gd name="connsiteY14" fmla="*/ 316909 h 363313"/>
                <a:gd name="connsiteX15" fmla="*/ 62322 w 162545"/>
                <a:gd name="connsiteY15" fmla="*/ 295478 h 363313"/>
                <a:gd name="connsiteX16" fmla="*/ 62322 w 162545"/>
                <a:gd name="connsiteY16" fmla="*/ 262140 h 363313"/>
                <a:gd name="connsiteX17" fmla="*/ 68576 w 162545"/>
                <a:gd name="connsiteY17" fmla="*/ 240419 h 363313"/>
                <a:gd name="connsiteX18" fmla="*/ 76609 w 162545"/>
                <a:gd name="connsiteY18" fmla="*/ 197846 h 363313"/>
                <a:gd name="connsiteX19" fmla="*/ 71847 w 162545"/>
                <a:gd name="connsiteY19" fmla="*/ 154984 h 363313"/>
                <a:gd name="connsiteX20" fmla="*/ 67084 w 162545"/>
                <a:gd name="connsiteY20" fmla="*/ 119265 h 363313"/>
                <a:gd name="connsiteX21" fmla="*/ 64703 w 162545"/>
                <a:gd name="connsiteY21" fmla="*/ 95453 h 363313"/>
                <a:gd name="connsiteX22" fmla="*/ 78991 w 162545"/>
                <a:gd name="connsiteY22" fmla="*/ 95453 h 363313"/>
                <a:gd name="connsiteX23" fmla="*/ 95659 w 162545"/>
                <a:gd name="connsiteY23" fmla="*/ 131171 h 363313"/>
                <a:gd name="connsiteX24" fmla="*/ 100422 w 162545"/>
                <a:gd name="connsiteY24" fmla="*/ 178796 h 363313"/>
                <a:gd name="connsiteX25" fmla="*/ 98041 w 162545"/>
                <a:gd name="connsiteY25" fmla="*/ 219278 h 363313"/>
                <a:gd name="connsiteX26" fmla="*/ 93278 w 162545"/>
                <a:gd name="connsiteY26" fmla="*/ 259759 h 363313"/>
                <a:gd name="connsiteX27" fmla="*/ 93278 w 162545"/>
                <a:gd name="connsiteY27" fmla="*/ 309765 h 363313"/>
                <a:gd name="connsiteX28" fmla="*/ 93278 w 162545"/>
                <a:gd name="connsiteY28" fmla="*/ 333578 h 363313"/>
                <a:gd name="connsiteX29" fmla="*/ 102803 w 162545"/>
                <a:gd name="connsiteY29" fmla="*/ 355009 h 363313"/>
                <a:gd name="connsiteX30" fmla="*/ 117091 w 162545"/>
                <a:gd name="connsiteY30" fmla="*/ 362153 h 363313"/>
                <a:gd name="connsiteX31" fmla="*/ 143284 w 162545"/>
                <a:gd name="connsiteY31" fmla="*/ 352628 h 363313"/>
                <a:gd name="connsiteX32" fmla="*/ 159953 w 162545"/>
                <a:gd name="connsiteY32" fmla="*/ 321671 h 363313"/>
                <a:gd name="connsiteX33" fmla="*/ 152809 w 162545"/>
                <a:gd name="connsiteY33" fmla="*/ 266903 h 363313"/>
                <a:gd name="connsiteX34" fmla="*/ 159953 w 162545"/>
                <a:gd name="connsiteY34" fmla="*/ 221659 h 363313"/>
                <a:gd name="connsiteX35" fmla="*/ 162334 w 162545"/>
                <a:gd name="connsiteY35" fmla="*/ 169271 h 363313"/>
                <a:gd name="connsiteX36" fmla="*/ 155191 w 162545"/>
                <a:gd name="connsiteY36" fmla="*/ 131171 h 363313"/>
                <a:gd name="connsiteX37" fmla="*/ 145666 w 162545"/>
                <a:gd name="connsiteY37" fmla="*/ 97834 h 363313"/>
                <a:gd name="connsiteX38" fmla="*/ 133759 w 162545"/>
                <a:gd name="connsiteY38" fmla="*/ 52590 h 363313"/>
                <a:gd name="connsiteX39" fmla="*/ 123055 w 162545"/>
                <a:gd name="connsiteY39" fmla="*/ 17761 h 363313"/>
                <a:gd name="connsiteX40" fmla="*/ 74228 w 162545"/>
                <a:gd name="connsiteY40" fmla="*/ 203 h 363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62545" h="363313">
                  <a:moveTo>
                    <a:pt x="74228" y="203"/>
                  </a:moveTo>
                  <a:cubicBezTo>
                    <a:pt x="58153" y="2039"/>
                    <a:pt x="37764" y="17269"/>
                    <a:pt x="26603" y="28778"/>
                  </a:cubicBezTo>
                  <a:cubicBezTo>
                    <a:pt x="15442" y="40287"/>
                    <a:pt x="11233" y="56956"/>
                    <a:pt x="7264" y="69259"/>
                  </a:cubicBezTo>
                  <a:cubicBezTo>
                    <a:pt x="3295" y="81562"/>
                    <a:pt x="3240" y="93616"/>
                    <a:pt x="2791" y="102596"/>
                  </a:cubicBezTo>
                  <a:cubicBezTo>
                    <a:pt x="2342" y="111576"/>
                    <a:pt x="3381" y="115993"/>
                    <a:pt x="4571" y="123137"/>
                  </a:cubicBezTo>
                  <a:cubicBezTo>
                    <a:pt x="5761" y="130281"/>
                    <a:pt x="7850" y="135389"/>
                    <a:pt x="9934" y="145459"/>
                  </a:cubicBezTo>
                  <a:cubicBezTo>
                    <a:pt x="12019" y="155529"/>
                    <a:pt x="17078" y="172050"/>
                    <a:pt x="17078" y="183559"/>
                  </a:cubicBezTo>
                  <a:cubicBezTo>
                    <a:pt x="17078" y="195068"/>
                    <a:pt x="12712" y="201021"/>
                    <a:pt x="9934" y="214515"/>
                  </a:cubicBezTo>
                  <a:cubicBezTo>
                    <a:pt x="7156" y="228009"/>
                    <a:pt x="1599" y="249440"/>
                    <a:pt x="409" y="264521"/>
                  </a:cubicBezTo>
                  <a:cubicBezTo>
                    <a:pt x="-781" y="279602"/>
                    <a:pt x="806" y="291906"/>
                    <a:pt x="2791" y="305003"/>
                  </a:cubicBezTo>
                  <a:cubicBezTo>
                    <a:pt x="4776" y="318100"/>
                    <a:pt x="7950" y="333578"/>
                    <a:pt x="12316" y="343103"/>
                  </a:cubicBezTo>
                  <a:cubicBezTo>
                    <a:pt x="16681" y="352628"/>
                    <a:pt x="22237" y="359375"/>
                    <a:pt x="28984" y="362153"/>
                  </a:cubicBezTo>
                  <a:cubicBezTo>
                    <a:pt x="35731" y="364931"/>
                    <a:pt x="45653" y="362152"/>
                    <a:pt x="52797" y="359771"/>
                  </a:cubicBezTo>
                  <a:cubicBezTo>
                    <a:pt x="59941" y="357390"/>
                    <a:pt x="69466" y="355009"/>
                    <a:pt x="71847" y="347865"/>
                  </a:cubicBezTo>
                  <a:cubicBezTo>
                    <a:pt x="74228" y="340721"/>
                    <a:pt x="68672" y="325640"/>
                    <a:pt x="67084" y="316909"/>
                  </a:cubicBezTo>
                  <a:cubicBezTo>
                    <a:pt x="65496" y="308178"/>
                    <a:pt x="63116" y="304606"/>
                    <a:pt x="62322" y="295478"/>
                  </a:cubicBezTo>
                  <a:cubicBezTo>
                    <a:pt x="61528" y="286350"/>
                    <a:pt x="61280" y="271316"/>
                    <a:pt x="62322" y="262140"/>
                  </a:cubicBezTo>
                  <a:cubicBezTo>
                    <a:pt x="63364" y="252964"/>
                    <a:pt x="66195" y="251135"/>
                    <a:pt x="68576" y="240419"/>
                  </a:cubicBezTo>
                  <a:cubicBezTo>
                    <a:pt x="70957" y="229703"/>
                    <a:pt x="76064" y="212085"/>
                    <a:pt x="76609" y="197846"/>
                  </a:cubicBezTo>
                  <a:cubicBezTo>
                    <a:pt x="77154" y="183607"/>
                    <a:pt x="73434" y="168081"/>
                    <a:pt x="71847" y="154984"/>
                  </a:cubicBezTo>
                  <a:cubicBezTo>
                    <a:pt x="70260" y="141887"/>
                    <a:pt x="68275" y="129187"/>
                    <a:pt x="67084" y="119265"/>
                  </a:cubicBezTo>
                  <a:cubicBezTo>
                    <a:pt x="65893" y="109343"/>
                    <a:pt x="62719" y="99422"/>
                    <a:pt x="64703" y="95453"/>
                  </a:cubicBezTo>
                  <a:cubicBezTo>
                    <a:pt x="66687" y="91484"/>
                    <a:pt x="73832" y="89500"/>
                    <a:pt x="78991" y="95453"/>
                  </a:cubicBezTo>
                  <a:cubicBezTo>
                    <a:pt x="84150" y="101406"/>
                    <a:pt x="92087" y="117281"/>
                    <a:pt x="95659" y="131171"/>
                  </a:cubicBezTo>
                  <a:cubicBezTo>
                    <a:pt x="99231" y="145061"/>
                    <a:pt x="100025" y="164112"/>
                    <a:pt x="100422" y="178796"/>
                  </a:cubicBezTo>
                  <a:cubicBezTo>
                    <a:pt x="100819" y="193480"/>
                    <a:pt x="99232" y="205784"/>
                    <a:pt x="98041" y="219278"/>
                  </a:cubicBezTo>
                  <a:cubicBezTo>
                    <a:pt x="96850" y="232772"/>
                    <a:pt x="94072" y="244678"/>
                    <a:pt x="93278" y="259759"/>
                  </a:cubicBezTo>
                  <a:cubicBezTo>
                    <a:pt x="92484" y="274840"/>
                    <a:pt x="93278" y="309765"/>
                    <a:pt x="93278" y="309765"/>
                  </a:cubicBezTo>
                  <a:cubicBezTo>
                    <a:pt x="93278" y="322068"/>
                    <a:pt x="91690" y="326037"/>
                    <a:pt x="93278" y="333578"/>
                  </a:cubicBezTo>
                  <a:cubicBezTo>
                    <a:pt x="94866" y="341119"/>
                    <a:pt x="98834" y="350247"/>
                    <a:pt x="102803" y="355009"/>
                  </a:cubicBezTo>
                  <a:cubicBezTo>
                    <a:pt x="106772" y="359771"/>
                    <a:pt x="110344" y="362550"/>
                    <a:pt x="117091" y="362153"/>
                  </a:cubicBezTo>
                  <a:cubicBezTo>
                    <a:pt x="123838" y="361756"/>
                    <a:pt x="136140" y="359375"/>
                    <a:pt x="143284" y="352628"/>
                  </a:cubicBezTo>
                  <a:cubicBezTo>
                    <a:pt x="150428" y="345881"/>
                    <a:pt x="158366" y="335958"/>
                    <a:pt x="159953" y="321671"/>
                  </a:cubicBezTo>
                  <a:cubicBezTo>
                    <a:pt x="161540" y="307384"/>
                    <a:pt x="152809" y="283572"/>
                    <a:pt x="152809" y="266903"/>
                  </a:cubicBezTo>
                  <a:cubicBezTo>
                    <a:pt x="152809" y="250234"/>
                    <a:pt x="158366" y="237931"/>
                    <a:pt x="159953" y="221659"/>
                  </a:cubicBezTo>
                  <a:cubicBezTo>
                    <a:pt x="161541" y="205387"/>
                    <a:pt x="163128" y="184352"/>
                    <a:pt x="162334" y="169271"/>
                  </a:cubicBezTo>
                  <a:cubicBezTo>
                    <a:pt x="161540" y="154190"/>
                    <a:pt x="157969" y="143077"/>
                    <a:pt x="155191" y="131171"/>
                  </a:cubicBezTo>
                  <a:cubicBezTo>
                    <a:pt x="152413" y="119265"/>
                    <a:pt x="149238" y="110931"/>
                    <a:pt x="145666" y="97834"/>
                  </a:cubicBezTo>
                  <a:cubicBezTo>
                    <a:pt x="142094" y="84737"/>
                    <a:pt x="136934" y="66084"/>
                    <a:pt x="133759" y="52590"/>
                  </a:cubicBezTo>
                  <a:cubicBezTo>
                    <a:pt x="130584" y="39096"/>
                    <a:pt x="126230" y="26095"/>
                    <a:pt x="123055" y="17761"/>
                  </a:cubicBezTo>
                  <a:cubicBezTo>
                    <a:pt x="119880" y="9427"/>
                    <a:pt x="90303" y="-1633"/>
                    <a:pt x="74228" y="203"/>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711" name="任意多边形 465">
              <a:extLst>
                <a:ext uri="{FF2B5EF4-FFF2-40B4-BE49-F238E27FC236}">
                  <a16:creationId xmlns:a16="http://schemas.microsoft.com/office/drawing/2014/main" id="{41881F93-CAD7-C392-D4D0-AC55A987BCAB}"/>
                </a:ext>
              </a:extLst>
            </p:cNvPr>
            <p:cNvSpPr>
              <a:spLocks noChangeAspect="1"/>
            </p:cNvSpPr>
            <p:nvPr/>
          </p:nvSpPr>
          <p:spPr>
            <a:xfrm rot="5400000" flipH="1">
              <a:off x="11297014" y="5920884"/>
              <a:ext cx="112698" cy="252025"/>
            </a:xfrm>
            <a:custGeom>
              <a:avLst/>
              <a:gdLst>
                <a:gd name="connsiteX0" fmla="*/ 74228 w 162545"/>
                <a:gd name="connsiteY0" fmla="*/ 248 h 363358"/>
                <a:gd name="connsiteX1" fmla="*/ 26603 w 162545"/>
                <a:gd name="connsiteY1" fmla="*/ 28823 h 363358"/>
                <a:gd name="connsiteX2" fmla="*/ 9934 w 162545"/>
                <a:gd name="connsiteY2" fmla="*/ 69304 h 363358"/>
                <a:gd name="connsiteX3" fmla="*/ 2791 w 162545"/>
                <a:gd name="connsiteY3" fmla="*/ 102641 h 363358"/>
                <a:gd name="connsiteX4" fmla="*/ 2791 w 162545"/>
                <a:gd name="connsiteY4" fmla="*/ 124073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993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726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726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8576 w 162545"/>
                <a:gd name="connsiteY17" fmla="*/ 240464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03 h 363313"/>
                <a:gd name="connsiteX1" fmla="*/ 26603 w 162545"/>
                <a:gd name="connsiteY1" fmla="*/ 28778 h 363313"/>
                <a:gd name="connsiteX2" fmla="*/ 7264 w 162545"/>
                <a:gd name="connsiteY2" fmla="*/ 69259 h 363313"/>
                <a:gd name="connsiteX3" fmla="*/ 2791 w 162545"/>
                <a:gd name="connsiteY3" fmla="*/ 102596 h 363313"/>
                <a:gd name="connsiteX4" fmla="*/ 4571 w 162545"/>
                <a:gd name="connsiteY4" fmla="*/ 123137 h 363313"/>
                <a:gd name="connsiteX5" fmla="*/ 9934 w 162545"/>
                <a:gd name="connsiteY5" fmla="*/ 145459 h 363313"/>
                <a:gd name="connsiteX6" fmla="*/ 17078 w 162545"/>
                <a:gd name="connsiteY6" fmla="*/ 183559 h 363313"/>
                <a:gd name="connsiteX7" fmla="*/ 9934 w 162545"/>
                <a:gd name="connsiteY7" fmla="*/ 214515 h 363313"/>
                <a:gd name="connsiteX8" fmla="*/ 409 w 162545"/>
                <a:gd name="connsiteY8" fmla="*/ 264521 h 363313"/>
                <a:gd name="connsiteX9" fmla="*/ 2791 w 162545"/>
                <a:gd name="connsiteY9" fmla="*/ 305003 h 363313"/>
                <a:gd name="connsiteX10" fmla="*/ 12316 w 162545"/>
                <a:gd name="connsiteY10" fmla="*/ 343103 h 363313"/>
                <a:gd name="connsiteX11" fmla="*/ 28984 w 162545"/>
                <a:gd name="connsiteY11" fmla="*/ 362153 h 363313"/>
                <a:gd name="connsiteX12" fmla="*/ 52797 w 162545"/>
                <a:gd name="connsiteY12" fmla="*/ 359771 h 363313"/>
                <a:gd name="connsiteX13" fmla="*/ 71847 w 162545"/>
                <a:gd name="connsiteY13" fmla="*/ 347865 h 363313"/>
                <a:gd name="connsiteX14" fmla="*/ 67084 w 162545"/>
                <a:gd name="connsiteY14" fmla="*/ 316909 h 363313"/>
                <a:gd name="connsiteX15" fmla="*/ 62322 w 162545"/>
                <a:gd name="connsiteY15" fmla="*/ 295478 h 363313"/>
                <a:gd name="connsiteX16" fmla="*/ 62322 w 162545"/>
                <a:gd name="connsiteY16" fmla="*/ 262140 h 363313"/>
                <a:gd name="connsiteX17" fmla="*/ 68576 w 162545"/>
                <a:gd name="connsiteY17" fmla="*/ 240419 h 363313"/>
                <a:gd name="connsiteX18" fmla="*/ 76609 w 162545"/>
                <a:gd name="connsiteY18" fmla="*/ 197846 h 363313"/>
                <a:gd name="connsiteX19" fmla="*/ 71847 w 162545"/>
                <a:gd name="connsiteY19" fmla="*/ 154984 h 363313"/>
                <a:gd name="connsiteX20" fmla="*/ 67084 w 162545"/>
                <a:gd name="connsiteY20" fmla="*/ 119265 h 363313"/>
                <a:gd name="connsiteX21" fmla="*/ 64703 w 162545"/>
                <a:gd name="connsiteY21" fmla="*/ 95453 h 363313"/>
                <a:gd name="connsiteX22" fmla="*/ 78991 w 162545"/>
                <a:gd name="connsiteY22" fmla="*/ 95453 h 363313"/>
                <a:gd name="connsiteX23" fmla="*/ 95659 w 162545"/>
                <a:gd name="connsiteY23" fmla="*/ 131171 h 363313"/>
                <a:gd name="connsiteX24" fmla="*/ 100422 w 162545"/>
                <a:gd name="connsiteY24" fmla="*/ 178796 h 363313"/>
                <a:gd name="connsiteX25" fmla="*/ 98041 w 162545"/>
                <a:gd name="connsiteY25" fmla="*/ 219278 h 363313"/>
                <a:gd name="connsiteX26" fmla="*/ 93278 w 162545"/>
                <a:gd name="connsiteY26" fmla="*/ 259759 h 363313"/>
                <a:gd name="connsiteX27" fmla="*/ 93278 w 162545"/>
                <a:gd name="connsiteY27" fmla="*/ 309765 h 363313"/>
                <a:gd name="connsiteX28" fmla="*/ 93278 w 162545"/>
                <a:gd name="connsiteY28" fmla="*/ 333578 h 363313"/>
                <a:gd name="connsiteX29" fmla="*/ 102803 w 162545"/>
                <a:gd name="connsiteY29" fmla="*/ 355009 h 363313"/>
                <a:gd name="connsiteX30" fmla="*/ 117091 w 162545"/>
                <a:gd name="connsiteY30" fmla="*/ 362153 h 363313"/>
                <a:gd name="connsiteX31" fmla="*/ 143284 w 162545"/>
                <a:gd name="connsiteY31" fmla="*/ 352628 h 363313"/>
                <a:gd name="connsiteX32" fmla="*/ 159953 w 162545"/>
                <a:gd name="connsiteY32" fmla="*/ 321671 h 363313"/>
                <a:gd name="connsiteX33" fmla="*/ 152809 w 162545"/>
                <a:gd name="connsiteY33" fmla="*/ 266903 h 363313"/>
                <a:gd name="connsiteX34" fmla="*/ 159953 w 162545"/>
                <a:gd name="connsiteY34" fmla="*/ 221659 h 363313"/>
                <a:gd name="connsiteX35" fmla="*/ 162334 w 162545"/>
                <a:gd name="connsiteY35" fmla="*/ 169271 h 363313"/>
                <a:gd name="connsiteX36" fmla="*/ 155191 w 162545"/>
                <a:gd name="connsiteY36" fmla="*/ 131171 h 363313"/>
                <a:gd name="connsiteX37" fmla="*/ 145666 w 162545"/>
                <a:gd name="connsiteY37" fmla="*/ 97834 h 363313"/>
                <a:gd name="connsiteX38" fmla="*/ 133759 w 162545"/>
                <a:gd name="connsiteY38" fmla="*/ 52590 h 363313"/>
                <a:gd name="connsiteX39" fmla="*/ 123055 w 162545"/>
                <a:gd name="connsiteY39" fmla="*/ 17761 h 363313"/>
                <a:gd name="connsiteX40" fmla="*/ 74228 w 162545"/>
                <a:gd name="connsiteY40" fmla="*/ 203 h 363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62545" h="363313">
                  <a:moveTo>
                    <a:pt x="74228" y="203"/>
                  </a:moveTo>
                  <a:cubicBezTo>
                    <a:pt x="58153" y="2039"/>
                    <a:pt x="37764" y="17269"/>
                    <a:pt x="26603" y="28778"/>
                  </a:cubicBezTo>
                  <a:cubicBezTo>
                    <a:pt x="15442" y="40287"/>
                    <a:pt x="11233" y="56956"/>
                    <a:pt x="7264" y="69259"/>
                  </a:cubicBezTo>
                  <a:cubicBezTo>
                    <a:pt x="3295" y="81562"/>
                    <a:pt x="3240" y="93616"/>
                    <a:pt x="2791" y="102596"/>
                  </a:cubicBezTo>
                  <a:cubicBezTo>
                    <a:pt x="2342" y="111576"/>
                    <a:pt x="3381" y="115993"/>
                    <a:pt x="4571" y="123137"/>
                  </a:cubicBezTo>
                  <a:cubicBezTo>
                    <a:pt x="5761" y="130281"/>
                    <a:pt x="7850" y="135389"/>
                    <a:pt x="9934" y="145459"/>
                  </a:cubicBezTo>
                  <a:cubicBezTo>
                    <a:pt x="12019" y="155529"/>
                    <a:pt x="17078" y="172050"/>
                    <a:pt x="17078" y="183559"/>
                  </a:cubicBezTo>
                  <a:cubicBezTo>
                    <a:pt x="17078" y="195068"/>
                    <a:pt x="12712" y="201021"/>
                    <a:pt x="9934" y="214515"/>
                  </a:cubicBezTo>
                  <a:cubicBezTo>
                    <a:pt x="7156" y="228009"/>
                    <a:pt x="1599" y="249440"/>
                    <a:pt x="409" y="264521"/>
                  </a:cubicBezTo>
                  <a:cubicBezTo>
                    <a:pt x="-781" y="279602"/>
                    <a:pt x="806" y="291906"/>
                    <a:pt x="2791" y="305003"/>
                  </a:cubicBezTo>
                  <a:cubicBezTo>
                    <a:pt x="4776" y="318100"/>
                    <a:pt x="7950" y="333578"/>
                    <a:pt x="12316" y="343103"/>
                  </a:cubicBezTo>
                  <a:cubicBezTo>
                    <a:pt x="16681" y="352628"/>
                    <a:pt x="22237" y="359375"/>
                    <a:pt x="28984" y="362153"/>
                  </a:cubicBezTo>
                  <a:cubicBezTo>
                    <a:pt x="35731" y="364931"/>
                    <a:pt x="45653" y="362152"/>
                    <a:pt x="52797" y="359771"/>
                  </a:cubicBezTo>
                  <a:cubicBezTo>
                    <a:pt x="59941" y="357390"/>
                    <a:pt x="69466" y="355009"/>
                    <a:pt x="71847" y="347865"/>
                  </a:cubicBezTo>
                  <a:cubicBezTo>
                    <a:pt x="74228" y="340721"/>
                    <a:pt x="68672" y="325640"/>
                    <a:pt x="67084" y="316909"/>
                  </a:cubicBezTo>
                  <a:cubicBezTo>
                    <a:pt x="65496" y="308178"/>
                    <a:pt x="63116" y="304606"/>
                    <a:pt x="62322" y="295478"/>
                  </a:cubicBezTo>
                  <a:cubicBezTo>
                    <a:pt x="61528" y="286350"/>
                    <a:pt x="61280" y="271316"/>
                    <a:pt x="62322" y="262140"/>
                  </a:cubicBezTo>
                  <a:cubicBezTo>
                    <a:pt x="63364" y="252964"/>
                    <a:pt x="66195" y="251135"/>
                    <a:pt x="68576" y="240419"/>
                  </a:cubicBezTo>
                  <a:cubicBezTo>
                    <a:pt x="70957" y="229703"/>
                    <a:pt x="76064" y="212085"/>
                    <a:pt x="76609" y="197846"/>
                  </a:cubicBezTo>
                  <a:cubicBezTo>
                    <a:pt x="77154" y="183607"/>
                    <a:pt x="73434" y="168081"/>
                    <a:pt x="71847" y="154984"/>
                  </a:cubicBezTo>
                  <a:cubicBezTo>
                    <a:pt x="70260" y="141887"/>
                    <a:pt x="68275" y="129187"/>
                    <a:pt x="67084" y="119265"/>
                  </a:cubicBezTo>
                  <a:cubicBezTo>
                    <a:pt x="65893" y="109343"/>
                    <a:pt x="62719" y="99422"/>
                    <a:pt x="64703" y="95453"/>
                  </a:cubicBezTo>
                  <a:cubicBezTo>
                    <a:pt x="66687" y="91484"/>
                    <a:pt x="73832" y="89500"/>
                    <a:pt x="78991" y="95453"/>
                  </a:cubicBezTo>
                  <a:cubicBezTo>
                    <a:pt x="84150" y="101406"/>
                    <a:pt x="92087" y="117281"/>
                    <a:pt x="95659" y="131171"/>
                  </a:cubicBezTo>
                  <a:cubicBezTo>
                    <a:pt x="99231" y="145061"/>
                    <a:pt x="100025" y="164112"/>
                    <a:pt x="100422" y="178796"/>
                  </a:cubicBezTo>
                  <a:cubicBezTo>
                    <a:pt x="100819" y="193480"/>
                    <a:pt x="99232" y="205784"/>
                    <a:pt x="98041" y="219278"/>
                  </a:cubicBezTo>
                  <a:cubicBezTo>
                    <a:pt x="96850" y="232772"/>
                    <a:pt x="94072" y="244678"/>
                    <a:pt x="93278" y="259759"/>
                  </a:cubicBezTo>
                  <a:cubicBezTo>
                    <a:pt x="92484" y="274840"/>
                    <a:pt x="93278" y="309765"/>
                    <a:pt x="93278" y="309765"/>
                  </a:cubicBezTo>
                  <a:cubicBezTo>
                    <a:pt x="93278" y="322068"/>
                    <a:pt x="91690" y="326037"/>
                    <a:pt x="93278" y="333578"/>
                  </a:cubicBezTo>
                  <a:cubicBezTo>
                    <a:pt x="94866" y="341119"/>
                    <a:pt x="98834" y="350247"/>
                    <a:pt x="102803" y="355009"/>
                  </a:cubicBezTo>
                  <a:cubicBezTo>
                    <a:pt x="106772" y="359771"/>
                    <a:pt x="110344" y="362550"/>
                    <a:pt x="117091" y="362153"/>
                  </a:cubicBezTo>
                  <a:cubicBezTo>
                    <a:pt x="123838" y="361756"/>
                    <a:pt x="136140" y="359375"/>
                    <a:pt x="143284" y="352628"/>
                  </a:cubicBezTo>
                  <a:cubicBezTo>
                    <a:pt x="150428" y="345881"/>
                    <a:pt x="158366" y="335958"/>
                    <a:pt x="159953" y="321671"/>
                  </a:cubicBezTo>
                  <a:cubicBezTo>
                    <a:pt x="161540" y="307384"/>
                    <a:pt x="152809" y="283572"/>
                    <a:pt x="152809" y="266903"/>
                  </a:cubicBezTo>
                  <a:cubicBezTo>
                    <a:pt x="152809" y="250234"/>
                    <a:pt x="158366" y="237931"/>
                    <a:pt x="159953" y="221659"/>
                  </a:cubicBezTo>
                  <a:cubicBezTo>
                    <a:pt x="161541" y="205387"/>
                    <a:pt x="163128" y="184352"/>
                    <a:pt x="162334" y="169271"/>
                  </a:cubicBezTo>
                  <a:cubicBezTo>
                    <a:pt x="161540" y="154190"/>
                    <a:pt x="157969" y="143077"/>
                    <a:pt x="155191" y="131171"/>
                  </a:cubicBezTo>
                  <a:cubicBezTo>
                    <a:pt x="152413" y="119265"/>
                    <a:pt x="149238" y="110931"/>
                    <a:pt x="145666" y="97834"/>
                  </a:cubicBezTo>
                  <a:cubicBezTo>
                    <a:pt x="142094" y="84737"/>
                    <a:pt x="136934" y="66084"/>
                    <a:pt x="133759" y="52590"/>
                  </a:cubicBezTo>
                  <a:cubicBezTo>
                    <a:pt x="130584" y="39096"/>
                    <a:pt x="126230" y="26095"/>
                    <a:pt x="123055" y="17761"/>
                  </a:cubicBezTo>
                  <a:cubicBezTo>
                    <a:pt x="119880" y="9427"/>
                    <a:pt x="90303" y="-1633"/>
                    <a:pt x="74228" y="203"/>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712" name="任意多边形 466">
              <a:extLst>
                <a:ext uri="{FF2B5EF4-FFF2-40B4-BE49-F238E27FC236}">
                  <a16:creationId xmlns:a16="http://schemas.microsoft.com/office/drawing/2014/main" id="{DD57F1C8-7795-B3E1-B7BB-C651710B9FEE}"/>
                </a:ext>
              </a:extLst>
            </p:cNvPr>
            <p:cNvSpPr>
              <a:spLocks noChangeAspect="1"/>
            </p:cNvSpPr>
            <p:nvPr/>
          </p:nvSpPr>
          <p:spPr>
            <a:xfrm rot="5400000" flipH="1" flipV="1">
              <a:off x="11034685" y="5666121"/>
              <a:ext cx="114286" cy="252026"/>
            </a:xfrm>
            <a:custGeom>
              <a:avLst/>
              <a:gdLst>
                <a:gd name="connsiteX0" fmla="*/ 100607 w 172441"/>
                <a:gd name="connsiteY0" fmla="*/ 1963 h 384749"/>
                <a:gd name="connsiteX1" fmla="*/ 50601 w 172441"/>
                <a:gd name="connsiteY1" fmla="*/ 13870 h 384749"/>
                <a:gd name="connsiteX2" fmla="*/ 26789 w 172441"/>
                <a:gd name="connsiteY2" fmla="*/ 30538 h 384749"/>
                <a:gd name="connsiteX3" fmla="*/ 10120 w 172441"/>
                <a:gd name="connsiteY3" fmla="*/ 66257 h 384749"/>
                <a:gd name="connsiteX4" fmla="*/ 5357 w 172441"/>
                <a:gd name="connsiteY4" fmla="*/ 99595 h 384749"/>
                <a:gd name="connsiteX5" fmla="*/ 5357 w 172441"/>
                <a:gd name="connsiteY5" fmla="*/ 156745 h 384749"/>
                <a:gd name="connsiteX6" fmla="*/ 5357 w 172441"/>
                <a:gd name="connsiteY6" fmla="*/ 204370 h 384749"/>
                <a:gd name="connsiteX7" fmla="*/ 595 w 172441"/>
                <a:gd name="connsiteY7" fmla="*/ 261520 h 384749"/>
                <a:gd name="connsiteX8" fmla="*/ 595 w 172441"/>
                <a:gd name="connsiteY8" fmla="*/ 313907 h 384749"/>
                <a:gd name="connsiteX9" fmla="*/ 5357 w 172441"/>
                <a:gd name="connsiteY9" fmla="*/ 354388 h 384749"/>
                <a:gd name="connsiteX10" fmla="*/ 17264 w 172441"/>
                <a:gd name="connsiteY10" fmla="*/ 382963 h 384749"/>
                <a:gd name="connsiteX11" fmla="*/ 45839 w 172441"/>
                <a:gd name="connsiteY11" fmla="*/ 380582 h 384749"/>
                <a:gd name="connsiteX12" fmla="*/ 62507 w 172441"/>
                <a:gd name="connsiteY12" fmla="*/ 371057 h 384749"/>
                <a:gd name="connsiteX13" fmla="*/ 67270 w 172441"/>
                <a:gd name="connsiteY13" fmla="*/ 349626 h 384749"/>
                <a:gd name="connsiteX14" fmla="*/ 57745 w 172441"/>
                <a:gd name="connsiteY14" fmla="*/ 321051 h 384749"/>
                <a:gd name="connsiteX15" fmla="*/ 57745 w 172441"/>
                <a:gd name="connsiteY15" fmla="*/ 285332 h 384749"/>
                <a:gd name="connsiteX16" fmla="*/ 62507 w 172441"/>
                <a:gd name="connsiteY16" fmla="*/ 261520 h 384749"/>
                <a:gd name="connsiteX17" fmla="*/ 69651 w 172441"/>
                <a:gd name="connsiteY17" fmla="*/ 230563 h 384749"/>
                <a:gd name="connsiteX18" fmla="*/ 64889 w 172441"/>
                <a:gd name="connsiteY18" fmla="*/ 187701 h 384749"/>
                <a:gd name="connsiteX19" fmla="*/ 62507 w 172441"/>
                <a:gd name="connsiteY19" fmla="*/ 142457 h 384749"/>
                <a:gd name="connsiteX20" fmla="*/ 62507 w 172441"/>
                <a:gd name="connsiteY20" fmla="*/ 106738 h 384749"/>
                <a:gd name="connsiteX21" fmla="*/ 79176 w 172441"/>
                <a:gd name="connsiteY21" fmla="*/ 92451 h 384749"/>
                <a:gd name="connsiteX22" fmla="*/ 95845 w 172441"/>
                <a:gd name="connsiteY22" fmla="*/ 106738 h 384749"/>
                <a:gd name="connsiteX23" fmla="*/ 88701 w 172441"/>
                <a:gd name="connsiteY23" fmla="*/ 140076 h 384749"/>
                <a:gd name="connsiteX24" fmla="*/ 88701 w 172441"/>
                <a:gd name="connsiteY24" fmla="*/ 180557 h 384749"/>
                <a:gd name="connsiteX25" fmla="*/ 86320 w 172441"/>
                <a:gd name="connsiteY25" fmla="*/ 221038 h 384749"/>
                <a:gd name="connsiteX26" fmla="*/ 86320 w 172441"/>
                <a:gd name="connsiteY26" fmla="*/ 259138 h 384749"/>
                <a:gd name="connsiteX27" fmla="*/ 86320 w 172441"/>
                <a:gd name="connsiteY27" fmla="*/ 297238 h 384749"/>
                <a:gd name="connsiteX28" fmla="*/ 91082 w 172441"/>
                <a:gd name="connsiteY28" fmla="*/ 330576 h 384749"/>
                <a:gd name="connsiteX29" fmla="*/ 102989 w 172441"/>
                <a:gd name="connsiteY29" fmla="*/ 361532 h 384749"/>
                <a:gd name="connsiteX30" fmla="*/ 119657 w 172441"/>
                <a:gd name="connsiteY30" fmla="*/ 380582 h 384749"/>
                <a:gd name="connsiteX31" fmla="*/ 152995 w 172441"/>
                <a:gd name="connsiteY31" fmla="*/ 380582 h 384749"/>
                <a:gd name="connsiteX32" fmla="*/ 172045 w 172441"/>
                <a:gd name="connsiteY32" fmla="*/ 363913 h 384749"/>
                <a:gd name="connsiteX33" fmla="*/ 164901 w 172441"/>
                <a:gd name="connsiteY33" fmla="*/ 335338 h 384749"/>
                <a:gd name="connsiteX34" fmla="*/ 152995 w 172441"/>
                <a:gd name="connsiteY34" fmla="*/ 323432 h 384749"/>
                <a:gd name="connsiteX35" fmla="*/ 145851 w 172441"/>
                <a:gd name="connsiteY35" fmla="*/ 294857 h 384749"/>
                <a:gd name="connsiteX36" fmla="*/ 141089 w 172441"/>
                <a:gd name="connsiteY36" fmla="*/ 254376 h 384749"/>
                <a:gd name="connsiteX37" fmla="*/ 143470 w 172441"/>
                <a:gd name="connsiteY37" fmla="*/ 223420 h 384749"/>
                <a:gd name="connsiteX38" fmla="*/ 143470 w 172441"/>
                <a:gd name="connsiteY38" fmla="*/ 187701 h 384749"/>
                <a:gd name="connsiteX39" fmla="*/ 150614 w 172441"/>
                <a:gd name="connsiteY39" fmla="*/ 149601 h 384749"/>
                <a:gd name="connsiteX40" fmla="*/ 152995 w 172441"/>
                <a:gd name="connsiteY40" fmla="*/ 94832 h 384749"/>
                <a:gd name="connsiteX41" fmla="*/ 152995 w 172441"/>
                <a:gd name="connsiteY41" fmla="*/ 56732 h 384749"/>
                <a:gd name="connsiteX42" fmla="*/ 100607 w 172441"/>
                <a:gd name="connsiteY42" fmla="*/ 1963 h 384749"/>
                <a:gd name="connsiteX0" fmla="*/ 100607 w 172441"/>
                <a:gd name="connsiteY0" fmla="*/ 2292 h 385078"/>
                <a:gd name="connsiteX1" fmla="*/ 53429 w 172441"/>
                <a:gd name="connsiteY1" fmla="*/ 12314 h 385078"/>
                <a:gd name="connsiteX2" fmla="*/ 26789 w 172441"/>
                <a:gd name="connsiteY2" fmla="*/ 30867 h 385078"/>
                <a:gd name="connsiteX3" fmla="*/ 10120 w 172441"/>
                <a:gd name="connsiteY3" fmla="*/ 66586 h 385078"/>
                <a:gd name="connsiteX4" fmla="*/ 5357 w 172441"/>
                <a:gd name="connsiteY4" fmla="*/ 99924 h 385078"/>
                <a:gd name="connsiteX5" fmla="*/ 5357 w 172441"/>
                <a:gd name="connsiteY5" fmla="*/ 157074 h 385078"/>
                <a:gd name="connsiteX6" fmla="*/ 5357 w 172441"/>
                <a:gd name="connsiteY6" fmla="*/ 204699 h 385078"/>
                <a:gd name="connsiteX7" fmla="*/ 595 w 172441"/>
                <a:gd name="connsiteY7" fmla="*/ 261849 h 385078"/>
                <a:gd name="connsiteX8" fmla="*/ 595 w 172441"/>
                <a:gd name="connsiteY8" fmla="*/ 314236 h 385078"/>
                <a:gd name="connsiteX9" fmla="*/ 5357 w 172441"/>
                <a:gd name="connsiteY9" fmla="*/ 354717 h 385078"/>
                <a:gd name="connsiteX10" fmla="*/ 17264 w 172441"/>
                <a:gd name="connsiteY10" fmla="*/ 383292 h 385078"/>
                <a:gd name="connsiteX11" fmla="*/ 45839 w 172441"/>
                <a:gd name="connsiteY11" fmla="*/ 380911 h 385078"/>
                <a:gd name="connsiteX12" fmla="*/ 62507 w 172441"/>
                <a:gd name="connsiteY12" fmla="*/ 371386 h 385078"/>
                <a:gd name="connsiteX13" fmla="*/ 67270 w 172441"/>
                <a:gd name="connsiteY13" fmla="*/ 349955 h 385078"/>
                <a:gd name="connsiteX14" fmla="*/ 57745 w 172441"/>
                <a:gd name="connsiteY14" fmla="*/ 321380 h 385078"/>
                <a:gd name="connsiteX15" fmla="*/ 57745 w 172441"/>
                <a:gd name="connsiteY15" fmla="*/ 285661 h 385078"/>
                <a:gd name="connsiteX16" fmla="*/ 62507 w 172441"/>
                <a:gd name="connsiteY16" fmla="*/ 261849 h 385078"/>
                <a:gd name="connsiteX17" fmla="*/ 69651 w 172441"/>
                <a:gd name="connsiteY17" fmla="*/ 230892 h 385078"/>
                <a:gd name="connsiteX18" fmla="*/ 64889 w 172441"/>
                <a:gd name="connsiteY18" fmla="*/ 188030 h 385078"/>
                <a:gd name="connsiteX19" fmla="*/ 62507 w 172441"/>
                <a:gd name="connsiteY19" fmla="*/ 142786 h 385078"/>
                <a:gd name="connsiteX20" fmla="*/ 62507 w 172441"/>
                <a:gd name="connsiteY20" fmla="*/ 107067 h 385078"/>
                <a:gd name="connsiteX21" fmla="*/ 79176 w 172441"/>
                <a:gd name="connsiteY21" fmla="*/ 92780 h 385078"/>
                <a:gd name="connsiteX22" fmla="*/ 95845 w 172441"/>
                <a:gd name="connsiteY22" fmla="*/ 107067 h 385078"/>
                <a:gd name="connsiteX23" fmla="*/ 88701 w 172441"/>
                <a:gd name="connsiteY23" fmla="*/ 140405 h 385078"/>
                <a:gd name="connsiteX24" fmla="*/ 88701 w 172441"/>
                <a:gd name="connsiteY24" fmla="*/ 180886 h 385078"/>
                <a:gd name="connsiteX25" fmla="*/ 86320 w 172441"/>
                <a:gd name="connsiteY25" fmla="*/ 221367 h 385078"/>
                <a:gd name="connsiteX26" fmla="*/ 86320 w 172441"/>
                <a:gd name="connsiteY26" fmla="*/ 259467 h 385078"/>
                <a:gd name="connsiteX27" fmla="*/ 86320 w 172441"/>
                <a:gd name="connsiteY27" fmla="*/ 297567 h 385078"/>
                <a:gd name="connsiteX28" fmla="*/ 91082 w 172441"/>
                <a:gd name="connsiteY28" fmla="*/ 330905 h 385078"/>
                <a:gd name="connsiteX29" fmla="*/ 102989 w 172441"/>
                <a:gd name="connsiteY29" fmla="*/ 361861 h 385078"/>
                <a:gd name="connsiteX30" fmla="*/ 119657 w 172441"/>
                <a:gd name="connsiteY30" fmla="*/ 380911 h 385078"/>
                <a:gd name="connsiteX31" fmla="*/ 152995 w 172441"/>
                <a:gd name="connsiteY31" fmla="*/ 380911 h 385078"/>
                <a:gd name="connsiteX32" fmla="*/ 172045 w 172441"/>
                <a:gd name="connsiteY32" fmla="*/ 364242 h 385078"/>
                <a:gd name="connsiteX33" fmla="*/ 164901 w 172441"/>
                <a:gd name="connsiteY33" fmla="*/ 335667 h 385078"/>
                <a:gd name="connsiteX34" fmla="*/ 152995 w 172441"/>
                <a:gd name="connsiteY34" fmla="*/ 323761 h 385078"/>
                <a:gd name="connsiteX35" fmla="*/ 145851 w 172441"/>
                <a:gd name="connsiteY35" fmla="*/ 295186 h 385078"/>
                <a:gd name="connsiteX36" fmla="*/ 141089 w 172441"/>
                <a:gd name="connsiteY36" fmla="*/ 254705 h 385078"/>
                <a:gd name="connsiteX37" fmla="*/ 143470 w 172441"/>
                <a:gd name="connsiteY37" fmla="*/ 223749 h 385078"/>
                <a:gd name="connsiteX38" fmla="*/ 143470 w 172441"/>
                <a:gd name="connsiteY38" fmla="*/ 188030 h 385078"/>
                <a:gd name="connsiteX39" fmla="*/ 150614 w 172441"/>
                <a:gd name="connsiteY39" fmla="*/ 149930 h 385078"/>
                <a:gd name="connsiteX40" fmla="*/ 152995 w 172441"/>
                <a:gd name="connsiteY40" fmla="*/ 95161 h 385078"/>
                <a:gd name="connsiteX41" fmla="*/ 152995 w 172441"/>
                <a:gd name="connsiteY41" fmla="*/ 57061 h 385078"/>
                <a:gd name="connsiteX42" fmla="*/ 100607 w 172441"/>
                <a:gd name="connsiteY42" fmla="*/ 2292 h 385078"/>
                <a:gd name="connsiteX0" fmla="*/ 100607 w 172441"/>
                <a:gd name="connsiteY0" fmla="*/ 2626 h 382584"/>
                <a:gd name="connsiteX1" fmla="*/ 53429 w 172441"/>
                <a:gd name="connsiteY1" fmla="*/ 9820 h 382584"/>
                <a:gd name="connsiteX2" fmla="*/ 26789 w 172441"/>
                <a:gd name="connsiteY2" fmla="*/ 28373 h 382584"/>
                <a:gd name="connsiteX3" fmla="*/ 10120 w 172441"/>
                <a:gd name="connsiteY3" fmla="*/ 64092 h 382584"/>
                <a:gd name="connsiteX4" fmla="*/ 5357 w 172441"/>
                <a:gd name="connsiteY4" fmla="*/ 97430 h 382584"/>
                <a:gd name="connsiteX5" fmla="*/ 5357 w 172441"/>
                <a:gd name="connsiteY5" fmla="*/ 154580 h 382584"/>
                <a:gd name="connsiteX6" fmla="*/ 5357 w 172441"/>
                <a:gd name="connsiteY6" fmla="*/ 202205 h 382584"/>
                <a:gd name="connsiteX7" fmla="*/ 595 w 172441"/>
                <a:gd name="connsiteY7" fmla="*/ 259355 h 382584"/>
                <a:gd name="connsiteX8" fmla="*/ 595 w 172441"/>
                <a:gd name="connsiteY8" fmla="*/ 311742 h 382584"/>
                <a:gd name="connsiteX9" fmla="*/ 5357 w 172441"/>
                <a:gd name="connsiteY9" fmla="*/ 352223 h 382584"/>
                <a:gd name="connsiteX10" fmla="*/ 17264 w 172441"/>
                <a:gd name="connsiteY10" fmla="*/ 380798 h 382584"/>
                <a:gd name="connsiteX11" fmla="*/ 45839 w 172441"/>
                <a:gd name="connsiteY11" fmla="*/ 378417 h 382584"/>
                <a:gd name="connsiteX12" fmla="*/ 62507 w 172441"/>
                <a:gd name="connsiteY12" fmla="*/ 368892 h 382584"/>
                <a:gd name="connsiteX13" fmla="*/ 67270 w 172441"/>
                <a:gd name="connsiteY13" fmla="*/ 347461 h 382584"/>
                <a:gd name="connsiteX14" fmla="*/ 57745 w 172441"/>
                <a:gd name="connsiteY14" fmla="*/ 318886 h 382584"/>
                <a:gd name="connsiteX15" fmla="*/ 57745 w 172441"/>
                <a:gd name="connsiteY15" fmla="*/ 283167 h 382584"/>
                <a:gd name="connsiteX16" fmla="*/ 62507 w 172441"/>
                <a:gd name="connsiteY16" fmla="*/ 259355 h 382584"/>
                <a:gd name="connsiteX17" fmla="*/ 69651 w 172441"/>
                <a:gd name="connsiteY17" fmla="*/ 228398 h 382584"/>
                <a:gd name="connsiteX18" fmla="*/ 64889 w 172441"/>
                <a:gd name="connsiteY18" fmla="*/ 185536 h 382584"/>
                <a:gd name="connsiteX19" fmla="*/ 62507 w 172441"/>
                <a:gd name="connsiteY19" fmla="*/ 140292 h 382584"/>
                <a:gd name="connsiteX20" fmla="*/ 62507 w 172441"/>
                <a:gd name="connsiteY20" fmla="*/ 104573 h 382584"/>
                <a:gd name="connsiteX21" fmla="*/ 79176 w 172441"/>
                <a:gd name="connsiteY21" fmla="*/ 90286 h 382584"/>
                <a:gd name="connsiteX22" fmla="*/ 95845 w 172441"/>
                <a:gd name="connsiteY22" fmla="*/ 104573 h 382584"/>
                <a:gd name="connsiteX23" fmla="*/ 88701 w 172441"/>
                <a:gd name="connsiteY23" fmla="*/ 137911 h 382584"/>
                <a:gd name="connsiteX24" fmla="*/ 88701 w 172441"/>
                <a:gd name="connsiteY24" fmla="*/ 178392 h 382584"/>
                <a:gd name="connsiteX25" fmla="*/ 86320 w 172441"/>
                <a:gd name="connsiteY25" fmla="*/ 218873 h 382584"/>
                <a:gd name="connsiteX26" fmla="*/ 86320 w 172441"/>
                <a:gd name="connsiteY26" fmla="*/ 256973 h 382584"/>
                <a:gd name="connsiteX27" fmla="*/ 86320 w 172441"/>
                <a:gd name="connsiteY27" fmla="*/ 295073 h 382584"/>
                <a:gd name="connsiteX28" fmla="*/ 91082 w 172441"/>
                <a:gd name="connsiteY28" fmla="*/ 328411 h 382584"/>
                <a:gd name="connsiteX29" fmla="*/ 102989 w 172441"/>
                <a:gd name="connsiteY29" fmla="*/ 359367 h 382584"/>
                <a:gd name="connsiteX30" fmla="*/ 119657 w 172441"/>
                <a:gd name="connsiteY30" fmla="*/ 378417 h 382584"/>
                <a:gd name="connsiteX31" fmla="*/ 152995 w 172441"/>
                <a:gd name="connsiteY31" fmla="*/ 378417 h 382584"/>
                <a:gd name="connsiteX32" fmla="*/ 172045 w 172441"/>
                <a:gd name="connsiteY32" fmla="*/ 361748 h 382584"/>
                <a:gd name="connsiteX33" fmla="*/ 164901 w 172441"/>
                <a:gd name="connsiteY33" fmla="*/ 333173 h 382584"/>
                <a:gd name="connsiteX34" fmla="*/ 152995 w 172441"/>
                <a:gd name="connsiteY34" fmla="*/ 321267 h 382584"/>
                <a:gd name="connsiteX35" fmla="*/ 145851 w 172441"/>
                <a:gd name="connsiteY35" fmla="*/ 292692 h 382584"/>
                <a:gd name="connsiteX36" fmla="*/ 141089 w 172441"/>
                <a:gd name="connsiteY36" fmla="*/ 252211 h 382584"/>
                <a:gd name="connsiteX37" fmla="*/ 143470 w 172441"/>
                <a:gd name="connsiteY37" fmla="*/ 221255 h 382584"/>
                <a:gd name="connsiteX38" fmla="*/ 143470 w 172441"/>
                <a:gd name="connsiteY38" fmla="*/ 185536 h 382584"/>
                <a:gd name="connsiteX39" fmla="*/ 150614 w 172441"/>
                <a:gd name="connsiteY39" fmla="*/ 147436 h 382584"/>
                <a:gd name="connsiteX40" fmla="*/ 152995 w 172441"/>
                <a:gd name="connsiteY40" fmla="*/ 92667 h 382584"/>
                <a:gd name="connsiteX41" fmla="*/ 152995 w 172441"/>
                <a:gd name="connsiteY41" fmla="*/ 54567 h 382584"/>
                <a:gd name="connsiteX42" fmla="*/ 100607 w 172441"/>
                <a:gd name="connsiteY42" fmla="*/ 2626 h 382584"/>
                <a:gd name="connsiteX0" fmla="*/ 100607 w 172441"/>
                <a:gd name="connsiteY0" fmla="*/ 2560 h 382518"/>
                <a:gd name="connsiteX1" fmla="*/ 53429 w 172441"/>
                <a:gd name="connsiteY1" fmla="*/ 9754 h 382518"/>
                <a:gd name="connsiteX2" fmla="*/ 26789 w 172441"/>
                <a:gd name="connsiteY2" fmla="*/ 28307 h 382518"/>
                <a:gd name="connsiteX3" fmla="*/ 10120 w 172441"/>
                <a:gd name="connsiteY3" fmla="*/ 64026 h 382518"/>
                <a:gd name="connsiteX4" fmla="*/ 5357 w 172441"/>
                <a:gd name="connsiteY4" fmla="*/ 97364 h 382518"/>
                <a:gd name="connsiteX5" fmla="*/ 5357 w 172441"/>
                <a:gd name="connsiteY5" fmla="*/ 154514 h 382518"/>
                <a:gd name="connsiteX6" fmla="*/ 5357 w 172441"/>
                <a:gd name="connsiteY6" fmla="*/ 202139 h 382518"/>
                <a:gd name="connsiteX7" fmla="*/ 595 w 172441"/>
                <a:gd name="connsiteY7" fmla="*/ 259289 h 382518"/>
                <a:gd name="connsiteX8" fmla="*/ 595 w 172441"/>
                <a:gd name="connsiteY8" fmla="*/ 311676 h 382518"/>
                <a:gd name="connsiteX9" fmla="*/ 5357 w 172441"/>
                <a:gd name="connsiteY9" fmla="*/ 352157 h 382518"/>
                <a:gd name="connsiteX10" fmla="*/ 17264 w 172441"/>
                <a:gd name="connsiteY10" fmla="*/ 380732 h 382518"/>
                <a:gd name="connsiteX11" fmla="*/ 45839 w 172441"/>
                <a:gd name="connsiteY11" fmla="*/ 378351 h 382518"/>
                <a:gd name="connsiteX12" fmla="*/ 62507 w 172441"/>
                <a:gd name="connsiteY12" fmla="*/ 368826 h 382518"/>
                <a:gd name="connsiteX13" fmla="*/ 67270 w 172441"/>
                <a:gd name="connsiteY13" fmla="*/ 347395 h 382518"/>
                <a:gd name="connsiteX14" fmla="*/ 57745 w 172441"/>
                <a:gd name="connsiteY14" fmla="*/ 318820 h 382518"/>
                <a:gd name="connsiteX15" fmla="*/ 57745 w 172441"/>
                <a:gd name="connsiteY15" fmla="*/ 283101 h 382518"/>
                <a:gd name="connsiteX16" fmla="*/ 62507 w 172441"/>
                <a:gd name="connsiteY16" fmla="*/ 259289 h 382518"/>
                <a:gd name="connsiteX17" fmla="*/ 69651 w 172441"/>
                <a:gd name="connsiteY17" fmla="*/ 228332 h 382518"/>
                <a:gd name="connsiteX18" fmla="*/ 64889 w 172441"/>
                <a:gd name="connsiteY18" fmla="*/ 185470 h 382518"/>
                <a:gd name="connsiteX19" fmla="*/ 62507 w 172441"/>
                <a:gd name="connsiteY19" fmla="*/ 140226 h 382518"/>
                <a:gd name="connsiteX20" fmla="*/ 62507 w 172441"/>
                <a:gd name="connsiteY20" fmla="*/ 104507 h 382518"/>
                <a:gd name="connsiteX21" fmla="*/ 79176 w 172441"/>
                <a:gd name="connsiteY21" fmla="*/ 90220 h 382518"/>
                <a:gd name="connsiteX22" fmla="*/ 95845 w 172441"/>
                <a:gd name="connsiteY22" fmla="*/ 104507 h 382518"/>
                <a:gd name="connsiteX23" fmla="*/ 88701 w 172441"/>
                <a:gd name="connsiteY23" fmla="*/ 137845 h 382518"/>
                <a:gd name="connsiteX24" fmla="*/ 88701 w 172441"/>
                <a:gd name="connsiteY24" fmla="*/ 178326 h 382518"/>
                <a:gd name="connsiteX25" fmla="*/ 86320 w 172441"/>
                <a:gd name="connsiteY25" fmla="*/ 218807 h 382518"/>
                <a:gd name="connsiteX26" fmla="*/ 86320 w 172441"/>
                <a:gd name="connsiteY26" fmla="*/ 256907 h 382518"/>
                <a:gd name="connsiteX27" fmla="*/ 86320 w 172441"/>
                <a:gd name="connsiteY27" fmla="*/ 295007 h 382518"/>
                <a:gd name="connsiteX28" fmla="*/ 91082 w 172441"/>
                <a:gd name="connsiteY28" fmla="*/ 328345 h 382518"/>
                <a:gd name="connsiteX29" fmla="*/ 102989 w 172441"/>
                <a:gd name="connsiteY29" fmla="*/ 359301 h 382518"/>
                <a:gd name="connsiteX30" fmla="*/ 119657 w 172441"/>
                <a:gd name="connsiteY30" fmla="*/ 378351 h 382518"/>
                <a:gd name="connsiteX31" fmla="*/ 152995 w 172441"/>
                <a:gd name="connsiteY31" fmla="*/ 378351 h 382518"/>
                <a:gd name="connsiteX32" fmla="*/ 172045 w 172441"/>
                <a:gd name="connsiteY32" fmla="*/ 361682 h 382518"/>
                <a:gd name="connsiteX33" fmla="*/ 164901 w 172441"/>
                <a:gd name="connsiteY33" fmla="*/ 333107 h 382518"/>
                <a:gd name="connsiteX34" fmla="*/ 152995 w 172441"/>
                <a:gd name="connsiteY34" fmla="*/ 321201 h 382518"/>
                <a:gd name="connsiteX35" fmla="*/ 145851 w 172441"/>
                <a:gd name="connsiteY35" fmla="*/ 292626 h 382518"/>
                <a:gd name="connsiteX36" fmla="*/ 141089 w 172441"/>
                <a:gd name="connsiteY36" fmla="*/ 252145 h 382518"/>
                <a:gd name="connsiteX37" fmla="*/ 143470 w 172441"/>
                <a:gd name="connsiteY37" fmla="*/ 221189 h 382518"/>
                <a:gd name="connsiteX38" fmla="*/ 143470 w 172441"/>
                <a:gd name="connsiteY38" fmla="*/ 185470 h 382518"/>
                <a:gd name="connsiteX39" fmla="*/ 150614 w 172441"/>
                <a:gd name="connsiteY39" fmla="*/ 147370 h 382518"/>
                <a:gd name="connsiteX40" fmla="*/ 152995 w 172441"/>
                <a:gd name="connsiteY40" fmla="*/ 92601 h 382518"/>
                <a:gd name="connsiteX41" fmla="*/ 149225 w 172441"/>
                <a:gd name="connsiteY41" fmla="*/ 53559 h 382518"/>
                <a:gd name="connsiteX42" fmla="*/ 100607 w 172441"/>
                <a:gd name="connsiteY42" fmla="*/ 2560 h 382518"/>
                <a:gd name="connsiteX0" fmla="*/ 100607 w 172441"/>
                <a:gd name="connsiteY0" fmla="*/ 2560 h 382518"/>
                <a:gd name="connsiteX1" fmla="*/ 53429 w 172441"/>
                <a:gd name="connsiteY1" fmla="*/ 9754 h 382518"/>
                <a:gd name="connsiteX2" fmla="*/ 26789 w 172441"/>
                <a:gd name="connsiteY2" fmla="*/ 28307 h 382518"/>
                <a:gd name="connsiteX3" fmla="*/ 10120 w 172441"/>
                <a:gd name="connsiteY3" fmla="*/ 64026 h 382518"/>
                <a:gd name="connsiteX4" fmla="*/ 5357 w 172441"/>
                <a:gd name="connsiteY4" fmla="*/ 97364 h 382518"/>
                <a:gd name="connsiteX5" fmla="*/ 5357 w 172441"/>
                <a:gd name="connsiteY5" fmla="*/ 154514 h 382518"/>
                <a:gd name="connsiteX6" fmla="*/ 5357 w 172441"/>
                <a:gd name="connsiteY6" fmla="*/ 202139 h 382518"/>
                <a:gd name="connsiteX7" fmla="*/ 595 w 172441"/>
                <a:gd name="connsiteY7" fmla="*/ 259289 h 382518"/>
                <a:gd name="connsiteX8" fmla="*/ 595 w 172441"/>
                <a:gd name="connsiteY8" fmla="*/ 311676 h 382518"/>
                <a:gd name="connsiteX9" fmla="*/ 5357 w 172441"/>
                <a:gd name="connsiteY9" fmla="*/ 352157 h 382518"/>
                <a:gd name="connsiteX10" fmla="*/ 17264 w 172441"/>
                <a:gd name="connsiteY10" fmla="*/ 380732 h 382518"/>
                <a:gd name="connsiteX11" fmla="*/ 45839 w 172441"/>
                <a:gd name="connsiteY11" fmla="*/ 378351 h 382518"/>
                <a:gd name="connsiteX12" fmla="*/ 62507 w 172441"/>
                <a:gd name="connsiteY12" fmla="*/ 368826 h 382518"/>
                <a:gd name="connsiteX13" fmla="*/ 67270 w 172441"/>
                <a:gd name="connsiteY13" fmla="*/ 347395 h 382518"/>
                <a:gd name="connsiteX14" fmla="*/ 57745 w 172441"/>
                <a:gd name="connsiteY14" fmla="*/ 318820 h 382518"/>
                <a:gd name="connsiteX15" fmla="*/ 57745 w 172441"/>
                <a:gd name="connsiteY15" fmla="*/ 283101 h 382518"/>
                <a:gd name="connsiteX16" fmla="*/ 62507 w 172441"/>
                <a:gd name="connsiteY16" fmla="*/ 259289 h 382518"/>
                <a:gd name="connsiteX17" fmla="*/ 69651 w 172441"/>
                <a:gd name="connsiteY17" fmla="*/ 228332 h 382518"/>
                <a:gd name="connsiteX18" fmla="*/ 64889 w 172441"/>
                <a:gd name="connsiteY18" fmla="*/ 185470 h 382518"/>
                <a:gd name="connsiteX19" fmla="*/ 62507 w 172441"/>
                <a:gd name="connsiteY19" fmla="*/ 140226 h 382518"/>
                <a:gd name="connsiteX20" fmla="*/ 62507 w 172441"/>
                <a:gd name="connsiteY20" fmla="*/ 104507 h 382518"/>
                <a:gd name="connsiteX21" fmla="*/ 79176 w 172441"/>
                <a:gd name="connsiteY21" fmla="*/ 90220 h 382518"/>
                <a:gd name="connsiteX22" fmla="*/ 95845 w 172441"/>
                <a:gd name="connsiteY22" fmla="*/ 104507 h 382518"/>
                <a:gd name="connsiteX23" fmla="*/ 88701 w 172441"/>
                <a:gd name="connsiteY23" fmla="*/ 137845 h 382518"/>
                <a:gd name="connsiteX24" fmla="*/ 88701 w 172441"/>
                <a:gd name="connsiteY24" fmla="*/ 178326 h 382518"/>
                <a:gd name="connsiteX25" fmla="*/ 86320 w 172441"/>
                <a:gd name="connsiteY25" fmla="*/ 218807 h 382518"/>
                <a:gd name="connsiteX26" fmla="*/ 86320 w 172441"/>
                <a:gd name="connsiteY26" fmla="*/ 256907 h 382518"/>
                <a:gd name="connsiteX27" fmla="*/ 86320 w 172441"/>
                <a:gd name="connsiteY27" fmla="*/ 295007 h 382518"/>
                <a:gd name="connsiteX28" fmla="*/ 91082 w 172441"/>
                <a:gd name="connsiteY28" fmla="*/ 328345 h 382518"/>
                <a:gd name="connsiteX29" fmla="*/ 102989 w 172441"/>
                <a:gd name="connsiteY29" fmla="*/ 359301 h 382518"/>
                <a:gd name="connsiteX30" fmla="*/ 119657 w 172441"/>
                <a:gd name="connsiteY30" fmla="*/ 378351 h 382518"/>
                <a:gd name="connsiteX31" fmla="*/ 152995 w 172441"/>
                <a:gd name="connsiteY31" fmla="*/ 378351 h 382518"/>
                <a:gd name="connsiteX32" fmla="*/ 172045 w 172441"/>
                <a:gd name="connsiteY32" fmla="*/ 361682 h 382518"/>
                <a:gd name="connsiteX33" fmla="*/ 164901 w 172441"/>
                <a:gd name="connsiteY33" fmla="*/ 333107 h 382518"/>
                <a:gd name="connsiteX34" fmla="*/ 152995 w 172441"/>
                <a:gd name="connsiteY34" fmla="*/ 321201 h 382518"/>
                <a:gd name="connsiteX35" fmla="*/ 145851 w 172441"/>
                <a:gd name="connsiteY35" fmla="*/ 292626 h 382518"/>
                <a:gd name="connsiteX36" fmla="*/ 141089 w 172441"/>
                <a:gd name="connsiteY36" fmla="*/ 252145 h 382518"/>
                <a:gd name="connsiteX37" fmla="*/ 139700 w 172441"/>
                <a:gd name="connsiteY37" fmla="*/ 221189 h 382518"/>
                <a:gd name="connsiteX38" fmla="*/ 143470 w 172441"/>
                <a:gd name="connsiteY38" fmla="*/ 185470 h 382518"/>
                <a:gd name="connsiteX39" fmla="*/ 150614 w 172441"/>
                <a:gd name="connsiteY39" fmla="*/ 147370 h 382518"/>
                <a:gd name="connsiteX40" fmla="*/ 152995 w 172441"/>
                <a:gd name="connsiteY40" fmla="*/ 92601 h 382518"/>
                <a:gd name="connsiteX41" fmla="*/ 149225 w 172441"/>
                <a:gd name="connsiteY41" fmla="*/ 53559 h 382518"/>
                <a:gd name="connsiteX42" fmla="*/ 100607 w 172441"/>
                <a:gd name="connsiteY42" fmla="*/ 2560 h 382518"/>
                <a:gd name="connsiteX0" fmla="*/ 100607 w 172441"/>
                <a:gd name="connsiteY0" fmla="*/ 2560 h 382518"/>
                <a:gd name="connsiteX1" fmla="*/ 53429 w 172441"/>
                <a:gd name="connsiteY1" fmla="*/ 9754 h 382518"/>
                <a:gd name="connsiteX2" fmla="*/ 26789 w 172441"/>
                <a:gd name="connsiteY2" fmla="*/ 28307 h 382518"/>
                <a:gd name="connsiteX3" fmla="*/ 10120 w 172441"/>
                <a:gd name="connsiteY3" fmla="*/ 64026 h 382518"/>
                <a:gd name="connsiteX4" fmla="*/ 5357 w 172441"/>
                <a:gd name="connsiteY4" fmla="*/ 97364 h 382518"/>
                <a:gd name="connsiteX5" fmla="*/ 5357 w 172441"/>
                <a:gd name="connsiteY5" fmla="*/ 154514 h 382518"/>
                <a:gd name="connsiteX6" fmla="*/ 5357 w 172441"/>
                <a:gd name="connsiteY6" fmla="*/ 202139 h 382518"/>
                <a:gd name="connsiteX7" fmla="*/ 595 w 172441"/>
                <a:gd name="connsiteY7" fmla="*/ 259289 h 382518"/>
                <a:gd name="connsiteX8" fmla="*/ 595 w 172441"/>
                <a:gd name="connsiteY8" fmla="*/ 311676 h 382518"/>
                <a:gd name="connsiteX9" fmla="*/ 5357 w 172441"/>
                <a:gd name="connsiteY9" fmla="*/ 352157 h 382518"/>
                <a:gd name="connsiteX10" fmla="*/ 17264 w 172441"/>
                <a:gd name="connsiteY10" fmla="*/ 380732 h 382518"/>
                <a:gd name="connsiteX11" fmla="*/ 45839 w 172441"/>
                <a:gd name="connsiteY11" fmla="*/ 378351 h 382518"/>
                <a:gd name="connsiteX12" fmla="*/ 62507 w 172441"/>
                <a:gd name="connsiteY12" fmla="*/ 368826 h 382518"/>
                <a:gd name="connsiteX13" fmla="*/ 67270 w 172441"/>
                <a:gd name="connsiteY13" fmla="*/ 347395 h 382518"/>
                <a:gd name="connsiteX14" fmla="*/ 57745 w 172441"/>
                <a:gd name="connsiteY14" fmla="*/ 318820 h 382518"/>
                <a:gd name="connsiteX15" fmla="*/ 57745 w 172441"/>
                <a:gd name="connsiteY15" fmla="*/ 283101 h 382518"/>
                <a:gd name="connsiteX16" fmla="*/ 62507 w 172441"/>
                <a:gd name="connsiteY16" fmla="*/ 259289 h 382518"/>
                <a:gd name="connsiteX17" fmla="*/ 69651 w 172441"/>
                <a:gd name="connsiteY17" fmla="*/ 228332 h 382518"/>
                <a:gd name="connsiteX18" fmla="*/ 64889 w 172441"/>
                <a:gd name="connsiteY18" fmla="*/ 185470 h 382518"/>
                <a:gd name="connsiteX19" fmla="*/ 62507 w 172441"/>
                <a:gd name="connsiteY19" fmla="*/ 140226 h 382518"/>
                <a:gd name="connsiteX20" fmla="*/ 62507 w 172441"/>
                <a:gd name="connsiteY20" fmla="*/ 104507 h 382518"/>
                <a:gd name="connsiteX21" fmla="*/ 79176 w 172441"/>
                <a:gd name="connsiteY21" fmla="*/ 90220 h 382518"/>
                <a:gd name="connsiteX22" fmla="*/ 95845 w 172441"/>
                <a:gd name="connsiteY22" fmla="*/ 104507 h 382518"/>
                <a:gd name="connsiteX23" fmla="*/ 88701 w 172441"/>
                <a:gd name="connsiteY23" fmla="*/ 137845 h 382518"/>
                <a:gd name="connsiteX24" fmla="*/ 88701 w 172441"/>
                <a:gd name="connsiteY24" fmla="*/ 178326 h 382518"/>
                <a:gd name="connsiteX25" fmla="*/ 86320 w 172441"/>
                <a:gd name="connsiteY25" fmla="*/ 218807 h 382518"/>
                <a:gd name="connsiteX26" fmla="*/ 86320 w 172441"/>
                <a:gd name="connsiteY26" fmla="*/ 256907 h 382518"/>
                <a:gd name="connsiteX27" fmla="*/ 86320 w 172441"/>
                <a:gd name="connsiteY27" fmla="*/ 295007 h 382518"/>
                <a:gd name="connsiteX28" fmla="*/ 91082 w 172441"/>
                <a:gd name="connsiteY28" fmla="*/ 328345 h 382518"/>
                <a:gd name="connsiteX29" fmla="*/ 102989 w 172441"/>
                <a:gd name="connsiteY29" fmla="*/ 359301 h 382518"/>
                <a:gd name="connsiteX30" fmla="*/ 119657 w 172441"/>
                <a:gd name="connsiteY30" fmla="*/ 378351 h 382518"/>
                <a:gd name="connsiteX31" fmla="*/ 152995 w 172441"/>
                <a:gd name="connsiteY31" fmla="*/ 378351 h 382518"/>
                <a:gd name="connsiteX32" fmla="*/ 172045 w 172441"/>
                <a:gd name="connsiteY32" fmla="*/ 361682 h 382518"/>
                <a:gd name="connsiteX33" fmla="*/ 164901 w 172441"/>
                <a:gd name="connsiteY33" fmla="*/ 333107 h 382518"/>
                <a:gd name="connsiteX34" fmla="*/ 152995 w 172441"/>
                <a:gd name="connsiteY34" fmla="*/ 321201 h 382518"/>
                <a:gd name="connsiteX35" fmla="*/ 145851 w 172441"/>
                <a:gd name="connsiteY35" fmla="*/ 292626 h 382518"/>
                <a:gd name="connsiteX36" fmla="*/ 141089 w 172441"/>
                <a:gd name="connsiteY36" fmla="*/ 252145 h 382518"/>
                <a:gd name="connsiteX37" fmla="*/ 139700 w 172441"/>
                <a:gd name="connsiteY37" fmla="*/ 221189 h 382518"/>
                <a:gd name="connsiteX38" fmla="*/ 143470 w 172441"/>
                <a:gd name="connsiteY38" fmla="*/ 185470 h 382518"/>
                <a:gd name="connsiteX39" fmla="*/ 147786 w 172441"/>
                <a:gd name="connsiteY39" fmla="*/ 147370 h 382518"/>
                <a:gd name="connsiteX40" fmla="*/ 152995 w 172441"/>
                <a:gd name="connsiteY40" fmla="*/ 92601 h 382518"/>
                <a:gd name="connsiteX41" fmla="*/ 149225 w 172441"/>
                <a:gd name="connsiteY41" fmla="*/ 53559 h 382518"/>
                <a:gd name="connsiteX42" fmla="*/ 100607 w 172441"/>
                <a:gd name="connsiteY42" fmla="*/ 2560 h 382518"/>
                <a:gd name="connsiteX0" fmla="*/ 100607 w 172441"/>
                <a:gd name="connsiteY0" fmla="*/ 2560 h 382518"/>
                <a:gd name="connsiteX1" fmla="*/ 53429 w 172441"/>
                <a:gd name="connsiteY1" fmla="*/ 9754 h 382518"/>
                <a:gd name="connsiteX2" fmla="*/ 26789 w 172441"/>
                <a:gd name="connsiteY2" fmla="*/ 28307 h 382518"/>
                <a:gd name="connsiteX3" fmla="*/ 10120 w 172441"/>
                <a:gd name="connsiteY3" fmla="*/ 64026 h 382518"/>
                <a:gd name="connsiteX4" fmla="*/ 5357 w 172441"/>
                <a:gd name="connsiteY4" fmla="*/ 97364 h 382518"/>
                <a:gd name="connsiteX5" fmla="*/ 5357 w 172441"/>
                <a:gd name="connsiteY5" fmla="*/ 154514 h 382518"/>
                <a:gd name="connsiteX6" fmla="*/ 5357 w 172441"/>
                <a:gd name="connsiteY6" fmla="*/ 202139 h 382518"/>
                <a:gd name="connsiteX7" fmla="*/ 595 w 172441"/>
                <a:gd name="connsiteY7" fmla="*/ 259289 h 382518"/>
                <a:gd name="connsiteX8" fmla="*/ 595 w 172441"/>
                <a:gd name="connsiteY8" fmla="*/ 311676 h 382518"/>
                <a:gd name="connsiteX9" fmla="*/ 5357 w 172441"/>
                <a:gd name="connsiteY9" fmla="*/ 352157 h 382518"/>
                <a:gd name="connsiteX10" fmla="*/ 17264 w 172441"/>
                <a:gd name="connsiteY10" fmla="*/ 380732 h 382518"/>
                <a:gd name="connsiteX11" fmla="*/ 45839 w 172441"/>
                <a:gd name="connsiteY11" fmla="*/ 378351 h 382518"/>
                <a:gd name="connsiteX12" fmla="*/ 62507 w 172441"/>
                <a:gd name="connsiteY12" fmla="*/ 368826 h 382518"/>
                <a:gd name="connsiteX13" fmla="*/ 67270 w 172441"/>
                <a:gd name="connsiteY13" fmla="*/ 347395 h 382518"/>
                <a:gd name="connsiteX14" fmla="*/ 57745 w 172441"/>
                <a:gd name="connsiteY14" fmla="*/ 318820 h 382518"/>
                <a:gd name="connsiteX15" fmla="*/ 57745 w 172441"/>
                <a:gd name="connsiteY15" fmla="*/ 283101 h 382518"/>
                <a:gd name="connsiteX16" fmla="*/ 62507 w 172441"/>
                <a:gd name="connsiteY16" fmla="*/ 259289 h 382518"/>
                <a:gd name="connsiteX17" fmla="*/ 69651 w 172441"/>
                <a:gd name="connsiteY17" fmla="*/ 228332 h 382518"/>
                <a:gd name="connsiteX18" fmla="*/ 64889 w 172441"/>
                <a:gd name="connsiteY18" fmla="*/ 185470 h 382518"/>
                <a:gd name="connsiteX19" fmla="*/ 62507 w 172441"/>
                <a:gd name="connsiteY19" fmla="*/ 140226 h 382518"/>
                <a:gd name="connsiteX20" fmla="*/ 62507 w 172441"/>
                <a:gd name="connsiteY20" fmla="*/ 104507 h 382518"/>
                <a:gd name="connsiteX21" fmla="*/ 79176 w 172441"/>
                <a:gd name="connsiteY21" fmla="*/ 90220 h 382518"/>
                <a:gd name="connsiteX22" fmla="*/ 95845 w 172441"/>
                <a:gd name="connsiteY22" fmla="*/ 104507 h 382518"/>
                <a:gd name="connsiteX23" fmla="*/ 88701 w 172441"/>
                <a:gd name="connsiteY23" fmla="*/ 137845 h 382518"/>
                <a:gd name="connsiteX24" fmla="*/ 88701 w 172441"/>
                <a:gd name="connsiteY24" fmla="*/ 178326 h 382518"/>
                <a:gd name="connsiteX25" fmla="*/ 86320 w 172441"/>
                <a:gd name="connsiteY25" fmla="*/ 218807 h 382518"/>
                <a:gd name="connsiteX26" fmla="*/ 86320 w 172441"/>
                <a:gd name="connsiteY26" fmla="*/ 256907 h 382518"/>
                <a:gd name="connsiteX27" fmla="*/ 86320 w 172441"/>
                <a:gd name="connsiteY27" fmla="*/ 295007 h 382518"/>
                <a:gd name="connsiteX28" fmla="*/ 91082 w 172441"/>
                <a:gd name="connsiteY28" fmla="*/ 328345 h 382518"/>
                <a:gd name="connsiteX29" fmla="*/ 102989 w 172441"/>
                <a:gd name="connsiteY29" fmla="*/ 359301 h 382518"/>
                <a:gd name="connsiteX30" fmla="*/ 119657 w 172441"/>
                <a:gd name="connsiteY30" fmla="*/ 378351 h 382518"/>
                <a:gd name="connsiteX31" fmla="*/ 152995 w 172441"/>
                <a:gd name="connsiteY31" fmla="*/ 378351 h 382518"/>
                <a:gd name="connsiteX32" fmla="*/ 172045 w 172441"/>
                <a:gd name="connsiteY32" fmla="*/ 361682 h 382518"/>
                <a:gd name="connsiteX33" fmla="*/ 164901 w 172441"/>
                <a:gd name="connsiteY33" fmla="*/ 335935 h 382518"/>
                <a:gd name="connsiteX34" fmla="*/ 152995 w 172441"/>
                <a:gd name="connsiteY34" fmla="*/ 321201 h 382518"/>
                <a:gd name="connsiteX35" fmla="*/ 145851 w 172441"/>
                <a:gd name="connsiteY35" fmla="*/ 292626 h 382518"/>
                <a:gd name="connsiteX36" fmla="*/ 141089 w 172441"/>
                <a:gd name="connsiteY36" fmla="*/ 252145 h 382518"/>
                <a:gd name="connsiteX37" fmla="*/ 139700 w 172441"/>
                <a:gd name="connsiteY37" fmla="*/ 221189 h 382518"/>
                <a:gd name="connsiteX38" fmla="*/ 143470 w 172441"/>
                <a:gd name="connsiteY38" fmla="*/ 185470 h 382518"/>
                <a:gd name="connsiteX39" fmla="*/ 147786 w 172441"/>
                <a:gd name="connsiteY39" fmla="*/ 147370 h 382518"/>
                <a:gd name="connsiteX40" fmla="*/ 152995 w 172441"/>
                <a:gd name="connsiteY40" fmla="*/ 92601 h 382518"/>
                <a:gd name="connsiteX41" fmla="*/ 149225 w 172441"/>
                <a:gd name="connsiteY41" fmla="*/ 53559 h 382518"/>
                <a:gd name="connsiteX42" fmla="*/ 100607 w 172441"/>
                <a:gd name="connsiteY42" fmla="*/ 2560 h 382518"/>
                <a:gd name="connsiteX0" fmla="*/ 100607 w 172441"/>
                <a:gd name="connsiteY0" fmla="*/ 2560 h 381049"/>
                <a:gd name="connsiteX1" fmla="*/ 53429 w 172441"/>
                <a:gd name="connsiteY1" fmla="*/ 9754 h 381049"/>
                <a:gd name="connsiteX2" fmla="*/ 26789 w 172441"/>
                <a:gd name="connsiteY2" fmla="*/ 28307 h 381049"/>
                <a:gd name="connsiteX3" fmla="*/ 10120 w 172441"/>
                <a:gd name="connsiteY3" fmla="*/ 64026 h 381049"/>
                <a:gd name="connsiteX4" fmla="*/ 5357 w 172441"/>
                <a:gd name="connsiteY4" fmla="*/ 97364 h 381049"/>
                <a:gd name="connsiteX5" fmla="*/ 5357 w 172441"/>
                <a:gd name="connsiteY5" fmla="*/ 154514 h 381049"/>
                <a:gd name="connsiteX6" fmla="*/ 5357 w 172441"/>
                <a:gd name="connsiteY6" fmla="*/ 202139 h 381049"/>
                <a:gd name="connsiteX7" fmla="*/ 595 w 172441"/>
                <a:gd name="connsiteY7" fmla="*/ 259289 h 381049"/>
                <a:gd name="connsiteX8" fmla="*/ 595 w 172441"/>
                <a:gd name="connsiteY8" fmla="*/ 311676 h 381049"/>
                <a:gd name="connsiteX9" fmla="*/ 5357 w 172441"/>
                <a:gd name="connsiteY9" fmla="*/ 352157 h 381049"/>
                <a:gd name="connsiteX10" fmla="*/ 17264 w 172441"/>
                <a:gd name="connsiteY10" fmla="*/ 378847 h 381049"/>
                <a:gd name="connsiteX11" fmla="*/ 45839 w 172441"/>
                <a:gd name="connsiteY11" fmla="*/ 378351 h 381049"/>
                <a:gd name="connsiteX12" fmla="*/ 62507 w 172441"/>
                <a:gd name="connsiteY12" fmla="*/ 368826 h 381049"/>
                <a:gd name="connsiteX13" fmla="*/ 67270 w 172441"/>
                <a:gd name="connsiteY13" fmla="*/ 347395 h 381049"/>
                <a:gd name="connsiteX14" fmla="*/ 57745 w 172441"/>
                <a:gd name="connsiteY14" fmla="*/ 318820 h 381049"/>
                <a:gd name="connsiteX15" fmla="*/ 57745 w 172441"/>
                <a:gd name="connsiteY15" fmla="*/ 283101 h 381049"/>
                <a:gd name="connsiteX16" fmla="*/ 62507 w 172441"/>
                <a:gd name="connsiteY16" fmla="*/ 259289 h 381049"/>
                <a:gd name="connsiteX17" fmla="*/ 69651 w 172441"/>
                <a:gd name="connsiteY17" fmla="*/ 228332 h 381049"/>
                <a:gd name="connsiteX18" fmla="*/ 64889 w 172441"/>
                <a:gd name="connsiteY18" fmla="*/ 185470 h 381049"/>
                <a:gd name="connsiteX19" fmla="*/ 62507 w 172441"/>
                <a:gd name="connsiteY19" fmla="*/ 140226 h 381049"/>
                <a:gd name="connsiteX20" fmla="*/ 62507 w 172441"/>
                <a:gd name="connsiteY20" fmla="*/ 104507 h 381049"/>
                <a:gd name="connsiteX21" fmla="*/ 79176 w 172441"/>
                <a:gd name="connsiteY21" fmla="*/ 90220 h 381049"/>
                <a:gd name="connsiteX22" fmla="*/ 95845 w 172441"/>
                <a:gd name="connsiteY22" fmla="*/ 104507 h 381049"/>
                <a:gd name="connsiteX23" fmla="*/ 88701 w 172441"/>
                <a:gd name="connsiteY23" fmla="*/ 137845 h 381049"/>
                <a:gd name="connsiteX24" fmla="*/ 88701 w 172441"/>
                <a:gd name="connsiteY24" fmla="*/ 178326 h 381049"/>
                <a:gd name="connsiteX25" fmla="*/ 86320 w 172441"/>
                <a:gd name="connsiteY25" fmla="*/ 218807 h 381049"/>
                <a:gd name="connsiteX26" fmla="*/ 86320 w 172441"/>
                <a:gd name="connsiteY26" fmla="*/ 256907 h 381049"/>
                <a:gd name="connsiteX27" fmla="*/ 86320 w 172441"/>
                <a:gd name="connsiteY27" fmla="*/ 295007 h 381049"/>
                <a:gd name="connsiteX28" fmla="*/ 91082 w 172441"/>
                <a:gd name="connsiteY28" fmla="*/ 328345 h 381049"/>
                <a:gd name="connsiteX29" fmla="*/ 102989 w 172441"/>
                <a:gd name="connsiteY29" fmla="*/ 359301 h 381049"/>
                <a:gd name="connsiteX30" fmla="*/ 119657 w 172441"/>
                <a:gd name="connsiteY30" fmla="*/ 378351 h 381049"/>
                <a:gd name="connsiteX31" fmla="*/ 152995 w 172441"/>
                <a:gd name="connsiteY31" fmla="*/ 378351 h 381049"/>
                <a:gd name="connsiteX32" fmla="*/ 172045 w 172441"/>
                <a:gd name="connsiteY32" fmla="*/ 361682 h 381049"/>
                <a:gd name="connsiteX33" fmla="*/ 164901 w 172441"/>
                <a:gd name="connsiteY33" fmla="*/ 335935 h 381049"/>
                <a:gd name="connsiteX34" fmla="*/ 152995 w 172441"/>
                <a:gd name="connsiteY34" fmla="*/ 321201 h 381049"/>
                <a:gd name="connsiteX35" fmla="*/ 145851 w 172441"/>
                <a:gd name="connsiteY35" fmla="*/ 292626 h 381049"/>
                <a:gd name="connsiteX36" fmla="*/ 141089 w 172441"/>
                <a:gd name="connsiteY36" fmla="*/ 252145 h 381049"/>
                <a:gd name="connsiteX37" fmla="*/ 139700 w 172441"/>
                <a:gd name="connsiteY37" fmla="*/ 221189 h 381049"/>
                <a:gd name="connsiteX38" fmla="*/ 143470 w 172441"/>
                <a:gd name="connsiteY38" fmla="*/ 185470 h 381049"/>
                <a:gd name="connsiteX39" fmla="*/ 147786 w 172441"/>
                <a:gd name="connsiteY39" fmla="*/ 147370 h 381049"/>
                <a:gd name="connsiteX40" fmla="*/ 152995 w 172441"/>
                <a:gd name="connsiteY40" fmla="*/ 92601 h 381049"/>
                <a:gd name="connsiteX41" fmla="*/ 149225 w 172441"/>
                <a:gd name="connsiteY41" fmla="*/ 53559 h 381049"/>
                <a:gd name="connsiteX42" fmla="*/ 100607 w 172441"/>
                <a:gd name="connsiteY42" fmla="*/ 2560 h 381049"/>
                <a:gd name="connsiteX0" fmla="*/ 100607 w 172441"/>
                <a:gd name="connsiteY0" fmla="*/ 2560 h 381049"/>
                <a:gd name="connsiteX1" fmla="*/ 53429 w 172441"/>
                <a:gd name="connsiteY1" fmla="*/ 9754 h 381049"/>
                <a:gd name="connsiteX2" fmla="*/ 26789 w 172441"/>
                <a:gd name="connsiteY2" fmla="*/ 28307 h 381049"/>
                <a:gd name="connsiteX3" fmla="*/ 10120 w 172441"/>
                <a:gd name="connsiteY3" fmla="*/ 64026 h 381049"/>
                <a:gd name="connsiteX4" fmla="*/ 5357 w 172441"/>
                <a:gd name="connsiteY4" fmla="*/ 97364 h 381049"/>
                <a:gd name="connsiteX5" fmla="*/ 5357 w 172441"/>
                <a:gd name="connsiteY5" fmla="*/ 154514 h 381049"/>
                <a:gd name="connsiteX6" fmla="*/ 5357 w 172441"/>
                <a:gd name="connsiteY6" fmla="*/ 202139 h 381049"/>
                <a:gd name="connsiteX7" fmla="*/ 595 w 172441"/>
                <a:gd name="connsiteY7" fmla="*/ 259289 h 381049"/>
                <a:gd name="connsiteX8" fmla="*/ 595 w 172441"/>
                <a:gd name="connsiteY8" fmla="*/ 311676 h 381049"/>
                <a:gd name="connsiteX9" fmla="*/ 5357 w 172441"/>
                <a:gd name="connsiteY9" fmla="*/ 352157 h 381049"/>
                <a:gd name="connsiteX10" fmla="*/ 17264 w 172441"/>
                <a:gd name="connsiteY10" fmla="*/ 378847 h 381049"/>
                <a:gd name="connsiteX11" fmla="*/ 45839 w 172441"/>
                <a:gd name="connsiteY11" fmla="*/ 378351 h 381049"/>
                <a:gd name="connsiteX12" fmla="*/ 62507 w 172441"/>
                <a:gd name="connsiteY12" fmla="*/ 368826 h 381049"/>
                <a:gd name="connsiteX13" fmla="*/ 67270 w 172441"/>
                <a:gd name="connsiteY13" fmla="*/ 347395 h 381049"/>
                <a:gd name="connsiteX14" fmla="*/ 57745 w 172441"/>
                <a:gd name="connsiteY14" fmla="*/ 318820 h 381049"/>
                <a:gd name="connsiteX15" fmla="*/ 57745 w 172441"/>
                <a:gd name="connsiteY15" fmla="*/ 283101 h 381049"/>
                <a:gd name="connsiteX16" fmla="*/ 62507 w 172441"/>
                <a:gd name="connsiteY16" fmla="*/ 259289 h 381049"/>
                <a:gd name="connsiteX17" fmla="*/ 67766 w 172441"/>
                <a:gd name="connsiteY17" fmla="*/ 228332 h 381049"/>
                <a:gd name="connsiteX18" fmla="*/ 64889 w 172441"/>
                <a:gd name="connsiteY18" fmla="*/ 185470 h 381049"/>
                <a:gd name="connsiteX19" fmla="*/ 62507 w 172441"/>
                <a:gd name="connsiteY19" fmla="*/ 140226 h 381049"/>
                <a:gd name="connsiteX20" fmla="*/ 62507 w 172441"/>
                <a:gd name="connsiteY20" fmla="*/ 104507 h 381049"/>
                <a:gd name="connsiteX21" fmla="*/ 79176 w 172441"/>
                <a:gd name="connsiteY21" fmla="*/ 90220 h 381049"/>
                <a:gd name="connsiteX22" fmla="*/ 95845 w 172441"/>
                <a:gd name="connsiteY22" fmla="*/ 104507 h 381049"/>
                <a:gd name="connsiteX23" fmla="*/ 88701 w 172441"/>
                <a:gd name="connsiteY23" fmla="*/ 137845 h 381049"/>
                <a:gd name="connsiteX24" fmla="*/ 88701 w 172441"/>
                <a:gd name="connsiteY24" fmla="*/ 178326 h 381049"/>
                <a:gd name="connsiteX25" fmla="*/ 86320 w 172441"/>
                <a:gd name="connsiteY25" fmla="*/ 218807 h 381049"/>
                <a:gd name="connsiteX26" fmla="*/ 86320 w 172441"/>
                <a:gd name="connsiteY26" fmla="*/ 256907 h 381049"/>
                <a:gd name="connsiteX27" fmla="*/ 86320 w 172441"/>
                <a:gd name="connsiteY27" fmla="*/ 295007 h 381049"/>
                <a:gd name="connsiteX28" fmla="*/ 91082 w 172441"/>
                <a:gd name="connsiteY28" fmla="*/ 328345 h 381049"/>
                <a:gd name="connsiteX29" fmla="*/ 102989 w 172441"/>
                <a:gd name="connsiteY29" fmla="*/ 359301 h 381049"/>
                <a:gd name="connsiteX30" fmla="*/ 119657 w 172441"/>
                <a:gd name="connsiteY30" fmla="*/ 378351 h 381049"/>
                <a:gd name="connsiteX31" fmla="*/ 152995 w 172441"/>
                <a:gd name="connsiteY31" fmla="*/ 378351 h 381049"/>
                <a:gd name="connsiteX32" fmla="*/ 172045 w 172441"/>
                <a:gd name="connsiteY32" fmla="*/ 361682 h 381049"/>
                <a:gd name="connsiteX33" fmla="*/ 164901 w 172441"/>
                <a:gd name="connsiteY33" fmla="*/ 335935 h 381049"/>
                <a:gd name="connsiteX34" fmla="*/ 152995 w 172441"/>
                <a:gd name="connsiteY34" fmla="*/ 321201 h 381049"/>
                <a:gd name="connsiteX35" fmla="*/ 145851 w 172441"/>
                <a:gd name="connsiteY35" fmla="*/ 292626 h 381049"/>
                <a:gd name="connsiteX36" fmla="*/ 141089 w 172441"/>
                <a:gd name="connsiteY36" fmla="*/ 252145 h 381049"/>
                <a:gd name="connsiteX37" fmla="*/ 139700 w 172441"/>
                <a:gd name="connsiteY37" fmla="*/ 221189 h 381049"/>
                <a:gd name="connsiteX38" fmla="*/ 143470 w 172441"/>
                <a:gd name="connsiteY38" fmla="*/ 185470 h 381049"/>
                <a:gd name="connsiteX39" fmla="*/ 147786 w 172441"/>
                <a:gd name="connsiteY39" fmla="*/ 147370 h 381049"/>
                <a:gd name="connsiteX40" fmla="*/ 152995 w 172441"/>
                <a:gd name="connsiteY40" fmla="*/ 92601 h 381049"/>
                <a:gd name="connsiteX41" fmla="*/ 149225 w 172441"/>
                <a:gd name="connsiteY41" fmla="*/ 53559 h 381049"/>
                <a:gd name="connsiteX42" fmla="*/ 100607 w 172441"/>
                <a:gd name="connsiteY42" fmla="*/ 2560 h 381049"/>
                <a:gd name="connsiteX0" fmla="*/ 100607 w 172441"/>
                <a:gd name="connsiteY0" fmla="*/ 2560 h 381049"/>
                <a:gd name="connsiteX1" fmla="*/ 53429 w 172441"/>
                <a:gd name="connsiteY1" fmla="*/ 9754 h 381049"/>
                <a:gd name="connsiteX2" fmla="*/ 26789 w 172441"/>
                <a:gd name="connsiteY2" fmla="*/ 28307 h 381049"/>
                <a:gd name="connsiteX3" fmla="*/ 10120 w 172441"/>
                <a:gd name="connsiteY3" fmla="*/ 64026 h 381049"/>
                <a:gd name="connsiteX4" fmla="*/ 5357 w 172441"/>
                <a:gd name="connsiteY4" fmla="*/ 97364 h 381049"/>
                <a:gd name="connsiteX5" fmla="*/ 5357 w 172441"/>
                <a:gd name="connsiteY5" fmla="*/ 154514 h 381049"/>
                <a:gd name="connsiteX6" fmla="*/ 5357 w 172441"/>
                <a:gd name="connsiteY6" fmla="*/ 202139 h 381049"/>
                <a:gd name="connsiteX7" fmla="*/ 595 w 172441"/>
                <a:gd name="connsiteY7" fmla="*/ 259289 h 381049"/>
                <a:gd name="connsiteX8" fmla="*/ 595 w 172441"/>
                <a:gd name="connsiteY8" fmla="*/ 311676 h 381049"/>
                <a:gd name="connsiteX9" fmla="*/ 5357 w 172441"/>
                <a:gd name="connsiteY9" fmla="*/ 352157 h 381049"/>
                <a:gd name="connsiteX10" fmla="*/ 17264 w 172441"/>
                <a:gd name="connsiteY10" fmla="*/ 378847 h 381049"/>
                <a:gd name="connsiteX11" fmla="*/ 45839 w 172441"/>
                <a:gd name="connsiteY11" fmla="*/ 378351 h 381049"/>
                <a:gd name="connsiteX12" fmla="*/ 62507 w 172441"/>
                <a:gd name="connsiteY12" fmla="*/ 368826 h 381049"/>
                <a:gd name="connsiteX13" fmla="*/ 67270 w 172441"/>
                <a:gd name="connsiteY13" fmla="*/ 347395 h 381049"/>
                <a:gd name="connsiteX14" fmla="*/ 57745 w 172441"/>
                <a:gd name="connsiteY14" fmla="*/ 318820 h 381049"/>
                <a:gd name="connsiteX15" fmla="*/ 57745 w 172441"/>
                <a:gd name="connsiteY15" fmla="*/ 283101 h 381049"/>
                <a:gd name="connsiteX16" fmla="*/ 62507 w 172441"/>
                <a:gd name="connsiteY16" fmla="*/ 259289 h 381049"/>
                <a:gd name="connsiteX17" fmla="*/ 67766 w 172441"/>
                <a:gd name="connsiteY17" fmla="*/ 228332 h 381049"/>
                <a:gd name="connsiteX18" fmla="*/ 64889 w 172441"/>
                <a:gd name="connsiteY18" fmla="*/ 185470 h 381049"/>
                <a:gd name="connsiteX19" fmla="*/ 62507 w 172441"/>
                <a:gd name="connsiteY19" fmla="*/ 140226 h 381049"/>
                <a:gd name="connsiteX20" fmla="*/ 62507 w 172441"/>
                <a:gd name="connsiteY20" fmla="*/ 104507 h 381049"/>
                <a:gd name="connsiteX21" fmla="*/ 79176 w 172441"/>
                <a:gd name="connsiteY21" fmla="*/ 90220 h 381049"/>
                <a:gd name="connsiteX22" fmla="*/ 95845 w 172441"/>
                <a:gd name="connsiteY22" fmla="*/ 104507 h 381049"/>
                <a:gd name="connsiteX23" fmla="*/ 91529 w 172441"/>
                <a:gd name="connsiteY23" fmla="*/ 137845 h 381049"/>
                <a:gd name="connsiteX24" fmla="*/ 88701 w 172441"/>
                <a:gd name="connsiteY24" fmla="*/ 178326 h 381049"/>
                <a:gd name="connsiteX25" fmla="*/ 86320 w 172441"/>
                <a:gd name="connsiteY25" fmla="*/ 218807 h 381049"/>
                <a:gd name="connsiteX26" fmla="*/ 86320 w 172441"/>
                <a:gd name="connsiteY26" fmla="*/ 256907 h 381049"/>
                <a:gd name="connsiteX27" fmla="*/ 86320 w 172441"/>
                <a:gd name="connsiteY27" fmla="*/ 295007 h 381049"/>
                <a:gd name="connsiteX28" fmla="*/ 91082 w 172441"/>
                <a:gd name="connsiteY28" fmla="*/ 328345 h 381049"/>
                <a:gd name="connsiteX29" fmla="*/ 102989 w 172441"/>
                <a:gd name="connsiteY29" fmla="*/ 359301 h 381049"/>
                <a:gd name="connsiteX30" fmla="*/ 119657 w 172441"/>
                <a:gd name="connsiteY30" fmla="*/ 378351 h 381049"/>
                <a:gd name="connsiteX31" fmla="*/ 152995 w 172441"/>
                <a:gd name="connsiteY31" fmla="*/ 378351 h 381049"/>
                <a:gd name="connsiteX32" fmla="*/ 172045 w 172441"/>
                <a:gd name="connsiteY32" fmla="*/ 361682 h 381049"/>
                <a:gd name="connsiteX33" fmla="*/ 164901 w 172441"/>
                <a:gd name="connsiteY33" fmla="*/ 335935 h 381049"/>
                <a:gd name="connsiteX34" fmla="*/ 152995 w 172441"/>
                <a:gd name="connsiteY34" fmla="*/ 321201 h 381049"/>
                <a:gd name="connsiteX35" fmla="*/ 145851 w 172441"/>
                <a:gd name="connsiteY35" fmla="*/ 292626 h 381049"/>
                <a:gd name="connsiteX36" fmla="*/ 141089 w 172441"/>
                <a:gd name="connsiteY36" fmla="*/ 252145 h 381049"/>
                <a:gd name="connsiteX37" fmla="*/ 139700 w 172441"/>
                <a:gd name="connsiteY37" fmla="*/ 221189 h 381049"/>
                <a:gd name="connsiteX38" fmla="*/ 143470 w 172441"/>
                <a:gd name="connsiteY38" fmla="*/ 185470 h 381049"/>
                <a:gd name="connsiteX39" fmla="*/ 147786 w 172441"/>
                <a:gd name="connsiteY39" fmla="*/ 147370 h 381049"/>
                <a:gd name="connsiteX40" fmla="*/ 152995 w 172441"/>
                <a:gd name="connsiteY40" fmla="*/ 92601 h 381049"/>
                <a:gd name="connsiteX41" fmla="*/ 149225 w 172441"/>
                <a:gd name="connsiteY41" fmla="*/ 53559 h 381049"/>
                <a:gd name="connsiteX42" fmla="*/ 100607 w 172441"/>
                <a:gd name="connsiteY42" fmla="*/ 2560 h 381049"/>
                <a:gd name="connsiteX0" fmla="*/ 100607 w 172441"/>
                <a:gd name="connsiteY0" fmla="*/ 3028 h 381517"/>
                <a:gd name="connsiteX1" fmla="*/ 56257 w 172441"/>
                <a:gd name="connsiteY1" fmla="*/ 8337 h 381517"/>
                <a:gd name="connsiteX2" fmla="*/ 26789 w 172441"/>
                <a:gd name="connsiteY2" fmla="*/ 28775 h 381517"/>
                <a:gd name="connsiteX3" fmla="*/ 10120 w 172441"/>
                <a:gd name="connsiteY3" fmla="*/ 64494 h 381517"/>
                <a:gd name="connsiteX4" fmla="*/ 5357 w 172441"/>
                <a:gd name="connsiteY4" fmla="*/ 97832 h 381517"/>
                <a:gd name="connsiteX5" fmla="*/ 5357 w 172441"/>
                <a:gd name="connsiteY5" fmla="*/ 154982 h 381517"/>
                <a:gd name="connsiteX6" fmla="*/ 5357 w 172441"/>
                <a:gd name="connsiteY6" fmla="*/ 202607 h 381517"/>
                <a:gd name="connsiteX7" fmla="*/ 595 w 172441"/>
                <a:gd name="connsiteY7" fmla="*/ 259757 h 381517"/>
                <a:gd name="connsiteX8" fmla="*/ 595 w 172441"/>
                <a:gd name="connsiteY8" fmla="*/ 312144 h 381517"/>
                <a:gd name="connsiteX9" fmla="*/ 5357 w 172441"/>
                <a:gd name="connsiteY9" fmla="*/ 352625 h 381517"/>
                <a:gd name="connsiteX10" fmla="*/ 17264 w 172441"/>
                <a:gd name="connsiteY10" fmla="*/ 379315 h 381517"/>
                <a:gd name="connsiteX11" fmla="*/ 45839 w 172441"/>
                <a:gd name="connsiteY11" fmla="*/ 378819 h 381517"/>
                <a:gd name="connsiteX12" fmla="*/ 62507 w 172441"/>
                <a:gd name="connsiteY12" fmla="*/ 369294 h 381517"/>
                <a:gd name="connsiteX13" fmla="*/ 67270 w 172441"/>
                <a:gd name="connsiteY13" fmla="*/ 347863 h 381517"/>
                <a:gd name="connsiteX14" fmla="*/ 57745 w 172441"/>
                <a:gd name="connsiteY14" fmla="*/ 319288 h 381517"/>
                <a:gd name="connsiteX15" fmla="*/ 57745 w 172441"/>
                <a:gd name="connsiteY15" fmla="*/ 283569 h 381517"/>
                <a:gd name="connsiteX16" fmla="*/ 62507 w 172441"/>
                <a:gd name="connsiteY16" fmla="*/ 259757 h 381517"/>
                <a:gd name="connsiteX17" fmla="*/ 67766 w 172441"/>
                <a:gd name="connsiteY17" fmla="*/ 228800 h 381517"/>
                <a:gd name="connsiteX18" fmla="*/ 64889 w 172441"/>
                <a:gd name="connsiteY18" fmla="*/ 185938 h 381517"/>
                <a:gd name="connsiteX19" fmla="*/ 62507 w 172441"/>
                <a:gd name="connsiteY19" fmla="*/ 140694 h 381517"/>
                <a:gd name="connsiteX20" fmla="*/ 62507 w 172441"/>
                <a:gd name="connsiteY20" fmla="*/ 104975 h 381517"/>
                <a:gd name="connsiteX21" fmla="*/ 79176 w 172441"/>
                <a:gd name="connsiteY21" fmla="*/ 90688 h 381517"/>
                <a:gd name="connsiteX22" fmla="*/ 95845 w 172441"/>
                <a:gd name="connsiteY22" fmla="*/ 104975 h 381517"/>
                <a:gd name="connsiteX23" fmla="*/ 91529 w 172441"/>
                <a:gd name="connsiteY23" fmla="*/ 138313 h 381517"/>
                <a:gd name="connsiteX24" fmla="*/ 88701 w 172441"/>
                <a:gd name="connsiteY24" fmla="*/ 178794 h 381517"/>
                <a:gd name="connsiteX25" fmla="*/ 86320 w 172441"/>
                <a:gd name="connsiteY25" fmla="*/ 219275 h 381517"/>
                <a:gd name="connsiteX26" fmla="*/ 86320 w 172441"/>
                <a:gd name="connsiteY26" fmla="*/ 257375 h 381517"/>
                <a:gd name="connsiteX27" fmla="*/ 86320 w 172441"/>
                <a:gd name="connsiteY27" fmla="*/ 295475 h 381517"/>
                <a:gd name="connsiteX28" fmla="*/ 91082 w 172441"/>
                <a:gd name="connsiteY28" fmla="*/ 328813 h 381517"/>
                <a:gd name="connsiteX29" fmla="*/ 102989 w 172441"/>
                <a:gd name="connsiteY29" fmla="*/ 359769 h 381517"/>
                <a:gd name="connsiteX30" fmla="*/ 119657 w 172441"/>
                <a:gd name="connsiteY30" fmla="*/ 378819 h 381517"/>
                <a:gd name="connsiteX31" fmla="*/ 152995 w 172441"/>
                <a:gd name="connsiteY31" fmla="*/ 378819 h 381517"/>
                <a:gd name="connsiteX32" fmla="*/ 172045 w 172441"/>
                <a:gd name="connsiteY32" fmla="*/ 362150 h 381517"/>
                <a:gd name="connsiteX33" fmla="*/ 164901 w 172441"/>
                <a:gd name="connsiteY33" fmla="*/ 336403 h 381517"/>
                <a:gd name="connsiteX34" fmla="*/ 152995 w 172441"/>
                <a:gd name="connsiteY34" fmla="*/ 321669 h 381517"/>
                <a:gd name="connsiteX35" fmla="*/ 145851 w 172441"/>
                <a:gd name="connsiteY35" fmla="*/ 293094 h 381517"/>
                <a:gd name="connsiteX36" fmla="*/ 141089 w 172441"/>
                <a:gd name="connsiteY36" fmla="*/ 252613 h 381517"/>
                <a:gd name="connsiteX37" fmla="*/ 139700 w 172441"/>
                <a:gd name="connsiteY37" fmla="*/ 221657 h 381517"/>
                <a:gd name="connsiteX38" fmla="*/ 143470 w 172441"/>
                <a:gd name="connsiteY38" fmla="*/ 185938 h 381517"/>
                <a:gd name="connsiteX39" fmla="*/ 147786 w 172441"/>
                <a:gd name="connsiteY39" fmla="*/ 147838 h 381517"/>
                <a:gd name="connsiteX40" fmla="*/ 152995 w 172441"/>
                <a:gd name="connsiteY40" fmla="*/ 93069 h 381517"/>
                <a:gd name="connsiteX41" fmla="*/ 149225 w 172441"/>
                <a:gd name="connsiteY41" fmla="*/ 54027 h 381517"/>
                <a:gd name="connsiteX42" fmla="*/ 100607 w 172441"/>
                <a:gd name="connsiteY42" fmla="*/ 3028 h 381517"/>
                <a:gd name="connsiteX0" fmla="*/ 100607 w 172441"/>
                <a:gd name="connsiteY0" fmla="*/ 1750 h 380239"/>
                <a:gd name="connsiteX1" fmla="*/ 56257 w 172441"/>
                <a:gd name="connsiteY1" fmla="*/ 7059 h 380239"/>
                <a:gd name="connsiteX2" fmla="*/ 26789 w 172441"/>
                <a:gd name="connsiteY2" fmla="*/ 27497 h 380239"/>
                <a:gd name="connsiteX3" fmla="*/ 10120 w 172441"/>
                <a:gd name="connsiteY3" fmla="*/ 63216 h 380239"/>
                <a:gd name="connsiteX4" fmla="*/ 5357 w 172441"/>
                <a:gd name="connsiteY4" fmla="*/ 96554 h 380239"/>
                <a:gd name="connsiteX5" fmla="*/ 5357 w 172441"/>
                <a:gd name="connsiteY5" fmla="*/ 153704 h 380239"/>
                <a:gd name="connsiteX6" fmla="*/ 5357 w 172441"/>
                <a:gd name="connsiteY6" fmla="*/ 201329 h 380239"/>
                <a:gd name="connsiteX7" fmla="*/ 595 w 172441"/>
                <a:gd name="connsiteY7" fmla="*/ 258479 h 380239"/>
                <a:gd name="connsiteX8" fmla="*/ 595 w 172441"/>
                <a:gd name="connsiteY8" fmla="*/ 310866 h 380239"/>
                <a:gd name="connsiteX9" fmla="*/ 5357 w 172441"/>
                <a:gd name="connsiteY9" fmla="*/ 351347 h 380239"/>
                <a:gd name="connsiteX10" fmla="*/ 17264 w 172441"/>
                <a:gd name="connsiteY10" fmla="*/ 378037 h 380239"/>
                <a:gd name="connsiteX11" fmla="*/ 45839 w 172441"/>
                <a:gd name="connsiteY11" fmla="*/ 377541 h 380239"/>
                <a:gd name="connsiteX12" fmla="*/ 62507 w 172441"/>
                <a:gd name="connsiteY12" fmla="*/ 368016 h 380239"/>
                <a:gd name="connsiteX13" fmla="*/ 67270 w 172441"/>
                <a:gd name="connsiteY13" fmla="*/ 346585 h 380239"/>
                <a:gd name="connsiteX14" fmla="*/ 57745 w 172441"/>
                <a:gd name="connsiteY14" fmla="*/ 318010 h 380239"/>
                <a:gd name="connsiteX15" fmla="*/ 57745 w 172441"/>
                <a:gd name="connsiteY15" fmla="*/ 282291 h 380239"/>
                <a:gd name="connsiteX16" fmla="*/ 62507 w 172441"/>
                <a:gd name="connsiteY16" fmla="*/ 258479 h 380239"/>
                <a:gd name="connsiteX17" fmla="*/ 67766 w 172441"/>
                <a:gd name="connsiteY17" fmla="*/ 227522 h 380239"/>
                <a:gd name="connsiteX18" fmla="*/ 64889 w 172441"/>
                <a:gd name="connsiteY18" fmla="*/ 184660 h 380239"/>
                <a:gd name="connsiteX19" fmla="*/ 62507 w 172441"/>
                <a:gd name="connsiteY19" fmla="*/ 139416 h 380239"/>
                <a:gd name="connsiteX20" fmla="*/ 62507 w 172441"/>
                <a:gd name="connsiteY20" fmla="*/ 103697 h 380239"/>
                <a:gd name="connsiteX21" fmla="*/ 79176 w 172441"/>
                <a:gd name="connsiteY21" fmla="*/ 89410 h 380239"/>
                <a:gd name="connsiteX22" fmla="*/ 95845 w 172441"/>
                <a:gd name="connsiteY22" fmla="*/ 103697 h 380239"/>
                <a:gd name="connsiteX23" fmla="*/ 91529 w 172441"/>
                <a:gd name="connsiteY23" fmla="*/ 137035 h 380239"/>
                <a:gd name="connsiteX24" fmla="*/ 88701 w 172441"/>
                <a:gd name="connsiteY24" fmla="*/ 177516 h 380239"/>
                <a:gd name="connsiteX25" fmla="*/ 86320 w 172441"/>
                <a:gd name="connsiteY25" fmla="*/ 217997 h 380239"/>
                <a:gd name="connsiteX26" fmla="*/ 86320 w 172441"/>
                <a:gd name="connsiteY26" fmla="*/ 256097 h 380239"/>
                <a:gd name="connsiteX27" fmla="*/ 86320 w 172441"/>
                <a:gd name="connsiteY27" fmla="*/ 294197 h 380239"/>
                <a:gd name="connsiteX28" fmla="*/ 91082 w 172441"/>
                <a:gd name="connsiteY28" fmla="*/ 327535 h 380239"/>
                <a:gd name="connsiteX29" fmla="*/ 102989 w 172441"/>
                <a:gd name="connsiteY29" fmla="*/ 358491 h 380239"/>
                <a:gd name="connsiteX30" fmla="*/ 119657 w 172441"/>
                <a:gd name="connsiteY30" fmla="*/ 377541 h 380239"/>
                <a:gd name="connsiteX31" fmla="*/ 152995 w 172441"/>
                <a:gd name="connsiteY31" fmla="*/ 377541 h 380239"/>
                <a:gd name="connsiteX32" fmla="*/ 172045 w 172441"/>
                <a:gd name="connsiteY32" fmla="*/ 360872 h 380239"/>
                <a:gd name="connsiteX33" fmla="*/ 164901 w 172441"/>
                <a:gd name="connsiteY33" fmla="*/ 335125 h 380239"/>
                <a:gd name="connsiteX34" fmla="*/ 152995 w 172441"/>
                <a:gd name="connsiteY34" fmla="*/ 320391 h 380239"/>
                <a:gd name="connsiteX35" fmla="*/ 145851 w 172441"/>
                <a:gd name="connsiteY35" fmla="*/ 291816 h 380239"/>
                <a:gd name="connsiteX36" fmla="*/ 141089 w 172441"/>
                <a:gd name="connsiteY36" fmla="*/ 251335 h 380239"/>
                <a:gd name="connsiteX37" fmla="*/ 139700 w 172441"/>
                <a:gd name="connsiteY37" fmla="*/ 220379 h 380239"/>
                <a:gd name="connsiteX38" fmla="*/ 143470 w 172441"/>
                <a:gd name="connsiteY38" fmla="*/ 184660 h 380239"/>
                <a:gd name="connsiteX39" fmla="*/ 147786 w 172441"/>
                <a:gd name="connsiteY39" fmla="*/ 146560 h 380239"/>
                <a:gd name="connsiteX40" fmla="*/ 152995 w 172441"/>
                <a:gd name="connsiteY40" fmla="*/ 91791 h 380239"/>
                <a:gd name="connsiteX41" fmla="*/ 146701 w 172441"/>
                <a:gd name="connsiteY41" fmla="*/ 35085 h 380239"/>
                <a:gd name="connsiteX42" fmla="*/ 100607 w 172441"/>
                <a:gd name="connsiteY42" fmla="*/ 1750 h 380239"/>
                <a:gd name="connsiteX0" fmla="*/ 100607 w 172441"/>
                <a:gd name="connsiteY0" fmla="*/ 1627 h 380116"/>
                <a:gd name="connsiteX1" fmla="*/ 56257 w 172441"/>
                <a:gd name="connsiteY1" fmla="*/ 6936 h 380116"/>
                <a:gd name="connsiteX2" fmla="*/ 26789 w 172441"/>
                <a:gd name="connsiteY2" fmla="*/ 22326 h 380116"/>
                <a:gd name="connsiteX3" fmla="*/ 10120 w 172441"/>
                <a:gd name="connsiteY3" fmla="*/ 63093 h 380116"/>
                <a:gd name="connsiteX4" fmla="*/ 5357 w 172441"/>
                <a:gd name="connsiteY4" fmla="*/ 96431 h 380116"/>
                <a:gd name="connsiteX5" fmla="*/ 5357 w 172441"/>
                <a:gd name="connsiteY5" fmla="*/ 153581 h 380116"/>
                <a:gd name="connsiteX6" fmla="*/ 5357 w 172441"/>
                <a:gd name="connsiteY6" fmla="*/ 201206 h 380116"/>
                <a:gd name="connsiteX7" fmla="*/ 595 w 172441"/>
                <a:gd name="connsiteY7" fmla="*/ 258356 h 380116"/>
                <a:gd name="connsiteX8" fmla="*/ 595 w 172441"/>
                <a:gd name="connsiteY8" fmla="*/ 310743 h 380116"/>
                <a:gd name="connsiteX9" fmla="*/ 5357 w 172441"/>
                <a:gd name="connsiteY9" fmla="*/ 351224 h 380116"/>
                <a:gd name="connsiteX10" fmla="*/ 17264 w 172441"/>
                <a:gd name="connsiteY10" fmla="*/ 377914 h 380116"/>
                <a:gd name="connsiteX11" fmla="*/ 45839 w 172441"/>
                <a:gd name="connsiteY11" fmla="*/ 377418 h 380116"/>
                <a:gd name="connsiteX12" fmla="*/ 62507 w 172441"/>
                <a:gd name="connsiteY12" fmla="*/ 367893 h 380116"/>
                <a:gd name="connsiteX13" fmla="*/ 67270 w 172441"/>
                <a:gd name="connsiteY13" fmla="*/ 346462 h 380116"/>
                <a:gd name="connsiteX14" fmla="*/ 57745 w 172441"/>
                <a:gd name="connsiteY14" fmla="*/ 317887 h 380116"/>
                <a:gd name="connsiteX15" fmla="*/ 57745 w 172441"/>
                <a:gd name="connsiteY15" fmla="*/ 282168 h 380116"/>
                <a:gd name="connsiteX16" fmla="*/ 62507 w 172441"/>
                <a:gd name="connsiteY16" fmla="*/ 258356 h 380116"/>
                <a:gd name="connsiteX17" fmla="*/ 67766 w 172441"/>
                <a:gd name="connsiteY17" fmla="*/ 227399 h 380116"/>
                <a:gd name="connsiteX18" fmla="*/ 64889 w 172441"/>
                <a:gd name="connsiteY18" fmla="*/ 184537 h 380116"/>
                <a:gd name="connsiteX19" fmla="*/ 62507 w 172441"/>
                <a:gd name="connsiteY19" fmla="*/ 139293 h 380116"/>
                <a:gd name="connsiteX20" fmla="*/ 62507 w 172441"/>
                <a:gd name="connsiteY20" fmla="*/ 103574 h 380116"/>
                <a:gd name="connsiteX21" fmla="*/ 79176 w 172441"/>
                <a:gd name="connsiteY21" fmla="*/ 89287 h 380116"/>
                <a:gd name="connsiteX22" fmla="*/ 95845 w 172441"/>
                <a:gd name="connsiteY22" fmla="*/ 103574 h 380116"/>
                <a:gd name="connsiteX23" fmla="*/ 91529 w 172441"/>
                <a:gd name="connsiteY23" fmla="*/ 136912 h 380116"/>
                <a:gd name="connsiteX24" fmla="*/ 88701 w 172441"/>
                <a:gd name="connsiteY24" fmla="*/ 177393 h 380116"/>
                <a:gd name="connsiteX25" fmla="*/ 86320 w 172441"/>
                <a:gd name="connsiteY25" fmla="*/ 217874 h 380116"/>
                <a:gd name="connsiteX26" fmla="*/ 86320 w 172441"/>
                <a:gd name="connsiteY26" fmla="*/ 255974 h 380116"/>
                <a:gd name="connsiteX27" fmla="*/ 86320 w 172441"/>
                <a:gd name="connsiteY27" fmla="*/ 294074 h 380116"/>
                <a:gd name="connsiteX28" fmla="*/ 91082 w 172441"/>
                <a:gd name="connsiteY28" fmla="*/ 327412 h 380116"/>
                <a:gd name="connsiteX29" fmla="*/ 102989 w 172441"/>
                <a:gd name="connsiteY29" fmla="*/ 358368 h 380116"/>
                <a:gd name="connsiteX30" fmla="*/ 119657 w 172441"/>
                <a:gd name="connsiteY30" fmla="*/ 377418 h 380116"/>
                <a:gd name="connsiteX31" fmla="*/ 152995 w 172441"/>
                <a:gd name="connsiteY31" fmla="*/ 377418 h 380116"/>
                <a:gd name="connsiteX32" fmla="*/ 172045 w 172441"/>
                <a:gd name="connsiteY32" fmla="*/ 360749 h 380116"/>
                <a:gd name="connsiteX33" fmla="*/ 164901 w 172441"/>
                <a:gd name="connsiteY33" fmla="*/ 335002 h 380116"/>
                <a:gd name="connsiteX34" fmla="*/ 152995 w 172441"/>
                <a:gd name="connsiteY34" fmla="*/ 320268 h 380116"/>
                <a:gd name="connsiteX35" fmla="*/ 145851 w 172441"/>
                <a:gd name="connsiteY35" fmla="*/ 291693 h 380116"/>
                <a:gd name="connsiteX36" fmla="*/ 141089 w 172441"/>
                <a:gd name="connsiteY36" fmla="*/ 251212 h 380116"/>
                <a:gd name="connsiteX37" fmla="*/ 139700 w 172441"/>
                <a:gd name="connsiteY37" fmla="*/ 220256 h 380116"/>
                <a:gd name="connsiteX38" fmla="*/ 143470 w 172441"/>
                <a:gd name="connsiteY38" fmla="*/ 184537 h 380116"/>
                <a:gd name="connsiteX39" fmla="*/ 147786 w 172441"/>
                <a:gd name="connsiteY39" fmla="*/ 146437 h 380116"/>
                <a:gd name="connsiteX40" fmla="*/ 152995 w 172441"/>
                <a:gd name="connsiteY40" fmla="*/ 91668 h 380116"/>
                <a:gd name="connsiteX41" fmla="*/ 146701 w 172441"/>
                <a:gd name="connsiteY41" fmla="*/ 34962 h 380116"/>
                <a:gd name="connsiteX42" fmla="*/ 100607 w 172441"/>
                <a:gd name="connsiteY42" fmla="*/ 1627 h 3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2441" h="380116">
                  <a:moveTo>
                    <a:pt x="100607" y="1627"/>
                  </a:moveTo>
                  <a:cubicBezTo>
                    <a:pt x="85533" y="-3044"/>
                    <a:pt x="68560" y="3486"/>
                    <a:pt x="56257" y="6936"/>
                  </a:cubicBezTo>
                  <a:cubicBezTo>
                    <a:pt x="43954" y="10386"/>
                    <a:pt x="34479" y="12967"/>
                    <a:pt x="26789" y="22326"/>
                  </a:cubicBezTo>
                  <a:cubicBezTo>
                    <a:pt x="19100" y="31686"/>
                    <a:pt x="13692" y="50742"/>
                    <a:pt x="10120" y="63093"/>
                  </a:cubicBezTo>
                  <a:cubicBezTo>
                    <a:pt x="6548" y="75444"/>
                    <a:pt x="6151" y="81350"/>
                    <a:pt x="5357" y="96431"/>
                  </a:cubicBezTo>
                  <a:cubicBezTo>
                    <a:pt x="4563" y="111512"/>
                    <a:pt x="5357" y="153581"/>
                    <a:pt x="5357" y="153581"/>
                  </a:cubicBezTo>
                  <a:cubicBezTo>
                    <a:pt x="5357" y="171043"/>
                    <a:pt x="6151" y="183744"/>
                    <a:pt x="5357" y="201206"/>
                  </a:cubicBezTo>
                  <a:cubicBezTo>
                    <a:pt x="4563" y="218668"/>
                    <a:pt x="1389" y="240100"/>
                    <a:pt x="595" y="258356"/>
                  </a:cubicBezTo>
                  <a:cubicBezTo>
                    <a:pt x="-199" y="276612"/>
                    <a:pt x="-199" y="295265"/>
                    <a:pt x="595" y="310743"/>
                  </a:cubicBezTo>
                  <a:cubicBezTo>
                    <a:pt x="1389" y="326221"/>
                    <a:pt x="2579" y="340029"/>
                    <a:pt x="5357" y="351224"/>
                  </a:cubicBezTo>
                  <a:cubicBezTo>
                    <a:pt x="8135" y="362419"/>
                    <a:pt x="10517" y="373548"/>
                    <a:pt x="17264" y="377914"/>
                  </a:cubicBezTo>
                  <a:cubicBezTo>
                    <a:pt x="24011" y="382280"/>
                    <a:pt x="38299" y="379088"/>
                    <a:pt x="45839" y="377418"/>
                  </a:cubicBezTo>
                  <a:cubicBezTo>
                    <a:pt x="53380" y="375748"/>
                    <a:pt x="58935" y="373052"/>
                    <a:pt x="62507" y="367893"/>
                  </a:cubicBezTo>
                  <a:cubicBezTo>
                    <a:pt x="66079" y="362734"/>
                    <a:pt x="68064" y="354796"/>
                    <a:pt x="67270" y="346462"/>
                  </a:cubicBezTo>
                  <a:cubicBezTo>
                    <a:pt x="66476" y="338128"/>
                    <a:pt x="59332" y="328603"/>
                    <a:pt x="57745" y="317887"/>
                  </a:cubicBezTo>
                  <a:cubicBezTo>
                    <a:pt x="56158" y="307171"/>
                    <a:pt x="56951" y="292090"/>
                    <a:pt x="57745" y="282168"/>
                  </a:cubicBezTo>
                  <a:cubicBezTo>
                    <a:pt x="58539" y="272246"/>
                    <a:pt x="60837" y="267484"/>
                    <a:pt x="62507" y="258356"/>
                  </a:cubicBezTo>
                  <a:cubicBezTo>
                    <a:pt x="64177" y="249228"/>
                    <a:pt x="67369" y="239702"/>
                    <a:pt x="67766" y="227399"/>
                  </a:cubicBezTo>
                  <a:cubicBezTo>
                    <a:pt x="68163" y="215096"/>
                    <a:pt x="65765" y="199221"/>
                    <a:pt x="64889" y="184537"/>
                  </a:cubicBezTo>
                  <a:cubicBezTo>
                    <a:pt x="64013" y="169853"/>
                    <a:pt x="62904" y="152787"/>
                    <a:pt x="62507" y="139293"/>
                  </a:cubicBezTo>
                  <a:cubicBezTo>
                    <a:pt x="62110" y="125799"/>
                    <a:pt x="59729" y="111908"/>
                    <a:pt x="62507" y="103574"/>
                  </a:cubicBezTo>
                  <a:cubicBezTo>
                    <a:pt x="65285" y="95240"/>
                    <a:pt x="73620" y="89287"/>
                    <a:pt x="79176" y="89287"/>
                  </a:cubicBezTo>
                  <a:cubicBezTo>
                    <a:pt x="84732" y="89287"/>
                    <a:pt x="93786" y="95637"/>
                    <a:pt x="95845" y="103574"/>
                  </a:cubicBezTo>
                  <a:cubicBezTo>
                    <a:pt x="97904" y="111512"/>
                    <a:pt x="92720" y="124609"/>
                    <a:pt x="91529" y="136912"/>
                  </a:cubicBezTo>
                  <a:cubicBezTo>
                    <a:pt x="90338" y="149215"/>
                    <a:pt x="89569" y="163899"/>
                    <a:pt x="88701" y="177393"/>
                  </a:cubicBezTo>
                  <a:cubicBezTo>
                    <a:pt x="87833" y="190887"/>
                    <a:pt x="86717" y="204777"/>
                    <a:pt x="86320" y="217874"/>
                  </a:cubicBezTo>
                  <a:cubicBezTo>
                    <a:pt x="85923" y="230971"/>
                    <a:pt x="86320" y="255974"/>
                    <a:pt x="86320" y="255974"/>
                  </a:cubicBezTo>
                  <a:cubicBezTo>
                    <a:pt x="86320" y="268674"/>
                    <a:pt x="85526" y="282168"/>
                    <a:pt x="86320" y="294074"/>
                  </a:cubicBezTo>
                  <a:cubicBezTo>
                    <a:pt x="87114" y="305980"/>
                    <a:pt x="88304" y="316696"/>
                    <a:pt x="91082" y="327412"/>
                  </a:cubicBezTo>
                  <a:cubicBezTo>
                    <a:pt x="93860" y="338128"/>
                    <a:pt x="98227" y="350034"/>
                    <a:pt x="102989" y="358368"/>
                  </a:cubicBezTo>
                  <a:cubicBezTo>
                    <a:pt x="107751" y="366702"/>
                    <a:pt x="111323" y="374243"/>
                    <a:pt x="119657" y="377418"/>
                  </a:cubicBezTo>
                  <a:cubicBezTo>
                    <a:pt x="127991" y="380593"/>
                    <a:pt x="144264" y="380196"/>
                    <a:pt x="152995" y="377418"/>
                  </a:cubicBezTo>
                  <a:cubicBezTo>
                    <a:pt x="161726" y="374640"/>
                    <a:pt x="170061" y="367818"/>
                    <a:pt x="172045" y="360749"/>
                  </a:cubicBezTo>
                  <a:cubicBezTo>
                    <a:pt x="174029" y="353680"/>
                    <a:pt x="168076" y="341749"/>
                    <a:pt x="164901" y="335002"/>
                  </a:cubicBezTo>
                  <a:cubicBezTo>
                    <a:pt x="161726" y="328255"/>
                    <a:pt x="156170" y="327486"/>
                    <a:pt x="152995" y="320268"/>
                  </a:cubicBezTo>
                  <a:cubicBezTo>
                    <a:pt x="149820" y="313050"/>
                    <a:pt x="147835" y="303202"/>
                    <a:pt x="145851" y="291693"/>
                  </a:cubicBezTo>
                  <a:cubicBezTo>
                    <a:pt x="143867" y="280184"/>
                    <a:pt x="142114" y="263118"/>
                    <a:pt x="141089" y="251212"/>
                  </a:cubicBezTo>
                  <a:cubicBezTo>
                    <a:pt x="140064" y="239306"/>
                    <a:pt x="139303" y="231368"/>
                    <a:pt x="139700" y="220256"/>
                  </a:cubicBezTo>
                  <a:cubicBezTo>
                    <a:pt x="140097" y="209144"/>
                    <a:pt x="142122" y="196840"/>
                    <a:pt x="143470" y="184537"/>
                  </a:cubicBezTo>
                  <a:cubicBezTo>
                    <a:pt x="144818" y="172234"/>
                    <a:pt x="146199" y="161915"/>
                    <a:pt x="147786" y="146437"/>
                  </a:cubicBezTo>
                  <a:cubicBezTo>
                    <a:pt x="149374" y="130959"/>
                    <a:pt x="152598" y="107146"/>
                    <a:pt x="152995" y="91668"/>
                  </a:cubicBezTo>
                  <a:cubicBezTo>
                    <a:pt x="153392" y="76190"/>
                    <a:pt x="155432" y="49969"/>
                    <a:pt x="146701" y="34962"/>
                  </a:cubicBezTo>
                  <a:cubicBezTo>
                    <a:pt x="137970" y="19955"/>
                    <a:pt x="115681" y="6298"/>
                    <a:pt x="100607" y="1627"/>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713" name="任意多边形 467">
              <a:extLst>
                <a:ext uri="{FF2B5EF4-FFF2-40B4-BE49-F238E27FC236}">
                  <a16:creationId xmlns:a16="http://schemas.microsoft.com/office/drawing/2014/main" id="{9F84F724-CEBD-2D1C-7693-A67432C2E9A6}"/>
                </a:ext>
              </a:extLst>
            </p:cNvPr>
            <p:cNvSpPr>
              <a:spLocks noChangeAspect="1"/>
            </p:cNvSpPr>
            <p:nvPr/>
          </p:nvSpPr>
          <p:spPr>
            <a:xfrm rot="5400000" flipH="1" flipV="1">
              <a:off x="11034685" y="5789931"/>
              <a:ext cx="114286" cy="252026"/>
            </a:xfrm>
            <a:custGeom>
              <a:avLst/>
              <a:gdLst>
                <a:gd name="connsiteX0" fmla="*/ 100607 w 172441"/>
                <a:gd name="connsiteY0" fmla="*/ 1963 h 384749"/>
                <a:gd name="connsiteX1" fmla="*/ 50601 w 172441"/>
                <a:gd name="connsiteY1" fmla="*/ 13870 h 384749"/>
                <a:gd name="connsiteX2" fmla="*/ 26789 w 172441"/>
                <a:gd name="connsiteY2" fmla="*/ 30538 h 384749"/>
                <a:gd name="connsiteX3" fmla="*/ 10120 w 172441"/>
                <a:gd name="connsiteY3" fmla="*/ 66257 h 384749"/>
                <a:gd name="connsiteX4" fmla="*/ 5357 w 172441"/>
                <a:gd name="connsiteY4" fmla="*/ 99595 h 384749"/>
                <a:gd name="connsiteX5" fmla="*/ 5357 w 172441"/>
                <a:gd name="connsiteY5" fmla="*/ 156745 h 384749"/>
                <a:gd name="connsiteX6" fmla="*/ 5357 w 172441"/>
                <a:gd name="connsiteY6" fmla="*/ 204370 h 384749"/>
                <a:gd name="connsiteX7" fmla="*/ 595 w 172441"/>
                <a:gd name="connsiteY7" fmla="*/ 261520 h 384749"/>
                <a:gd name="connsiteX8" fmla="*/ 595 w 172441"/>
                <a:gd name="connsiteY8" fmla="*/ 313907 h 384749"/>
                <a:gd name="connsiteX9" fmla="*/ 5357 w 172441"/>
                <a:gd name="connsiteY9" fmla="*/ 354388 h 384749"/>
                <a:gd name="connsiteX10" fmla="*/ 17264 w 172441"/>
                <a:gd name="connsiteY10" fmla="*/ 382963 h 384749"/>
                <a:gd name="connsiteX11" fmla="*/ 45839 w 172441"/>
                <a:gd name="connsiteY11" fmla="*/ 380582 h 384749"/>
                <a:gd name="connsiteX12" fmla="*/ 62507 w 172441"/>
                <a:gd name="connsiteY12" fmla="*/ 371057 h 384749"/>
                <a:gd name="connsiteX13" fmla="*/ 67270 w 172441"/>
                <a:gd name="connsiteY13" fmla="*/ 349626 h 384749"/>
                <a:gd name="connsiteX14" fmla="*/ 57745 w 172441"/>
                <a:gd name="connsiteY14" fmla="*/ 321051 h 384749"/>
                <a:gd name="connsiteX15" fmla="*/ 57745 w 172441"/>
                <a:gd name="connsiteY15" fmla="*/ 285332 h 384749"/>
                <a:gd name="connsiteX16" fmla="*/ 62507 w 172441"/>
                <a:gd name="connsiteY16" fmla="*/ 261520 h 384749"/>
                <a:gd name="connsiteX17" fmla="*/ 69651 w 172441"/>
                <a:gd name="connsiteY17" fmla="*/ 230563 h 384749"/>
                <a:gd name="connsiteX18" fmla="*/ 64889 w 172441"/>
                <a:gd name="connsiteY18" fmla="*/ 187701 h 384749"/>
                <a:gd name="connsiteX19" fmla="*/ 62507 w 172441"/>
                <a:gd name="connsiteY19" fmla="*/ 142457 h 384749"/>
                <a:gd name="connsiteX20" fmla="*/ 62507 w 172441"/>
                <a:gd name="connsiteY20" fmla="*/ 106738 h 384749"/>
                <a:gd name="connsiteX21" fmla="*/ 79176 w 172441"/>
                <a:gd name="connsiteY21" fmla="*/ 92451 h 384749"/>
                <a:gd name="connsiteX22" fmla="*/ 95845 w 172441"/>
                <a:gd name="connsiteY22" fmla="*/ 106738 h 384749"/>
                <a:gd name="connsiteX23" fmla="*/ 88701 w 172441"/>
                <a:gd name="connsiteY23" fmla="*/ 140076 h 384749"/>
                <a:gd name="connsiteX24" fmla="*/ 88701 w 172441"/>
                <a:gd name="connsiteY24" fmla="*/ 180557 h 384749"/>
                <a:gd name="connsiteX25" fmla="*/ 86320 w 172441"/>
                <a:gd name="connsiteY25" fmla="*/ 221038 h 384749"/>
                <a:gd name="connsiteX26" fmla="*/ 86320 w 172441"/>
                <a:gd name="connsiteY26" fmla="*/ 259138 h 384749"/>
                <a:gd name="connsiteX27" fmla="*/ 86320 w 172441"/>
                <a:gd name="connsiteY27" fmla="*/ 297238 h 384749"/>
                <a:gd name="connsiteX28" fmla="*/ 91082 w 172441"/>
                <a:gd name="connsiteY28" fmla="*/ 330576 h 384749"/>
                <a:gd name="connsiteX29" fmla="*/ 102989 w 172441"/>
                <a:gd name="connsiteY29" fmla="*/ 361532 h 384749"/>
                <a:gd name="connsiteX30" fmla="*/ 119657 w 172441"/>
                <a:gd name="connsiteY30" fmla="*/ 380582 h 384749"/>
                <a:gd name="connsiteX31" fmla="*/ 152995 w 172441"/>
                <a:gd name="connsiteY31" fmla="*/ 380582 h 384749"/>
                <a:gd name="connsiteX32" fmla="*/ 172045 w 172441"/>
                <a:gd name="connsiteY32" fmla="*/ 363913 h 384749"/>
                <a:gd name="connsiteX33" fmla="*/ 164901 w 172441"/>
                <a:gd name="connsiteY33" fmla="*/ 335338 h 384749"/>
                <a:gd name="connsiteX34" fmla="*/ 152995 w 172441"/>
                <a:gd name="connsiteY34" fmla="*/ 323432 h 384749"/>
                <a:gd name="connsiteX35" fmla="*/ 145851 w 172441"/>
                <a:gd name="connsiteY35" fmla="*/ 294857 h 384749"/>
                <a:gd name="connsiteX36" fmla="*/ 141089 w 172441"/>
                <a:gd name="connsiteY36" fmla="*/ 254376 h 384749"/>
                <a:gd name="connsiteX37" fmla="*/ 143470 w 172441"/>
                <a:gd name="connsiteY37" fmla="*/ 223420 h 384749"/>
                <a:gd name="connsiteX38" fmla="*/ 143470 w 172441"/>
                <a:gd name="connsiteY38" fmla="*/ 187701 h 384749"/>
                <a:gd name="connsiteX39" fmla="*/ 150614 w 172441"/>
                <a:gd name="connsiteY39" fmla="*/ 149601 h 384749"/>
                <a:gd name="connsiteX40" fmla="*/ 152995 w 172441"/>
                <a:gd name="connsiteY40" fmla="*/ 94832 h 384749"/>
                <a:gd name="connsiteX41" fmla="*/ 152995 w 172441"/>
                <a:gd name="connsiteY41" fmla="*/ 56732 h 384749"/>
                <a:gd name="connsiteX42" fmla="*/ 100607 w 172441"/>
                <a:gd name="connsiteY42" fmla="*/ 1963 h 384749"/>
                <a:gd name="connsiteX0" fmla="*/ 100607 w 172441"/>
                <a:gd name="connsiteY0" fmla="*/ 2292 h 385078"/>
                <a:gd name="connsiteX1" fmla="*/ 53429 w 172441"/>
                <a:gd name="connsiteY1" fmla="*/ 12314 h 385078"/>
                <a:gd name="connsiteX2" fmla="*/ 26789 w 172441"/>
                <a:gd name="connsiteY2" fmla="*/ 30867 h 385078"/>
                <a:gd name="connsiteX3" fmla="*/ 10120 w 172441"/>
                <a:gd name="connsiteY3" fmla="*/ 66586 h 385078"/>
                <a:gd name="connsiteX4" fmla="*/ 5357 w 172441"/>
                <a:gd name="connsiteY4" fmla="*/ 99924 h 385078"/>
                <a:gd name="connsiteX5" fmla="*/ 5357 w 172441"/>
                <a:gd name="connsiteY5" fmla="*/ 157074 h 385078"/>
                <a:gd name="connsiteX6" fmla="*/ 5357 w 172441"/>
                <a:gd name="connsiteY6" fmla="*/ 204699 h 385078"/>
                <a:gd name="connsiteX7" fmla="*/ 595 w 172441"/>
                <a:gd name="connsiteY7" fmla="*/ 261849 h 385078"/>
                <a:gd name="connsiteX8" fmla="*/ 595 w 172441"/>
                <a:gd name="connsiteY8" fmla="*/ 314236 h 385078"/>
                <a:gd name="connsiteX9" fmla="*/ 5357 w 172441"/>
                <a:gd name="connsiteY9" fmla="*/ 354717 h 385078"/>
                <a:gd name="connsiteX10" fmla="*/ 17264 w 172441"/>
                <a:gd name="connsiteY10" fmla="*/ 383292 h 385078"/>
                <a:gd name="connsiteX11" fmla="*/ 45839 w 172441"/>
                <a:gd name="connsiteY11" fmla="*/ 380911 h 385078"/>
                <a:gd name="connsiteX12" fmla="*/ 62507 w 172441"/>
                <a:gd name="connsiteY12" fmla="*/ 371386 h 385078"/>
                <a:gd name="connsiteX13" fmla="*/ 67270 w 172441"/>
                <a:gd name="connsiteY13" fmla="*/ 349955 h 385078"/>
                <a:gd name="connsiteX14" fmla="*/ 57745 w 172441"/>
                <a:gd name="connsiteY14" fmla="*/ 321380 h 385078"/>
                <a:gd name="connsiteX15" fmla="*/ 57745 w 172441"/>
                <a:gd name="connsiteY15" fmla="*/ 285661 h 385078"/>
                <a:gd name="connsiteX16" fmla="*/ 62507 w 172441"/>
                <a:gd name="connsiteY16" fmla="*/ 261849 h 385078"/>
                <a:gd name="connsiteX17" fmla="*/ 69651 w 172441"/>
                <a:gd name="connsiteY17" fmla="*/ 230892 h 385078"/>
                <a:gd name="connsiteX18" fmla="*/ 64889 w 172441"/>
                <a:gd name="connsiteY18" fmla="*/ 188030 h 385078"/>
                <a:gd name="connsiteX19" fmla="*/ 62507 w 172441"/>
                <a:gd name="connsiteY19" fmla="*/ 142786 h 385078"/>
                <a:gd name="connsiteX20" fmla="*/ 62507 w 172441"/>
                <a:gd name="connsiteY20" fmla="*/ 107067 h 385078"/>
                <a:gd name="connsiteX21" fmla="*/ 79176 w 172441"/>
                <a:gd name="connsiteY21" fmla="*/ 92780 h 385078"/>
                <a:gd name="connsiteX22" fmla="*/ 95845 w 172441"/>
                <a:gd name="connsiteY22" fmla="*/ 107067 h 385078"/>
                <a:gd name="connsiteX23" fmla="*/ 88701 w 172441"/>
                <a:gd name="connsiteY23" fmla="*/ 140405 h 385078"/>
                <a:gd name="connsiteX24" fmla="*/ 88701 w 172441"/>
                <a:gd name="connsiteY24" fmla="*/ 180886 h 385078"/>
                <a:gd name="connsiteX25" fmla="*/ 86320 w 172441"/>
                <a:gd name="connsiteY25" fmla="*/ 221367 h 385078"/>
                <a:gd name="connsiteX26" fmla="*/ 86320 w 172441"/>
                <a:gd name="connsiteY26" fmla="*/ 259467 h 385078"/>
                <a:gd name="connsiteX27" fmla="*/ 86320 w 172441"/>
                <a:gd name="connsiteY27" fmla="*/ 297567 h 385078"/>
                <a:gd name="connsiteX28" fmla="*/ 91082 w 172441"/>
                <a:gd name="connsiteY28" fmla="*/ 330905 h 385078"/>
                <a:gd name="connsiteX29" fmla="*/ 102989 w 172441"/>
                <a:gd name="connsiteY29" fmla="*/ 361861 h 385078"/>
                <a:gd name="connsiteX30" fmla="*/ 119657 w 172441"/>
                <a:gd name="connsiteY30" fmla="*/ 380911 h 385078"/>
                <a:gd name="connsiteX31" fmla="*/ 152995 w 172441"/>
                <a:gd name="connsiteY31" fmla="*/ 380911 h 385078"/>
                <a:gd name="connsiteX32" fmla="*/ 172045 w 172441"/>
                <a:gd name="connsiteY32" fmla="*/ 364242 h 385078"/>
                <a:gd name="connsiteX33" fmla="*/ 164901 w 172441"/>
                <a:gd name="connsiteY33" fmla="*/ 335667 h 385078"/>
                <a:gd name="connsiteX34" fmla="*/ 152995 w 172441"/>
                <a:gd name="connsiteY34" fmla="*/ 323761 h 385078"/>
                <a:gd name="connsiteX35" fmla="*/ 145851 w 172441"/>
                <a:gd name="connsiteY35" fmla="*/ 295186 h 385078"/>
                <a:gd name="connsiteX36" fmla="*/ 141089 w 172441"/>
                <a:gd name="connsiteY36" fmla="*/ 254705 h 385078"/>
                <a:gd name="connsiteX37" fmla="*/ 143470 w 172441"/>
                <a:gd name="connsiteY37" fmla="*/ 223749 h 385078"/>
                <a:gd name="connsiteX38" fmla="*/ 143470 w 172441"/>
                <a:gd name="connsiteY38" fmla="*/ 188030 h 385078"/>
                <a:gd name="connsiteX39" fmla="*/ 150614 w 172441"/>
                <a:gd name="connsiteY39" fmla="*/ 149930 h 385078"/>
                <a:gd name="connsiteX40" fmla="*/ 152995 w 172441"/>
                <a:gd name="connsiteY40" fmla="*/ 95161 h 385078"/>
                <a:gd name="connsiteX41" fmla="*/ 152995 w 172441"/>
                <a:gd name="connsiteY41" fmla="*/ 57061 h 385078"/>
                <a:gd name="connsiteX42" fmla="*/ 100607 w 172441"/>
                <a:gd name="connsiteY42" fmla="*/ 2292 h 385078"/>
                <a:gd name="connsiteX0" fmla="*/ 100607 w 172441"/>
                <a:gd name="connsiteY0" fmla="*/ 2626 h 382584"/>
                <a:gd name="connsiteX1" fmla="*/ 53429 w 172441"/>
                <a:gd name="connsiteY1" fmla="*/ 9820 h 382584"/>
                <a:gd name="connsiteX2" fmla="*/ 26789 w 172441"/>
                <a:gd name="connsiteY2" fmla="*/ 28373 h 382584"/>
                <a:gd name="connsiteX3" fmla="*/ 10120 w 172441"/>
                <a:gd name="connsiteY3" fmla="*/ 64092 h 382584"/>
                <a:gd name="connsiteX4" fmla="*/ 5357 w 172441"/>
                <a:gd name="connsiteY4" fmla="*/ 97430 h 382584"/>
                <a:gd name="connsiteX5" fmla="*/ 5357 w 172441"/>
                <a:gd name="connsiteY5" fmla="*/ 154580 h 382584"/>
                <a:gd name="connsiteX6" fmla="*/ 5357 w 172441"/>
                <a:gd name="connsiteY6" fmla="*/ 202205 h 382584"/>
                <a:gd name="connsiteX7" fmla="*/ 595 w 172441"/>
                <a:gd name="connsiteY7" fmla="*/ 259355 h 382584"/>
                <a:gd name="connsiteX8" fmla="*/ 595 w 172441"/>
                <a:gd name="connsiteY8" fmla="*/ 311742 h 382584"/>
                <a:gd name="connsiteX9" fmla="*/ 5357 w 172441"/>
                <a:gd name="connsiteY9" fmla="*/ 352223 h 382584"/>
                <a:gd name="connsiteX10" fmla="*/ 17264 w 172441"/>
                <a:gd name="connsiteY10" fmla="*/ 380798 h 382584"/>
                <a:gd name="connsiteX11" fmla="*/ 45839 w 172441"/>
                <a:gd name="connsiteY11" fmla="*/ 378417 h 382584"/>
                <a:gd name="connsiteX12" fmla="*/ 62507 w 172441"/>
                <a:gd name="connsiteY12" fmla="*/ 368892 h 382584"/>
                <a:gd name="connsiteX13" fmla="*/ 67270 w 172441"/>
                <a:gd name="connsiteY13" fmla="*/ 347461 h 382584"/>
                <a:gd name="connsiteX14" fmla="*/ 57745 w 172441"/>
                <a:gd name="connsiteY14" fmla="*/ 318886 h 382584"/>
                <a:gd name="connsiteX15" fmla="*/ 57745 w 172441"/>
                <a:gd name="connsiteY15" fmla="*/ 283167 h 382584"/>
                <a:gd name="connsiteX16" fmla="*/ 62507 w 172441"/>
                <a:gd name="connsiteY16" fmla="*/ 259355 h 382584"/>
                <a:gd name="connsiteX17" fmla="*/ 69651 w 172441"/>
                <a:gd name="connsiteY17" fmla="*/ 228398 h 382584"/>
                <a:gd name="connsiteX18" fmla="*/ 64889 w 172441"/>
                <a:gd name="connsiteY18" fmla="*/ 185536 h 382584"/>
                <a:gd name="connsiteX19" fmla="*/ 62507 w 172441"/>
                <a:gd name="connsiteY19" fmla="*/ 140292 h 382584"/>
                <a:gd name="connsiteX20" fmla="*/ 62507 w 172441"/>
                <a:gd name="connsiteY20" fmla="*/ 104573 h 382584"/>
                <a:gd name="connsiteX21" fmla="*/ 79176 w 172441"/>
                <a:gd name="connsiteY21" fmla="*/ 90286 h 382584"/>
                <a:gd name="connsiteX22" fmla="*/ 95845 w 172441"/>
                <a:gd name="connsiteY22" fmla="*/ 104573 h 382584"/>
                <a:gd name="connsiteX23" fmla="*/ 88701 w 172441"/>
                <a:gd name="connsiteY23" fmla="*/ 137911 h 382584"/>
                <a:gd name="connsiteX24" fmla="*/ 88701 w 172441"/>
                <a:gd name="connsiteY24" fmla="*/ 178392 h 382584"/>
                <a:gd name="connsiteX25" fmla="*/ 86320 w 172441"/>
                <a:gd name="connsiteY25" fmla="*/ 218873 h 382584"/>
                <a:gd name="connsiteX26" fmla="*/ 86320 w 172441"/>
                <a:gd name="connsiteY26" fmla="*/ 256973 h 382584"/>
                <a:gd name="connsiteX27" fmla="*/ 86320 w 172441"/>
                <a:gd name="connsiteY27" fmla="*/ 295073 h 382584"/>
                <a:gd name="connsiteX28" fmla="*/ 91082 w 172441"/>
                <a:gd name="connsiteY28" fmla="*/ 328411 h 382584"/>
                <a:gd name="connsiteX29" fmla="*/ 102989 w 172441"/>
                <a:gd name="connsiteY29" fmla="*/ 359367 h 382584"/>
                <a:gd name="connsiteX30" fmla="*/ 119657 w 172441"/>
                <a:gd name="connsiteY30" fmla="*/ 378417 h 382584"/>
                <a:gd name="connsiteX31" fmla="*/ 152995 w 172441"/>
                <a:gd name="connsiteY31" fmla="*/ 378417 h 382584"/>
                <a:gd name="connsiteX32" fmla="*/ 172045 w 172441"/>
                <a:gd name="connsiteY32" fmla="*/ 361748 h 382584"/>
                <a:gd name="connsiteX33" fmla="*/ 164901 w 172441"/>
                <a:gd name="connsiteY33" fmla="*/ 333173 h 382584"/>
                <a:gd name="connsiteX34" fmla="*/ 152995 w 172441"/>
                <a:gd name="connsiteY34" fmla="*/ 321267 h 382584"/>
                <a:gd name="connsiteX35" fmla="*/ 145851 w 172441"/>
                <a:gd name="connsiteY35" fmla="*/ 292692 h 382584"/>
                <a:gd name="connsiteX36" fmla="*/ 141089 w 172441"/>
                <a:gd name="connsiteY36" fmla="*/ 252211 h 382584"/>
                <a:gd name="connsiteX37" fmla="*/ 143470 w 172441"/>
                <a:gd name="connsiteY37" fmla="*/ 221255 h 382584"/>
                <a:gd name="connsiteX38" fmla="*/ 143470 w 172441"/>
                <a:gd name="connsiteY38" fmla="*/ 185536 h 382584"/>
                <a:gd name="connsiteX39" fmla="*/ 150614 w 172441"/>
                <a:gd name="connsiteY39" fmla="*/ 147436 h 382584"/>
                <a:gd name="connsiteX40" fmla="*/ 152995 w 172441"/>
                <a:gd name="connsiteY40" fmla="*/ 92667 h 382584"/>
                <a:gd name="connsiteX41" fmla="*/ 152995 w 172441"/>
                <a:gd name="connsiteY41" fmla="*/ 54567 h 382584"/>
                <a:gd name="connsiteX42" fmla="*/ 100607 w 172441"/>
                <a:gd name="connsiteY42" fmla="*/ 2626 h 382584"/>
                <a:gd name="connsiteX0" fmla="*/ 100607 w 172441"/>
                <a:gd name="connsiteY0" fmla="*/ 2560 h 382518"/>
                <a:gd name="connsiteX1" fmla="*/ 53429 w 172441"/>
                <a:gd name="connsiteY1" fmla="*/ 9754 h 382518"/>
                <a:gd name="connsiteX2" fmla="*/ 26789 w 172441"/>
                <a:gd name="connsiteY2" fmla="*/ 28307 h 382518"/>
                <a:gd name="connsiteX3" fmla="*/ 10120 w 172441"/>
                <a:gd name="connsiteY3" fmla="*/ 64026 h 382518"/>
                <a:gd name="connsiteX4" fmla="*/ 5357 w 172441"/>
                <a:gd name="connsiteY4" fmla="*/ 97364 h 382518"/>
                <a:gd name="connsiteX5" fmla="*/ 5357 w 172441"/>
                <a:gd name="connsiteY5" fmla="*/ 154514 h 382518"/>
                <a:gd name="connsiteX6" fmla="*/ 5357 w 172441"/>
                <a:gd name="connsiteY6" fmla="*/ 202139 h 382518"/>
                <a:gd name="connsiteX7" fmla="*/ 595 w 172441"/>
                <a:gd name="connsiteY7" fmla="*/ 259289 h 382518"/>
                <a:gd name="connsiteX8" fmla="*/ 595 w 172441"/>
                <a:gd name="connsiteY8" fmla="*/ 311676 h 382518"/>
                <a:gd name="connsiteX9" fmla="*/ 5357 w 172441"/>
                <a:gd name="connsiteY9" fmla="*/ 352157 h 382518"/>
                <a:gd name="connsiteX10" fmla="*/ 17264 w 172441"/>
                <a:gd name="connsiteY10" fmla="*/ 380732 h 382518"/>
                <a:gd name="connsiteX11" fmla="*/ 45839 w 172441"/>
                <a:gd name="connsiteY11" fmla="*/ 378351 h 382518"/>
                <a:gd name="connsiteX12" fmla="*/ 62507 w 172441"/>
                <a:gd name="connsiteY12" fmla="*/ 368826 h 382518"/>
                <a:gd name="connsiteX13" fmla="*/ 67270 w 172441"/>
                <a:gd name="connsiteY13" fmla="*/ 347395 h 382518"/>
                <a:gd name="connsiteX14" fmla="*/ 57745 w 172441"/>
                <a:gd name="connsiteY14" fmla="*/ 318820 h 382518"/>
                <a:gd name="connsiteX15" fmla="*/ 57745 w 172441"/>
                <a:gd name="connsiteY15" fmla="*/ 283101 h 382518"/>
                <a:gd name="connsiteX16" fmla="*/ 62507 w 172441"/>
                <a:gd name="connsiteY16" fmla="*/ 259289 h 382518"/>
                <a:gd name="connsiteX17" fmla="*/ 69651 w 172441"/>
                <a:gd name="connsiteY17" fmla="*/ 228332 h 382518"/>
                <a:gd name="connsiteX18" fmla="*/ 64889 w 172441"/>
                <a:gd name="connsiteY18" fmla="*/ 185470 h 382518"/>
                <a:gd name="connsiteX19" fmla="*/ 62507 w 172441"/>
                <a:gd name="connsiteY19" fmla="*/ 140226 h 382518"/>
                <a:gd name="connsiteX20" fmla="*/ 62507 w 172441"/>
                <a:gd name="connsiteY20" fmla="*/ 104507 h 382518"/>
                <a:gd name="connsiteX21" fmla="*/ 79176 w 172441"/>
                <a:gd name="connsiteY21" fmla="*/ 90220 h 382518"/>
                <a:gd name="connsiteX22" fmla="*/ 95845 w 172441"/>
                <a:gd name="connsiteY22" fmla="*/ 104507 h 382518"/>
                <a:gd name="connsiteX23" fmla="*/ 88701 w 172441"/>
                <a:gd name="connsiteY23" fmla="*/ 137845 h 382518"/>
                <a:gd name="connsiteX24" fmla="*/ 88701 w 172441"/>
                <a:gd name="connsiteY24" fmla="*/ 178326 h 382518"/>
                <a:gd name="connsiteX25" fmla="*/ 86320 w 172441"/>
                <a:gd name="connsiteY25" fmla="*/ 218807 h 382518"/>
                <a:gd name="connsiteX26" fmla="*/ 86320 w 172441"/>
                <a:gd name="connsiteY26" fmla="*/ 256907 h 382518"/>
                <a:gd name="connsiteX27" fmla="*/ 86320 w 172441"/>
                <a:gd name="connsiteY27" fmla="*/ 295007 h 382518"/>
                <a:gd name="connsiteX28" fmla="*/ 91082 w 172441"/>
                <a:gd name="connsiteY28" fmla="*/ 328345 h 382518"/>
                <a:gd name="connsiteX29" fmla="*/ 102989 w 172441"/>
                <a:gd name="connsiteY29" fmla="*/ 359301 h 382518"/>
                <a:gd name="connsiteX30" fmla="*/ 119657 w 172441"/>
                <a:gd name="connsiteY30" fmla="*/ 378351 h 382518"/>
                <a:gd name="connsiteX31" fmla="*/ 152995 w 172441"/>
                <a:gd name="connsiteY31" fmla="*/ 378351 h 382518"/>
                <a:gd name="connsiteX32" fmla="*/ 172045 w 172441"/>
                <a:gd name="connsiteY32" fmla="*/ 361682 h 382518"/>
                <a:gd name="connsiteX33" fmla="*/ 164901 w 172441"/>
                <a:gd name="connsiteY33" fmla="*/ 333107 h 382518"/>
                <a:gd name="connsiteX34" fmla="*/ 152995 w 172441"/>
                <a:gd name="connsiteY34" fmla="*/ 321201 h 382518"/>
                <a:gd name="connsiteX35" fmla="*/ 145851 w 172441"/>
                <a:gd name="connsiteY35" fmla="*/ 292626 h 382518"/>
                <a:gd name="connsiteX36" fmla="*/ 141089 w 172441"/>
                <a:gd name="connsiteY36" fmla="*/ 252145 h 382518"/>
                <a:gd name="connsiteX37" fmla="*/ 143470 w 172441"/>
                <a:gd name="connsiteY37" fmla="*/ 221189 h 382518"/>
                <a:gd name="connsiteX38" fmla="*/ 143470 w 172441"/>
                <a:gd name="connsiteY38" fmla="*/ 185470 h 382518"/>
                <a:gd name="connsiteX39" fmla="*/ 150614 w 172441"/>
                <a:gd name="connsiteY39" fmla="*/ 147370 h 382518"/>
                <a:gd name="connsiteX40" fmla="*/ 152995 w 172441"/>
                <a:gd name="connsiteY40" fmla="*/ 92601 h 382518"/>
                <a:gd name="connsiteX41" fmla="*/ 149225 w 172441"/>
                <a:gd name="connsiteY41" fmla="*/ 53559 h 382518"/>
                <a:gd name="connsiteX42" fmla="*/ 100607 w 172441"/>
                <a:gd name="connsiteY42" fmla="*/ 2560 h 382518"/>
                <a:gd name="connsiteX0" fmla="*/ 100607 w 172441"/>
                <a:gd name="connsiteY0" fmla="*/ 2560 h 382518"/>
                <a:gd name="connsiteX1" fmla="*/ 53429 w 172441"/>
                <a:gd name="connsiteY1" fmla="*/ 9754 h 382518"/>
                <a:gd name="connsiteX2" fmla="*/ 26789 w 172441"/>
                <a:gd name="connsiteY2" fmla="*/ 28307 h 382518"/>
                <a:gd name="connsiteX3" fmla="*/ 10120 w 172441"/>
                <a:gd name="connsiteY3" fmla="*/ 64026 h 382518"/>
                <a:gd name="connsiteX4" fmla="*/ 5357 w 172441"/>
                <a:gd name="connsiteY4" fmla="*/ 97364 h 382518"/>
                <a:gd name="connsiteX5" fmla="*/ 5357 w 172441"/>
                <a:gd name="connsiteY5" fmla="*/ 154514 h 382518"/>
                <a:gd name="connsiteX6" fmla="*/ 5357 w 172441"/>
                <a:gd name="connsiteY6" fmla="*/ 202139 h 382518"/>
                <a:gd name="connsiteX7" fmla="*/ 595 w 172441"/>
                <a:gd name="connsiteY7" fmla="*/ 259289 h 382518"/>
                <a:gd name="connsiteX8" fmla="*/ 595 w 172441"/>
                <a:gd name="connsiteY8" fmla="*/ 311676 h 382518"/>
                <a:gd name="connsiteX9" fmla="*/ 5357 w 172441"/>
                <a:gd name="connsiteY9" fmla="*/ 352157 h 382518"/>
                <a:gd name="connsiteX10" fmla="*/ 17264 w 172441"/>
                <a:gd name="connsiteY10" fmla="*/ 380732 h 382518"/>
                <a:gd name="connsiteX11" fmla="*/ 45839 w 172441"/>
                <a:gd name="connsiteY11" fmla="*/ 378351 h 382518"/>
                <a:gd name="connsiteX12" fmla="*/ 62507 w 172441"/>
                <a:gd name="connsiteY12" fmla="*/ 368826 h 382518"/>
                <a:gd name="connsiteX13" fmla="*/ 67270 w 172441"/>
                <a:gd name="connsiteY13" fmla="*/ 347395 h 382518"/>
                <a:gd name="connsiteX14" fmla="*/ 57745 w 172441"/>
                <a:gd name="connsiteY14" fmla="*/ 318820 h 382518"/>
                <a:gd name="connsiteX15" fmla="*/ 57745 w 172441"/>
                <a:gd name="connsiteY15" fmla="*/ 283101 h 382518"/>
                <a:gd name="connsiteX16" fmla="*/ 62507 w 172441"/>
                <a:gd name="connsiteY16" fmla="*/ 259289 h 382518"/>
                <a:gd name="connsiteX17" fmla="*/ 69651 w 172441"/>
                <a:gd name="connsiteY17" fmla="*/ 228332 h 382518"/>
                <a:gd name="connsiteX18" fmla="*/ 64889 w 172441"/>
                <a:gd name="connsiteY18" fmla="*/ 185470 h 382518"/>
                <a:gd name="connsiteX19" fmla="*/ 62507 w 172441"/>
                <a:gd name="connsiteY19" fmla="*/ 140226 h 382518"/>
                <a:gd name="connsiteX20" fmla="*/ 62507 w 172441"/>
                <a:gd name="connsiteY20" fmla="*/ 104507 h 382518"/>
                <a:gd name="connsiteX21" fmla="*/ 79176 w 172441"/>
                <a:gd name="connsiteY21" fmla="*/ 90220 h 382518"/>
                <a:gd name="connsiteX22" fmla="*/ 95845 w 172441"/>
                <a:gd name="connsiteY22" fmla="*/ 104507 h 382518"/>
                <a:gd name="connsiteX23" fmla="*/ 88701 w 172441"/>
                <a:gd name="connsiteY23" fmla="*/ 137845 h 382518"/>
                <a:gd name="connsiteX24" fmla="*/ 88701 w 172441"/>
                <a:gd name="connsiteY24" fmla="*/ 178326 h 382518"/>
                <a:gd name="connsiteX25" fmla="*/ 86320 w 172441"/>
                <a:gd name="connsiteY25" fmla="*/ 218807 h 382518"/>
                <a:gd name="connsiteX26" fmla="*/ 86320 w 172441"/>
                <a:gd name="connsiteY26" fmla="*/ 256907 h 382518"/>
                <a:gd name="connsiteX27" fmla="*/ 86320 w 172441"/>
                <a:gd name="connsiteY27" fmla="*/ 295007 h 382518"/>
                <a:gd name="connsiteX28" fmla="*/ 91082 w 172441"/>
                <a:gd name="connsiteY28" fmla="*/ 328345 h 382518"/>
                <a:gd name="connsiteX29" fmla="*/ 102989 w 172441"/>
                <a:gd name="connsiteY29" fmla="*/ 359301 h 382518"/>
                <a:gd name="connsiteX30" fmla="*/ 119657 w 172441"/>
                <a:gd name="connsiteY30" fmla="*/ 378351 h 382518"/>
                <a:gd name="connsiteX31" fmla="*/ 152995 w 172441"/>
                <a:gd name="connsiteY31" fmla="*/ 378351 h 382518"/>
                <a:gd name="connsiteX32" fmla="*/ 172045 w 172441"/>
                <a:gd name="connsiteY32" fmla="*/ 361682 h 382518"/>
                <a:gd name="connsiteX33" fmla="*/ 164901 w 172441"/>
                <a:gd name="connsiteY33" fmla="*/ 333107 h 382518"/>
                <a:gd name="connsiteX34" fmla="*/ 152995 w 172441"/>
                <a:gd name="connsiteY34" fmla="*/ 321201 h 382518"/>
                <a:gd name="connsiteX35" fmla="*/ 145851 w 172441"/>
                <a:gd name="connsiteY35" fmla="*/ 292626 h 382518"/>
                <a:gd name="connsiteX36" fmla="*/ 141089 w 172441"/>
                <a:gd name="connsiteY36" fmla="*/ 252145 h 382518"/>
                <a:gd name="connsiteX37" fmla="*/ 139700 w 172441"/>
                <a:gd name="connsiteY37" fmla="*/ 221189 h 382518"/>
                <a:gd name="connsiteX38" fmla="*/ 143470 w 172441"/>
                <a:gd name="connsiteY38" fmla="*/ 185470 h 382518"/>
                <a:gd name="connsiteX39" fmla="*/ 150614 w 172441"/>
                <a:gd name="connsiteY39" fmla="*/ 147370 h 382518"/>
                <a:gd name="connsiteX40" fmla="*/ 152995 w 172441"/>
                <a:gd name="connsiteY40" fmla="*/ 92601 h 382518"/>
                <a:gd name="connsiteX41" fmla="*/ 149225 w 172441"/>
                <a:gd name="connsiteY41" fmla="*/ 53559 h 382518"/>
                <a:gd name="connsiteX42" fmla="*/ 100607 w 172441"/>
                <a:gd name="connsiteY42" fmla="*/ 2560 h 382518"/>
                <a:gd name="connsiteX0" fmla="*/ 100607 w 172441"/>
                <a:gd name="connsiteY0" fmla="*/ 2560 h 382518"/>
                <a:gd name="connsiteX1" fmla="*/ 53429 w 172441"/>
                <a:gd name="connsiteY1" fmla="*/ 9754 h 382518"/>
                <a:gd name="connsiteX2" fmla="*/ 26789 w 172441"/>
                <a:gd name="connsiteY2" fmla="*/ 28307 h 382518"/>
                <a:gd name="connsiteX3" fmla="*/ 10120 w 172441"/>
                <a:gd name="connsiteY3" fmla="*/ 64026 h 382518"/>
                <a:gd name="connsiteX4" fmla="*/ 5357 w 172441"/>
                <a:gd name="connsiteY4" fmla="*/ 97364 h 382518"/>
                <a:gd name="connsiteX5" fmla="*/ 5357 w 172441"/>
                <a:gd name="connsiteY5" fmla="*/ 154514 h 382518"/>
                <a:gd name="connsiteX6" fmla="*/ 5357 w 172441"/>
                <a:gd name="connsiteY6" fmla="*/ 202139 h 382518"/>
                <a:gd name="connsiteX7" fmla="*/ 595 w 172441"/>
                <a:gd name="connsiteY7" fmla="*/ 259289 h 382518"/>
                <a:gd name="connsiteX8" fmla="*/ 595 w 172441"/>
                <a:gd name="connsiteY8" fmla="*/ 311676 h 382518"/>
                <a:gd name="connsiteX9" fmla="*/ 5357 w 172441"/>
                <a:gd name="connsiteY9" fmla="*/ 352157 h 382518"/>
                <a:gd name="connsiteX10" fmla="*/ 17264 w 172441"/>
                <a:gd name="connsiteY10" fmla="*/ 380732 h 382518"/>
                <a:gd name="connsiteX11" fmla="*/ 45839 w 172441"/>
                <a:gd name="connsiteY11" fmla="*/ 378351 h 382518"/>
                <a:gd name="connsiteX12" fmla="*/ 62507 w 172441"/>
                <a:gd name="connsiteY12" fmla="*/ 368826 h 382518"/>
                <a:gd name="connsiteX13" fmla="*/ 67270 w 172441"/>
                <a:gd name="connsiteY13" fmla="*/ 347395 h 382518"/>
                <a:gd name="connsiteX14" fmla="*/ 57745 w 172441"/>
                <a:gd name="connsiteY14" fmla="*/ 318820 h 382518"/>
                <a:gd name="connsiteX15" fmla="*/ 57745 w 172441"/>
                <a:gd name="connsiteY15" fmla="*/ 283101 h 382518"/>
                <a:gd name="connsiteX16" fmla="*/ 62507 w 172441"/>
                <a:gd name="connsiteY16" fmla="*/ 259289 h 382518"/>
                <a:gd name="connsiteX17" fmla="*/ 69651 w 172441"/>
                <a:gd name="connsiteY17" fmla="*/ 228332 h 382518"/>
                <a:gd name="connsiteX18" fmla="*/ 64889 w 172441"/>
                <a:gd name="connsiteY18" fmla="*/ 185470 h 382518"/>
                <a:gd name="connsiteX19" fmla="*/ 62507 w 172441"/>
                <a:gd name="connsiteY19" fmla="*/ 140226 h 382518"/>
                <a:gd name="connsiteX20" fmla="*/ 62507 w 172441"/>
                <a:gd name="connsiteY20" fmla="*/ 104507 h 382518"/>
                <a:gd name="connsiteX21" fmla="*/ 79176 w 172441"/>
                <a:gd name="connsiteY21" fmla="*/ 90220 h 382518"/>
                <a:gd name="connsiteX22" fmla="*/ 95845 w 172441"/>
                <a:gd name="connsiteY22" fmla="*/ 104507 h 382518"/>
                <a:gd name="connsiteX23" fmla="*/ 88701 w 172441"/>
                <a:gd name="connsiteY23" fmla="*/ 137845 h 382518"/>
                <a:gd name="connsiteX24" fmla="*/ 88701 w 172441"/>
                <a:gd name="connsiteY24" fmla="*/ 178326 h 382518"/>
                <a:gd name="connsiteX25" fmla="*/ 86320 w 172441"/>
                <a:gd name="connsiteY25" fmla="*/ 218807 h 382518"/>
                <a:gd name="connsiteX26" fmla="*/ 86320 w 172441"/>
                <a:gd name="connsiteY26" fmla="*/ 256907 h 382518"/>
                <a:gd name="connsiteX27" fmla="*/ 86320 w 172441"/>
                <a:gd name="connsiteY27" fmla="*/ 295007 h 382518"/>
                <a:gd name="connsiteX28" fmla="*/ 91082 w 172441"/>
                <a:gd name="connsiteY28" fmla="*/ 328345 h 382518"/>
                <a:gd name="connsiteX29" fmla="*/ 102989 w 172441"/>
                <a:gd name="connsiteY29" fmla="*/ 359301 h 382518"/>
                <a:gd name="connsiteX30" fmla="*/ 119657 w 172441"/>
                <a:gd name="connsiteY30" fmla="*/ 378351 h 382518"/>
                <a:gd name="connsiteX31" fmla="*/ 152995 w 172441"/>
                <a:gd name="connsiteY31" fmla="*/ 378351 h 382518"/>
                <a:gd name="connsiteX32" fmla="*/ 172045 w 172441"/>
                <a:gd name="connsiteY32" fmla="*/ 361682 h 382518"/>
                <a:gd name="connsiteX33" fmla="*/ 164901 w 172441"/>
                <a:gd name="connsiteY33" fmla="*/ 333107 h 382518"/>
                <a:gd name="connsiteX34" fmla="*/ 152995 w 172441"/>
                <a:gd name="connsiteY34" fmla="*/ 321201 h 382518"/>
                <a:gd name="connsiteX35" fmla="*/ 145851 w 172441"/>
                <a:gd name="connsiteY35" fmla="*/ 292626 h 382518"/>
                <a:gd name="connsiteX36" fmla="*/ 141089 w 172441"/>
                <a:gd name="connsiteY36" fmla="*/ 252145 h 382518"/>
                <a:gd name="connsiteX37" fmla="*/ 139700 w 172441"/>
                <a:gd name="connsiteY37" fmla="*/ 221189 h 382518"/>
                <a:gd name="connsiteX38" fmla="*/ 143470 w 172441"/>
                <a:gd name="connsiteY38" fmla="*/ 185470 h 382518"/>
                <a:gd name="connsiteX39" fmla="*/ 147786 w 172441"/>
                <a:gd name="connsiteY39" fmla="*/ 147370 h 382518"/>
                <a:gd name="connsiteX40" fmla="*/ 152995 w 172441"/>
                <a:gd name="connsiteY40" fmla="*/ 92601 h 382518"/>
                <a:gd name="connsiteX41" fmla="*/ 149225 w 172441"/>
                <a:gd name="connsiteY41" fmla="*/ 53559 h 382518"/>
                <a:gd name="connsiteX42" fmla="*/ 100607 w 172441"/>
                <a:gd name="connsiteY42" fmla="*/ 2560 h 382518"/>
                <a:gd name="connsiteX0" fmla="*/ 100607 w 172441"/>
                <a:gd name="connsiteY0" fmla="*/ 2560 h 382518"/>
                <a:gd name="connsiteX1" fmla="*/ 53429 w 172441"/>
                <a:gd name="connsiteY1" fmla="*/ 9754 h 382518"/>
                <a:gd name="connsiteX2" fmla="*/ 26789 w 172441"/>
                <a:gd name="connsiteY2" fmla="*/ 28307 h 382518"/>
                <a:gd name="connsiteX3" fmla="*/ 10120 w 172441"/>
                <a:gd name="connsiteY3" fmla="*/ 64026 h 382518"/>
                <a:gd name="connsiteX4" fmla="*/ 5357 w 172441"/>
                <a:gd name="connsiteY4" fmla="*/ 97364 h 382518"/>
                <a:gd name="connsiteX5" fmla="*/ 5357 w 172441"/>
                <a:gd name="connsiteY5" fmla="*/ 154514 h 382518"/>
                <a:gd name="connsiteX6" fmla="*/ 5357 w 172441"/>
                <a:gd name="connsiteY6" fmla="*/ 202139 h 382518"/>
                <a:gd name="connsiteX7" fmla="*/ 595 w 172441"/>
                <a:gd name="connsiteY7" fmla="*/ 259289 h 382518"/>
                <a:gd name="connsiteX8" fmla="*/ 595 w 172441"/>
                <a:gd name="connsiteY8" fmla="*/ 311676 h 382518"/>
                <a:gd name="connsiteX9" fmla="*/ 5357 w 172441"/>
                <a:gd name="connsiteY9" fmla="*/ 352157 h 382518"/>
                <a:gd name="connsiteX10" fmla="*/ 17264 w 172441"/>
                <a:gd name="connsiteY10" fmla="*/ 380732 h 382518"/>
                <a:gd name="connsiteX11" fmla="*/ 45839 w 172441"/>
                <a:gd name="connsiteY11" fmla="*/ 378351 h 382518"/>
                <a:gd name="connsiteX12" fmla="*/ 62507 w 172441"/>
                <a:gd name="connsiteY12" fmla="*/ 368826 h 382518"/>
                <a:gd name="connsiteX13" fmla="*/ 67270 w 172441"/>
                <a:gd name="connsiteY13" fmla="*/ 347395 h 382518"/>
                <a:gd name="connsiteX14" fmla="*/ 57745 w 172441"/>
                <a:gd name="connsiteY14" fmla="*/ 318820 h 382518"/>
                <a:gd name="connsiteX15" fmla="*/ 57745 w 172441"/>
                <a:gd name="connsiteY15" fmla="*/ 283101 h 382518"/>
                <a:gd name="connsiteX16" fmla="*/ 62507 w 172441"/>
                <a:gd name="connsiteY16" fmla="*/ 259289 h 382518"/>
                <a:gd name="connsiteX17" fmla="*/ 69651 w 172441"/>
                <a:gd name="connsiteY17" fmla="*/ 228332 h 382518"/>
                <a:gd name="connsiteX18" fmla="*/ 64889 w 172441"/>
                <a:gd name="connsiteY18" fmla="*/ 185470 h 382518"/>
                <a:gd name="connsiteX19" fmla="*/ 62507 w 172441"/>
                <a:gd name="connsiteY19" fmla="*/ 140226 h 382518"/>
                <a:gd name="connsiteX20" fmla="*/ 62507 w 172441"/>
                <a:gd name="connsiteY20" fmla="*/ 104507 h 382518"/>
                <a:gd name="connsiteX21" fmla="*/ 79176 w 172441"/>
                <a:gd name="connsiteY21" fmla="*/ 90220 h 382518"/>
                <a:gd name="connsiteX22" fmla="*/ 95845 w 172441"/>
                <a:gd name="connsiteY22" fmla="*/ 104507 h 382518"/>
                <a:gd name="connsiteX23" fmla="*/ 88701 w 172441"/>
                <a:gd name="connsiteY23" fmla="*/ 137845 h 382518"/>
                <a:gd name="connsiteX24" fmla="*/ 88701 w 172441"/>
                <a:gd name="connsiteY24" fmla="*/ 178326 h 382518"/>
                <a:gd name="connsiteX25" fmla="*/ 86320 w 172441"/>
                <a:gd name="connsiteY25" fmla="*/ 218807 h 382518"/>
                <a:gd name="connsiteX26" fmla="*/ 86320 w 172441"/>
                <a:gd name="connsiteY26" fmla="*/ 256907 h 382518"/>
                <a:gd name="connsiteX27" fmla="*/ 86320 w 172441"/>
                <a:gd name="connsiteY27" fmla="*/ 295007 h 382518"/>
                <a:gd name="connsiteX28" fmla="*/ 91082 w 172441"/>
                <a:gd name="connsiteY28" fmla="*/ 328345 h 382518"/>
                <a:gd name="connsiteX29" fmla="*/ 102989 w 172441"/>
                <a:gd name="connsiteY29" fmla="*/ 359301 h 382518"/>
                <a:gd name="connsiteX30" fmla="*/ 119657 w 172441"/>
                <a:gd name="connsiteY30" fmla="*/ 378351 h 382518"/>
                <a:gd name="connsiteX31" fmla="*/ 152995 w 172441"/>
                <a:gd name="connsiteY31" fmla="*/ 378351 h 382518"/>
                <a:gd name="connsiteX32" fmla="*/ 172045 w 172441"/>
                <a:gd name="connsiteY32" fmla="*/ 361682 h 382518"/>
                <a:gd name="connsiteX33" fmla="*/ 164901 w 172441"/>
                <a:gd name="connsiteY33" fmla="*/ 335935 h 382518"/>
                <a:gd name="connsiteX34" fmla="*/ 152995 w 172441"/>
                <a:gd name="connsiteY34" fmla="*/ 321201 h 382518"/>
                <a:gd name="connsiteX35" fmla="*/ 145851 w 172441"/>
                <a:gd name="connsiteY35" fmla="*/ 292626 h 382518"/>
                <a:gd name="connsiteX36" fmla="*/ 141089 w 172441"/>
                <a:gd name="connsiteY36" fmla="*/ 252145 h 382518"/>
                <a:gd name="connsiteX37" fmla="*/ 139700 w 172441"/>
                <a:gd name="connsiteY37" fmla="*/ 221189 h 382518"/>
                <a:gd name="connsiteX38" fmla="*/ 143470 w 172441"/>
                <a:gd name="connsiteY38" fmla="*/ 185470 h 382518"/>
                <a:gd name="connsiteX39" fmla="*/ 147786 w 172441"/>
                <a:gd name="connsiteY39" fmla="*/ 147370 h 382518"/>
                <a:gd name="connsiteX40" fmla="*/ 152995 w 172441"/>
                <a:gd name="connsiteY40" fmla="*/ 92601 h 382518"/>
                <a:gd name="connsiteX41" fmla="*/ 149225 w 172441"/>
                <a:gd name="connsiteY41" fmla="*/ 53559 h 382518"/>
                <a:gd name="connsiteX42" fmla="*/ 100607 w 172441"/>
                <a:gd name="connsiteY42" fmla="*/ 2560 h 382518"/>
                <a:gd name="connsiteX0" fmla="*/ 100607 w 172441"/>
                <a:gd name="connsiteY0" fmla="*/ 2560 h 381049"/>
                <a:gd name="connsiteX1" fmla="*/ 53429 w 172441"/>
                <a:gd name="connsiteY1" fmla="*/ 9754 h 381049"/>
                <a:gd name="connsiteX2" fmla="*/ 26789 w 172441"/>
                <a:gd name="connsiteY2" fmla="*/ 28307 h 381049"/>
                <a:gd name="connsiteX3" fmla="*/ 10120 w 172441"/>
                <a:gd name="connsiteY3" fmla="*/ 64026 h 381049"/>
                <a:gd name="connsiteX4" fmla="*/ 5357 w 172441"/>
                <a:gd name="connsiteY4" fmla="*/ 97364 h 381049"/>
                <a:gd name="connsiteX5" fmla="*/ 5357 w 172441"/>
                <a:gd name="connsiteY5" fmla="*/ 154514 h 381049"/>
                <a:gd name="connsiteX6" fmla="*/ 5357 w 172441"/>
                <a:gd name="connsiteY6" fmla="*/ 202139 h 381049"/>
                <a:gd name="connsiteX7" fmla="*/ 595 w 172441"/>
                <a:gd name="connsiteY7" fmla="*/ 259289 h 381049"/>
                <a:gd name="connsiteX8" fmla="*/ 595 w 172441"/>
                <a:gd name="connsiteY8" fmla="*/ 311676 h 381049"/>
                <a:gd name="connsiteX9" fmla="*/ 5357 w 172441"/>
                <a:gd name="connsiteY9" fmla="*/ 352157 h 381049"/>
                <a:gd name="connsiteX10" fmla="*/ 17264 w 172441"/>
                <a:gd name="connsiteY10" fmla="*/ 378847 h 381049"/>
                <a:gd name="connsiteX11" fmla="*/ 45839 w 172441"/>
                <a:gd name="connsiteY11" fmla="*/ 378351 h 381049"/>
                <a:gd name="connsiteX12" fmla="*/ 62507 w 172441"/>
                <a:gd name="connsiteY12" fmla="*/ 368826 h 381049"/>
                <a:gd name="connsiteX13" fmla="*/ 67270 w 172441"/>
                <a:gd name="connsiteY13" fmla="*/ 347395 h 381049"/>
                <a:gd name="connsiteX14" fmla="*/ 57745 w 172441"/>
                <a:gd name="connsiteY14" fmla="*/ 318820 h 381049"/>
                <a:gd name="connsiteX15" fmla="*/ 57745 w 172441"/>
                <a:gd name="connsiteY15" fmla="*/ 283101 h 381049"/>
                <a:gd name="connsiteX16" fmla="*/ 62507 w 172441"/>
                <a:gd name="connsiteY16" fmla="*/ 259289 h 381049"/>
                <a:gd name="connsiteX17" fmla="*/ 69651 w 172441"/>
                <a:gd name="connsiteY17" fmla="*/ 228332 h 381049"/>
                <a:gd name="connsiteX18" fmla="*/ 64889 w 172441"/>
                <a:gd name="connsiteY18" fmla="*/ 185470 h 381049"/>
                <a:gd name="connsiteX19" fmla="*/ 62507 w 172441"/>
                <a:gd name="connsiteY19" fmla="*/ 140226 h 381049"/>
                <a:gd name="connsiteX20" fmla="*/ 62507 w 172441"/>
                <a:gd name="connsiteY20" fmla="*/ 104507 h 381049"/>
                <a:gd name="connsiteX21" fmla="*/ 79176 w 172441"/>
                <a:gd name="connsiteY21" fmla="*/ 90220 h 381049"/>
                <a:gd name="connsiteX22" fmla="*/ 95845 w 172441"/>
                <a:gd name="connsiteY22" fmla="*/ 104507 h 381049"/>
                <a:gd name="connsiteX23" fmla="*/ 88701 w 172441"/>
                <a:gd name="connsiteY23" fmla="*/ 137845 h 381049"/>
                <a:gd name="connsiteX24" fmla="*/ 88701 w 172441"/>
                <a:gd name="connsiteY24" fmla="*/ 178326 h 381049"/>
                <a:gd name="connsiteX25" fmla="*/ 86320 w 172441"/>
                <a:gd name="connsiteY25" fmla="*/ 218807 h 381049"/>
                <a:gd name="connsiteX26" fmla="*/ 86320 w 172441"/>
                <a:gd name="connsiteY26" fmla="*/ 256907 h 381049"/>
                <a:gd name="connsiteX27" fmla="*/ 86320 w 172441"/>
                <a:gd name="connsiteY27" fmla="*/ 295007 h 381049"/>
                <a:gd name="connsiteX28" fmla="*/ 91082 w 172441"/>
                <a:gd name="connsiteY28" fmla="*/ 328345 h 381049"/>
                <a:gd name="connsiteX29" fmla="*/ 102989 w 172441"/>
                <a:gd name="connsiteY29" fmla="*/ 359301 h 381049"/>
                <a:gd name="connsiteX30" fmla="*/ 119657 w 172441"/>
                <a:gd name="connsiteY30" fmla="*/ 378351 h 381049"/>
                <a:gd name="connsiteX31" fmla="*/ 152995 w 172441"/>
                <a:gd name="connsiteY31" fmla="*/ 378351 h 381049"/>
                <a:gd name="connsiteX32" fmla="*/ 172045 w 172441"/>
                <a:gd name="connsiteY32" fmla="*/ 361682 h 381049"/>
                <a:gd name="connsiteX33" fmla="*/ 164901 w 172441"/>
                <a:gd name="connsiteY33" fmla="*/ 335935 h 381049"/>
                <a:gd name="connsiteX34" fmla="*/ 152995 w 172441"/>
                <a:gd name="connsiteY34" fmla="*/ 321201 h 381049"/>
                <a:gd name="connsiteX35" fmla="*/ 145851 w 172441"/>
                <a:gd name="connsiteY35" fmla="*/ 292626 h 381049"/>
                <a:gd name="connsiteX36" fmla="*/ 141089 w 172441"/>
                <a:gd name="connsiteY36" fmla="*/ 252145 h 381049"/>
                <a:gd name="connsiteX37" fmla="*/ 139700 w 172441"/>
                <a:gd name="connsiteY37" fmla="*/ 221189 h 381049"/>
                <a:gd name="connsiteX38" fmla="*/ 143470 w 172441"/>
                <a:gd name="connsiteY38" fmla="*/ 185470 h 381049"/>
                <a:gd name="connsiteX39" fmla="*/ 147786 w 172441"/>
                <a:gd name="connsiteY39" fmla="*/ 147370 h 381049"/>
                <a:gd name="connsiteX40" fmla="*/ 152995 w 172441"/>
                <a:gd name="connsiteY40" fmla="*/ 92601 h 381049"/>
                <a:gd name="connsiteX41" fmla="*/ 149225 w 172441"/>
                <a:gd name="connsiteY41" fmla="*/ 53559 h 381049"/>
                <a:gd name="connsiteX42" fmla="*/ 100607 w 172441"/>
                <a:gd name="connsiteY42" fmla="*/ 2560 h 381049"/>
                <a:gd name="connsiteX0" fmla="*/ 100607 w 172441"/>
                <a:gd name="connsiteY0" fmla="*/ 2560 h 381049"/>
                <a:gd name="connsiteX1" fmla="*/ 53429 w 172441"/>
                <a:gd name="connsiteY1" fmla="*/ 9754 h 381049"/>
                <a:gd name="connsiteX2" fmla="*/ 26789 w 172441"/>
                <a:gd name="connsiteY2" fmla="*/ 28307 h 381049"/>
                <a:gd name="connsiteX3" fmla="*/ 10120 w 172441"/>
                <a:gd name="connsiteY3" fmla="*/ 64026 h 381049"/>
                <a:gd name="connsiteX4" fmla="*/ 5357 w 172441"/>
                <a:gd name="connsiteY4" fmla="*/ 97364 h 381049"/>
                <a:gd name="connsiteX5" fmla="*/ 5357 w 172441"/>
                <a:gd name="connsiteY5" fmla="*/ 154514 h 381049"/>
                <a:gd name="connsiteX6" fmla="*/ 5357 w 172441"/>
                <a:gd name="connsiteY6" fmla="*/ 202139 h 381049"/>
                <a:gd name="connsiteX7" fmla="*/ 595 w 172441"/>
                <a:gd name="connsiteY7" fmla="*/ 259289 h 381049"/>
                <a:gd name="connsiteX8" fmla="*/ 595 w 172441"/>
                <a:gd name="connsiteY8" fmla="*/ 311676 h 381049"/>
                <a:gd name="connsiteX9" fmla="*/ 5357 w 172441"/>
                <a:gd name="connsiteY9" fmla="*/ 352157 h 381049"/>
                <a:gd name="connsiteX10" fmla="*/ 17264 w 172441"/>
                <a:gd name="connsiteY10" fmla="*/ 378847 h 381049"/>
                <a:gd name="connsiteX11" fmla="*/ 45839 w 172441"/>
                <a:gd name="connsiteY11" fmla="*/ 378351 h 381049"/>
                <a:gd name="connsiteX12" fmla="*/ 62507 w 172441"/>
                <a:gd name="connsiteY12" fmla="*/ 368826 h 381049"/>
                <a:gd name="connsiteX13" fmla="*/ 67270 w 172441"/>
                <a:gd name="connsiteY13" fmla="*/ 347395 h 381049"/>
                <a:gd name="connsiteX14" fmla="*/ 57745 w 172441"/>
                <a:gd name="connsiteY14" fmla="*/ 318820 h 381049"/>
                <a:gd name="connsiteX15" fmla="*/ 57745 w 172441"/>
                <a:gd name="connsiteY15" fmla="*/ 283101 h 381049"/>
                <a:gd name="connsiteX16" fmla="*/ 62507 w 172441"/>
                <a:gd name="connsiteY16" fmla="*/ 259289 h 381049"/>
                <a:gd name="connsiteX17" fmla="*/ 67766 w 172441"/>
                <a:gd name="connsiteY17" fmla="*/ 228332 h 381049"/>
                <a:gd name="connsiteX18" fmla="*/ 64889 w 172441"/>
                <a:gd name="connsiteY18" fmla="*/ 185470 h 381049"/>
                <a:gd name="connsiteX19" fmla="*/ 62507 w 172441"/>
                <a:gd name="connsiteY19" fmla="*/ 140226 h 381049"/>
                <a:gd name="connsiteX20" fmla="*/ 62507 w 172441"/>
                <a:gd name="connsiteY20" fmla="*/ 104507 h 381049"/>
                <a:gd name="connsiteX21" fmla="*/ 79176 w 172441"/>
                <a:gd name="connsiteY21" fmla="*/ 90220 h 381049"/>
                <a:gd name="connsiteX22" fmla="*/ 95845 w 172441"/>
                <a:gd name="connsiteY22" fmla="*/ 104507 h 381049"/>
                <a:gd name="connsiteX23" fmla="*/ 88701 w 172441"/>
                <a:gd name="connsiteY23" fmla="*/ 137845 h 381049"/>
                <a:gd name="connsiteX24" fmla="*/ 88701 w 172441"/>
                <a:gd name="connsiteY24" fmla="*/ 178326 h 381049"/>
                <a:gd name="connsiteX25" fmla="*/ 86320 w 172441"/>
                <a:gd name="connsiteY25" fmla="*/ 218807 h 381049"/>
                <a:gd name="connsiteX26" fmla="*/ 86320 w 172441"/>
                <a:gd name="connsiteY26" fmla="*/ 256907 h 381049"/>
                <a:gd name="connsiteX27" fmla="*/ 86320 w 172441"/>
                <a:gd name="connsiteY27" fmla="*/ 295007 h 381049"/>
                <a:gd name="connsiteX28" fmla="*/ 91082 w 172441"/>
                <a:gd name="connsiteY28" fmla="*/ 328345 h 381049"/>
                <a:gd name="connsiteX29" fmla="*/ 102989 w 172441"/>
                <a:gd name="connsiteY29" fmla="*/ 359301 h 381049"/>
                <a:gd name="connsiteX30" fmla="*/ 119657 w 172441"/>
                <a:gd name="connsiteY30" fmla="*/ 378351 h 381049"/>
                <a:gd name="connsiteX31" fmla="*/ 152995 w 172441"/>
                <a:gd name="connsiteY31" fmla="*/ 378351 h 381049"/>
                <a:gd name="connsiteX32" fmla="*/ 172045 w 172441"/>
                <a:gd name="connsiteY32" fmla="*/ 361682 h 381049"/>
                <a:gd name="connsiteX33" fmla="*/ 164901 w 172441"/>
                <a:gd name="connsiteY33" fmla="*/ 335935 h 381049"/>
                <a:gd name="connsiteX34" fmla="*/ 152995 w 172441"/>
                <a:gd name="connsiteY34" fmla="*/ 321201 h 381049"/>
                <a:gd name="connsiteX35" fmla="*/ 145851 w 172441"/>
                <a:gd name="connsiteY35" fmla="*/ 292626 h 381049"/>
                <a:gd name="connsiteX36" fmla="*/ 141089 w 172441"/>
                <a:gd name="connsiteY36" fmla="*/ 252145 h 381049"/>
                <a:gd name="connsiteX37" fmla="*/ 139700 w 172441"/>
                <a:gd name="connsiteY37" fmla="*/ 221189 h 381049"/>
                <a:gd name="connsiteX38" fmla="*/ 143470 w 172441"/>
                <a:gd name="connsiteY38" fmla="*/ 185470 h 381049"/>
                <a:gd name="connsiteX39" fmla="*/ 147786 w 172441"/>
                <a:gd name="connsiteY39" fmla="*/ 147370 h 381049"/>
                <a:gd name="connsiteX40" fmla="*/ 152995 w 172441"/>
                <a:gd name="connsiteY40" fmla="*/ 92601 h 381049"/>
                <a:gd name="connsiteX41" fmla="*/ 149225 w 172441"/>
                <a:gd name="connsiteY41" fmla="*/ 53559 h 381049"/>
                <a:gd name="connsiteX42" fmla="*/ 100607 w 172441"/>
                <a:gd name="connsiteY42" fmla="*/ 2560 h 381049"/>
                <a:gd name="connsiteX0" fmla="*/ 100607 w 172441"/>
                <a:gd name="connsiteY0" fmla="*/ 2560 h 381049"/>
                <a:gd name="connsiteX1" fmla="*/ 53429 w 172441"/>
                <a:gd name="connsiteY1" fmla="*/ 9754 h 381049"/>
                <a:gd name="connsiteX2" fmla="*/ 26789 w 172441"/>
                <a:gd name="connsiteY2" fmla="*/ 28307 h 381049"/>
                <a:gd name="connsiteX3" fmla="*/ 10120 w 172441"/>
                <a:gd name="connsiteY3" fmla="*/ 64026 h 381049"/>
                <a:gd name="connsiteX4" fmla="*/ 5357 w 172441"/>
                <a:gd name="connsiteY4" fmla="*/ 97364 h 381049"/>
                <a:gd name="connsiteX5" fmla="*/ 5357 w 172441"/>
                <a:gd name="connsiteY5" fmla="*/ 154514 h 381049"/>
                <a:gd name="connsiteX6" fmla="*/ 5357 w 172441"/>
                <a:gd name="connsiteY6" fmla="*/ 202139 h 381049"/>
                <a:gd name="connsiteX7" fmla="*/ 595 w 172441"/>
                <a:gd name="connsiteY7" fmla="*/ 259289 h 381049"/>
                <a:gd name="connsiteX8" fmla="*/ 595 w 172441"/>
                <a:gd name="connsiteY8" fmla="*/ 311676 h 381049"/>
                <a:gd name="connsiteX9" fmla="*/ 5357 w 172441"/>
                <a:gd name="connsiteY9" fmla="*/ 352157 h 381049"/>
                <a:gd name="connsiteX10" fmla="*/ 17264 w 172441"/>
                <a:gd name="connsiteY10" fmla="*/ 378847 h 381049"/>
                <a:gd name="connsiteX11" fmla="*/ 45839 w 172441"/>
                <a:gd name="connsiteY11" fmla="*/ 378351 h 381049"/>
                <a:gd name="connsiteX12" fmla="*/ 62507 w 172441"/>
                <a:gd name="connsiteY12" fmla="*/ 368826 h 381049"/>
                <a:gd name="connsiteX13" fmla="*/ 67270 w 172441"/>
                <a:gd name="connsiteY13" fmla="*/ 347395 h 381049"/>
                <a:gd name="connsiteX14" fmla="*/ 57745 w 172441"/>
                <a:gd name="connsiteY14" fmla="*/ 318820 h 381049"/>
                <a:gd name="connsiteX15" fmla="*/ 57745 w 172441"/>
                <a:gd name="connsiteY15" fmla="*/ 283101 h 381049"/>
                <a:gd name="connsiteX16" fmla="*/ 62507 w 172441"/>
                <a:gd name="connsiteY16" fmla="*/ 259289 h 381049"/>
                <a:gd name="connsiteX17" fmla="*/ 67766 w 172441"/>
                <a:gd name="connsiteY17" fmla="*/ 228332 h 381049"/>
                <a:gd name="connsiteX18" fmla="*/ 64889 w 172441"/>
                <a:gd name="connsiteY18" fmla="*/ 185470 h 381049"/>
                <a:gd name="connsiteX19" fmla="*/ 62507 w 172441"/>
                <a:gd name="connsiteY19" fmla="*/ 140226 h 381049"/>
                <a:gd name="connsiteX20" fmla="*/ 62507 w 172441"/>
                <a:gd name="connsiteY20" fmla="*/ 104507 h 381049"/>
                <a:gd name="connsiteX21" fmla="*/ 79176 w 172441"/>
                <a:gd name="connsiteY21" fmla="*/ 90220 h 381049"/>
                <a:gd name="connsiteX22" fmla="*/ 95845 w 172441"/>
                <a:gd name="connsiteY22" fmla="*/ 104507 h 381049"/>
                <a:gd name="connsiteX23" fmla="*/ 91529 w 172441"/>
                <a:gd name="connsiteY23" fmla="*/ 137845 h 381049"/>
                <a:gd name="connsiteX24" fmla="*/ 88701 w 172441"/>
                <a:gd name="connsiteY24" fmla="*/ 178326 h 381049"/>
                <a:gd name="connsiteX25" fmla="*/ 86320 w 172441"/>
                <a:gd name="connsiteY25" fmla="*/ 218807 h 381049"/>
                <a:gd name="connsiteX26" fmla="*/ 86320 w 172441"/>
                <a:gd name="connsiteY26" fmla="*/ 256907 h 381049"/>
                <a:gd name="connsiteX27" fmla="*/ 86320 w 172441"/>
                <a:gd name="connsiteY27" fmla="*/ 295007 h 381049"/>
                <a:gd name="connsiteX28" fmla="*/ 91082 w 172441"/>
                <a:gd name="connsiteY28" fmla="*/ 328345 h 381049"/>
                <a:gd name="connsiteX29" fmla="*/ 102989 w 172441"/>
                <a:gd name="connsiteY29" fmla="*/ 359301 h 381049"/>
                <a:gd name="connsiteX30" fmla="*/ 119657 w 172441"/>
                <a:gd name="connsiteY30" fmla="*/ 378351 h 381049"/>
                <a:gd name="connsiteX31" fmla="*/ 152995 w 172441"/>
                <a:gd name="connsiteY31" fmla="*/ 378351 h 381049"/>
                <a:gd name="connsiteX32" fmla="*/ 172045 w 172441"/>
                <a:gd name="connsiteY32" fmla="*/ 361682 h 381049"/>
                <a:gd name="connsiteX33" fmla="*/ 164901 w 172441"/>
                <a:gd name="connsiteY33" fmla="*/ 335935 h 381049"/>
                <a:gd name="connsiteX34" fmla="*/ 152995 w 172441"/>
                <a:gd name="connsiteY34" fmla="*/ 321201 h 381049"/>
                <a:gd name="connsiteX35" fmla="*/ 145851 w 172441"/>
                <a:gd name="connsiteY35" fmla="*/ 292626 h 381049"/>
                <a:gd name="connsiteX36" fmla="*/ 141089 w 172441"/>
                <a:gd name="connsiteY36" fmla="*/ 252145 h 381049"/>
                <a:gd name="connsiteX37" fmla="*/ 139700 w 172441"/>
                <a:gd name="connsiteY37" fmla="*/ 221189 h 381049"/>
                <a:gd name="connsiteX38" fmla="*/ 143470 w 172441"/>
                <a:gd name="connsiteY38" fmla="*/ 185470 h 381049"/>
                <a:gd name="connsiteX39" fmla="*/ 147786 w 172441"/>
                <a:gd name="connsiteY39" fmla="*/ 147370 h 381049"/>
                <a:gd name="connsiteX40" fmla="*/ 152995 w 172441"/>
                <a:gd name="connsiteY40" fmla="*/ 92601 h 381049"/>
                <a:gd name="connsiteX41" fmla="*/ 149225 w 172441"/>
                <a:gd name="connsiteY41" fmla="*/ 53559 h 381049"/>
                <a:gd name="connsiteX42" fmla="*/ 100607 w 172441"/>
                <a:gd name="connsiteY42" fmla="*/ 2560 h 381049"/>
                <a:gd name="connsiteX0" fmla="*/ 100607 w 172441"/>
                <a:gd name="connsiteY0" fmla="*/ 3028 h 381517"/>
                <a:gd name="connsiteX1" fmla="*/ 56257 w 172441"/>
                <a:gd name="connsiteY1" fmla="*/ 8337 h 381517"/>
                <a:gd name="connsiteX2" fmla="*/ 26789 w 172441"/>
                <a:gd name="connsiteY2" fmla="*/ 28775 h 381517"/>
                <a:gd name="connsiteX3" fmla="*/ 10120 w 172441"/>
                <a:gd name="connsiteY3" fmla="*/ 64494 h 381517"/>
                <a:gd name="connsiteX4" fmla="*/ 5357 w 172441"/>
                <a:gd name="connsiteY4" fmla="*/ 97832 h 381517"/>
                <a:gd name="connsiteX5" fmla="*/ 5357 w 172441"/>
                <a:gd name="connsiteY5" fmla="*/ 154982 h 381517"/>
                <a:gd name="connsiteX6" fmla="*/ 5357 w 172441"/>
                <a:gd name="connsiteY6" fmla="*/ 202607 h 381517"/>
                <a:gd name="connsiteX7" fmla="*/ 595 w 172441"/>
                <a:gd name="connsiteY7" fmla="*/ 259757 h 381517"/>
                <a:gd name="connsiteX8" fmla="*/ 595 w 172441"/>
                <a:gd name="connsiteY8" fmla="*/ 312144 h 381517"/>
                <a:gd name="connsiteX9" fmla="*/ 5357 w 172441"/>
                <a:gd name="connsiteY9" fmla="*/ 352625 h 381517"/>
                <a:gd name="connsiteX10" fmla="*/ 17264 w 172441"/>
                <a:gd name="connsiteY10" fmla="*/ 379315 h 381517"/>
                <a:gd name="connsiteX11" fmla="*/ 45839 w 172441"/>
                <a:gd name="connsiteY11" fmla="*/ 378819 h 381517"/>
                <a:gd name="connsiteX12" fmla="*/ 62507 w 172441"/>
                <a:gd name="connsiteY12" fmla="*/ 369294 h 381517"/>
                <a:gd name="connsiteX13" fmla="*/ 67270 w 172441"/>
                <a:gd name="connsiteY13" fmla="*/ 347863 h 381517"/>
                <a:gd name="connsiteX14" fmla="*/ 57745 w 172441"/>
                <a:gd name="connsiteY14" fmla="*/ 319288 h 381517"/>
                <a:gd name="connsiteX15" fmla="*/ 57745 w 172441"/>
                <a:gd name="connsiteY15" fmla="*/ 283569 h 381517"/>
                <a:gd name="connsiteX16" fmla="*/ 62507 w 172441"/>
                <a:gd name="connsiteY16" fmla="*/ 259757 h 381517"/>
                <a:gd name="connsiteX17" fmla="*/ 67766 w 172441"/>
                <a:gd name="connsiteY17" fmla="*/ 228800 h 381517"/>
                <a:gd name="connsiteX18" fmla="*/ 64889 w 172441"/>
                <a:gd name="connsiteY18" fmla="*/ 185938 h 381517"/>
                <a:gd name="connsiteX19" fmla="*/ 62507 w 172441"/>
                <a:gd name="connsiteY19" fmla="*/ 140694 h 381517"/>
                <a:gd name="connsiteX20" fmla="*/ 62507 w 172441"/>
                <a:gd name="connsiteY20" fmla="*/ 104975 h 381517"/>
                <a:gd name="connsiteX21" fmla="*/ 79176 w 172441"/>
                <a:gd name="connsiteY21" fmla="*/ 90688 h 381517"/>
                <a:gd name="connsiteX22" fmla="*/ 95845 w 172441"/>
                <a:gd name="connsiteY22" fmla="*/ 104975 h 381517"/>
                <a:gd name="connsiteX23" fmla="*/ 91529 w 172441"/>
                <a:gd name="connsiteY23" fmla="*/ 138313 h 381517"/>
                <a:gd name="connsiteX24" fmla="*/ 88701 w 172441"/>
                <a:gd name="connsiteY24" fmla="*/ 178794 h 381517"/>
                <a:gd name="connsiteX25" fmla="*/ 86320 w 172441"/>
                <a:gd name="connsiteY25" fmla="*/ 219275 h 381517"/>
                <a:gd name="connsiteX26" fmla="*/ 86320 w 172441"/>
                <a:gd name="connsiteY26" fmla="*/ 257375 h 381517"/>
                <a:gd name="connsiteX27" fmla="*/ 86320 w 172441"/>
                <a:gd name="connsiteY27" fmla="*/ 295475 h 381517"/>
                <a:gd name="connsiteX28" fmla="*/ 91082 w 172441"/>
                <a:gd name="connsiteY28" fmla="*/ 328813 h 381517"/>
                <a:gd name="connsiteX29" fmla="*/ 102989 w 172441"/>
                <a:gd name="connsiteY29" fmla="*/ 359769 h 381517"/>
                <a:gd name="connsiteX30" fmla="*/ 119657 w 172441"/>
                <a:gd name="connsiteY30" fmla="*/ 378819 h 381517"/>
                <a:gd name="connsiteX31" fmla="*/ 152995 w 172441"/>
                <a:gd name="connsiteY31" fmla="*/ 378819 h 381517"/>
                <a:gd name="connsiteX32" fmla="*/ 172045 w 172441"/>
                <a:gd name="connsiteY32" fmla="*/ 362150 h 381517"/>
                <a:gd name="connsiteX33" fmla="*/ 164901 w 172441"/>
                <a:gd name="connsiteY33" fmla="*/ 336403 h 381517"/>
                <a:gd name="connsiteX34" fmla="*/ 152995 w 172441"/>
                <a:gd name="connsiteY34" fmla="*/ 321669 h 381517"/>
                <a:gd name="connsiteX35" fmla="*/ 145851 w 172441"/>
                <a:gd name="connsiteY35" fmla="*/ 293094 h 381517"/>
                <a:gd name="connsiteX36" fmla="*/ 141089 w 172441"/>
                <a:gd name="connsiteY36" fmla="*/ 252613 h 381517"/>
                <a:gd name="connsiteX37" fmla="*/ 139700 w 172441"/>
                <a:gd name="connsiteY37" fmla="*/ 221657 h 381517"/>
                <a:gd name="connsiteX38" fmla="*/ 143470 w 172441"/>
                <a:gd name="connsiteY38" fmla="*/ 185938 h 381517"/>
                <a:gd name="connsiteX39" fmla="*/ 147786 w 172441"/>
                <a:gd name="connsiteY39" fmla="*/ 147838 h 381517"/>
                <a:gd name="connsiteX40" fmla="*/ 152995 w 172441"/>
                <a:gd name="connsiteY40" fmla="*/ 93069 h 381517"/>
                <a:gd name="connsiteX41" fmla="*/ 149225 w 172441"/>
                <a:gd name="connsiteY41" fmla="*/ 54027 h 381517"/>
                <a:gd name="connsiteX42" fmla="*/ 100607 w 172441"/>
                <a:gd name="connsiteY42" fmla="*/ 3028 h 381517"/>
                <a:gd name="connsiteX0" fmla="*/ 100607 w 172441"/>
                <a:gd name="connsiteY0" fmla="*/ 1750 h 380239"/>
                <a:gd name="connsiteX1" fmla="*/ 56257 w 172441"/>
                <a:gd name="connsiteY1" fmla="*/ 7059 h 380239"/>
                <a:gd name="connsiteX2" fmla="*/ 26789 w 172441"/>
                <a:gd name="connsiteY2" fmla="*/ 27497 h 380239"/>
                <a:gd name="connsiteX3" fmla="*/ 10120 w 172441"/>
                <a:gd name="connsiteY3" fmla="*/ 63216 h 380239"/>
                <a:gd name="connsiteX4" fmla="*/ 5357 w 172441"/>
                <a:gd name="connsiteY4" fmla="*/ 96554 h 380239"/>
                <a:gd name="connsiteX5" fmla="*/ 5357 w 172441"/>
                <a:gd name="connsiteY5" fmla="*/ 153704 h 380239"/>
                <a:gd name="connsiteX6" fmla="*/ 5357 w 172441"/>
                <a:gd name="connsiteY6" fmla="*/ 201329 h 380239"/>
                <a:gd name="connsiteX7" fmla="*/ 595 w 172441"/>
                <a:gd name="connsiteY7" fmla="*/ 258479 h 380239"/>
                <a:gd name="connsiteX8" fmla="*/ 595 w 172441"/>
                <a:gd name="connsiteY8" fmla="*/ 310866 h 380239"/>
                <a:gd name="connsiteX9" fmla="*/ 5357 w 172441"/>
                <a:gd name="connsiteY9" fmla="*/ 351347 h 380239"/>
                <a:gd name="connsiteX10" fmla="*/ 17264 w 172441"/>
                <a:gd name="connsiteY10" fmla="*/ 378037 h 380239"/>
                <a:gd name="connsiteX11" fmla="*/ 45839 w 172441"/>
                <a:gd name="connsiteY11" fmla="*/ 377541 h 380239"/>
                <a:gd name="connsiteX12" fmla="*/ 62507 w 172441"/>
                <a:gd name="connsiteY12" fmla="*/ 368016 h 380239"/>
                <a:gd name="connsiteX13" fmla="*/ 67270 w 172441"/>
                <a:gd name="connsiteY13" fmla="*/ 346585 h 380239"/>
                <a:gd name="connsiteX14" fmla="*/ 57745 w 172441"/>
                <a:gd name="connsiteY14" fmla="*/ 318010 h 380239"/>
                <a:gd name="connsiteX15" fmla="*/ 57745 w 172441"/>
                <a:gd name="connsiteY15" fmla="*/ 282291 h 380239"/>
                <a:gd name="connsiteX16" fmla="*/ 62507 w 172441"/>
                <a:gd name="connsiteY16" fmla="*/ 258479 h 380239"/>
                <a:gd name="connsiteX17" fmla="*/ 67766 w 172441"/>
                <a:gd name="connsiteY17" fmla="*/ 227522 h 380239"/>
                <a:gd name="connsiteX18" fmla="*/ 64889 w 172441"/>
                <a:gd name="connsiteY18" fmla="*/ 184660 h 380239"/>
                <a:gd name="connsiteX19" fmla="*/ 62507 w 172441"/>
                <a:gd name="connsiteY19" fmla="*/ 139416 h 380239"/>
                <a:gd name="connsiteX20" fmla="*/ 62507 w 172441"/>
                <a:gd name="connsiteY20" fmla="*/ 103697 h 380239"/>
                <a:gd name="connsiteX21" fmla="*/ 79176 w 172441"/>
                <a:gd name="connsiteY21" fmla="*/ 89410 h 380239"/>
                <a:gd name="connsiteX22" fmla="*/ 95845 w 172441"/>
                <a:gd name="connsiteY22" fmla="*/ 103697 h 380239"/>
                <a:gd name="connsiteX23" fmla="*/ 91529 w 172441"/>
                <a:gd name="connsiteY23" fmla="*/ 137035 h 380239"/>
                <a:gd name="connsiteX24" fmla="*/ 88701 w 172441"/>
                <a:gd name="connsiteY24" fmla="*/ 177516 h 380239"/>
                <a:gd name="connsiteX25" fmla="*/ 86320 w 172441"/>
                <a:gd name="connsiteY25" fmla="*/ 217997 h 380239"/>
                <a:gd name="connsiteX26" fmla="*/ 86320 w 172441"/>
                <a:gd name="connsiteY26" fmla="*/ 256097 h 380239"/>
                <a:gd name="connsiteX27" fmla="*/ 86320 w 172441"/>
                <a:gd name="connsiteY27" fmla="*/ 294197 h 380239"/>
                <a:gd name="connsiteX28" fmla="*/ 91082 w 172441"/>
                <a:gd name="connsiteY28" fmla="*/ 327535 h 380239"/>
                <a:gd name="connsiteX29" fmla="*/ 102989 w 172441"/>
                <a:gd name="connsiteY29" fmla="*/ 358491 h 380239"/>
                <a:gd name="connsiteX30" fmla="*/ 119657 w 172441"/>
                <a:gd name="connsiteY30" fmla="*/ 377541 h 380239"/>
                <a:gd name="connsiteX31" fmla="*/ 152995 w 172441"/>
                <a:gd name="connsiteY31" fmla="*/ 377541 h 380239"/>
                <a:gd name="connsiteX32" fmla="*/ 172045 w 172441"/>
                <a:gd name="connsiteY32" fmla="*/ 360872 h 380239"/>
                <a:gd name="connsiteX33" fmla="*/ 164901 w 172441"/>
                <a:gd name="connsiteY33" fmla="*/ 335125 h 380239"/>
                <a:gd name="connsiteX34" fmla="*/ 152995 w 172441"/>
                <a:gd name="connsiteY34" fmla="*/ 320391 h 380239"/>
                <a:gd name="connsiteX35" fmla="*/ 145851 w 172441"/>
                <a:gd name="connsiteY35" fmla="*/ 291816 h 380239"/>
                <a:gd name="connsiteX36" fmla="*/ 141089 w 172441"/>
                <a:gd name="connsiteY36" fmla="*/ 251335 h 380239"/>
                <a:gd name="connsiteX37" fmla="*/ 139700 w 172441"/>
                <a:gd name="connsiteY37" fmla="*/ 220379 h 380239"/>
                <a:gd name="connsiteX38" fmla="*/ 143470 w 172441"/>
                <a:gd name="connsiteY38" fmla="*/ 184660 h 380239"/>
                <a:gd name="connsiteX39" fmla="*/ 147786 w 172441"/>
                <a:gd name="connsiteY39" fmla="*/ 146560 h 380239"/>
                <a:gd name="connsiteX40" fmla="*/ 152995 w 172441"/>
                <a:gd name="connsiteY40" fmla="*/ 91791 h 380239"/>
                <a:gd name="connsiteX41" fmla="*/ 146701 w 172441"/>
                <a:gd name="connsiteY41" fmla="*/ 35085 h 380239"/>
                <a:gd name="connsiteX42" fmla="*/ 100607 w 172441"/>
                <a:gd name="connsiteY42" fmla="*/ 1750 h 380239"/>
                <a:gd name="connsiteX0" fmla="*/ 100607 w 172441"/>
                <a:gd name="connsiteY0" fmla="*/ 1627 h 380116"/>
                <a:gd name="connsiteX1" fmla="*/ 56257 w 172441"/>
                <a:gd name="connsiteY1" fmla="*/ 6936 h 380116"/>
                <a:gd name="connsiteX2" fmla="*/ 26789 w 172441"/>
                <a:gd name="connsiteY2" fmla="*/ 22326 h 380116"/>
                <a:gd name="connsiteX3" fmla="*/ 10120 w 172441"/>
                <a:gd name="connsiteY3" fmla="*/ 63093 h 380116"/>
                <a:gd name="connsiteX4" fmla="*/ 5357 w 172441"/>
                <a:gd name="connsiteY4" fmla="*/ 96431 h 380116"/>
                <a:gd name="connsiteX5" fmla="*/ 5357 w 172441"/>
                <a:gd name="connsiteY5" fmla="*/ 153581 h 380116"/>
                <a:gd name="connsiteX6" fmla="*/ 5357 w 172441"/>
                <a:gd name="connsiteY6" fmla="*/ 201206 h 380116"/>
                <a:gd name="connsiteX7" fmla="*/ 595 w 172441"/>
                <a:gd name="connsiteY7" fmla="*/ 258356 h 380116"/>
                <a:gd name="connsiteX8" fmla="*/ 595 w 172441"/>
                <a:gd name="connsiteY8" fmla="*/ 310743 h 380116"/>
                <a:gd name="connsiteX9" fmla="*/ 5357 w 172441"/>
                <a:gd name="connsiteY9" fmla="*/ 351224 h 380116"/>
                <a:gd name="connsiteX10" fmla="*/ 17264 w 172441"/>
                <a:gd name="connsiteY10" fmla="*/ 377914 h 380116"/>
                <a:gd name="connsiteX11" fmla="*/ 45839 w 172441"/>
                <a:gd name="connsiteY11" fmla="*/ 377418 h 380116"/>
                <a:gd name="connsiteX12" fmla="*/ 62507 w 172441"/>
                <a:gd name="connsiteY12" fmla="*/ 367893 h 380116"/>
                <a:gd name="connsiteX13" fmla="*/ 67270 w 172441"/>
                <a:gd name="connsiteY13" fmla="*/ 346462 h 380116"/>
                <a:gd name="connsiteX14" fmla="*/ 57745 w 172441"/>
                <a:gd name="connsiteY14" fmla="*/ 317887 h 380116"/>
                <a:gd name="connsiteX15" fmla="*/ 57745 w 172441"/>
                <a:gd name="connsiteY15" fmla="*/ 282168 h 380116"/>
                <a:gd name="connsiteX16" fmla="*/ 62507 w 172441"/>
                <a:gd name="connsiteY16" fmla="*/ 258356 h 380116"/>
                <a:gd name="connsiteX17" fmla="*/ 67766 w 172441"/>
                <a:gd name="connsiteY17" fmla="*/ 227399 h 380116"/>
                <a:gd name="connsiteX18" fmla="*/ 64889 w 172441"/>
                <a:gd name="connsiteY18" fmla="*/ 184537 h 380116"/>
                <a:gd name="connsiteX19" fmla="*/ 62507 w 172441"/>
                <a:gd name="connsiteY19" fmla="*/ 139293 h 380116"/>
                <a:gd name="connsiteX20" fmla="*/ 62507 w 172441"/>
                <a:gd name="connsiteY20" fmla="*/ 103574 h 380116"/>
                <a:gd name="connsiteX21" fmla="*/ 79176 w 172441"/>
                <a:gd name="connsiteY21" fmla="*/ 89287 h 380116"/>
                <a:gd name="connsiteX22" fmla="*/ 95845 w 172441"/>
                <a:gd name="connsiteY22" fmla="*/ 103574 h 380116"/>
                <a:gd name="connsiteX23" fmla="*/ 91529 w 172441"/>
                <a:gd name="connsiteY23" fmla="*/ 136912 h 380116"/>
                <a:gd name="connsiteX24" fmla="*/ 88701 w 172441"/>
                <a:gd name="connsiteY24" fmla="*/ 177393 h 380116"/>
                <a:gd name="connsiteX25" fmla="*/ 86320 w 172441"/>
                <a:gd name="connsiteY25" fmla="*/ 217874 h 380116"/>
                <a:gd name="connsiteX26" fmla="*/ 86320 w 172441"/>
                <a:gd name="connsiteY26" fmla="*/ 255974 h 380116"/>
                <a:gd name="connsiteX27" fmla="*/ 86320 w 172441"/>
                <a:gd name="connsiteY27" fmla="*/ 294074 h 380116"/>
                <a:gd name="connsiteX28" fmla="*/ 91082 w 172441"/>
                <a:gd name="connsiteY28" fmla="*/ 327412 h 380116"/>
                <a:gd name="connsiteX29" fmla="*/ 102989 w 172441"/>
                <a:gd name="connsiteY29" fmla="*/ 358368 h 380116"/>
                <a:gd name="connsiteX30" fmla="*/ 119657 w 172441"/>
                <a:gd name="connsiteY30" fmla="*/ 377418 h 380116"/>
                <a:gd name="connsiteX31" fmla="*/ 152995 w 172441"/>
                <a:gd name="connsiteY31" fmla="*/ 377418 h 380116"/>
                <a:gd name="connsiteX32" fmla="*/ 172045 w 172441"/>
                <a:gd name="connsiteY32" fmla="*/ 360749 h 380116"/>
                <a:gd name="connsiteX33" fmla="*/ 164901 w 172441"/>
                <a:gd name="connsiteY33" fmla="*/ 335002 h 380116"/>
                <a:gd name="connsiteX34" fmla="*/ 152995 w 172441"/>
                <a:gd name="connsiteY34" fmla="*/ 320268 h 380116"/>
                <a:gd name="connsiteX35" fmla="*/ 145851 w 172441"/>
                <a:gd name="connsiteY35" fmla="*/ 291693 h 380116"/>
                <a:gd name="connsiteX36" fmla="*/ 141089 w 172441"/>
                <a:gd name="connsiteY36" fmla="*/ 251212 h 380116"/>
                <a:gd name="connsiteX37" fmla="*/ 139700 w 172441"/>
                <a:gd name="connsiteY37" fmla="*/ 220256 h 380116"/>
                <a:gd name="connsiteX38" fmla="*/ 143470 w 172441"/>
                <a:gd name="connsiteY38" fmla="*/ 184537 h 380116"/>
                <a:gd name="connsiteX39" fmla="*/ 147786 w 172441"/>
                <a:gd name="connsiteY39" fmla="*/ 146437 h 380116"/>
                <a:gd name="connsiteX40" fmla="*/ 152995 w 172441"/>
                <a:gd name="connsiteY40" fmla="*/ 91668 h 380116"/>
                <a:gd name="connsiteX41" fmla="*/ 146701 w 172441"/>
                <a:gd name="connsiteY41" fmla="*/ 34962 h 380116"/>
                <a:gd name="connsiteX42" fmla="*/ 100607 w 172441"/>
                <a:gd name="connsiteY42" fmla="*/ 1627 h 3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2441" h="380116">
                  <a:moveTo>
                    <a:pt x="100607" y="1627"/>
                  </a:moveTo>
                  <a:cubicBezTo>
                    <a:pt x="85533" y="-3044"/>
                    <a:pt x="68560" y="3486"/>
                    <a:pt x="56257" y="6936"/>
                  </a:cubicBezTo>
                  <a:cubicBezTo>
                    <a:pt x="43954" y="10386"/>
                    <a:pt x="34479" y="12967"/>
                    <a:pt x="26789" y="22326"/>
                  </a:cubicBezTo>
                  <a:cubicBezTo>
                    <a:pt x="19100" y="31686"/>
                    <a:pt x="13692" y="50742"/>
                    <a:pt x="10120" y="63093"/>
                  </a:cubicBezTo>
                  <a:cubicBezTo>
                    <a:pt x="6548" y="75444"/>
                    <a:pt x="6151" y="81350"/>
                    <a:pt x="5357" y="96431"/>
                  </a:cubicBezTo>
                  <a:cubicBezTo>
                    <a:pt x="4563" y="111512"/>
                    <a:pt x="5357" y="153581"/>
                    <a:pt x="5357" y="153581"/>
                  </a:cubicBezTo>
                  <a:cubicBezTo>
                    <a:pt x="5357" y="171043"/>
                    <a:pt x="6151" y="183744"/>
                    <a:pt x="5357" y="201206"/>
                  </a:cubicBezTo>
                  <a:cubicBezTo>
                    <a:pt x="4563" y="218668"/>
                    <a:pt x="1389" y="240100"/>
                    <a:pt x="595" y="258356"/>
                  </a:cubicBezTo>
                  <a:cubicBezTo>
                    <a:pt x="-199" y="276612"/>
                    <a:pt x="-199" y="295265"/>
                    <a:pt x="595" y="310743"/>
                  </a:cubicBezTo>
                  <a:cubicBezTo>
                    <a:pt x="1389" y="326221"/>
                    <a:pt x="2579" y="340029"/>
                    <a:pt x="5357" y="351224"/>
                  </a:cubicBezTo>
                  <a:cubicBezTo>
                    <a:pt x="8135" y="362419"/>
                    <a:pt x="10517" y="373548"/>
                    <a:pt x="17264" y="377914"/>
                  </a:cubicBezTo>
                  <a:cubicBezTo>
                    <a:pt x="24011" y="382280"/>
                    <a:pt x="38299" y="379088"/>
                    <a:pt x="45839" y="377418"/>
                  </a:cubicBezTo>
                  <a:cubicBezTo>
                    <a:pt x="53380" y="375748"/>
                    <a:pt x="58935" y="373052"/>
                    <a:pt x="62507" y="367893"/>
                  </a:cubicBezTo>
                  <a:cubicBezTo>
                    <a:pt x="66079" y="362734"/>
                    <a:pt x="68064" y="354796"/>
                    <a:pt x="67270" y="346462"/>
                  </a:cubicBezTo>
                  <a:cubicBezTo>
                    <a:pt x="66476" y="338128"/>
                    <a:pt x="59332" y="328603"/>
                    <a:pt x="57745" y="317887"/>
                  </a:cubicBezTo>
                  <a:cubicBezTo>
                    <a:pt x="56158" y="307171"/>
                    <a:pt x="56951" y="292090"/>
                    <a:pt x="57745" y="282168"/>
                  </a:cubicBezTo>
                  <a:cubicBezTo>
                    <a:pt x="58539" y="272246"/>
                    <a:pt x="60837" y="267484"/>
                    <a:pt x="62507" y="258356"/>
                  </a:cubicBezTo>
                  <a:cubicBezTo>
                    <a:pt x="64177" y="249228"/>
                    <a:pt x="67369" y="239702"/>
                    <a:pt x="67766" y="227399"/>
                  </a:cubicBezTo>
                  <a:cubicBezTo>
                    <a:pt x="68163" y="215096"/>
                    <a:pt x="65765" y="199221"/>
                    <a:pt x="64889" y="184537"/>
                  </a:cubicBezTo>
                  <a:cubicBezTo>
                    <a:pt x="64013" y="169853"/>
                    <a:pt x="62904" y="152787"/>
                    <a:pt x="62507" y="139293"/>
                  </a:cubicBezTo>
                  <a:cubicBezTo>
                    <a:pt x="62110" y="125799"/>
                    <a:pt x="59729" y="111908"/>
                    <a:pt x="62507" y="103574"/>
                  </a:cubicBezTo>
                  <a:cubicBezTo>
                    <a:pt x="65285" y="95240"/>
                    <a:pt x="73620" y="89287"/>
                    <a:pt x="79176" y="89287"/>
                  </a:cubicBezTo>
                  <a:cubicBezTo>
                    <a:pt x="84732" y="89287"/>
                    <a:pt x="93786" y="95637"/>
                    <a:pt x="95845" y="103574"/>
                  </a:cubicBezTo>
                  <a:cubicBezTo>
                    <a:pt x="97904" y="111512"/>
                    <a:pt x="92720" y="124609"/>
                    <a:pt x="91529" y="136912"/>
                  </a:cubicBezTo>
                  <a:cubicBezTo>
                    <a:pt x="90338" y="149215"/>
                    <a:pt x="89569" y="163899"/>
                    <a:pt x="88701" y="177393"/>
                  </a:cubicBezTo>
                  <a:cubicBezTo>
                    <a:pt x="87833" y="190887"/>
                    <a:pt x="86717" y="204777"/>
                    <a:pt x="86320" y="217874"/>
                  </a:cubicBezTo>
                  <a:cubicBezTo>
                    <a:pt x="85923" y="230971"/>
                    <a:pt x="86320" y="255974"/>
                    <a:pt x="86320" y="255974"/>
                  </a:cubicBezTo>
                  <a:cubicBezTo>
                    <a:pt x="86320" y="268674"/>
                    <a:pt x="85526" y="282168"/>
                    <a:pt x="86320" y="294074"/>
                  </a:cubicBezTo>
                  <a:cubicBezTo>
                    <a:pt x="87114" y="305980"/>
                    <a:pt x="88304" y="316696"/>
                    <a:pt x="91082" y="327412"/>
                  </a:cubicBezTo>
                  <a:cubicBezTo>
                    <a:pt x="93860" y="338128"/>
                    <a:pt x="98227" y="350034"/>
                    <a:pt x="102989" y="358368"/>
                  </a:cubicBezTo>
                  <a:cubicBezTo>
                    <a:pt x="107751" y="366702"/>
                    <a:pt x="111323" y="374243"/>
                    <a:pt x="119657" y="377418"/>
                  </a:cubicBezTo>
                  <a:cubicBezTo>
                    <a:pt x="127991" y="380593"/>
                    <a:pt x="144264" y="380196"/>
                    <a:pt x="152995" y="377418"/>
                  </a:cubicBezTo>
                  <a:cubicBezTo>
                    <a:pt x="161726" y="374640"/>
                    <a:pt x="170061" y="367818"/>
                    <a:pt x="172045" y="360749"/>
                  </a:cubicBezTo>
                  <a:cubicBezTo>
                    <a:pt x="174029" y="353680"/>
                    <a:pt x="168076" y="341749"/>
                    <a:pt x="164901" y="335002"/>
                  </a:cubicBezTo>
                  <a:cubicBezTo>
                    <a:pt x="161726" y="328255"/>
                    <a:pt x="156170" y="327486"/>
                    <a:pt x="152995" y="320268"/>
                  </a:cubicBezTo>
                  <a:cubicBezTo>
                    <a:pt x="149820" y="313050"/>
                    <a:pt x="147835" y="303202"/>
                    <a:pt x="145851" y="291693"/>
                  </a:cubicBezTo>
                  <a:cubicBezTo>
                    <a:pt x="143867" y="280184"/>
                    <a:pt x="142114" y="263118"/>
                    <a:pt x="141089" y="251212"/>
                  </a:cubicBezTo>
                  <a:cubicBezTo>
                    <a:pt x="140064" y="239306"/>
                    <a:pt x="139303" y="231368"/>
                    <a:pt x="139700" y="220256"/>
                  </a:cubicBezTo>
                  <a:cubicBezTo>
                    <a:pt x="140097" y="209144"/>
                    <a:pt x="142122" y="196840"/>
                    <a:pt x="143470" y="184537"/>
                  </a:cubicBezTo>
                  <a:cubicBezTo>
                    <a:pt x="144818" y="172234"/>
                    <a:pt x="146199" y="161915"/>
                    <a:pt x="147786" y="146437"/>
                  </a:cubicBezTo>
                  <a:cubicBezTo>
                    <a:pt x="149374" y="130959"/>
                    <a:pt x="152598" y="107146"/>
                    <a:pt x="152995" y="91668"/>
                  </a:cubicBezTo>
                  <a:cubicBezTo>
                    <a:pt x="153392" y="76190"/>
                    <a:pt x="155432" y="49969"/>
                    <a:pt x="146701" y="34962"/>
                  </a:cubicBezTo>
                  <a:cubicBezTo>
                    <a:pt x="137970" y="19955"/>
                    <a:pt x="115681" y="6298"/>
                    <a:pt x="100607" y="1627"/>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714" name="任意多边形 468">
              <a:extLst>
                <a:ext uri="{FF2B5EF4-FFF2-40B4-BE49-F238E27FC236}">
                  <a16:creationId xmlns:a16="http://schemas.microsoft.com/office/drawing/2014/main" id="{8EF0DDEE-A014-50F0-294B-4B092E8EC289}"/>
                </a:ext>
              </a:extLst>
            </p:cNvPr>
            <p:cNvSpPr>
              <a:spLocks noChangeAspect="1"/>
            </p:cNvSpPr>
            <p:nvPr/>
          </p:nvSpPr>
          <p:spPr>
            <a:xfrm rot="5400000" flipH="1" flipV="1">
              <a:off x="11034685" y="5904217"/>
              <a:ext cx="114286" cy="252026"/>
            </a:xfrm>
            <a:custGeom>
              <a:avLst/>
              <a:gdLst>
                <a:gd name="connsiteX0" fmla="*/ 100607 w 172441"/>
                <a:gd name="connsiteY0" fmla="*/ 1963 h 384749"/>
                <a:gd name="connsiteX1" fmla="*/ 50601 w 172441"/>
                <a:gd name="connsiteY1" fmla="*/ 13870 h 384749"/>
                <a:gd name="connsiteX2" fmla="*/ 26789 w 172441"/>
                <a:gd name="connsiteY2" fmla="*/ 30538 h 384749"/>
                <a:gd name="connsiteX3" fmla="*/ 10120 w 172441"/>
                <a:gd name="connsiteY3" fmla="*/ 66257 h 384749"/>
                <a:gd name="connsiteX4" fmla="*/ 5357 w 172441"/>
                <a:gd name="connsiteY4" fmla="*/ 99595 h 384749"/>
                <a:gd name="connsiteX5" fmla="*/ 5357 w 172441"/>
                <a:gd name="connsiteY5" fmla="*/ 156745 h 384749"/>
                <a:gd name="connsiteX6" fmla="*/ 5357 w 172441"/>
                <a:gd name="connsiteY6" fmla="*/ 204370 h 384749"/>
                <a:gd name="connsiteX7" fmla="*/ 595 w 172441"/>
                <a:gd name="connsiteY7" fmla="*/ 261520 h 384749"/>
                <a:gd name="connsiteX8" fmla="*/ 595 w 172441"/>
                <a:gd name="connsiteY8" fmla="*/ 313907 h 384749"/>
                <a:gd name="connsiteX9" fmla="*/ 5357 w 172441"/>
                <a:gd name="connsiteY9" fmla="*/ 354388 h 384749"/>
                <a:gd name="connsiteX10" fmla="*/ 17264 w 172441"/>
                <a:gd name="connsiteY10" fmla="*/ 382963 h 384749"/>
                <a:gd name="connsiteX11" fmla="*/ 45839 w 172441"/>
                <a:gd name="connsiteY11" fmla="*/ 380582 h 384749"/>
                <a:gd name="connsiteX12" fmla="*/ 62507 w 172441"/>
                <a:gd name="connsiteY12" fmla="*/ 371057 h 384749"/>
                <a:gd name="connsiteX13" fmla="*/ 67270 w 172441"/>
                <a:gd name="connsiteY13" fmla="*/ 349626 h 384749"/>
                <a:gd name="connsiteX14" fmla="*/ 57745 w 172441"/>
                <a:gd name="connsiteY14" fmla="*/ 321051 h 384749"/>
                <a:gd name="connsiteX15" fmla="*/ 57745 w 172441"/>
                <a:gd name="connsiteY15" fmla="*/ 285332 h 384749"/>
                <a:gd name="connsiteX16" fmla="*/ 62507 w 172441"/>
                <a:gd name="connsiteY16" fmla="*/ 261520 h 384749"/>
                <a:gd name="connsiteX17" fmla="*/ 69651 w 172441"/>
                <a:gd name="connsiteY17" fmla="*/ 230563 h 384749"/>
                <a:gd name="connsiteX18" fmla="*/ 64889 w 172441"/>
                <a:gd name="connsiteY18" fmla="*/ 187701 h 384749"/>
                <a:gd name="connsiteX19" fmla="*/ 62507 w 172441"/>
                <a:gd name="connsiteY19" fmla="*/ 142457 h 384749"/>
                <a:gd name="connsiteX20" fmla="*/ 62507 w 172441"/>
                <a:gd name="connsiteY20" fmla="*/ 106738 h 384749"/>
                <a:gd name="connsiteX21" fmla="*/ 79176 w 172441"/>
                <a:gd name="connsiteY21" fmla="*/ 92451 h 384749"/>
                <a:gd name="connsiteX22" fmla="*/ 95845 w 172441"/>
                <a:gd name="connsiteY22" fmla="*/ 106738 h 384749"/>
                <a:gd name="connsiteX23" fmla="*/ 88701 w 172441"/>
                <a:gd name="connsiteY23" fmla="*/ 140076 h 384749"/>
                <a:gd name="connsiteX24" fmla="*/ 88701 w 172441"/>
                <a:gd name="connsiteY24" fmla="*/ 180557 h 384749"/>
                <a:gd name="connsiteX25" fmla="*/ 86320 w 172441"/>
                <a:gd name="connsiteY25" fmla="*/ 221038 h 384749"/>
                <a:gd name="connsiteX26" fmla="*/ 86320 w 172441"/>
                <a:gd name="connsiteY26" fmla="*/ 259138 h 384749"/>
                <a:gd name="connsiteX27" fmla="*/ 86320 w 172441"/>
                <a:gd name="connsiteY27" fmla="*/ 297238 h 384749"/>
                <a:gd name="connsiteX28" fmla="*/ 91082 w 172441"/>
                <a:gd name="connsiteY28" fmla="*/ 330576 h 384749"/>
                <a:gd name="connsiteX29" fmla="*/ 102989 w 172441"/>
                <a:gd name="connsiteY29" fmla="*/ 361532 h 384749"/>
                <a:gd name="connsiteX30" fmla="*/ 119657 w 172441"/>
                <a:gd name="connsiteY30" fmla="*/ 380582 h 384749"/>
                <a:gd name="connsiteX31" fmla="*/ 152995 w 172441"/>
                <a:gd name="connsiteY31" fmla="*/ 380582 h 384749"/>
                <a:gd name="connsiteX32" fmla="*/ 172045 w 172441"/>
                <a:gd name="connsiteY32" fmla="*/ 363913 h 384749"/>
                <a:gd name="connsiteX33" fmla="*/ 164901 w 172441"/>
                <a:gd name="connsiteY33" fmla="*/ 335338 h 384749"/>
                <a:gd name="connsiteX34" fmla="*/ 152995 w 172441"/>
                <a:gd name="connsiteY34" fmla="*/ 323432 h 384749"/>
                <a:gd name="connsiteX35" fmla="*/ 145851 w 172441"/>
                <a:gd name="connsiteY35" fmla="*/ 294857 h 384749"/>
                <a:gd name="connsiteX36" fmla="*/ 141089 w 172441"/>
                <a:gd name="connsiteY36" fmla="*/ 254376 h 384749"/>
                <a:gd name="connsiteX37" fmla="*/ 143470 w 172441"/>
                <a:gd name="connsiteY37" fmla="*/ 223420 h 384749"/>
                <a:gd name="connsiteX38" fmla="*/ 143470 w 172441"/>
                <a:gd name="connsiteY38" fmla="*/ 187701 h 384749"/>
                <a:gd name="connsiteX39" fmla="*/ 150614 w 172441"/>
                <a:gd name="connsiteY39" fmla="*/ 149601 h 384749"/>
                <a:gd name="connsiteX40" fmla="*/ 152995 w 172441"/>
                <a:gd name="connsiteY40" fmla="*/ 94832 h 384749"/>
                <a:gd name="connsiteX41" fmla="*/ 152995 w 172441"/>
                <a:gd name="connsiteY41" fmla="*/ 56732 h 384749"/>
                <a:gd name="connsiteX42" fmla="*/ 100607 w 172441"/>
                <a:gd name="connsiteY42" fmla="*/ 1963 h 384749"/>
                <a:gd name="connsiteX0" fmla="*/ 100607 w 172441"/>
                <a:gd name="connsiteY0" fmla="*/ 2292 h 385078"/>
                <a:gd name="connsiteX1" fmla="*/ 53429 w 172441"/>
                <a:gd name="connsiteY1" fmla="*/ 12314 h 385078"/>
                <a:gd name="connsiteX2" fmla="*/ 26789 w 172441"/>
                <a:gd name="connsiteY2" fmla="*/ 30867 h 385078"/>
                <a:gd name="connsiteX3" fmla="*/ 10120 w 172441"/>
                <a:gd name="connsiteY3" fmla="*/ 66586 h 385078"/>
                <a:gd name="connsiteX4" fmla="*/ 5357 w 172441"/>
                <a:gd name="connsiteY4" fmla="*/ 99924 h 385078"/>
                <a:gd name="connsiteX5" fmla="*/ 5357 w 172441"/>
                <a:gd name="connsiteY5" fmla="*/ 157074 h 385078"/>
                <a:gd name="connsiteX6" fmla="*/ 5357 w 172441"/>
                <a:gd name="connsiteY6" fmla="*/ 204699 h 385078"/>
                <a:gd name="connsiteX7" fmla="*/ 595 w 172441"/>
                <a:gd name="connsiteY7" fmla="*/ 261849 h 385078"/>
                <a:gd name="connsiteX8" fmla="*/ 595 w 172441"/>
                <a:gd name="connsiteY8" fmla="*/ 314236 h 385078"/>
                <a:gd name="connsiteX9" fmla="*/ 5357 w 172441"/>
                <a:gd name="connsiteY9" fmla="*/ 354717 h 385078"/>
                <a:gd name="connsiteX10" fmla="*/ 17264 w 172441"/>
                <a:gd name="connsiteY10" fmla="*/ 383292 h 385078"/>
                <a:gd name="connsiteX11" fmla="*/ 45839 w 172441"/>
                <a:gd name="connsiteY11" fmla="*/ 380911 h 385078"/>
                <a:gd name="connsiteX12" fmla="*/ 62507 w 172441"/>
                <a:gd name="connsiteY12" fmla="*/ 371386 h 385078"/>
                <a:gd name="connsiteX13" fmla="*/ 67270 w 172441"/>
                <a:gd name="connsiteY13" fmla="*/ 349955 h 385078"/>
                <a:gd name="connsiteX14" fmla="*/ 57745 w 172441"/>
                <a:gd name="connsiteY14" fmla="*/ 321380 h 385078"/>
                <a:gd name="connsiteX15" fmla="*/ 57745 w 172441"/>
                <a:gd name="connsiteY15" fmla="*/ 285661 h 385078"/>
                <a:gd name="connsiteX16" fmla="*/ 62507 w 172441"/>
                <a:gd name="connsiteY16" fmla="*/ 261849 h 385078"/>
                <a:gd name="connsiteX17" fmla="*/ 69651 w 172441"/>
                <a:gd name="connsiteY17" fmla="*/ 230892 h 385078"/>
                <a:gd name="connsiteX18" fmla="*/ 64889 w 172441"/>
                <a:gd name="connsiteY18" fmla="*/ 188030 h 385078"/>
                <a:gd name="connsiteX19" fmla="*/ 62507 w 172441"/>
                <a:gd name="connsiteY19" fmla="*/ 142786 h 385078"/>
                <a:gd name="connsiteX20" fmla="*/ 62507 w 172441"/>
                <a:gd name="connsiteY20" fmla="*/ 107067 h 385078"/>
                <a:gd name="connsiteX21" fmla="*/ 79176 w 172441"/>
                <a:gd name="connsiteY21" fmla="*/ 92780 h 385078"/>
                <a:gd name="connsiteX22" fmla="*/ 95845 w 172441"/>
                <a:gd name="connsiteY22" fmla="*/ 107067 h 385078"/>
                <a:gd name="connsiteX23" fmla="*/ 88701 w 172441"/>
                <a:gd name="connsiteY23" fmla="*/ 140405 h 385078"/>
                <a:gd name="connsiteX24" fmla="*/ 88701 w 172441"/>
                <a:gd name="connsiteY24" fmla="*/ 180886 h 385078"/>
                <a:gd name="connsiteX25" fmla="*/ 86320 w 172441"/>
                <a:gd name="connsiteY25" fmla="*/ 221367 h 385078"/>
                <a:gd name="connsiteX26" fmla="*/ 86320 w 172441"/>
                <a:gd name="connsiteY26" fmla="*/ 259467 h 385078"/>
                <a:gd name="connsiteX27" fmla="*/ 86320 w 172441"/>
                <a:gd name="connsiteY27" fmla="*/ 297567 h 385078"/>
                <a:gd name="connsiteX28" fmla="*/ 91082 w 172441"/>
                <a:gd name="connsiteY28" fmla="*/ 330905 h 385078"/>
                <a:gd name="connsiteX29" fmla="*/ 102989 w 172441"/>
                <a:gd name="connsiteY29" fmla="*/ 361861 h 385078"/>
                <a:gd name="connsiteX30" fmla="*/ 119657 w 172441"/>
                <a:gd name="connsiteY30" fmla="*/ 380911 h 385078"/>
                <a:gd name="connsiteX31" fmla="*/ 152995 w 172441"/>
                <a:gd name="connsiteY31" fmla="*/ 380911 h 385078"/>
                <a:gd name="connsiteX32" fmla="*/ 172045 w 172441"/>
                <a:gd name="connsiteY32" fmla="*/ 364242 h 385078"/>
                <a:gd name="connsiteX33" fmla="*/ 164901 w 172441"/>
                <a:gd name="connsiteY33" fmla="*/ 335667 h 385078"/>
                <a:gd name="connsiteX34" fmla="*/ 152995 w 172441"/>
                <a:gd name="connsiteY34" fmla="*/ 323761 h 385078"/>
                <a:gd name="connsiteX35" fmla="*/ 145851 w 172441"/>
                <a:gd name="connsiteY35" fmla="*/ 295186 h 385078"/>
                <a:gd name="connsiteX36" fmla="*/ 141089 w 172441"/>
                <a:gd name="connsiteY36" fmla="*/ 254705 h 385078"/>
                <a:gd name="connsiteX37" fmla="*/ 143470 w 172441"/>
                <a:gd name="connsiteY37" fmla="*/ 223749 h 385078"/>
                <a:gd name="connsiteX38" fmla="*/ 143470 w 172441"/>
                <a:gd name="connsiteY38" fmla="*/ 188030 h 385078"/>
                <a:gd name="connsiteX39" fmla="*/ 150614 w 172441"/>
                <a:gd name="connsiteY39" fmla="*/ 149930 h 385078"/>
                <a:gd name="connsiteX40" fmla="*/ 152995 w 172441"/>
                <a:gd name="connsiteY40" fmla="*/ 95161 h 385078"/>
                <a:gd name="connsiteX41" fmla="*/ 152995 w 172441"/>
                <a:gd name="connsiteY41" fmla="*/ 57061 h 385078"/>
                <a:gd name="connsiteX42" fmla="*/ 100607 w 172441"/>
                <a:gd name="connsiteY42" fmla="*/ 2292 h 385078"/>
                <a:gd name="connsiteX0" fmla="*/ 100607 w 172441"/>
                <a:gd name="connsiteY0" fmla="*/ 2626 h 382584"/>
                <a:gd name="connsiteX1" fmla="*/ 53429 w 172441"/>
                <a:gd name="connsiteY1" fmla="*/ 9820 h 382584"/>
                <a:gd name="connsiteX2" fmla="*/ 26789 w 172441"/>
                <a:gd name="connsiteY2" fmla="*/ 28373 h 382584"/>
                <a:gd name="connsiteX3" fmla="*/ 10120 w 172441"/>
                <a:gd name="connsiteY3" fmla="*/ 64092 h 382584"/>
                <a:gd name="connsiteX4" fmla="*/ 5357 w 172441"/>
                <a:gd name="connsiteY4" fmla="*/ 97430 h 382584"/>
                <a:gd name="connsiteX5" fmla="*/ 5357 w 172441"/>
                <a:gd name="connsiteY5" fmla="*/ 154580 h 382584"/>
                <a:gd name="connsiteX6" fmla="*/ 5357 w 172441"/>
                <a:gd name="connsiteY6" fmla="*/ 202205 h 382584"/>
                <a:gd name="connsiteX7" fmla="*/ 595 w 172441"/>
                <a:gd name="connsiteY7" fmla="*/ 259355 h 382584"/>
                <a:gd name="connsiteX8" fmla="*/ 595 w 172441"/>
                <a:gd name="connsiteY8" fmla="*/ 311742 h 382584"/>
                <a:gd name="connsiteX9" fmla="*/ 5357 w 172441"/>
                <a:gd name="connsiteY9" fmla="*/ 352223 h 382584"/>
                <a:gd name="connsiteX10" fmla="*/ 17264 w 172441"/>
                <a:gd name="connsiteY10" fmla="*/ 380798 h 382584"/>
                <a:gd name="connsiteX11" fmla="*/ 45839 w 172441"/>
                <a:gd name="connsiteY11" fmla="*/ 378417 h 382584"/>
                <a:gd name="connsiteX12" fmla="*/ 62507 w 172441"/>
                <a:gd name="connsiteY12" fmla="*/ 368892 h 382584"/>
                <a:gd name="connsiteX13" fmla="*/ 67270 w 172441"/>
                <a:gd name="connsiteY13" fmla="*/ 347461 h 382584"/>
                <a:gd name="connsiteX14" fmla="*/ 57745 w 172441"/>
                <a:gd name="connsiteY14" fmla="*/ 318886 h 382584"/>
                <a:gd name="connsiteX15" fmla="*/ 57745 w 172441"/>
                <a:gd name="connsiteY15" fmla="*/ 283167 h 382584"/>
                <a:gd name="connsiteX16" fmla="*/ 62507 w 172441"/>
                <a:gd name="connsiteY16" fmla="*/ 259355 h 382584"/>
                <a:gd name="connsiteX17" fmla="*/ 69651 w 172441"/>
                <a:gd name="connsiteY17" fmla="*/ 228398 h 382584"/>
                <a:gd name="connsiteX18" fmla="*/ 64889 w 172441"/>
                <a:gd name="connsiteY18" fmla="*/ 185536 h 382584"/>
                <a:gd name="connsiteX19" fmla="*/ 62507 w 172441"/>
                <a:gd name="connsiteY19" fmla="*/ 140292 h 382584"/>
                <a:gd name="connsiteX20" fmla="*/ 62507 w 172441"/>
                <a:gd name="connsiteY20" fmla="*/ 104573 h 382584"/>
                <a:gd name="connsiteX21" fmla="*/ 79176 w 172441"/>
                <a:gd name="connsiteY21" fmla="*/ 90286 h 382584"/>
                <a:gd name="connsiteX22" fmla="*/ 95845 w 172441"/>
                <a:gd name="connsiteY22" fmla="*/ 104573 h 382584"/>
                <a:gd name="connsiteX23" fmla="*/ 88701 w 172441"/>
                <a:gd name="connsiteY23" fmla="*/ 137911 h 382584"/>
                <a:gd name="connsiteX24" fmla="*/ 88701 w 172441"/>
                <a:gd name="connsiteY24" fmla="*/ 178392 h 382584"/>
                <a:gd name="connsiteX25" fmla="*/ 86320 w 172441"/>
                <a:gd name="connsiteY25" fmla="*/ 218873 h 382584"/>
                <a:gd name="connsiteX26" fmla="*/ 86320 w 172441"/>
                <a:gd name="connsiteY26" fmla="*/ 256973 h 382584"/>
                <a:gd name="connsiteX27" fmla="*/ 86320 w 172441"/>
                <a:gd name="connsiteY27" fmla="*/ 295073 h 382584"/>
                <a:gd name="connsiteX28" fmla="*/ 91082 w 172441"/>
                <a:gd name="connsiteY28" fmla="*/ 328411 h 382584"/>
                <a:gd name="connsiteX29" fmla="*/ 102989 w 172441"/>
                <a:gd name="connsiteY29" fmla="*/ 359367 h 382584"/>
                <a:gd name="connsiteX30" fmla="*/ 119657 w 172441"/>
                <a:gd name="connsiteY30" fmla="*/ 378417 h 382584"/>
                <a:gd name="connsiteX31" fmla="*/ 152995 w 172441"/>
                <a:gd name="connsiteY31" fmla="*/ 378417 h 382584"/>
                <a:gd name="connsiteX32" fmla="*/ 172045 w 172441"/>
                <a:gd name="connsiteY32" fmla="*/ 361748 h 382584"/>
                <a:gd name="connsiteX33" fmla="*/ 164901 w 172441"/>
                <a:gd name="connsiteY33" fmla="*/ 333173 h 382584"/>
                <a:gd name="connsiteX34" fmla="*/ 152995 w 172441"/>
                <a:gd name="connsiteY34" fmla="*/ 321267 h 382584"/>
                <a:gd name="connsiteX35" fmla="*/ 145851 w 172441"/>
                <a:gd name="connsiteY35" fmla="*/ 292692 h 382584"/>
                <a:gd name="connsiteX36" fmla="*/ 141089 w 172441"/>
                <a:gd name="connsiteY36" fmla="*/ 252211 h 382584"/>
                <a:gd name="connsiteX37" fmla="*/ 143470 w 172441"/>
                <a:gd name="connsiteY37" fmla="*/ 221255 h 382584"/>
                <a:gd name="connsiteX38" fmla="*/ 143470 w 172441"/>
                <a:gd name="connsiteY38" fmla="*/ 185536 h 382584"/>
                <a:gd name="connsiteX39" fmla="*/ 150614 w 172441"/>
                <a:gd name="connsiteY39" fmla="*/ 147436 h 382584"/>
                <a:gd name="connsiteX40" fmla="*/ 152995 w 172441"/>
                <a:gd name="connsiteY40" fmla="*/ 92667 h 382584"/>
                <a:gd name="connsiteX41" fmla="*/ 152995 w 172441"/>
                <a:gd name="connsiteY41" fmla="*/ 54567 h 382584"/>
                <a:gd name="connsiteX42" fmla="*/ 100607 w 172441"/>
                <a:gd name="connsiteY42" fmla="*/ 2626 h 382584"/>
                <a:gd name="connsiteX0" fmla="*/ 100607 w 172441"/>
                <a:gd name="connsiteY0" fmla="*/ 2560 h 382518"/>
                <a:gd name="connsiteX1" fmla="*/ 53429 w 172441"/>
                <a:gd name="connsiteY1" fmla="*/ 9754 h 382518"/>
                <a:gd name="connsiteX2" fmla="*/ 26789 w 172441"/>
                <a:gd name="connsiteY2" fmla="*/ 28307 h 382518"/>
                <a:gd name="connsiteX3" fmla="*/ 10120 w 172441"/>
                <a:gd name="connsiteY3" fmla="*/ 64026 h 382518"/>
                <a:gd name="connsiteX4" fmla="*/ 5357 w 172441"/>
                <a:gd name="connsiteY4" fmla="*/ 97364 h 382518"/>
                <a:gd name="connsiteX5" fmla="*/ 5357 w 172441"/>
                <a:gd name="connsiteY5" fmla="*/ 154514 h 382518"/>
                <a:gd name="connsiteX6" fmla="*/ 5357 w 172441"/>
                <a:gd name="connsiteY6" fmla="*/ 202139 h 382518"/>
                <a:gd name="connsiteX7" fmla="*/ 595 w 172441"/>
                <a:gd name="connsiteY7" fmla="*/ 259289 h 382518"/>
                <a:gd name="connsiteX8" fmla="*/ 595 w 172441"/>
                <a:gd name="connsiteY8" fmla="*/ 311676 h 382518"/>
                <a:gd name="connsiteX9" fmla="*/ 5357 w 172441"/>
                <a:gd name="connsiteY9" fmla="*/ 352157 h 382518"/>
                <a:gd name="connsiteX10" fmla="*/ 17264 w 172441"/>
                <a:gd name="connsiteY10" fmla="*/ 380732 h 382518"/>
                <a:gd name="connsiteX11" fmla="*/ 45839 w 172441"/>
                <a:gd name="connsiteY11" fmla="*/ 378351 h 382518"/>
                <a:gd name="connsiteX12" fmla="*/ 62507 w 172441"/>
                <a:gd name="connsiteY12" fmla="*/ 368826 h 382518"/>
                <a:gd name="connsiteX13" fmla="*/ 67270 w 172441"/>
                <a:gd name="connsiteY13" fmla="*/ 347395 h 382518"/>
                <a:gd name="connsiteX14" fmla="*/ 57745 w 172441"/>
                <a:gd name="connsiteY14" fmla="*/ 318820 h 382518"/>
                <a:gd name="connsiteX15" fmla="*/ 57745 w 172441"/>
                <a:gd name="connsiteY15" fmla="*/ 283101 h 382518"/>
                <a:gd name="connsiteX16" fmla="*/ 62507 w 172441"/>
                <a:gd name="connsiteY16" fmla="*/ 259289 h 382518"/>
                <a:gd name="connsiteX17" fmla="*/ 69651 w 172441"/>
                <a:gd name="connsiteY17" fmla="*/ 228332 h 382518"/>
                <a:gd name="connsiteX18" fmla="*/ 64889 w 172441"/>
                <a:gd name="connsiteY18" fmla="*/ 185470 h 382518"/>
                <a:gd name="connsiteX19" fmla="*/ 62507 w 172441"/>
                <a:gd name="connsiteY19" fmla="*/ 140226 h 382518"/>
                <a:gd name="connsiteX20" fmla="*/ 62507 w 172441"/>
                <a:gd name="connsiteY20" fmla="*/ 104507 h 382518"/>
                <a:gd name="connsiteX21" fmla="*/ 79176 w 172441"/>
                <a:gd name="connsiteY21" fmla="*/ 90220 h 382518"/>
                <a:gd name="connsiteX22" fmla="*/ 95845 w 172441"/>
                <a:gd name="connsiteY22" fmla="*/ 104507 h 382518"/>
                <a:gd name="connsiteX23" fmla="*/ 88701 w 172441"/>
                <a:gd name="connsiteY23" fmla="*/ 137845 h 382518"/>
                <a:gd name="connsiteX24" fmla="*/ 88701 w 172441"/>
                <a:gd name="connsiteY24" fmla="*/ 178326 h 382518"/>
                <a:gd name="connsiteX25" fmla="*/ 86320 w 172441"/>
                <a:gd name="connsiteY25" fmla="*/ 218807 h 382518"/>
                <a:gd name="connsiteX26" fmla="*/ 86320 w 172441"/>
                <a:gd name="connsiteY26" fmla="*/ 256907 h 382518"/>
                <a:gd name="connsiteX27" fmla="*/ 86320 w 172441"/>
                <a:gd name="connsiteY27" fmla="*/ 295007 h 382518"/>
                <a:gd name="connsiteX28" fmla="*/ 91082 w 172441"/>
                <a:gd name="connsiteY28" fmla="*/ 328345 h 382518"/>
                <a:gd name="connsiteX29" fmla="*/ 102989 w 172441"/>
                <a:gd name="connsiteY29" fmla="*/ 359301 h 382518"/>
                <a:gd name="connsiteX30" fmla="*/ 119657 w 172441"/>
                <a:gd name="connsiteY30" fmla="*/ 378351 h 382518"/>
                <a:gd name="connsiteX31" fmla="*/ 152995 w 172441"/>
                <a:gd name="connsiteY31" fmla="*/ 378351 h 382518"/>
                <a:gd name="connsiteX32" fmla="*/ 172045 w 172441"/>
                <a:gd name="connsiteY32" fmla="*/ 361682 h 382518"/>
                <a:gd name="connsiteX33" fmla="*/ 164901 w 172441"/>
                <a:gd name="connsiteY33" fmla="*/ 333107 h 382518"/>
                <a:gd name="connsiteX34" fmla="*/ 152995 w 172441"/>
                <a:gd name="connsiteY34" fmla="*/ 321201 h 382518"/>
                <a:gd name="connsiteX35" fmla="*/ 145851 w 172441"/>
                <a:gd name="connsiteY35" fmla="*/ 292626 h 382518"/>
                <a:gd name="connsiteX36" fmla="*/ 141089 w 172441"/>
                <a:gd name="connsiteY36" fmla="*/ 252145 h 382518"/>
                <a:gd name="connsiteX37" fmla="*/ 143470 w 172441"/>
                <a:gd name="connsiteY37" fmla="*/ 221189 h 382518"/>
                <a:gd name="connsiteX38" fmla="*/ 143470 w 172441"/>
                <a:gd name="connsiteY38" fmla="*/ 185470 h 382518"/>
                <a:gd name="connsiteX39" fmla="*/ 150614 w 172441"/>
                <a:gd name="connsiteY39" fmla="*/ 147370 h 382518"/>
                <a:gd name="connsiteX40" fmla="*/ 152995 w 172441"/>
                <a:gd name="connsiteY40" fmla="*/ 92601 h 382518"/>
                <a:gd name="connsiteX41" fmla="*/ 149225 w 172441"/>
                <a:gd name="connsiteY41" fmla="*/ 53559 h 382518"/>
                <a:gd name="connsiteX42" fmla="*/ 100607 w 172441"/>
                <a:gd name="connsiteY42" fmla="*/ 2560 h 382518"/>
                <a:gd name="connsiteX0" fmla="*/ 100607 w 172441"/>
                <a:gd name="connsiteY0" fmla="*/ 2560 h 382518"/>
                <a:gd name="connsiteX1" fmla="*/ 53429 w 172441"/>
                <a:gd name="connsiteY1" fmla="*/ 9754 h 382518"/>
                <a:gd name="connsiteX2" fmla="*/ 26789 w 172441"/>
                <a:gd name="connsiteY2" fmla="*/ 28307 h 382518"/>
                <a:gd name="connsiteX3" fmla="*/ 10120 w 172441"/>
                <a:gd name="connsiteY3" fmla="*/ 64026 h 382518"/>
                <a:gd name="connsiteX4" fmla="*/ 5357 w 172441"/>
                <a:gd name="connsiteY4" fmla="*/ 97364 h 382518"/>
                <a:gd name="connsiteX5" fmla="*/ 5357 w 172441"/>
                <a:gd name="connsiteY5" fmla="*/ 154514 h 382518"/>
                <a:gd name="connsiteX6" fmla="*/ 5357 w 172441"/>
                <a:gd name="connsiteY6" fmla="*/ 202139 h 382518"/>
                <a:gd name="connsiteX7" fmla="*/ 595 w 172441"/>
                <a:gd name="connsiteY7" fmla="*/ 259289 h 382518"/>
                <a:gd name="connsiteX8" fmla="*/ 595 w 172441"/>
                <a:gd name="connsiteY8" fmla="*/ 311676 h 382518"/>
                <a:gd name="connsiteX9" fmla="*/ 5357 w 172441"/>
                <a:gd name="connsiteY9" fmla="*/ 352157 h 382518"/>
                <a:gd name="connsiteX10" fmla="*/ 17264 w 172441"/>
                <a:gd name="connsiteY10" fmla="*/ 380732 h 382518"/>
                <a:gd name="connsiteX11" fmla="*/ 45839 w 172441"/>
                <a:gd name="connsiteY11" fmla="*/ 378351 h 382518"/>
                <a:gd name="connsiteX12" fmla="*/ 62507 w 172441"/>
                <a:gd name="connsiteY12" fmla="*/ 368826 h 382518"/>
                <a:gd name="connsiteX13" fmla="*/ 67270 w 172441"/>
                <a:gd name="connsiteY13" fmla="*/ 347395 h 382518"/>
                <a:gd name="connsiteX14" fmla="*/ 57745 w 172441"/>
                <a:gd name="connsiteY14" fmla="*/ 318820 h 382518"/>
                <a:gd name="connsiteX15" fmla="*/ 57745 w 172441"/>
                <a:gd name="connsiteY15" fmla="*/ 283101 h 382518"/>
                <a:gd name="connsiteX16" fmla="*/ 62507 w 172441"/>
                <a:gd name="connsiteY16" fmla="*/ 259289 h 382518"/>
                <a:gd name="connsiteX17" fmla="*/ 69651 w 172441"/>
                <a:gd name="connsiteY17" fmla="*/ 228332 h 382518"/>
                <a:gd name="connsiteX18" fmla="*/ 64889 w 172441"/>
                <a:gd name="connsiteY18" fmla="*/ 185470 h 382518"/>
                <a:gd name="connsiteX19" fmla="*/ 62507 w 172441"/>
                <a:gd name="connsiteY19" fmla="*/ 140226 h 382518"/>
                <a:gd name="connsiteX20" fmla="*/ 62507 w 172441"/>
                <a:gd name="connsiteY20" fmla="*/ 104507 h 382518"/>
                <a:gd name="connsiteX21" fmla="*/ 79176 w 172441"/>
                <a:gd name="connsiteY21" fmla="*/ 90220 h 382518"/>
                <a:gd name="connsiteX22" fmla="*/ 95845 w 172441"/>
                <a:gd name="connsiteY22" fmla="*/ 104507 h 382518"/>
                <a:gd name="connsiteX23" fmla="*/ 88701 w 172441"/>
                <a:gd name="connsiteY23" fmla="*/ 137845 h 382518"/>
                <a:gd name="connsiteX24" fmla="*/ 88701 w 172441"/>
                <a:gd name="connsiteY24" fmla="*/ 178326 h 382518"/>
                <a:gd name="connsiteX25" fmla="*/ 86320 w 172441"/>
                <a:gd name="connsiteY25" fmla="*/ 218807 h 382518"/>
                <a:gd name="connsiteX26" fmla="*/ 86320 w 172441"/>
                <a:gd name="connsiteY26" fmla="*/ 256907 h 382518"/>
                <a:gd name="connsiteX27" fmla="*/ 86320 w 172441"/>
                <a:gd name="connsiteY27" fmla="*/ 295007 h 382518"/>
                <a:gd name="connsiteX28" fmla="*/ 91082 w 172441"/>
                <a:gd name="connsiteY28" fmla="*/ 328345 h 382518"/>
                <a:gd name="connsiteX29" fmla="*/ 102989 w 172441"/>
                <a:gd name="connsiteY29" fmla="*/ 359301 h 382518"/>
                <a:gd name="connsiteX30" fmla="*/ 119657 w 172441"/>
                <a:gd name="connsiteY30" fmla="*/ 378351 h 382518"/>
                <a:gd name="connsiteX31" fmla="*/ 152995 w 172441"/>
                <a:gd name="connsiteY31" fmla="*/ 378351 h 382518"/>
                <a:gd name="connsiteX32" fmla="*/ 172045 w 172441"/>
                <a:gd name="connsiteY32" fmla="*/ 361682 h 382518"/>
                <a:gd name="connsiteX33" fmla="*/ 164901 w 172441"/>
                <a:gd name="connsiteY33" fmla="*/ 333107 h 382518"/>
                <a:gd name="connsiteX34" fmla="*/ 152995 w 172441"/>
                <a:gd name="connsiteY34" fmla="*/ 321201 h 382518"/>
                <a:gd name="connsiteX35" fmla="*/ 145851 w 172441"/>
                <a:gd name="connsiteY35" fmla="*/ 292626 h 382518"/>
                <a:gd name="connsiteX36" fmla="*/ 141089 w 172441"/>
                <a:gd name="connsiteY36" fmla="*/ 252145 h 382518"/>
                <a:gd name="connsiteX37" fmla="*/ 139700 w 172441"/>
                <a:gd name="connsiteY37" fmla="*/ 221189 h 382518"/>
                <a:gd name="connsiteX38" fmla="*/ 143470 w 172441"/>
                <a:gd name="connsiteY38" fmla="*/ 185470 h 382518"/>
                <a:gd name="connsiteX39" fmla="*/ 150614 w 172441"/>
                <a:gd name="connsiteY39" fmla="*/ 147370 h 382518"/>
                <a:gd name="connsiteX40" fmla="*/ 152995 w 172441"/>
                <a:gd name="connsiteY40" fmla="*/ 92601 h 382518"/>
                <a:gd name="connsiteX41" fmla="*/ 149225 w 172441"/>
                <a:gd name="connsiteY41" fmla="*/ 53559 h 382518"/>
                <a:gd name="connsiteX42" fmla="*/ 100607 w 172441"/>
                <a:gd name="connsiteY42" fmla="*/ 2560 h 382518"/>
                <a:gd name="connsiteX0" fmla="*/ 100607 w 172441"/>
                <a:gd name="connsiteY0" fmla="*/ 2560 h 382518"/>
                <a:gd name="connsiteX1" fmla="*/ 53429 w 172441"/>
                <a:gd name="connsiteY1" fmla="*/ 9754 h 382518"/>
                <a:gd name="connsiteX2" fmla="*/ 26789 w 172441"/>
                <a:gd name="connsiteY2" fmla="*/ 28307 h 382518"/>
                <a:gd name="connsiteX3" fmla="*/ 10120 w 172441"/>
                <a:gd name="connsiteY3" fmla="*/ 64026 h 382518"/>
                <a:gd name="connsiteX4" fmla="*/ 5357 w 172441"/>
                <a:gd name="connsiteY4" fmla="*/ 97364 h 382518"/>
                <a:gd name="connsiteX5" fmla="*/ 5357 w 172441"/>
                <a:gd name="connsiteY5" fmla="*/ 154514 h 382518"/>
                <a:gd name="connsiteX6" fmla="*/ 5357 w 172441"/>
                <a:gd name="connsiteY6" fmla="*/ 202139 h 382518"/>
                <a:gd name="connsiteX7" fmla="*/ 595 w 172441"/>
                <a:gd name="connsiteY7" fmla="*/ 259289 h 382518"/>
                <a:gd name="connsiteX8" fmla="*/ 595 w 172441"/>
                <a:gd name="connsiteY8" fmla="*/ 311676 h 382518"/>
                <a:gd name="connsiteX9" fmla="*/ 5357 w 172441"/>
                <a:gd name="connsiteY9" fmla="*/ 352157 h 382518"/>
                <a:gd name="connsiteX10" fmla="*/ 17264 w 172441"/>
                <a:gd name="connsiteY10" fmla="*/ 380732 h 382518"/>
                <a:gd name="connsiteX11" fmla="*/ 45839 w 172441"/>
                <a:gd name="connsiteY11" fmla="*/ 378351 h 382518"/>
                <a:gd name="connsiteX12" fmla="*/ 62507 w 172441"/>
                <a:gd name="connsiteY12" fmla="*/ 368826 h 382518"/>
                <a:gd name="connsiteX13" fmla="*/ 67270 w 172441"/>
                <a:gd name="connsiteY13" fmla="*/ 347395 h 382518"/>
                <a:gd name="connsiteX14" fmla="*/ 57745 w 172441"/>
                <a:gd name="connsiteY14" fmla="*/ 318820 h 382518"/>
                <a:gd name="connsiteX15" fmla="*/ 57745 w 172441"/>
                <a:gd name="connsiteY15" fmla="*/ 283101 h 382518"/>
                <a:gd name="connsiteX16" fmla="*/ 62507 w 172441"/>
                <a:gd name="connsiteY16" fmla="*/ 259289 h 382518"/>
                <a:gd name="connsiteX17" fmla="*/ 69651 w 172441"/>
                <a:gd name="connsiteY17" fmla="*/ 228332 h 382518"/>
                <a:gd name="connsiteX18" fmla="*/ 64889 w 172441"/>
                <a:gd name="connsiteY18" fmla="*/ 185470 h 382518"/>
                <a:gd name="connsiteX19" fmla="*/ 62507 w 172441"/>
                <a:gd name="connsiteY19" fmla="*/ 140226 h 382518"/>
                <a:gd name="connsiteX20" fmla="*/ 62507 w 172441"/>
                <a:gd name="connsiteY20" fmla="*/ 104507 h 382518"/>
                <a:gd name="connsiteX21" fmla="*/ 79176 w 172441"/>
                <a:gd name="connsiteY21" fmla="*/ 90220 h 382518"/>
                <a:gd name="connsiteX22" fmla="*/ 95845 w 172441"/>
                <a:gd name="connsiteY22" fmla="*/ 104507 h 382518"/>
                <a:gd name="connsiteX23" fmla="*/ 88701 w 172441"/>
                <a:gd name="connsiteY23" fmla="*/ 137845 h 382518"/>
                <a:gd name="connsiteX24" fmla="*/ 88701 w 172441"/>
                <a:gd name="connsiteY24" fmla="*/ 178326 h 382518"/>
                <a:gd name="connsiteX25" fmla="*/ 86320 w 172441"/>
                <a:gd name="connsiteY25" fmla="*/ 218807 h 382518"/>
                <a:gd name="connsiteX26" fmla="*/ 86320 w 172441"/>
                <a:gd name="connsiteY26" fmla="*/ 256907 h 382518"/>
                <a:gd name="connsiteX27" fmla="*/ 86320 w 172441"/>
                <a:gd name="connsiteY27" fmla="*/ 295007 h 382518"/>
                <a:gd name="connsiteX28" fmla="*/ 91082 w 172441"/>
                <a:gd name="connsiteY28" fmla="*/ 328345 h 382518"/>
                <a:gd name="connsiteX29" fmla="*/ 102989 w 172441"/>
                <a:gd name="connsiteY29" fmla="*/ 359301 h 382518"/>
                <a:gd name="connsiteX30" fmla="*/ 119657 w 172441"/>
                <a:gd name="connsiteY30" fmla="*/ 378351 h 382518"/>
                <a:gd name="connsiteX31" fmla="*/ 152995 w 172441"/>
                <a:gd name="connsiteY31" fmla="*/ 378351 h 382518"/>
                <a:gd name="connsiteX32" fmla="*/ 172045 w 172441"/>
                <a:gd name="connsiteY32" fmla="*/ 361682 h 382518"/>
                <a:gd name="connsiteX33" fmla="*/ 164901 w 172441"/>
                <a:gd name="connsiteY33" fmla="*/ 333107 h 382518"/>
                <a:gd name="connsiteX34" fmla="*/ 152995 w 172441"/>
                <a:gd name="connsiteY34" fmla="*/ 321201 h 382518"/>
                <a:gd name="connsiteX35" fmla="*/ 145851 w 172441"/>
                <a:gd name="connsiteY35" fmla="*/ 292626 h 382518"/>
                <a:gd name="connsiteX36" fmla="*/ 141089 w 172441"/>
                <a:gd name="connsiteY36" fmla="*/ 252145 h 382518"/>
                <a:gd name="connsiteX37" fmla="*/ 139700 w 172441"/>
                <a:gd name="connsiteY37" fmla="*/ 221189 h 382518"/>
                <a:gd name="connsiteX38" fmla="*/ 143470 w 172441"/>
                <a:gd name="connsiteY38" fmla="*/ 185470 h 382518"/>
                <a:gd name="connsiteX39" fmla="*/ 147786 w 172441"/>
                <a:gd name="connsiteY39" fmla="*/ 147370 h 382518"/>
                <a:gd name="connsiteX40" fmla="*/ 152995 w 172441"/>
                <a:gd name="connsiteY40" fmla="*/ 92601 h 382518"/>
                <a:gd name="connsiteX41" fmla="*/ 149225 w 172441"/>
                <a:gd name="connsiteY41" fmla="*/ 53559 h 382518"/>
                <a:gd name="connsiteX42" fmla="*/ 100607 w 172441"/>
                <a:gd name="connsiteY42" fmla="*/ 2560 h 382518"/>
                <a:gd name="connsiteX0" fmla="*/ 100607 w 172441"/>
                <a:gd name="connsiteY0" fmla="*/ 2560 h 382518"/>
                <a:gd name="connsiteX1" fmla="*/ 53429 w 172441"/>
                <a:gd name="connsiteY1" fmla="*/ 9754 h 382518"/>
                <a:gd name="connsiteX2" fmla="*/ 26789 w 172441"/>
                <a:gd name="connsiteY2" fmla="*/ 28307 h 382518"/>
                <a:gd name="connsiteX3" fmla="*/ 10120 w 172441"/>
                <a:gd name="connsiteY3" fmla="*/ 64026 h 382518"/>
                <a:gd name="connsiteX4" fmla="*/ 5357 w 172441"/>
                <a:gd name="connsiteY4" fmla="*/ 97364 h 382518"/>
                <a:gd name="connsiteX5" fmla="*/ 5357 w 172441"/>
                <a:gd name="connsiteY5" fmla="*/ 154514 h 382518"/>
                <a:gd name="connsiteX6" fmla="*/ 5357 w 172441"/>
                <a:gd name="connsiteY6" fmla="*/ 202139 h 382518"/>
                <a:gd name="connsiteX7" fmla="*/ 595 w 172441"/>
                <a:gd name="connsiteY7" fmla="*/ 259289 h 382518"/>
                <a:gd name="connsiteX8" fmla="*/ 595 w 172441"/>
                <a:gd name="connsiteY8" fmla="*/ 311676 h 382518"/>
                <a:gd name="connsiteX9" fmla="*/ 5357 w 172441"/>
                <a:gd name="connsiteY9" fmla="*/ 352157 h 382518"/>
                <a:gd name="connsiteX10" fmla="*/ 17264 w 172441"/>
                <a:gd name="connsiteY10" fmla="*/ 380732 h 382518"/>
                <a:gd name="connsiteX11" fmla="*/ 45839 w 172441"/>
                <a:gd name="connsiteY11" fmla="*/ 378351 h 382518"/>
                <a:gd name="connsiteX12" fmla="*/ 62507 w 172441"/>
                <a:gd name="connsiteY12" fmla="*/ 368826 h 382518"/>
                <a:gd name="connsiteX13" fmla="*/ 67270 w 172441"/>
                <a:gd name="connsiteY13" fmla="*/ 347395 h 382518"/>
                <a:gd name="connsiteX14" fmla="*/ 57745 w 172441"/>
                <a:gd name="connsiteY14" fmla="*/ 318820 h 382518"/>
                <a:gd name="connsiteX15" fmla="*/ 57745 w 172441"/>
                <a:gd name="connsiteY15" fmla="*/ 283101 h 382518"/>
                <a:gd name="connsiteX16" fmla="*/ 62507 w 172441"/>
                <a:gd name="connsiteY16" fmla="*/ 259289 h 382518"/>
                <a:gd name="connsiteX17" fmla="*/ 69651 w 172441"/>
                <a:gd name="connsiteY17" fmla="*/ 228332 h 382518"/>
                <a:gd name="connsiteX18" fmla="*/ 64889 w 172441"/>
                <a:gd name="connsiteY18" fmla="*/ 185470 h 382518"/>
                <a:gd name="connsiteX19" fmla="*/ 62507 w 172441"/>
                <a:gd name="connsiteY19" fmla="*/ 140226 h 382518"/>
                <a:gd name="connsiteX20" fmla="*/ 62507 w 172441"/>
                <a:gd name="connsiteY20" fmla="*/ 104507 h 382518"/>
                <a:gd name="connsiteX21" fmla="*/ 79176 w 172441"/>
                <a:gd name="connsiteY21" fmla="*/ 90220 h 382518"/>
                <a:gd name="connsiteX22" fmla="*/ 95845 w 172441"/>
                <a:gd name="connsiteY22" fmla="*/ 104507 h 382518"/>
                <a:gd name="connsiteX23" fmla="*/ 88701 w 172441"/>
                <a:gd name="connsiteY23" fmla="*/ 137845 h 382518"/>
                <a:gd name="connsiteX24" fmla="*/ 88701 w 172441"/>
                <a:gd name="connsiteY24" fmla="*/ 178326 h 382518"/>
                <a:gd name="connsiteX25" fmla="*/ 86320 w 172441"/>
                <a:gd name="connsiteY25" fmla="*/ 218807 h 382518"/>
                <a:gd name="connsiteX26" fmla="*/ 86320 w 172441"/>
                <a:gd name="connsiteY26" fmla="*/ 256907 h 382518"/>
                <a:gd name="connsiteX27" fmla="*/ 86320 w 172441"/>
                <a:gd name="connsiteY27" fmla="*/ 295007 h 382518"/>
                <a:gd name="connsiteX28" fmla="*/ 91082 w 172441"/>
                <a:gd name="connsiteY28" fmla="*/ 328345 h 382518"/>
                <a:gd name="connsiteX29" fmla="*/ 102989 w 172441"/>
                <a:gd name="connsiteY29" fmla="*/ 359301 h 382518"/>
                <a:gd name="connsiteX30" fmla="*/ 119657 w 172441"/>
                <a:gd name="connsiteY30" fmla="*/ 378351 h 382518"/>
                <a:gd name="connsiteX31" fmla="*/ 152995 w 172441"/>
                <a:gd name="connsiteY31" fmla="*/ 378351 h 382518"/>
                <a:gd name="connsiteX32" fmla="*/ 172045 w 172441"/>
                <a:gd name="connsiteY32" fmla="*/ 361682 h 382518"/>
                <a:gd name="connsiteX33" fmla="*/ 164901 w 172441"/>
                <a:gd name="connsiteY33" fmla="*/ 335935 h 382518"/>
                <a:gd name="connsiteX34" fmla="*/ 152995 w 172441"/>
                <a:gd name="connsiteY34" fmla="*/ 321201 h 382518"/>
                <a:gd name="connsiteX35" fmla="*/ 145851 w 172441"/>
                <a:gd name="connsiteY35" fmla="*/ 292626 h 382518"/>
                <a:gd name="connsiteX36" fmla="*/ 141089 w 172441"/>
                <a:gd name="connsiteY36" fmla="*/ 252145 h 382518"/>
                <a:gd name="connsiteX37" fmla="*/ 139700 w 172441"/>
                <a:gd name="connsiteY37" fmla="*/ 221189 h 382518"/>
                <a:gd name="connsiteX38" fmla="*/ 143470 w 172441"/>
                <a:gd name="connsiteY38" fmla="*/ 185470 h 382518"/>
                <a:gd name="connsiteX39" fmla="*/ 147786 w 172441"/>
                <a:gd name="connsiteY39" fmla="*/ 147370 h 382518"/>
                <a:gd name="connsiteX40" fmla="*/ 152995 w 172441"/>
                <a:gd name="connsiteY40" fmla="*/ 92601 h 382518"/>
                <a:gd name="connsiteX41" fmla="*/ 149225 w 172441"/>
                <a:gd name="connsiteY41" fmla="*/ 53559 h 382518"/>
                <a:gd name="connsiteX42" fmla="*/ 100607 w 172441"/>
                <a:gd name="connsiteY42" fmla="*/ 2560 h 382518"/>
                <a:gd name="connsiteX0" fmla="*/ 100607 w 172441"/>
                <a:gd name="connsiteY0" fmla="*/ 2560 h 381049"/>
                <a:gd name="connsiteX1" fmla="*/ 53429 w 172441"/>
                <a:gd name="connsiteY1" fmla="*/ 9754 h 381049"/>
                <a:gd name="connsiteX2" fmla="*/ 26789 w 172441"/>
                <a:gd name="connsiteY2" fmla="*/ 28307 h 381049"/>
                <a:gd name="connsiteX3" fmla="*/ 10120 w 172441"/>
                <a:gd name="connsiteY3" fmla="*/ 64026 h 381049"/>
                <a:gd name="connsiteX4" fmla="*/ 5357 w 172441"/>
                <a:gd name="connsiteY4" fmla="*/ 97364 h 381049"/>
                <a:gd name="connsiteX5" fmla="*/ 5357 w 172441"/>
                <a:gd name="connsiteY5" fmla="*/ 154514 h 381049"/>
                <a:gd name="connsiteX6" fmla="*/ 5357 w 172441"/>
                <a:gd name="connsiteY6" fmla="*/ 202139 h 381049"/>
                <a:gd name="connsiteX7" fmla="*/ 595 w 172441"/>
                <a:gd name="connsiteY7" fmla="*/ 259289 h 381049"/>
                <a:gd name="connsiteX8" fmla="*/ 595 w 172441"/>
                <a:gd name="connsiteY8" fmla="*/ 311676 h 381049"/>
                <a:gd name="connsiteX9" fmla="*/ 5357 w 172441"/>
                <a:gd name="connsiteY9" fmla="*/ 352157 h 381049"/>
                <a:gd name="connsiteX10" fmla="*/ 17264 w 172441"/>
                <a:gd name="connsiteY10" fmla="*/ 378847 h 381049"/>
                <a:gd name="connsiteX11" fmla="*/ 45839 w 172441"/>
                <a:gd name="connsiteY11" fmla="*/ 378351 h 381049"/>
                <a:gd name="connsiteX12" fmla="*/ 62507 w 172441"/>
                <a:gd name="connsiteY12" fmla="*/ 368826 h 381049"/>
                <a:gd name="connsiteX13" fmla="*/ 67270 w 172441"/>
                <a:gd name="connsiteY13" fmla="*/ 347395 h 381049"/>
                <a:gd name="connsiteX14" fmla="*/ 57745 w 172441"/>
                <a:gd name="connsiteY14" fmla="*/ 318820 h 381049"/>
                <a:gd name="connsiteX15" fmla="*/ 57745 w 172441"/>
                <a:gd name="connsiteY15" fmla="*/ 283101 h 381049"/>
                <a:gd name="connsiteX16" fmla="*/ 62507 w 172441"/>
                <a:gd name="connsiteY16" fmla="*/ 259289 h 381049"/>
                <a:gd name="connsiteX17" fmla="*/ 69651 w 172441"/>
                <a:gd name="connsiteY17" fmla="*/ 228332 h 381049"/>
                <a:gd name="connsiteX18" fmla="*/ 64889 w 172441"/>
                <a:gd name="connsiteY18" fmla="*/ 185470 h 381049"/>
                <a:gd name="connsiteX19" fmla="*/ 62507 w 172441"/>
                <a:gd name="connsiteY19" fmla="*/ 140226 h 381049"/>
                <a:gd name="connsiteX20" fmla="*/ 62507 w 172441"/>
                <a:gd name="connsiteY20" fmla="*/ 104507 h 381049"/>
                <a:gd name="connsiteX21" fmla="*/ 79176 w 172441"/>
                <a:gd name="connsiteY21" fmla="*/ 90220 h 381049"/>
                <a:gd name="connsiteX22" fmla="*/ 95845 w 172441"/>
                <a:gd name="connsiteY22" fmla="*/ 104507 h 381049"/>
                <a:gd name="connsiteX23" fmla="*/ 88701 w 172441"/>
                <a:gd name="connsiteY23" fmla="*/ 137845 h 381049"/>
                <a:gd name="connsiteX24" fmla="*/ 88701 w 172441"/>
                <a:gd name="connsiteY24" fmla="*/ 178326 h 381049"/>
                <a:gd name="connsiteX25" fmla="*/ 86320 w 172441"/>
                <a:gd name="connsiteY25" fmla="*/ 218807 h 381049"/>
                <a:gd name="connsiteX26" fmla="*/ 86320 w 172441"/>
                <a:gd name="connsiteY26" fmla="*/ 256907 h 381049"/>
                <a:gd name="connsiteX27" fmla="*/ 86320 w 172441"/>
                <a:gd name="connsiteY27" fmla="*/ 295007 h 381049"/>
                <a:gd name="connsiteX28" fmla="*/ 91082 w 172441"/>
                <a:gd name="connsiteY28" fmla="*/ 328345 h 381049"/>
                <a:gd name="connsiteX29" fmla="*/ 102989 w 172441"/>
                <a:gd name="connsiteY29" fmla="*/ 359301 h 381049"/>
                <a:gd name="connsiteX30" fmla="*/ 119657 w 172441"/>
                <a:gd name="connsiteY30" fmla="*/ 378351 h 381049"/>
                <a:gd name="connsiteX31" fmla="*/ 152995 w 172441"/>
                <a:gd name="connsiteY31" fmla="*/ 378351 h 381049"/>
                <a:gd name="connsiteX32" fmla="*/ 172045 w 172441"/>
                <a:gd name="connsiteY32" fmla="*/ 361682 h 381049"/>
                <a:gd name="connsiteX33" fmla="*/ 164901 w 172441"/>
                <a:gd name="connsiteY33" fmla="*/ 335935 h 381049"/>
                <a:gd name="connsiteX34" fmla="*/ 152995 w 172441"/>
                <a:gd name="connsiteY34" fmla="*/ 321201 h 381049"/>
                <a:gd name="connsiteX35" fmla="*/ 145851 w 172441"/>
                <a:gd name="connsiteY35" fmla="*/ 292626 h 381049"/>
                <a:gd name="connsiteX36" fmla="*/ 141089 w 172441"/>
                <a:gd name="connsiteY36" fmla="*/ 252145 h 381049"/>
                <a:gd name="connsiteX37" fmla="*/ 139700 w 172441"/>
                <a:gd name="connsiteY37" fmla="*/ 221189 h 381049"/>
                <a:gd name="connsiteX38" fmla="*/ 143470 w 172441"/>
                <a:gd name="connsiteY38" fmla="*/ 185470 h 381049"/>
                <a:gd name="connsiteX39" fmla="*/ 147786 w 172441"/>
                <a:gd name="connsiteY39" fmla="*/ 147370 h 381049"/>
                <a:gd name="connsiteX40" fmla="*/ 152995 w 172441"/>
                <a:gd name="connsiteY40" fmla="*/ 92601 h 381049"/>
                <a:gd name="connsiteX41" fmla="*/ 149225 w 172441"/>
                <a:gd name="connsiteY41" fmla="*/ 53559 h 381049"/>
                <a:gd name="connsiteX42" fmla="*/ 100607 w 172441"/>
                <a:gd name="connsiteY42" fmla="*/ 2560 h 381049"/>
                <a:gd name="connsiteX0" fmla="*/ 100607 w 172441"/>
                <a:gd name="connsiteY0" fmla="*/ 2560 h 381049"/>
                <a:gd name="connsiteX1" fmla="*/ 53429 w 172441"/>
                <a:gd name="connsiteY1" fmla="*/ 9754 h 381049"/>
                <a:gd name="connsiteX2" fmla="*/ 26789 w 172441"/>
                <a:gd name="connsiteY2" fmla="*/ 28307 h 381049"/>
                <a:gd name="connsiteX3" fmla="*/ 10120 w 172441"/>
                <a:gd name="connsiteY3" fmla="*/ 64026 h 381049"/>
                <a:gd name="connsiteX4" fmla="*/ 5357 w 172441"/>
                <a:gd name="connsiteY4" fmla="*/ 97364 h 381049"/>
                <a:gd name="connsiteX5" fmla="*/ 5357 w 172441"/>
                <a:gd name="connsiteY5" fmla="*/ 154514 h 381049"/>
                <a:gd name="connsiteX6" fmla="*/ 5357 w 172441"/>
                <a:gd name="connsiteY6" fmla="*/ 202139 h 381049"/>
                <a:gd name="connsiteX7" fmla="*/ 595 w 172441"/>
                <a:gd name="connsiteY7" fmla="*/ 259289 h 381049"/>
                <a:gd name="connsiteX8" fmla="*/ 595 w 172441"/>
                <a:gd name="connsiteY8" fmla="*/ 311676 h 381049"/>
                <a:gd name="connsiteX9" fmla="*/ 5357 w 172441"/>
                <a:gd name="connsiteY9" fmla="*/ 352157 h 381049"/>
                <a:gd name="connsiteX10" fmla="*/ 17264 w 172441"/>
                <a:gd name="connsiteY10" fmla="*/ 378847 h 381049"/>
                <a:gd name="connsiteX11" fmla="*/ 45839 w 172441"/>
                <a:gd name="connsiteY11" fmla="*/ 378351 h 381049"/>
                <a:gd name="connsiteX12" fmla="*/ 62507 w 172441"/>
                <a:gd name="connsiteY12" fmla="*/ 368826 h 381049"/>
                <a:gd name="connsiteX13" fmla="*/ 67270 w 172441"/>
                <a:gd name="connsiteY13" fmla="*/ 347395 h 381049"/>
                <a:gd name="connsiteX14" fmla="*/ 57745 w 172441"/>
                <a:gd name="connsiteY14" fmla="*/ 318820 h 381049"/>
                <a:gd name="connsiteX15" fmla="*/ 57745 w 172441"/>
                <a:gd name="connsiteY15" fmla="*/ 283101 h 381049"/>
                <a:gd name="connsiteX16" fmla="*/ 62507 w 172441"/>
                <a:gd name="connsiteY16" fmla="*/ 259289 h 381049"/>
                <a:gd name="connsiteX17" fmla="*/ 67766 w 172441"/>
                <a:gd name="connsiteY17" fmla="*/ 228332 h 381049"/>
                <a:gd name="connsiteX18" fmla="*/ 64889 w 172441"/>
                <a:gd name="connsiteY18" fmla="*/ 185470 h 381049"/>
                <a:gd name="connsiteX19" fmla="*/ 62507 w 172441"/>
                <a:gd name="connsiteY19" fmla="*/ 140226 h 381049"/>
                <a:gd name="connsiteX20" fmla="*/ 62507 w 172441"/>
                <a:gd name="connsiteY20" fmla="*/ 104507 h 381049"/>
                <a:gd name="connsiteX21" fmla="*/ 79176 w 172441"/>
                <a:gd name="connsiteY21" fmla="*/ 90220 h 381049"/>
                <a:gd name="connsiteX22" fmla="*/ 95845 w 172441"/>
                <a:gd name="connsiteY22" fmla="*/ 104507 h 381049"/>
                <a:gd name="connsiteX23" fmla="*/ 88701 w 172441"/>
                <a:gd name="connsiteY23" fmla="*/ 137845 h 381049"/>
                <a:gd name="connsiteX24" fmla="*/ 88701 w 172441"/>
                <a:gd name="connsiteY24" fmla="*/ 178326 h 381049"/>
                <a:gd name="connsiteX25" fmla="*/ 86320 w 172441"/>
                <a:gd name="connsiteY25" fmla="*/ 218807 h 381049"/>
                <a:gd name="connsiteX26" fmla="*/ 86320 w 172441"/>
                <a:gd name="connsiteY26" fmla="*/ 256907 h 381049"/>
                <a:gd name="connsiteX27" fmla="*/ 86320 w 172441"/>
                <a:gd name="connsiteY27" fmla="*/ 295007 h 381049"/>
                <a:gd name="connsiteX28" fmla="*/ 91082 w 172441"/>
                <a:gd name="connsiteY28" fmla="*/ 328345 h 381049"/>
                <a:gd name="connsiteX29" fmla="*/ 102989 w 172441"/>
                <a:gd name="connsiteY29" fmla="*/ 359301 h 381049"/>
                <a:gd name="connsiteX30" fmla="*/ 119657 w 172441"/>
                <a:gd name="connsiteY30" fmla="*/ 378351 h 381049"/>
                <a:gd name="connsiteX31" fmla="*/ 152995 w 172441"/>
                <a:gd name="connsiteY31" fmla="*/ 378351 h 381049"/>
                <a:gd name="connsiteX32" fmla="*/ 172045 w 172441"/>
                <a:gd name="connsiteY32" fmla="*/ 361682 h 381049"/>
                <a:gd name="connsiteX33" fmla="*/ 164901 w 172441"/>
                <a:gd name="connsiteY33" fmla="*/ 335935 h 381049"/>
                <a:gd name="connsiteX34" fmla="*/ 152995 w 172441"/>
                <a:gd name="connsiteY34" fmla="*/ 321201 h 381049"/>
                <a:gd name="connsiteX35" fmla="*/ 145851 w 172441"/>
                <a:gd name="connsiteY35" fmla="*/ 292626 h 381049"/>
                <a:gd name="connsiteX36" fmla="*/ 141089 w 172441"/>
                <a:gd name="connsiteY36" fmla="*/ 252145 h 381049"/>
                <a:gd name="connsiteX37" fmla="*/ 139700 w 172441"/>
                <a:gd name="connsiteY37" fmla="*/ 221189 h 381049"/>
                <a:gd name="connsiteX38" fmla="*/ 143470 w 172441"/>
                <a:gd name="connsiteY38" fmla="*/ 185470 h 381049"/>
                <a:gd name="connsiteX39" fmla="*/ 147786 w 172441"/>
                <a:gd name="connsiteY39" fmla="*/ 147370 h 381049"/>
                <a:gd name="connsiteX40" fmla="*/ 152995 w 172441"/>
                <a:gd name="connsiteY40" fmla="*/ 92601 h 381049"/>
                <a:gd name="connsiteX41" fmla="*/ 149225 w 172441"/>
                <a:gd name="connsiteY41" fmla="*/ 53559 h 381049"/>
                <a:gd name="connsiteX42" fmla="*/ 100607 w 172441"/>
                <a:gd name="connsiteY42" fmla="*/ 2560 h 381049"/>
                <a:gd name="connsiteX0" fmla="*/ 100607 w 172441"/>
                <a:gd name="connsiteY0" fmla="*/ 2560 h 381049"/>
                <a:gd name="connsiteX1" fmla="*/ 53429 w 172441"/>
                <a:gd name="connsiteY1" fmla="*/ 9754 h 381049"/>
                <a:gd name="connsiteX2" fmla="*/ 26789 w 172441"/>
                <a:gd name="connsiteY2" fmla="*/ 28307 h 381049"/>
                <a:gd name="connsiteX3" fmla="*/ 10120 w 172441"/>
                <a:gd name="connsiteY3" fmla="*/ 64026 h 381049"/>
                <a:gd name="connsiteX4" fmla="*/ 5357 w 172441"/>
                <a:gd name="connsiteY4" fmla="*/ 97364 h 381049"/>
                <a:gd name="connsiteX5" fmla="*/ 5357 w 172441"/>
                <a:gd name="connsiteY5" fmla="*/ 154514 h 381049"/>
                <a:gd name="connsiteX6" fmla="*/ 5357 w 172441"/>
                <a:gd name="connsiteY6" fmla="*/ 202139 h 381049"/>
                <a:gd name="connsiteX7" fmla="*/ 595 w 172441"/>
                <a:gd name="connsiteY7" fmla="*/ 259289 h 381049"/>
                <a:gd name="connsiteX8" fmla="*/ 595 w 172441"/>
                <a:gd name="connsiteY8" fmla="*/ 311676 h 381049"/>
                <a:gd name="connsiteX9" fmla="*/ 5357 w 172441"/>
                <a:gd name="connsiteY9" fmla="*/ 352157 h 381049"/>
                <a:gd name="connsiteX10" fmla="*/ 17264 w 172441"/>
                <a:gd name="connsiteY10" fmla="*/ 378847 h 381049"/>
                <a:gd name="connsiteX11" fmla="*/ 45839 w 172441"/>
                <a:gd name="connsiteY11" fmla="*/ 378351 h 381049"/>
                <a:gd name="connsiteX12" fmla="*/ 62507 w 172441"/>
                <a:gd name="connsiteY12" fmla="*/ 368826 h 381049"/>
                <a:gd name="connsiteX13" fmla="*/ 67270 w 172441"/>
                <a:gd name="connsiteY13" fmla="*/ 347395 h 381049"/>
                <a:gd name="connsiteX14" fmla="*/ 57745 w 172441"/>
                <a:gd name="connsiteY14" fmla="*/ 318820 h 381049"/>
                <a:gd name="connsiteX15" fmla="*/ 57745 w 172441"/>
                <a:gd name="connsiteY15" fmla="*/ 283101 h 381049"/>
                <a:gd name="connsiteX16" fmla="*/ 62507 w 172441"/>
                <a:gd name="connsiteY16" fmla="*/ 259289 h 381049"/>
                <a:gd name="connsiteX17" fmla="*/ 67766 w 172441"/>
                <a:gd name="connsiteY17" fmla="*/ 228332 h 381049"/>
                <a:gd name="connsiteX18" fmla="*/ 64889 w 172441"/>
                <a:gd name="connsiteY18" fmla="*/ 185470 h 381049"/>
                <a:gd name="connsiteX19" fmla="*/ 62507 w 172441"/>
                <a:gd name="connsiteY19" fmla="*/ 140226 h 381049"/>
                <a:gd name="connsiteX20" fmla="*/ 62507 w 172441"/>
                <a:gd name="connsiteY20" fmla="*/ 104507 h 381049"/>
                <a:gd name="connsiteX21" fmla="*/ 79176 w 172441"/>
                <a:gd name="connsiteY21" fmla="*/ 90220 h 381049"/>
                <a:gd name="connsiteX22" fmla="*/ 95845 w 172441"/>
                <a:gd name="connsiteY22" fmla="*/ 104507 h 381049"/>
                <a:gd name="connsiteX23" fmla="*/ 91529 w 172441"/>
                <a:gd name="connsiteY23" fmla="*/ 137845 h 381049"/>
                <a:gd name="connsiteX24" fmla="*/ 88701 w 172441"/>
                <a:gd name="connsiteY24" fmla="*/ 178326 h 381049"/>
                <a:gd name="connsiteX25" fmla="*/ 86320 w 172441"/>
                <a:gd name="connsiteY25" fmla="*/ 218807 h 381049"/>
                <a:gd name="connsiteX26" fmla="*/ 86320 w 172441"/>
                <a:gd name="connsiteY26" fmla="*/ 256907 h 381049"/>
                <a:gd name="connsiteX27" fmla="*/ 86320 w 172441"/>
                <a:gd name="connsiteY27" fmla="*/ 295007 h 381049"/>
                <a:gd name="connsiteX28" fmla="*/ 91082 w 172441"/>
                <a:gd name="connsiteY28" fmla="*/ 328345 h 381049"/>
                <a:gd name="connsiteX29" fmla="*/ 102989 w 172441"/>
                <a:gd name="connsiteY29" fmla="*/ 359301 h 381049"/>
                <a:gd name="connsiteX30" fmla="*/ 119657 w 172441"/>
                <a:gd name="connsiteY30" fmla="*/ 378351 h 381049"/>
                <a:gd name="connsiteX31" fmla="*/ 152995 w 172441"/>
                <a:gd name="connsiteY31" fmla="*/ 378351 h 381049"/>
                <a:gd name="connsiteX32" fmla="*/ 172045 w 172441"/>
                <a:gd name="connsiteY32" fmla="*/ 361682 h 381049"/>
                <a:gd name="connsiteX33" fmla="*/ 164901 w 172441"/>
                <a:gd name="connsiteY33" fmla="*/ 335935 h 381049"/>
                <a:gd name="connsiteX34" fmla="*/ 152995 w 172441"/>
                <a:gd name="connsiteY34" fmla="*/ 321201 h 381049"/>
                <a:gd name="connsiteX35" fmla="*/ 145851 w 172441"/>
                <a:gd name="connsiteY35" fmla="*/ 292626 h 381049"/>
                <a:gd name="connsiteX36" fmla="*/ 141089 w 172441"/>
                <a:gd name="connsiteY36" fmla="*/ 252145 h 381049"/>
                <a:gd name="connsiteX37" fmla="*/ 139700 w 172441"/>
                <a:gd name="connsiteY37" fmla="*/ 221189 h 381049"/>
                <a:gd name="connsiteX38" fmla="*/ 143470 w 172441"/>
                <a:gd name="connsiteY38" fmla="*/ 185470 h 381049"/>
                <a:gd name="connsiteX39" fmla="*/ 147786 w 172441"/>
                <a:gd name="connsiteY39" fmla="*/ 147370 h 381049"/>
                <a:gd name="connsiteX40" fmla="*/ 152995 w 172441"/>
                <a:gd name="connsiteY40" fmla="*/ 92601 h 381049"/>
                <a:gd name="connsiteX41" fmla="*/ 149225 w 172441"/>
                <a:gd name="connsiteY41" fmla="*/ 53559 h 381049"/>
                <a:gd name="connsiteX42" fmla="*/ 100607 w 172441"/>
                <a:gd name="connsiteY42" fmla="*/ 2560 h 381049"/>
                <a:gd name="connsiteX0" fmla="*/ 100607 w 172441"/>
                <a:gd name="connsiteY0" fmla="*/ 3028 h 381517"/>
                <a:gd name="connsiteX1" fmla="*/ 56257 w 172441"/>
                <a:gd name="connsiteY1" fmla="*/ 8337 h 381517"/>
                <a:gd name="connsiteX2" fmla="*/ 26789 w 172441"/>
                <a:gd name="connsiteY2" fmla="*/ 28775 h 381517"/>
                <a:gd name="connsiteX3" fmla="*/ 10120 w 172441"/>
                <a:gd name="connsiteY3" fmla="*/ 64494 h 381517"/>
                <a:gd name="connsiteX4" fmla="*/ 5357 w 172441"/>
                <a:gd name="connsiteY4" fmla="*/ 97832 h 381517"/>
                <a:gd name="connsiteX5" fmla="*/ 5357 w 172441"/>
                <a:gd name="connsiteY5" fmla="*/ 154982 h 381517"/>
                <a:gd name="connsiteX6" fmla="*/ 5357 w 172441"/>
                <a:gd name="connsiteY6" fmla="*/ 202607 h 381517"/>
                <a:gd name="connsiteX7" fmla="*/ 595 w 172441"/>
                <a:gd name="connsiteY7" fmla="*/ 259757 h 381517"/>
                <a:gd name="connsiteX8" fmla="*/ 595 w 172441"/>
                <a:gd name="connsiteY8" fmla="*/ 312144 h 381517"/>
                <a:gd name="connsiteX9" fmla="*/ 5357 w 172441"/>
                <a:gd name="connsiteY9" fmla="*/ 352625 h 381517"/>
                <a:gd name="connsiteX10" fmla="*/ 17264 w 172441"/>
                <a:gd name="connsiteY10" fmla="*/ 379315 h 381517"/>
                <a:gd name="connsiteX11" fmla="*/ 45839 w 172441"/>
                <a:gd name="connsiteY11" fmla="*/ 378819 h 381517"/>
                <a:gd name="connsiteX12" fmla="*/ 62507 w 172441"/>
                <a:gd name="connsiteY12" fmla="*/ 369294 h 381517"/>
                <a:gd name="connsiteX13" fmla="*/ 67270 w 172441"/>
                <a:gd name="connsiteY13" fmla="*/ 347863 h 381517"/>
                <a:gd name="connsiteX14" fmla="*/ 57745 w 172441"/>
                <a:gd name="connsiteY14" fmla="*/ 319288 h 381517"/>
                <a:gd name="connsiteX15" fmla="*/ 57745 w 172441"/>
                <a:gd name="connsiteY15" fmla="*/ 283569 h 381517"/>
                <a:gd name="connsiteX16" fmla="*/ 62507 w 172441"/>
                <a:gd name="connsiteY16" fmla="*/ 259757 h 381517"/>
                <a:gd name="connsiteX17" fmla="*/ 67766 w 172441"/>
                <a:gd name="connsiteY17" fmla="*/ 228800 h 381517"/>
                <a:gd name="connsiteX18" fmla="*/ 64889 w 172441"/>
                <a:gd name="connsiteY18" fmla="*/ 185938 h 381517"/>
                <a:gd name="connsiteX19" fmla="*/ 62507 w 172441"/>
                <a:gd name="connsiteY19" fmla="*/ 140694 h 381517"/>
                <a:gd name="connsiteX20" fmla="*/ 62507 w 172441"/>
                <a:gd name="connsiteY20" fmla="*/ 104975 h 381517"/>
                <a:gd name="connsiteX21" fmla="*/ 79176 w 172441"/>
                <a:gd name="connsiteY21" fmla="*/ 90688 h 381517"/>
                <a:gd name="connsiteX22" fmla="*/ 95845 w 172441"/>
                <a:gd name="connsiteY22" fmla="*/ 104975 h 381517"/>
                <a:gd name="connsiteX23" fmla="*/ 91529 w 172441"/>
                <a:gd name="connsiteY23" fmla="*/ 138313 h 381517"/>
                <a:gd name="connsiteX24" fmla="*/ 88701 w 172441"/>
                <a:gd name="connsiteY24" fmla="*/ 178794 h 381517"/>
                <a:gd name="connsiteX25" fmla="*/ 86320 w 172441"/>
                <a:gd name="connsiteY25" fmla="*/ 219275 h 381517"/>
                <a:gd name="connsiteX26" fmla="*/ 86320 w 172441"/>
                <a:gd name="connsiteY26" fmla="*/ 257375 h 381517"/>
                <a:gd name="connsiteX27" fmla="*/ 86320 w 172441"/>
                <a:gd name="connsiteY27" fmla="*/ 295475 h 381517"/>
                <a:gd name="connsiteX28" fmla="*/ 91082 w 172441"/>
                <a:gd name="connsiteY28" fmla="*/ 328813 h 381517"/>
                <a:gd name="connsiteX29" fmla="*/ 102989 w 172441"/>
                <a:gd name="connsiteY29" fmla="*/ 359769 h 381517"/>
                <a:gd name="connsiteX30" fmla="*/ 119657 w 172441"/>
                <a:gd name="connsiteY30" fmla="*/ 378819 h 381517"/>
                <a:gd name="connsiteX31" fmla="*/ 152995 w 172441"/>
                <a:gd name="connsiteY31" fmla="*/ 378819 h 381517"/>
                <a:gd name="connsiteX32" fmla="*/ 172045 w 172441"/>
                <a:gd name="connsiteY32" fmla="*/ 362150 h 381517"/>
                <a:gd name="connsiteX33" fmla="*/ 164901 w 172441"/>
                <a:gd name="connsiteY33" fmla="*/ 336403 h 381517"/>
                <a:gd name="connsiteX34" fmla="*/ 152995 w 172441"/>
                <a:gd name="connsiteY34" fmla="*/ 321669 h 381517"/>
                <a:gd name="connsiteX35" fmla="*/ 145851 w 172441"/>
                <a:gd name="connsiteY35" fmla="*/ 293094 h 381517"/>
                <a:gd name="connsiteX36" fmla="*/ 141089 w 172441"/>
                <a:gd name="connsiteY36" fmla="*/ 252613 h 381517"/>
                <a:gd name="connsiteX37" fmla="*/ 139700 w 172441"/>
                <a:gd name="connsiteY37" fmla="*/ 221657 h 381517"/>
                <a:gd name="connsiteX38" fmla="*/ 143470 w 172441"/>
                <a:gd name="connsiteY38" fmla="*/ 185938 h 381517"/>
                <a:gd name="connsiteX39" fmla="*/ 147786 w 172441"/>
                <a:gd name="connsiteY39" fmla="*/ 147838 h 381517"/>
                <a:gd name="connsiteX40" fmla="*/ 152995 w 172441"/>
                <a:gd name="connsiteY40" fmla="*/ 93069 h 381517"/>
                <a:gd name="connsiteX41" fmla="*/ 149225 w 172441"/>
                <a:gd name="connsiteY41" fmla="*/ 54027 h 381517"/>
                <a:gd name="connsiteX42" fmla="*/ 100607 w 172441"/>
                <a:gd name="connsiteY42" fmla="*/ 3028 h 381517"/>
                <a:gd name="connsiteX0" fmla="*/ 100607 w 172441"/>
                <a:gd name="connsiteY0" fmla="*/ 1750 h 380239"/>
                <a:gd name="connsiteX1" fmla="*/ 56257 w 172441"/>
                <a:gd name="connsiteY1" fmla="*/ 7059 h 380239"/>
                <a:gd name="connsiteX2" fmla="*/ 26789 w 172441"/>
                <a:gd name="connsiteY2" fmla="*/ 27497 h 380239"/>
                <a:gd name="connsiteX3" fmla="*/ 10120 w 172441"/>
                <a:gd name="connsiteY3" fmla="*/ 63216 h 380239"/>
                <a:gd name="connsiteX4" fmla="*/ 5357 w 172441"/>
                <a:gd name="connsiteY4" fmla="*/ 96554 h 380239"/>
                <a:gd name="connsiteX5" fmla="*/ 5357 w 172441"/>
                <a:gd name="connsiteY5" fmla="*/ 153704 h 380239"/>
                <a:gd name="connsiteX6" fmla="*/ 5357 w 172441"/>
                <a:gd name="connsiteY6" fmla="*/ 201329 h 380239"/>
                <a:gd name="connsiteX7" fmla="*/ 595 w 172441"/>
                <a:gd name="connsiteY7" fmla="*/ 258479 h 380239"/>
                <a:gd name="connsiteX8" fmla="*/ 595 w 172441"/>
                <a:gd name="connsiteY8" fmla="*/ 310866 h 380239"/>
                <a:gd name="connsiteX9" fmla="*/ 5357 w 172441"/>
                <a:gd name="connsiteY9" fmla="*/ 351347 h 380239"/>
                <a:gd name="connsiteX10" fmla="*/ 17264 w 172441"/>
                <a:gd name="connsiteY10" fmla="*/ 378037 h 380239"/>
                <a:gd name="connsiteX11" fmla="*/ 45839 w 172441"/>
                <a:gd name="connsiteY11" fmla="*/ 377541 h 380239"/>
                <a:gd name="connsiteX12" fmla="*/ 62507 w 172441"/>
                <a:gd name="connsiteY12" fmla="*/ 368016 h 380239"/>
                <a:gd name="connsiteX13" fmla="*/ 67270 w 172441"/>
                <a:gd name="connsiteY13" fmla="*/ 346585 h 380239"/>
                <a:gd name="connsiteX14" fmla="*/ 57745 w 172441"/>
                <a:gd name="connsiteY14" fmla="*/ 318010 h 380239"/>
                <a:gd name="connsiteX15" fmla="*/ 57745 w 172441"/>
                <a:gd name="connsiteY15" fmla="*/ 282291 h 380239"/>
                <a:gd name="connsiteX16" fmla="*/ 62507 w 172441"/>
                <a:gd name="connsiteY16" fmla="*/ 258479 h 380239"/>
                <a:gd name="connsiteX17" fmla="*/ 67766 w 172441"/>
                <a:gd name="connsiteY17" fmla="*/ 227522 h 380239"/>
                <a:gd name="connsiteX18" fmla="*/ 64889 w 172441"/>
                <a:gd name="connsiteY18" fmla="*/ 184660 h 380239"/>
                <a:gd name="connsiteX19" fmla="*/ 62507 w 172441"/>
                <a:gd name="connsiteY19" fmla="*/ 139416 h 380239"/>
                <a:gd name="connsiteX20" fmla="*/ 62507 w 172441"/>
                <a:gd name="connsiteY20" fmla="*/ 103697 h 380239"/>
                <a:gd name="connsiteX21" fmla="*/ 79176 w 172441"/>
                <a:gd name="connsiteY21" fmla="*/ 89410 h 380239"/>
                <a:gd name="connsiteX22" fmla="*/ 95845 w 172441"/>
                <a:gd name="connsiteY22" fmla="*/ 103697 h 380239"/>
                <a:gd name="connsiteX23" fmla="*/ 91529 w 172441"/>
                <a:gd name="connsiteY23" fmla="*/ 137035 h 380239"/>
                <a:gd name="connsiteX24" fmla="*/ 88701 w 172441"/>
                <a:gd name="connsiteY24" fmla="*/ 177516 h 380239"/>
                <a:gd name="connsiteX25" fmla="*/ 86320 w 172441"/>
                <a:gd name="connsiteY25" fmla="*/ 217997 h 380239"/>
                <a:gd name="connsiteX26" fmla="*/ 86320 w 172441"/>
                <a:gd name="connsiteY26" fmla="*/ 256097 h 380239"/>
                <a:gd name="connsiteX27" fmla="*/ 86320 w 172441"/>
                <a:gd name="connsiteY27" fmla="*/ 294197 h 380239"/>
                <a:gd name="connsiteX28" fmla="*/ 91082 w 172441"/>
                <a:gd name="connsiteY28" fmla="*/ 327535 h 380239"/>
                <a:gd name="connsiteX29" fmla="*/ 102989 w 172441"/>
                <a:gd name="connsiteY29" fmla="*/ 358491 h 380239"/>
                <a:gd name="connsiteX30" fmla="*/ 119657 w 172441"/>
                <a:gd name="connsiteY30" fmla="*/ 377541 h 380239"/>
                <a:gd name="connsiteX31" fmla="*/ 152995 w 172441"/>
                <a:gd name="connsiteY31" fmla="*/ 377541 h 380239"/>
                <a:gd name="connsiteX32" fmla="*/ 172045 w 172441"/>
                <a:gd name="connsiteY32" fmla="*/ 360872 h 380239"/>
                <a:gd name="connsiteX33" fmla="*/ 164901 w 172441"/>
                <a:gd name="connsiteY33" fmla="*/ 335125 h 380239"/>
                <a:gd name="connsiteX34" fmla="*/ 152995 w 172441"/>
                <a:gd name="connsiteY34" fmla="*/ 320391 h 380239"/>
                <a:gd name="connsiteX35" fmla="*/ 145851 w 172441"/>
                <a:gd name="connsiteY35" fmla="*/ 291816 h 380239"/>
                <a:gd name="connsiteX36" fmla="*/ 141089 w 172441"/>
                <a:gd name="connsiteY36" fmla="*/ 251335 h 380239"/>
                <a:gd name="connsiteX37" fmla="*/ 139700 w 172441"/>
                <a:gd name="connsiteY37" fmla="*/ 220379 h 380239"/>
                <a:gd name="connsiteX38" fmla="*/ 143470 w 172441"/>
                <a:gd name="connsiteY38" fmla="*/ 184660 h 380239"/>
                <a:gd name="connsiteX39" fmla="*/ 147786 w 172441"/>
                <a:gd name="connsiteY39" fmla="*/ 146560 h 380239"/>
                <a:gd name="connsiteX40" fmla="*/ 152995 w 172441"/>
                <a:gd name="connsiteY40" fmla="*/ 91791 h 380239"/>
                <a:gd name="connsiteX41" fmla="*/ 146701 w 172441"/>
                <a:gd name="connsiteY41" fmla="*/ 35085 h 380239"/>
                <a:gd name="connsiteX42" fmla="*/ 100607 w 172441"/>
                <a:gd name="connsiteY42" fmla="*/ 1750 h 380239"/>
                <a:gd name="connsiteX0" fmla="*/ 100607 w 172441"/>
                <a:gd name="connsiteY0" fmla="*/ 1627 h 380116"/>
                <a:gd name="connsiteX1" fmla="*/ 56257 w 172441"/>
                <a:gd name="connsiteY1" fmla="*/ 6936 h 380116"/>
                <a:gd name="connsiteX2" fmla="*/ 26789 w 172441"/>
                <a:gd name="connsiteY2" fmla="*/ 22326 h 380116"/>
                <a:gd name="connsiteX3" fmla="*/ 10120 w 172441"/>
                <a:gd name="connsiteY3" fmla="*/ 63093 h 380116"/>
                <a:gd name="connsiteX4" fmla="*/ 5357 w 172441"/>
                <a:gd name="connsiteY4" fmla="*/ 96431 h 380116"/>
                <a:gd name="connsiteX5" fmla="*/ 5357 w 172441"/>
                <a:gd name="connsiteY5" fmla="*/ 153581 h 380116"/>
                <a:gd name="connsiteX6" fmla="*/ 5357 w 172441"/>
                <a:gd name="connsiteY6" fmla="*/ 201206 h 380116"/>
                <a:gd name="connsiteX7" fmla="*/ 595 w 172441"/>
                <a:gd name="connsiteY7" fmla="*/ 258356 h 380116"/>
                <a:gd name="connsiteX8" fmla="*/ 595 w 172441"/>
                <a:gd name="connsiteY8" fmla="*/ 310743 h 380116"/>
                <a:gd name="connsiteX9" fmla="*/ 5357 w 172441"/>
                <a:gd name="connsiteY9" fmla="*/ 351224 h 380116"/>
                <a:gd name="connsiteX10" fmla="*/ 17264 w 172441"/>
                <a:gd name="connsiteY10" fmla="*/ 377914 h 380116"/>
                <a:gd name="connsiteX11" fmla="*/ 45839 w 172441"/>
                <a:gd name="connsiteY11" fmla="*/ 377418 h 380116"/>
                <a:gd name="connsiteX12" fmla="*/ 62507 w 172441"/>
                <a:gd name="connsiteY12" fmla="*/ 367893 h 380116"/>
                <a:gd name="connsiteX13" fmla="*/ 67270 w 172441"/>
                <a:gd name="connsiteY13" fmla="*/ 346462 h 380116"/>
                <a:gd name="connsiteX14" fmla="*/ 57745 w 172441"/>
                <a:gd name="connsiteY14" fmla="*/ 317887 h 380116"/>
                <a:gd name="connsiteX15" fmla="*/ 57745 w 172441"/>
                <a:gd name="connsiteY15" fmla="*/ 282168 h 380116"/>
                <a:gd name="connsiteX16" fmla="*/ 62507 w 172441"/>
                <a:gd name="connsiteY16" fmla="*/ 258356 h 380116"/>
                <a:gd name="connsiteX17" fmla="*/ 67766 w 172441"/>
                <a:gd name="connsiteY17" fmla="*/ 227399 h 380116"/>
                <a:gd name="connsiteX18" fmla="*/ 64889 w 172441"/>
                <a:gd name="connsiteY18" fmla="*/ 184537 h 380116"/>
                <a:gd name="connsiteX19" fmla="*/ 62507 w 172441"/>
                <a:gd name="connsiteY19" fmla="*/ 139293 h 380116"/>
                <a:gd name="connsiteX20" fmla="*/ 62507 w 172441"/>
                <a:gd name="connsiteY20" fmla="*/ 103574 h 380116"/>
                <a:gd name="connsiteX21" fmla="*/ 79176 w 172441"/>
                <a:gd name="connsiteY21" fmla="*/ 89287 h 380116"/>
                <a:gd name="connsiteX22" fmla="*/ 95845 w 172441"/>
                <a:gd name="connsiteY22" fmla="*/ 103574 h 380116"/>
                <a:gd name="connsiteX23" fmla="*/ 91529 w 172441"/>
                <a:gd name="connsiteY23" fmla="*/ 136912 h 380116"/>
                <a:gd name="connsiteX24" fmla="*/ 88701 w 172441"/>
                <a:gd name="connsiteY24" fmla="*/ 177393 h 380116"/>
                <a:gd name="connsiteX25" fmla="*/ 86320 w 172441"/>
                <a:gd name="connsiteY25" fmla="*/ 217874 h 380116"/>
                <a:gd name="connsiteX26" fmla="*/ 86320 w 172441"/>
                <a:gd name="connsiteY26" fmla="*/ 255974 h 380116"/>
                <a:gd name="connsiteX27" fmla="*/ 86320 w 172441"/>
                <a:gd name="connsiteY27" fmla="*/ 294074 h 380116"/>
                <a:gd name="connsiteX28" fmla="*/ 91082 w 172441"/>
                <a:gd name="connsiteY28" fmla="*/ 327412 h 380116"/>
                <a:gd name="connsiteX29" fmla="*/ 102989 w 172441"/>
                <a:gd name="connsiteY29" fmla="*/ 358368 h 380116"/>
                <a:gd name="connsiteX30" fmla="*/ 119657 w 172441"/>
                <a:gd name="connsiteY30" fmla="*/ 377418 h 380116"/>
                <a:gd name="connsiteX31" fmla="*/ 152995 w 172441"/>
                <a:gd name="connsiteY31" fmla="*/ 377418 h 380116"/>
                <a:gd name="connsiteX32" fmla="*/ 172045 w 172441"/>
                <a:gd name="connsiteY32" fmla="*/ 360749 h 380116"/>
                <a:gd name="connsiteX33" fmla="*/ 164901 w 172441"/>
                <a:gd name="connsiteY33" fmla="*/ 335002 h 380116"/>
                <a:gd name="connsiteX34" fmla="*/ 152995 w 172441"/>
                <a:gd name="connsiteY34" fmla="*/ 320268 h 380116"/>
                <a:gd name="connsiteX35" fmla="*/ 145851 w 172441"/>
                <a:gd name="connsiteY35" fmla="*/ 291693 h 380116"/>
                <a:gd name="connsiteX36" fmla="*/ 141089 w 172441"/>
                <a:gd name="connsiteY36" fmla="*/ 251212 h 380116"/>
                <a:gd name="connsiteX37" fmla="*/ 139700 w 172441"/>
                <a:gd name="connsiteY37" fmla="*/ 220256 h 380116"/>
                <a:gd name="connsiteX38" fmla="*/ 143470 w 172441"/>
                <a:gd name="connsiteY38" fmla="*/ 184537 h 380116"/>
                <a:gd name="connsiteX39" fmla="*/ 147786 w 172441"/>
                <a:gd name="connsiteY39" fmla="*/ 146437 h 380116"/>
                <a:gd name="connsiteX40" fmla="*/ 152995 w 172441"/>
                <a:gd name="connsiteY40" fmla="*/ 91668 h 380116"/>
                <a:gd name="connsiteX41" fmla="*/ 146701 w 172441"/>
                <a:gd name="connsiteY41" fmla="*/ 34962 h 380116"/>
                <a:gd name="connsiteX42" fmla="*/ 100607 w 172441"/>
                <a:gd name="connsiteY42" fmla="*/ 1627 h 3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2441" h="380116">
                  <a:moveTo>
                    <a:pt x="100607" y="1627"/>
                  </a:moveTo>
                  <a:cubicBezTo>
                    <a:pt x="85533" y="-3044"/>
                    <a:pt x="68560" y="3486"/>
                    <a:pt x="56257" y="6936"/>
                  </a:cubicBezTo>
                  <a:cubicBezTo>
                    <a:pt x="43954" y="10386"/>
                    <a:pt x="34479" y="12967"/>
                    <a:pt x="26789" y="22326"/>
                  </a:cubicBezTo>
                  <a:cubicBezTo>
                    <a:pt x="19100" y="31686"/>
                    <a:pt x="13692" y="50742"/>
                    <a:pt x="10120" y="63093"/>
                  </a:cubicBezTo>
                  <a:cubicBezTo>
                    <a:pt x="6548" y="75444"/>
                    <a:pt x="6151" y="81350"/>
                    <a:pt x="5357" y="96431"/>
                  </a:cubicBezTo>
                  <a:cubicBezTo>
                    <a:pt x="4563" y="111512"/>
                    <a:pt x="5357" y="153581"/>
                    <a:pt x="5357" y="153581"/>
                  </a:cubicBezTo>
                  <a:cubicBezTo>
                    <a:pt x="5357" y="171043"/>
                    <a:pt x="6151" y="183744"/>
                    <a:pt x="5357" y="201206"/>
                  </a:cubicBezTo>
                  <a:cubicBezTo>
                    <a:pt x="4563" y="218668"/>
                    <a:pt x="1389" y="240100"/>
                    <a:pt x="595" y="258356"/>
                  </a:cubicBezTo>
                  <a:cubicBezTo>
                    <a:pt x="-199" y="276612"/>
                    <a:pt x="-199" y="295265"/>
                    <a:pt x="595" y="310743"/>
                  </a:cubicBezTo>
                  <a:cubicBezTo>
                    <a:pt x="1389" y="326221"/>
                    <a:pt x="2579" y="340029"/>
                    <a:pt x="5357" y="351224"/>
                  </a:cubicBezTo>
                  <a:cubicBezTo>
                    <a:pt x="8135" y="362419"/>
                    <a:pt x="10517" y="373548"/>
                    <a:pt x="17264" y="377914"/>
                  </a:cubicBezTo>
                  <a:cubicBezTo>
                    <a:pt x="24011" y="382280"/>
                    <a:pt x="38299" y="379088"/>
                    <a:pt x="45839" y="377418"/>
                  </a:cubicBezTo>
                  <a:cubicBezTo>
                    <a:pt x="53380" y="375748"/>
                    <a:pt x="58935" y="373052"/>
                    <a:pt x="62507" y="367893"/>
                  </a:cubicBezTo>
                  <a:cubicBezTo>
                    <a:pt x="66079" y="362734"/>
                    <a:pt x="68064" y="354796"/>
                    <a:pt x="67270" y="346462"/>
                  </a:cubicBezTo>
                  <a:cubicBezTo>
                    <a:pt x="66476" y="338128"/>
                    <a:pt x="59332" y="328603"/>
                    <a:pt x="57745" y="317887"/>
                  </a:cubicBezTo>
                  <a:cubicBezTo>
                    <a:pt x="56158" y="307171"/>
                    <a:pt x="56951" y="292090"/>
                    <a:pt x="57745" y="282168"/>
                  </a:cubicBezTo>
                  <a:cubicBezTo>
                    <a:pt x="58539" y="272246"/>
                    <a:pt x="60837" y="267484"/>
                    <a:pt x="62507" y="258356"/>
                  </a:cubicBezTo>
                  <a:cubicBezTo>
                    <a:pt x="64177" y="249228"/>
                    <a:pt x="67369" y="239702"/>
                    <a:pt x="67766" y="227399"/>
                  </a:cubicBezTo>
                  <a:cubicBezTo>
                    <a:pt x="68163" y="215096"/>
                    <a:pt x="65765" y="199221"/>
                    <a:pt x="64889" y="184537"/>
                  </a:cubicBezTo>
                  <a:cubicBezTo>
                    <a:pt x="64013" y="169853"/>
                    <a:pt x="62904" y="152787"/>
                    <a:pt x="62507" y="139293"/>
                  </a:cubicBezTo>
                  <a:cubicBezTo>
                    <a:pt x="62110" y="125799"/>
                    <a:pt x="59729" y="111908"/>
                    <a:pt x="62507" y="103574"/>
                  </a:cubicBezTo>
                  <a:cubicBezTo>
                    <a:pt x="65285" y="95240"/>
                    <a:pt x="73620" y="89287"/>
                    <a:pt x="79176" y="89287"/>
                  </a:cubicBezTo>
                  <a:cubicBezTo>
                    <a:pt x="84732" y="89287"/>
                    <a:pt x="93786" y="95637"/>
                    <a:pt x="95845" y="103574"/>
                  </a:cubicBezTo>
                  <a:cubicBezTo>
                    <a:pt x="97904" y="111512"/>
                    <a:pt x="92720" y="124609"/>
                    <a:pt x="91529" y="136912"/>
                  </a:cubicBezTo>
                  <a:cubicBezTo>
                    <a:pt x="90338" y="149215"/>
                    <a:pt x="89569" y="163899"/>
                    <a:pt x="88701" y="177393"/>
                  </a:cubicBezTo>
                  <a:cubicBezTo>
                    <a:pt x="87833" y="190887"/>
                    <a:pt x="86717" y="204777"/>
                    <a:pt x="86320" y="217874"/>
                  </a:cubicBezTo>
                  <a:cubicBezTo>
                    <a:pt x="85923" y="230971"/>
                    <a:pt x="86320" y="255974"/>
                    <a:pt x="86320" y="255974"/>
                  </a:cubicBezTo>
                  <a:cubicBezTo>
                    <a:pt x="86320" y="268674"/>
                    <a:pt x="85526" y="282168"/>
                    <a:pt x="86320" y="294074"/>
                  </a:cubicBezTo>
                  <a:cubicBezTo>
                    <a:pt x="87114" y="305980"/>
                    <a:pt x="88304" y="316696"/>
                    <a:pt x="91082" y="327412"/>
                  </a:cubicBezTo>
                  <a:cubicBezTo>
                    <a:pt x="93860" y="338128"/>
                    <a:pt x="98227" y="350034"/>
                    <a:pt x="102989" y="358368"/>
                  </a:cubicBezTo>
                  <a:cubicBezTo>
                    <a:pt x="107751" y="366702"/>
                    <a:pt x="111323" y="374243"/>
                    <a:pt x="119657" y="377418"/>
                  </a:cubicBezTo>
                  <a:cubicBezTo>
                    <a:pt x="127991" y="380593"/>
                    <a:pt x="144264" y="380196"/>
                    <a:pt x="152995" y="377418"/>
                  </a:cubicBezTo>
                  <a:cubicBezTo>
                    <a:pt x="161726" y="374640"/>
                    <a:pt x="170061" y="367818"/>
                    <a:pt x="172045" y="360749"/>
                  </a:cubicBezTo>
                  <a:cubicBezTo>
                    <a:pt x="174029" y="353680"/>
                    <a:pt x="168076" y="341749"/>
                    <a:pt x="164901" y="335002"/>
                  </a:cubicBezTo>
                  <a:cubicBezTo>
                    <a:pt x="161726" y="328255"/>
                    <a:pt x="156170" y="327486"/>
                    <a:pt x="152995" y="320268"/>
                  </a:cubicBezTo>
                  <a:cubicBezTo>
                    <a:pt x="149820" y="313050"/>
                    <a:pt x="147835" y="303202"/>
                    <a:pt x="145851" y="291693"/>
                  </a:cubicBezTo>
                  <a:cubicBezTo>
                    <a:pt x="143867" y="280184"/>
                    <a:pt x="142114" y="263118"/>
                    <a:pt x="141089" y="251212"/>
                  </a:cubicBezTo>
                  <a:cubicBezTo>
                    <a:pt x="140064" y="239306"/>
                    <a:pt x="139303" y="231368"/>
                    <a:pt x="139700" y="220256"/>
                  </a:cubicBezTo>
                  <a:cubicBezTo>
                    <a:pt x="140097" y="209144"/>
                    <a:pt x="142122" y="196840"/>
                    <a:pt x="143470" y="184537"/>
                  </a:cubicBezTo>
                  <a:cubicBezTo>
                    <a:pt x="144818" y="172234"/>
                    <a:pt x="146199" y="161915"/>
                    <a:pt x="147786" y="146437"/>
                  </a:cubicBezTo>
                  <a:cubicBezTo>
                    <a:pt x="149374" y="130959"/>
                    <a:pt x="152598" y="107146"/>
                    <a:pt x="152995" y="91668"/>
                  </a:cubicBezTo>
                  <a:cubicBezTo>
                    <a:pt x="153392" y="76190"/>
                    <a:pt x="155432" y="49969"/>
                    <a:pt x="146701" y="34962"/>
                  </a:cubicBezTo>
                  <a:cubicBezTo>
                    <a:pt x="137970" y="19955"/>
                    <a:pt x="115681" y="6298"/>
                    <a:pt x="100607" y="1627"/>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715" name="椭圆 284714">
              <a:extLst>
                <a:ext uri="{FF2B5EF4-FFF2-40B4-BE49-F238E27FC236}">
                  <a16:creationId xmlns:a16="http://schemas.microsoft.com/office/drawing/2014/main" id="{37FBEB6D-E7D6-A89F-7B7D-C556A593E840}"/>
                </a:ext>
              </a:extLst>
            </p:cNvPr>
            <p:cNvSpPr/>
            <p:nvPr/>
          </p:nvSpPr>
          <p:spPr>
            <a:xfrm rot="5400000">
              <a:off x="10860329" y="2112041"/>
              <a:ext cx="111111" cy="93518"/>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716" name="椭圆 284715">
              <a:extLst>
                <a:ext uri="{FF2B5EF4-FFF2-40B4-BE49-F238E27FC236}">
                  <a16:creationId xmlns:a16="http://schemas.microsoft.com/office/drawing/2014/main" id="{D6546927-CBA9-4E63-CE58-FC43D685E0ED}"/>
                </a:ext>
              </a:extLst>
            </p:cNvPr>
            <p:cNvSpPr/>
            <p:nvPr/>
          </p:nvSpPr>
          <p:spPr>
            <a:xfrm rot="5400000">
              <a:off x="10859536" y="2244581"/>
              <a:ext cx="112698" cy="93518"/>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717" name="椭圆 284716">
              <a:extLst>
                <a:ext uri="{FF2B5EF4-FFF2-40B4-BE49-F238E27FC236}">
                  <a16:creationId xmlns:a16="http://schemas.microsoft.com/office/drawing/2014/main" id="{51E2795A-6C42-FF9C-E566-D90887002DD6}"/>
                </a:ext>
              </a:extLst>
            </p:cNvPr>
            <p:cNvSpPr/>
            <p:nvPr/>
          </p:nvSpPr>
          <p:spPr>
            <a:xfrm rot="5400000">
              <a:off x="10859535" y="2373153"/>
              <a:ext cx="112699" cy="93518"/>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718" name="椭圆 284717">
              <a:extLst>
                <a:ext uri="{FF2B5EF4-FFF2-40B4-BE49-F238E27FC236}">
                  <a16:creationId xmlns:a16="http://schemas.microsoft.com/office/drawing/2014/main" id="{30233059-511F-7429-1C33-7A4A0B202CC1}"/>
                </a:ext>
              </a:extLst>
            </p:cNvPr>
            <p:cNvSpPr/>
            <p:nvPr/>
          </p:nvSpPr>
          <p:spPr>
            <a:xfrm rot="5400000">
              <a:off x="10859535" y="2496962"/>
              <a:ext cx="112699" cy="93518"/>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719" name="椭圆 284718">
              <a:extLst>
                <a:ext uri="{FF2B5EF4-FFF2-40B4-BE49-F238E27FC236}">
                  <a16:creationId xmlns:a16="http://schemas.microsoft.com/office/drawing/2014/main" id="{2FB86BC5-735D-8554-D025-2C413E884FDE}"/>
                </a:ext>
              </a:extLst>
            </p:cNvPr>
            <p:cNvSpPr/>
            <p:nvPr/>
          </p:nvSpPr>
          <p:spPr>
            <a:xfrm rot="5400000">
              <a:off x="10852404" y="1081881"/>
              <a:ext cx="111111" cy="935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720" name="椭圆 284719">
              <a:extLst>
                <a:ext uri="{FF2B5EF4-FFF2-40B4-BE49-F238E27FC236}">
                  <a16:creationId xmlns:a16="http://schemas.microsoft.com/office/drawing/2014/main" id="{396E98E8-5D58-489D-A225-E463F7E0E403}"/>
                </a:ext>
              </a:extLst>
            </p:cNvPr>
            <p:cNvSpPr/>
            <p:nvPr/>
          </p:nvSpPr>
          <p:spPr>
            <a:xfrm rot="5400000">
              <a:off x="10851612" y="1209659"/>
              <a:ext cx="112698" cy="935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721" name="椭圆 284720">
              <a:extLst>
                <a:ext uri="{FF2B5EF4-FFF2-40B4-BE49-F238E27FC236}">
                  <a16:creationId xmlns:a16="http://schemas.microsoft.com/office/drawing/2014/main" id="{9DC6503F-F815-1DA3-9163-F909F2B311B6}"/>
                </a:ext>
              </a:extLst>
            </p:cNvPr>
            <p:cNvSpPr/>
            <p:nvPr/>
          </p:nvSpPr>
          <p:spPr>
            <a:xfrm rot="5400000">
              <a:off x="10852404" y="1340611"/>
              <a:ext cx="111111" cy="935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722" name="椭圆 284721">
              <a:extLst>
                <a:ext uri="{FF2B5EF4-FFF2-40B4-BE49-F238E27FC236}">
                  <a16:creationId xmlns:a16="http://schemas.microsoft.com/office/drawing/2014/main" id="{881F7626-4978-2AB0-4F3F-54699DA913E3}"/>
                </a:ext>
              </a:extLst>
            </p:cNvPr>
            <p:cNvSpPr/>
            <p:nvPr/>
          </p:nvSpPr>
          <p:spPr>
            <a:xfrm rot="5400000">
              <a:off x="10850819" y="1478708"/>
              <a:ext cx="111111" cy="93518"/>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723" name="椭圆 284722">
              <a:extLst>
                <a:ext uri="{FF2B5EF4-FFF2-40B4-BE49-F238E27FC236}">
                  <a16:creationId xmlns:a16="http://schemas.microsoft.com/office/drawing/2014/main" id="{55C13349-1DD5-D16B-0F14-D516CB65A454}"/>
                </a:ext>
              </a:extLst>
            </p:cNvPr>
            <p:cNvSpPr/>
            <p:nvPr/>
          </p:nvSpPr>
          <p:spPr>
            <a:xfrm rot="5400000">
              <a:off x="10855575" y="1610453"/>
              <a:ext cx="111111" cy="935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724" name="椭圆 284723">
              <a:extLst>
                <a:ext uri="{FF2B5EF4-FFF2-40B4-BE49-F238E27FC236}">
                  <a16:creationId xmlns:a16="http://schemas.microsoft.com/office/drawing/2014/main" id="{723B2685-CE3C-A902-CB9F-90877BE5126E}"/>
                </a:ext>
              </a:extLst>
            </p:cNvPr>
            <p:cNvSpPr/>
            <p:nvPr/>
          </p:nvSpPr>
          <p:spPr>
            <a:xfrm rot="5400000">
              <a:off x="11439669" y="1081089"/>
              <a:ext cx="112699" cy="93518"/>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725" name="椭圆 284724">
              <a:extLst>
                <a:ext uri="{FF2B5EF4-FFF2-40B4-BE49-F238E27FC236}">
                  <a16:creationId xmlns:a16="http://schemas.microsoft.com/office/drawing/2014/main" id="{0C1156C4-C7D5-C382-54D1-71A7D2F95507}"/>
                </a:ext>
              </a:extLst>
            </p:cNvPr>
            <p:cNvSpPr/>
            <p:nvPr/>
          </p:nvSpPr>
          <p:spPr>
            <a:xfrm rot="5400000">
              <a:off x="11442048" y="1213627"/>
              <a:ext cx="111111" cy="935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726" name="椭圆 284725">
              <a:extLst>
                <a:ext uri="{FF2B5EF4-FFF2-40B4-BE49-F238E27FC236}">
                  <a16:creationId xmlns:a16="http://schemas.microsoft.com/office/drawing/2014/main" id="{FA991DBA-7F33-E137-3317-DFCA706D34A0}"/>
                </a:ext>
              </a:extLst>
            </p:cNvPr>
            <p:cNvSpPr/>
            <p:nvPr/>
          </p:nvSpPr>
          <p:spPr>
            <a:xfrm rot="5400000">
              <a:off x="11446803" y="1351724"/>
              <a:ext cx="111111" cy="93518"/>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727" name="椭圆 284726">
              <a:extLst>
                <a:ext uri="{FF2B5EF4-FFF2-40B4-BE49-F238E27FC236}">
                  <a16:creationId xmlns:a16="http://schemas.microsoft.com/office/drawing/2014/main" id="{017DB21A-6F40-E6BE-05A8-D0EC124D610E}"/>
                </a:ext>
              </a:extLst>
            </p:cNvPr>
            <p:cNvSpPr/>
            <p:nvPr/>
          </p:nvSpPr>
          <p:spPr>
            <a:xfrm rot="5400000">
              <a:off x="11446803" y="1475533"/>
              <a:ext cx="111111" cy="93518"/>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728" name="椭圆 284727">
              <a:extLst>
                <a:ext uri="{FF2B5EF4-FFF2-40B4-BE49-F238E27FC236}">
                  <a16:creationId xmlns:a16="http://schemas.microsoft.com/office/drawing/2014/main" id="{FB24D5CE-D141-762C-E9C7-808D7BF6F8DA}"/>
                </a:ext>
              </a:extLst>
            </p:cNvPr>
            <p:cNvSpPr/>
            <p:nvPr/>
          </p:nvSpPr>
          <p:spPr>
            <a:xfrm rot="5400000">
              <a:off x="11446803" y="1604104"/>
              <a:ext cx="111111" cy="93518"/>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729" name="椭圆 284728">
              <a:extLst>
                <a:ext uri="{FF2B5EF4-FFF2-40B4-BE49-F238E27FC236}">
                  <a16:creationId xmlns:a16="http://schemas.microsoft.com/office/drawing/2014/main" id="{64BA506D-14B5-21E5-DD90-520C962DFF86}"/>
                </a:ext>
              </a:extLst>
            </p:cNvPr>
            <p:cNvSpPr/>
            <p:nvPr/>
          </p:nvSpPr>
          <p:spPr>
            <a:xfrm rot="5400000">
              <a:off x="11446803" y="1861247"/>
              <a:ext cx="111111" cy="93518"/>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730" name="椭圆 284729">
              <a:extLst>
                <a:ext uri="{FF2B5EF4-FFF2-40B4-BE49-F238E27FC236}">
                  <a16:creationId xmlns:a16="http://schemas.microsoft.com/office/drawing/2014/main" id="{00A284D5-D9EC-8EC1-C4F9-D8A95B83CCF4}"/>
                </a:ext>
              </a:extLst>
            </p:cNvPr>
            <p:cNvSpPr/>
            <p:nvPr/>
          </p:nvSpPr>
          <p:spPr>
            <a:xfrm rot="5400000">
              <a:off x="11446803" y="1994581"/>
              <a:ext cx="111111" cy="93518"/>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731" name="椭圆 284730">
              <a:extLst>
                <a:ext uri="{FF2B5EF4-FFF2-40B4-BE49-F238E27FC236}">
                  <a16:creationId xmlns:a16="http://schemas.microsoft.com/office/drawing/2014/main" id="{5A170D65-F793-BBC2-1DC1-5689721301DD}"/>
                </a:ext>
              </a:extLst>
            </p:cNvPr>
            <p:cNvSpPr/>
            <p:nvPr/>
          </p:nvSpPr>
          <p:spPr>
            <a:xfrm rot="5400000">
              <a:off x="11451559" y="2123152"/>
              <a:ext cx="111111" cy="935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732" name="椭圆 284731">
              <a:extLst>
                <a:ext uri="{FF2B5EF4-FFF2-40B4-BE49-F238E27FC236}">
                  <a16:creationId xmlns:a16="http://schemas.microsoft.com/office/drawing/2014/main" id="{00D6F2B6-693A-2606-61F5-0F3E004780EA}"/>
                </a:ext>
              </a:extLst>
            </p:cNvPr>
            <p:cNvSpPr/>
            <p:nvPr/>
          </p:nvSpPr>
          <p:spPr>
            <a:xfrm rot="5400000">
              <a:off x="11449973" y="2248549"/>
              <a:ext cx="111111" cy="93518"/>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733" name="椭圆 284732">
              <a:extLst>
                <a:ext uri="{FF2B5EF4-FFF2-40B4-BE49-F238E27FC236}">
                  <a16:creationId xmlns:a16="http://schemas.microsoft.com/office/drawing/2014/main" id="{01EE611A-0B08-90D0-E86D-3883024B1B58}"/>
                </a:ext>
              </a:extLst>
            </p:cNvPr>
            <p:cNvSpPr/>
            <p:nvPr/>
          </p:nvSpPr>
          <p:spPr>
            <a:xfrm rot="5400000">
              <a:off x="11449973" y="2372359"/>
              <a:ext cx="111111" cy="93518"/>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734" name="椭圆 284733">
              <a:extLst>
                <a:ext uri="{FF2B5EF4-FFF2-40B4-BE49-F238E27FC236}">
                  <a16:creationId xmlns:a16="http://schemas.microsoft.com/office/drawing/2014/main" id="{AB9DBBF6-73E4-BB6F-51E0-9F2F5591183B}"/>
                </a:ext>
              </a:extLst>
            </p:cNvPr>
            <p:cNvSpPr/>
            <p:nvPr/>
          </p:nvSpPr>
          <p:spPr>
            <a:xfrm rot="5400000">
              <a:off x="11449973" y="2496168"/>
              <a:ext cx="111111" cy="93518"/>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735" name="椭圆 284734">
              <a:extLst>
                <a:ext uri="{FF2B5EF4-FFF2-40B4-BE49-F238E27FC236}">
                  <a16:creationId xmlns:a16="http://schemas.microsoft.com/office/drawing/2014/main" id="{14889E4B-5C82-2351-A4DE-18D12C97A6F9}"/>
                </a:ext>
              </a:extLst>
            </p:cNvPr>
            <p:cNvSpPr/>
            <p:nvPr/>
          </p:nvSpPr>
          <p:spPr>
            <a:xfrm rot="5400000">
              <a:off x="11448389" y="2619977"/>
              <a:ext cx="111111" cy="935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736" name="椭圆 284735">
              <a:extLst>
                <a:ext uri="{FF2B5EF4-FFF2-40B4-BE49-F238E27FC236}">
                  <a16:creationId xmlns:a16="http://schemas.microsoft.com/office/drawing/2014/main" id="{434D7946-5A24-5AEC-0422-D6C291A117EA}"/>
                </a:ext>
              </a:extLst>
            </p:cNvPr>
            <p:cNvSpPr/>
            <p:nvPr/>
          </p:nvSpPr>
          <p:spPr>
            <a:xfrm rot="5400000">
              <a:off x="11452350" y="2981089"/>
              <a:ext cx="112698" cy="93518"/>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737" name="椭圆 284736">
              <a:extLst>
                <a:ext uri="{FF2B5EF4-FFF2-40B4-BE49-F238E27FC236}">
                  <a16:creationId xmlns:a16="http://schemas.microsoft.com/office/drawing/2014/main" id="{1671B023-491F-14AB-93F8-6E934A369CBE}"/>
                </a:ext>
              </a:extLst>
            </p:cNvPr>
            <p:cNvSpPr/>
            <p:nvPr/>
          </p:nvSpPr>
          <p:spPr>
            <a:xfrm rot="5400000">
              <a:off x="11452350" y="3104898"/>
              <a:ext cx="112698" cy="93518"/>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738" name="椭圆 284737">
              <a:extLst>
                <a:ext uri="{FF2B5EF4-FFF2-40B4-BE49-F238E27FC236}">
                  <a16:creationId xmlns:a16="http://schemas.microsoft.com/office/drawing/2014/main" id="{86C05163-C80E-AFBF-273C-D71D2809C2B4}"/>
                </a:ext>
              </a:extLst>
            </p:cNvPr>
            <p:cNvSpPr/>
            <p:nvPr/>
          </p:nvSpPr>
          <p:spPr>
            <a:xfrm rot="5400000">
              <a:off x="11455520" y="3222359"/>
              <a:ext cx="112698" cy="93518"/>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739" name="椭圆 284738">
              <a:extLst>
                <a:ext uri="{FF2B5EF4-FFF2-40B4-BE49-F238E27FC236}">
                  <a16:creationId xmlns:a16="http://schemas.microsoft.com/office/drawing/2014/main" id="{EF1B1DD1-EFCA-F85D-2516-B3B551877819}"/>
                </a:ext>
              </a:extLst>
            </p:cNvPr>
            <p:cNvSpPr/>
            <p:nvPr/>
          </p:nvSpPr>
          <p:spPr>
            <a:xfrm rot="5400000">
              <a:off x="11455520" y="3346168"/>
              <a:ext cx="112698" cy="93518"/>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740" name="椭圆 284739">
              <a:extLst>
                <a:ext uri="{FF2B5EF4-FFF2-40B4-BE49-F238E27FC236}">
                  <a16:creationId xmlns:a16="http://schemas.microsoft.com/office/drawing/2014/main" id="{05E886C4-6BC9-CCCF-51A8-5DD5E5FA91A1}"/>
                </a:ext>
              </a:extLst>
            </p:cNvPr>
            <p:cNvSpPr/>
            <p:nvPr/>
          </p:nvSpPr>
          <p:spPr>
            <a:xfrm rot="5400000">
              <a:off x="11455519" y="3474740"/>
              <a:ext cx="112699" cy="93518"/>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741" name="椭圆 284740">
              <a:extLst>
                <a:ext uri="{FF2B5EF4-FFF2-40B4-BE49-F238E27FC236}">
                  <a16:creationId xmlns:a16="http://schemas.microsoft.com/office/drawing/2014/main" id="{4A41480E-60C0-A2C1-D7AC-8F49B92CCD0A}"/>
                </a:ext>
              </a:extLst>
            </p:cNvPr>
            <p:cNvSpPr/>
            <p:nvPr/>
          </p:nvSpPr>
          <p:spPr>
            <a:xfrm rot="5400000">
              <a:off x="11454728" y="3592995"/>
              <a:ext cx="112698" cy="95104"/>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742" name="椭圆 284741">
              <a:extLst>
                <a:ext uri="{FF2B5EF4-FFF2-40B4-BE49-F238E27FC236}">
                  <a16:creationId xmlns:a16="http://schemas.microsoft.com/office/drawing/2014/main" id="{76D7B0A8-C213-4DB3-5204-CC9C1B59C524}"/>
                </a:ext>
              </a:extLst>
            </p:cNvPr>
            <p:cNvSpPr/>
            <p:nvPr/>
          </p:nvSpPr>
          <p:spPr>
            <a:xfrm rot="5400000">
              <a:off x="11454728" y="3716804"/>
              <a:ext cx="112698" cy="95104"/>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743" name="椭圆 284742">
              <a:extLst>
                <a:ext uri="{FF2B5EF4-FFF2-40B4-BE49-F238E27FC236}">
                  <a16:creationId xmlns:a16="http://schemas.microsoft.com/office/drawing/2014/main" id="{2AC9F8D3-D032-F8D4-79A0-23D090D6605C}"/>
                </a:ext>
              </a:extLst>
            </p:cNvPr>
            <p:cNvSpPr/>
            <p:nvPr/>
          </p:nvSpPr>
          <p:spPr>
            <a:xfrm rot="5400000">
              <a:off x="10857159" y="2742201"/>
              <a:ext cx="112698" cy="95104"/>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744" name="椭圆 284743">
              <a:extLst>
                <a:ext uri="{FF2B5EF4-FFF2-40B4-BE49-F238E27FC236}">
                  <a16:creationId xmlns:a16="http://schemas.microsoft.com/office/drawing/2014/main" id="{E85696B9-49A2-1885-9577-1544341C81C2}"/>
                </a:ext>
              </a:extLst>
            </p:cNvPr>
            <p:cNvSpPr/>
            <p:nvPr/>
          </p:nvSpPr>
          <p:spPr>
            <a:xfrm rot="5400000">
              <a:off x="10857158" y="2861249"/>
              <a:ext cx="112699" cy="95104"/>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745" name="椭圆 284744">
              <a:extLst>
                <a:ext uri="{FF2B5EF4-FFF2-40B4-BE49-F238E27FC236}">
                  <a16:creationId xmlns:a16="http://schemas.microsoft.com/office/drawing/2014/main" id="{7F173793-7048-777C-CB76-E53F73287438}"/>
                </a:ext>
              </a:extLst>
            </p:cNvPr>
            <p:cNvSpPr/>
            <p:nvPr/>
          </p:nvSpPr>
          <p:spPr>
            <a:xfrm rot="5400000">
              <a:off x="10857159" y="2980296"/>
              <a:ext cx="112698" cy="95104"/>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746" name="椭圆 284745">
              <a:extLst>
                <a:ext uri="{FF2B5EF4-FFF2-40B4-BE49-F238E27FC236}">
                  <a16:creationId xmlns:a16="http://schemas.microsoft.com/office/drawing/2014/main" id="{4CD206A9-FF6F-EFDE-86BD-941401559A78}"/>
                </a:ext>
              </a:extLst>
            </p:cNvPr>
            <p:cNvSpPr/>
            <p:nvPr/>
          </p:nvSpPr>
          <p:spPr>
            <a:xfrm rot="5400000">
              <a:off x="10861121" y="3109660"/>
              <a:ext cx="112699" cy="935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747" name="椭圆 284746">
              <a:extLst>
                <a:ext uri="{FF2B5EF4-FFF2-40B4-BE49-F238E27FC236}">
                  <a16:creationId xmlns:a16="http://schemas.microsoft.com/office/drawing/2014/main" id="{7A0EC357-0B27-D5CC-6BF8-FA63DE85EBCC}"/>
                </a:ext>
              </a:extLst>
            </p:cNvPr>
            <p:cNvSpPr/>
            <p:nvPr/>
          </p:nvSpPr>
          <p:spPr>
            <a:xfrm rot="5400000">
              <a:off x="10859535" y="3236645"/>
              <a:ext cx="112699" cy="93518"/>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748" name="椭圆 284747">
              <a:extLst>
                <a:ext uri="{FF2B5EF4-FFF2-40B4-BE49-F238E27FC236}">
                  <a16:creationId xmlns:a16="http://schemas.microsoft.com/office/drawing/2014/main" id="{7357D930-9317-B32E-2EE4-5607EA9B3A7D}"/>
                </a:ext>
              </a:extLst>
            </p:cNvPr>
            <p:cNvSpPr/>
            <p:nvPr/>
          </p:nvSpPr>
          <p:spPr>
            <a:xfrm rot="5400000">
              <a:off x="10859536" y="3355692"/>
              <a:ext cx="112698" cy="93518"/>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749" name="椭圆 284748">
              <a:extLst>
                <a:ext uri="{FF2B5EF4-FFF2-40B4-BE49-F238E27FC236}">
                  <a16:creationId xmlns:a16="http://schemas.microsoft.com/office/drawing/2014/main" id="{905CDA92-4AAE-9495-56ED-F5FFC7AE11D3}"/>
                </a:ext>
              </a:extLst>
            </p:cNvPr>
            <p:cNvSpPr/>
            <p:nvPr/>
          </p:nvSpPr>
          <p:spPr>
            <a:xfrm rot="5400000">
              <a:off x="10859535" y="3474740"/>
              <a:ext cx="112699" cy="93518"/>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750" name="椭圆 284749">
              <a:extLst>
                <a:ext uri="{FF2B5EF4-FFF2-40B4-BE49-F238E27FC236}">
                  <a16:creationId xmlns:a16="http://schemas.microsoft.com/office/drawing/2014/main" id="{785B073A-E501-4FF5-D8D3-2F2717D47E25}"/>
                </a:ext>
              </a:extLst>
            </p:cNvPr>
            <p:cNvSpPr/>
            <p:nvPr/>
          </p:nvSpPr>
          <p:spPr>
            <a:xfrm rot="5400000">
              <a:off x="10859535" y="3598550"/>
              <a:ext cx="112699" cy="93518"/>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751" name="椭圆 284750">
              <a:extLst>
                <a:ext uri="{FF2B5EF4-FFF2-40B4-BE49-F238E27FC236}">
                  <a16:creationId xmlns:a16="http://schemas.microsoft.com/office/drawing/2014/main" id="{CEC06F58-B010-2D54-E826-47C3FC46460E}"/>
                </a:ext>
              </a:extLst>
            </p:cNvPr>
            <p:cNvSpPr/>
            <p:nvPr/>
          </p:nvSpPr>
          <p:spPr>
            <a:xfrm rot="5400000">
              <a:off x="11462654" y="5621567"/>
              <a:ext cx="111111" cy="93518"/>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752" name="椭圆 284751">
              <a:extLst>
                <a:ext uri="{FF2B5EF4-FFF2-40B4-BE49-F238E27FC236}">
                  <a16:creationId xmlns:a16="http://schemas.microsoft.com/office/drawing/2014/main" id="{97186B65-4F11-11AF-08AF-B89436CD0C28}"/>
                </a:ext>
              </a:extLst>
            </p:cNvPr>
            <p:cNvSpPr/>
            <p:nvPr/>
          </p:nvSpPr>
          <p:spPr>
            <a:xfrm rot="5400000">
              <a:off x="11467409" y="5745375"/>
              <a:ext cx="111111" cy="935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753" name="椭圆 284752">
              <a:extLst>
                <a:ext uri="{FF2B5EF4-FFF2-40B4-BE49-F238E27FC236}">
                  <a16:creationId xmlns:a16="http://schemas.microsoft.com/office/drawing/2014/main" id="{D121EDBF-A29C-2BFA-FEEE-DA9F18721AC2}"/>
                </a:ext>
              </a:extLst>
            </p:cNvPr>
            <p:cNvSpPr/>
            <p:nvPr/>
          </p:nvSpPr>
          <p:spPr>
            <a:xfrm rot="5400000">
              <a:off x="11466616" y="5873155"/>
              <a:ext cx="111111" cy="95104"/>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754" name="椭圆 284753">
              <a:extLst>
                <a:ext uri="{FF2B5EF4-FFF2-40B4-BE49-F238E27FC236}">
                  <a16:creationId xmlns:a16="http://schemas.microsoft.com/office/drawing/2014/main" id="{A9853544-F140-A02F-851C-F18CB7F4A93D}"/>
                </a:ext>
              </a:extLst>
            </p:cNvPr>
            <p:cNvSpPr/>
            <p:nvPr/>
          </p:nvSpPr>
          <p:spPr>
            <a:xfrm rot="5400000">
              <a:off x="11466616" y="6006488"/>
              <a:ext cx="111111" cy="95104"/>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755" name="椭圆 284754">
              <a:extLst>
                <a:ext uri="{FF2B5EF4-FFF2-40B4-BE49-F238E27FC236}">
                  <a16:creationId xmlns:a16="http://schemas.microsoft.com/office/drawing/2014/main" id="{017BDD99-6A3B-A71F-1A81-4716218FE7F8}"/>
                </a:ext>
              </a:extLst>
            </p:cNvPr>
            <p:cNvSpPr/>
            <p:nvPr/>
          </p:nvSpPr>
          <p:spPr>
            <a:xfrm rot="5400000">
              <a:off x="10876180" y="5743789"/>
              <a:ext cx="111111" cy="93518"/>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756" name="椭圆 284755">
              <a:extLst>
                <a:ext uri="{FF2B5EF4-FFF2-40B4-BE49-F238E27FC236}">
                  <a16:creationId xmlns:a16="http://schemas.microsoft.com/office/drawing/2014/main" id="{CBC024FC-589E-B758-AEF2-0F2B65736874}"/>
                </a:ext>
              </a:extLst>
            </p:cNvPr>
            <p:cNvSpPr/>
            <p:nvPr/>
          </p:nvSpPr>
          <p:spPr>
            <a:xfrm rot="5400000">
              <a:off x="10874595" y="5867597"/>
              <a:ext cx="111111" cy="935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757" name="椭圆 284756">
              <a:extLst>
                <a:ext uri="{FF2B5EF4-FFF2-40B4-BE49-F238E27FC236}">
                  <a16:creationId xmlns:a16="http://schemas.microsoft.com/office/drawing/2014/main" id="{AB8D0C7A-111E-9161-4E2D-95EEB00F8FE3}"/>
                </a:ext>
              </a:extLst>
            </p:cNvPr>
            <p:cNvSpPr/>
            <p:nvPr/>
          </p:nvSpPr>
          <p:spPr>
            <a:xfrm rot="5400000">
              <a:off x="10874595" y="6000931"/>
              <a:ext cx="111111" cy="935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758" name="椭圆 284757">
              <a:extLst>
                <a:ext uri="{FF2B5EF4-FFF2-40B4-BE49-F238E27FC236}">
                  <a16:creationId xmlns:a16="http://schemas.microsoft.com/office/drawing/2014/main" id="{7844E837-129B-46AA-3A2D-AAEB6C7AD7BC}"/>
                </a:ext>
              </a:extLst>
            </p:cNvPr>
            <p:cNvSpPr/>
            <p:nvPr/>
          </p:nvSpPr>
          <p:spPr>
            <a:xfrm rot="5400000">
              <a:off x="10876180" y="5615218"/>
              <a:ext cx="111111" cy="93518"/>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759" name="任意多边形 513">
              <a:extLst>
                <a:ext uri="{FF2B5EF4-FFF2-40B4-BE49-F238E27FC236}">
                  <a16:creationId xmlns:a16="http://schemas.microsoft.com/office/drawing/2014/main" id="{BA327107-52D5-213F-6EF2-55F46CD28D4C}"/>
                </a:ext>
              </a:extLst>
            </p:cNvPr>
            <p:cNvSpPr>
              <a:spLocks noChangeAspect="1"/>
            </p:cNvSpPr>
            <p:nvPr/>
          </p:nvSpPr>
          <p:spPr>
            <a:xfrm rot="5400000" flipV="1">
              <a:off x="11041819" y="5543106"/>
              <a:ext cx="112698" cy="252026"/>
            </a:xfrm>
            <a:custGeom>
              <a:avLst/>
              <a:gdLst>
                <a:gd name="connsiteX0" fmla="*/ 74228 w 162545"/>
                <a:gd name="connsiteY0" fmla="*/ 248 h 363358"/>
                <a:gd name="connsiteX1" fmla="*/ 26603 w 162545"/>
                <a:gd name="connsiteY1" fmla="*/ 28823 h 363358"/>
                <a:gd name="connsiteX2" fmla="*/ 9934 w 162545"/>
                <a:gd name="connsiteY2" fmla="*/ 69304 h 363358"/>
                <a:gd name="connsiteX3" fmla="*/ 2791 w 162545"/>
                <a:gd name="connsiteY3" fmla="*/ 102641 h 363358"/>
                <a:gd name="connsiteX4" fmla="*/ 2791 w 162545"/>
                <a:gd name="connsiteY4" fmla="*/ 124073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993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726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726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8576 w 162545"/>
                <a:gd name="connsiteY17" fmla="*/ 240464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03 h 363313"/>
                <a:gd name="connsiteX1" fmla="*/ 26603 w 162545"/>
                <a:gd name="connsiteY1" fmla="*/ 28778 h 363313"/>
                <a:gd name="connsiteX2" fmla="*/ 7264 w 162545"/>
                <a:gd name="connsiteY2" fmla="*/ 69259 h 363313"/>
                <a:gd name="connsiteX3" fmla="*/ 2791 w 162545"/>
                <a:gd name="connsiteY3" fmla="*/ 102596 h 363313"/>
                <a:gd name="connsiteX4" fmla="*/ 4571 w 162545"/>
                <a:gd name="connsiteY4" fmla="*/ 123137 h 363313"/>
                <a:gd name="connsiteX5" fmla="*/ 9934 w 162545"/>
                <a:gd name="connsiteY5" fmla="*/ 145459 h 363313"/>
                <a:gd name="connsiteX6" fmla="*/ 17078 w 162545"/>
                <a:gd name="connsiteY6" fmla="*/ 183559 h 363313"/>
                <a:gd name="connsiteX7" fmla="*/ 9934 w 162545"/>
                <a:gd name="connsiteY7" fmla="*/ 214515 h 363313"/>
                <a:gd name="connsiteX8" fmla="*/ 409 w 162545"/>
                <a:gd name="connsiteY8" fmla="*/ 264521 h 363313"/>
                <a:gd name="connsiteX9" fmla="*/ 2791 w 162545"/>
                <a:gd name="connsiteY9" fmla="*/ 305003 h 363313"/>
                <a:gd name="connsiteX10" fmla="*/ 12316 w 162545"/>
                <a:gd name="connsiteY10" fmla="*/ 343103 h 363313"/>
                <a:gd name="connsiteX11" fmla="*/ 28984 w 162545"/>
                <a:gd name="connsiteY11" fmla="*/ 362153 h 363313"/>
                <a:gd name="connsiteX12" fmla="*/ 52797 w 162545"/>
                <a:gd name="connsiteY12" fmla="*/ 359771 h 363313"/>
                <a:gd name="connsiteX13" fmla="*/ 71847 w 162545"/>
                <a:gd name="connsiteY13" fmla="*/ 347865 h 363313"/>
                <a:gd name="connsiteX14" fmla="*/ 67084 w 162545"/>
                <a:gd name="connsiteY14" fmla="*/ 316909 h 363313"/>
                <a:gd name="connsiteX15" fmla="*/ 62322 w 162545"/>
                <a:gd name="connsiteY15" fmla="*/ 295478 h 363313"/>
                <a:gd name="connsiteX16" fmla="*/ 62322 w 162545"/>
                <a:gd name="connsiteY16" fmla="*/ 262140 h 363313"/>
                <a:gd name="connsiteX17" fmla="*/ 68576 w 162545"/>
                <a:gd name="connsiteY17" fmla="*/ 240419 h 363313"/>
                <a:gd name="connsiteX18" fmla="*/ 76609 w 162545"/>
                <a:gd name="connsiteY18" fmla="*/ 197846 h 363313"/>
                <a:gd name="connsiteX19" fmla="*/ 71847 w 162545"/>
                <a:gd name="connsiteY19" fmla="*/ 154984 h 363313"/>
                <a:gd name="connsiteX20" fmla="*/ 67084 w 162545"/>
                <a:gd name="connsiteY20" fmla="*/ 119265 h 363313"/>
                <a:gd name="connsiteX21" fmla="*/ 64703 w 162545"/>
                <a:gd name="connsiteY21" fmla="*/ 95453 h 363313"/>
                <a:gd name="connsiteX22" fmla="*/ 78991 w 162545"/>
                <a:gd name="connsiteY22" fmla="*/ 95453 h 363313"/>
                <a:gd name="connsiteX23" fmla="*/ 95659 w 162545"/>
                <a:gd name="connsiteY23" fmla="*/ 131171 h 363313"/>
                <a:gd name="connsiteX24" fmla="*/ 100422 w 162545"/>
                <a:gd name="connsiteY24" fmla="*/ 178796 h 363313"/>
                <a:gd name="connsiteX25" fmla="*/ 98041 w 162545"/>
                <a:gd name="connsiteY25" fmla="*/ 219278 h 363313"/>
                <a:gd name="connsiteX26" fmla="*/ 93278 w 162545"/>
                <a:gd name="connsiteY26" fmla="*/ 259759 h 363313"/>
                <a:gd name="connsiteX27" fmla="*/ 93278 w 162545"/>
                <a:gd name="connsiteY27" fmla="*/ 309765 h 363313"/>
                <a:gd name="connsiteX28" fmla="*/ 93278 w 162545"/>
                <a:gd name="connsiteY28" fmla="*/ 333578 h 363313"/>
                <a:gd name="connsiteX29" fmla="*/ 102803 w 162545"/>
                <a:gd name="connsiteY29" fmla="*/ 355009 h 363313"/>
                <a:gd name="connsiteX30" fmla="*/ 117091 w 162545"/>
                <a:gd name="connsiteY30" fmla="*/ 362153 h 363313"/>
                <a:gd name="connsiteX31" fmla="*/ 143284 w 162545"/>
                <a:gd name="connsiteY31" fmla="*/ 352628 h 363313"/>
                <a:gd name="connsiteX32" fmla="*/ 159953 w 162545"/>
                <a:gd name="connsiteY32" fmla="*/ 321671 h 363313"/>
                <a:gd name="connsiteX33" fmla="*/ 152809 w 162545"/>
                <a:gd name="connsiteY33" fmla="*/ 266903 h 363313"/>
                <a:gd name="connsiteX34" fmla="*/ 159953 w 162545"/>
                <a:gd name="connsiteY34" fmla="*/ 221659 h 363313"/>
                <a:gd name="connsiteX35" fmla="*/ 162334 w 162545"/>
                <a:gd name="connsiteY35" fmla="*/ 169271 h 363313"/>
                <a:gd name="connsiteX36" fmla="*/ 155191 w 162545"/>
                <a:gd name="connsiteY36" fmla="*/ 131171 h 363313"/>
                <a:gd name="connsiteX37" fmla="*/ 145666 w 162545"/>
                <a:gd name="connsiteY37" fmla="*/ 97834 h 363313"/>
                <a:gd name="connsiteX38" fmla="*/ 133759 w 162545"/>
                <a:gd name="connsiteY38" fmla="*/ 52590 h 363313"/>
                <a:gd name="connsiteX39" fmla="*/ 123055 w 162545"/>
                <a:gd name="connsiteY39" fmla="*/ 17761 h 363313"/>
                <a:gd name="connsiteX40" fmla="*/ 74228 w 162545"/>
                <a:gd name="connsiteY40" fmla="*/ 203 h 363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62545" h="363313">
                  <a:moveTo>
                    <a:pt x="74228" y="203"/>
                  </a:moveTo>
                  <a:cubicBezTo>
                    <a:pt x="58153" y="2039"/>
                    <a:pt x="37764" y="17269"/>
                    <a:pt x="26603" y="28778"/>
                  </a:cubicBezTo>
                  <a:cubicBezTo>
                    <a:pt x="15442" y="40287"/>
                    <a:pt x="11233" y="56956"/>
                    <a:pt x="7264" y="69259"/>
                  </a:cubicBezTo>
                  <a:cubicBezTo>
                    <a:pt x="3295" y="81562"/>
                    <a:pt x="3240" y="93616"/>
                    <a:pt x="2791" y="102596"/>
                  </a:cubicBezTo>
                  <a:cubicBezTo>
                    <a:pt x="2342" y="111576"/>
                    <a:pt x="3381" y="115993"/>
                    <a:pt x="4571" y="123137"/>
                  </a:cubicBezTo>
                  <a:cubicBezTo>
                    <a:pt x="5761" y="130281"/>
                    <a:pt x="7850" y="135389"/>
                    <a:pt x="9934" y="145459"/>
                  </a:cubicBezTo>
                  <a:cubicBezTo>
                    <a:pt x="12019" y="155529"/>
                    <a:pt x="17078" y="172050"/>
                    <a:pt x="17078" y="183559"/>
                  </a:cubicBezTo>
                  <a:cubicBezTo>
                    <a:pt x="17078" y="195068"/>
                    <a:pt x="12712" y="201021"/>
                    <a:pt x="9934" y="214515"/>
                  </a:cubicBezTo>
                  <a:cubicBezTo>
                    <a:pt x="7156" y="228009"/>
                    <a:pt x="1599" y="249440"/>
                    <a:pt x="409" y="264521"/>
                  </a:cubicBezTo>
                  <a:cubicBezTo>
                    <a:pt x="-781" y="279602"/>
                    <a:pt x="806" y="291906"/>
                    <a:pt x="2791" y="305003"/>
                  </a:cubicBezTo>
                  <a:cubicBezTo>
                    <a:pt x="4776" y="318100"/>
                    <a:pt x="7950" y="333578"/>
                    <a:pt x="12316" y="343103"/>
                  </a:cubicBezTo>
                  <a:cubicBezTo>
                    <a:pt x="16681" y="352628"/>
                    <a:pt x="22237" y="359375"/>
                    <a:pt x="28984" y="362153"/>
                  </a:cubicBezTo>
                  <a:cubicBezTo>
                    <a:pt x="35731" y="364931"/>
                    <a:pt x="45653" y="362152"/>
                    <a:pt x="52797" y="359771"/>
                  </a:cubicBezTo>
                  <a:cubicBezTo>
                    <a:pt x="59941" y="357390"/>
                    <a:pt x="69466" y="355009"/>
                    <a:pt x="71847" y="347865"/>
                  </a:cubicBezTo>
                  <a:cubicBezTo>
                    <a:pt x="74228" y="340721"/>
                    <a:pt x="68672" y="325640"/>
                    <a:pt x="67084" y="316909"/>
                  </a:cubicBezTo>
                  <a:cubicBezTo>
                    <a:pt x="65496" y="308178"/>
                    <a:pt x="63116" y="304606"/>
                    <a:pt x="62322" y="295478"/>
                  </a:cubicBezTo>
                  <a:cubicBezTo>
                    <a:pt x="61528" y="286350"/>
                    <a:pt x="61280" y="271316"/>
                    <a:pt x="62322" y="262140"/>
                  </a:cubicBezTo>
                  <a:cubicBezTo>
                    <a:pt x="63364" y="252964"/>
                    <a:pt x="66195" y="251135"/>
                    <a:pt x="68576" y="240419"/>
                  </a:cubicBezTo>
                  <a:cubicBezTo>
                    <a:pt x="70957" y="229703"/>
                    <a:pt x="76064" y="212085"/>
                    <a:pt x="76609" y="197846"/>
                  </a:cubicBezTo>
                  <a:cubicBezTo>
                    <a:pt x="77154" y="183607"/>
                    <a:pt x="73434" y="168081"/>
                    <a:pt x="71847" y="154984"/>
                  </a:cubicBezTo>
                  <a:cubicBezTo>
                    <a:pt x="70260" y="141887"/>
                    <a:pt x="68275" y="129187"/>
                    <a:pt x="67084" y="119265"/>
                  </a:cubicBezTo>
                  <a:cubicBezTo>
                    <a:pt x="65893" y="109343"/>
                    <a:pt x="62719" y="99422"/>
                    <a:pt x="64703" y="95453"/>
                  </a:cubicBezTo>
                  <a:cubicBezTo>
                    <a:pt x="66687" y="91484"/>
                    <a:pt x="73832" y="89500"/>
                    <a:pt x="78991" y="95453"/>
                  </a:cubicBezTo>
                  <a:cubicBezTo>
                    <a:pt x="84150" y="101406"/>
                    <a:pt x="92087" y="117281"/>
                    <a:pt x="95659" y="131171"/>
                  </a:cubicBezTo>
                  <a:cubicBezTo>
                    <a:pt x="99231" y="145061"/>
                    <a:pt x="100025" y="164112"/>
                    <a:pt x="100422" y="178796"/>
                  </a:cubicBezTo>
                  <a:cubicBezTo>
                    <a:pt x="100819" y="193480"/>
                    <a:pt x="99232" y="205784"/>
                    <a:pt x="98041" y="219278"/>
                  </a:cubicBezTo>
                  <a:cubicBezTo>
                    <a:pt x="96850" y="232772"/>
                    <a:pt x="94072" y="244678"/>
                    <a:pt x="93278" y="259759"/>
                  </a:cubicBezTo>
                  <a:cubicBezTo>
                    <a:pt x="92484" y="274840"/>
                    <a:pt x="93278" y="309765"/>
                    <a:pt x="93278" y="309765"/>
                  </a:cubicBezTo>
                  <a:cubicBezTo>
                    <a:pt x="93278" y="322068"/>
                    <a:pt x="91690" y="326037"/>
                    <a:pt x="93278" y="333578"/>
                  </a:cubicBezTo>
                  <a:cubicBezTo>
                    <a:pt x="94866" y="341119"/>
                    <a:pt x="98834" y="350247"/>
                    <a:pt x="102803" y="355009"/>
                  </a:cubicBezTo>
                  <a:cubicBezTo>
                    <a:pt x="106772" y="359771"/>
                    <a:pt x="110344" y="362550"/>
                    <a:pt x="117091" y="362153"/>
                  </a:cubicBezTo>
                  <a:cubicBezTo>
                    <a:pt x="123838" y="361756"/>
                    <a:pt x="136140" y="359375"/>
                    <a:pt x="143284" y="352628"/>
                  </a:cubicBezTo>
                  <a:cubicBezTo>
                    <a:pt x="150428" y="345881"/>
                    <a:pt x="158366" y="335958"/>
                    <a:pt x="159953" y="321671"/>
                  </a:cubicBezTo>
                  <a:cubicBezTo>
                    <a:pt x="161540" y="307384"/>
                    <a:pt x="152809" y="283572"/>
                    <a:pt x="152809" y="266903"/>
                  </a:cubicBezTo>
                  <a:cubicBezTo>
                    <a:pt x="152809" y="250234"/>
                    <a:pt x="158366" y="237931"/>
                    <a:pt x="159953" y="221659"/>
                  </a:cubicBezTo>
                  <a:cubicBezTo>
                    <a:pt x="161541" y="205387"/>
                    <a:pt x="163128" y="184352"/>
                    <a:pt x="162334" y="169271"/>
                  </a:cubicBezTo>
                  <a:cubicBezTo>
                    <a:pt x="161540" y="154190"/>
                    <a:pt x="157969" y="143077"/>
                    <a:pt x="155191" y="131171"/>
                  </a:cubicBezTo>
                  <a:cubicBezTo>
                    <a:pt x="152413" y="119265"/>
                    <a:pt x="149238" y="110931"/>
                    <a:pt x="145666" y="97834"/>
                  </a:cubicBezTo>
                  <a:cubicBezTo>
                    <a:pt x="142094" y="84737"/>
                    <a:pt x="136934" y="66084"/>
                    <a:pt x="133759" y="52590"/>
                  </a:cubicBezTo>
                  <a:cubicBezTo>
                    <a:pt x="130584" y="39096"/>
                    <a:pt x="126230" y="26095"/>
                    <a:pt x="123055" y="17761"/>
                  </a:cubicBezTo>
                  <a:cubicBezTo>
                    <a:pt x="119880" y="9427"/>
                    <a:pt x="90303" y="-1633"/>
                    <a:pt x="74228" y="203"/>
                  </a:cubicBezTo>
                  <a:close/>
                </a:path>
              </a:pathLst>
            </a:cu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760" name="任意多边形 514">
              <a:extLst>
                <a:ext uri="{FF2B5EF4-FFF2-40B4-BE49-F238E27FC236}">
                  <a16:creationId xmlns:a16="http://schemas.microsoft.com/office/drawing/2014/main" id="{34249C17-55DA-C605-93B9-311324F5A5C9}"/>
                </a:ext>
              </a:extLst>
            </p:cNvPr>
            <p:cNvSpPr>
              <a:spLocks noChangeAspect="1"/>
            </p:cNvSpPr>
            <p:nvPr/>
          </p:nvSpPr>
          <p:spPr>
            <a:xfrm rot="5400000" flipH="1">
              <a:off x="11292259" y="5555804"/>
              <a:ext cx="112698" cy="252026"/>
            </a:xfrm>
            <a:custGeom>
              <a:avLst/>
              <a:gdLst>
                <a:gd name="connsiteX0" fmla="*/ 74228 w 162545"/>
                <a:gd name="connsiteY0" fmla="*/ 248 h 363358"/>
                <a:gd name="connsiteX1" fmla="*/ 26603 w 162545"/>
                <a:gd name="connsiteY1" fmla="*/ 28823 h 363358"/>
                <a:gd name="connsiteX2" fmla="*/ 9934 w 162545"/>
                <a:gd name="connsiteY2" fmla="*/ 69304 h 363358"/>
                <a:gd name="connsiteX3" fmla="*/ 2791 w 162545"/>
                <a:gd name="connsiteY3" fmla="*/ 102641 h 363358"/>
                <a:gd name="connsiteX4" fmla="*/ 2791 w 162545"/>
                <a:gd name="connsiteY4" fmla="*/ 124073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993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726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726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8576 w 162545"/>
                <a:gd name="connsiteY17" fmla="*/ 240464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03 h 363313"/>
                <a:gd name="connsiteX1" fmla="*/ 26603 w 162545"/>
                <a:gd name="connsiteY1" fmla="*/ 28778 h 363313"/>
                <a:gd name="connsiteX2" fmla="*/ 7264 w 162545"/>
                <a:gd name="connsiteY2" fmla="*/ 69259 h 363313"/>
                <a:gd name="connsiteX3" fmla="*/ 2791 w 162545"/>
                <a:gd name="connsiteY3" fmla="*/ 102596 h 363313"/>
                <a:gd name="connsiteX4" fmla="*/ 4571 w 162545"/>
                <a:gd name="connsiteY4" fmla="*/ 123137 h 363313"/>
                <a:gd name="connsiteX5" fmla="*/ 9934 w 162545"/>
                <a:gd name="connsiteY5" fmla="*/ 145459 h 363313"/>
                <a:gd name="connsiteX6" fmla="*/ 17078 w 162545"/>
                <a:gd name="connsiteY6" fmla="*/ 183559 h 363313"/>
                <a:gd name="connsiteX7" fmla="*/ 9934 w 162545"/>
                <a:gd name="connsiteY7" fmla="*/ 214515 h 363313"/>
                <a:gd name="connsiteX8" fmla="*/ 409 w 162545"/>
                <a:gd name="connsiteY8" fmla="*/ 264521 h 363313"/>
                <a:gd name="connsiteX9" fmla="*/ 2791 w 162545"/>
                <a:gd name="connsiteY9" fmla="*/ 305003 h 363313"/>
                <a:gd name="connsiteX10" fmla="*/ 12316 w 162545"/>
                <a:gd name="connsiteY10" fmla="*/ 343103 h 363313"/>
                <a:gd name="connsiteX11" fmla="*/ 28984 w 162545"/>
                <a:gd name="connsiteY11" fmla="*/ 362153 h 363313"/>
                <a:gd name="connsiteX12" fmla="*/ 52797 w 162545"/>
                <a:gd name="connsiteY12" fmla="*/ 359771 h 363313"/>
                <a:gd name="connsiteX13" fmla="*/ 71847 w 162545"/>
                <a:gd name="connsiteY13" fmla="*/ 347865 h 363313"/>
                <a:gd name="connsiteX14" fmla="*/ 67084 w 162545"/>
                <a:gd name="connsiteY14" fmla="*/ 316909 h 363313"/>
                <a:gd name="connsiteX15" fmla="*/ 62322 w 162545"/>
                <a:gd name="connsiteY15" fmla="*/ 295478 h 363313"/>
                <a:gd name="connsiteX16" fmla="*/ 62322 w 162545"/>
                <a:gd name="connsiteY16" fmla="*/ 262140 h 363313"/>
                <a:gd name="connsiteX17" fmla="*/ 68576 w 162545"/>
                <a:gd name="connsiteY17" fmla="*/ 240419 h 363313"/>
                <a:gd name="connsiteX18" fmla="*/ 76609 w 162545"/>
                <a:gd name="connsiteY18" fmla="*/ 197846 h 363313"/>
                <a:gd name="connsiteX19" fmla="*/ 71847 w 162545"/>
                <a:gd name="connsiteY19" fmla="*/ 154984 h 363313"/>
                <a:gd name="connsiteX20" fmla="*/ 67084 w 162545"/>
                <a:gd name="connsiteY20" fmla="*/ 119265 h 363313"/>
                <a:gd name="connsiteX21" fmla="*/ 64703 w 162545"/>
                <a:gd name="connsiteY21" fmla="*/ 95453 h 363313"/>
                <a:gd name="connsiteX22" fmla="*/ 78991 w 162545"/>
                <a:gd name="connsiteY22" fmla="*/ 95453 h 363313"/>
                <a:gd name="connsiteX23" fmla="*/ 95659 w 162545"/>
                <a:gd name="connsiteY23" fmla="*/ 131171 h 363313"/>
                <a:gd name="connsiteX24" fmla="*/ 100422 w 162545"/>
                <a:gd name="connsiteY24" fmla="*/ 178796 h 363313"/>
                <a:gd name="connsiteX25" fmla="*/ 98041 w 162545"/>
                <a:gd name="connsiteY25" fmla="*/ 219278 h 363313"/>
                <a:gd name="connsiteX26" fmla="*/ 93278 w 162545"/>
                <a:gd name="connsiteY26" fmla="*/ 259759 h 363313"/>
                <a:gd name="connsiteX27" fmla="*/ 93278 w 162545"/>
                <a:gd name="connsiteY27" fmla="*/ 309765 h 363313"/>
                <a:gd name="connsiteX28" fmla="*/ 93278 w 162545"/>
                <a:gd name="connsiteY28" fmla="*/ 333578 h 363313"/>
                <a:gd name="connsiteX29" fmla="*/ 102803 w 162545"/>
                <a:gd name="connsiteY29" fmla="*/ 355009 h 363313"/>
                <a:gd name="connsiteX30" fmla="*/ 117091 w 162545"/>
                <a:gd name="connsiteY30" fmla="*/ 362153 h 363313"/>
                <a:gd name="connsiteX31" fmla="*/ 143284 w 162545"/>
                <a:gd name="connsiteY31" fmla="*/ 352628 h 363313"/>
                <a:gd name="connsiteX32" fmla="*/ 159953 w 162545"/>
                <a:gd name="connsiteY32" fmla="*/ 321671 h 363313"/>
                <a:gd name="connsiteX33" fmla="*/ 152809 w 162545"/>
                <a:gd name="connsiteY33" fmla="*/ 266903 h 363313"/>
                <a:gd name="connsiteX34" fmla="*/ 159953 w 162545"/>
                <a:gd name="connsiteY34" fmla="*/ 221659 h 363313"/>
                <a:gd name="connsiteX35" fmla="*/ 162334 w 162545"/>
                <a:gd name="connsiteY35" fmla="*/ 169271 h 363313"/>
                <a:gd name="connsiteX36" fmla="*/ 155191 w 162545"/>
                <a:gd name="connsiteY36" fmla="*/ 131171 h 363313"/>
                <a:gd name="connsiteX37" fmla="*/ 145666 w 162545"/>
                <a:gd name="connsiteY37" fmla="*/ 97834 h 363313"/>
                <a:gd name="connsiteX38" fmla="*/ 133759 w 162545"/>
                <a:gd name="connsiteY38" fmla="*/ 52590 h 363313"/>
                <a:gd name="connsiteX39" fmla="*/ 123055 w 162545"/>
                <a:gd name="connsiteY39" fmla="*/ 17761 h 363313"/>
                <a:gd name="connsiteX40" fmla="*/ 74228 w 162545"/>
                <a:gd name="connsiteY40" fmla="*/ 203 h 363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62545" h="363313">
                  <a:moveTo>
                    <a:pt x="74228" y="203"/>
                  </a:moveTo>
                  <a:cubicBezTo>
                    <a:pt x="58153" y="2039"/>
                    <a:pt x="37764" y="17269"/>
                    <a:pt x="26603" y="28778"/>
                  </a:cubicBezTo>
                  <a:cubicBezTo>
                    <a:pt x="15442" y="40287"/>
                    <a:pt x="11233" y="56956"/>
                    <a:pt x="7264" y="69259"/>
                  </a:cubicBezTo>
                  <a:cubicBezTo>
                    <a:pt x="3295" y="81562"/>
                    <a:pt x="3240" y="93616"/>
                    <a:pt x="2791" y="102596"/>
                  </a:cubicBezTo>
                  <a:cubicBezTo>
                    <a:pt x="2342" y="111576"/>
                    <a:pt x="3381" y="115993"/>
                    <a:pt x="4571" y="123137"/>
                  </a:cubicBezTo>
                  <a:cubicBezTo>
                    <a:pt x="5761" y="130281"/>
                    <a:pt x="7850" y="135389"/>
                    <a:pt x="9934" y="145459"/>
                  </a:cubicBezTo>
                  <a:cubicBezTo>
                    <a:pt x="12019" y="155529"/>
                    <a:pt x="17078" y="172050"/>
                    <a:pt x="17078" y="183559"/>
                  </a:cubicBezTo>
                  <a:cubicBezTo>
                    <a:pt x="17078" y="195068"/>
                    <a:pt x="12712" y="201021"/>
                    <a:pt x="9934" y="214515"/>
                  </a:cubicBezTo>
                  <a:cubicBezTo>
                    <a:pt x="7156" y="228009"/>
                    <a:pt x="1599" y="249440"/>
                    <a:pt x="409" y="264521"/>
                  </a:cubicBezTo>
                  <a:cubicBezTo>
                    <a:pt x="-781" y="279602"/>
                    <a:pt x="806" y="291906"/>
                    <a:pt x="2791" y="305003"/>
                  </a:cubicBezTo>
                  <a:cubicBezTo>
                    <a:pt x="4776" y="318100"/>
                    <a:pt x="7950" y="333578"/>
                    <a:pt x="12316" y="343103"/>
                  </a:cubicBezTo>
                  <a:cubicBezTo>
                    <a:pt x="16681" y="352628"/>
                    <a:pt x="22237" y="359375"/>
                    <a:pt x="28984" y="362153"/>
                  </a:cubicBezTo>
                  <a:cubicBezTo>
                    <a:pt x="35731" y="364931"/>
                    <a:pt x="45653" y="362152"/>
                    <a:pt x="52797" y="359771"/>
                  </a:cubicBezTo>
                  <a:cubicBezTo>
                    <a:pt x="59941" y="357390"/>
                    <a:pt x="69466" y="355009"/>
                    <a:pt x="71847" y="347865"/>
                  </a:cubicBezTo>
                  <a:cubicBezTo>
                    <a:pt x="74228" y="340721"/>
                    <a:pt x="68672" y="325640"/>
                    <a:pt x="67084" y="316909"/>
                  </a:cubicBezTo>
                  <a:cubicBezTo>
                    <a:pt x="65496" y="308178"/>
                    <a:pt x="63116" y="304606"/>
                    <a:pt x="62322" y="295478"/>
                  </a:cubicBezTo>
                  <a:cubicBezTo>
                    <a:pt x="61528" y="286350"/>
                    <a:pt x="61280" y="271316"/>
                    <a:pt x="62322" y="262140"/>
                  </a:cubicBezTo>
                  <a:cubicBezTo>
                    <a:pt x="63364" y="252964"/>
                    <a:pt x="66195" y="251135"/>
                    <a:pt x="68576" y="240419"/>
                  </a:cubicBezTo>
                  <a:cubicBezTo>
                    <a:pt x="70957" y="229703"/>
                    <a:pt x="76064" y="212085"/>
                    <a:pt x="76609" y="197846"/>
                  </a:cubicBezTo>
                  <a:cubicBezTo>
                    <a:pt x="77154" y="183607"/>
                    <a:pt x="73434" y="168081"/>
                    <a:pt x="71847" y="154984"/>
                  </a:cubicBezTo>
                  <a:cubicBezTo>
                    <a:pt x="70260" y="141887"/>
                    <a:pt x="68275" y="129187"/>
                    <a:pt x="67084" y="119265"/>
                  </a:cubicBezTo>
                  <a:cubicBezTo>
                    <a:pt x="65893" y="109343"/>
                    <a:pt x="62719" y="99422"/>
                    <a:pt x="64703" y="95453"/>
                  </a:cubicBezTo>
                  <a:cubicBezTo>
                    <a:pt x="66687" y="91484"/>
                    <a:pt x="73832" y="89500"/>
                    <a:pt x="78991" y="95453"/>
                  </a:cubicBezTo>
                  <a:cubicBezTo>
                    <a:pt x="84150" y="101406"/>
                    <a:pt x="92087" y="117281"/>
                    <a:pt x="95659" y="131171"/>
                  </a:cubicBezTo>
                  <a:cubicBezTo>
                    <a:pt x="99231" y="145061"/>
                    <a:pt x="100025" y="164112"/>
                    <a:pt x="100422" y="178796"/>
                  </a:cubicBezTo>
                  <a:cubicBezTo>
                    <a:pt x="100819" y="193480"/>
                    <a:pt x="99232" y="205784"/>
                    <a:pt x="98041" y="219278"/>
                  </a:cubicBezTo>
                  <a:cubicBezTo>
                    <a:pt x="96850" y="232772"/>
                    <a:pt x="94072" y="244678"/>
                    <a:pt x="93278" y="259759"/>
                  </a:cubicBezTo>
                  <a:cubicBezTo>
                    <a:pt x="92484" y="274840"/>
                    <a:pt x="93278" y="309765"/>
                    <a:pt x="93278" y="309765"/>
                  </a:cubicBezTo>
                  <a:cubicBezTo>
                    <a:pt x="93278" y="322068"/>
                    <a:pt x="91690" y="326037"/>
                    <a:pt x="93278" y="333578"/>
                  </a:cubicBezTo>
                  <a:cubicBezTo>
                    <a:pt x="94866" y="341119"/>
                    <a:pt x="98834" y="350247"/>
                    <a:pt x="102803" y="355009"/>
                  </a:cubicBezTo>
                  <a:cubicBezTo>
                    <a:pt x="106772" y="359771"/>
                    <a:pt x="110344" y="362550"/>
                    <a:pt x="117091" y="362153"/>
                  </a:cubicBezTo>
                  <a:cubicBezTo>
                    <a:pt x="123838" y="361756"/>
                    <a:pt x="136140" y="359375"/>
                    <a:pt x="143284" y="352628"/>
                  </a:cubicBezTo>
                  <a:cubicBezTo>
                    <a:pt x="150428" y="345881"/>
                    <a:pt x="158366" y="335958"/>
                    <a:pt x="159953" y="321671"/>
                  </a:cubicBezTo>
                  <a:cubicBezTo>
                    <a:pt x="161540" y="307384"/>
                    <a:pt x="152809" y="283572"/>
                    <a:pt x="152809" y="266903"/>
                  </a:cubicBezTo>
                  <a:cubicBezTo>
                    <a:pt x="152809" y="250234"/>
                    <a:pt x="158366" y="237931"/>
                    <a:pt x="159953" y="221659"/>
                  </a:cubicBezTo>
                  <a:cubicBezTo>
                    <a:pt x="161541" y="205387"/>
                    <a:pt x="163128" y="184352"/>
                    <a:pt x="162334" y="169271"/>
                  </a:cubicBezTo>
                  <a:cubicBezTo>
                    <a:pt x="161540" y="154190"/>
                    <a:pt x="157969" y="143077"/>
                    <a:pt x="155191" y="131171"/>
                  </a:cubicBezTo>
                  <a:cubicBezTo>
                    <a:pt x="152413" y="119265"/>
                    <a:pt x="149238" y="110931"/>
                    <a:pt x="145666" y="97834"/>
                  </a:cubicBezTo>
                  <a:cubicBezTo>
                    <a:pt x="142094" y="84737"/>
                    <a:pt x="136934" y="66084"/>
                    <a:pt x="133759" y="52590"/>
                  </a:cubicBezTo>
                  <a:cubicBezTo>
                    <a:pt x="130584" y="39096"/>
                    <a:pt x="126230" y="26095"/>
                    <a:pt x="123055" y="17761"/>
                  </a:cubicBezTo>
                  <a:cubicBezTo>
                    <a:pt x="119880" y="9427"/>
                    <a:pt x="90303" y="-1633"/>
                    <a:pt x="74228" y="203"/>
                  </a:cubicBezTo>
                  <a:close/>
                </a:path>
              </a:pathLst>
            </a:cu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761" name="椭圆 284760">
              <a:extLst>
                <a:ext uri="{FF2B5EF4-FFF2-40B4-BE49-F238E27FC236}">
                  <a16:creationId xmlns:a16="http://schemas.microsoft.com/office/drawing/2014/main" id="{D0ADBF7B-B72D-4DD7-4CC1-73E49BABF63B}"/>
                </a:ext>
              </a:extLst>
            </p:cNvPr>
            <p:cNvSpPr/>
            <p:nvPr/>
          </p:nvSpPr>
          <p:spPr>
            <a:xfrm rot="5400000">
              <a:off x="10858745" y="2615215"/>
              <a:ext cx="111111" cy="935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762" name="任意多边形 516">
              <a:extLst>
                <a:ext uri="{FF2B5EF4-FFF2-40B4-BE49-F238E27FC236}">
                  <a16:creationId xmlns:a16="http://schemas.microsoft.com/office/drawing/2014/main" id="{FC0AE326-7A40-A5A5-4D6E-9FF03B99D382}"/>
                </a:ext>
              </a:extLst>
            </p:cNvPr>
            <p:cNvSpPr>
              <a:spLocks noChangeAspect="1"/>
            </p:cNvSpPr>
            <p:nvPr/>
          </p:nvSpPr>
          <p:spPr>
            <a:xfrm rot="5400000" flipV="1">
              <a:off x="11017249" y="1648661"/>
              <a:ext cx="114286" cy="252025"/>
            </a:xfrm>
            <a:custGeom>
              <a:avLst/>
              <a:gdLst>
                <a:gd name="connsiteX0" fmla="*/ 100607 w 172441"/>
                <a:gd name="connsiteY0" fmla="*/ 1963 h 384749"/>
                <a:gd name="connsiteX1" fmla="*/ 50601 w 172441"/>
                <a:gd name="connsiteY1" fmla="*/ 13870 h 384749"/>
                <a:gd name="connsiteX2" fmla="*/ 26789 w 172441"/>
                <a:gd name="connsiteY2" fmla="*/ 30538 h 384749"/>
                <a:gd name="connsiteX3" fmla="*/ 10120 w 172441"/>
                <a:gd name="connsiteY3" fmla="*/ 66257 h 384749"/>
                <a:gd name="connsiteX4" fmla="*/ 5357 w 172441"/>
                <a:gd name="connsiteY4" fmla="*/ 99595 h 384749"/>
                <a:gd name="connsiteX5" fmla="*/ 5357 w 172441"/>
                <a:gd name="connsiteY5" fmla="*/ 156745 h 384749"/>
                <a:gd name="connsiteX6" fmla="*/ 5357 w 172441"/>
                <a:gd name="connsiteY6" fmla="*/ 204370 h 384749"/>
                <a:gd name="connsiteX7" fmla="*/ 595 w 172441"/>
                <a:gd name="connsiteY7" fmla="*/ 261520 h 384749"/>
                <a:gd name="connsiteX8" fmla="*/ 595 w 172441"/>
                <a:gd name="connsiteY8" fmla="*/ 313907 h 384749"/>
                <a:gd name="connsiteX9" fmla="*/ 5357 w 172441"/>
                <a:gd name="connsiteY9" fmla="*/ 354388 h 384749"/>
                <a:gd name="connsiteX10" fmla="*/ 17264 w 172441"/>
                <a:gd name="connsiteY10" fmla="*/ 382963 h 384749"/>
                <a:gd name="connsiteX11" fmla="*/ 45839 w 172441"/>
                <a:gd name="connsiteY11" fmla="*/ 380582 h 384749"/>
                <a:gd name="connsiteX12" fmla="*/ 62507 w 172441"/>
                <a:gd name="connsiteY12" fmla="*/ 371057 h 384749"/>
                <a:gd name="connsiteX13" fmla="*/ 67270 w 172441"/>
                <a:gd name="connsiteY13" fmla="*/ 349626 h 384749"/>
                <a:gd name="connsiteX14" fmla="*/ 57745 w 172441"/>
                <a:gd name="connsiteY14" fmla="*/ 321051 h 384749"/>
                <a:gd name="connsiteX15" fmla="*/ 57745 w 172441"/>
                <a:gd name="connsiteY15" fmla="*/ 285332 h 384749"/>
                <a:gd name="connsiteX16" fmla="*/ 62507 w 172441"/>
                <a:gd name="connsiteY16" fmla="*/ 261520 h 384749"/>
                <a:gd name="connsiteX17" fmla="*/ 69651 w 172441"/>
                <a:gd name="connsiteY17" fmla="*/ 230563 h 384749"/>
                <a:gd name="connsiteX18" fmla="*/ 64889 w 172441"/>
                <a:gd name="connsiteY18" fmla="*/ 187701 h 384749"/>
                <a:gd name="connsiteX19" fmla="*/ 62507 w 172441"/>
                <a:gd name="connsiteY19" fmla="*/ 142457 h 384749"/>
                <a:gd name="connsiteX20" fmla="*/ 62507 w 172441"/>
                <a:gd name="connsiteY20" fmla="*/ 106738 h 384749"/>
                <a:gd name="connsiteX21" fmla="*/ 79176 w 172441"/>
                <a:gd name="connsiteY21" fmla="*/ 92451 h 384749"/>
                <a:gd name="connsiteX22" fmla="*/ 95845 w 172441"/>
                <a:gd name="connsiteY22" fmla="*/ 106738 h 384749"/>
                <a:gd name="connsiteX23" fmla="*/ 88701 w 172441"/>
                <a:gd name="connsiteY23" fmla="*/ 140076 h 384749"/>
                <a:gd name="connsiteX24" fmla="*/ 88701 w 172441"/>
                <a:gd name="connsiteY24" fmla="*/ 180557 h 384749"/>
                <a:gd name="connsiteX25" fmla="*/ 86320 w 172441"/>
                <a:gd name="connsiteY25" fmla="*/ 221038 h 384749"/>
                <a:gd name="connsiteX26" fmla="*/ 86320 w 172441"/>
                <a:gd name="connsiteY26" fmla="*/ 259138 h 384749"/>
                <a:gd name="connsiteX27" fmla="*/ 86320 w 172441"/>
                <a:gd name="connsiteY27" fmla="*/ 297238 h 384749"/>
                <a:gd name="connsiteX28" fmla="*/ 91082 w 172441"/>
                <a:gd name="connsiteY28" fmla="*/ 330576 h 384749"/>
                <a:gd name="connsiteX29" fmla="*/ 102989 w 172441"/>
                <a:gd name="connsiteY29" fmla="*/ 361532 h 384749"/>
                <a:gd name="connsiteX30" fmla="*/ 119657 w 172441"/>
                <a:gd name="connsiteY30" fmla="*/ 380582 h 384749"/>
                <a:gd name="connsiteX31" fmla="*/ 152995 w 172441"/>
                <a:gd name="connsiteY31" fmla="*/ 380582 h 384749"/>
                <a:gd name="connsiteX32" fmla="*/ 172045 w 172441"/>
                <a:gd name="connsiteY32" fmla="*/ 363913 h 384749"/>
                <a:gd name="connsiteX33" fmla="*/ 164901 w 172441"/>
                <a:gd name="connsiteY33" fmla="*/ 335338 h 384749"/>
                <a:gd name="connsiteX34" fmla="*/ 152995 w 172441"/>
                <a:gd name="connsiteY34" fmla="*/ 323432 h 384749"/>
                <a:gd name="connsiteX35" fmla="*/ 145851 w 172441"/>
                <a:gd name="connsiteY35" fmla="*/ 294857 h 384749"/>
                <a:gd name="connsiteX36" fmla="*/ 141089 w 172441"/>
                <a:gd name="connsiteY36" fmla="*/ 254376 h 384749"/>
                <a:gd name="connsiteX37" fmla="*/ 143470 w 172441"/>
                <a:gd name="connsiteY37" fmla="*/ 223420 h 384749"/>
                <a:gd name="connsiteX38" fmla="*/ 143470 w 172441"/>
                <a:gd name="connsiteY38" fmla="*/ 187701 h 384749"/>
                <a:gd name="connsiteX39" fmla="*/ 150614 w 172441"/>
                <a:gd name="connsiteY39" fmla="*/ 149601 h 384749"/>
                <a:gd name="connsiteX40" fmla="*/ 152995 w 172441"/>
                <a:gd name="connsiteY40" fmla="*/ 94832 h 384749"/>
                <a:gd name="connsiteX41" fmla="*/ 152995 w 172441"/>
                <a:gd name="connsiteY41" fmla="*/ 56732 h 384749"/>
                <a:gd name="connsiteX42" fmla="*/ 100607 w 172441"/>
                <a:gd name="connsiteY42" fmla="*/ 1963 h 384749"/>
                <a:gd name="connsiteX0" fmla="*/ 100607 w 172441"/>
                <a:gd name="connsiteY0" fmla="*/ 2292 h 385078"/>
                <a:gd name="connsiteX1" fmla="*/ 53429 w 172441"/>
                <a:gd name="connsiteY1" fmla="*/ 12314 h 385078"/>
                <a:gd name="connsiteX2" fmla="*/ 26789 w 172441"/>
                <a:gd name="connsiteY2" fmla="*/ 30867 h 385078"/>
                <a:gd name="connsiteX3" fmla="*/ 10120 w 172441"/>
                <a:gd name="connsiteY3" fmla="*/ 66586 h 385078"/>
                <a:gd name="connsiteX4" fmla="*/ 5357 w 172441"/>
                <a:gd name="connsiteY4" fmla="*/ 99924 h 385078"/>
                <a:gd name="connsiteX5" fmla="*/ 5357 w 172441"/>
                <a:gd name="connsiteY5" fmla="*/ 157074 h 385078"/>
                <a:gd name="connsiteX6" fmla="*/ 5357 w 172441"/>
                <a:gd name="connsiteY6" fmla="*/ 204699 h 385078"/>
                <a:gd name="connsiteX7" fmla="*/ 595 w 172441"/>
                <a:gd name="connsiteY7" fmla="*/ 261849 h 385078"/>
                <a:gd name="connsiteX8" fmla="*/ 595 w 172441"/>
                <a:gd name="connsiteY8" fmla="*/ 314236 h 385078"/>
                <a:gd name="connsiteX9" fmla="*/ 5357 w 172441"/>
                <a:gd name="connsiteY9" fmla="*/ 354717 h 385078"/>
                <a:gd name="connsiteX10" fmla="*/ 17264 w 172441"/>
                <a:gd name="connsiteY10" fmla="*/ 383292 h 385078"/>
                <a:gd name="connsiteX11" fmla="*/ 45839 w 172441"/>
                <a:gd name="connsiteY11" fmla="*/ 380911 h 385078"/>
                <a:gd name="connsiteX12" fmla="*/ 62507 w 172441"/>
                <a:gd name="connsiteY12" fmla="*/ 371386 h 385078"/>
                <a:gd name="connsiteX13" fmla="*/ 67270 w 172441"/>
                <a:gd name="connsiteY13" fmla="*/ 349955 h 385078"/>
                <a:gd name="connsiteX14" fmla="*/ 57745 w 172441"/>
                <a:gd name="connsiteY14" fmla="*/ 321380 h 385078"/>
                <a:gd name="connsiteX15" fmla="*/ 57745 w 172441"/>
                <a:gd name="connsiteY15" fmla="*/ 285661 h 385078"/>
                <a:gd name="connsiteX16" fmla="*/ 62507 w 172441"/>
                <a:gd name="connsiteY16" fmla="*/ 261849 h 385078"/>
                <a:gd name="connsiteX17" fmla="*/ 69651 w 172441"/>
                <a:gd name="connsiteY17" fmla="*/ 230892 h 385078"/>
                <a:gd name="connsiteX18" fmla="*/ 64889 w 172441"/>
                <a:gd name="connsiteY18" fmla="*/ 188030 h 385078"/>
                <a:gd name="connsiteX19" fmla="*/ 62507 w 172441"/>
                <a:gd name="connsiteY19" fmla="*/ 142786 h 385078"/>
                <a:gd name="connsiteX20" fmla="*/ 62507 w 172441"/>
                <a:gd name="connsiteY20" fmla="*/ 107067 h 385078"/>
                <a:gd name="connsiteX21" fmla="*/ 79176 w 172441"/>
                <a:gd name="connsiteY21" fmla="*/ 92780 h 385078"/>
                <a:gd name="connsiteX22" fmla="*/ 95845 w 172441"/>
                <a:gd name="connsiteY22" fmla="*/ 107067 h 385078"/>
                <a:gd name="connsiteX23" fmla="*/ 88701 w 172441"/>
                <a:gd name="connsiteY23" fmla="*/ 140405 h 385078"/>
                <a:gd name="connsiteX24" fmla="*/ 88701 w 172441"/>
                <a:gd name="connsiteY24" fmla="*/ 180886 h 385078"/>
                <a:gd name="connsiteX25" fmla="*/ 86320 w 172441"/>
                <a:gd name="connsiteY25" fmla="*/ 221367 h 385078"/>
                <a:gd name="connsiteX26" fmla="*/ 86320 w 172441"/>
                <a:gd name="connsiteY26" fmla="*/ 259467 h 385078"/>
                <a:gd name="connsiteX27" fmla="*/ 86320 w 172441"/>
                <a:gd name="connsiteY27" fmla="*/ 297567 h 385078"/>
                <a:gd name="connsiteX28" fmla="*/ 91082 w 172441"/>
                <a:gd name="connsiteY28" fmla="*/ 330905 h 385078"/>
                <a:gd name="connsiteX29" fmla="*/ 102989 w 172441"/>
                <a:gd name="connsiteY29" fmla="*/ 361861 h 385078"/>
                <a:gd name="connsiteX30" fmla="*/ 119657 w 172441"/>
                <a:gd name="connsiteY30" fmla="*/ 380911 h 385078"/>
                <a:gd name="connsiteX31" fmla="*/ 152995 w 172441"/>
                <a:gd name="connsiteY31" fmla="*/ 380911 h 385078"/>
                <a:gd name="connsiteX32" fmla="*/ 172045 w 172441"/>
                <a:gd name="connsiteY32" fmla="*/ 364242 h 385078"/>
                <a:gd name="connsiteX33" fmla="*/ 164901 w 172441"/>
                <a:gd name="connsiteY33" fmla="*/ 335667 h 385078"/>
                <a:gd name="connsiteX34" fmla="*/ 152995 w 172441"/>
                <a:gd name="connsiteY34" fmla="*/ 323761 h 385078"/>
                <a:gd name="connsiteX35" fmla="*/ 145851 w 172441"/>
                <a:gd name="connsiteY35" fmla="*/ 295186 h 385078"/>
                <a:gd name="connsiteX36" fmla="*/ 141089 w 172441"/>
                <a:gd name="connsiteY36" fmla="*/ 254705 h 385078"/>
                <a:gd name="connsiteX37" fmla="*/ 143470 w 172441"/>
                <a:gd name="connsiteY37" fmla="*/ 223749 h 385078"/>
                <a:gd name="connsiteX38" fmla="*/ 143470 w 172441"/>
                <a:gd name="connsiteY38" fmla="*/ 188030 h 385078"/>
                <a:gd name="connsiteX39" fmla="*/ 150614 w 172441"/>
                <a:gd name="connsiteY39" fmla="*/ 149930 h 385078"/>
                <a:gd name="connsiteX40" fmla="*/ 152995 w 172441"/>
                <a:gd name="connsiteY40" fmla="*/ 95161 h 385078"/>
                <a:gd name="connsiteX41" fmla="*/ 152995 w 172441"/>
                <a:gd name="connsiteY41" fmla="*/ 57061 h 385078"/>
                <a:gd name="connsiteX42" fmla="*/ 100607 w 172441"/>
                <a:gd name="connsiteY42" fmla="*/ 2292 h 385078"/>
                <a:gd name="connsiteX0" fmla="*/ 100607 w 172441"/>
                <a:gd name="connsiteY0" fmla="*/ 2626 h 382584"/>
                <a:gd name="connsiteX1" fmla="*/ 53429 w 172441"/>
                <a:gd name="connsiteY1" fmla="*/ 9820 h 382584"/>
                <a:gd name="connsiteX2" fmla="*/ 26789 w 172441"/>
                <a:gd name="connsiteY2" fmla="*/ 28373 h 382584"/>
                <a:gd name="connsiteX3" fmla="*/ 10120 w 172441"/>
                <a:gd name="connsiteY3" fmla="*/ 64092 h 382584"/>
                <a:gd name="connsiteX4" fmla="*/ 5357 w 172441"/>
                <a:gd name="connsiteY4" fmla="*/ 97430 h 382584"/>
                <a:gd name="connsiteX5" fmla="*/ 5357 w 172441"/>
                <a:gd name="connsiteY5" fmla="*/ 154580 h 382584"/>
                <a:gd name="connsiteX6" fmla="*/ 5357 w 172441"/>
                <a:gd name="connsiteY6" fmla="*/ 202205 h 382584"/>
                <a:gd name="connsiteX7" fmla="*/ 595 w 172441"/>
                <a:gd name="connsiteY7" fmla="*/ 259355 h 382584"/>
                <a:gd name="connsiteX8" fmla="*/ 595 w 172441"/>
                <a:gd name="connsiteY8" fmla="*/ 311742 h 382584"/>
                <a:gd name="connsiteX9" fmla="*/ 5357 w 172441"/>
                <a:gd name="connsiteY9" fmla="*/ 352223 h 382584"/>
                <a:gd name="connsiteX10" fmla="*/ 17264 w 172441"/>
                <a:gd name="connsiteY10" fmla="*/ 380798 h 382584"/>
                <a:gd name="connsiteX11" fmla="*/ 45839 w 172441"/>
                <a:gd name="connsiteY11" fmla="*/ 378417 h 382584"/>
                <a:gd name="connsiteX12" fmla="*/ 62507 w 172441"/>
                <a:gd name="connsiteY12" fmla="*/ 368892 h 382584"/>
                <a:gd name="connsiteX13" fmla="*/ 67270 w 172441"/>
                <a:gd name="connsiteY13" fmla="*/ 347461 h 382584"/>
                <a:gd name="connsiteX14" fmla="*/ 57745 w 172441"/>
                <a:gd name="connsiteY14" fmla="*/ 318886 h 382584"/>
                <a:gd name="connsiteX15" fmla="*/ 57745 w 172441"/>
                <a:gd name="connsiteY15" fmla="*/ 283167 h 382584"/>
                <a:gd name="connsiteX16" fmla="*/ 62507 w 172441"/>
                <a:gd name="connsiteY16" fmla="*/ 259355 h 382584"/>
                <a:gd name="connsiteX17" fmla="*/ 69651 w 172441"/>
                <a:gd name="connsiteY17" fmla="*/ 228398 h 382584"/>
                <a:gd name="connsiteX18" fmla="*/ 64889 w 172441"/>
                <a:gd name="connsiteY18" fmla="*/ 185536 h 382584"/>
                <a:gd name="connsiteX19" fmla="*/ 62507 w 172441"/>
                <a:gd name="connsiteY19" fmla="*/ 140292 h 382584"/>
                <a:gd name="connsiteX20" fmla="*/ 62507 w 172441"/>
                <a:gd name="connsiteY20" fmla="*/ 104573 h 382584"/>
                <a:gd name="connsiteX21" fmla="*/ 79176 w 172441"/>
                <a:gd name="connsiteY21" fmla="*/ 90286 h 382584"/>
                <a:gd name="connsiteX22" fmla="*/ 95845 w 172441"/>
                <a:gd name="connsiteY22" fmla="*/ 104573 h 382584"/>
                <a:gd name="connsiteX23" fmla="*/ 88701 w 172441"/>
                <a:gd name="connsiteY23" fmla="*/ 137911 h 382584"/>
                <a:gd name="connsiteX24" fmla="*/ 88701 w 172441"/>
                <a:gd name="connsiteY24" fmla="*/ 178392 h 382584"/>
                <a:gd name="connsiteX25" fmla="*/ 86320 w 172441"/>
                <a:gd name="connsiteY25" fmla="*/ 218873 h 382584"/>
                <a:gd name="connsiteX26" fmla="*/ 86320 w 172441"/>
                <a:gd name="connsiteY26" fmla="*/ 256973 h 382584"/>
                <a:gd name="connsiteX27" fmla="*/ 86320 w 172441"/>
                <a:gd name="connsiteY27" fmla="*/ 295073 h 382584"/>
                <a:gd name="connsiteX28" fmla="*/ 91082 w 172441"/>
                <a:gd name="connsiteY28" fmla="*/ 328411 h 382584"/>
                <a:gd name="connsiteX29" fmla="*/ 102989 w 172441"/>
                <a:gd name="connsiteY29" fmla="*/ 359367 h 382584"/>
                <a:gd name="connsiteX30" fmla="*/ 119657 w 172441"/>
                <a:gd name="connsiteY30" fmla="*/ 378417 h 382584"/>
                <a:gd name="connsiteX31" fmla="*/ 152995 w 172441"/>
                <a:gd name="connsiteY31" fmla="*/ 378417 h 382584"/>
                <a:gd name="connsiteX32" fmla="*/ 172045 w 172441"/>
                <a:gd name="connsiteY32" fmla="*/ 361748 h 382584"/>
                <a:gd name="connsiteX33" fmla="*/ 164901 w 172441"/>
                <a:gd name="connsiteY33" fmla="*/ 333173 h 382584"/>
                <a:gd name="connsiteX34" fmla="*/ 152995 w 172441"/>
                <a:gd name="connsiteY34" fmla="*/ 321267 h 382584"/>
                <a:gd name="connsiteX35" fmla="*/ 145851 w 172441"/>
                <a:gd name="connsiteY35" fmla="*/ 292692 h 382584"/>
                <a:gd name="connsiteX36" fmla="*/ 141089 w 172441"/>
                <a:gd name="connsiteY36" fmla="*/ 252211 h 382584"/>
                <a:gd name="connsiteX37" fmla="*/ 143470 w 172441"/>
                <a:gd name="connsiteY37" fmla="*/ 221255 h 382584"/>
                <a:gd name="connsiteX38" fmla="*/ 143470 w 172441"/>
                <a:gd name="connsiteY38" fmla="*/ 185536 h 382584"/>
                <a:gd name="connsiteX39" fmla="*/ 150614 w 172441"/>
                <a:gd name="connsiteY39" fmla="*/ 147436 h 382584"/>
                <a:gd name="connsiteX40" fmla="*/ 152995 w 172441"/>
                <a:gd name="connsiteY40" fmla="*/ 92667 h 382584"/>
                <a:gd name="connsiteX41" fmla="*/ 152995 w 172441"/>
                <a:gd name="connsiteY41" fmla="*/ 54567 h 382584"/>
                <a:gd name="connsiteX42" fmla="*/ 100607 w 172441"/>
                <a:gd name="connsiteY42" fmla="*/ 2626 h 382584"/>
                <a:gd name="connsiteX0" fmla="*/ 100607 w 172441"/>
                <a:gd name="connsiteY0" fmla="*/ 2560 h 382518"/>
                <a:gd name="connsiteX1" fmla="*/ 53429 w 172441"/>
                <a:gd name="connsiteY1" fmla="*/ 9754 h 382518"/>
                <a:gd name="connsiteX2" fmla="*/ 26789 w 172441"/>
                <a:gd name="connsiteY2" fmla="*/ 28307 h 382518"/>
                <a:gd name="connsiteX3" fmla="*/ 10120 w 172441"/>
                <a:gd name="connsiteY3" fmla="*/ 64026 h 382518"/>
                <a:gd name="connsiteX4" fmla="*/ 5357 w 172441"/>
                <a:gd name="connsiteY4" fmla="*/ 97364 h 382518"/>
                <a:gd name="connsiteX5" fmla="*/ 5357 w 172441"/>
                <a:gd name="connsiteY5" fmla="*/ 154514 h 382518"/>
                <a:gd name="connsiteX6" fmla="*/ 5357 w 172441"/>
                <a:gd name="connsiteY6" fmla="*/ 202139 h 382518"/>
                <a:gd name="connsiteX7" fmla="*/ 595 w 172441"/>
                <a:gd name="connsiteY7" fmla="*/ 259289 h 382518"/>
                <a:gd name="connsiteX8" fmla="*/ 595 w 172441"/>
                <a:gd name="connsiteY8" fmla="*/ 311676 h 382518"/>
                <a:gd name="connsiteX9" fmla="*/ 5357 w 172441"/>
                <a:gd name="connsiteY9" fmla="*/ 352157 h 382518"/>
                <a:gd name="connsiteX10" fmla="*/ 17264 w 172441"/>
                <a:gd name="connsiteY10" fmla="*/ 380732 h 382518"/>
                <a:gd name="connsiteX11" fmla="*/ 45839 w 172441"/>
                <a:gd name="connsiteY11" fmla="*/ 378351 h 382518"/>
                <a:gd name="connsiteX12" fmla="*/ 62507 w 172441"/>
                <a:gd name="connsiteY12" fmla="*/ 368826 h 382518"/>
                <a:gd name="connsiteX13" fmla="*/ 67270 w 172441"/>
                <a:gd name="connsiteY13" fmla="*/ 347395 h 382518"/>
                <a:gd name="connsiteX14" fmla="*/ 57745 w 172441"/>
                <a:gd name="connsiteY14" fmla="*/ 318820 h 382518"/>
                <a:gd name="connsiteX15" fmla="*/ 57745 w 172441"/>
                <a:gd name="connsiteY15" fmla="*/ 283101 h 382518"/>
                <a:gd name="connsiteX16" fmla="*/ 62507 w 172441"/>
                <a:gd name="connsiteY16" fmla="*/ 259289 h 382518"/>
                <a:gd name="connsiteX17" fmla="*/ 69651 w 172441"/>
                <a:gd name="connsiteY17" fmla="*/ 228332 h 382518"/>
                <a:gd name="connsiteX18" fmla="*/ 64889 w 172441"/>
                <a:gd name="connsiteY18" fmla="*/ 185470 h 382518"/>
                <a:gd name="connsiteX19" fmla="*/ 62507 w 172441"/>
                <a:gd name="connsiteY19" fmla="*/ 140226 h 382518"/>
                <a:gd name="connsiteX20" fmla="*/ 62507 w 172441"/>
                <a:gd name="connsiteY20" fmla="*/ 104507 h 382518"/>
                <a:gd name="connsiteX21" fmla="*/ 79176 w 172441"/>
                <a:gd name="connsiteY21" fmla="*/ 90220 h 382518"/>
                <a:gd name="connsiteX22" fmla="*/ 95845 w 172441"/>
                <a:gd name="connsiteY22" fmla="*/ 104507 h 382518"/>
                <a:gd name="connsiteX23" fmla="*/ 88701 w 172441"/>
                <a:gd name="connsiteY23" fmla="*/ 137845 h 382518"/>
                <a:gd name="connsiteX24" fmla="*/ 88701 w 172441"/>
                <a:gd name="connsiteY24" fmla="*/ 178326 h 382518"/>
                <a:gd name="connsiteX25" fmla="*/ 86320 w 172441"/>
                <a:gd name="connsiteY25" fmla="*/ 218807 h 382518"/>
                <a:gd name="connsiteX26" fmla="*/ 86320 w 172441"/>
                <a:gd name="connsiteY26" fmla="*/ 256907 h 382518"/>
                <a:gd name="connsiteX27" fmla="*/ 86320 w 172441"/>
                <a:gd name="connsiteY27" fmla="*/ 295007 h 382518"/>
                <a:gd name="connsiteX28" fmla="*/ 91082 w 172441"/>
                <a:gd name="connsiteY28" fmla="*/ 328345 h 382518"/>
                <a:gd name="connsiteX29" fmla="*/ 102989 w 172441"/>
                <a:gd name="connsiteY29" fmla="*/ 359301 h 382518"/>
                <a:gd name="connsiteX30" fmla="*/ 119657 w 172441"/>
                <a:gd name="connsiteY30" fmla="*/ 378351 h 382518"/>
                <a:gd name="connsiteX31" fmla="*/ 152995 w 172441"/>
                <a:gd name="connsiteY31" fmla="*/ 378351 h 382518"/>
                <a:gd name="connsiteX32" fmla="*/ 172045 w 172441"/>
                <a:gd name="connsiteY32" fmla="*/ 361682 h 382518"/>
                <a:gd name="connsiteX33" fmla="*/ 164901 w 172441"/>
                <a:gd name="connsiteY33" fmla="*/ 333107 h 382518"/>
                <a:gd name="connsiteX34" fmla="*/ 152995 w 172441"/>
                <a:gd name="connsiteY34" fmla="*/ 321201 h 382518"/>
                <a:gd name="connsiteX35" fmla="*/ 145851 w 172441"/>
                <a:gd name="connsiteY35" fmla="*/ 292626 h 382518"/>
                <a:gd name="connsiteX36" fmla="*/ 141089 w 172441"/>
                <a:gd name="connsiteY36" fmla="*/ 252145 h 382518"/>
                <a:gd name="connsiteX37" fmla="*/ 143470 w 172441"/>
                <a:gd name="connsiteY37" fmla="*/ 221189 h 382518"/>
                <a:gd name="connsiteX38" fmla="*/ 143470 w 172441"/>
                <a:gd name="connsiteY38" fmla="*/ 185470 h 382518"/>
                <a:gd name="connsiteX39" fmla="*/ 150614 w 172441"/>
                <a:gd name="connsiteY39" fmla="*/ 147370 h 382518"/>
                <a:gd name="connsiteX40" fmla="*/ 152995 w 172441"/>
                <a:gd name="connsiteY40" fmla="*/ 92601 h 382518"/>
                <a:gd name="connsiteX41" fmla="*/ 149225 w 172441"/>
                <a:gd name="connsiteY41" fmla="*/ 53559 h 382518"/>
                <a:gd name="connsiteX42" fmla="*/ 100607 w 172441"/>
                <a:gd name="connsiteY42" fmla="*/ 2560 h 382518"/>
                <a:gd name="connsiteX0" fmla="*/ 100607 w 172441"/>
                <a:gd name="connsiteY0" fmla="*/ 2560 h 382518"/>
                <a:gd name="connsiteX1" fmla="*/ 53429 w 172441"/>
                <a:gd name="connsiteY1" fmla="*/ 9754 h 382518"/>
                <a:gd name="connsiteX2" fmla="*/ 26789 w 172441"/>
                <a:gd name="connsiteY2" fmla="*/ 28307 h 382518"/>
                <a:gd name="connsiteX3" fmla="*/ 10120 w 172441"/>
                <a:gd name="connsiteY3" fmla="*/ 64026 h 382518"/>
                <a:gd name="connsiteX4" fmla="*/ 5357 w 172441"/>
                <a:gd name="connsiteY4" fmla="*/ 97364 h 382518"/>
                <a:gd name="connsiteX5" fmla="*/ 5357 w 172441"/>
                <a:gd name="connsiteY5" fmla="*/ 154514 h 382518"/>
                <a:gd name="connsiteX6" fmla="*/ 5357 w 172441"/>
                <a:gd name="connsiteY6" fmla="*/ 202139 h 382518"/>
                <a:gd name="connsiteX7" fmla="*/ 595 w 172441"/>
                <a:gd name="connsiteY7" fmla="*/ 259289 h 382518"/>
                <a:gd name="connsiteX8" fmla="*/ 595 w 172441"/>
                <a:gd name="connsiteY8" fmla="*/ 311676 h 382518"/>
                <a:gd name="connsiteX9" fmla="*/ 5357 w 172441"/>
                <a:gd name="connsiteY9" fmla="*/ 352157 h 382518"/>
                <a:gd name="connsiteX10" fmla="*/ 17264 w 172441"/>
                <a:gd name="connsiteY10" fmla="*/ 380732 h 382518"/>
                <a:gd name="connsiteX11" fmla="*/ 45839 w 172441"/>
                <a:gd name="connsiteY11" fmla="*/ 378351 h 382518"/>
                <a:gd name="connsiteX12" fmla="*/ 62507 w 172441"/>
                <a:gd name="connsiteY12" fmla="*/ 368826 h 382518"/>
                <a:gd name="connsiteX13" fmla="*/ 67270 w 172441"/>
                <a:gd name="connsiteY13" fmla="*/ 347395 h 382518"/>
                <a:gd name="connsiteX14" fmla="*/ 57745 w 172441"/>
                <a:gd name="connsiteY14" fmla="*/ 318820 h 382518"/>
                <a:gd name="connsiteX15" fmla="*/ 57745 w 172441"/>
                <a:gd name="connsiteY15" fmla="*/ 283101 h 382518"/>
                <a:gd name="connsiteX16" fmla="*/ 62507 w 172441"/>
                <a:gd name="connsiteY16" fmla="*/ 259289 h 382518"/>
                <a:gd name="connsiteX17" fmla="*/ 69651 w 172441"/>
                <a:gd name="connsiteY17" fmla="*/ 228332 h 382518"/>
                <a:gd name="connsiteX18" fmla="*/ 64889 w 172441"/>
                <a:gd name="connsiteY18" fmla="*/ 185470 h 382518"/>
                <a:gd name="connsiteX19" fmla="*/ 62507 w 172441"/>
                <a:gd name="connsiteY19" fmla="*/ 140226 h 382518"/>
                <a:gd name="connsiteX20" fmla="*/ 62507 w 172441"/>
                <a:gd name="connsiteY20" fmla="*/ 104507 h 382518"/>
                <a:gd name="connsiteX21" fmla="*/ 79176 w 172441"/>
                <a:gd name="connsiteY21" fmla="*/ 90220 h 382518"/>
                <a:gd name="connsiteX22" fmla="*/ 95845 w 172441"/>
                <a:gd name="connsiteY22" fmla="*/ 104507 h 382518"/>
                <a:gd name="connsiteX23" fmla="*/ 88701 w 172441"/>
                <a:gd name="connsiteY23" fmla="*/ 137845 h 382518"/>
                <a:gd name="connsiteX24" fmla="*/ 88701 w 172441"/>
                <a:gd name="connsiteY24" fmla="*/ 178326 h 382518"/>
                <a:gd name="connsiteX25" fmla="*/ 86320 w 172441"/>
                <a:gd name="connsiteY25" fmla="*/ 218807 h 382518"/>
                <a:gd name="connsiteX26" fmla="*/ 86320 w 172441"/>
                <a:gd name="connsiteY26" fmla="*/ 256907 h 382518"/>
                <a:gd name="connsiteX27" fmla="*/ 86320 w 172441"/>
                <a:gd name="connsiteY27" fmla="*/ 295007 h 382518"/>
                <a:gd name="connsiteX28" fmla="*/ 91082 w 172441"/>
                <a:gd name="connsiteY28" fmla="*/ 328345 h 382518"/>
                <a:gd name="connsiteX29" fmla="*/ 102989 w 172441"/>
                <a:gd name="connsiteY29" fmla="*/ 359301 h 382518"/>
                <a:gd name="connsiteX30" fmla="*/ 119657 w 172441"/>
                <a:gd name="connsiteY30" fmla="*/ 378351 h 382518"/>
                <a:gd name="connsiteX31" fmla="*/ 152995 w 172441"/>
                <a:gd name="connsiteY31" fmla="*/ 378351 h 382518"/>
                <a:gd name="connsiteX32" fmla="*/ 172045 w 172441"/>
                <a:gd name="connsiteY32" fmla="*/ 361682 h 382518"/>
                <a:gd name="connsiteX33" fmla="*/ 164901 w 172441"/>
                <a:gd name="connsiteY33" fmla="*/ 333107 h 382518"/>
                <a:gd name="connsiteX34" fmla="*/ 152995 w 172441"/>
                <a:gd name="connsiteY34" fmla="*/ 321201 h 382518"/>
                <a:gd name="connsiteX35" fmla="*/ 145851 w 172441"/>
                <a:gd name="connsiteY35" fmla="*/ 292626 h 382518"/>
                <a:gd name="connsiteX36" fmla="*/ 141089 w 172441"/>
                <a:gd name="connsiteY36" fmla="*/ 252145 h 382518"/>
                <a:gd name="connsiteX37" fmla="*/ 139700 w 172441"/>
                <a:gd name="connsiteY37" fmla="*/ 221189 h 382518"/>
                <a:gd name="connsiteX38" fmla="*/ 143470 w 172441"/>
                <a:gd name="connsiteY38" fmla="*/ 185470 h 382518"/>
                <a:gd name="connsiteX39" fmla="*/ 150614 w 172441"/>
                <a:gd name="connsiteY39" fmla="*/ 147370 h 382518"/>
                <a:gd name="connsiteX40" fmla="*/ 152995 w 172441"/>
                <a:gd name="connsiteY40" fmla="*/ 92601 h 382518"/>
                <a:gd name="connsiteX41" fmla="*/ 149225 w 172441"/>
                <a:gd name="connsiteY41" fmla="*/ 53559 h 382518"/>
                <a:gd name="connsiteX42" fmla="*/ 100607 w 172441"/>
                <a:gd name="connsiteY42" fmla="*/ 2560 h 382518"/>
                <a:gd name="connsiteX0" fmla="*/ 100607 w 172441"/>
                <a:gd name="connsiteY0" fmla="*/ 2560 h 382518"/>
                <a:gd name="connsiteX1" fmla="*/ 53429 w 172441"/>
                <a:gd name="connsiteY1" fmla="*/ 9754 h 382518"/>
                <a:gd name="connsiteX2" fmla="*/ 26789 w 172441"/>
                <a:gd name="connsiteY2" fmla="*/ 28307 h 382518"/>
                <a:gd name="connsiteX3" fmla="*/ 10120 w 172441"/>
                <a:gd name="connsiteY3" fmla="*/ 64026 h 382518"/>
                <a:gd name="connsiteX4" fmla="*/ 5357 w 172441"/>
                <a:gd name="connsiteY4" fmla="*/ 97364 h 382518"/>
                <a:gd name="connsiteX5" fmla="*/ 5357 w 172441"/>
                <a:gd name="connsiteY5" fmla="*/ 154514 h 382518"/>
                <a:gd name="connsiteX6" fmla="*/ 5357 w 172441"/>
                <a:gd name="connsiteY6" fmla="*/ 202139 h 382518"/>
                <a:gd name="connsiteX7" fmla="*/ 595 w 172441"/>
                <a:gd name="connsiteY7" fmla="*/ 259289 h 382518"/>
                <a:gd name="connsiteX8" fmla="*/ 595 w 172441"/>
                <a:gd name="connsiteY8" fmla="*/ 311676 h 382518"/>
                <a:gd name="connsiteX9" fmla="*/ 5357 w 172441"/>
                <a:gd name="connsiteY9" fmla="*/ 352157 h 382518"/>
                <a:gd name="connsiteX10" fmla="*/ 17264 w 172441"/>
                <a:gd name="connsiteY10" fmla="*/ 380732 h 382518"/>
                <a:gd name="connsiteX11" fmla="*/ 45839 w 172441"/>
                <a:gd name="connsiteY11" fmla="*/ 378351 h 382518"/>
                <a:gd name="connsiteX12" fmla="*/ 62507 w 172441"/>
                <a:gd name="connsiteY12" fmla="*/ 368826 h 382518"/>
                <a:gd name="connsiteX13" fmla="*/ 67270 w 172441"/>
                <a:gd name="connsiteY13" fmla="*/ 347395 h 382518"/>
                <a:gd name="connsiteX14" fmla="*/ 57745 w 172441"/>
                <a:gd name="connsiteY14" fmla="*/ 318820 h 382518"/>
                <a:gd name="connsiteX15" fmla="*/ 57745 w 172441"/>
                <a:gd name="connsiteY15" fmla="*/ 283101 h 382518"/>
                <a:gd name="connsiteX16" fmla="*/ 62507 w 172441"/>
                <a:gd name="connsiteY16" fmla="*/ 259289 h 382518"/>
                <a:gd name="connsiteX17" fmla="*/ 69651 w 172441"/>
                <a:gd name="connsiteY17" fmla="*/ 228332 h 382518"/>
                <a:gd name="connsiteX18" fmla="*/ 64889 w 172441"/>
                <a:gd name="connsiteY18" fmla="*/ 185470 h 382518"/>
                <a:gd name="connsiteX19" fmla="*/ 62507 w 172441"/>
                <a:gd name="connsiteY19" fmla="*/ 140226 h 382518"/>
                <a:gd name="connsiteX20" fmla="*/ 62507 w 172441"/>
                <a:gd name="connsiteY20" fmla="*/ 104507 h 382518"/>
                <a:gd name="connsiteX21" fmla="*/ 79176 w 172441"/>
                <a:gd name="connsiteY21" fmla="*/ 90220 h 382518"/>
                <a:gd name="connsiteX22" fmla="*/ 95845 w 172441"/>
                <a:gd name="connsiteY22" fmla="*/ 104507 h 382518"/>
                <a:gd name="connsiteX23" fmla="*/ 88701 w 172441"/>
                <a:gd name="connsiteY23" fmla="*/ 137845 h 382518"/>
                <a:gd name="connsiteX24" fmla="*/ 88701 w 172441"/>
                <a:gd name="connsiteY24" fmla="*/ 178326 h 382518"/>
                <a:gd name="connsiteX25" fmla="*/ 86320 w 172441"/>
                <a:gd name="connsiteY25" fmla="*/ 218807 h 382518"/>
                <a:gd name="connsiteX26" fmla="*/ 86320 w 172441"/>
                <a:gd name="connsiteY26" fmla="*/ 256907 h 382518"/>
                <a:gd name="connsiteX27" fmla="*/ 86320 w 172441"/>
                <a:gd name="connsiteY27" fmla="*/ 295007 h 382518"/>
                <a:gd name="connsiteX28" fmla="*/ 91082 w 172441"/>
                <a:gd name="connsiteY28" fmla="*/ 328345 h 382518"/>
                <a:gd name="connsiteX29" fmla="*/ 102989 w 172441"/>
                <a:gd name="connsiteY29" fmla="*/ 359301 h 382518"/>
                <a:gd name="connsiteX30" fmla="*/ 119657 w 172441"/>
                <a:gd name="connsiteY30" fmla="*/ 378351 h 382518"/>
                <a:gd name="connsiteX31" fmla="*/ 152995 w 172441"/>
                <a:gd name="connsiteY31" fmla="*/ 378351 h 382518"/>
                <a:gd name="connsiteX32" fmla="*/ 172045 w 172441"/>
                <a:gd name="connsiteY32" fmla="*/ 361682 h 382518"/>
                <a:gd name="connsiteX33" fmla="*/ 164901 w 172441"/>
                <a:gd name="connsiteY33" fmla="*/ 333107 h 382518"/>
                <a:gd name="connsiteX34" fmla="*/ 152995 w 172441"/>
                <a:gd name="connsiteY34" fmla="*/ 321201 h 382518"/>
                <a:gd name="connsiteX35" fmla="*/ 145851 w 172441"/>
                <a:gd name="connsiteY35" fmla="*/ 292626 h 382518"/>
                <a:gd name="connsiteX36" fmla="*/ 141089 w 172441"/>
                <a:gd name="connsiteY36" fmla="*/ 252145 h 382518"/>
                <a:gd name="connsiteX37" fmla="*/ 139700 w 172441"/>
                <a:gd name="connsiteY37" fmla="*/ 221189 h 382518"/>
                <a:gd name="connsiteX38" fmla="*/ 143470 w 172441"/>
                <a:gd name="connsiteY38" fmla="*/ 185470 h 382518"/>
                <a:gd name="connsiteX39" fmla="*/ 147786 w 172441"/>
                <a:gd name="connsiteY39" fmla="*/ 147370 h 382518"/>
                <a:gd name="connsiteX40" fmla="*/ 152995 w 172441"/>
                <a:gd name="connsiteY40" fmla="*/ 92601 h 382518"/>
                <a:gd name="connsiteX41" fmla="*/ 149225 w 172441"/>
                <a:gd name="connsiteY41" fmla="*/ 53559 h 382518"/>
                <a:gd name="connsiteX42" fmla="*/ 100607 w 172441"/>
                <a:gd name="connsiteY42" fmla="*/ 2560 h 382518"/>
                <a:gd name="connsiteX0" fmla="*/ 100607 w 172441"/>
                <a:gd name="connsiteY0" fmla="*/ 2560 h 382518"/>
                <a:gd name="connsiteX1" fmla="*/ 53429 w 172441"/>
                <a:gd name="connsiteY1" fmla="*/ 9754 h 382518"/>
                <a:gd name="connsiteX2" fmla="*/ 26789 w 172441"/>
                <a:gd name="connsiteY2" fmla="*/ 28307 h 382518"/>
                <a:gd name="connsiteX3" fmla="*/ 10120 w 172441"/>
                <a:gd name="connsiteY3" fmla="*/ 64026 h 382518"/>
                <a:gd name="connsiteX4" fmla="*/ 5357 w 172441"/>
                <a:gd name="connsiteY4" fmla="*/ 97364 h 382518"/>
                <a:gd name="connsiteX5" fmla="*/ 5357 w 172441"/>
                <a:gd name="connsiteY5" fmla="*/ 154514 h 382518"/>
                <a:gd name="connsiteX6" fmla="*/ 5357 w 172441"/>
                <a:gd name="connsiteY6" fmla="*/ 202139 h 382518"/>
                <a:gd name="connsiteX7" fmla="*/ 595 w 172441"/>
                <a:gd name="connsiteY7" fmla="*/ 259289 h 382518"/>
                <a:gd name="connsiteX8" fmla="*/ 595 w 172441"/>
                <a:gd name="connsiteY8" fmla="*/ 311676 h 382518"/>
                <a:gd name="connsiteX9" fmla="*/ 5357 w 172441"/>
                <a:gd name="connsiteY9" fmla="*/ 352157 h 382518"/>
                <a:gd name="connsiteX10" fmla="*/ 17264 w 172441"/>
                <a:gd name="connsiteY10" fmla="*/ 380732 h 382518"/>
                <a:gd name="connsiteX11" fmla="*/ 45839 w 172441"/>
                <a:gd name="connsiteY11" fmla="*/ 378351 h 382518"/>
                <a:gd name="connsiteX12" fmla="*/ 62507 w 172441"/>
                <a:gd name="connsiteY12" fmla="*/ 368826 h 382518"/>
                <a:gd name="connsiteX13" fmla="*/ 67270 w 172441"/>
                <a:gd name="connsiteY13" fmla="*/ 347395 h 382518"/>
                <a:gd name="connsiteX14" fmla="*/ 57745 w 172441"/>
                <a:gd name="connsiteY14" fmla="*/ 318820 h 382518"/>
                <a:gd name="connsiteX15" fmla="*/ 57745 w 172441"/>
                <a:gd name="connsiteY15" fmla="*/ 283101 h 382518"/>
                <a:gd name="connsiteX16" fmla="*/ 62507 w 172441"/>
                <a:gd name="connsiteY16" fmla="*/ 259289 h 382518"/>
                <a:gd name="connsiteX17" fmla="*/ 69651 w 172441"/>
                <a:gd name="connsiteY17" fmla="*/ 228332 h 382518"/>
                <a:gd name="connsiteX18" fmla="*/ 64889 w 172441"/>
                <a:gd name="connsiteY18" fmla="*/ 185470 h 382518"/>
                <a:gd name="connsiteX19" fmla="*/ 62507 w 172441"/>
                <a:gd name="connsiteY19" fmla="*/ 140226 h 382518"/>
                <a:gd name="connsiteX20" fmla="*/ 62507 w 172441"/>
                <a:gd name="connsiteY20" fmla="*/ 104507 h 382518"/>
                <a:gd name="connsiteX21" fmla="*/ 79176 w 172441"/>
                <a:gd name="connsiteY21" fmla="*/ 90220 h 382518"/>
                <a:gd name="connsiteX22" fmla="*/ 95845 w 172441"/>
                <a:gd name="connsiteY22" fmla="*/ 104507 h 382518"/>
                <a:gd name="connsiteX23" fmla="*/ 88701 w 172441"/>
                <a:gd name="connsiteY23" fmla="*/ 137845 h 382518"/>
                <a:gd name="connsiteX24" fmla="*/ 88701 w 172441"/>
                <a:gd name="connsiteY24" fmla="*/ 178326 h 382518"/>
                <a:gd name="connsiteX25" fmla="*/ 86320 w 172441"/>
                <a:gd name="connsiteY25" fmla="*/ 218807 h 382518"/>
                <a:gd name="connsiteX26" fmla="*/ 86320 w 172441"/>
                <a:gd name="connsiteY26" fmla="*/ 256907 h 382518"/>
                <a:gd name="connsiteX27" fmla="*/ 86320 w 172441"/>
                <a:gd name="connsiteY27" fmla="*/ 295007 h 382518"/>
                <a:gd name="connsiteX28" fmla="*/ 91082 w 172441"/>
                <a:gd name="connsiteY28" fmla="*/ 328345 h 382518"/>
                <a:gd name="connsiteX29" fmla="*/ 102989 w 172441"/>
                <a:gd name="connsiteY29" fmla="*/ 359301 h 382518"/>
                <a:gd name="connsiteX30" fmla="*/ 119657 w 172441"/>
                <a:gd name="connsiteY30" fmla="*/ 378351 h 382518"/>
                <a:gd name="connsiteX31" fmla="*/ 152995 w 172441"/>
                <a:gd name="connsiteY31" fmla="*/ 378351 h 382518"/>
                <a:gd name="connsiteX32" fmla="*/ 172045 w 172441"/>
                <a:gd name="connsiteY32" fmla="*/ 361682 h 382518"/>
                <a:gd name="connsiteX33" fmla="*/ 164901 w 172441"/>
                <a:gd name="connsiteY33" fmla="*/ 335935 h 382518"/>
                <a:gd name="connsiteX34" fmla="*/ 152995 w 172441"/>
                <a:gd name="connsiteY34" fmla="*/ 321201 h 382518"/>
                <a:gd name="connsiteX35" fmla="*/ 145851 w 172441"/>
                <a:gd name="connsiteY35" fmla="*/ 292626 h 382518"/>
                <a:gd name="connsiteX36" fmla="*/ 141089 w 172441"/>
                <a:gd name="connsiteY36" fmla="*/ 252145 h 382518"/>
                <a:gd name="connsiteX37" fmla="*/ 139700 w 172441"/>
                <a:gd name="connsiteY37" fmla="*/ 221189 h 382518"/>
                <a:gd name="connsiteX38" fmla="*/ 143470 w 172441"/>
                <a:gd name="connsiteY38" fmla="*/ 185470 h 382518"/>
                <a:gd name="connsiteX39" fmla="*/ 147786 w 172441"/>
                <a:gd name="connsiteY39" fmla="*/ 147370 h 382518"/>
                <a:gd name="connsiteX40" fmla="*/ 152995 w 172441"/>
                <a:gd name="connsiteY40" fmla="*/ 92601 h 382518"/>
                <a:gd name="connsiteX41" fmla="*/ 149225 w 172441"/>
                <a:gd name="connsiteY41" fmla="*/ 53559 h 382518"/>
                <a:gd name="connsiteX42" fmla="*/ 100607 w 172441"/>
                <a:gd name="connsiteY42" fmla="*/ 2560 h 382518"/>
                <a:gd name="connsiteX0" fmla="*/ 100607 w 172441"/>
                <a:gd name="connsiteY0" fmla="*/ 2560 h 381049"/>
                <a:gd name="connsiteX1" fmla="*/ 53429 w 172441"/>
                <a:gd name="connsiteY1" fmla="*/ 9754 h 381049"/>
                <a:gd name="connsiteX2" fmla="*/ 26789 w 172441"/>
                <a:gd name="connsiteY2" fmla="*/ 28307 h 381049"/>
                <a:gd name="connsiteX3" fmla="*/ 10120 w 172441"/>
                <a:gd name="connsiteY3" fmla="*/ 64026 h 381049"/>
                <a:gd name="connsiteX4" fmla="*/ 5357 w 172441"/>
                <a:gd name="connsiteY4" fmla="*/ 97364 h 381049"/>
                <a:gd name="connsiteX5" fmla="*/ 5357 w 172441"/>
                <a:gd name="connsiteY5" fmla="*/ 154514 h 381049"/>
                <a:gd name="connsiteX6" fmla="*/ 5357 w 172441"/>
                <a:gd name="connsiteY6" fmla="*/ 202139 h 381049"/>
                <a:gd name="connsiteX7" fmla="*/ 595 w 172441"/>
                <a:gd name="connsiteY7" fmla="*/ 259289 h 381049"/>
                <a:gd name="connsiteX8" fmla="*/ 595 w 172441"/>
                <a:gd name="connsiteY8" fmla="*/ 311676 h 381049"/>
                <a:gd name="connsiteX9" fmla="*/ 5357 w 172441"/>
                <a:gd name="connsiteY9" fmla="*/ 352157 h 381049"/>
                <a:gd name="connsiteX10" fmla="*/ 17264 w 172441"/>
                <a:gd name="connsiteY10" fmla="*/ 378847 h 381049"/>
                <a:gd name="connsiteX11" fmla="*/ 45839 w 172441"/>
                <a:gd name="connsiteY11" fmla="*/ 378351 h 381049"/>
                <a:gd name="connsiteX12" fmla="*/ 62507 w 172441"/>
                <a:gd name="connsiteY12" fmla="*/ 368826 h 381049"/>
                <a:gd name="connsiteX13" fmla="*/ 67270 w 172441"/>
                <a:gd name="connsiteY13" fmla="*/ 347395 h 381049"/>
                <a:gd name="connsiteX14" fmla="*/ 57745 w 172441"/>
                <a:gd name="connsiteY14" fmla="*/ 318820 h 381049"/>
                <a:gd name="connsiteX15" fmla="*/ 57745 w 172441"/>
                <a:gd name="connsiteY15" fmla="*/ 283101 h 381049"/>
                <a:gd name="connsiteX16" fmla="*/ 62507 w 172441"/>
                <a:gd name="connsiteY16" fmla="*/ 259289 h 381049"/>
                <a:gd name="connsiteX17" fmla="*/ 69651 w 172441"/>
                <a:gd name="connsiteY17" fmla="*/ 228332 h 381049"/>
                <a:gd name="connsiteX18" fmla="*/ 64889 w 172441"/>
                <a:gd name="connsiteY18" fmla="*/ 185470 h 381049"/>
                <a:gd name="connsiteX19" fmla="*/ 62507 w 172441"/>
                <a:gd name="connsiteY19" fmla="*/ 140226 h 381049"/>
                <a:gd name="connsiteX20" fmla="*/ 62507 w 172441"/>
                <a:gd name="connsiteY20" fmla="*/ 104507 h 381049"/>
                <a:gd name="connsiteX21" fmla="*/ 79176 w 172441"/>
                <a:gd name="connsiteY21" fmla="*/ 90220 h 381049"/>
                <a:gd name="connsiteX22" fmla="*/ 95845 w 172441"/>
                <a:gd name="connsiteY22" fmla="*/ 104507 h 381049"/>
                <a:gd name="connsiteX23" fmla="*/ 88701 w 172441"/>
                <a:gd name="connsiteY23" fmla="*/ 137845 h 381049"/>
                <a:gd name="connsiteX24" fmla="*/ 88701 w 172441"/>
                <a:gd name="connsiteY24" fmla="*/ 178326 h 381049"/>
                <a:gd name="connsiteX25" fmla="*/ 86320 w 172441"/>
                <a:gd name="connsiteY25" fmla="*/ 218807 h 381049"/>
                <a:gd name="connsiteX26" fmla="*/ 86320 w 172441"/>
                <a:gd name="connsiteY26" fmla="*/ 256907 h 381049"/>
                <a:gd name="connsiteX27" fmla="*/ 86320 w 172441"/>
                <a:gd name="connsiteY27" fmla="*/ 295007 h 381049"/>
                <a:gd name="connsiteX28" fmla="*/ 91082 w 172441"/>
                <a:gd name="connsiteY28" fmla="*/ 328345 h 381049"/>
                <a:gd name="connsiteX29" fmla="*/ 102989 w 172441"/>
                <a:gd name="connsiteY29" fmla="*/ 359301 h 381049"/>
                <a:gd name="connsiteX30" fmla="*/ 119657 w 172441"/>
                <a:gd name="connsiteY30" fmla="*/ 378351 h 381049"/>
                <a:gd name="connsiteX31" fmla="*/ 152995 w 172441"/>
                <a:gd name="connsiteY31" fmla="*/ 378351 h 381049"/>
                <a:gd name="connsiteX32" fmla="*/ 172045 w 172441"/>
                <a:gd name="connsiteY32" fmla="*/ 361682 h 381049"/>
                <a:gd name="connsiteX33" fmla="*/ 164901 w 172441"/>
                <a:gd name="connsiteY33" fmla="*/ 335935 h 381049"/>
                <a:gd name="connsiteX34" fmla="*/ 152995 w 172441"/>
                <a:gd name="connsiteY34" fmla="*/ 321201 h 381049"/>
                <a:gd name="connsiteX35" fmla="*/ 145851 w 172441"/>
                <a:gd name="connsiteY35" fmla="*/ 292626 h 381049"/>
                <a:gd name="connsiteX36" fmla="*/ 141089 w 172441"/>
                <a:gd name="connsiteY36" fmla="*/ 252145 h 381049"/>
                <a:gd name="connsiteX37" fmla="*/ 139700 w 172441"/>
                <a:gd name="connsiteY37" fmla="*/ 221189 h 381049"/>
                <a:gd name="connsiteX38" fmla="*/ 143470 w 172441"/>
                <a:gd name="connsiteY38" fmla="*/ 185470 h 381049"/>
                <a:gd name="connsiteX39" fmla="*/ 147786 w 172441"/>
                <a:gd name="connsiteY39" fmla="*/ 147370 h 381049"/>
                <a:gd name="connsiteX40" fmla="*/ 152995 w 172441"/>
                <a:gd name="connsiteY40" fmla="*/ 92601 h 381049"/>
                <a:gd name="connsiteX41" fmla="*/ 149225 w 172441"/>
                <a:gd name="connsiteY41" fmla="*/ 53559 h 381049"/>
                <a:gd name="connsiteX42" fmla="*/ 100607 w 172441"/>
                <a:gd name="connsiteY42" fmla="*/ 2560 h 381049"/>
                <a:gd name="connsiteX0" fmla="*/ 100607 w 172441"/>
                <a:gd name="connsiteY0" fmla="*/ 2560 h 381049"/>
                <a:gd name="connsiteX1" fmla="*/ 53429 w 172441"/>
                <a:gd name="connsiteY1" fmla="*/ 9754 h 381049"/>
                <a:gd name="connsiteX2" fmla="*/ 26789 w 172441"/>
                <a:gd name="connsiteY2" fmla="*/ 28307 h 381049"/>
                <a:gd name="connsiteX3" fmla="*/ 10120 w 172441"/>
                <a:gd name="connsiteY3" fmla="*/ 64026 h 381049"/>
                <a:gd name="connsiteX4" fmla="*/ 5357 w 172441"/>
                <a:gd name="connsiteY4" fmla="*/ 97364 h 381049"/>
                <a:gd name="connsiteX5" fmla="*/ 5357 w 172441"/>
                <a:gd name="connsiteY5" fmla="*/ 154514 h 381049"/>
                <a:gd name="connsiteX6" fmla="*/ 5357 w 172441"/>
                <a:gd name="connsiteY6" fmla="*/ 202139 h 381049"/>
                <a:gd name="connsiteX7" fmla="*/ 595 w 172441"/>
                <a:gd name="connsiteY7" fmla="*/ 259289 h 381049"/>
                <a:gd name="connsiteX8" fmla="*/ 595 w 172441"/>
                <a:gd name="connsiteY8" fmla="*/ 311676 h 381049"/>
                <a:gd name="connsiteX9" fmla="*/ 5357 w 172441"/>
                <a:gd name="connsiteY9" fmla="*/ 352157 h 381049"/>
                <a:gd name="connsiteX10" fmla="*/ 17264 w 172441"/>
                <a:gd name="connsiteY10" fmla="*/ 378847 h 381049"/>
                <a:gd name="connsiteX11" fmla="*/ 45839 w 172441"/>
                <a:gd name="connsiteY11" fmla="*/ 378351 h 381049"/>
                <a:gd name="connsiteX12" fmla="*/ 62507 w 172441"/>
                <a:gd name="connsiteY12" fmla="*/ 368826 h 381049"/>
                <a:gd name="connsiteX13" fmla="*/ 67270 w 172441"/>
                <a:gd name="connsiteY13" fmla="*/ 347395 h 381049"/>
                <a:gd name="connsiteX14" fmla="*/ 57745 w 172441"/>
                <a:gd name="connsiteY14" fmla="*/ 318820 h 381049"/>
                <a:gd name="connsiteX15" fmla="*/ 57745 w 172441"/>
                <a:gd name="connsiteY15" fmla="*/ 283101 h 381049"/>
                <a:gd name="connsiteX16" fmla="*/ 62507 w 172441"/>
                <a:gd name="connsiteY16" fmla="*/ 259289 h 381049"/>
                <a:gd name="connsiteX17" fmla="*/ 67766 w 172441"/>
                <a:gd name="connsiteY17" fmla="*/ 228332 h 381049"/>
                <a:gd name="connsiteX18" fmla="*/ 64889 w 172441"/>
                <a:gd name="connsiteY18" fmla="*/ 185470 h 381049"/>
                <a:gd name="connsiteX19" fmla="*/ 62507 w 172441"/>
                <a:gd name="connsiteY19" fmla="*/ 140226 h 381049"/>
                <a:gd name="connsiteX20" fmla="*/ 62507 w 172441"/>
                <a:gd name="connsiteY20" fmla="*/ 104507 h 381049"/>
                <a:gd name="connsiteX21" fmla="*/ 79176 w 172441"/>
                <a:gd name="connsiteY21" fmla="*/ 90220 h 381049"/>
                <a:gd name="connsiteX22" fmla="*/ 95845 w 172441"/>
                <a:gd name="connsiteY22" fmla="*/ 104507 h 381049"/>
                <a:gd name="connsiteX23" fmla="*/ 88701 w 172441"/>
                <a:gd name="connsiteY23" fmla="*/ 137845 h 381049"/>
                <a:gd name="connsiteX24" fmla="*/ 88701 w 172441"/>
                <a:gd name="connsiteY24" fmla="*/ 178326 h 381049"/>
                <a:gd name="connsiteX25" fmla="*/ 86320 w 172441"/>
                <a:gd name="connsiteY25" fmla="*/ 218807 h 381049"/>
                <a:gd name="connsiteX26" fmla="*/ 86320 w 172441"/>
                <a:gd name="connsiteY26" fmla="*/ 256907 h 381049"/>
                <a:gd name="connsiteX27" fmla="*/ 86320 w 172441"/>
                <a:gd name="connsiteY27" fmla="*/ 295007 h 381049"/>
                <a:gd name="connsiteX28" fmla="*/ 91082 w 172441"/>
                <a:gd name="connsiteY28" fmla="*/ 328345 h 381049"/>
                <a:gd name="connsiteX29" fmla="*/ 102989 w 172441"/>
                <a:gd name="connsiteY29" fmla="*/ 359301 h 381049"/>
                <a:gd name="connsiteX30" fmla="*/ 119657 w 172441"/>
                <a:gd name="connsiteY30" fmla="*/ 378351 h 381049"/>
                <a:gd name="connsiteX31" fmla="*/ 152995 w 172441"/>
                <a:gd name="connsiteY31" fmla="*/ 378351 h 381049"/>
                <a:gd name="connsiteX32" fmla="*/ 172045 w 172441"/>
                <a:gd name="connsiteY32" fmla="*/ 361682 h 381049"/>
                <a:gd name="connsiteX33" fmla="*/ 164901 w 172441"/>
                <a:gd name="connsiteY33" fmla="*/ 335935 h 381049"/>
                <a:gd name="connsiteX34" fmla="*/ 152995 w 172441"/>
                <a:gd name="connsiteY34" fmla="*/ 321201 h 381049"/>
                <a:gd name="connsiteX35" fmla="*/ 145851 w 172441"/>
                <a:gd name="connsiteY35" fmla="*/ 292626 h 381049"/>
                <a:gd name="connsiteX36" fmla="*/ 141089 w 172441"/>
                <a:gd name="connsiteY36" fmla="*/ 252145 h 381049"/>
                <a:gd name="connsiteX37" fmla="*/ 139700 w 172441"/>
                <a:gd name="connsiteY37" fmla="*/ 221189 h 381049"/>
                <a:gd name="connsiteX38" fmla="*/ 143470 w 172441"/>
                <a:gd name="connsiteY38" fmla="*/ 185470 h 381049"/>
                <a:gd name="connsiteX39" fmla="*/ 147786 w 172441"/>
                <a:gd name="connsiteY39" fmla="*/ 147370 h 381049"/>
                <a:gd name="connsiteX40" fmla="*/ 152995 w 172441"/>
                <a:gd name="connsiteY40" fmla="*/ 92601 h 381049"/>
                <a:gd name="connsiteX41" fmla="*/ 149225 w 172441"/>
                <a:gd name="connsiteY41" fmla="*/ 53559 h 381049"/>
                <a:gd name="connsiteX42" fmla="*/ 100607 w 172441"/>
                <a:gd name="connsiteY42" fmla="*/ 2560 h 381049"/>
                <a:gd name="connsiteX0" fmla="*/ 100607 w 172441"/>
                <a:gd name="connsiteY0" fmla="*/ 2560 h 381049"/>
                <a:gd name="connsiteX1" fmla="*/ 53429 w 172441"/>
                <a:gd name="connsiteY1" fmla="*/ 9754 h 381049"/>
                <a:gd name="connsiteX2" fmla="*/ 26789 w 172441"/>
                <a:gd name="connsiteY2" fmla="*/ 28307 h 381049"/>
                <a:gd name="connsiteX3" fmla="*/ 10120 w 172441"/>
                <a:gd name="connsiteY3" fmla="*/ 64026 h 381049"/>
                <a:gd name="connsiteX4" fmla="*/ 5357 w 172441"/>
                <a:gd name="connsiteY4" fmla="*/ 97364 h 381049"/>
                <a:gd name="connsiteX5" fmla="*/ 5357 w 172441"/>
                <a:gd name="connsiteY5" fmla="*/ 154514 h 381049"/>
                <a:gd name="connsiteX6" fmla="*/ 5357 w 172441"/>
                <a:gd name="connsiteY6" fmla="*/ 202139 h 381049"/>
                <a:gd name="connsiteX7" fmla="*/ 595 w 172441"/>
                <a:gd name="connsiteY7" fmla="*/ 259289 h 381049"/>
                <a:gd name="connsiteX8" fmla="*/ 595 w 172441"/>
                <a:gd name="connsiteY8" fmla="*/ 311676 h 381049"/>
                <a:gd name="connsiteX9" fmla="*/ 5357 w 172441"/>
                <a:gd name="connsiteY9" fmla="*/ 352157 h 381049"/>
                <a:gd name="connsiteX10" fmla="*/ 17264 w 172441"/>
                <a:gd name="connsiteY10" fmla="*/ 378847 h 381049"/>
                <a:gd name="connsiteX11" fmla="*/ 45839 w 172441"/>
                <a:gd name="connsiteY11" fmla="*/ 378351 h 381049"/>
                <a:gd name="connsiteX12" fmla="*/ 62507 w 172441"/>
                <a:gd name="connsiteY12" fmla="*/ 368826 h 381049"/>
                <a:gd name="connsiteX13" fmla="*/ 67270 w 172441"/>
                <a:gd name="connsiteY13" fmla="*/ 347395 h 381049"/>
                <a:gd name="connsiteX14" fmla="*/ 57745 w 172441"/>
                <a:gd name="connsiteY14" fmla="*/ 318820 h 381049"/>
                <a:gd name="connsiteX15" fmla="*/ 57745 w 172441"/>
                <a:gd name="connsiteY15" fmla="*/ 283101 h 381049"/>
                <a:gd name="connsiteX16" fmla="*/ 62507 w 172441"/>
                <a:gd name="connsiteY16" fmla="*/ 259289 h 381049"/>
                <a:gd name="connsiteX17" fmla="*/ 67766 w 172441"/>
                <a:gd name="connsiteY17" fmla="*/ 228332 h 381049"/>
                <a:gd name="connsiteX18" fmla="*/ 64889 w 172441"/>
                <a:gd name="connsiteY18" fmla="*/ 185470 h 381049"/>
                <a:gd name="connsiteX19" fmla="*/ 62507 w 172441"/>
                <a:gd name="connsiteY19" fmla="*/ 140226 h 381049"/>
                <a:gd name="connsiteX20" fmla="*/ 62507 w 172441"/>
                <a:gd name="connsiteY20" fmla="*/ 104507 h 381049"/>
                <a:gd name="connsiteX21" fmla="*/ 79176 w 172441"/>
                <a:gd name="connsiteY21" fmla="*/ 90220 h 381049"/>
                <a:gd name="connsiteX22" fmla="*/ 95845 w 172441"/>
                <a:gd name="connsiteY22" fmla="*/ 104507 h 381049"/>
                <a:gd name="connsiteX23" fmla="*/ 91529 w 172441"/>
                <a:gd name="connsiteY23" fmla="*/ 137845 h 381049"/>
                <a:gd name="connsiteX24" fmla="*/ 88701 w 172441"/>
                <a:gd name="connsiteY24" fmla="*/ 178326 h 381049"/>
                <a:gd name="connsiteX25" fmla="*/ 86320 w 172441"/>
                <a:gd name="connsiteY25" fmla="*/ 218807 h 381049"/>
                <a:gd name="connsiteX26" fmla="*/ 86320 w 172441"/>
                <a:gd name="connsiteY26" fmla="*/ 256907 h 381049"/>
                <a:gd name="connsiteX27" fmla="*/ 86320 w 172441"/>
                <a:gd name="connsiteY27" fmla="*/ 295007 h 381049"/>
                <a:gd name="connsiteX28" fmla="*/ 91082 w 172441"/>
                <a:gd name="connsiteY28" fmla="*/ 328345 h 381049"/>
                <a:gd name="connsiteX29" fmla="*/ 102989 w 172441"/>
                <a:gd name="connsiteY29" fmla="*/ 359301 h 381049"/>
                <a:gd name="connsiteX30" fmla="*/ 119657 w 172441"/>
                <a:gd name="connsiteY30" fmla="*/ 378351 h 381049"/>
                <a:gd name="connsiteX31" fmla="*/ 152995 w 172441"/>
                <a:gd name="connsiteY31" fmla="*/ 378351 h 381049"/>
                <a:gd name="connsiteX32" fmla="*/ 172045 w 172441"/>
                <a:gd name="connsiteY32" fmla="*/ 361682 h 381049"/>
                <a:gd name="connsiteX33" fmla="*/ 164901 w 172441"/>
                <a:gd name="connsiteY33" fmla="*/ 335935 h 381049"/>
                <a:gd name="connsiteX34" fmla="*/ 152995 w 172441"/>
                <a:gd name="connsiteY34" fmla="*/ 321201 h 381049"/>
                <a:gd name="connsiteX35" fmla="*/ 145851 w 172441"/>
                <a:gd name="connsiteY35" fmla="*/ 292626 h 381049"/>
                <a:gd name="connsiteX36" fmla="*/ 141089 w 172441"/>
                <a:gd name="connsiteY36" fmla="*/ 252145 h 381049"/>
                <a:gd name="connsiteX37" fmla="*/ 139700 w 172441"/>
                <a:gd name="connsiteY37" fmla="*/ 221189 h 381049"/>
                <a:gd name="connsiteX38" fmla="*/ 143470 w 172441"/>
                <a:gd name="connsiteY38" fmla="*/ 185470 h 381049"/>
                <a:gd name="connsiteX39" fmla="*/ 147786 w 172441"/>
                <a:gd name="connsiteY39" fmla="*/ 147370 h 381049"/>
                <a:gd name="connsiteX40" fmla="*/ 152995 w 172441"/>
                <a:gd name="connsiteY40" fmla="*/ 92601 h 381049"/>
                <a:gd name="connsiteX41" fmla="*/ 149225 w 172441"/>
                <a:gd name="connsiteY41" fmla="*/ 53559 h 381049"/>
                <a:gd name="connsiteX42" fmla="*/ 100607 w 172441"/>
                <a:gd name="connsiteY42" fmla="*/ 2560 h 381049"/>
                <a:gd name="connsiteX0" fmla="*/ 100607 w 172441"/>
                <a:gd name="connsiteY0" fmla="*/ 3028 h 381517"/>
                <a:gd name="connsiteX1" fmla="*/ 56257 w 172441"/>
                <a:gd name="connsiteY1" fmla="*/ 8337 h 381517"/>
                <a:gd name="connsiteX2" fmla="*/ 26789 w 172441"/>
                <a:gd name="connsiteY2" fmla="*/ 28775 h 381517"/>
                <a:gd name="connsiteX3" fmla="*/ 10120 w 172441"/>
                <a:gd name="connsiteY3" fmla="*/ 64494 h 381517"/>
                <a:gd name="connsiteX4" fmla="*/ 5357 w 172441"/>
                <a:gd name="connsiteY4" fmla="*/ 97832 h 381517"/>
                <a:gd name="connsiteX5" fmla="*/ 5357 w 172441"/>
                <a:gd name="connsiteY5" fmla="*/ 154982 h 381517"/>
                <a:gd name="connsiteX6" fmla="*/ 5357 w 172441"/>
                <a:gd name="connsiteY6" fmla="*/ 202607 h 381517"/>
                <a:gd name="connsiteX7" fmla="*/ 595 w 172441"/>
                <a:gd name="connsiteY7" fmla="*/ 259757 h 381517"/>
                <a:gd name="connsiteX8" fmla="*/ 595 w 172441"/>
                <a:gd name="connsiteY8" fmla="*/ 312144 h 381517"/>
                <a:gd name="connsiteX9" fmla="*/ 5357 w 172441"/>
                <a:gd name="connsiteY9" fmla="*/ 352625 h 381517"/>
                <a:gd name="connsiteX10" fmla="*/ 17264 w 172441"/>
                <a:gd name="connsiteY10" fmla="*/ 379315 h 381517"/>
                <a:gd name="connsiteX11" fmla="*/ 45839 w 172441"/>
                <a:gd name="connsiteY11" fmla="*/ 378819 h 381517"/>
                <a:gd name="connsiteX12" fmla="*/ 62507 w 172441"/>
                <a:gd name="connsiteY12" fmla="*/ 369294 h 381517"/>
                <a:gd name="connsiteX13" fmla="*/ 67270 w 172441"/>
                <a:gd name="connsiteY13" fmla="*/ 347863 h 381517"/>
                <a:gd name="connsiteX14" fmla="*/ 57745 w 172441"/>
                <a:gd name="connsiteY14" fmla="*/ 319288 h 381517"/>
                <a:gd name="connsiteX15" fmla="*/ 57745 w 172441"/>
                <a:gd name="connsiteY15" fmla="*/ 283569 h 381517"/>
                <a:gd name="connsiteX16" fmla="*/ 62507 w 172441"/>
                <a:gd name="connsiteY16" fmla="*/ 259757 h 381517"/>
                <a:gd name="connsiteX17" fmla="*/ 67766 w 172441"/>
                <a:gd name="connsiteY17" fmla="*/ 228800 h 381517"/>
                <a:gd name="connsiteX18" fmla="*/ 64889 w 172441"/>
                <a:gd name="connsiteY18" fmla="*/ 185938 h 381517"/>
                <a:gd name="connsiteX19" fmla="*/ 62507 w 172441"/>
                <a:gd name="connsiteY19" fmla="*/ 140694 h 381517"/>
                <a:gd name="connsiteX20" fmla="*/ 62507 w 172441"/>
                <a:gd name="connsiteY20" fmla="*/ 104975 h 381517"/>
                <a:gd name="connsiteX21" fmla="*/ 79176 w 172441"/>
                <a:gd name="connsiteY21" fmla="*/ 90688 h 381517"/>
                <a:gd name="connsiteX22" fmla="*/ 95845 w 172441"/>
                <a:gd name="connsiteY22" fmla="*/ 104975 h 381517"/>
                <a:gd name="connsiteX23" fmla="*/ 91529 w 172441"/>
                <a:gd name="connsiteY23" fmla="*/ 138313 h 381517"/>
                <a:gd name="connsiteX24" fmla="*/ 88701 w 172441"/>
                <a:gd name="connsiteY24" fmla="*/ 178794 h 381517"/>
                <a:gd name="connsiteX25" fmla="*/ 86320 w 172441"/>
                <a:gd name="connsiteY25" fmla="*/ 219275 h 381517"/>
                <a:gd name="connsiteX26" fmla="*/ 86320 w 172441"/>
                <a:gd name="connsiteY26" fmla="*/ 257375 h 381517"/>
                <a:gd name="connsiteX27" fmla="*/ 86320 w 172441"/>
                <a:gd name="connsiteY27" fmla="*/ 295475 h 381517"/>
                <a:gd name="connsiteX28" fmla="*/ 91082 w 172441"/>
                <a:gd name="connsiteY28" fmla="*/ 328813 h 381517"/>
                <a:gd name="connsiteX29" fmla="*/ 102989 w 172441"/>
                <a:gd name="connsiteY29" fmla="*/ 359769 h 381517"/>
                <a:gd name="connsiteX30" fmla="*/ 119657 w 172441"/>
                <a:gd name="connsiteY30" fmla="*/ 378819 h 381517"/>
                <a:gd name="connsiteX31" fmla="*/ 152995 w 172441"/>
                <a:gd name="connsiteY31" fmla="*/ 378819 h 381517"/>
                <a:gd name="connsiteX32" fmla="*/ 172045 w 172441"/>
                <a:gd name="connsiteY32" fmla="*/ 362150 h 381517"/>
                <a:gd name="connsiteX33" fmla="*/ 164901 w 172441"/>
                <a:gd name="connsiteY33" fmla="*/ 336403 h 381517"/>
                <a:gd name="connsiteX34" fmla="*/ 152995 w 172441"/>
                <a:gd name="connsiteY34" fmla="*/ 321669 h 381517"/>
                <a:gd name="connsiteX35" fmla="*/ 145851 w 172441"/>
                <a:gd name="connsiteY35" fmla="*/ 293094 h 381517"/>
                <a:gd name="connsiteX36" fmla="*/ 141089 w 172441"/>
                <a:gd name="connsiteY36" fmla="*/ 252613 h 381517"/>
                <a:gd name="connsiteX37" fmla="*/ 139700 w 172441"/>
                <a:gd name="connsiteY37" fmla="*/ 221657 h 381517"/>
                <a:gd name="connsiteX38" fmla="*/ 143470 w 172441"/>
                <a:gd name="connsiteY38" fmla="*/ 185938 h 381517"/>
                <a:gd name="connsiteX39" fmla="*/ 147786 w 172441"/>
                <a:gd name="connsiteY39" fmla="*/ 147838 h 381517"/>
                <a:gd name="connsiteX40" fmla="*/ 152995 w 172441"/>
                <a:gd name="connsiteY40" fmla="*/ 93069 h 381517"/>
                <a:gd name="connsiteX41" fmla="*/ 149225 w 172441"/>
                <a:gd name="connsiteY41" fmla="*/ 54027 h 381517"/>
                <a:gd name="connsiteX42" fmla="*/ 100607 w 172441"/>
                <a:gd name="connsiteY42" fmla="*/ 3028 h 381517"/>
                <a:gd name="connsiteX0" fmla="*/ 100607 w 172441"/>
                <a:gd name="connsiteY0" fmla="*/ 1750 h 380239"/>
                <a:gd name="connsiteX1" fmla="*/ 56257 w 172441"/>
                <a:gd name="connsiteY1" fmla="*/ 7059 h 380239"/>
                <a:gd name="connsiteX2" fmla="*/ 26789 w 172441"/>
                <a:gd name="connsiteY2" fmla="*/ 27497 h 380239"/>
                <a:gd name="connsiteX3" fmla="*/ 10120 w 172441"/>
                <a:gd name="connsiteY3" fmla="*/ 63216 h 380239"/>
                <a:gd name="connsiteX4" fmla="*/ 5357 w 172441"/>
                <a:gd name="connsiteY4" fmla="*/ 96554 h 380239"/>
                <a:gd name="connsiteX5" fmla="*/ 5357 w 172441"/>
                <a:gd name="connsiteY5" fmla="*/ 153704 h 380239"/>
                <a:gd name="connsiteX6" fmla="*/ 5357 w 172441"/>
                <a:gd name="connsiteY6" fmla="*/ 201329 h 380239"/>
                <a:gd name="connsiteX7" fmla="*/ 595 w 172441"/>
                <a:gd name="connsiteY7" fmla="*/ 258479 h 380239"/>
                <a:gd name="connsiteX8" fmla="*/ 595 w 172441"/>
                <a:gd name="connsiteY8" fmla="*/ 310866 h 380239"/>
                <a:gd name="connsiteX9" fmla="*/ 5357 w 172441"/>
                <a:gd name="connsiteY9" fmla="*/ 351347 h 380239"/>
                <a:gd name="connsiteX10" fmla="*/ 17264 w 172441"/>
                <a:gd name="connsiteY10" fmla="*/ 378037 h 380239"/>
                <a:gd name="connsiteX11" fmla="*/ 45839 w 172441"/>
                <a:gd name="connsiteY11" fmla="*/ 377541 h 380239"/>
                <a:gd name="connsiteX12" fmla="*/ 62507 w 172441"/>
                <a:gd name="connsiteY12" fmla="*/ 368016 h 380239"/>
                <a:gd name="connsiteX13" fmla="*/ 67270 w 172441"/>
                <a:gd name="connsiteY13" fmla="*/ 346585 h 380239"/>
                <a:gd name="connsiteX14" fmla="*/ 57745 w 172441"/>
                <a:gd name="connsiteY14" fmla="*/ 318010 h 380239"/>
                <a:gd name="connsiteX15" fmla="*/ 57745 w 172441"/>
                <a:gd name="connsiteY15" fmla="*/ 282291 h 380239"/>
                <a:gd name="connsiteX16" fmla="*/ 62507 w 172441"/>
                <a:gd name="connsiteY16" fmla="*/ 258479 h 380239"/>
                <a:gd name="connsiteX17" fmla="*/ 67766 w 172441"/>
                <a:gd name="connsiteY17" fmla="*/ 227522 h 380239"/>
                <a:gd name="connsiteX18" fmla="*/ 64889 w 172441"/>
                <a:gd name="connsiteY18" fmla="*/ 184660 h 380239"/>
                <a:gd name="connsiteX19" fmla="*/ 62507 w 172441"/>
                <a:gd name="connsiteY19" fmla="*/ 139416 h 380239"/>
                <a:gd name="connsiteX20" fmla="*/ 62507 w 172441"/>
                <a:gd name="connsiteY20" fmla="*/ 103697 h 380239"/>
                <a:gd name="connsiteX21" fmla="*/ 79176 w 172441"/>
                <a:gd name="connsiteY21" fmla="*/ 89410 h 380239"/>
                <a:gd name="connsiteX22" fmla="*/ 95845 w 172441"/>
                <a:gd name="connsiteY22" fmla="*/ 103697 h 380239"/>
                <a:gd name="connsiteX23" fmla="*/ 91529 w 172441"/>
                <a:gd name="connsiteY23" fmla="*/ 137035 h 380239"/>
                <a:gd name="connsiteX24" fmla="*/ 88701 w 172441"/>
                <a:gd name="connsiteY24" fmla="*/ 177516 h 380239"/>
                <a:gd name="connsiteX25" fmla="*/ 86320 w 172441"/>
                <a:gd name="connsiteY25" fmla="*/ 217997 h 380239"/>
                <a:gd name="connsiteX26" fmla="*/ 86320 w 172441"/>
                <a:gd name="connsiteY26" fmla="*/ 256097 h 380239"/>
                <a:gd name="connsiteX27" fmla="*/ 86320 w 172441"/>
                <a:gd name="connsiteY27" fmla="*/ 294197 h 380239"/>
                <a:gd name="connsiteX28" fmla="*/ 91082 w 172441"/>
                <a:gd name="connsiteY28" fmla="*/ 327535 h 380239"/>
                <a:gd name="connsiteX29" fmla="*/ 102989 w 172441"/>
                <a:gd name="connsiteY29" fmla="*/ 358491 h 380239"/>
                <a:gd name="connsiteX30" fmla="*/ 119657 w 172441"/>
                <a:gd name="connsiteY30" fmla="*/ 377541 h 380239"/>
                <a:gd name="connsiteX31" fmla="*/ 152995 w 172441"/>
                <a:gd name="connsiteY31" fmla="*/ 377541 h 380239"/>
                <a:gd name="connsiteX32" fmla="*/ 172045 w 172441"/>
                <a:gd name="connsiteY32" fmla="*/ 360872 h 380239"/>
                <a:gd name="connsiteX33" fmla="*/ 164901 w 172441"/>
                <a:gd name="connsiteY33" fmla="*/ 335125 h 380239"/>
                <a:gd name="connsiteX34" fmla="*/ 152995 w 172441"/>
                <a:gd name="connsiteY34" fmla="*/ 320391 h 380239"/>
                <a:gd name="connsiteX35" fmla="*/ 145851 w 172441"/>
                <a:gd name="connsiteY35" fmla="*/ 291816 h 380239"/>
                <a:gd name="connsiteX36" fmla="*/ 141089 w 172441"/>
                <a:gd name="connsiteY36" fmla="*/ 251335 h 380239"/>
                <a:gd name="connsiteX37" fmla="*/ 139700 w 172441"/>
                <a:gd name="connsiteY37" fmla="*/ 220379 h 380239"/>
                <a:gd name="connsiteX38" fmla="*/ 143470 w 172441"/>
                <a:gd name="connsiteY38" fmla="*/ 184660 h 380239"/>
                <a:gd name="connsiteX39" fmla="*/ 147786 w 172441"/>
                <a:gd name="connsiteY39" fmla="*/ 146560 h 380239"/>
                <a:gd name="connsiteX40" fmla="*/ 152995 w 172441"/>
                <a:gd name="connsiteY40" fmla="*/ 91791 h 380239"/>
                <a:gd name="connsiteX41" fmla="*/ 146701 w 172441"/>
                <a:gd name="connsiteY41" fmla="*/ 35085 h 380239"/>
                <a:gd name="connsiteX42" fmla="*/ 100607 w 172441"/>
                <a:gd name="connsiteY42" fmla="*/ 1750 h 380239"/>
                <a:gd name="connsiteX0" fmla="*/ 100607 w 172441"/>
                <a:gd name="connsiteY0" fmla="*/ 1627 h 380116"/>
                <a:gd name="connsiteX1" fmla="*/ 56257 w 172441"/>
                <a:gd name="connsiteY1" fmla="*/ 6936 h 380116"/>
                <a:gd name="connsiteX2" fmla="*/ 26789 w 172441"/>
                <a:gd name="connsiteY2" fmla="*/ 22326 h 380116"/>
                <a:gd name="connsiteX3" fmla="*/ 10120 w 172441"/>
                <a:gd name="connsiteY3" fmla="*/ 63093 h 380116"/>
                <a:gd name="connsiteX4" fmla="*/ 5357 w 172441"/>
                <a:gd name="connsiteY4" fmla="*/ 96431 h 380116"/>
                <a:gd name="connsiteX5" fmla="*/ 5357 w 172441"/>
                <a:gd name="connsiteY5" fmla="*/ 153581 h 380116"/>
                <a:gd name="connsiteX6" fmla="*/ 5357 w 172441"/>
                <a:gd name="connsiteY6" fmla="*/ 201206 h 380116"/>
                <a:gd name="connsiteX7" fmla="*/ 595 w 172441"/>
                <a:gd name="connsiteY7" fmla="*/ 258356 h 380116"/>
                <a:gd name="connsiteX8" fmla="*/ 595 w 172441"/>
                <a:gd name="connsiteY8" fmla="*/ 310743 h 380116"/>
                <a:gd name="connsiteX9" fmla="*/ 5357 w 172441"/>
                <a:gd name="connsiteY9" fmla="*/ 351224 h 380116"/>
                <a:gd name="connsiteX10" fmla="*/ 17264 w 172441"/>
                <a:gd name="connsiteY10" fmla="*/ 377914 h 380116"/>
                <a:gd name="connsiteX11" fmla="*/ 45839 w 172441"/>
                <a:gd name="connsiteY11" fmla="*/ 377418 h 380116"/>
                <a:gd name="connsiteX12" fmla="*/ 62507 w 172441"/>
                <a:gd name="connsiteY12" fmla="*/ 367893 h 380116"/>
                <a:gd name="connsiteX13" fmla="*/ 67270 w 172441"/>
                <a:gd name="connsiteY13" fmla="*/ 346462 h 380116"/>
                <a:gd name="connsiteX14" fmla="*/ 57745 w 172441"/>
                <a:gd name="connsiteY14" fmla="*/ 317887 h 380116"/>
                <a:gd name="connsiteX15" fmla="*/ 57745 w 172441"/>
                <a:gd name="connsiteY15" fmla="*/ 282168 h 380116"/>
                <a:gd name="connsiteX16" fmla="*/ 62507 w 172441"/>
                <a:gd name="connsiteY16" fmla="*/ 258356 h 380116"/>
                <a:gd name="connsiteX17" fmla="*/ 67766 w 172441"/>
                <a:gd name="connsiteY17" fmla="*/ 227399 h 380116"/>
                <a:gd name="connsiteX18" fmla="*/ 64889 w 172441"/>
                <a:gd name="connsiteY18" fmla="*/ 184537 h 380116"/>
                <a:gd name="connsiteX19" fmla="*/ 62507 w 172441"/>
                <a:gd name="connsiteY19" fmla="*/ 139293 h 380116"/>
                <a:gd name="connsiteX20" fmla="*/ 62507 w 172441"/>
                <a:gd name="connsiteY20" fmla="*/ 103574 h 380116"/>
                <a:gd name="connsiteX21" fmla="*/ 79176 w 172441"/>
                <a:gd name="connsiteY21" fmla="*/ 89287 h 380116"/>
                <a:gd name="connsiteX22" fmla="*/ 95845 w 172441"/>
                <a:gd name="connsiteY22" fmla="*/ 103574 h 380116"/>
                <a:gd name="connsiteX23" fmla="*/ 91529 w 172441"/>
                <a:gd name="connsiteY23" fmla="*/ 136912 h 380116"/>
                <a:gd name="connsiteX24" fmla="*/ 88701 w 172441"/>
                <a:gd name="connsiteY24" fmla="*/ 177393 h 380116"/>
                <a:gd name="connsiteX25" fmla="*/ 86320 w 172441"/>
                <a:gd name="connsiteY25" fmla="*/ 217874 h 380116"/>
                <a:gd name="connsiteX26" fmla="*/ 86320 w 172441"/>
                <a:gd name="connsiteY26" fmla="*/ 255974 h 380116"/>
                <a:gd name="connsiteX27" fmla="*/ 86320 w 172441"/>
                <a:gd name="connsiteY27" fmla="*/ 294074 h 380116"/>
                <a:gd name="connsiteX28" fmla="*/ 91082 w 172441"/>
                <a:gd name="connsiteY28" fmla="*/ 327412 h 380116"/>
                <a:gd name="connsiteX29" fmla="*/ 102989 w 172441"/>
                <a:gd name="connsiteY29" fmla="*/ 358368 h 380116"/>
                <a:gd name="connsiteX30" fmla="*/ 119657 w 172441"/>
                <a:gd name="connsiteY30" fmla="*/ 377418 h 380116"/>
                <a:gd name="connsiteX31" fmla="*/ 152995 w 172441"/>
                <a:gd name="connsiteY31" fmla="*/ 377418 h 380116"/>
                <a:gd name="connsiteX32" fmla="*/ 172045 w 172441"/>
                <a:gd name="connsiteY32" fmla="*/ 360749 h 380116"/>
                <a:gd name="connsiteX33" fmla="*/ 164901 w 172441"/>
                <a:gd name="connsiteY33" fmla="*/ 335002 h 380116"/>
                <a:gd name="connsiteX34" fmla="*/ 152995 w 172441"/>
                <a:gd name="connsiteY34" fmla="*/ 320268 h 380116"/>
                <a:gd name="connsiteX35" fmla="*/ 145851 w 172441"/>
                <a:gd name="connsiteY35" fmla="*/ 291693 h 380116"/>
                <a:gd name="connsiteX36" fmla="*/ 141089 w 172441"/>
                <a:gd name="connsiteY36" fmla="*/ 251212 h 380116"/>
                <a:gd name="connsiteX37" fmla="*/ 139700 w 172441"/>
                <a:gd name="connsiteY37" fmla="*/ 220256 h 380116"/>
                <a:gd name="connsiteX38" fmla="*/ 143470 w 172441"/>
                <a:gd name="connsiteY38" fmla="*/ 184537 h 380116"/>
                <a:gd name="connsiteX39" fmla="*/ 147786 w 172441"/>
                <a:gd name="connsiteY39" fmla="*/ 146437 h 380116"/>
                <a:gd name="connsiteX40" fmla="*/ 152995 w 172441"/>
                <a:gd name="connsiteY40" fmla="*/ 91668 h 380116"/>
                <a:gd name="connsiteX41" fmla="*/ 146701 w 172441"/>
                <a:gd name="connsiteY41" fmla="*/ 34962 h 380116"/>
                <a:gd name="connsiteX42" fmla="*/ 100607 w 172441"/>
                <a:gd name="connsiteY42" fmla="*/ 1627 h 3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2441" h="380116">
                  <a:moveTo>
                    <a:pt x="100607" y="1627"/>
                  </a:moveTo>
                  <a:cubicBezTo>
                    <a:pt x="85533" y="-3044"/>
                    <a:pt x="68560" y="3486"/>
                    <a:pt x="56257" y="6936"/>
                  </a:cubicBezTo>
                  <a:cubicBezTo>
                    <a:pt x="43954" y="10386"/>
                    <a:pt x="34479" y="12967"/>
                    <a:pt x="26789" y="22326"/>
                  </a:cubicBezTo>
                  <a:cubicBezTo>
                    <a:pt x="19100" y="31686"/>
                    <a:pt x="13692" y="50742"/>
                    <a:pt x="10120" y="63093"/>
                  </a:cubicBezTo>
                  <a:cubicBezTo>
                    <a:pt x="6548" y="75444"/>
                    <a:pt x="6151" y="81350"/>
                    <a:pt x="5357" y="96431"/>
                  </a:cubicBezTo>
                  <a:cubicBezTo>
                    <a:pt x="4563" y="111512"/>
                    <a:pt x="5357" y="153581"/>
                    <a:pt x="5357" y="153581"/>
                  </a:cubicBezTo>
                  <a:cubicBezTo>
                    <a:pt x="5357" y="171043"/>
                    <a:pt x="6151" y="183744"/>
                    <a:pt x="5357" y="201206"/>
                  </a:cubicBezTo>
                  <a:cubicBezTo>
                    <a:pt x="4563" y="218668"/>
                    <a:pt x="1389" y="240100"/>
                    <a:pt x="595" y="258356"/>
                  </a:cubicBezTo>
                  <a:cubicBezTo>
                    <a:pt x="-199" y="276612"/>
                    <a:pt x="-199" y="295265"/>
                    <a:pt x="595" y="310743"/>
                  </a:cubicBezTo>
                  <a:cubicBezTo>
                    <a:pt x="1389" y="326221"/>
                    <a:pt x="2579" y="340029"/>
                    <a:pt x="5357" y="351224"/>
                  </a:cubicBezTo>
                  <a:cubicBezTo>
                    <a:pt x="8135" y="362419"/>
                    <a:pt x="10517" y="373548"/>
                    <a:pt x="17264" y="377914"/>
                  </a:cubicBezTo>
                  <a:cubicBezTo>
                    <a:pt x="24011" y="382280"/>
                    <a:pt x="38299" y="379088"/>
                    <a:pt x="45839" y="377418"/>
                  </a:cubicBezTo>
                  <a:cubicBezTo>
                    <a:pt x="53380" y="375748"/>
                    <a:pt x="58935" y="373052"/>
                    <a:pt x="62507" y="367893"/>
                  </a:cubicBezTo>
                  <a:cubicBezTo>
                    <a:pt x="66079" y="362734"/>
                    <a:pt x="68064" y="354796"/>
                    <a:pt x="67270" y="346462"/>
                  </a:cubicBezTo>
                  <a:cubicBezTo>
                    <a:pt x="66476" y="338128"/>
                    <a:pt x="59332" y="328603"/>
                    <a:pt x="57745" y="317887"/>
                  </a:cubicBezTo>
                  <a:cubicBezTo>
                    <a:pt x="56158" y="307171"/>
                    <a:pt x="56951" y="292090"/>
                    <a:pt x="57745" y="282168"/>
                  </a:cubicBezTo>
                  <a:cubicBezTo>
                    <a:pt x="58539" y="272246"/>
                    <a:pt x="60837" y="267484"/>
                    <a:pt x="62507" y="258356"/>
                  </a:cubicBezTo>
                  <a:cubicBezTo>
                    <a:pt x="64177" y="249228"/>
                    <a:pt x="67369" y="239702"/>
                    <a:pt x="67766" y="227399"/>
                  </a:cubicBezTo>
                  <a:cubicBezTo>
                    <a:pt x="68163" y="215096"/>
                    <a:pt x="65765" y="199221"/>
                    <a:pt x="64889" y="184537"/>
                  </a:cubicBezTo>
                  <a:cubicBezTo>
                    <a:pt x="64013" y="169853"/>
                    <a:pt x="62904" y="152787"/>
                    <a:pt x="62507" y="139293"/>
                  </a:cubicBezTo>
                  <a:cubicBezTo>
                    <a:pt x="62110" y="125799"/>
                    <a:pt x="59729" y="111908"/>
                    <a:pt x="62507" y="103574"/>
                  </a:cubicBezTo>
                  <a:cubicBezTo>
                    <a:pt x="65285" y="95240"/>
                    <a:pt x="73620" y="89287"/>
                    <a:pt x="79176" y="89287"/>
                  </a:cubicBezTo>
                  <a:cubicBezTo>
                    <a:pt x="84732" y="89287"/>
                    <a:pt x="93786" y="95637"/>
                    <a:pt x="95845" y="103574"/>
                  </a:cubicBezTo>
                  <a:cubicBezTo>
                    <a:pt x="97904" y="111512"/>
                    <a:pt x="92720" y="124609"/>
                    <a:pt x="91529" y="136912"/>
                  </a:cubicBezTo>
                  <a:cubicBezTo>
                    <a:pt x="90338" y="149215"/>
                    <a:pt x="89569" y="163899"/>
                    <a:pt x="88701" y="177393"/>
                  </a:cubicBezTo>
                  <a:cubicBezTo>
                    <a:pt x="87833" y="190887"/>
                    <a:pt x="86717" y="204777"/>
                    <a:pt x="86320" y="217874"/>
                  </a:cubicBezTo>
                  <a:cubicBezTo>
                    <a:pt x="85923" y="230971"/>
                    <a:pt x="86320" y="255974"/>
                    <a:pt x="86320" y="255974"/>
                  </a:cubicBezTo>
                  <a:cubicBezTo>
                    <a:pt x="86320" y="268674"/>
                    <a:pt x="85526" y="282168"/>
                    <a:pt x="86320" y="294074"/>
                  </a:cubicBezTo>
                  <a:cubicBezTo>
                    <a:pt x="87114" y="305980"/>
                    <a:pt x="88304" y="316696"/>
                    <a:pt x="91082" y="327412"/>
                  </a:cubicBezTo>
                  <a:cubicBezTo>
                    <a:pt x="93860" y="338128"/>
                    <a:pt x="98227" y="350034"/>
                    <a:pt x="102989" y="358368"/>
                  </a:cubicBezTo>
                  <a:cubicBezTo>
                    <a:pt x="107751" y="366702"/>
                    <a:pt x="111323" y="374243"/>
                    <a:pt x="119657" y="377418"/>
                  </a:cubicBezTo>
                  <a:cubicBezTo>
                    <a:pt x="127991" y="380593"/>
                    <a:pt x="144264" y="380196"/>
                    <a:pt x="152995" y="377418"/>
                  </a:cubicBezTo>
                  <a:cubicBezTo>
                    <a:pt x="161726" y="374640"/>
                    <a:pt x="170061" y="367818"/>
                    <a:pt x="172045" y="360749"/>
                  </a:cubicBezTo>
                  <a:cubicBezTo>
                    <a:pt x="174029" y="353680"/>
                    <a:pt x="168076" y="341749"/>
                    <a:pt x="164901" y="335002"/>
                  </a:cubicBezTo>
                  <a:cubicBezTo>
                    <a:pt x="161726" y="328255"/>
                    <a:pt x="156170" y="327486"/>
                    <a:pt x="152995" y="320268"/>
                  </a:cubicBezTo>
                  <a:cubicBezTo>
                    <a:pt x="149820" y="313050"/>
                    <a:pt x="147835" y="303202"/>
                    <a:pt x="145851" y="291693"/>
                  </a:cubicBezTo>
                  <a:cubicBezTo>
                    <a:pt x="143867" y="280184"/>
                    <a:pt x="142114" y="263118"/>
                    <a:pt x="141089" y="251212"/>
                  </a:cubicBezTo>
                  <a:cubicBezTo>
                    <a:pt x="140064" y="239306"/>
                    <a:pt x="139303" y="231368"/>
                    <a:pt x="139700" y="220256"/>
                  </a:cubicBezTo>
                  <a:cubicBezTo>
                    <a:pt x="140097" y="209144"/>
                    <a:pt x="142122" y="196840"/>
                    <a:pt x="143470" y="184537"/>
                  </a:cubicBezTo>
                  <a:cubicBezTo>
                    <a:pt x="144818" y="172234"/>
                    <a:pt x="146199" y="161915"/>
                    <a:pt x="147786" y="146437"/>
                  </a:cubicBezTo>
                  <a:cubicBezTo>
                    <a:pt x="149374" y="130959"/>
                    <a:pt x="152598" y="107146"/>
                    <a:pt x="152995" y="91668"/>
                  </a:cubicBezTo>
                  <a:cubicBezTo>
                    <a:pt x="153392" y="76190"/>
                    <a:pt x="155432" y="49969"/>
                    <a:pt x="146701" y="34962"/>
                  </a:cubicBezTo>
                  <a:cubicBezTo>
                    <a:pt x="137970" y="19955"/>
                    <a:pt x="115681" y="6298"/>
                    <a:pt x="100607" y="1627"/>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763" name="任意多边形 517">
              <a:extLst>
                <a:ext uri="{FF2B5EF4-FFF2-40B4-BE49-F238E27FC236}">
                  <a16:creationId xmlns:a16="http://schemas.microsoft.com/office/drawing/2014/main" id="{E30E1C7F-3DB9-2379-EBFF-DCC472701D4F}"/>
                </a:ext>
              </a:extLst>
            </p:cNvPr>
            <p:cNvSpPr>
              <a:spLocks noChangeAspect="1"/>
            </p:cNvSpPr>
            <p:nvPr/>
          </p:nvSpPr>
          <p:spPr>
            <a:xfrm rot="5400000" flipV="1">
              <a:off x="11025969" y="1774850"/>
              <a:ext cx="112698" cy="252026"/>
            </a:xfrm>
            <a:custGeom>
              <a:avLst/>
              <a:gdLst>
                <a:gd name="connsiteX0" fmla="*/ 74228 w 162545"/>
                <a:gd name="connsiteY0" fmla="*/ 248 h 363358"/>
                <a:gd name="connsiteX1" fmla="*/ 26603 w 162545"/>
                <a:gd name="connsiteY1" fmla="*/ 28823 h 363358"/>
                <a:gd name="connsiteX2" fmla="*/ 9934 w 162545"/>
                <a:gd name="connsiteY2" fmla="*/ 69304 h 363358"/>
                <a:gd name="connsiteX3" fmla="*/ 2791 w 162545"/>
                <a:gd name="connsiteY3" fmla="*/ 102641 h 363358"/>
                <a:gd name="connsiteX4" fmla="*/ 2791 w 162545"/>
                <a:gd name="connsiteY4" fmla="*/ 124073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993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726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726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8576 w 162545"/>
                <a:gd name="connsiteY17" fmla="*/ 240464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03 h 363313"/>
                <a:gd name="connsiteX1" fmla="*/ 26603 w 162545"/>
                <a:gd name="connsiteY1" fmla="*/ 28778 h 363313"/>
                <a:gd name="connsiteX2" fmla="*/ 7264 w 162545"/>
                <a:gd name="connsiteY2" fmla="*/ 69259 h 363313"/>
                <a:gd name="connsiteX3" fmla="*/ 2791 w 162545"/>
                <a:gd name="connsiteY3" fmla="*/ 102596 h 363313"/>
                <a:gd name="connsiteX4" fmla="*/ 4571 w 162545"/>
                <a:gd name="connsiteY4" fmla="*/ 123137 h 363313"/>
                <a:gd name="connsiteX5" fmla="*/ 9934 w 162545"/>
                <a:gd name="connsiteY5" fmla="*/ 145459 h 363313"/>
                <a:gd name="connsiteX6" fmla="*/ 17078 w 162545"/>
                <a:gd name="connsiteY6" fmla="*/ 183559 h 363313"/>
                <a:gd name="connsiteX7" fmla="*/ 9934 w 162545"/>
                <a:gd name="connsiteY7" fmla="*/ 214515 h 363313"/>
                <a:gd name="connsiteX8" fmla="*/ 409 w 162545"/>
                <a:gd name="connsiteY8" fmla="*/ 264521 h 363313"/>
                <a:gd name="connsiteX9" fmla="*/ 2791 w 162545"/>
                <a:gd name="connsiteY9" fmla="*/ 305003 h 363313"/>
                <a:gd name="connsiteX10" fmla="*/ 12316 w 162545"/>
                <a:gd name="connsiteY10" fmla="*/ 343103 h 363313"/>
                <a:gd name="connsiteX11" fmla="*/ 28984 w 162545"/>
                <a:gd name="connsiteY11" fmla="*/ 362153 h 363313"/>
                <a:gd name="connsiteX12" fmla="*/ 52797 w 162545"/>
                <a:gd name="connsiteY12" fmla="*/ 359771 h 363313"/>
                <a:gd name="connsiteX13" fmla="*/ 71847 w 162545"/>
                <a:gd name="connsiteY13" fmla="*/ 347865 h 363313"/>
                <a:gd name="connsiteX14" fmla="*/ 67084 w 162545"/>
                <a:gd name="connsiteY14" fmla="*/ 316909 h 363313"/>
                <a:gd name="connsiteX15" fmla="*/ 62322 w 162545"/>
                <a:gd name="connsiteY15" fmla="*/ 295478 h 363313"/>
                <a:gd name="connsiteX16" fmla="*/ 62322 w 162545"/>
                <a:gd name="connsiteY16" fmla="*/ 262140 h 363313"/>
                <a:gd name="connsiteX17" fmla="*/ 68576 w 162545"/>
                <a:gd name="connsiteY17" fmla="*/ 240419 h 363313"/>
                <a:gd name="connsiteX18" fmla="*/ 76609 w 162545"/>
                <a:gd name="connsiteY18" fmla="*/ 197846 h 363313"/>
                <a:gd name="connsiteX19" fmla="*/ 71847 w 162545"/>
                <a:gd name="connsiteY19" fmla="*/ 154984 h 363313"/>
                <a:gd name="connsiteX20" fmla="*/ 67084 w 162545"/>
                <a:gd name="connsiteY20" fmla="*/ 119265 h 363313"/>
                <a:gd name="connsiteX21" fmla="*/ 64703 w 162545"/>
                <a:gd name="connsiteY21" fmla="*/ 95453 h 363313"/>
                <a:gd name="connsiteX22" fmla="*/ 78991 w 162545"/>
                <a:gd name="connsiteY22" fmla="*/ 95453 h 363313"/>
                <a:gd name="connsiteX23" fmla="*/ 95659 w 162545"/>
                <a:gd name="connsiteY23" fmla="*/ 131171 h 363313"/>
                <a:gd name="connsiteX24" fmla="*/ 100422 w 162545"/>
                <a:gd name="connsiteY24" fmla="*/ 178796 h 363313"/>
                <a:gd name="connsiteX25" fmla="*/ 98041 w 162545"/>
                <a:gd name="connsiteY25" fmla="*/ 219278 h 363313"/>
                <a:gd name="connsiteX26" fmla="*/ 93278 w 162545"/>
                <a:gd name="connsiteY26" fmla="*/ 259759 h 363313"/>
                <a:gd name="connsiteX27" fmla="*/ 93278 w 162545"/>
                <a:gd name="connsiteY27" fmla="*/ 309765 h 363313"/>
                <a:gd name="connsiteX28" fmla="*/ 93278 w 162545"/>
                <a:gd name="connsiteY28" fmla="*/ 333578 h 363313"/>
                <a:gd name="connsiteX29" fmla="*/ 102803 w 162545"/>
                <a:gd name="connsiteY29" fmla="*/ 355009 h 363313"/>
                <a:gd name="connsiteX30" fmla="*/ 117091 w 162545"/>
                <a:gd name="connsiteY30" fmla="*/ 362153 h 363313"/>
                <a:gd name="connsiteX31" fmla="*/ 143284 w 162545"/>
                <a:gd name="connsiteY31" fmla="*/ 352628 h 363313"/>
                <a:gd name="connsiteX32" fmla="*/ 159953 w 162545"/>
                <a:gd name="connsiteY32" fmla="*/ 321671 h 363313"/>
                <a:gd name="connsiteX33" fmla="*/ 152809 w 162545"/>
                <a:gd name="connsiteY33" fmla="*/ 266903 h 363313"/>
                <a:gd name="connsiteX34" fmla="*/ 159953 w 162545"/>
                <a:gd name="connsiteY34" fmla="*/ 221659 h 363313"/>
                <a:gd name="connsiteX35" fmla="*/ 162334 w 162545"/>
                <a:gd name="connsiteY35" fmla="*/ 169271 h 363313"/>
                <a:gd name="connsiteX36" fmla="*/ 155191 w 162545"/>
                <a:gd name="connsiteY36" fmla="*/ 131171 h 363313"/>
                <a:gd name="connsiteX37" fmla="*/ 145666 w 162545"/>
                <a:gd name="connsiteY37" fmla="*/ 97834 h 363313"/>
                <a:gd name="connsiteX38" fmla="*/ 133759 w 162545"/>
                <a:gd name="connsiteY38" fmla="*/ 52590 h 363313"/>
                <a:gd name="connsiteX39" fmla="*/ 123055 w 162545"/>
                <a:gd name="connsiteY39" fmla="*/ 17761 h 363313"/>
                <a:gd name="connsiteX40" fmla="*/ 74228 w 162545"/>
                <a:gd name="connsiteY40" fmla="*/ 203 h 363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62545" h="363313">
                  <a:moveTo>
                    <a:pt x="74228" y="203"/>
                  </a:moveTo>
                  <a:cubicBezTo>
                    <a:pt x="58153" y="2039"/>
                    <a:pt x="37764" y="17269"/>
                    <a:pt x="26603" y="28778"/>
                  </a:cubicBezTo>
                  <a:cubicBezTo>
                    <a:pt x="15442" y="40287"/>
                    <a:pt x="11233" y="56956"/>
                    <a:pt x="7264" y="69259"/>
                  </a:cubicBezTo>
                  <a:cubicBezTo>
                    <a:pt x="3295" y="81562"/>
                    <a:pt x="3240" y="93616"/>
                    <a:pt x="2791" y="102596"/>
                  </a:cubicBezTo>
                  <a:cubicBezTo>
                    <a:pt x="2342" y="111576"/>
                    <a:pt x="3381" y="115993"/>
                    <a:pt x="4571" y="123137"/>
                  </a:cubicBezTo>
                  <a:cubicBezTo>
                    <a:pt x="5761" y="130281"/>
                    <a:pt x="7850" y="135389"/>
                    <a:pt x="9934" y="145459"/>
                  </a:cubicBezTo>
                  <a:cubicBezTo>
                    <a:pt x="12019" y="155529"/>
                    <a:pt x="17078" y="172050"/>
                    <a:pt x="17078" y="183559"/>
                  </a:cubicBezTo>
                  <a:cubicBezTo>
                    <a:pt x="17078" y="195068"/>
                    <a:pt x="12712" y="201021"/>
                    <a:pt x="9934" y="214515"/>
                  </a:cubicBezTo>
                  <a:cubicBezTo>
                    <a:pt x="7156" y="228009"/>
                    <a:pt x="1599" y="249440"/>
                    <a:pt x="409" y="264521"/>
                  </a:cubicBezTo>
                  <a:cubicBezTo>
                    <a:pt x="-781" y="279602"/>
                    <a:pt x="806" y="291906"/>
                    <a:pt x="2791" y="305003"/>
                  </a:cubicBezTo>
                  <a:cubicBezTo>
                    <a:pt x="4776" y="318100"/>
                    <a:pt x="7950" y="333578"/>
                    <a:pt x="12316" y="343103"/>
                  </a:cubicBezTo>
                  <a:cubicBezTo>
                    <a:pt x="16681" y="352628"/>
                    <a:pt x="22237" y="359375"/>
                    <a:pt x="28984" y="362153"/>
                  </a:cubicBezTo>
                  <a:cubicBezTo>
                    <a:pt x="35731" y="364931"/>
                    <a:pt x="45653" y="362152"/>
                    <a:pt x="52797" y="359771"/>
                  </a:cubicBezTo>
                  <a:cubicBezTo>
                    <a:pt x="59941" y="357390"/>
                    <a:pt x="69466" y="355009"/>
                    <a:pt x="71847" y="347865"/>
                  </a:cubicBezTo>
                  <a:cubicBezTo>
                    <a:pt x="74228" y="340721"/>
                    <a:pt x="68672" y="325640"/>
                    <a:pt x="67084" y="316909"/>
                  </a:cubicBezTo>
                  <a:cubicBezTo>
                    <a:pt x="65496" y="308178"/>
                    <a:pt x="63116" y="304606"/>
                    <a:pt x="62322" y="295478"/>
                  </a:cubicBezTo>
                  <a:cubicBezTo>
                    <a:pt x="61528" y="286350"/>
                    <a:pt x="61280" y="271316"/>
                    <a:pt x="62322" y="262140"/>
                  </a:cubicBezTo>
                  <a:cubicBezTo>
                    <a:pt x="63364" y="252964"/>
                    <a:pt x="66195" y="251135"/>
                    <a:pt x="68576" y="240419"/>
                  </a:cubicBezTo>
                  <a:cubicBezTo>
                    <a:pt x="70957" y="229703"/>
                    <a:pt x="76064" y="212085"/>
                    <a:pt x="76609" y="197846"/>
                  </a:cubicBezTo>
                  <a:cubicBezTo>
                    <a:pt x="77154" y="183607"/>
                    <a:pt x="73434" y="168081"/>
                    <a:pt x="71847" y="154984"/>
                  </a:cubicBezTo>
                  <a:cubicBezTo>
                    <a:pt x="70260" y="141887"/>
                    <a:pt x="68275" y="129187"/>
                    <a:pt x="67084" y="119265"/>
                  </a:cubicBezTo>
                  <a:cubicBezTo>
                    <a:pt x="65893" y="109343"/>
                    <a:pt x="62719" y="99422"/>
                    <a:pt x="64703" y="95453"/>
                  </a:cubicBezTo>
                  <a:cubicBezTo>
                    <a:pt x="66687" y="91484"/>
                    <a:pt x="73832" y="89500"/>
                    <a:pt x="78991" y="95453"/>
                  </a:cubicBezTo>
                  <a:cubicBezTo>
                    <a:pt x="84150" y="101406"/>
                    <a:pt x="92087" y="117281"/>
                    <a:pt x="95659" y="131171"/>
                  </a:cubicBezTo>
                  <a:cubicBezTo>
                    <a:pt x="99231" y="145061"/>
                    <a:pt x="100025" y="164112"/>
                    <a:pt x="100422" y="178796"/>
                  </a:cubicBezTo>
                  <a:cubicBezTo>
                    <a:pt x="100819" y="193480"/>
                    <a:pt x="99232" y="205784"/>
                    <a:pt x="98041" y="219278"/>
                  </a:cubicBezTo>
                  <a:cubicBezTo>
                    <a:pt x="96850" y="232772"/>
                    <a:pt x="94072" y="244678"/>
                    <a:pt x="93278" y="259759"/>
                  </a:cubicBezTo>
                  <a:cubicBezTo>
                    <a:pt x="92484" y="274840"/>
                    <a:pt x="93278" y="309765"/>
                    <a:pt x="93278" y="309765"/>
                  </a:cubicBezTo>
                  <a:cubicBezTo>
                    <a:pt x="93278" y="322068"/>
                    <a:pt x="91690" y="326037"/>
                    <a:pt x="93278" y="333578"/>
                  </a:cubicBezTo>
                  <a:cubicBezTo>
                    <a:pt x="94866" y="341119"/>
                    <a:pt x="98834" y="350247"/>
                    <a:pt x="102803" y="355009"/>
                  </a:cubicBezTo>
                  <a:cubicBezTo>
                    <a:pt x="106772" y="359771"/>
                    <a:pt x="110344" y="362550"/>
                    <a:pt x="117091" y="362153"/>
                  </a:cubicBezTo>
                  <a:cubicBezTo>
                    <a:pt x="123838" y="361756"/>
                    <a:pt x="136140" y="359375"/>
                    <a:pt x="143284" y="352628"/>
                  </a:cubicBezTo>
                  <a:cubicBezTo>
                    <a:pt x="150428" y="345881"/>
                    <a:pt x="158366" y="335958"/>
                    <a:pt x="159953" y="321671"/>
                  </a:cubicBezTo>
                  <a:cubicBezTo>
                    <a:pt x="161540" y="307384"/>
                    <a:pt x="152809" y="283572"/>
                    <a:pt x="152809" y="266903"/>
                  </a:cubicBezTo>
                  <a:cubicBezTo>
                    <a:pt x="152809" y="250234"/>
                    <a:pt x="158366" y="237931"/>
                    <a:pt x="159953" y="221659"/>
                  </a:cubicBezTo>
                  <a:cubicBezTo>
                    <a:pt x="161541" y="205387"/>
                    <a:pt x="163128" y="184352"/>
                    <a:pt x="162334" y="169271"/>
                  </a:cubicBezTo>
                  <a:cubicBezTo>
                    <a:pt x="161540" y="154190"/>
                    <a:pt x="157969" y="143077"/>
                    <a:pt x="155191" y="131171"/>
                  </a:cubicBezTo>
                  <a:cubicBezTo>
                    <a:pt x="152413" y="119265"/>
                    <a:pt x="149238" y="110931"/>
                    <a:pt x="145666" y="97834"/>
                  </a:cubicBezTo>
                  <a:cubicBezTo>
                    <a:pt x="142094" y="84737"/>
                    <a:pt x="136934" y="66084"/>
                    <a:pt x="133759" y="52590"/>
                  </a:cubicBezTo>
                  <a:cubicBezTo>
                    <a:pt x="130584" y="39096"/>
                    <a:pt x="126230" y="26095"/>
                    <a:pt x="123055" y="17761"/>
                  </a:cubicBezTo>
                  <a:cubicBezTo>
                    <a:pt x="119880" y="9427"/>
                    <a:pt x="90303" y="-1633"/>
                    <a:pt x="74228" y="203"/>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764" name="任意多边形 518">
              <a:extLst>
                <a:ext uri="{FF2B5EF4-FFF2-40B4-BE49-F238E27FC236}">
                  <a16:creationId xmlns:a16="http://schemas.microsoft.com/office/drawing/2014/main" id="{7FCAD987-577C-4C23-33F1-DD31D874646A}"/>
                </a:ext>
              </a:extLst>
            </p:cNvPr>
            <p:cNvSpPr>
              <a:spLocks noChangeAspect="1"/>
            </p:cNvSpPr>
            <p:nvPr/>
          </p:nvSpPr>
          <p:spPr>
            <a:xfrm rot="5400000" flipV="1">
              <a:off x="11017249" y="1901041"/>
              <a:ext cx="114286" cy="252025"/>
            </a:xfrm>
            <a:custGeom>
              <a:avLst/>
              <a:gdLst>
                <a:gd name="connsiteX0" fmla="*/ 100607 w 172441"/>
                <a:gd name="connsiteY0" fmla="*/ 1963 h 384749"/>
                <a:gd name="connsiteX1" fmla="*/ 50601 w 172441"/>
                <a:gd name="connsiteY1" fmla="*/ 13870 h 384749"/>
                <a:gd name="connsiteX2" fmla="*/ 26789 w 172441"/>
                <a:gd name="connsiteY2" fmla="*/ 30538 h 384749"/>
                <a:gd name="connsiteX3" fmla="*/ 10120 w 172441"/>
                <a:gd name="connsiteY3" fmla="*/ 66257 h 384749"/>
                <a:gd name="connsiteX4" fmla="*/ 5357 w 172441"/>
                <a:gd name="connsiteY4" fmla="*/ 99595 h 384749"/>
                <a:gd name="connsiteX5" fmla="*/ 5357 w 172441"/>
                <a:gd name="connsiteY5" fmla="*/ 156745 h 384749"/>
                <a:gd name="connsiteX6" fmla="*/ 5357 w 172441"/>
                <a:gd name="connsiteY6" fmla="*/ 204370 h 384749"/>
                <a:gd name="connsiteX7" fmla="*/ 595 w 172441"/>
                <a:gd name="connsiteY7" fmla="*/ 261520 h 384749"/>
                <a:gd name="connsiteX8" fmla="*/ 595 w 172441"/>
                <a:gd name="connsiteY8" fmla="*/ 313907 h 384749"/>
                <a:gd name="connsiteX9" fmla="*/ 5357 w 172441"/>
                <a:gd name="connsiteY9" fmla="*/ 354388 h 384749"/>
                <a:gd name="connsiteX10" fmla="*/ 17264 w 172441"/>
                <a:gd name="connsiteY10" fmla="*/ 382963 h 384749"/>
                <a:gd name="connsiteX11" fmla="*/ 45839 w 172441"/>
                <a:gd name="connsiteY11" fmla="*/ 380582 h 384749"/>
                <a:gd name="connsiteX12" fmla="*/ 62507 w 172441"/>
                <a:gd name="connsiteY12" fmla="*/ 371057 h 384749"/>
                <a:gd name="connsiteX13" fmla="*/ 67270 w 172441"/>
                <a:gd name="connsiteY13" fmla="*/ 349626 h 384749"/>
                <a:gd name="connsiteX14" fmla="*/ 57745 w 172441"/>
                <a:gd name="connsiteY14" fmla="*/ 321051 h 384749"/>
                <a:gd name="connsiteX15" fmla="*/ 57745 w 172441"/>
                <a:gd name="connsiteY15" fmla="*/ 285332 h 384749"/>
                <a:gd name="connsiteX16" fmla="*/ 62507 w 172441"/>
                <a:gd name="connsiteY16" fmla="*/ 261520 h 384749"/>
                <a:gd name="connsiteX17" fmla="*/ 69651 w 172441"/>
                <a:gd name="connsiteY17" fmla="*/ 230563 h 384749"/>
                <a:gd name="connsiteX18" fmla="*/ 64889 w 172441"/>
                <a:gd name="connsiteY18" fmla="*/ 187701 h 384749"/>
                <a:gd name="connsiteX19" fmla="*/ 62507 w 172441"/>
                <a:gd name="connsiteY19" fmla="*/ 142457 h 384749"/>
                <a:gd name="connsiteX20" fmla="*/ 62507 w 172441"/>
                <a:gd name="connsiteY20" fmla="*/ 106738 h 384749"/>
                <a:gd name="connsiteX21" fmla="*/ 79176 w 172441"/>
                <a:gd name="connsiteY21" fmla="*/ 92451 h 384749"/>
                <a:gd name="connsiteX22" fmla="*/ 95845 w 172441"/>
                <a:gd name="connsiteY22" fmla="*/ 106738 h 384749"/>
                <a:gd name="connsiteX23" fmla="*/ 88701 w 172441"/>
                <a:gd name="connsiteY23" fmla="*/ 140076 h 384749"/>
                <a:gd name="connsiteX24" fmla="*/ 88701 w 172441"/>
                <a:gd name="connsiteY24" fmla="*/ 180557 h 384749"/>
                <a:gd name="connsiteX25" fmla="*/ 86320 w 172441"/>
                <a:gd name="connsiteY25" fmla="*/ 221038 h 384749"/>
                <a:gd name="connsiteX26" fmla="*/ 86320 w 172441"/>
                <a:gd name="connsiteY26" fmla="*/ 259138 h 384749"/>
                <a:gd name="connsiteX27" fmla="*/ 86320 w 172441"/>
                <a:gd name="connsiteY27" fmla="*/ 297238 h 384749"/>
                <a:gd name="connsiteX28" fmla="*/ 91082 w 172441"/>
                <a:gd name="connsiteY28" fmla="*/ 330576 h 384749"/>
                <a:gd name="connsiteX29" fmla="*/ 102989 w 172441"/>
                <a:gd name="connsiteY29" fmla="*/ 361532 h 384749"/>
                <a:gd name="connsiteX30" fmla="*/ 119657 w 172441"/>
                <a:gd name="connsiteY30" fmla="*/ 380582 h 384749"/>
                <a:gd name="connsiteX31" fmla="*/ 152995 w 172441"/>
                <a:gd name="connsiteY31" fmla="*/ 380582 h 384749"/>
                <a:gd name="connsiteX32" fmla="*/ 172045 w 172441"/>
                <a:gd name="connsiteY32" fmla="*/ 363913 h 384749"/>
                <a:gd name="connsiteX33" fmla="*/ 164901 w 172441"/>
                <a:gd name="connsiteY33" fmla="*/ 335338 h 384749"/>
                <a:gd name="connsiteX34" fmla="*/ 152995 w 172441"/>
                <a:gd name="connsiteY34" fmla="*/ 323432 h 384749"/>
                <a:gd name="connsiteX35" fmla="*/ 145851 w 172441"/>
                <a:gd name="connsiteY35" fmla="*/ 294857 h 384749"/>
                <a:gd name="connsiteX36" fmla="*/ 141089 w 172441"/>
                <a:gd name="connsiteY36" fmla="*/ 254376 h 384749"/>
                <a:gd name="connsiteX37" fmla="*/ 143470 w 172441"/>
                <a:gd name="connsiteY37" fmla="*/ 223420 h 384749"/>
                <a:gd name="connsiteX38" fmla="*/ 143470 w 172441"/>
                <a:gd name="connsiteY38" fmla="*/ 187701 h 384749"/>
                <a:gd name="connsiteX39" fmla="*/ 150614 w 172441"/>
                <a:gd name="connsiteY39" fmla="*/ 149601 h 384749"/>
                <a:gd name="connsiteX40" fmla="*/ 152995 w 172441"/>
                <a:gd name="connsiteY40" fmla="*/ 94832 h 384749"/>
                <a:gd name="connsiteX41" fmla="*/ 152995 w 172441"/>
                <a:gd name="connsiteY41" fmla="*/ 56732 h 384749"/>
                <a:gd name="connsiteX42" fmla="*/ 100607 w 172441"/>
                <a:gd name="connsiteY42" fmla="*/ 1963 h 384749"/>
                <a:gd name="connsiteX0" fmla="*/ 100607 w 172441"/>
                <a:gd name="connsiteY0" fmla="*/ 2292 h 385078"/>
                <a:gd name="connsiteX1" fmla="*/ 53429 w 172441"/>
                <a:gd name="connsiteY1" fmla="*/ 12314 h 385078"/>
                <a:gd name="connsiteX2" fmla="*/ 26789 w 172441"/>
                <a:gd name="connsiteY2" fmla="*/ 30867 h 385078"/>
                <a:gd name="connsiteX3" fmla="*/ 10120 w 172441"/>
                <a:gd name="connsiteY3" fmla="*/ 66586 h 385078"/>
                <a:gd name="connsiteX4" fmla="*/ 5357 w 172441"/>
                <a:gd name="connsiteY4" fmla="*/ 99924 h 385078"/>
                <a:gd name="connsiteX5" fmla="*/ 5357 w 172441"/>
                <a:gd name="connsiteY5" fmla="*/ 157074 h 385078"/>
                <a:gd name="connsiteX6" fmla="*/ 5357 w 172441"/>
                <a:gd name="connsiteY6" fmla="*/ 204699 h 385078"/>
                <a:gd name="connsiteX7" fmla="*/ 595 w 172441"/>
                <a:gd name="connsiteY7" fmla="*/ 261849 h 385078"/>
                <a:gd name="connsiteX8" fmla="*/ 595 w 172441"/>
                <a:gd name="connsiteY8" fmla="*/ 314236 h 385078"/>
                <a:gd name="connsiteX9" fmla="*/ 5357 w 172441"/>
                <a:gd name="connsiteY9" fmla="*/ 354717 h 385078"/>
                <a:gd name="connsiteX10" fmla="*/ 17264 w 172441"/>
                <a:gd name="connsiteY10" fmla="*/ 383292 h 385078"/>
                <a:gd name="connsiteX11" fmla="*/ 45839 w 172441"/>
                <a:gd name="connsiteY11" fmla="*/ 380911 h 385078"/>
                <a:gd name="connsiteX12" fmla="*/ 62507 w 172441"/>
                <a:gd name="connsiteY12" fmla="*/ 371386 h 385078"/>
                <a:gd name="connsiteX13" fmla="*/ 67270 w 172441"/>
                <a:gd name="connsiteY13" fmla="*/ 349955 h 385078"/>
                <a:gd name="connsiteX14" fmla="*/ 57745 w 172441"/>
                <a:gd name="connsiteY14" fmla="*/ 321380 h 385078"/>
                <a:gd name="connsiteX15" fmla="*/ 57745 w 172441"/>
                <a:gd name="connsiteY15" fmla="*/ 285661 h 385078"/>
                <a:gd name="connsiteX16" fmla="*/ 62507 w 172441"/>
                <a:gd name="connsiteY16" fmla="*/ 261849 h 385078"/>
                <a:gd name="connsiteX17" fmla="*/ 69651 w 172441"/>
                <a:gd name="connsiteY17" fmla="*/ 230892 h 385078"/>
                <a:gd name="connsiteX18" fmla="*/ 64889 w 172441"/>
                <a:gd name="connsiteY18" fmla="*/ 188030 h 385078"/>
                <a:gd name="connsiteX19" fmla="*/ 62507 w 172441"/>
                <a:gd name="connsiteY19" fmla="*/ 142786 h 385078"/>
                <a:gd name="connsiteX20" fmla="*/ 62507 w 172441"/>
                <a:gd name="connsiteY20" fmla="*/ 107067 h 385078"/>
                <a:gd name="connsiteX21" fmla="*/ 79176 w 172441"/>
                <a:gd name="connsiteY21" fmla="*/ 92780 h 385078"/>
                <a:gd name="connsiteX22" fmla="*/ 95845 w 172441"/>
                <a:gd name="connsiteY22" fmla="*/ 107067 h 385078"/>
                <a:gd name="connsiteX23" fmla="*/ 88701 w 172441"/>
                <a:gd name="connsiteY23" fmla="*/ 140405 h 385078"/>
                <a:gd name="connsiteX24" fmla="*/ 88701 w 172441"/>
                <a:gd name="connsiteY24" fmla="*/ 180886 h 385078"/>
                <a:gd name="connsiteX25" fmla="*/ 86320 w 172441"/>
                <a:gd name="connsiteY25" fmla="*/ 221367 h 385078"/>
                <a:gd name="connsiteX26" fmla="*/ 86320 w 172441"/>
                <a:gd name="connsiteY26" fmla="*/ 259467 h 385078"/>
                <a:gd name="connsiteX27" fmla="*/ 86320 w 172441"/>
                <a:gd name="connsiteY27" fmla="*/ 297567 h 385078"/>
                <a:gd name="connsiteX28" fmla="*/ 91082 w 172441"/>
                <a:gd name="connsiteY28" fmla="*/ 330905 h 385078"/>
                <a:gd name="connsiteX29" fmla="*/ 102989 w 172441"/>
                <a:gd name="connsiteY29" fmla="*/ 361861 h 385078"/>
                <a:gd name="connsiteX30" fmla="*/ 119657 w 172441"/>
                <a:gd name="connsiteY30" fmla="*/ 380911 h 385078"/>
                <a:gd name="connsiteX31" fmla="*/ 152995 w 172441"/>
                <a:gd name="connsiteY31" fmla="*/ 380911 h 385078"/>
                <a:gd name="connsiteX32" fmla="*/ 172045 w 172441"/>
                <a:gd name="connsiteY32" fmla="*/ 364242 h 385078"/>
                <a:gd name="connsiteX33" fmla="*/ 164901 w 172441"/>
                <a:gd name="connsiteY33" fmla="*/ 335667 h 385078"/>
                <a:gd name="connsiteX34" fmla="*/ 152995 w 172441"/>
                <a:gd name="connsiteY34" fmla="*/ 323761 h 385078"/>
                <a:gd name="connsiteX35" fmla="*/ 145851 w 172441"/>
                <a:gd name="connsiteY35" fmla="*/ 295186 h 385078"/>
                <a:gd name="connsiteX36" fmla="*/ 141089 w 172441"/>
                <a:gd name="connsiteY36" fmla="*/ 254705 h 385078"/>
                <a:gd name="connsiteX37" fmla="*/ 143470 w 172441"/>
                <a:gd name="connsiteY37" fmla="*/ 223749 h 385078"/>
                <a:gd name="connsiteX38" fmla="*/ 143470 w 172441"/>
                <a:gd name="connsiteY38" fmla="*/ 188030 h 385078"/>
                <a:gd name="connsiteX39" fmla="*/ 150614 w 172441"/>
                <a:gd name="connsiteY39" fmla="*/ 149930 h 385078"/>
                <a:gd name="connsiteX40" fmla="*/ 152995 w 172441"/>
                <a:gd name="connsiteY40" fmla="*/ 95161 h 385078"/>
                <a:gd name="connsiteX41" fmla="*/ 152995 w 172441"/>
                <a:gd name="connsiteY41" fmla="*/ 57061 h 385078"/>
                <a:gd name="connsiteX42" fmla="*/ 100607 w 172441"/>
                <a:gd name="connsiteY42" fmla="*/ 2292 h 385078"/>
                <a:gd name="connsiteX0" fmla="*/ 100607 w 172441"/>
                <a:gd name="connsiteY0" fmla="*/ 2626 h 382584"/>
                <a:gd name="connsiteX1" fmla="*/ 53429 w 172441"/>
                <a:gd name="connsiteY1" fmla="*/ 9820 h 382584"/>
                <a:gd name="connsiteX2" fmla="*/ 26789 w 172441"/>
                <a:gd name="connsiteY2" fmla="*/ 28373 h 382584"/>
                <a:gd name="connsiteX3" fmla="*/ 10120 w 172441"/>
                <a:gd name="connsiteY3" fmla="*/ 64092 h 382584"/>
                <a:gd name="connsiteX4" fmla="*/ 5357 w 172441"/>
                <a:gd name="connsiteY4" fmla="*/ 97430 h 382584"/>
                <a:gd name="connsiteX5" fmla="*/ 5357 w 172441"/>
                <a:gd name="connsiteY5" fmla="*/ 154580 h 382584"/>
                <a:gd name="connsiteX6" fmla="*/ 5357 w 172441"/>
                <a:gd name="connsiteY6" fmla="*/ 202205 h 382584"/>
                <a:gd name="connsiteX7" fmla="*/ 595 w 172441"/>
                <a:gd name="connsiteY7" fmla="*/ 259355 h 382584"/>
                <a:gd name="connsiteX8" fmla="*/ 595 w 172441"/>
                <a:gd name="connsiteY8" fmla="*/ 311742 h 382584"/>
                <a:gd name="connsiteX9" fmla="*/ 5357 w 172441"/>
                <a:gd name="connsiteY9" fmla="*/ 352223 h 382584"/>
                <a:gd name="connsiteX10" fmla="*/ 17264 w 172441"/>
                <a:gd name="connsiteY10" fmla="*/ 380798 h 382584"/>
                <a:gd name="connsiteX11" fmla="*/ 45839 w 172441"/>
                <a:gd name="connsiteY11" fmla="*/ 378417 h 382584"/>
                <a:gd name="connsiteX12" fmla="*/ 62507 w 172441"/>
                <a:gd name="connsiteY12" fmla="*/ 368892 h 382584"/>
                <a:gd name="connsiteX13" fmla="*/ 67270 w 172441"/>
                <a:gd name="connsiteY13" fmla="*/ 347461 h 382584"/>
                <a:gd name="connsiteX14" fmla="*/ 57745 w 172441"/>
                <a:gd name="connsiteY14" fmla="*/ 318886 h 382584"/>
                <a:gd name="connsiteX15" fmla="*/ 57745 w 172441"/>
                <a:gd name="connsiteY15" fmla="*/ 283167 h 382584"/>
                <a:gd name="connsiteX16" fmla="*/ 62507 w 172441"/>
                <a:gd name="connsiteY16" fmla="*/ 259355 h 382584"/>
                <a:gd name="connsiteX17" fmla="*/ 69651 w 172441"/>
                <a:gd name="connsiteY17" fmla="*/ 228398 h 382584"/>
                <a:gd name="connsiteX18" fmla="*/ 64889 w 172441"/>
                <a:gd name="connsiteY18" fmla="*/ 185536 h 382584"/>
                <a:gd name="connsiteX19" fmla="*/ 62507 w 172441"/>
                <a:gd name="connsiteY19" fmla="*/ 140292 h 382584"/>
                <a:gd name="connsiteX20" fmla="*/ 62507 w 172441"/>
                <a:gd name="connsiteY20" fmla="*/ 104573 h 382584"/>
                <a:gd name="connsiteX21" fmla="*/ 79176 w 172441"/>
                <a:gd name="connsiteY21" fmla="*/ 90286 h 382584"/>
                <a:gd name="connsiteX22" fmla="*/ 95845 w 172441"/>
                <a:gd name="connsiteY22" fmla="*/ 104573 h 382584"/>
                <a:gd name="connsiteX23" fmla="*/ 88701 w 172441"/>
                <a:gd name="connsiteY23" fmla="*/ 137911 h 382584"/>
                <a:gd name="connsiteX24" fmla="*/ 88701 w 172441"/>
                <a:gd name="connsiteY24" fmla="*/ 178392 h 382584"/>
                <a:gd name="connsiteX25" fmla="*/ 86320 w 172441"/>
                <a:gd name="connsiteY25" fmla="*/ 218873 h 382584"/>
                <a:gd name="connsiteX26" fmla="*/ 86320 w 172441"/>
                <a:gd name="connsiteY26" fmla="*/ 256973 h 382584"/>
                <a:gd name="connsiteX27" fmla="*/ 86320 w 172441"/>
                <a:gd name="connsiteY27" fmla="*/ 295073 h 382584"/>
                <a:gd name="connsiteX28" fmla="*/ 91082 w 172441"/>
                <a:gd name="connsiteY28" fmla="*/ 328411 h 382584"/>
                <a:gd name="connsiteX29" fmla="*/ 102989 w 172441"/>
                <a:gd name="connsiteY29" fmla="*/ 359367 h 382584"/>
                <a:gd name="connsiteX30" fmla="*/ 119657 w 172441"/>
                <a:gd name="connsiteY30" fmla="*/ 378417 h 382584"/>
                <a:gd name="connsiteX31" fmla="*/ 152995 w 172441"/>
                <a:gd name="connsiteY31" fmla="*/ 378417 h 382584"/>
                <a:gd name="connsiteX32" fmla="*/ 172045 w 172441"/>
                <a:gd name="connsiteY32" fmla="*/ 361748 h 382584"/>
                <a:gd name="connsiteX33" fmla="*/ 164901 w 172441"/>
                <a:gd name="connsiteY33" fmla="*/ 333173 h 382584"/>
                <a:gd name="connsiteX34" fmla="*/ 152995 w 172441"/>
                <a:gd name="connsiteY34" fmla="*/ 321267 h 382584"/>
                <a:gd name="connsiteX35" fmla="*/ 145851 w 172441"/>
                <a:gd name="connsiteY35" fmla="*/ 292692 h 382584"/>
                <a:gd name="connsiteX36" fmla="*/ 141089 w 172441"/>
                <a:gd name="connsiteY36" fmla="*/ 252211 h 382584"/>
                <a:gd name="connsiteX37" fmla="*/ 143470 w 172441"/>
                <a:gd name="connsiteY37" fmla="*/ 221255 h 382584"/>
                <a:gd name="connsiteX38" fmla="*/ 143470 w 172441"/>
                <a:gd name="connsiteY38" fmla="*/ 185536 h 382584"/>
                <a:gd name="connsiteX39" fmla="*/ 150614 w 172441"/>
                <a:gd name="connsiteY39" fmla="*/ 147436 h 382584"/>
                <a:gd name="connsiteX40" fmla="*/ 152995 w 172441"/>
                <a:gd name="connsiteY40" fmla="*/ 92667 h 382584"/>
                <a:gd name="connsiteX41" fmla="*/ 152995 w 172441"/>
                <a:gd name="connsiteY41" fmla="*/ 54567 h 382584"/>
                <a:gd name="connsiteX42" fmla="*/ 100607 w 172441"/>
                <a:gd name="connsiteY42" fmla="*/ 2626 h 382584"/>
                <a:gd name="connsiteX0" fmla="*/ 100607 w 172441"/>
                <a:gd name="connsiteY0" fmla="*/ 2560 h 382518"/>
                <a:gd name="connsiteX1" fmla="*/ 53429 w 172441"/>
                <a:gd name="connsiteY1" fmla="*/ 9754 h 382518"/>
                <a:gd name="connsiteX2" fmla="*/ 26789 w 172441"/>
                <a:gd name="connsiteY2" fmla="*/ 28307 h 382518"/>
                <a:gd name="connsiteX3" fmla="*/ 10120 w 172441"/>
                <a:gd name="connsiteY3" fmla="*/ 64026 h 382518"/>
                <a:gd name="connsiteX4" fmla="*/ 5357 w 172441"/>
                <a:gd name="connsiteY4" fmla="*/ 97364 h 382518"/>
                <a:gd name="connsiteX5" fmla="*/ 5357 w 172441"/>
                <a:gd name="connsiteY5" fmla="*/ 154514 h 382518"/>
                <a:gd name="connsiteX6" fmla="*/ 5357 w 172441"/>
                <a:gd name="connsiteY6" fmla="*/ 202139 h 382518"/>
                <a:gd name="connsiteX7" fmla="*/ 595 w 172441"/>
                <a:gd name="connsiteY7" fmla="*/ 259289 h 382518"/>
                <a:gd name="connsiteX8" fmla="*/ 595 w 172441"/>
                <a:gd name="connsiteY8" fmla="*/ 311676 h 382518"/>
                <a:gd name="connsiteX9" fmla="*/ 5357 w 172441"/>
                <a:gd name="connsiteY9" fmla="*/ 352157 h 382518"/>
                <a:gd name="connsiteX10" fmla="*/ 17264 w 172441"/>
                <a:gd name="connsiteY10" fmla="*/ 380732 h 382518"/>
                <a:gd name="connsiteX11" fmla="*/ 45839 w 172441"/>
                <a:gd name="connsiteY11" fmla="*/ 378351 h 382518"/>
                <a:gd name="connsiteX12" fmla="*/ 62507 w 172441"/>
                <a:gd name="connsiteY12" fmla="*/ 368826 h 382518"/>
                <a:gd name="connsiteX13" fmla="*/ 67270 w 172441"/>
                <a:gd name="connsiteY13" fmla="*/ 347395 h 382518"/>
                <a:gd name="connsiteX14" fmla="*/ 57745 w 172441"/>
                <a:gd name="connsiteY14" fmla="*/ 318820 h 382518"/>
                <a:gd name="connsiteX15" fmla="*/ 57745 w 172441"/>
                <a:gd name="connsiteY15" fmla="*/ 283101 h 382518"/>
                <a:gd name="connsiteX16" fmla="*/ 62507 w 172441"/>
                <a:gd name="connsiteY16" fmla="*/ 259289 h 382518"/>
                <a:gd name="connsiteX17" fmla="*/ 69651 w 172441"/>
                <a:gd name="connsiteY17" fmla="*/ 228332 h 382518"/>
                <a:gd name="connsiteX18" fmla="*/ 64889 w 172441"/>
                <a:gd name="connsiteY18" fmla="*/ 185470 h 382518"/>
                <a:gd name="connsiteX19" fmla="*/ 62507 w 172441"/>
                <a:gd name="connsiteY19" fmla="*/ 140226 h 382518"/>
                <a:gd name="connsiteX20" fmla="*/ 62507 w 172441"/>
                <a:gd name="connsiteY20" fmla="*/ 104507 h 382518"/>
                <a:gd name="connsiteX21" fmla="*/ 79176 w 172441"/>
                <a:gd name="connsiteY21" fmla="*/ 90220 h 382518"/>
                <a:gd name="connsiteX22" fmla="*/ 95845 w 172441"/>
                <a:gd name="connsiteY22" fmla="*/ 104507 h 382518"/>
                <a:gd name="connsiteX23" fmla="*/ 88701 w 172441"/>
                <a:gd name="connsiteY23" fmla="*/ 137845 h 382518"/>
                <a:gd name="connsiteX24" fmla="*/ 88701 w 172441"/>
                <a:gd name="connsiteY24" fmla="*/ 178326 h 382518"/>
                <a:gd name="connsiteX25" fmla="*/ 86320 w 172441"/>
                <a:gd name="connsiteY25" fmla="*/ 218807 h 382518"/>
                <a:gd name="connsiteX26" fmla="*/ 86320 w 172441"/>
                <a:gd name="connsiteY26" fmla="*/ 256907 h 382518"/>
                <a:gd name="connsiteX27" fmla="*/ 86320 w 172441"/>
                <a:gd name="connsiteY27" fmla="*/ 295007 h 382518"/>
                <a:gd name="connsiteX28" fmla="*/ 91082 w 172441"/>
                <a:gd name="connsiteY28" fmla="*/ 328345 h 382518"/>
                <a:gd name="connsiteX29" fmla="*/ 102989 w 172441"/>
                <a:gd name="connsiteY29" fmla="*/ 359301 h 382518"/>
                <a:gd name="connsiteX30" fmla="*/ 119657 w 172441"/>
                <a:gd name="connsiteY30" fmla="*/ 378351 h 382518"/>
                <a:gd name="connsiteX31" fmla="*/ 152995 w 172441"/>
                <a:gd name="connsiteY31" fmla="*/ 378351 h 382518"/>
                <a:gd name="connsiteX32" fmla="*/ 172045 w 172441"/>
                <a:gd name="connsiteY32" fmla="*/ 361682 h 382518"/>
                <a:gd name="connsiteX33" fmla="*/ 164901 w 172441"/>
                <a:gd name="connsiteY33" fmla="*/ 333107 h 382518"/>
                <a:gd name="connsiteX34" fmla="*/ 152995 w 172441"/>
                <a:gd name="connsiteY34" fmla="*/ 321201 h 382518"/>
                <a:gd name="connsiteX35" fmla="*/ 145851 w 172441"/>
                <a:gd name="connsiteY35" fmla="*/ 292626 h 382518"/>
                <a:gd name="connsiteX36" fmla="*/ 141089 w 172441"/>
                <a:gd name="connsiteY36" fmla="*/ 252145 h 382518"/>
                <a:gd name="connsiteX37" fmla="*/ 143470 w 172441"/>
                <a:gd name="connsiteY37" fmla="*/ 221189 h 382518"/>
                <a:gd name="connsiteX38" fmla="*/ 143470 w 172441"/>
                <a:gd name="connsiteY38" fmla="*/ 185470 h 382518"/>
                <a:gd name="connsiteX39" fmla="*/ 150614 w 172441"/>
                <a:gd name="connsiteY39" fmla="*/ 147370 h 382518"/>
                <a:gd name="connsiteX40" fmla="*/ 152995 w 172441"/>
                <a:gd name="connsiteY40" fmla="*/ 92601 h 382518"/>
                <a:gd name="connsiteX41" fmla="*/ 149225 w 172441"/>
                <a:gd name="connsiteY41" fmla="*/ 53559 h 382518"/>
                <a:gd name="connsiteX42" fmla="*/ 100607 w 172441"/>
                <a:gd name="connsiteY42" fmla="*/ 2560 h 382518"/>
                <a:gd name="connsiteX0" fmla="*/ 100607 w 172441"/>
                <a:gd name="connsiteY0" fmla="*/ 2560 h 382518"/>
                <a:gd name="connsiteX1" fmla="*/ 53429 w 172441"/>
                <a:gd name="connsiteY1" fmla="*/ 9754 h 382518"/>
                <a:gd name="connsiteX2" fmla="*/ 26789 w 172441"/>
                <a:gd name="connsiteY2" fmla="*/ 28307 h 382518"/>
                <a:gd name="connsiteX3" fmla="*/ 10120 w 172441"/>
                <a:gd name="connsiteY3" fmla="*/ 64026 h 382518"/>
                <a:gd name="connsiteX4" fmla="*/ 5357 w 172441"/>
                <a:gd name="connsiteY4" fmla="*/ 97364 h 382518"/>
                <a:gd name="connsiteX5" fmla="*/ 5357 w 172441"/>
                <a:gd name="connsiteY5" fmla="*/ 154514 h 382518"/>
                <a:gd name="connsiteX6" fmla="*/ 5357 w 172441"/>
                <a:gd name="connsiteY6" fmla="*/ 202139 h 382518"/>
                <a:gd name="connsiteX7" fmla="*/ 595 w 172441"/>
                <a:gd name="connsiteY7" fmla="*/ 259289 h 382518"/>
                <a:gd name="connsiteX8" fmla="*/ 595 w 172441"/>
                <a:gd name="connsiteY8" fmla="*/ 311676 h 382518"/>
                <a:gd name="connsiteX9" fmla="*/ 5357 w 172441"/>
                <a:gd name="connsiteY9" fmla="*/ 352157 h 382518"/>
                <a:gd name="connsiteX10" fmla="*/ 17264 w 172441"/>
                <a:gd name="connsiteY10" fmla="*/ 380732 h 382518"/>
                <a:gd name="connsiteX11" fmla="*/ 45839 w 172441"/>
                <a:gd name="connsiteY11" fmla="*/ 378351 h 382518"/>
                <a:gd name="connsiteX12" fmla="*/ 62507 w 172441"/>
                <a:gd name="connsiteY12" fmla="*/ 368826 h 382518"/>
                <a:gd name="connsiteX13" fmla="*/ 67270 w 172441"/>
                <a:gd name="connsiteY13" fmla="*/ 347395 h 382518"/>
                <a:gd name="connsiteX14" fmla="*/ 57745 w 172441"/>
                <a:gd name="connsiteY14" fmla="*/ 318820 h 382518"/>
                <a:gd name="connsiteX15" fmla="*/ 57745 w 172441"/>
                <a:gd name="connsiteY15" fmla="*/ 283101 h 382518"/>
                <a:gd name="connsiteX16" fmla="*/ 62507 w 172441"/>
                <a:gd name="connsiteY16" fmla="*/ 259289 h 382518"/>
                <a:gd name="connsiteX17" fmla="*/ 69651 w 172441"/>
                <a:gd name="connsiteY17" fmla="*/ 228332 h 382518"/>
                <a:gd name="connsiteX18" fmla="*/ 64889 w 172441"/>
                <a:gd name="connsiteY18" fmla="*/ 185470 h 382518"/>
                <a:gd name="connsiteX19" fmla="*/ 62507 w 172441"/>
                <a:gd name="connsiteY19" fmla="*/ 140226 h 382518"/>
                <a:gd name="connsiteX20" fmla="*/ 62507 w 172441"/>
                <a:gd name="connsiteY20" fmla="*/ 104507 h 382518"/>
                <a:gd name="connsiteX21" fmla="*/ 79176 w 172441"/>
                <a:gd name="connsiteY21" fmla="*/ 90220 h 382518"/>
                <a:gd name="connsiteX22" fmla="*/ 95845 w 172441"/>
                <a:gd name="connsiteY22" fmla="*/ 104507 h 382518"/>
                <a:gd name="connsiteX23" fmla="*/ 88701 w 172441"/>
                <a:gd name="connsiteY23" fmla="*/ 137845 h 382518"/>
                <a:gd name="connsiteX24" fmla="*/ 88701 w 172441"/>
                <a:gd name="connsiteY24" fmla="*/ 178326 h 382518"/>
                <a:gd name="connsiteX25" fmla="*/ 86320 w 172441"/>
                <a:gd name="connsiteY25" fmla="*/ 218807 h 382518"/>
                <a:gd name="connsiteX26" fmla="*/ 86320 w 172441"/>
                <a:gd name="connsiteY26" fmla="*/ 256907 h 382518"/>
                <a:gd name="connsiteX27" fmla="*/ 86320 w 172441"/>
                <a:gd name="connsiteY27" fmla="*/ 295007 h 382518"/>
                <a:gd name="connsiteX28" fmla="*/ 91082 w 172441"/>
                <a:gd name="connsiteY28" fmla="*/ 328345 h 382518"/>
                <a:gd name="connsiteX29" fmla="*/ 102989 w 172441"/>
                <a:gd name="connsiteY29" fmla="*/ 359301 h 382518"/>
                <a:gd name="connsiteX30" fmla="*/ 119657 w 172441"/>
                <a:gd name="connsiteY30" fmla="*/ 378351 h 382518"/>
                <a:gd name="connsiteX31" fmla="*/ 152995 w 172441"/>
                <a:gd name="connsiteY31" fmla="*/ 378351 h 382518"/>
                <a:gd name="connsiteX32" fmla="*/ 172045 w 172441"/>
                <a:gd name="connsiteY32" fmla="*/ 361682 h 382518"/>
                <a:gd name="connsiteX33" fmla="*/ 164901 w 172441"/>
                <a:gd name="connsiteY33" fmla="*/ 333107 h 382518"/>
                <a:gd name="connsiteX34" fmla="*/ 152995 w 172441"/>
                <a:gd name="connsiteY34" fmla="*/ 321201 h 382518"/>
                <a:gd name="connsiteX35" fmla="*/ 145851 w 172441"/>
                <a:gd name="connsiteY35" fmla="*/ 292626 h 382518"/>
                <a:gd name="connsiteX36" fmla="*/ 141089 w 172441"/>
                <a:gd name="connsiteY36" fmla="*/ 252145 h 382518"/>
                <a:gd name="connsiteX37" fmla="*/ 139700 w 172441"/>
                <a:gd name="connsiteY37" fmla="*/ 221189 h 382518"/>
                <a:gd name="connsiteX38" fmla="*/ 143470 w 172441"/>
                <a:gd name="connsiteY38" fmla="*/ 185470 h 382518"/>
                <a:gd name="connsiteX39" fmla="*/ 150614 w 172441"/>
                <a:gd name="connsiteY39" fmla="*/ 147370 h 382518"/>
                <a:gd name="connsiteX40" fmla="*/ 152995 w 172441"/>
                <a:gd name="connsiteY40" fmla="*/ 92601 h 382518"/>
                <a:gd name="connsiteX41" fmla="*/ 149225 w 172441"/>
                <a:gd name="connsiteY41" fmla="*/ 53559 h 382518"/>
                <a:gd name="connsiteX42" fmla="*/ 100607 w 172441"/>
                <a:gd name="connsiteY42" fmla="*/ 2560 h 382518"/>
                <a:gd name="connsiteX0" fmla="*/ 100607 w 172441"/>
                <a:gd name="connsiteY0" fmla="*/ 2560 h 382518"/>
                <a:gd name="connsiteX1" fmla="*/ 53429 w 172441"/>
                <a:gd name="connsiteY1" fmla="*/ 9754 h 382518"/>
                <a:gd name="connsiteX2" fmla="*/ 26789 w 172441"/>
                <a:gd name="connsiteY2" fmla="*/ 28307 h 382518"/>
                <a:gd name="connsiteX3" fmla="*/ 10120 w 172441"/>
                <a:gd name="connsiteY3" fmla="*/ 64026 h 382518"/>
                <a:gd name="connsiteX4" fmla="*/ 5357 w 172441"/>
                <a:gd name="connsiteY4" fmla="*/ 97364 h 382518"/>
                <a:gd name="connsiteX5" fmla="*/ 5357 w 172441"/>
                <a:gd name="connsiteY5" fmla="*/ 154514 h 382518"/>
                <a:gd name="connsiteX6" fmla="*/ 5357 w 172441"/>
                <a:gd name="connsiteY6" fmla="*/ 202139 h 382518"/>
                <a:gd name="connsiteX7" fmla="*/ 595 w 172441"/>
                <a:gd name="connsiteY7" fmla="*/ 259289 h 382518"/>
                <a:gd name="connsiteX8" fmla="*/ 595 w 172441"/>
                <a:gd name="connsiteY8" fmla="*/ 311676 h 382518"/>
                <a:gd name="connsiteX9" fmla="*/ 5357 w 172441"/>
                <a:gd name="connsiteY9" fmla="*/ 352157 h 382518"/>
                <a:gd name="connsiteX10" fmla="*/ 17264 w 172441"/>
                <a:gd name="connsiteY10" fmla="*/ 380732 h 382518"/>
                <a:gd name="connsiteX11" fmla="*/ 45839 w 172441"/>
                <a:gd name="connsiteY11" fmla="*/ 378351 h 382518"/>
                <a:gd name="connsiteX12" fmla="*/ 62507 w 172441"/>
                <a:gd name="connsiteY12" fmla="*/ 368826 h 382518"/>
                <a:gd name="connsiteX13" fmla="*/ 67270 w 172441"/>
                <a:gd name="connsiteY13" fmla="*/ 347395 h 382518"/>
                <a:gd name="connsiteX14" fmla="*/ 57745 w 172441"/>
                <a:gd name="connsiteY14" fmla="*/ 318820 h 382518"/>
                <a:gd name="connsiteX15" fmla="*/ 57745 w 172441"/>
                <a:gd name="connsiteY15" fmla="*/ 283101 h 382518"/>
                <a:gd name="connsiteX16" fmla="*/ 62507 w 172441"/>
                <a:gd name="connsiteY16" fmla="*/ 259289 h 382518"/>
                <a:gd name="connsiteX17" fmla="*/ 69651 w 172441"/>
                <a:gd name="connsiteY17" fmla="*/ 228332 h 382518"/>
                <a:gd name="connsiteX18" fmla="*/ 64889 w 172441"/>
                <a:gd name="connsiteY18" fmla="*/ 185470 h 382518"/>
                <a:gd name="connsiteX19" fmla="*/ 62507 w 172441"/>
                <a:gd name="connsiteY19" fmla="*/ 140226 h 382518"/>
                <a:gd name="connsiteX20" fmla="*/ 62507 w 172441"/>
                <a:gd name="connsiteY20" fmla="*/ 104507 h 382518"/>
                <a:gd name="connsiteX21" fmla="*/ 79176 w 172441"/>
                <a:gd name="connsiteY21" fmla="*/ 90220 h 382518"/>
                <a:gd name="connsiteX22" fmla="*/ 95845 w 172441"/>
                <a:gd name="connsiteY22" fmla="*/ 104507 h 382518"/>
                <a:gd name="connsiteX23" fmla="*/ 88701 w 172441"/>
                <a:gd name="connsiteY23" fmla="*/ 137845 h 382518"/>
                <a:gd name="connsiteX24" fmla="*/ 88701 w 172441"/>
                <a:gd name="connsiteY24" fmla="*/ 178326 h 382518"/>
                <a:gd name="connsiteX25" fmla="*/ 86320 w 172441"/>
                <a:gd name="connsiteY25" fmla="*/ 218807 h 382518"/>
                <a:gd name="connsiteX26" fmla="*/ 86320 w 172441"/>
                <a:gd name="connsiteY26" fmla="*/ 256907 h 382518"/>
                <a:gd name="connsiteX27" fmla="*/ 86320 w 172441"/>
                <a:gd name="connsiteY27" fmla="*/ 295007 h 382518"/>
                <a:gd name="connsiteX28" fmla="*/ 91082 w 172441"/>
                <a:gd name="connsiteY28" fmla="*/ 328345 h 382518"/>
                <a:gd name="connsiteX29" fmla="*/ 102989 w 172441"/>
                <a:gd name="connsiteY29" fmla="*/ 359301 h 382518"/>
                <a:gd name="connsiteX30" fmla="*/ 119657 w 172441"/>
                <a:gd name="connsiteY30" fmla="*/ 378351 h 382518"/>
                <a:gd name="connsiteX31" fmla="*/ 152995 w 172441"/>
                <a:gd name="connsiteY31" fmla="*/ 378351 h 382518"/>
                <a:gd name="connsiteX32" fmla="*/ 172045 w 172441"/>
                <a:gd name="connsiteY32" fmla="*/ 361682 h 382518"/>
                <a:gd name="connsiteX33" fmla="*/ 164901 w 172441"/>
                <a:gd name="connsiteY33" fmla="*/ 333107 h 382518"/>
                <a:gd name="connsiteX34" fmla="*/ 152995 w 172441"/>
                <a:gd name="connsiteY34" fmla="*/ 321201 h 382518"/>
                <a:gd name="connsiteX35" fmla="*/ 145851 w 172441"/>
                <a:gd name="connsiteY35" fmla="*/ 292626 h 382518"/>
                <a:gd name="connsiteX36" fmla="*/ 141089 w 172441"/>
                <a:gd name="connsiteY36" fmla="*/ 252145 h 382518"/>
                <a:gd name="connsiteX37" fmla="*/ 139700 w 172441"/>
                <a:gd name="connsiteY37" fmla="*/ 221189 h 382518"/>
                <a:gd name="connsiteX38" fmla="*/ 143470 w 172441"/>
                <a:gd name="connsiteY38" fmla="*/ 185470 h 382518"/>
                <a:gd name="connsiteX39" fmla="*/ 147786 w 172441"/>
                <a:gd name="connsiteY39" fmla="*/ 147370 h 382518"/>
                <a:gd name="connsiteX40" fmla="*/ 152995 w 172441"/>
                <a:gd name="connsiteY40" fmla="*/ 92601 h 382518"/>
                <a:gd name="connsiteX41" fmla="*/ 149225 w 172441"/>
                <a:gd name="connsiteY41" fmla="*/ 53559 h 382518"/>
                <a:gd name="connsiteX42" fmla="*/ 100607 w 172441"/>
                <a:gd name="connsiteY42" fmla="*/ 2560 h 382518"/>
                <a:gd name="connsiteX0" fmla="*/ 100607 w 172441"/>
                <a:gd name="connsiteY0" fmla="*/ 2560 h 382518"/>
                <a:gd name="connsiteX1" fmla="*/ 53429 w 172441"/>
                <a:gd name="connsiteY1" fmla="*/ 9754 h 382518"/>
                <a:gd name="connsiteX2" fmla="*/ 26789 w 172441"/>
                <a:gd name="connsiteY2" fmla="*/ 28307 h 382518"/>
                <a:gd name="connsiteX3" fmla="*/ 10120 w 172441"/>
                <a:gd name="connsiteY3" fmla="*/ 64026 h 382518"/>
                <a:gd name="connsiteX4" fmla="*/ 5357 w 172441"/>
                <a:gd name="connsiteY4" fmla="*/ 97364 h 382518"/>
                <a:gd name="connsiteX5" fmla="*/ 5357 w 172441"/>
                <a:gd name="connsiteY5" fmla="*/ 154514 h 382518"/>
                <a:gd name="connsiteX6" fmla="*/ 5357 w 172441"/>
                <a:gd name="connsiteY6" fmla="*/ 202139 h 382518"/>
                <a:gd name="connsiteX7" fmla="*/ 595 w 172441"/>
                <a:gd name="connsiteY7" fmla="*/ 259289 h 382518"/>
                <a:gd name="connsiteX8" fmla="*/ 595 w 172441"/>
                <a:gd name="connsiteY8" fmla="*/ 311676 h 382518"/>
                <a:gd name="connsiteX9" fmla="*/ 5357 w 172441"/>
                <a:gd name="connsiteY9" fmla="*/ 352157 h 382518"/>
                <a:gd name="connsiteX10" fmla="*/ 17264 w 172441"/>
                <a:gd name="connsiteY10" fmla="*/ 380732 h 382518"/>
                <a:gd name="connsiteX11" fmla="*/ 45839 w 172441"/>
                <a:gd name="connsiteY11" fmla="*/ 378351 h 382518"/>
                <a:gd name="connsiteX12" fmla="*/ 62507 w 172441"/>
                <a:gd name="connsiteY12" fmla="*/ 368826 h 382518"/>
                <a:gd name="connsiteX13" fmla="*/ 67270 w 172441"/>
                <a:gd name="connsiteY13" fmla="*/ 347395 h 382518"/>
                <a:gd name="connsiteX14" fmla="*/ 57745 w 172441"/>
                <a:gd name="connsiteY14" fmla="*/ 318820 h 382518"/>
                <a:gd name="connsiteX15" fmla="*/ 57745 w 172441"/>
                <a:gd name="connsiteY15" fmla="*/ 283101 h 382518"/>
                <a:gd name="connsiteX16" fmla="*/ 62507 w 172441"/>
                <a:gd name="connsiteY16" fmla="*/ 259289 h 382518"/>
                <a:gd name="connsiteX17" fmla="*/ 69651 w 172441"/>
                <a:gd name="connsiteY17" fmla="*/ 228332 h 382518"/>
                <a:gd name="connsiteX18" fmla="*/ 64889 w 172441"/>
                <a:gd name="connsiteY18" fmla="*/ 185470 h 382518"/>
                <a:gd name="connsiteX19" fmla="*/ 62507 w 172441"/>
                <a:gd name="connsiteY19" fmla="*/ 140226 h 382518"/>
                <a:gd name="connsiteX20" fmla="*/ 62507 w 172441"/>
                <a:gd name="connsiteY20" fmla="*/ 104507 h 382518"/>
                <a:gd name="connsiteX21" fmla="*/ 79176 w 172441"/>
                <a:gd name="connsiteY21" fmla="*/ 90220 h 382518"/>
                <a:gd name="connsiteX22" fmla="*/ 95845 w 172441"/>
                <a:gd name="connsiteY22" fmla="*/ 104507 h 382518"/>
                <a:gd name="connsiteX23" fmla="*/ 88701 w 172441"/>
                <a:gd name="connsiteY23" fmla="*/ 137845 h 382518"/>
                <a:gd name="connsiteX24" fmla="*/ 88701 w 172441"/>
                <a:gd name="connsiteY24" fmla="*/ 178326 h 382518"/>
                <a:gd name="connsiteX25" fmla="*/ 86320 w 172441"/>
                <a:gd name="connsiteY25" fmla="*/ 218807 h 382518"/>
                <a:gd name="connsiteX26" fmla="*/ 86320 w 172441"/>
                <a:gd name="connsiteY26" fmla="*/ 256907 h 382518"/>
                <a:gd name="connsiteX27" fmla="*/ 86320 w 172441"/>
                <a:gd name="connsiteY27" fmla="*/ 295007 h 382518"/>
                <a:gd name="connsiteX28" fmla="*/ 91082 w 172441"/>
                <a:gd name="connsiteY28" fmla="*/ 328345 h 382518"/>
                <a:gd name="connsiteX29" fmla="*/ 102989 w 172441"/>
                <a:gd name="connsiteY29" fmla="*/ 359301 h 382518"/>
                <a:gd name="connsiteX30" fmla="*/ 119657 w 172441"/>
                <a:gd name="connsiteY30" fmla="*/ 378351 h 382518"/>
                <a:gd name="connsiteX31" fmla="*/ 152995 w 172441"/>
                <a:gd name="connsiteY31" fmla="*/ 378351 h 382518"/>
                <a:gd name="connsiteX32" fmla="*/ 172045 w 172441"/>
                <a:gd name="connsiteY32" fmla="*/ 361682 h 382518"/>
                <a:gd name="connsiteX33" fmla="*/ 164901 w 172441"/>
                <a:gd name="connsiteY33" fmla="*/ 335935 h 382518"/>
                <a:gd name="connsiteX34" fmla="*/ 152995 w 172441"/>
                <a:gd name="connsiteY34" fmla="*/ 321201 h 382518"/>
                <a:gd name="connsiteX35" fmla="*/ 145851 w 172441"/>
                <a:gd name="connsiteY35" fmla="*/ 292626 h 382518"/>
                <a:gd name="connsiteX36" fmla="*/ 141089 w 172441"/>
                <a:gd name="connsiteY36" fmla="*/ 252145 h 382518"/>
                <a:gd name="connsiteX37" fmla="*/ 139700 w 172441"/>
                <a:gd name="connsiteY37" fmla="*/ 221189 h 382518"/>
                <a:gd name="connsiteX38" fmla="*/ 143470 w 172441"/>
                <a:gd name="connsiteY38" fmla="*/ 185470 h 382518"/>
                <a:gd name="connsiteX39" fmla="*/ 147786 w 172441"/>
                <a:gd name="connsiteY39" fmla="*/ 147370 h 382518"/>
                <a:gd name="connsiteX40" fmla="*/ 152995 w 172441"/>
                <a:gd name="connsiteY40" fmla="*/ 92601 h 382518"/>
                <a:gd name="connsiteX41" fmla="*/ 149225 w 172441"/>
                <a:gd name="connsiteY41" fmla="*/ 53559 h 382518"/>
                <a:gd name="connsiteX42" fmla="*/ 100607 w 172441"/>
                <a:gd name="connsiteY42" fmla="*/ 2560 h 382518"/>
                <a:gd name="connsiteX0" fmla="*/ 100607 w 172441"/>
                <a:gd name="connsiteY0" fmla="*/ 2560 h 381049"/>
                <a:gd name="connsiteX1" fmla="*/ 53429 w 172441"/>
                <a:gd name="connsiteY1" fmla="*/ 9754 h 381049"/>
                <a:gd name="connsiteX2" fmla="*/ 26789 w 172441"/>
                <a:gd name="connsiteY2" fmla="*/ 28307 h 381049"/>
                <a:gd name="connsiteX3" fmla="*/ 10120 w 172441"/>
                <a:gd name="connsiteY3" fmla="*/ 64026 h 381049"/>
                <a:gd name="connsiteX4" fmla="*/ 5357 w 172441"/>
                <a:gd name="connsiteY4" fmla="*/ 97364 h 381049"/>
                <a:gd name="connsiteX5" fmla="*/ 5357 w 172441"/>
                <a:gd name="connsiteY5" fmla="*/ 154514 h 381049"/>
                <a:gd name="connsiteX6" fmla="*/ 5357 w 172441"/>
                <a:gd name="connsiteY6" fmla="*/ 202139 h 381049"/>
                <a:gd name="connsiteX7" fmla="*/ 595 w 172441"/>
                <a:gd name="connsiteY7" fmla="*/ 259289 h 381049"/>
                <a:gd name="connsiteX8" fmla="*/ 595 w 172441"/>
                <a:gd name="connsiteY8" fmla="*/ 311676 h 381049"/>
                <a:gd name="connsiteX9" fmla="*/ 5357 w 172441"/>
                <a:gd name="connsiteY9" fmla="*/ 352157 h 381049"/>
                <a:gd name="connsiteX10" fmla="*/ 17264 w 172441"/>
                <a:gd name="connsiteY10" fmla="*/ 378847 h 381049"/>
                <a:gd name="connsiteX11" fmla="*/ 45839 w 172441"/>
                <a:gd name="connsiteY11" fmla="*/ 378351 h 381049"/>
                <a:gd name="connsiteX12" fmla="*/ 62507 w 172441"/>
                <a:gd name="connsiteY12" fmla="*/ 368826 h 381049"/>
                <a:gd name="connsiteX13" fmla="*/ 67270 w 172441"/>
                <a:gd name="connsiteY13" fmla="*/ 347395 h 381049"/>
                <a:gd name="connsiteX14" fmla="*/ 57745 w 172441"/>
                <a:gd name="connsiteY14" fmla="*/ 318820 h 381049"/>
                <a:gd name="connsiteX15" fmla="*/ 57745 w 172441"/>
                <a:gd name="connsiteY15" fmla="*/ 283101 h 381049"/>
                <a:gd name="connsiteX16" fmla="*/ 62507 w 172441"/>
                <a:gd name="connsiteY16" fmla="*/ 259289 h 381049"/>
                <a:gd name="connsiteX17" fmla="*/ 69651 w 172441"/>
                <a:gd name="connsiteY17" fmla="*/ 228332 h 381049"/>
                <a:gd name="connsiteX18" fmla="*/ 64889 w 172441"/>
                <a:gd name="connsiteY18" fmla="*/ 185470 h 381049"/>
                <a:gd name="connsiteX19" fmla="*/ 62507 w 172441"/>
                <a:gd name="connsiteY19" fmla="*/ 140226 h 381049"/>
                <a:gd name="connsiteX20" fmla="*/ 62507 w 172441"/>
                <a:gd name="connsiteY20" fmla="*/ 104507 h 381049"/>
                <a:gd name="connsiteX21" fmla="*/ 79176 w 172441"/>
                <a:gd name="connsiteY21" fmla="*/ 90220 h 381049"/>
                <a:gd name="connsiteX22" fmla="*/ 95845 w 172441"/>
                <a:gd name="connsiteY22" fmla="*/ 104507 h 381049"/>
                <a:gd name="connsiteX23" fmla="*/ 88701 w 172441"/>
                <a:gd name="connsiteY23" fmla="*/ 137845 h 381049"/>
                <a:gd name="connsiteX24" fmla="*/ 88701 w 172441"/>
                <a:gd name="connsiteY24" fmla="*/ 178326 h 381049"/>
                <a:gd name="connsiteX25" fmla="*/ 86320 w 172441"/>
                <a:gd name="connsiteY25" fmla="*/ 218807 h 381049"/>
                <a:gd name="connsiteX26" fmla="*/ 86320 w 172441"/>
                <a:gd name="connsiteY26" fmla="*/ 256907 h 381049"/>
                <a:gd name="connsiteX27" fmla="*/ 86320 w 172441"/>
                <a:gd name="connsiteY27" fmla="*/ 295007 h 381049"/>
                <a:gd name="connsiteX28" fmla="*/ 91082 w 172441"/>
                <a:gd name="connsiteY28" fmla="*/ 328345 h 381049"/>
                <a:gd name="connsiteX29" fmla="*/ 102989 w 172441"/>
                <a:gd name="connsiteY29" fmla="*/ 359301 h 381049"/>
                <a:gd name="connsiteX30" fmla="*/ 119657 w 172441"/>
                <a:gd name="connsiteY30" fmla="*/ 378351 h 381049"/>
                <a:gd name="connsiteX31" fmla="*/ 152995 w 172441"/>
                <a:gd name="connsiteY31" fmla="*/ 378351 h 381049"/>
                <a:gd name="connsiteX32" fmla="*/ 172045 w 172441"/>
                <a:gd name="connsiteY32" fmla="*/ 361682 h 381049"/>
                <a:gd name="connsiteX33" fmla="*/ 164901 w 172441"/>
                <a:gd name="connsiteY33" fmla="*/ 335935 h 381049"/>
                <a:gd name="connsiteX34" fmla="*/ 152995 w 172441"/>
                <a:gd name="connsiteY34" fmla="*/ 321201 h 381049"/>
                <a:gd name="connsiteX35" fmla="*/ 145851 w 172441"/>
                <a:gd name="connsiteY35" fmla="*/ 292626 h 381049"/>
                <a:gd name="connsiteX36" fmla="*/ 141089 w 172441"/>
                <a:gd name="connsiteY36" fmla="*/ 252145 h 381049"/>
                <a:gd name="connsiteX37" fmla="*/ 139700 w 172441"/>
                <a:gd name="connsiteY37" fmla="*/ 221189 h 381049"/>
                <a:gd name="connsiteX38" fmla="*/ 143470 w 172441"/>
                <a:gd name="connsiteY38" fmla="*/ 185470 h 381049"/>
                <a:gd name="connsiteX39" fmla="*/ 147786 w 172441"/>
                <a:gd name="connsiteY39" fmla="*/ 147370 h 381049"/>
                <a:gd name="connsiteX40" fmla="*/ 152995 w 172441"/>
                <a:gd name="connsiteY40" fmla="*/ 92601 h 381049"/>
                <a:gd name="connsiteX41" fmla="*/ 149225 w 172441"/>
                <a:gd name="connsiteY41" fmla="*/ 53559 h 381049"/>
                <a:gd name="connsiteX42" fmla="*/ 100607 w 172441"/>
                <a:gd name="connsiteY42" fmla="*/ 2560 h 381049"/>
                <a:gd name="connsiteX0" fmla="*/ 100607 w 172441"/>
                <a:gd name="connsiteY0" fmla="*/ 2560 h 381049"/>
                <a:gd name="connsiteX1" fmla="*/ 53429 w 172441"/>
                <a:gd name="connsiteY1" fmla="*/ 9754 h 381049"/>
                <a:gd name="connsiteX2" fmla="*/ 26789 w 172441"/>
                <a:gd name="connsiteY2" fmla="*/ 28307 h 381049"/>
                <a:gd name="connsiteX3" fmla="*/ 10120 w 172441"/>
                <a:gd name="connsiteY3" fmla="*/ 64026 h 381049"/>
                <a:gd name="connsiteX4" fmla="*/ 5357 w 172441"/>
                <a:gd name="connsiteY4" fmla="*/ 97364 h 381049"/>
                <a:gd name="connsiteX5" fmla="*/ 5357 w 172441"/>
                <a:gd name="connsiteY5" fmla="*/ 154514 h 381049"/>
                <a:gd name="connsiteX6" fmla="*/ 5357 w 172441"/>
                <a:gd name="connsiteY6" fmla="*/ 202139 h 381049"/>
                <a:gd name="connsiteX7" fmla="*/ 595 w 172441"/>
                <a:gd name="connsiteY7" fmla="*/ 259289 h 381049"/>
                <a:gd name="connsiteX8" fmla="*/ 595 w 172441"/>
                <a:gd name="connsiteY8" fmla="*/ 311676 h 381049"/>
                <a:gd name="connsiteX9" fmla="*/ 5357 w 172441"/>
                <a:gd name="connsiteY9" fmla="*/ 352157 h 381049"/>
                <a:gd name="connsiteX10" fmla="*/ 17264 w 172441"/>
                <a:gd name="connsiteY10" fmla="*/ 378847 h 381049"/>
                <a:gd name="connsiteX11" fmla="*/ 45839 w 172441"/>
                <a:gd name="connsiteY11" fmla="*/ 378351 h 381049"/>
                <a:gd name="connsiteX12" fmla="*/ 62507 w 172441"/>
                <a:gd name="connsiteY12" fmla="*/ 368826 h 381049"/>
                <a:gd name="connsiteX13" fmla="*/ 67270 w 172441"/>
                <a:gd name="connsiteY13" fmla="*/ 347395 h 381049"/>
                <a:gd name="connsiteX14" fmla="*/ 57745 w 172441"/>
                <a:gd name="connsiteY14" fmla="*/ 318820 h 381049"/>
                <a:gd name="connsiteX15" fmla="*/ 57745 w 172441"/>
                <a:gd name="connsiteY15" fmla="*/ 283101 h 381049"/>
                <a:gd name="connsiteX16" fmla="*/ 62507 w 172441"/>
                <a:gd name="connsiteY16" fmla="*/ 259289 h 381049"/>
                <a:gd name="connsiteX17" fmla="*/ 67766 w 172441"/>
                <a:gd name="connsiteY17" fmla="*/ 228332 h 381049"/>
                <a:gd name="connsiteX18" fmla="*/ 64889 w 172441"/>
                <a:gd name="connsiteY18" fmla="*/ 185470 h 381049"/>
                <a:gd name="connsiteX19" fmla="*/ 62507 w 172441"/>
                <a:gd name="connsiteY19" fmla="*/ 140226 h 381049"/>
                <a:gd name="connsiteX20" fmla="*/ 62507 w 172441"/>
                <a:gd name="connsiteY20" fmla="*/ 104507 h 381049"/>
                <a:gd name="connsiteX21" fmla="*/ 79176 w 172441"/>
                <a:gd name="connsiteY21" fmla="*/ 90220 h 381049"/>
                <a:gd name="connsiteX22" fmla="*/ 95845 w 172441"/>
                <a:gd name="connsiteY22" fmla="*/ 104507 h 381049"/>
                <a:gd name="connsiteX23" fmla="*/ 88701 w 172441"/>
                <a:gd name="connsiteY23" fmla="*/ 137845 h 381049"/>
                <a:gd name="connsiteX24" fmla="*/ 88701 w 172441"/>
                <a:gd name="connsiteY24" fmla="*/ 178326 h 381049"/>
                <a:gd name="connsiteX25" fmla="*/ 86320 w 172441"/>
                <a:gd name="connsiteY25" fmla="*/ 218807 h 381049"/>
                <a:gd name="connsiteX26" fmla="*/ 86320 w 172441"/>
                <a:gd name="connsiteY26" fmla="*/ 256907 h 381049"/>
                <a:gd name="connsiteX27" fmla="*/ 86320 w 172441"/>
                <a:gd name="connsiteY27" fmla="*/ 295007 h 381049"/>
                <a:gd name="connsiteX28" fmla="*/ 91082 w 172441"/>
                <a:gd name="connsiteY28" fmla="*/ 328345 h 381049"/>
                <a:gd name="connsiteX29" fmla="*/ 102989 w 172441"/>
                <a:gd name="connsiteY29" fmla="*/ 359301 h 381049"/>
                <a:gd name="connsiteX30" fmla="*/ 119657 w 172441"/>
                <a:gd name="connsiteY30" fmla="*/ 378351 h 381049"/>
                <a:gd name="connsiteX31" fmla="*/ 152995 w 172441"/>
                <a:gd name="connsiteY31" fmla="*/ 378351 h 381049"/>
                <a:gd name="connsiteX32" fmla="*/ 172045 w 172441"/>
                <a:gd name="connsiteY32" fmla="*/ 361682 h 381049"/>
                <a:gd name="connsiteX33" fmla="*/ 164901 w 172441"/>
                <a:gd name="connsiteY33" fmla="*/ 335935 h 381049"/>
                <a:gd name="connsiteX34" fmla="*/ 152995 w 172441"/>
                <a:gd name="connsiteY34" fmla="*/ 321201 h 381049"/>
                <a:gd name="connsiteX35" fmla="*/ 145851 w 172441"/>
                <a:gd name="connsiteY35" fmla="*/ 292626 h 381049"/>
                <a:gd name="connsiteX36" fmla="*/ 141089 w 172441"/>
                <a:gd name="connsiteY36" fmla="*/ 252145 h 381049"/>
                <a:gd name="connsiteX37" fmla="*/ 139700 w 172441"/>
                <a:gd name="connsiteY37" fmla="*/ 221189 h 381049"/>
                <a:gd name="connsiteX38" fmla="*/ 143470 w 172441"/>
                <a:gd name="connsiteY38" fmla="*/ 185470 h 381049"/>
                <a:gd name="connsiteX39" fmla="*/ 147786 w 172441"/>
                <a:gd name="connsiteY39" fmla="*/ 147370 h 381049"/>
                <a:gd name="connsiteX40" fmla="*/ 152995 w 172441"/>
                <a:gd name="connsiteY40" fmla="*/ 92601 h 381049"/>
                <a:gd name="connsiteX41" fmla="*/ 149225 w 172441"/>
                <a:gd name="connsiteY41" fmla="*/ 53559 h 381049"/>
                <a:gd name="connsiteX42" fmla="*/ 100607 w 172441"/>
                <a:gd name="connsiteY42" fmla="*/ 2560 h 381049"/>
                <a:gd name="connsiteX0" fmla="*/ 100607 w 172441"/>
                <a:gd name="connsiteY0" fmla="*/ 2560 h 381049"/>
                <a:gd name="connsiteX1" fmla="*/ 53429 w 172441"/>
                <a:gd name="connsiteY1" fmla="*/ 9754 h 381049"/>
                <a:gd name="connsiteX2" fmla="*/ 26789 w 172441"/>
                <a:gd name="connsiteY2" fmla="*/ 28307 h 381049"/>
                <a:gd name="connsiteX3" fmla="*/ 10120 w 172441"/>
                <a:gd name="connsiteY3" fmla="*/ 64026 h 381049"/>
                <a:gd name="connsiteX4" fmla="*/ 5357 w 172441"/>
                <a:gd name="connsiteY4" fmla="*/ 97364 h 381049"/>
                <a:gd name="connsiteX5" fmla="*/ 5357 w 172441"/>
                <a:gd name="connsiteY5" fmla="*/ 154514 h 381049"/>
                <a:gd name="connsiteX6" fmla="*/ 5357 w 172441"/>
                <a:gd name="connsiteY6" fmla="*/ 202139 h 381049"/>
                <a:gd name="connsiteX7" fmla="*/ 595 w 172441"/>
                <a:gd name="connsiteY7" fmla="*/ 259289 h 381049"/>
                <a:gd name="connsiteX8" fmla="*/ 595 w 172441"/>
                <a:gd name="connsiteY8" fmla="*/ 311676 h 381049"/>
                <a:gd name="connsiteX9" fmla="*/ 5357 w 172441"/>
                <a:gd name="connsiteY9" fmla="*/ 352157 h 381049"/>
                <a:gd name="connsiteX10" fmla="*/ 17264 w 172441"/>
                <a:gd name="connsiteY10" fmla="*/ 378847 h 381049"/>
                <a:gd name="connsiteX11" fmla="*/ 45839 w 172441"/>
                <a:gd name="connsiteY11" fmla="*/ 378351 h 381049"/>
                <a:gd name="connsiteX12" fmla="*/ 62507 w 172441"/>
                <a:gd name="connsiteY12" fmla="*/ 368826 h 381049"/>
                <a:gd name="connsiteX13" fmla="*/ 67270 w 172441"/>
                <a:gd name="connsiteY13" fmla="*/ 347395 h 381049"/>
                <a:gd name="connsiteX14" fmla="*/ 57745 w 172441"/>
                <a:gd name="connsiteY14" fmla="*/ 318820 h 381049"/>
                <a:gd name="connsiteX15" fmla="*/ 57745 w 172441"/>
                <a:gd name="connsiteY15" fmla="*/ 283101 h 381049"/>
                <a:gd name="connsiteX16" fmla="*/ 62507 w 172441"/>
                <a:gd name="connsiteY16" fmla="*/ 259289 h 381049"/>
                <a:gd name="connsiteX17" fmla="*/ 67766 w 172441"/>
                <a:gd name="connsiteY17" fmla="*/ 228332 h 381049"/>
                <a:gd name="connsiteX18" fmla="*/ 64889 w 172441"/>
                <a:gd name="connsiteY18" fmla="*/ 185470 h 381049"/>
                <a:gd name="connsiteX19" fmla="*/ 62507 w 172441"/>
                <a:gd name="connsiteY19" fmla="*/ 140226 h 381049"/>
                <a:gd name="connsiteX20" fmla="*/ 62507 w 172441"/>
                <a:gd name="connsiteY20" fmla="*/ 104507 h 381049"/>
                <a:gd name="connsiteX21" fmla="*/ 79176 w 172441"/>
                <a:gd name="connsiteY21" fmla="*/ 90220 h 381049"/>
                <a:gd name="connsiteX22" fmla="*/ 95845 w 172441"/>
                <a:gd name="connsiteY22" fmla="*/ 104507 h 381049"/>
                <a:gd name="connsiteX23" fmla="*/ 91529 w 172441"/>
                <a:gd name="connsiteY23" fmla="*/ 137845 h 381049"/>
                <a:gd name="connsiteX24" fmla="*/ 88701 w 172441"/>
                <a:gd name="connsiteY24" fmla="*/ 178326 h 381049"/>
                <a:gd name="connsiteX25" fmla="*/ 86320 w 172441"/>
                <a:gd name="connsiteY25" fmla="*/ 218807 h 381049"/>
                <a:gd name="connsiteX26" fmla="*/ 86320 w 172441"/>
                <a:gd name="connsiteY26" fmla="*/ 256907 h 381049"/>
                <a:gd name="connsiteX27" fmla="*/ 86320 w 172441"/>
                <a:gd name="connsiteY27" fmla="*/ 295007 h 381049"/>
                <a:gd name="connsiteX28" fmla="*/ 91082 w 172441"/>
                <a:gd name="connsiteY28" fmla="*/ 328345 h 381049"/>
                <a:gd name="connsiteX29" fmla="*/ 102989 w 172441"/>
                <a:gd name="connsiteY29" fmla="*/ 359301 h 381049"/>
                <a:gd name="connsiteX30" fmla="*/ 119657 w 172441"/>
                <a:gd name="connsiteY30" fmla="*/ 378351 h 381049"/>
                <a:gd name="connsiteX31" fmla="*/ 152995 w 172441"/>
                <a:gd name="connsiteY31" fmla="*/ 378351 h 381049"/>
                <a:gd name="connsiteX32" fmla="*/ 172045 w 172441"/>
                <a:gd name="connsiteY32" fmla="*/ 361682 h 381049"/>
                <a:gd name="connsiteX33" fmla="*/ 164901 w 172441"/>
                <a:gd name="connsiteY33" fmla="*/ 335935 h 381049"/>
                <a:gd name="connsiteX34" fmla="*/ 152995 w 172441"/>
                <a:gd name="connsiteY34" fmla="*/ 321201 h 381049"/>
                <a:gd name="connsiteX35" fmla="*/ 145851 w 172441"/>
                <a:gd name="connsiteY35" fmla="*/ 292626 h 381049"/>
                <a:gd name="connsiteX36" fmla="*/ 141089 w 172441"/>
                <a:gd name="connsiteY36" fmla="*/ 252145 h 381049"/>
                <a:gd name="connsiteX37" fmla="*/ 139700 w 172441"/>
                <a:gd name="connsiteY37" fmla="*/ 221189 h 381049"/>
                <a:gd name="connsiteX38" fmla="*/ 143470 w 172441"/>
                <a:gd name="connsiteY38" fmla="*/ 185470 h 381049"/>
                <a:gd name="connsiteX39" fmla="*/ 147786 w 172441"/>
                <a:gd name="connsiteY39" fmla="*/ 147370 h 381049"/>
                <a:gd name="connsiteX40" fmla="*/ 152995 w 172441"/>
                <a:gd name="connsiteY40" fmla="*/ 92601 h 381049"/>
                <a:gd name="connsiteX41" fmla="*/ 149225 w 172441"/>
                <a:gd name="connsiteY41" fmla="*/ 53559 h 381049"/>
                <a:gd name="connsiteX42" fmla="*/ 100607 w 172441"/>
                <a:gd name="connsiteY42" fmla="*/ 2560 h 381049"/>
                <a:gd name="connsiteX0" fmla="*/ 100607 w 172441"/>
                <a:gd name="connsiteY0" fmla="*/ 3028 h 381517"/>
                <a:gd name="connsiteX1" fmla="*/ 56257 w 172441"/>
                <a:gd name="connsiteY1" fmla="*/ 8337 h 381517"/>
                <a:gd name="connsiteX2" fmla="*/ 26789 w 172441"/>
                <a:gd name="connsiteY2" fmla="*/ 28775 h 381517"/>
                <a:gd name="connsiteX3" fmla="*/ 10120 w 172441"/>
                <a:gd name="connsiteY3" fmla="*/ 64494 h 381517"/>
                <a:gd name="connsiteX4" fmla="*/ 5357 w 172441"/>
                <a:gd name="connsiteY4" fmla="*/ 97832 h 381517"/>
                <a:gd name="connsiteX5" fmla="*/ 5357 w 172441"/>
                <a:gd name="connsiteY5" fmla="*/ 154982 h 381517"/>
                <a:gd name="connsiteX6" fmla="*/ 5357 w 172441"/>
                <a:gd name="connsiteY6" fmla="*/ 202607 h 381517"/>
                <a:gd name="connsiteX7" fmla="*/ 595 w 172441"/>
                <a:gd name="connsiteY7" fmla="*/ 259757 h 381517"/>
                <a:gd name="connsiteX8" fmla="*/ 595 w 172441"/>
                <a:gd name="connsiteY8" fmla="*/ 312144 h 381517"/>
                <a:gd name="connsiteX9" fmla="*/ 5357 w 172441"/>
                <a:gd name="connsiteY9" fmla="*/ 352625 h 381517"/>
                <a:gd name="connsiteX10" fmla="*/ 17264 w 172441"/>
                <a:gd name="connsiteY10" fmla="*/ 379315 h 381517"/>
                <a:gd name="connsiteX11" fmla="*/ 45839 w 172441"/>
                <a:gd name="connsiteY11" fmla="*/ 378819 h 381517"/>
                <a:gd name="connsiteX12" fmla="*/ 62507 w 172441"/>
                <a:gd name="connsiteY12" fmla="*/ 369294 h 381517"/>
                <a:gd name="connsiteX13" fmla="*/ 67270 w 172441"/>
                <a:gd name="connsiteY13" fmla="*/ 347863 h 381517"/>
                <a:gd name="connsiteX14" fmla="*/ 57745 w 172441"/>
                <a:gd name="connsiteY14" fmla="*/ 319288 h 381517"/>
                <a:gd name="connsiteX15" fmla="*/ 57745 w 172441"/>
                <a:gd name="connsiteY15" fmla="*/ 283569 h 381517"/>
                <a:gd name="connsiteX16" fmla="*/ 62507 w 172441"/>
                <a:gd name="connsiteY16" fmla="*/ 259757 h 381517"/>
                <a:gd name="connsiteX17" fmla="*/ 67766 w 172441"/>
                <a:gd name="connsiteY17" fmla="*/ 228800 h 381517"/>
                <a:gd name="connsiteX18" fmla="*/ 64889 w 172441"/>
                <a:gd name="connsiteY18" fmla="*/ 185938 h 381517"/>
                <a:gd name="connsiteX19" fmla="*/ 62507 w 172441"/>
                <a:gd name="connsiteY19" fmla="*/ 140694 h 381517"/>
                <a:gd name="connsiteX20" fmla="*/ 62507 w 172441"/>
                <a:gd name="connsiteY20" fmla="*/ 104975 h 381517"/>
                <a:gd name="connsiteX21" fmla="*/ 79176 w 172441"/>
                <a:gd name="connsiteY21" fmla="*/ 90688 h 381517"/>
                <a:gd name="connsiteX22" fmla="*/ 95845 w 172441"/>
                <a:gd name="connsiteY22" fmla="*/ 104975 h 381517"/>
                <a:gd name="connsiteX23" fmla="*/ 91529 w 172441"/>
                <a:gd name="connsiteY23" fmla="*/ 138313 h 381517"/>
                <a:gd name="connsiteX24" fmla="*/ 88701 w 172441"/>
                <a:gd name="connsiteY24" fmla="*/ 178794 h 381517"/>
                <a:gd name="connsiteX25" fmla="*/ 86320 w 172441"/>
                <a:gd name="connsiteY25" fmla="*/ 219275 h 381517"/>
                <a:gd name="connsiteX26" fmla="*/ 86320 w 172441"/>
                <a:gd name="connsiteY26" fmla="*/ 257375 h 381517"/>
                <a:gd name="connsiteX27" fmla="*/ 86320 w 172441"/>
                <a:gd name="connsiteY27" fmla="*/ 295475 h 381517"/>
                <a:gd name="connsiteX28" fmla="*/ 91082 w 172441"/>
                <a:gd name="connsiteY28" fmla="*/ 328813 h 381517"/>
                <a:gd name="connsiteX29" fmla="*/ 102989 w 172441"/>
                <a:gd name="connsiteY29" fmla="*/ 359769 h 381517"/>
                <a:gd name="connsiteX30" fmla="*/ 119657 w 172441"/>
                <a:gd name="connsiteY30" fmla="*/ 378819 h 381517"/>
                <a:gd name="connsiteX31" fmla="*/ 152995 w 172441"/>
                <a:gd name="connsiteY31" fmla="*/ 378819 h 381517"/>
                <a:gd name="connsiteX32" fmla="*/ 172045 w 172441"/>
                <a:gd name="connsiteY32" fmla="*/ 362150 h 381517"/>
                <a:gd name="connsiteX33" fmla="*/ 164901 w 172441"/>
                <a:gd name="connsiteY33" fmla="*/ 336403 h 381517"/>
                <a:gd name="connsiteX34" fmla="*/ 152995 w 172441"/>
                <a:gd name="connsiteY34" fmla="*/ 321669 h 381517"/>
                <a:gd name="connsiteX35" fmla="*/ 145851 w 172441"/>
                <a:gd name="connsiteY35" fmla="*/ 293094 h 381517"/>
                <a:gd name="connsiteX36" fmla="*/ 141089 w 172441"/>
                <a:gd name="connsiteY36" fmla="*/ 252613 h 381517"/>
                <a:gd name="connsiteX37" fmla="*/ 139700 w 172441"/>
                <a:gd name="connsiteY37" fmla="*/ 221657 h 381517"/>
                <a:gd name="connsiteX38" fmla="*/ 143470 w 172441"/>
                <a:gd name="connsiteY38" fmla="*/ 185938 h 381517"/>
                <a:gd name="connsiteX39" fmla="*/ 147786 w 172441"/>
                <a:gd name="connsiteY39" fmla="*/ 147838 h 381517"/>
                <a:gd name="connsiteX40" fmla="*/ 152995 w 172441"/>
                <a:gd name="connsiteY40" fmla="*/ 93069 h 381517"/>
                <a:gd name="connsiteX41" fmla="*/ 149225 w 172441"/>
                <a:gd name="connsiteY41" fmla="*/ 54027 h 381517"/>
                <a:gd name="connsiteX42" fmla="*/ 100607 w 172441"/>
                <a:gd name="connsiteY42" fmla="*/ 3028 h 381517"/>
                <a:gd name="connsiteX0" fmla="*/ 100607 w 172441"/>
                <a:gd name="connsiteY0" fmla="*/ 1750 h 380239"/>
                <a:gd name="connsiteX1" fmla="*/ 56257 w 172441"/>
                <a:gd name="connsiteY1" fmla="*/ 7059 h 380239"/>
                <a:gd name="connsiteX2" fmla="*/ 26789 w 172441"/>
                <a:gd name="connsiteY2" fmla="*/ 27497 h 380239"/>
                <a:gd name="connsiteX3" fmla="*/ 10120 w 172441"/>
                <a:gd name="connsiteY3" fmla="*/ 63216 h 380239"/>
                <a:gd name="connsiteX4" fmla="*/ 5357 w 172441"/>
                <a:gd name="connsiteY4" fmla="*/ 96554 h 380239"/>
                <a:gd name="connsiteX5" fmla="*/ 5357 w 172441"/>
                <a:gd name="connsiteY5" fmla="*/ 153704 h 380239"/>
                <a:gd name="connsiteX6" fmla="*/ 5357 w 172441"/>
                <a:gd name="connsiteY6" fmla="*/ 201329 h 380239"/>
                <a:gd name="connsiteX7" fmla="*/ 595 w 172441"/>
                <a:gd name="connsiteY7" fmla="*/ 258479 h 380239"/>
                <a:gd name="connsiteX8" fmla="*/ 595 w 172441"/>
                <a:gd name="connsiteY8" fmla="*/ 310866 h 380239"/>
                <a:gd name="connsiteX9" fmla="*/ 5357 w 172441"/>
                <a:gd name="connsiteY9" fmla="*/ 351347 h 380239"/>
                <a:gd name="connsiteX10" fmla="*/ 17264 w 172441"/>
                <a:gd name="connsiteY10" fmla="*/ 378037 h 380239"/>
                <a:gd name="connsiteX11" fmla="*/ 45839 w 172441"/>
                <a:gd name="connsiteY11" fmla="*/ 377541 h 380239"/>
                <a:gd name="connsiteX12" fmla="*/ 62507 w 172441"/>
                <a:gd name="connsiteY12" fmla="*/ 368016 h 380239"/>
                <a:gd name="connsiteX13" fmla="*/ 67270 w 172441"/>
                <a:gd name="connsiteY13" fmla="*/ 346585 h 380239"/>
                <a:gd name="connsiteX14" fmla="*/ 57745 w 172441"/>
                <a:gd name="connsiteY14" fmla="*/ 318010 h 380239"/>
                <a:gd name="connsiteX15" fmla="*/ 57745 w 172441"/>
                <a:gd name="connsiteY15" fmla="*/ 282291 h 380239"/>
                <a:gd name="connsiteX16" fmla="*/ 62507 w 172441"/>
                <a:gd name="connsiteY16" fmla="*/ 258479 h 380239"/>
                <a:gd name="connsiteX17" fmla="*/ 67766 w 172441"/>
                <a:gd name="connsiteY17" fmla="*/ 227522 h 380239"/>
                <a:gd name="connsiteX18" fmla="*/ 64889 w 172441"/>
                <a:gd name="connsiteY18" fmla="*/ 184660 h 380239"/>
                <a:gd name="connsiteX19" fmla="*/ 62507 w 172441"/>
                <a:gd name="connsiteY19" fmla="*/ 139416 h 380239"/>
                <a:gd name="connsiteX20" fmla="*/ 62507 w 172441"/>
                <a:gd name="connsiteY20" fmla="*/ 103697 h 380239"/>
                <a:gd name="connsiteX21" fmla="*/ 79176 w 172441"/>
                <a:gd name="connsiteY21" fmla="*/ 89410 h 380239"/>
                <a:gd name="connsiteX22" fmla="*/ 95845 w 172441"/>
                <a:gd name="connsiteY22" fmla="*/ 103697 h 380239"/>
                <a:gd name="connsiteX23" fmla="*/ 91529 w 172441"/>
                <a:gd name="connsiteY23" fmla="*/ 137035 h 380239"/>
                <a:gd name="connsiteX24" fmla="*/ 88701 w 172441"/>
                <a:gd name="connsiteY24" fmla="*/ 177516 h 380239"/>
                <a:gd name="connsiteX25" fmla="*/ 86320 w 172441"/>
                <a:gd name="connsiteY25" fmla="*/ 217997 h 380239"/>
                <a:gd name="connsiteX26" fmla="*/ 86320 w 172441"/>
                <a:gd name="connsiteY26" fmla="*/ 256097 h 380239"/>
                <a:gd name="connsiteX27" fmla="*/ 86320 w 172441"/>
                <a:gd name="connsiteY27" fmla="*/ 294197 h 380239"/>
                <a:gd name="connsiteX28" fmla="*/ 91082 w 172441"/>
                <a:gd name="connsiteY28" fmla="*/ 327535 h 380239"/>
                <a:gd name="connsiteX29" fmla="*/ 102989 w 172441"/>
                <a:gd name="connsiteY29" fmla="*/ 358491 h 380239"/>
                <a:gd name="connsiteX30" fmla="*/ 119657 w 172441"/>
                <a:gd name="connsiteY30" fmla="*/ 377541 h 380239"/>
                <a:gd name="connsiteX31" fmla="*/ 152995 w 172441"/>
                <a:gd name="connsiteY31" fmla="*/ 377541 h 380239"/>
                <a:gd name="connsiteX32" fmla="*/ 172045 w 172441"/>
                <a:gd name="connsiteY32" fmla="*/ 360872 h 380239"/>
                <a:gd name="connsiteX33" fmla="*/ 164901 w 172441"/>
                <a:gd name="connsiteY33" fmla="*/ 335125 h 380239"/>
                <a:gd name="connsiteX34" fmla="*/ 152995 w 172441"/>
                <a:gd name="connsiteY34" fmla="*/ 320391 h 380239"/>
                <a:gd name="connsiteX35" fmla="*/ 145851 w 172441"/>
                <a:gd name="connsiteY35" fmla="*/ 291816 h 380239"/>
                <a:gd name="connsiteX36" fmla="*/ 141089 w 172441"/>
                <a:gd name="connsiteY36" fmla="*/ 251335 h 380239"/>
                <a:gd name="connsiteX37" fmla="*/ 139700 w 172441"/>
                <a:gd name="connsiteY37" fmla="*/ 220379 h 380239"/>
                <a:gd name="connsiteX38" fmla="*/ 143470 w 172441"/>
                <a:gd name="connsiteY38" fmla="*/ 184660 h 380239"/>
                <a:gd name="connsiteX39" fmla="*/ 147786 w 172441"/>
                <a:gd name="connsiteY39" fmla="*/ 146560 h 380239"/>
                <a:gd name="connsiteX40" fmla="*/ 152995 w 172441"/>
                <a:gd name="connsiteY40" fmla="*/ 91791 h 380239"/>
                <a:gd name="connsiteX41" fmla="*/ 146701 w 172441"/>
                <a:gd name="connsiteY41" fmla="*/ 35085 h 380239"/>
                <a:gd name="connsiteX42" fmla="*/ 100607 w 172441"/>
                <a:gd name="connsiteY42" fmla="*/ 1750 h 380239"/>
                <a:gd name="connsiteX0" fmla="*/ 100607 w 172441"/>
                <a:gd name="connsiteY0" fmla="*/ 1627 h 380116"/>
                <a:gd name="connsiteX1" fmla="*/ 56257 w 172441"/>
                <a:gd name="connsiteY1" fmla="*/ 6936 h 380116"/>
                <a:gd name="connsiteX2" fmla="*/ 26789 w 172441"/>
                <a:gd name="connsiteY2" fmla="*/ 22326 h 380116"/>
                <a:gd name="connsiteX3" fmla="*/ 10120 w 172441"/>
                <a:gd name="connsiteY3" fmla="*/ 63093 h 380116"/>
                <a:gd name="connsiteX4" fmla="*/ 5357 w 172441"/>
                <a:gd name="connsiteY4" fmla="*/ 96431 h 380116"/>
                <a:gd name="connsiteX5" fmla="*/ 5357 w 172441"/>
                <a:gd name="connsiteY5" fmla="*/ 153581 h 380116"/>
                <a:gd name="connsiteX6" fmla="*/ 5357 w 172441"/>
                <a:gd name="connsiteY6" fmla="*/ 201206 h 380116"/>
                <a:gd name="connsiteX7" fmla="*/ 595 w 172441"/>
                <a:gd name="connsiteY7" fmla="*/ 258356 h 380116"/>
                <a:gd name="connsiteX8" fmla="*/ 595 w 172441"/>
                <a:gd name="connsiteY8" fmla="*/ 310743 h 380116"/>
                <a:gd name="connsiteX9" fmla="*/ 5357 w 172441"/>
                <a:gd name="connsiteY9" fmla="*/ 351224 h 380116"/>
                <a:gd name="connsiteX10" fmla="*/ 17264 w 172441"/>
                <a:gd name="connsiteY10" fmla="*/ 377914 h 380116"/>
                <a:gd name="connsiteX11" fmla="*/ 45839 w 172441"/>
                <a:gd name="connsiteY11" fmla="*/ 377418 h 380116"/>
                <a:gd name="connsiteX12" fmla="*/ 62507 w 172441"/>
                <a:gd name="connsiteY12" fmla="*/ 367893 h 380116"/>
                <a:gd name="connsiteX13" fmla="*/ 67270 w 172441"/>
                <a:gd name="connsiteY13" fmla="*/ 346462 h 380116"/>
                <a:gd name="connsiteX14" fmla="*/ 57745 w 172441"/>
                <a:gd name="connsiteY14" fmla="*/ 317887 h 380116"/>
                <a:gd name="connsiteX15" fmla="*/ 57745 w 172441"/>
                <a:gd name="connsiteY15" fmla="*/ 282168 h 380116"/>
                <a:gd name="connsiteX16" fmla="*/ 62507 w 172441"/>
                <a:gd name="connsiteY16" fmla="*/ 258356 h 380116"/>
                <a:gd name="connsiteX17" fmla="*/ 67766 w 172441"/>
                <a:gd name="connsiteY17" fmla="*/ 227399 h 380116"/>
                <a:gd name="connsiteX18" fmla="*/ 64889 w 172441"/>
                <a:gd name="connsiteY18" fmla="*/ 184537 h 380116"/>
                <a:gd name="connsiteX19" fmla="*/ 62507 w 172441"/>
                <a:gd name="connsiteY19" fmla="*/ 139293 h 380116"/>
                <a:gd name="connsiteX20" fmla="*/ 62507 w 172441"/>
                <a:gd name="connsiteY20" fmla="*/ 103574 h 380116"/>
                <a:gd name="connsiteX21" fmla="*/ 79176 w 172441"/>
                <a:gd name="connsiteY21" fmla="*/ 89287 h 380116"/>
                <a:gd name="connsiteX22" fmla="*/ 95845 w 172441"/>
                <a:gd name="connsiteY22" fmla="*/ 103574 h 380116"/>
                <a:gd name="connsiteX23" fmla="*/ 91529 w 172441"/>
                <a:gd name="connsiteY23" fmla="*/ 136912 h 380116"/>
                <a:gd name="connsiteX24" fmla="*/ 88701 w 172441"/>
                <a:gd name="connsiteY24" fmla="*/ 177393 h 380116"/>
                <a:gd name="connsiteX25" fmla="*/ 86320 w 172441"/>
                <a:gd name="connsiteY25" fmla="*/ 217874 h 380116"/>
                <a:gd name="connsiteX26" fmla="*/ 86320 w 172441"/>
                <a:gd name="connsiteY26" fmla="*/ 255974 h 380116"/>
                <a:gd name="connsiteX27" fmla="*/ 86320 w 172441"/>
                <a:gd name="connsiteY27" fmla="*/ 294074 h 380116"/>
                <a:gd name="connsiteX28" fmla="*/ 91082 w 172441"/>
                <a:gd name="connsiteY28" fmla="*/ 327412 h 380116"/>
                <a:gd name="connsiteX29" fmla="*/ 102989 w 172441"/>
                <a:gd name="connsiteY29" fmla="*/ 358368 h 380116"/>
                <a:gd name="connsiteX30" fmla="*/ 119657 w 172441"/>
                <a:gd name="connsiteY30" fmla="*/ 377418 h 380116"/>
                <a:gd name="connsiteX31" fmla="*/ 152995 w 172441"/>
                <a:gd name="connsiteY31" fmla="*/ 377418 h 380116"/>
                <a:gd name="connsiteX32" fmla="*/ 172045 w 172441"/>
                <a:gd name="connsiteY32" fmla="*/ 360749 h 380116"/>
                <a:gd name="connsiteX33" fmla="*/ 164901 w 172441"/>
                <a:gd name="connsiteY33" fmla="*/ 335002 h 380116"/>
                <a:gd name="connsiteX34" fmla="*/ 152995 w 172441"/>
                <a:gd name="connsiteY34" fmla="*/ 320268 h 380116"/>
                <a:gd name="connsiteX35" fmla="*/ 145851 w 172441"/>
                <a:gd name="connsiteY35" fmla="*/ 291693 h 380116"/>
                <a:gd name="connsiteX36" fmla="*/ 141089 w 172441"/>
                <a:gd name="connsiteY36" fmla="*/ 251212 h 380116"/>
                <a:gd name="connsiteX37" fmla="*/ 139700 w 172441"/>
                <a:gd name="connsiteY37" fmla="*/ 220256 h 380116"/>
                <a:gd name="connsiteX38" fmla="*/ 143470 w 172441"/>
                <a:gd name="connsiteY38" fmla="*/ 184537 h 380116"/>
                <a:gd name="connsiteX39" fmla="*/ 147786 w 172441"/>
                <a:gd name="connsiteY39" fmla="*/ 146437 h 380116"/>
                <a:gd name="connsiteX40" fmla="*/ 152995 w 172441"/>
                <a:gd name="connsiteY40" fmla="*/ 91668 h 380116"/>
                <a:gd name="connsiteX41" fmla="*/ 146701 w 172441"/>
                <a:gd name="connsiteY41" fmla="*/ 34962 h 380116"/>
                <a:gd name="connsiteX42" fmla="*/ 100607 w 172441"/>
                <a:gd name="connsiteY42" fmla="*/ 1627 h 3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2441" h="380116">
                  <a:moveTo>
                    <a:pt x="100607" y="1627"/>
                  </a:moveTo>
                  <a:cubicBezTo>
                    <a:pt x="85533" y="-3044"/>
                    <a:pt x="68560" y="3486"/>
                    <a:pt x="56257" y="6936"/>
                  </a:cubicBezTo>
                  <a:cubicBezTo>
                    <a:pt x="43954" y="10386"/>
                    <a:pt x="34479" y="12967"/>
                    <a:pt x="26789" y="22326"/>
                  </a:cubicBezTo>
                  <a:cubicBezTo>
                    <a:pt x="19100" y="31686"/>
                    <a:pt x="13692" y="50742"/>
                    <a:pt x="10120" y="63093"/>
                  </a:cubicBezTo>
                  <a:cubicBezTo>
                    <a:pt x="6548" y="75444"/>
                    <a:pt x="6151" y="81350"/>
                    <a:pt x="5357" y="96431"/>
                  </a:cubicBezTo>
                  <a:cubicBezTo>
                    <a:pt x="4563" y="111512"/>
                    <a:pt x="5357" y="153581"/>
                    <a:pt x="5357" y="153581"/>
                  </a:cubicBezTo>
                  <a:cubicBezTo>
                    <a:pt x="5357" y="171043"/>
                    <a:pt x="6151" y="183744"/>
                    <a:pt x="5357" y="201206"/>
                  </a:cubicBezTo>
                  <a:cubicBezTo>
                    <a:pt x="4563" y="218668"/>
                    <a:pt x="1389" y="240100"/>
                    <a:pt x="595" y="258356"/>
                  </a:cubicBezTo>
                  <a:cubicBezTo>
                    <a:pt x="-199" y="276612"/>
                    <a:pt x="-199" y="295265"/>
                    <a:pt x="595" y="310743"/>
                  </a:cubicBezTo>
                  <a:cubicBezTo>
                    <a:pt x="1389" y="326221"/>
                    <a:pt x="2579" y="340029"/>
                    <a:pt x="5357" y="351224"/>
                  </a:cubicBezTo>
                  <a:cubicBezTo>
                    <a:pt x="8135" y="362419"/>
                    <a:pt x="10517" y="373548"/>
                    <a:pt x="17264" y="377914"/>
                  </a:cubicBezTo>
                  <a:cubicBezTo>
                    <a:pt x="24011" y="382280"/>
                    <a:pt x="38299" y="379088"/>
                    <a:pt x="45839" y="377418"/>
                  </a:cubicBezTo>
                  <a:cubicBezTo>
                    <a:pt x="53380" y="375748"/>
                    <a:pt x="58935" y="373052"/>
                    <a:pt x="62507" y="367893"/>
                  </a:cubicBezTo>
                  <a:cubicBezTo>
                    <a:pt x="66079" y="362734"/>
                    <a:pt x="68064" y="354796"/>
                    <a:pt x="67270" y="346462"/>
                  </a:cubicBezTo>
                  <a:cubicBezTo>
                    <a:pt x="66476" y="338128"/>
                    <a:pt x="59332" y="328603"/>
                    <a:pt x="57745" y="317887"/>
                  </a:cubicBezTo>
                  <a:cubicBezTo>
                    <a:pt x="56158" y="307171"/>
                    <a:pt x="56951" y="292090"/>
                    <a:pt x="57745" y="282168"/>
                  </a:cubicBezTo>
                  <a:cubicBezTo>
                    <a:pt x="58539" y="272246"/>
                    <a:pt x="60837" y="267484"/>
                    <a:pt x="62507" y="258356"/>
                  </a:cubicBezTo>
                  <a:cubicBezTo>
                    <a:pt x="64177" y="249228"/>
                    <a:pt x="67369" y="239702"/>
                    <a:pt x="67766" y="227399"/>
                  </a:cubicBezTo>
                  <a:cubicBezTo>
                    <a:pt x="68163" y="215096"/>
                    <a:pt x="65765" y="199221"/>
                    <a:pt x="64889" y="184537"/>
                  </a:cubicBezTo>
                  <a:cubicBezTo>
                    <a:pt x="64013" y="169853"/>
                    <a:pt x="62904" y="152787"/>
                    <a:pt x="62507" y="139293"/>
                  </a:cubicBezTo>
                  <a:cubicBezTo>
                    <a:pt x="62110" y="125799"/>
                    <a:pt x="59729" y="111908"/>
                    <a:pt x="62507" y="103574"/>
                  </a:cubicBezTo>
                  <a:cubicBezTo>
                    <a:pt x="65285" y="95240"/>
                    <a:pt x="73620" y="89287"/>
                    <a:pt x="79176" y="89287"/>
                  </a:cubicBezTo>
                  <a:cubicBezTo>
                    <a:pt x="84732" y="89287"/>
                    <a:pt x="93786" y="95637"/>
                    <a:pt x="95845" y="103574"/>
                  </a:cubicBezTo>
                  <a:cubicBezTo>
                    <a:pt x="97904" y="111512"/>
                    <a:pt x="92720" y="124609"/>
                    <a:pt x="91529" y="136912"/>
                  </a:cubicBezTo>
                  <a:cubicBezTo>
                    <a:pt x="90338" y="149215"/>
                    <a:pt x="89569" y="163899"/>
                    <a:pt x="88701" y="177393"/>
                  </a:cubicBezTo>
                  <a:cubicBezTo>
                    <a:pt x="87833" y="190887"/>
                    <a:pt x="86717" y="204777"/>
                    <a:pt x="86320" y="217874"/>
                  </a:cubicBezTo>
                  <a:cubicBezTo>
                    <a:pt x="85923" y="230971"/>
                    <a:pt x="86320" y="255974"/>
                    <a:pt x="86320" y="255974"/>
                  </a:cubicBezTo>
                  <a:cubicBezTo>
                    <a:pt x="86320" y="268674"/>
                    <a:pt x="85526" y="282168"/>
                    <a:pt x="86320" y="294074"/>
                  </a:cubicBezTo>
                  <a:cubicBezTo>
                    <a:pt x="87114" y="305980"/>
                    <a:pt x="88304" y="316696"/>
                    <a:pt x="91082" y="327412"/>
                  </a:cubicBezTo>
                  <a:cubicBezTo>
                    <a:pt x="93860" y="338128"/>
                    <a:pt x="98227" y="350034"/>
                    <a:pt x="102989" y="358368"/>
                  </a:cubicBezTo>
                  <a:cubicBezTo>
                    <a:pt x="107751" y="366702"/>
                    <a:pt x="111323" y="374243"/>
                    <a:pt x="119657" y="377418"/>
                  </a:cubicBezTo>
                  <a:cubicBezTo>
                    <a:pt x="127991" y="380593"/>
                    <a:pt x="144264" y="380196"/>
                    <a:pt x="152995" y="377418"/>
                  </a:cubicBezTo>
                  <a:cubicBezTo>
                    <a:pt x="161726" y="374640"/>
                    <a:pt x="170061" y="367818"/>
                    <a:pt x="172045" y="360749"/>
                  </a:cubicBezTo>
                  <a:cubicBezTo>
                    <a:pt x="174029" y="353680"/>
                    <a:pt x="168076" y="341749"/>
                    <a:pt x="164901" y="335002"/>
                  </a:cubicBezTo>
                  <a:cubicBezTo>
                    <a:pt x="161726" y="328255"/>
                    <a:pt x="156170" y="327486"/>
                    <a:pt x="152995" y="320268"/>
                  </a:cubicBezTo>
                  <a:cubicBezTo>
                    <a:pt x="149820" y="313050"/>
                    <a:pt x="147835" y="303202"/>
                    <a:pt x="145851" y="291693"/>
                  </a:cubicBezTo>
                  <a:cubicBezTo>
                    <a:pt x="143867" y="280184"/>
                    <a:pt x="142114" y="263118"/>
                    <a:pt x="141089" y="251212"/>
                  </a:cubicBezTo>
                  <a:cubicBezTo>
                    <a:pt x="140064" y="239306"/>
                    <a:pt x="139303" y="231368"/>
                    <a:pt x="139700" y="220256"/>
                  </a:cubicBezTo>
                  <a:cubicBezTo>
                    <a:pt x="140097" y="209144"/>
                    <a:pt x="142122" y="196840"/>
                    <a:pt x="143470" y="184537"/>
                  </a:cubicBezTo>
                  <a:cubicBezTo>
                    <a:pt x="144818" y="172234"/>
                    <a:pt x="146199" y="161915"/>
                    <a:pt x="147786" y="146437"/>
                  </a:cubicBezTo>
                  <a:cubicBezTo>
                    <a:pt x="149374" y="130959"/>
                    <a:pt x="152598" y="107146"/>
                    <a:pt x="152995" y="91668"/>
                  </a:cubicBezTo>
                  <a:cubicBezTo>
                    <a:pt x="153392" y="76190"/>
                    <a:pt x="155432" y="49969"/>
                    <a:pt x="146701" y="34962"/>
                  </a:cubicBezTo>
                  <a:cubicBezTo>
                    <a:pt x="137970" y="19955"/>
                    <a:pt x="115681" y="6298"/>
                    <a:pt x="100607" y="1627"/>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765" name="椭圆 284764">
              <a:extLst>
                <a:ext uri="{FF2B5EF4-FFF2-40B4-BE49-F238E27FC236}">
                  <a16:creationId xmlns:a16="http://schemas.microsoft.com/office/drawing/2014/main" id="{706B6D7A-BDE6-ACFA-1C90-891E618C9CEA}"/>
                </a:ext>
              </a:extLst>
            </p:cNvPr>
            <p:cNvSpPr/>
            <p:nvPr/>
          </p:nvSpPr>
          <p:spPr>
            <a:xfrm rot="5400000">
              <a:off x="10860329" y="1739026"/>
              <a:ext cx="111111" cy="93518"/>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766" name="椭圆 284765">
              <a:extLst>
                <a:ext uri="{FF2B5EF4-FFF2-40B4-BE49-F238E27FC236}">
                  <a16:creationId xmlns:a16="http://schemas.microsoft.com/office/drawing/2014/main" id="{640929B3-252E-0096-E968-F0FF9E0870D1}"/>
                </a:ext>
              </a:extLst>
            </p:cNvPr>
            <p:cNvSpPr/>
            <p:nvPr/>
          </p:nvSpPr>
          <p:spPr>
            <a:xfrm rot="5400000">
              <a:off x="10860329" y="1862835"/>
              <a:ext cx="111111" cy="93518"/>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767" name="椭圆 284766">
              <a:extLst>
                <a:ext uri="{FF2B5EF4-FFF2-40B4-BE49-F238E27FC236}">
                  <a16:creationId xmlns:a16="http://schemas.microsoft.com/office/drawing/2014/main" id="{F854DC9C-5CBA-114B-37F2-3FE79300DBC5}"/>
                </a:ext>
              </a:extLst>
            </p:cNvPr>
            <p:cNvSpPr/>
            <p:nvPr/>
          </p:nvSpPr>
          <p:spPr>
            <a:xfrm rot="5400000">
              <a:off x="10859535" y="1992200"/>
              <a:ext cx="112699" cy="93518"/>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768" name="椭圆 284767">
              <a:extLst>
                <a:ext uri="{FF2B5EF4-FFF2-40B4-BE49-F238E27FC236}">
                  <a16:creationId xmlns:a16="http://schemas.microsoft.com/office/drawing/2014/main" id="{AE0895C8-2537-1247-0C80-B4D36BA7C35C}"/>
                </a:ext>
              </a:extLst>
            </p:cNvPr>
            <p:cNvSpPr/>
            <p:nvPr/>
          </p:nvSpPr>
          <p:spPr>
            <a:xfrm rot="5400000">
              <a:off x="11452349" y="2862042"/>
              <a:ext cx="112699" cy="93518"/>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769" name="任意多边形 523">
              <a:extLst>
                <a:ext uri="{FF2B5EF4-FFF2-40B4-BE49-F238E27FC236}">
                  <a16:creationId xmlns:a16="http://schemas.microsoft.com/office/drawing/2014/main" id="{B1D0C18C-DBA0-4470-161C-A623D17D6EFF}"/>
                </a:ext>
              </a:extLst>
            </p:cNvPr>
            <p:cNvSpPr>
              <a:spLocks noChangeAspect="1"/>
            </p:cNvSpPr>
            <p:nvPr/>
          </p:nvSpPr>
          <p:spPr>
            <a:xfrm rot="5400000">
              <a:off x="11270859" y="756597"/>
              <a:ext cx="114286" cy="252025"/>
            </a:xfrm>
            <a:custGeom>
              <a:avLst/>
              <a:gdLst>
                <a:gd name="connsiteX0" fmla="*/ 100607 w 172441"/>
                <a:gd name="connsiteY0" fmla="*/ 1963 h 384749"/>
                <a:gd name="connsiteX1" fmla="*/ 50601 w 172441"/>
                <a:gd name="connsiteY1" fmla="*/ 13870 h 384749"/>
                <a:gd name="connsiteX2" fmla="*/ 26789 w 172441"/>
                <a:gd name="connsiteY2" fmla="*/ 30538 h 384749"/>
                <a:gd name="connsiteX3" fmla="*/ 10120 w 172441"/>
                <a:gd name="connsiteY3" fmla="*/ 66257 h 384749"/>
                <a:gd name="connsiteX4" fmla="*/ 5357 w 172441"/>
                <a:gd name="connsiteY4" fmla="*/ 99595 h 384749"/>
                <a:gd name="connsiteX5" fmla="*/ 5357 w 172441"/>
                <a:gd name="connsiteY5" fmla="*/ 156745 h 384749"/>
                <a:gd name="connsiteX6" fmla="*/ 5357 w 172441"/>
                <a:gd name="connsiteY6" fmla="*/ 204370 h 384749"/>
                <a:gd name="connsiteX7" fmla="*/ 595 w 172441"/>
                <a:gd name="connsiteY7" fmla="*/ 261520 h 384749"/>
                <a:gd name="connsiteX8" fmla="*/ 595 w 172441"/>
                <a:gd name="connsiteY8" fmla="*/ 313907 h 384749"/>
                <a:gd name="connsiteX9" fmla="*/ 5357 w 172441"/>
                <a:gd name="connsiteY9" fmla="*/ 354388 h 384749"/>
                <a:gd name="connsiteX10" fmla="*/ 17264 w 172441"/>
                <a:gd name="connsiteY10" fmla="*/ 382963 h 384749"/>
                <a:gd name="connsiteX11" fmla="*/ 45839 w 172441"/>
                <a:gd name="connsiteY11" fmla="*/ 380582 h 384749"/>
                <a:gd name="connsiteX12" fmla="*/ 62507 w 172441"/>
                <a:gd name="connsiteY12" fmla="*/ 371057 h 384749"/>
                <a:gd name="connsiteX13" fmla="*/ 67270 w 172441"/>
                <a:gd name="connsiteY13" fmla="*/ 349626 h 384749"/>
                <a:gd name="connsiteX14" fmla="*/ 57745 w 172441"/>
                <a:gd name="connsiteY14" fmla="*/ 321051 h 384749"/>
                <a:gd name="connsiteX15" fmla="*/ 57745 w 172441"/>
                <a:gd name="connsiteY15" fmla="*/ 285332 h 384749"/>
                <a:gd name="connsiteX16" fmla="*/ 62507 w 172441"/>
                <a:gd name="connsiteY16" fmla="*/ 261520 h 384749"/>
                <a:gd name="connsiteX17" fmla="*/ 69651 w 172441"/>
                <a:gd name="connsiteY17" fmla="*/ 230563 h 384749"/>
                <a:gd name="connsiteX18" fmla="*/ 64889 w 172441"/>
                <a:gd name="connsiteY18" fmla="*/ 187701 h 384749"/>
                <a:gd name="connsiteX19" fmla="*/ 62507 w 172441"/>
                <a:gd name="connsiteY19" fmla="*/ 142457 h 384749"/>
                <a:gd name="connsiteX20" fmla="*/ 62507 w 172441"/>
                <a:gd name="connsiteY20" fmla="*/ 106738 h 384749"/>
                <a:gd name="connsiteX21" fmla="*/ 79176 w 172441"/>
                <a:gd name="connsiteY21" fmla="*/ 92451 h 384749"/>
                <a:gd name="connsiteX22" fmla="*/ 95845 w 172441"/>
                <a:gd name="connsiteY22" fmla="*/ 106738 h 384749"/>
                <a:gd name="connsiteX23" fmla="*/ 88701 w 172441"/>
                <a:gd name="connsiteY23" fmla="*/ 140076 h 384749"/>
                <a:gd name="connsiteX24" fmla="*/ 88701 w 172441"/>
                <a:gd name="connsiteY24" fmla="*/ 180557 h 384749"/>
                <a:gd name="connsiteX25" fmla="*/ 86320 w 172441"/>
                <a:gd name="connsiteY25" fmla="*/ 221038 h 384749"/>
                <a:gd name="connsiteX26" fmla="*/ 86320 w 172441"/>
                <a:gd name="connsiteY26" fmla="*/ 259138 h 384749"/>
                <a:gd name="connsiteX27" fmla="*/ 86320 w 172441"/>
                <a:gd name="connsiteY27" fmla="*/ 297238 h 384749"/>
                <a:gd name="connsiteX28" fmla="*/ 91082 w 172441"/>
                <a:gd name="connsiteY28" fmla="*/ 330576 h 384749"/>
                <a:gd name="connsiteX29" fmla="*/ 102989 w 172441"/>
                <a:gd name="connsiteY29" fmla="*/ 361532 h 384749"/>
                <a:gd name="connsiteX30" fmla="*/ 119657 w 172441"/>
                <a:gd name="connsiteY30" fmla="*/ 380582 h 384749"/>
                <a:gd name="connsiteX31" fmla="*/ 152995 w 172441"/>
                <a:gd name="connsiteY31" fmla="*/ 380582 h 384749"/>
                <a:gd name="connsiteX32" fmla="*/ 172045 w 172441"/>
                <a:gd name="connsiteY32" fmla="*/ 363913 h 384749"/>
                <a:gd name="connsiteX33" fmla="*/ 164901 w 172441"/>
                <a:gd name="connsiteY33" fmla="*/ 335338 h 384749"/>
                <a:gd name="connsiteX34" fmla="*/ 152995 w 172441"/>
                <a:gd name="connsiteY34" fmla="*/ 323432 h 384749"/>
                <a:gd name="connsiteX35" fmla="*/ 145851 w 172441"/>
                <a:gd name="connsiteY35" fmla="*/ 294857 h 384749"/>
                <a:gd name="connsiteX36" fmla="*/ 141089 w 172441"/>
                <a:gd name="connsiteY36" fmla="*/ 254376 h 384749"/>
                <a:gd name="connsiteX37" fmla="*/ 143470 w 172441"/>
                <a:gd name="connsiteY37" fmla="*/ 223420 h 384749"/>
                <a:gd name="connsiteX38" fmla="*/ 143470 w 172441"/>
                <a:gd name="connsiteY38" fmla="*/ 187701 h 384749"/>
                <a:gd name="connsiteX39" fmla="*/ 150614 w 172441"/>
                <a:gd name="connsiteY39" fmla="*/ 149601 h 384749"/>
                <a:gd name="connsiteX40" fmla="*/ 152995 w 172441"/>
                <a:gd name="connsiteY40" fmla="*/ 94832 h 384749"/>
                <a:gd name="connsiteX41" fmla="*/ 152995 w 172441"/>
                <a:gd name="connsiteY41" fmla="*/ 56732 h 384749"/>
                <a:gd name="connsiteX42" fmla="*/ 100607 w 172441"/>
                <a:gd name="connsiteY42" fmla="*/ 1963 h 384749"/>
                <a:gd name="connsiteX0" fmla="*/ 100607 w 172441"/>
                <a:gd name="connsiteY0" fmla="*/ 2292 h 385078"/>
                <a:gd name="connsiteX1" fmla="*/ 53429 w 172441"/>
                <a:gd name="connsiteY1" fmla="*/ 12314 h 385078"/>
                <a:gd name="connsiteX2" fmla="*/ 26789 w 172441"/>
                <a:gd name="connsiteY2" fmla="*/ 30867 h 385078"/>
                <a:gd name="connsiteX3" fmla="*/ 10120 w 172441"/>
                <a:gd name="connsiteY3" fmla="*/ 66586 h 385078"/>
                <a:gd name="connsiteX4" fmla="*/ 5357 w 172441"/>
                <a:gd name="connsiteY4" fmla="*/ 99924 h 385078"/>
                <a:gd name="connsiteX5" fmla="*/ 5357 w 172441"/>
                <a:gd name="connsiteY5" fmla="*/ 157074 h 385078"/>
                <a:gd name="connsiteX6" fmla="*/ 5357 w 172441"/>
                <a:gd name="connsiteY6" fmla="*/ 204699 h 385078"/>
                <a:gd name="connsiteX7" fmla="*/ 595 w 172441"/>
                <a:gd name="connsiteY7" fmla="*/ 261849 h 385078"/>
                <a:gd name="connsiteX8" fmla="*/ 595 w 172441"/>
                <a:gd name="connsiteY8" fmla="*/ 314236 h 385078"/>
                <a:gd name="connsiteX9" fmla="*/ 5357 w 172441"/>
                <a:gd name="connsiteY9" fmla="*/ 354717 h 385078"/>
                <a:gd name="connsiteX10" fmla="*/ 17264 w 172441"/>
                <a:gd name="connsiteY10" fmla="*/ 383292 h 385078"/>
                <a:gd name="connsiteX11" fmla="*/ 45839 w 172441"/>
                <a:gd name="connsiteY11" fmla="*/ 380911 h 385078"/>
                <a:gd name="connsiteX12" fmla="*/ 62507 w 172441"/>
                <a:gd name="connsiteY12" fmla="*/ 371386 h 385078"/>
                <a:gd name="connsiteX13" fmla="*/ 67270 w 172441"/>
                <a:gd name="connsiteY13" fmla="*/ 349955 h 385078"/>
                <a:gd name="connsiteX14" fmla="*/ 57745 w 172441"/>
                <a:gd name="connsiteY14" fmla="*/ 321380 h 385078"/>
                <a:gd name="connsiteX15" fmla="*/ 57745 w 172441"/>
                <a:gd name="connsiteY15" fmla="*/ 285661 h 385078"/>
                <a:gd name="connsiteX16" fmla="*/ 62507 w 172441"/>
                <a:gd name="connsiteY16" fmla="*/ 261849 h 385078"/>
                <a:gd name="connsiteX17" fmla="*/ 69651 w 172441"/>
                <a:gd name="connsiteY17" fmla="*/ 230892 h 385078"/>
                <a:gd name="connsiteX18" fmla="*/ 64889 w 172441"/>
                <a:gd name="connsiteY18" fmla="*/ 188030 h 385078"/>
                <a:gd name="connsiteX19" fmla="*/ 62507 w 172441"/>
                <a:gd name="connsiteY19" fmla="*/ 142786 h 385078"/>
                <a:gd name="connsiteX20" fmla="*/ 62507 w 172441"/>
                <a:gd name="connsiteY20" fmla="*/ 107067 h 385078"/>
                <a:gd name="connsiteX21" fmla="*/ 79176 w 172441"/>
                <a:gd name="connsiteY21" fmla="*/ 92780 h 385078"/>
                <a:gd name="connsiteX22" fmla="*/ 95845 w 172441"/>
                <a:gd name="connsiteY22" fmla="*/ 107067 h 385078"/>
                <a:gd name="connsiteX23" fmla="*/ 88701 w 172441"/>
                <a:gd name="connsiteY23" fmla="*/ 140405 h 385078"/>
                <a:gd name="connsiteX24" fmla="*/ 88701 w 172441"/>
                <a:gd name="connsiteY24" fmla="*/ 180886 h 385078"/>
                <a:gd name="connsiteX25" fmla="*/ 86320 w 172441"/>
                <a:gd name="connsiteY25" fmla="*/ 221367 h 385078"/>
                <a:gd name="connsiteX26" fmla="*/ 86320 w 172441"/>
                <a:gd name="connsiteY26" fmla="*/ 259467 h 385078"/>
                <a:gd name="connsiteX27" fmla="*/ 86320 w 172441"/>
                <a:gd name="connsiteY27" fmla="*/ 297567 h 385078"/>
                <a:gd name="connsiteX28" fmla="*/ 91082 w 172441"/>
                <a:gd name="connsiteY28" fmla="*/ 330905 h 385078"/>
                <a:gd name="connsiteX29" fmla="*/ 102989 w 172441"/>
                <a:gd name="connsiteY29" fmla="*/ 361861 h 385078"/>
                <a:gd name="connsiteX30" fmla="*/ 119657 w 172441"/>
                <a:gd name="connsiteY30" fmla="*/ 380911 h 385078"/>
                <a:gd name="connsiteX31" fmla="*/ 152995 w 172441"/>
                <a:gd name="connsiteY31" fmla="*/ 380911 h 385078"/>
                <a:gd name="connsiteX32" fmla="*/ 172045 w 172441"/>
                <a:gd name="connsiteY32" fmla="*/ 364242 h 385078"/>
                <a:gd name="connsiteX33" fmla="*/ 164901 w 172441"/>
                <a:gd name="connsiteY33" fmla="*/ 335667 h 385078"/>
                <a:gd name="connsiteX34" fmla="*/ 152995 w 172441"/>
                <a:gd name="connsiteY34" fmla="*/ 323761 h 385078"/>
                <a:gd name="connsiteX35" fmla="*/ 145851 w 172441"/>
                <a:gd name="connsiteY35" fmla="*/ 295186 h 385078"/>
                <a:gd name="connsiteX36" fmla="*/ 141089 w 172441"/>
                <a:gd name="connsiteY36" fmla="*/ 254705 h 385078"/>
                <a:gd name="connsiteX37" fmla="*/ 143470 w 172441"/>
                <a:gd name="connsiteY37" fmla="*/ 223749 h 385078"/>
                <a:gd name="connsiteX38" fmla="*/ 143470 w 172441"/>
                <a:gd name="connsiteY38" fmla="*/ 188030 h 385078"/>
                <a:gd name="connsiteX39" fmla="*/ 150614 w 172441"/>
                <a:gd name="connsiteY39" fmla="*/ 149930 h 385078"/>
                <a:gd name="connsiteX40" fmla="*/ 152995 w 172441"/>
                <a:gd name="connsiteY40" fmla="*/ 95161 h 385078"/>
                <a:gd name="connsiteX41" fmla="*/ 152995 w 172441"/>
                <a:gd name="connsiteY41" fmla="*/ 57061 h 385078"/>
                <a:gd name="connsiteX42" fmla="*/ 100607 w 172441"/>
                <a:gd name="connsiteY42" fmla="*/ 2292 h 385078"/>
                <a:gd name="connsiteX0" fmla="*/ 100607 w 172441"/>
                <a:gd name="connsiteY0" fmla="*/ 2626 h 382584"/>
                <a:gd name="connsiteX1" fmla="*/ 53429 w 172441"/>
                <a:gd name="connsiteY1" fmla="*/ 9820 h 382584"/>
                <a:gd name="connsiteX2" fmla="*/ 26789 w 172441"/>
                <a:gd name="connsiteY2" fmla="*/ 28373 h 382584"/>
                <a:gd name="connsiteX3" fmla="*/ 10120 w 172441"/>
                <a:gd name="connsiteY3" fmla="*/ 64092 h 382584"/>
                <a:gd name="connsiteX4" fmla="*/ 5357 w 172441"/>
                <a:gd name="connsiteY4" fmla="*/ 97430 h 382584"/>
                <a:gd name="connsiteX5" fmla="*/ 5357 w 172441"/>
                <a:gd name="connsiteY5" fmla="*/ 154580 h 382584"/>
                <a:gd name="connsiteX6" fmla="*/ 5357 w 172441"/>
                <a:gd name="connsiteY6" fmla="*/ 202205 h 382584"/>
                <a:gd name="connsiteX7" fmla="*/ 595 w 172441"/>
                <a:gd name="connsiteY7" fmla="*/ 259355 h 382584"/>
                <a:gd name="connsiteX8" fmla="*/ 595 w 172441"/>
                <a:gd name="connsiteY8" fmla="*/ 311742 h 382584"/>
                <a:gd name="connsiteX9" fmla="*/ 5357 w 172441"/>
                <a:gd name="connsiteY9" fmla="*/ 352223 h 382584"/>
                <a:gd name="connsiteX10" fmla="*/ 17264 w 172441"/>
                <a:gd name="connsiteY10" fmla="*/ 380798 h 382584"/>
                <a:gd name="connsiteX11" fmla="*/ 45839 w 172441"/>
                <a:gd name="connsiteY11" fmla="*/ 378417 h 382584"/>
                <a:gd name="connsiteX12" fmla="*/ 62507 w 172441"/>
                <a:gd name="connsiteY12" fmla="*/ 368892 h 382584"/>
                <a:gd name="connsiteX13" fmla="*/ 67270 w 172441"/>
                <a:gd name="connsiteY13" fmla="*/ 347461 h 382584"/>
                <a:gd name="connsiteX14" fmla="*/ 57745 w 172441"/>
                <a:gd name="connsiteY14" fmla="*/ 318886 h 382584"/>
                <a:gd name="connsiteX15" fmla="*/ 57745 w 172441"/>
                <a:gd name="connsiteY15" fmla="*/ 283167 h 382584"/>
                <a:gd name="connsiteX16" fmla="*/ 62507 w 172441"/>
                <a:gd name="connsiteY16" fmla="*/ 259355 h 382584"/>
                <a:gd name="connsiteX17" fmla="*/ 69651 w 172441"/>
                <a:gd name="connsiteY17" fmla="*/ 228398 h 382584"/>
                <a:gd name="connsiteX18" fmla="*/ 64889 w 172441"/>
                <a:gd name="connsiteY18" fmla="*/ 185536 h 382584"/>
                <a:gd name="connsiteX19" fmla="*/ 62507 w 172441"/>
                <a:gd name="connsiteY19" fmla="*/ 140292 h 382584"/>
                <a:gd name="connsiteX20" fmla="*/ 62507 w 172441"/>
                <a:gd name="connsiteY20" fmla="*/ 104573 h 382584"/>
                <a:gd name="connsiteX21" fmla="*/ 79176 w 172441"/>
                <a:gd name="connsiteY21" fmla="*/ 90286 h 382584"/>
                <a:gd name="connsiteX22" fmla="*/ 95845 w 172441"/>
                <a:gd name="connsiteY22" fmla="*/ 104573 h 382584"/>
                <a:gd name="connsiteX23" fmla="*/ 88701 w 172441"/>
                <a:gd name="connsiteY23" fmla="*/ 137911 h 382584"/>
                <a:gd name="connsiteX24" fmla="*/ 88701 w 172441"/>
                <a:gd name="connsiteY24" fmla="*/ 178392 h 382584"/>
                <a:gd name="connsiteX25" fmla="*/ 86320 w 172441"/>
                <a:gd name="connsiteY25" fmla="*/ 218873 h 382584"/>
                <a:gd name="connsiteX26" fmla="*/ 86320 w 172441"/>
                <a:gd name="connsiteY26" fmla="*/ 256973 h 382584"/>
                <a:gd name="connsiteX27" fmla="*/ 86320 w 172441"/>
                <a:gd name="connsiteY27" fmla="*/ 295073 h 382584"/>
                <a:gd name="connsiteX28" fmla="*/ 91082 w 172441"/>
                <a:gd name="connsiteY28" fmla="*/ 328411 h 382584"/>
                <a:gd name="connsiteX29" fmla="*/ 102989 w 172441"/>
                <a:gd name="connsiteY29" fmla="*/ 359367 h 382584"/>
                <a:gd name="connsiteX30" fmla="*/ 119657 w 172441"/>
                <a:gd name="connsiteY30" fmla="*/ 378417 h 382584"/>
                <a:gd name="connsiteX31" fmla="*/ 152995 w 172441"/>
                <a:gd name="connsiteY31" fmla="*/ 378417 h 382584"/>
                <a:gd name="connsiteX32" fmla="*/ 172045 w 172441"/>
                <a:gd name="connsiteY32" fmla="*/ 361748 h 382584"/>
                <a:gd name="connsiteX33" fmla="*/ 164901 w 172441"/>
                <a:gd name="connsiteY33" fmla="*/ 333173 h 382584"/>
                <a:gd name="connsiteX34" fmla="*/ 152995 w 172441"/>
                <a:gd name="connsiteY34" fmla="*/ 321267 h 382584"/>
                <a:gd name="connsiteX35" fmla="*/ 145851 w 172441"/>
                <a:gd name="connsiteY35" fmla="*/ 292692 h 382584"/>
                <a:gd name="connsiteX36" fmla="*/ 141089 w 172441"/>
                <a:gd name="connsiteY36" fmla="*/ 252211 h 382584"/>
                <a:gd name="connsiteX37" fmla="*/ 143470 w 172441"/>
                <a:gd name="connsiteY37" fmla="*/ 221255 h 382584"/>
                <a:gd name="connsiteX38" fmla="*/ 143470 w 172441"/>
                <a:gd name="connsiteY38" fmla="*/ 185536 h 382584"/>
                <a:gd name="connsiteX39" fmla="*/ 150614 w 172441"/>
                <a:gd name="connsiteY39" fmla="*/ 147436 h 382584"/>
                <a:gd name="connsiteX40" fmla="*/ 152995 w 172441"/>
                <a:gd name="connsiteY40" fmla="*/ 92667 h 382584"/>
                <a:gd name="connsiteX41" fmla="*/ 152995 w 172441"/>
                <a:gd name="connsiteY41" fmla="*/ 54567 h 382584"/>
                <a:gd name="connsiteX42" fmla="*/ 100607 w 172441"/>
                <a:gd name="connsiteY42" fmla="*/ 2626 h 382584"/>
                <a:gd name="connsiteX0" fmla="*/ 100607 w 172441"/>
                <a:gd name="connsiteY0" fmla="*/ 2560 h 382518"/>
                <a:gd name="connsiteX1" fmla="*/ 53429 w 172441"/>
                <a:gd name="connsiteY1" fmla="*/ 9754 h 382518"/>
                <a:gd name="connsiteX2" fmla="*/ 26789 w 172441"/>
                <a:gd name="connsiteY2" fmla="*/ 28307 h 382518"/>
                <a:gd name="connsiteX3" fmla="*/ 10120 w 172441"/>
                <a:gd name="connsiteY3" fmla="*/ 64026 h 382518"/>
                <a:gd name="connsiteX4" fmla="*/ 5357 w 172441"/>
                <a:gd name="connsiteY4" fmla="*/ 97364 h 382518"/>
                <a:gd name="connsiteX5" fmla="*/ 5357 w 172441"/>
                <a:gd name="connsiteY5" fmla="*/ 154514 h 382518"/>
                <a:gd name="connsiteX6" fmla="*/ 5357 w 172441"/>
                <a:gd name="connsiteY6" fmla="*/ 202139 h 382518"/>
                <a:gd name="connsiteX7" fmla="*/ 595 w 172441"/>
                <a:gd name="connsiteY7" fmla="*/ 259289 h 382518"/>
                <a:gd name="connsiteX8" fmla="*/ 595 w 172441"/>
                <a:gd name="connsiteY8" fmla="*/ 311676 h 382518"/>
                <a:gd name="connsiteX9" fmla="*/ 5357 w 172441"/>
                <a:gd name="connsiteY9" fmla="*/ 352157 h 382518"/>
                <a:gd name="connsiteX10" fmla="*/ 17264 w 172441"/>
                <a:gd name="connsiteY10" fmla="*/ 380732 h 382518"/>
                <a:gd name="connsiteX11" fmla="*/ 45839 w 172441"/>
                <a:gd name="connsiteY11" fmla="*/ 378351 h 382518"/>
                <a:gd name="connsiteX12" fmla="*/ 62507 w 172441"/>
                <a:gd name="connsiteY12" fmla="*/ 368826 h 382518"/>
                <a:gd name="connsiteX13" fmla="*/ 67270 w 172441"/>
                <a:gd name="connsiteY13" fmla="*/ 347395 h 382518"/>
                <a:gd name="connsiteX14" fmla="*/ 57745 w 172441"/>
                <a:gd name="connsiteY14" fmla="*/ 318820 h 382518"/>
                <a:gd name="connsiteX15" fmla="*/ 57745 w 172441"/>
                <a:gd name="connsiteY15" fmla="*/ 283101 h 382518"/>
                <a:gd name="connsiteX16" fmla="*/ 62507 w 172441"/>
                <a:gd name="connsiteY16" fmla="*/ 259289 h 382518"/>
                <a:gd name="connsiteX17" fmla="*/ 69651 w 172441"/>
                <a:gd name="connsiteY17" fmla="*/ 228332 h 382518"/>
                <a:gd name="connsiteX18" fmla="*/ 64889 w 172441"/>
                <a:gd name="connsiteY18" fmla="*/ 185470 h 382518"/>
                <a:gd name="connsiteX19" fmla="*/ 62507 w 172441"/>
                <a:gd name="connsiteY19" fmla="*/ 140226 h 382518"/>
                <a:gd name="connsiteX20" fmla="*/ 62507 w 172441"/>
                <a:gd name="connsiteY20" fmla="*/ 104507 h 382518"/>
                <a:gd name="connsiteX21" fmla="*/ 79176 w 172441"/>
                <a:gd name="connsiteY21" fmla="*/ 90220 h 382518"/>
                <a:gd name="connsiteX22" fmla="*/ 95845 w 172441"/>
                <a:gd name="connsiteY22" fmla="*/ 104507 h 382518"/>
                <a:gd name="connsiteX23" fmla="*/ 88701 w 172441"/>
                <a:gd name="connsiteY23" fmla="*/ 137845 h 382518"/>
                <a:gd name="connsiteX24" fmla="*/ 88701 w 172441"/>
                <a:gd name="connsiteY24" fmla="*/ 178326 h 382518"/>
                <a:gd name="connsiteX25" fmla="*/ 86320 w 172441"/>
                <a:gd name="connsiteY25" fmla="*/ 218807 h 382518"/>
                <a:gd name="connsiteX26" fmla="*/ 86320 w 172441"/>
                <a:gd name="connsiteY26" fmla="*/ 256907 h 382518"/>
                <a:gd name="connsiteX27" fmla="*/ 86320 w 172441"/>
                <a:gd name="connsiteY27" fmla="*/ 295007 h 382518"/>
                <a:gd name="connsiteX28" fmla="*/ 91082 w 172441"/>
                <a:gd name="connsiteY28" fmla="*/ 328345 h 382518"/>
                <a:gd name="connsiteX29" fmla="*/ 102989 w 172441"/>
                <a:gd name="connsiteY29" fmla="*/ 359301 h 382518"/>
                <a:gd name="connsiteX30" fmla="*/ 119657 w 172441"/>
                <a:gd name="connsiteY30" fmla="*/ 378351 h 382518"/>
                <a:gd name="connsiteX31" fmla="*/ 152995 w 172441"/>
                <a:gd name="connsiteY31" fmla="*/ 378351 h 382518"/>
                <a:gd name="connsiteX32" fmla="*/ 172045 w 172441"/>
                <a:gd name="connsiteY32" fmla="*/ 361682 h 382518"/>
                <a:gd name="connsiteX33" fmla="*/ 164901 w 172441"/>
                <a:gd name="connsiteY33" fmla="*/ 333107 h 382518"/>
                <a:gd name="connsiteX34" fmla="*/ 152995 w 172441"/>
                <a:gd name="connsiteY34" fmla="*/ 321201 h 382518"/>
                <a:gd name="connsiteX35" fmla="*/ 145851 w 172441"/>
                <a:gd name="connsiteY35" fmla="*/ 292626 h 382518"/>
                <a:gd name="connsiteX36" fmla="*/ 141089 w 172441"/>
                <a:gd name="connsiteY36" fmla="*/ 252145 h 382518"/>
                <a:gd name="connsiteX37" fmla="*/ 143470 w 172441"/>
                <a:gd name="connsiteY37" fmla="*/ 221189 h 382518"/>
                <a:gd name="connsiteX38" fmla="*/ 143470 w 172441"/>
                <a:gd name="connsiteY38" fmla="*/ 185470 h 382518"/>
                <a:gd name="connsiteX39" fmla="*/ 150614 w 172441"/>
                <a:gd name="connsiteY39" fmla="*/ 147370 h 382518"/>
                <a:gd name="connsiteX40" fmla="*/ 152995 w 172441"/>
                <a:gd name="connsiteY40" fmla="*/ 92601 h 382518"/>
                <a:gd name="connsiteX41" fmla="*/ 149225 w 172441"/>
                <a:gd name="connsiteY41" fmla="*/ 53559 h 382518"/>
                <a:gd name="connsiteX42" fmla="*/ 100607 w 172441"/>
                <a:gd name="connsiteY42" fmla="*/ 2560 h 382518"/>
                <a:gd name="connsiteX0" fmla="*/ 100607 w 172441"/>
                <a:gd name="connsiteY0" fmla="*/ 2560 h 382518"/>
                <a:gd name="connsiteX1" fmla="*/ 53429 w 172441"/>
                <a:gd name="connsiteY1" fmla="*/ 9754 h 382518"/>
                <a:gd name="connsiteX2" fmla="*/ 26789 w 172441"/>
                <a:gd name="connsiteY2" fmla="*/ 28307 h 382518"/>
                <a:gd name="connsiteX3" fmla="*/ 10120 w 172441"/>
                <a:gd name="connsiteY3" fmla="*/ 64026 h 382518"/>
                <a:gd name="connsiteX4" fmla="*/ 5357 w 172441"/>
                <a:gd name="connsiteY4" fmla="*/ 97364 h 382518"/>
                <a:gd name="connsiteX5" fmla="*/ 5357 w 172441"/>
                <a:gd name="connsiteY5" fmla="*/ 154514 h 382518"/>
                <a:gd name="connsiteX6" fmla="*/ 5357 w 172441"/>
                <a:gd name="connsiteY6" fmla="*/ 202139 h 382518"/>
                <a:gd name="connsiteX7" fmla="*/ 595 w 172441"/>
                <a:gd name="connsiteY7" fmla="*/ 259289 h 382518"/>
                <a:gd name="connsiteX8" fmla="*/ 595 w 172441"/>
                <a:gd name="connsiteY8" fmla="*/ 311676 h 382518"/>
                <a:gd name="connsiteX9" fmla="*/ 5357 w 172441"/>
                <a:gd name="connsiteY9" fmla="*/ 352157 h 382518"/>
                <a:gd name="connsiteX10" fmla="*/ 17264 w 172441"/>
                <a:gd name="connsiteY10" fmla="*/ 380732 h 382518"/>
                <a:gd name="connsiteX11" fmla="*/ 45839 w 172441"/>
                <a:gd name="connsiteY11" fmla="*/ 378351 h 382518"/>
                <a:gd name="connsiteX12" fmla="*/ 62507 w 172441"/>
                <a:gd name="connsiteY12" fmla="*/ 368826 h 382518"/>
                <a:gd name="connsiteX13" fmla="*/ 67270 w 172441"/>
                <a:gd name="connsiteY13" fmla="*/ 347395 h 382518"/>
                <a:gd name="connsiteX14" fmla="*/ 57745 w 172441"/>
                <a:gd name="connsiteY14" fmla="*/ 318820 h 382518"/>
                <a:gd name="connsiteX15" fmla="*/ 57745 w 172441"/>
                <a:gd name="connsiteY15" fmla="*/ 283101 h 382518"/>
                <a:gd name="connsiteX16" fmla="*/ 62507 w 172441"/>
                <a:gd name="connsiteY16" fmla="*/ 259289 h 382518"/>
                <a:gd name="connsiteX17" fmla="*/ 69651 w 172441"/>
                <a:gd name="connsiteY17" fmla="*/ 228332 h 382518"/>
                <a:gd name="connsiteX18" fmla="*/ 64889 w 172441"/>
                <a:gd name="connsiteY18" fmla="*/ 185470 h 382518"/>
                <a:gd name="connsiteX19" fmla="*/ 62507 w 172441"/>
                <a:gd name="connsiteY19" fmla="*/ 140226 h 382518"/>
                <a:gd name="connsiteX20" fmla="*/ 62507 w 172441"/>
                <a:gd name="connsiteY20" fmla="*/ 104507 h 382518"/>
                <a:gd name="connsiteX21" fmla="*/ 79176 w 172441"/>
                <a:gd name="connsiteY21" fmla="*/ 90220 h 382518"/>
                <a:gd name="connsiteX22" fmla="*/ 95845 w 172441"/>
                <a:gd name="connsiteY22" fmla="*/ 104507 h 382518"/>
                <a:gd name="connsiteX23" fmla="*/ 88701 w 172441"/>
                <a:gd name="connsiteY23" fmla="*/ 137845 h 382518"/>
                <a:gd name="connsiteX24" fmla="*/ 88701 w 172441"/>
                <a:gd name="connsiteY24" fmla="*/ 178326 h 382518"/>
                <a:gd name="connsiteX25" fmla="*/ 86320 w 172441"/>
                <a:gd name="connsiteY25" fmla="*/ 218807 h 382518"/>
                <a:gd name="connsiteX26" fmla="*/ 86320 w 172441"/>
                <a:gd name="connsiteY26" fmla="*/ 256907 h 382518"/>
                <a:gd name="connsiteX27" fmla="*/ 86320 w 172441"/>
                <a:gd name="connsiteY27" fmla="*/ 295007 h 382518"/>
                <a:gd name="connsiteX28" fmla="*/ 91082 w 172441"/>
                <a:gd name="connsiteY28" fmla="*/ 328345 h 382518"/>
                <a:gd name="connsiteX29" fmla="*/ 102989 w 172441"/>
                <a:gd name="connsiteY29" fmla="*/ 359301 h 382518"/>
                <a:gd name="connsiteX30" fmla="*/ 119657 w 172441"/>
                <a:gd name="connsiteY30" fmla="*/ 378351 h 382518"/>
                <a:gd name="connsiteX31" fmla="*/ 152995 w 172441"/>
                <a:gd name="connsiteY31" fmla="*/ 378351 h 382518"/>
                <a:gd name="connsiteX32" fmla="*/ 172045 w 172441"/>
                <a:gd name="connsiteY32" fmla="*/ 361682 h 382518"/>
                <a:gd name="connsiteX33" fmla="*/ 164901 w 172441"/>
                <a:gd name="connsiteY33" fmla="*/ 333107 h 382518"/>
                <a:gd name="connsiteX34" fmla="*/ 152995 w 172441"/>
                <a:gd name="connsiteY34" fmla="*/ 321201 h 382518"/>
                <a:gd name="connsiteX35" fmla="*/ 145851 w 172441"/>
                <a:gd name="connsiteY35" fmla="*/ 292626 h 382518"/>
                <a:gd name="connsiteX36" fmla="*/ 141089 w 172441"/>
                <a:gd name="connsiteY36" fmla="*/ 252145 h 382518"/>
                <a:gd name="connsiteX37" fmla="*/ 139700 w 172441"/>
                <a:gd name="connsiteY37" fmla="*/ 221189 h 382518"/>
                <a:gd name="connsiteX38" fmla="*/ 143470 w 172441"/>
                <a:gd name="connsiteY38" fmla="*/ 185470 h 382518"/>
                <a:gd name="connsiteX39" fmla="*/ 150614 w 172441"/>
                <a:gd name="connsiteY39" fmla="*/ 147370 h 382518"/>
                <a:gd name="connsiteX40" fmla="*/ 152995 w 172441"/>
                <a:gd name="connsiteY40" fmla="*/ 92601 h 382518"/>
                <a:gd name="connsiteX41" fmla="*/ 149225 w 172441"/>
                <a:gd name="connsiteY41" fmla="*/ 53559 h 382518"/>
                <a:gd name="connsiteX42" fmla="*/ 100607 w 172441"/>
                <a:gd name="connsiteY42" fmla="*/ 2560 h 382518"/>
                <a:gd name="connsiteX0" fmla="*/ 100607 w 172441"/>
                <a:gd name="connsiteY0" fmla="*/ 2560 h 382518"/>
                <a:gd name="connsiteX1" fmla="*/ 53429 w 172441"/>
                <a:gd name="connsiteY1" fmla="*/ 9754 h 382518"/>
                <a:gd name="connsiteX2" fmla="*/ 26789 w 172441"/>
                <a:gd name="connsiteY2" fmla="*/ 28307 h 382518"/>
                <a:gd name="connsiteX3" fmla="*/ 10120 w 172441"/>
                <a:gd name="connsiteY3" fmla="*/ 64026 h 382518"/>
                <a:gd name="connsiteX4" fmla="*/ 5357 w 172441"/>
                <a:gd name="connsiteY4" fmla="*/ 97364 h 382518"/>
                <a:gd name="connsiteX5" fmla="*/ 5357 w 172441"/>
                <a:gd name="connsiteY5" fmla="*/ 154514 h 382518"/>
                <a:gd name="connsiteX6" fmla="*/ 5357 w 172441"/>
                <a:gd name="connsiteY6" fmla="*/ 202139 h 382518"/>
                <a:gd name="connsiteX7" fmla="*/ 595 w 172441"/>
                <a:gd name="connsiteY7" fmla="*/ 259289 h 382518"/>
                <a:gd name="connsiteX8" fmla="*/ 595 w 172441"/>
                <a:gd name="connsiteY8" fmla="*/ 311676 h 382518"/>
                <a:gd name="connsiteX9" fmla="*/ 5357 w 172441"/>
                <a:gd name="connsiteY9" fmla="*/ 352157 h 382518"/>
                <a:gd name="connsiteX10" fmla="*/ 17264 w 172441"/>
                <a:gd name="connsiteY10" fmla="*/ 380732 h 382518"/>
                <a:gd name="connsiteX11" fmla="*/ 45839 w 172441"/>
                <a:gd name="connsiteY11" fmla="*/ 378351 h 382518"/>
                <a:gd name="connsiteX12" fmla="*/ 62507 w 172441"/>
                <a:gd name="connsiteY12" fmla="*/ 368826 h 382518"/>
                <a:gd name="connsiteX13" fmla="*/ 67270 w 172441"/>
                <a:gd name="connsiteY13" fmla="*/ 347395 h 382518"/>
                <a:gd name="connsiteX14" fmla="*/ 57745 w 172441"/>
                <a:gd name="connsiteY14" fmla="*/ 318820 h 382518"/>
                <a:gd name="connsiteX15" fmla="*/ 57745 w 172441"/>
                <a:gd name="connsiteY15" fmla="*/ 283101 h 382518"/>
                <a:gd name="connsiteX16" fmla="*/ 62507 w 172441"/>
                <a:gd name="connsiteY16" fmla="*/ 259289 h 382518"/>
                <a:gd name="connsiteX17" fmla="*/ 69651 w 172441"/>
                <a:gd name="connsiteY17" fmla="*/ 228332 h 382518"/>
                <a:gd name="connsiteX18" fmla="*/ 64889 w 172441"/>
                <a:gd name="connsiteY18" fmla="*/ 185470 h 382518"/>
                <a:gd name="connsiteX19" fmla="*/ 62507 w 172441"/>
                <a:gd name="connsiteY19" fmla="*/ 140226 h 382518"/>
                <a:gd name="connsiteX20" fmla="*/ 62507 w 172441"/>
                <a:gd name="connsiteY20" fmla="*/ 104507 h 382518"/>
                <a:gd name="connsiteX21" fmla="*/ 79176 w 172441"/>
                <a:gd name="connsiteY21" fmla="*/ 90220 h 382518"/>
                <a:gd name="connsiteX22" fmla="*/ 95845 w 172441"/>
                <a:gd name="connsiteY22" fmla="*/ 104507 h 382518"/>
                <a:gd name="connsiteX23" fmla="*/ 88701 w 172441"/>
                <a:gd name="connsiteY23" fmla="*/ 137845 h 382518"/>
                <a:gd name="connsiteX24" fmla="*/ 88701 w 172441"/>
                <a:gd name="connsiteY24" fmla="*/ 178326 h 382518"/>
                <a:gd name="connsiteX25" fmla="*/ 86320 w 172441"/>
                <a:gd name="connsiteY25" fmla="*/ 218807 h 382518"/>
                <a:gd name="connsiteX26" fmla="*/ 86320 w 172441"/>
                <a:gd name="connsiteY26" fmla="*/ 256907 h 382518"/>
                <a:gd name="connsiteX27" fmla="*/ 86320 w 172441"/>
                <a:gd name="connsiteY27" fmla="*/ 295007 h 382518"/>
                <a:gd name="connsiteX28" fmla="*/ 91082 w 172441"/>
                <a:gd name="connsiteY28" fmla="*/ 328345 h 382518"/>
                <a:gd name="connsiteX29" fmla="*/ 102989 w 172441"/>
                <a:gd name="connsiteY29" fmla="*/ 359301 h 382518"/>
                <a:gd name="connsiteX30" fmla="*/ 119657 w 172441"/>
                <a:gd name="connsiteY30" fmla="*/ 378351 h 382518"/>
                <a:gd name="connsiteX31" fmla="*/ 152995 w 172441"/>
                <a:gd name="connsiteY31" fmla="*/ 378351 h 382518"/>
                <a:gd name="connsiteX32" fmla="*/ 172045 w 172441"/>
                <a:gd name="connsiteY32" fmla="*/ 361682 h 382518"/>
                <a:gd name="connsiteX33" fmla="*/ 164901 w 172441"/>
                <a:gd name="connsiteY33" fmla="*/ 333107 h 382518"/>
                <a:gd name="connsiteX34" fmla="*/ 152995 w 172441"/>
                <a:gd name="connsiteY34" fmla="*/ 321201 h 382518"/>
                <a:gd name="connsiteX35" fmla="*/ 145851 w 172441"/>
                <a:gd name="connsiteY35" fmla="*/ 292626 h 382518"/>
                <a:gd name="connsiteX36" fmla="*/ 141089 w 172441"/>
                <a:gd name="connsiteY36" fmla="*/ 252145 h 382518"/>
                <a:gd name="connsiteX37" fmla="*/ 139700 w 172441"/>
                <a:gd name="connsiteY37" fmla="*/ 221189 h 382518"/>
                <a:gd name="connsiteX38" fmla="*/ 143470 w 172441"/>
                <a:gd name="connsiteY38" fmla="*/ 185470 h 382518"/>
                <a:gd name="connsiteX39" fmla="*/ 147786 w 172441"/>
                <a:gd name="connsiteY39" fmla="*/ 147370 h 382518"/>
                <a:gd name="connsiteX40" fmla="*/ 152995 w 172441"/>
                <a:gd name="connsiteY40" fmla="*/ 92601 h 382518"/>
                <a:gd name="connsiteX41" fmla="*/ 149225 w 172441"/>
                <a:gd name="connsiteY41" fmla="*/ 53559 h 382518"/>
                <a:gd name="connsiteX42" fmla="*/ 100607 w 172441"/>
                <a:gd name="connsiteY42" fmla="*/ 2560 h 382518"/>
                <a:gd name="connsiteX0" fmla="*/ 100607 w 172441"/>
                <a:gd name="connsiteY0" fmla="*/ 2560 h 382518"/>
                <a:gd name="connsiteX1" fmla="*/ 53429 w 172441"/>
                <a:gd name="connsiteY1" fmla="*/ 9754 h 382518"/>
                <a:gd name="connsiteX2" fmla="*/ 26789 w 172441"/>
                <a:gd name="connsiteY2" fmla="*/ 28307 h 382518"/>
                <a:gd name="connsiteX3" fmla="*/ 10120 w 172441"/>
                <a:gd name="connsiteY3" fmla="*/ 64026 h 382518"/>
                <a:gd name="connsiteX4" fmla="*/ 5357 w 172441"/>
                <a:gd name="connsiteY4" fmla="*/ 97364 h 382518"/>
                <a:gd name="connsiteX5" fmla="*/ 5357 w 172441"/>
                <a:gd name="connsiteY5" fmla="*/ 154514 h 382518"/>
                <a:gd name="connsiteX6" fmla="*/ 5357 w 172441"/>
                <a:gd name="connsiteY6" fmla="*/ 202139 h 382518"/>
                <a:gd name="connsiteX7" fmla="*/ 595 w 172441"/>
                <a:gd name="connsiteY7" fmla="*/ 259289 h 382518"/>
                <a:gd name="connsiteX8" fmla="*/ 595 w 172441"/>
                <a:gd name="connsiteY8" fmla="*/ 311676 h 382518"/>
                <a:gd name="connsiteX9" fmla="*/ 5357 w 172441"/>
                <a:gd name="connsiteY9" fmla="*/ 352157 h 382518"/>
                <a:gd name="connsiteX10" fmla="*/ 17264 w 172441"/>
                <a:gd name="connsiteY10" fmla="*/ 380732 h 382518"/>
                <a:gd name="connsiteX11" fmla="*/ 45839 w 172441"/>
                <a:gd name="connsiteY11" fmla="*/ 378351 h 382518"/>
                <a:gd name="connsiteX12" fmla="*/ 62507 w 172441"/>
                <a:gd name="connsiteY12" fmla="*/ 368826 h 382518"/>
                <a:gd name="connsiteX13" fmla="*/ 67270 w 172441"/>
                <a:gd name="connsiteY13" fmla="*/ 347395 h 382518"/>
                <a:gd name="connsiteX14" fmla="*/ 57745 w 172441"/>
                <a:gd name="connsiteY14" fmla="*/ 318820 h 382518"/>
                <a:gd name="connsiteX15" fmla="*/ 57745 w 172441"/>
                <a:gd name="connsiteY15" fmla="*/ 283101 h 382518"/>
                <a:gd name="connsiteX16" fmla="*/ 62507 w 172441"/>
                <a:gd name="connsiteY16" fmla="*/ 259289 h 382518"/>
                <a:gd name="connsiteX17" fmla="*/ 69651 w 172441"/>
                <a:gd name="connsiteY17" fmla="*/ 228332 h 382518"/>
                <a:gd name="connsiteX18" fmla="*/ 64889 w 172441"/>
                <a:gd name="connsiteY18" fmla="*/ 185470 h 382518"/>
                <a:gd name="connsiteX19" fmla="*/ 62507 w 172441"/>
                <a:gd name="connsiteY19" fmla="*/ 140226 h 382518"/>
                <a:gd name="connsiteX20" fmla="*/ 62507 w 172441"/>
                <a:gd name="connsiteY20" fmla="*/ 104507 h 382518"/>
                <a:gd name="connsiteX21" fmla="*/ 79176 w 172441"/>
                <a:gd name="connsiteY21" fmla="*/ 90220 h 382518"/>
                <a:gd name="connsiteX22" fmla="*/ 95845 w 172441"/>
                <a:gd name="connsiteY22" fmla="*/ 104507 h 382518"/>
                <a:gd name="connsiteX23" fmla="*/ 88701 w 172441"/>
                <a:gd name="connsiteY23" fmla="*/ 137845 h 382518"/>
                <a:gd name="connsiteX24" fmla="*/ 88701 w 172441"/>
                <a:gd name="connsiteY24" fmla="*/ 178326 h 382518"/>
                <a:gd name="connsiteX25" fmla="*/ 86320 w 172441"/>
                <a:gd name="connsiteY25" fmla="*/ 218807 h 382518"/>
                <a:gd name="connsiteX26" fmla="*/ 86320 w 172441"/>
                <a:gd name="connsiteY26" fmla="*/ 256907 h 382518"/>
                <a:gd name="connsiteX27" fmla="*/ 86320 w 172441"/>
                <a:gd name="connsiteY27" fmla="*/ 295007 h 382518"/>
                <a:gd name="connsiteX28" fmla="*/ 91082 w 172441"/>
                <a:gd name="connsiteY28" fmla="*/ 328345 h 382518"/>
                <a:gd name="connsiteX29" fmla="*/ 102989 w 172441"/>
                <a:gd name="connsiteY29" fmla="*/ 359301 h 382518"/>
                <a:gd name="connsiteX30" fmla="*/ 119657 w 172441"/>
                <a:gd name="connsiteY30" fmla="*/ 378351 h 382518"/>
                <a:gd name="connsiteX31" fmla="*/ 152995 w 172441"/>
                <a:gd name="connsiteY31" fmla="*/ 378351 h 382518"/>
                <a:gd name="connsiteX32" fmla="*/ 172045 w 172441"/>
                <a:gd name="connsiteY32" fmla="*/ 361682 h 382518"/>
                <a:gd name="connsiteX33" fmla="*/ 164901 w 172441"/>
                <a:gd name="connsiteY33" fmla="*/ 335935 h 382518"/>
                <a:gd name="connsiteX34" fmla="*/ 152995 w 172441"/>
                <a:gd name="connsiteY34" fmla="*/ 321201 h 382518"/>
                <a:gd name="connsiteX35" fmla="*/ 145851 w 172441"/>
                <a:gd name="connsiteY35" fmla="*/ 292626 h 382518"/>
                <a:gd name="connsiteX36" fmla="*/ 141089 w 172441"/>
                <a:gd name="connsiteY36" fmla="*/ 252145 h 382518"/>
                <a:gd name="connsiteX37" fmla="*/ 139700 w 172441"/>
                <a:gd name="connsiteY37" fmla="*/ 221189 h 382518"/>
                <a:gd name="connsiteX38" fmla="*/ 143470 w 172441"/>
                <a:gd name="connsiteY38" fmla="*/ 185470 h 382518"/>
                <a:gd name="connsiteX39" fmla="*/ 147786 w 172441"/>
                <a:gd name="connsiteY39" fmla="*/ 147370 h 382518"/>
                <a:gd name="connsiteX40" fmla="*/ 152995 w 172441"/>
                <a:gd name="connsiteY40" fmla="*/ 92601 h 382518"/>
                <a:gd name="connsiteX41" fmla="*/ 149225 w 172441"/>
                <a:gd name="connsiteY41" fmla="*/ 53559 h 382518"/>
                <a:gd name="connsiteX42" fmla="*/ 100607 w 172441"/>
                <a:gd name="connsiteY42" fmla="*/ 2560 h 382518"/>
                <a:gd name="connsiteX0" fmla="*/ 100607 w 172441"/>
                <a:gd name="connsiteY0" fmla="*/ 2560 h 381049"/>
                <a:gd name="connsiteX1" fmla="*/ 53429 w 172441"/>
                <a:gd name="connsiteY1" fmla="*/ 9754 h 381049"/>
                <a:gd name="connsiteX2" fmla="*/ 26789 w 172441"/>
                <a:gd name="connsiteY2" fmla="*/ 28307 h 381049"/>
                <a:gd name="connsiteX3" fmla="*/ 10120 w 172441"/>
                <a:gd name="connsiteY3" fmla="*/ 64026 h 381049"/>
                <a:gd name="connsiteX4" fmla="*/ 5357 w 172441"/>
                <a:gd name="connsiteY4" fmla="*/ 97364 h 381049"/>
                <a:gd name="connsiteX5" fmla="*/ 5357 w 172441"/>
                <a:gd name="connsiteY5" fmla="*/ 154514 h 381049"/>
                <a:gd name="connsiteX6" fmla="*/ 5357 w 172441"/>
                <a:gd name="connsiteY6" fmla="*/ 202139 h 381049"/>
                <a:gd name="connsiteX7" fmla="*/ 595 w 172441"/>
                <a:gd name="connsiteY7" fmla="*/ 259289 h 381049"/>
                <a:gd name="connsiteX8" fmla="*/ 595 w 172441"/>
                <a:gd name="connsiteY8" fmla="*/ 311676 h 381049"/>
                <a:gd name="connsiteX9" fmla="*/ 5357 w 172441"/>
                <a:gd name="connsiteY9" fmla="*/ 352157 h 381049"/>
                <a:gd name="connsiteX10" fmla="*/ 17264 w 172441"/>
                <a:gd name="connsiteY10" fmla="*/ 378847 h 381049"/>
                <a:gd name="connsiteX11" fmla="*/ 45839 w 172441"/>
                <a:gd name="connsiteY11" fmla="*/ 378351 h 381049"/>
                <a:gd name="connsiteX12" fmla="*/ 62507 w 172441"/>
                <a:gd name="connsiteY12" fmla="*/ 368826 h 381049"/>
                <a:gd name="connsiteX13" fmla="*/ 67270 w 172441"/>
                <a:gd name="connsiteY13" fmla="*/ 347395 h 381049"/>
                <a:gd name="connsiteX14" fmla="*/ 57745 w 172441"/>
                <a:gd name="connsiteY14" fmla="*/ 318820 h 381049"/>
                <a:gd name="connsiteX15" fmla="*/ 57745 w 172441"/>
                <a:gd name="connsiteY15" fmla="*/ 283101 h 381049"/>
                <a:gd name="connsiteX16" fmla="*/ 62507 w 172441"/>
                <a:gd name="connsiteY16" fmla="*/ 259289 h 381049"/>
                <a:gd name="connsiteX17" fmla="*/ 69651 w 172441"/>
                <a:gd name="connsiteY17" fmla="*/ 228332 h 381049"/>
                <a:gd name="connsiteX18" fmla="*/ 64889 w 172441"/>
                <a:gd name="connsiteY18" fmla="*/ 185470 h 381049"/>
                <a:gd name="connsiteX19" fmla="*/ 62507 w 172441"/>
                <a:gd name="connsiteY19" fmla="*/ 140226 h 381049"/>
                <a:gd name="connsiteX20" fmla="*/ 62507 w 172441"/>
                <a:gd name="connsiteY20" fmla="*/ 104507 h 381049"/>
                <a:gd name="connsiteX21" fmla="*/ 79176 w 172441"/>
                <a:gd name="connsiteY21" fmla="*/ 90220 h 381049"/>
                <a:gd name="connsiteX22" fmla="*/ 95845 w 172441"/>
                <a:gd name="connsiteY22" fmla="*/ 104507 h 381049"/>
                <a:gd name="connsiteX23" fmla="*/ 88701 w 172441"/>
                <a:gd name="connsiteY23" fmla="*/ 137845 h 381049"/>
                <a:gd name="connsiteX24" fmla="*/ 88701 w 172441"/>
                <a:gd name="connsiteY24" fmla="*/ 178326 h 381049"/>
                <a:gd name="connsiteX25" fmla="*/ 86320 w 172441"/>
                <a:gd name="connsiteY25" fmla="*/ 218807 h 381049"/>
                <a:gd name="connsiteX26" fmla="*/ 86320 w 172441"/>
                <a:gd name="connsiteY26" fmla="*/ 256907 h 381049"/>
                <a:gd name="connsiteX27" fmla="*/ 86320 w 172441"/>
                <a:gd name="connsiteY27" fmla="*/ 295007 h 381049"/>
                <a:gd name="connsiteX28" fmla="*/ 91082 w 172441"/>
                <a:gd name="connsiteY28" fmla="*/ 328345 h 381049"/>
                <a:gd name="connsiteX29" fmla="*/ 102989 w 172441"/>
                <a:gd name="connsiteY29" fmla="*/ 359301 h 381049"/>
                <a:gd name="connsiteX30" fmla="*/ 119657 w 172441"/>
                <a:gd name="connsiteY30" fmla="*/ 378351 h 381049"/>
                <a:gd name="connsiteX31" fmla="*/ 152995 w 172441"/>
                <a:gd name="connsiteY31" fmla="*/ 378351 h 381049"/>
                <a:gd name="connsiteX32" fmla="*/ 172045 w 172441"/>
                <a:gd name="connsiteY32" fmla="*/ 361682 h 381049"/>
                <a:gd name="connsiteX33" fmla="*/ 164901 w 172441"/>
                <a:gd name="connsiteY33" fmla="*/ 335935 h 381049"/>
                <a:gd name="connsiteX34" fmla="*/ 152995 w 172441"/>
                <a:gd name="connsiteY34" fmla="*/ 321201 h 381049"/>
                <a:gd name="connsiteX35" fmla="*/ 145851 w 172441"/>
                <a:gd name="connsiteY35" fmla="*/ 292626 h 381049"/>
                <a:gd name="connsiteX36" fmla="*/ 141089 w 172441"/>
                <a:gd name="connsiteY36" fmla="*/ 252145 h 381049"/>
                <a:gd name="connsiteX37" fmla="*/ 139700 w 172441"/>
                <a:gd name="connsiteY37" fmla="*/ 221189 h 381049"/>
                <a:gd name="connsiteX38" fmla="*/ 143470 w 172441"/>
                <a:gd name="connsiteY38" fmla="*/ 185470 h 381049"/>
                <a:gd name="connsiteX39" fmla="*/ 147786 w 172441"/>
                <a:gd name="connsiteY39" fmla="*/ 147370 h 381049"/>
                <a:gd name="connsiteX40" fmla="*/ 152995 w 172441"/>
                <a:gd name="connsiteY40" fmla="*/ 92601 h 381049"/>
                <a:gd name="connsiteX41" fmla="*/ 149225 w 172441"/>
                <a:gd name="connsiteY41" fmla="*/ 53559 h 381049"/>
                <a:gd name="connsiteX42" fmla="*/ 100607 w 172441"/>
                <a:gd name="connsiteY42" fmla="*/ 2560 h 381049"/>
                <a:gd name="connsiteX0" fmla="*/ 100607 w 172441"/>
                <a:gd name="connsiteY0" fmla="*/ 2560 h 381049"/>
                <a:gd name="connsiteX1" fmla="*/ 53429 w 172441"/>
                <a:gd name="connsiteY1" fmla="*/ 9754 h 381049"/>
                <a:gd name="connsiteX2" fmla="*/ 26789 w 172441"/>
                <a:gd name="connsiteY2" fmla="*/ 28307 h 381049"/>
                <a:gd name="connsiteX3" fmla="*/ 10120 w 172441"/>
                <a:gd name="connsiteY3" fmla="*/ 64026 h 381049"/>
                <a:gd name="connsiteX4" fmla="*/ 5357 w 172441"/>
                <a:gd name="connsiteY4" fmla="*/ 97364 h 381049"/>
                <a:gd name="connsiteX5" fmla="*/ 5357 w 172441"/>
                <a:gd name="connsiteY5" fmla="*/ 154514 h 381049"/>
                <a:gd name="connsiteX6" fmla="*/ 5357 w 172441"/>
                <a:gd name="connsiteY6" fmla="*/ 202139 h 381049"/>
                <a:gd name="connsiteX7" fmla="*/ 595 w 172441"/>
                <a:gd name="connsiteY7" fmla="*/ 259289 h 381049"/>
                <a:gd name="connsiteX8" fmla="*/ 595 w 172441"/>
                <a:gd name="connsiteY8" fmla="*/ 311676 h 381049"/>
                <a:gd name="connsiteX9" fmla="*/ 5357 w 172441"/>
                <a:gd name="connsiteY9" fmla="*/ 352157 h 381049"/>
                <a:gd name="connsiteX10" fmla="*/ 17264 w 172441"/>
                <a:gd name="connsiteY10" fmla="*/ 378847 h 381049"/>
                <a:gd name="connsiteX11" fmla="*/ 45839 w 172441"/>
                <a:gd name="connsiteY11" fmla="*/ 378351 h 381049"/>
                <a:gd name="connsiteX12" fmla="*/ 62507 w 172441"/>
                <a:gd name="connsiteY12" fmla="*/ 368826 h 381049"/>
                <a:gd name="connsiteX13" fmla="*/ 67270 w 172441"/>
                <a:gd name="connsiteY13" fmla="*/ 347395 h 381049"/>
                <a:gd name="connsiteX14" fmla="*/ 57745 w 172441"/>
                <a:gd name="connsiteY14" fmla="*/ 318820 h 381049"/>
                <a:gd name="connsiteX15" fmla="*/ 57745 w 172441"/>
                <a:gd name="connsiteY15" fmla="*/ 283101 h 381049"/>
                <a:gd name="connsiteX16" fmla="*/ 62507 w 172441"/>
                <a:gd name="connsiteY16" fmla="*/ 259289 h 381049"/>
                <a:gd name="connsiteX17" fmla="*/ 67766 w 172441"/>
                <a:gd name="connsiteY17" fmla="*/ 228332 h 381049"/>
                <a:gd name="connsiteX18" fmla="*/ 64889 w 172441"/>
                <a:gd name="connsiteY18" fmla="*/ 185470 h 381049"/>
                <a:gd name="connsiteX19" fmla="*/ 62507 w 172441"/>
                <a:gd name="connsiteY19" fmla="*/ 140226 h 381049"/>
                <a:gd name="connsiteX20" fmla="*/ 62507 w 172441"/>
                <a:gd name="connsiteY20" fmla="*/ 104507 h 381049"/>
                <a:gd name="connsiteX21" fmla="*/ 79176 w 172441"/>
                <a:gd name="connsiteY21" fmla="*/ 90220 h 381049"/>
                <a:gd name="connsiteX22" fmla="*/ 95845 w 172441"/>
                <a:gd name="connsiteY22" fmla="*/ 104507 h 381049"/>
                <a:gd name="connsiteX23" fmla="*/ 88701 w 172441"/>
                <a:gd name="connsiteY23" fmla="*/ 137845 h 381049"/>
                <a:gd name="connsiteX24" fmla="*/ 88701 w 172441"/>
                <a:gd name="connsiteY24" fmla="*/ 178326 h 381049"/>
                <a:gd name="connsiteX25" fmla="*/ 86320 w 172441"/>
                <a:gd name="connsiteY25" fmla="*/ 218807 h 381049"/>
                <a:gd name="connsiteX26" fmla="*/ 86320 w 172441"/>
                <a:gd name="connsiteY26" fmla="*/ 256907 h 381049"/>
                <a:gd name="connsiteX27" fmla="*/ 86320 w 172441"/>
                <a:gd name="connsiteY27" fmla="*/ 295007 h 381049"/>
                <a:gd name="connsiteX28" fmla="*/ 91082 w 172441"/>
                <a:gd name="connsiteY28" fmla="*/ 328345 h 381049"/>
                <a:gd name="connsiteX29" fmla="*/ 102989 w 172441"/>
                <a:gd name="connsiteY29" fmla="*/ 359301 h 381049"/>
                <a:gd name="connsiteX30" fmla="*/ 119657 w 172441"/>
                <a:gd name="connsiteY30" fmla="*/ 378351 h 381049"/>
                <a:gd name="connsiteX31" fmla="*/ 152995 w 172441"/>
                <a:gd name="connsiteY31" fmla="*/ 378351 h 381049"/>
                <a:gd name="connsiteX32" fmla="*/ 172045 w 172441"/>
                <a:gd name="connsiteY32" fmla="*/ 361682 h 381049"/>
                <a:gd name="connsiteX33" fmla="*/ 164901 w 172441"/>
                <a:gd name="connsiteY33" fmla="*/ 335935 h 381049"/>
                <a:gd name="connsiteX34" fmla="*/ 152995 w 172441"/>
                <a:gd name="connsiteY34" fmla="*/ 321201 h 381049"/>
                <a:gd name="connsiteX35" fmla="*/ 145851 w 172441"/>
                <a:gd name="connsiteY35" fmla="*/ 292626 h 381049"/>
                <a:gd name="connsiteX36" fmla="*/ 141089 w 172441"/>
                <a:gd name="connsiteY36" fmla="*/ 252145 h 381049"/>
                <a:gd name="connsiteX37" fmla="*/ 139700 w 172441"/>
                <a:gd name="connsiteY37" fmla="*/ 221189 h 381049"/>
                <a:gd name="connsiteX38" fmla="*/ 143470 w 172441"/>
                <a:gd name="connsiteY38" fmla="*/ 185470 h 381049"/>
                <a:gd name="connsiteX39" fmla="*/ 147786 w 172441"/>
                <a:gd name="connsiteY39" fmla="*/ 147370 h 381049"/>
                <a:gd name="connsiteX40" fmla="*/ 152995 w 172441"/>
                <a:gd name="connsiteY40" fmla="*/ 92601 h 381049"/>
                <a:gd name="connsiteX41" fmla="*/ 149225 w 172441"/>
                <a:gd name="connsiteY41" fmla="*/ 53559 h 381049"/>
                <a:gd name="connsiteX42" fmla="*/ 100607 w 172441"/>
                <a:gd name="connsiteY42" fmla="*/ 2560 h 381049"/>
                <a:gd name="connsiteX0" fmla="*/ 100607 w 172441"/>
                <a:gd name="connsiteY0" fmla="*/ 2560 h 381049"/>
                <a:gd name="connsiteX1" fmla="*/ 53429 w 172441"/>
                <a:gd name="connsiteY1" fmla="*/ 9754 h 381049"/>
                <a:gd name="connsiteX2" fmla="*/ 26789 w 172441"/>
                <a:gd name="connsiteY2" fmla="*/ 28307 h 381049"/>
                <a:gd name="connsiteX3" fmla="*/ 10120 w 172441"/>
                <a:gd name="connsiteY3" fmla="*/ 64026 h 381049"/>
                <a:gd name="connsiteX4" fmla="*/ 5357 w 172441"/>
                <a:gd name="connsiteY4" fmla="*/ 97364 h 381049"/>
                <a:gd name="connsiteX5" fmla="*/ 5357 w 172441"/>
                <a:gd name="connsiteY5" fmla="*/ 154514 h 381049"/>
                <a:gd name="connsiteX6" fmla="*/ 5357 w 172441"/>
                <a:gd name="connsiteY6" fmla="*/ 202139 h 381049"/>
                <a:gd name="connsiteX7" fmla="*/ 595 w 172441"/>
                <a:gd name="connsiteY7" fmla="*/ 259289 h 381049"/>
                <a:gd name="connsiteX8" fmla="*/ 595 w 172441"/>
                <a:gd name="connsiteY8" fmla="*/ 311676 h 381049"/>
                <a:gd name="connsiteX9" fmla="*/ 5357 w 172441"/>
                <a:gd name="connsiteY9" fmla="*/ 352157 h 381049"/>
                <a:gd name="connsiteX10" fmla="*/ 17264 w 172441"/>
                <a:gd name="connsiteY10" fmla="*/ 378847 h 381049"/>
                <a:gd name="connsiteX11" fmla="*/ 45839 w 172441"/>
                <a:gd name="connsiteY11" fmla="*/ 378351 h 381049"/>
                <a:gd name="connsiteX12" fmla="*/ 62507 w 172441"/>
                <a:gd name="connsiteY12" fmla="*/ 368826 h 381049"/>
                <a:gd name="connsiteX13" fmla="*/ 67270 w 172441"/>
                <a:gd name="connsiteY13" fmla="*/ 347395 h 381049"/>
                <a:gd name="connsiteX14" fmla="*/ 57745 w 172441"/>
                <a:gd name="connsiteY14" fmla="*/ 318820 h 381049"/>
                <a:gd name="connsiteX15" fmla="*/ 57745 w 172441"/>
                <a:gd name="connsiteY15" fmla="*/ 283101 h 381049"/>
                <a:gd name="connsiteX16" fmla="*/ 62507 w 172441"/>
                <a:gd name="connsiteY16" fmla="*/ 259289 h 381049"/>
                <a:gd name="connsiteX17" fmla="*/ 67766 w 172441"/>
                <a:gd name="connsiteY17" fmla="*/ 228332 h 381049"/>
                <a:gd name="connsiteX18" fmla="*/ 64889 w 172441"/>
                <a:gd name="connsiteY18" fmla="*/ 185470 h 381049"/>
                <a:gd name="connsiteX19" fmla="*/ 62507 w 172441"/>
                <a:gd name="connsiteY19" fmla="*/ 140226 h 381049"/>
                <a:gd name="connsiteX20" fmla="*/ 62507 w 172441"/>
                <a:gd name="connsiteY20" fmla="*/ 104507 h 381049"/>
                <a:gd name="connsiteX21" fmla="*/ 79176 w 172441"/>
                <a:gd name="connsiteY21" fmla="*/ 90220 h 381049"/>
                <a:gd name="connsiteX22" fmla="*/ 95845 w 172441"/>
                <a:gd name="connsiteY22" fmla="*/ 104507 h 381049"/>
                <a:gd name="connsiteX23" fmla="*/ 91529 w 172441"/>
                <a:gd name="connsiteY23" fmla="*/ 137845 h 381049"/>
                <a:gd name="connsiteX24" fmla="*/ 88701 w 172441"/>
                <a:gd name="connsiteY24" fmla="*/ 178326 h 381049"/>
                <a:gd name="connsiteX25" fmla="*/ 86320 w 172441"/>
                <a:gd name="connsiteY25" fmla="*/ 218807 h 381049"/>
                <a:gd name="connsiteX26" fmla="*/ 86320 w 172441"/>
                <a:gd name="connsiteY26" fmla="*/ 256907 h 381049"/>
                <a:gd name="connsiteX27" fmla="*/ 86320 w 172441"/>
                <a:gd name="connsiteY27" fmla="*/ 295007 h 381049"/>
                <a:gd name="connsiteX28" fmla="*/ 91082 w 172441"/>
                <a:gd name="connsiteY28" fmla="*/ 328345 h 381049"/>
                <a:gd name="connsiteX29" fmla="*/ 102989 w 172441"/>
                <a:gd name="connsiteY29" fmla="*/ 359301 h 381049"/>
                <a:gd name="connsiteX30" fmla="*/ 119657 w 172441"/>
                <a:gd name="connsiteY30" fmla="*/ 378351 h 381049"/>
                <a:gd name="connsiteX31" fmla="*/ 152995 w 172441"/>
                <a:gd name="connsiteY31" fmla="*/ 378351 h 381049"/>
                <a:gd name="connsiteX32" fmla="*/ 172045 w 172441"/>
                <a:gd name="connsiteY32" fmla="*/ 361682 h 381049"/>
                <a:gd name="connsiteX33" fmla="*/ 164901 w 172441"/>
                <a:gd name="connsiteY33" fmla="*/ 335935 h 381049"/>
                <a:gd name="connsiteX34" fmla="*/ 152995 w 172441"/>
                <a:gd name="connsiteY34" fmla="*/ 321201 h 381049"/>
                <a:gd name="connsiteX35" fmla="*/ 145851 w 172441"/>
                <a:gd name="connsiteY35" fmla="*/ 292626 h 381049"/>
                <a:gd name="connsiteX36" fmla="*/ 141089 w 172441"/>
                <a:gd name="connsiteY36" fmla="*/ 252145 h 381049"/>
                <a:gd name="connsiteX37" fmla="*/ 139700 w 172441"/>
                <a:gd name="connsiteY37" fmla="*/ 221189 h 381049"/>
                <a:gd name="connsiteX38" fmla="*/ 143470 w 172441"/>
                <a:gd name="connsiteY38" fmla="*/ 185470 h 381049"/>
                <a:gd name="connsiteX39" fmla="*/ 147786 w 172441"/>
                <a:gd name="connsiteY39" fmla="*/ 147370 h 381049"/>
                <a:gd name="connsiteX40" fmla="*/ 152995 w 172441"/>
                <a:gd name="connsiteY40" fmla="*/ 92601 h 381049"/>
                <a:gd name="connsiteX41" fmla="*/ 149225 w 172441"/>
                <a:gd name="connsiteY41" fmla="*/ 53559 h 381049"/>
                <a:gd name="connsiteX42" fmla="*/ 100607 w 172441"/>
                <a:gd name="connsiteY42" fmla="*/ 2560 h 381049"/>
                <a:gd name="connsiteX0" fmla="*/ 100607 w 172441"/>
                <a:gd name="connsiteY0" fmla="*/ 3028 h 381517"/>
                <a:gd name="connsiteX1" fmla="*/ 56257 w 172441"/>
                <a:gd name="connsiteY1" fmla="*/ 8337 h 381517"/>
                <a:gd name="connsiteX2" fmla="*/ 26789 w 172441"/>
                <a:gd name="connsiteY2" fmla="*/ 28775 h 381517"/>
                <a:gd name="connsiteX3" fmla="*/ 10120 w 172441"/>
                <a:gd name="connsiteY3" fmla="*/ 64494 h 381517"/>
                <a:gd name="connsiteX4" fmla="*/ 5357 w 172441"/>
                <a:gd name="connsiteY4" fmla="*/ 97832 h 381517"/>
                <a:gd name="connsiteX5" fmla="*/ 5357 w 172441"/>
                <a:gd name="connsiteY5" fmla="*/ 154982 h 381517"/>
                <a:gd name="connsiteX6" fmla="*/ 5357 w 172441"/>
                <a:gd name="connsiteY6" fmla="*/ 202607 h 381517"/>
                <a:gd name="connsiteX7" fmla="*/ 595 w 172441"/>
                <a:gd name="connsiteY7" fmla="*/ 259757 h 381517"/>
                <a:gd name="connsiteX8" fmla="*/ 595 w 172441"/>
                <a:gd name="connsiteY8" fmla="*/ 312144 h 381517"/>
                <a:gd name="connsiteX9" fmla="*/ 5357 w 172441"/>
                <a:gd name="connsiteY9" fmla="*/ 352625 h 381517"/>
                <a:gd name="connsiteX10" fmla="*/ 17264 w 172441"/>
                <a:gd name="connsiteY10" fmla="*/ 379315 h 381517"/>
                <a:gd name="connsiteX11" fmla="*/ 45839 w 172441"/>
                <a:gd name="connsiteY11" fmla="*/ 378819 h 381517"/>
                <a:gd name="connsiteX12" fmla="*/ 62507 w 172441"/>
                <a:gd name="connsiteY12" fmla="*/ 369294 h 381517"/>
                <a:gd name="connsiteX13" fmla="*/ 67270 w 172441"/>
                <a:gd name="connsiteY13" fmla="*/ 347863 h 381517"/>
                <a:gd name="connsiteX14" fmla="*/ 57745 w 172441"/>
                <a:gd name="connsiteY14" fmla="*/ 319288 h 381517"/>
                <a:gd name="connsiteX15" fmla="*/ 57745 w 172441"/>
                <a:gd name="connsiteY15" fmla="*/ 283569 h 381517"/>
                <a:gd name="connsiteX16" fmla="*/ 62507 w 172441"/>
                <a:gd name="connsiteY16" fmla="*/ 259757 h 381517"/>
                <a:gd name="connsiteX17" fmla="*/ 67766 w 172441"/>
                <a:gd name="connsiteY17" fmla="*/ 228800 h 381517"/>
                <a:gd name="connsiteX18" fmla="*/ 64889 w 172441"/>
                <a:gd name="connsiteY18" fmla="*/ 185938 h 381517"/>
                <a:gd name="connsiteX19" fmla="*/ 62507 w 172441"/>
                <a:gd name="connsiteY19" fmla="*/ 140694 h 381517"/>
                <a:gd name="connsiteX20" fmla="*/ 62507 w 172441"/>
                <a:gd name="connsiteY20" fmla="*/ 104975 h 381517"/>
                <a:gd name="connsiteX21" fmla="*/ 79176 w 172441"/>
                <a:gd name="connsiteY21" fmla="*/ 90688 h 381517"/>
                <a:gd name="connsiteX22" fmla="*/ 95845 w 172441"/>
                <a:gd name="connsiteY22" fmla="*/ 104975 h 381517"/>
                <a:gd name="connsiteX23" fmla="*/ 91529 w 172441"/>
                <a:gd name="connsiteY23" fmla="*/ 138313 h 381517"/>
                <a:gd name="connsiteX24" fmla="*/ 88701 w 172441"/>
                <a:gd name="connsiteY24" fmla="*/ 178794 h 381517"/>
                <a:gd name="connsiteX25" fmla="*/ 86320 w 172441"/>
                <a:gd name="connsiteY25" fmla="*/ 219275 h 381517"/>
                <a:gd name="connsiteX26" fmla="*/ 86320 w 172441"/>
                <a:gd name="connsiteY26" fmla="*/ 257375 h 381517"/>
                <a:gd name="connsiteX27" fmla="*/ 86320 w 172441"/>
                <a:gd name="connsiteY27" fmla="*/ 295475 h 381517"/>
                <a:gd name="connsiteX28" fmla="*/ 91082 w 172441"/>
                <a:gd name="connsiteY28" fmla="*/ 328813 h 381517"/>
                <a:gd name="connsiteX29" fmla="*/ 102989 w 172441"/>
                <a:gd name="connsiteY29" fmla="*/ 359769 h 381517"/>
                <a:gd name="connsiteX30" fmla="*/ 119657 w 172441"/>
                <a:gd name="connsiteY30" fmla="*/ 378819 h 381517"/>
                <a:gd name="connsiteX31" fmla="*/ 152995 w 172441"/>
                <a:gd name="connsiteY31" fmla="*/ 378819 h 381517"/>
                <a:gd name="connsiteX32" fmla="*/ 172045 w 172441"/>
                <a:gd name="connsiteY32" fmla="*/ 362150 h 381517"/>
                <a:gd name="connsiteX33" fmla="*/ 164901 w 172441"/>
                <a:gd name="connsiteY33" fmla="*/ 336403 h 381517"/>
                <a:gd name="connsiteX34" fmla="*/ 152995 w 172441"/>
                <a:gd name="connsiteY34" fmla="*/ 321669 h 381517"/>
                <a:gd name="connsiteX35" fmla="*/ 145851 w 172441"/>
                <a:gd name="connsiteY35" fmla="*/ 293094 h 381517"/>
                <a:gd name="connsiteX36" fmla="*/ 141089 w 172441"/>
                <a:gd name="connsiteY36" fmla="*/ 252613 h 381517"/>
                <a:gd name="connsiteX37" fmla="*/ 139700 w 172441"/>
                <a:gd name="connsiteY37" fmla="*/ 221657 h 381517"/>
                <a:gd name="connsiteX38" fmla="*/ 143470 w 172441"/>
                <a:gd name="connsiteY38" fmla="*/ 185938 h 381517"/>
                <a:gd name="connsiteX39" fmla="*/ 147786 w 172441"/>
                <a:gd name="connsiteY39" fmla="*/ 147838 h 381517"/>
                <a:gd name="connsiteX40" fmla="*/ 152995 w 172441"/>
                <a:gd name="connsiteY40" fmla="*/ 93069 h 381517"/>
                <a:gd name="connsiteX41" fmla="*/ 149225 w 172441"/>
                <a:gd name="connsiteY41" fmla="*/ 54027 h 381517"/>
                <a:gd name="connsiteX42" fmla="*/ 100607 w 172441"/>
                <a:gd name="connsiteY42" fmla="*/ 3028 h 381517"/>
                <a:gd name="connsiteX0" fmla="*/ 100607 w 172441"/>
                <a:gd name="connsiteY0" fmla="*/ 1750 h 380239"/>
                <a:gd name="connsiteX1" fmla="*/ 56257 w 172441"/>
                <a:gd name="connsiteY1" fmla="*/ 7059 h 380239"/>
                <a:gd name="connsiteX2" fmla="*/ 26789 w 172441"/>
                <a:gd name="connsiteY2" fmla="*/ 27497 h 380239"/>
                <a:gd name="connsiteX3" fmla="*/ 10120 w 172441"/>
                <a:gd name="connsiteY3" fmla="*/ 63216 h 380239"/>
                <a:gd name="connsiteX4" fmla="*/ 5357 w 172441"/>
                <a:gd name="connsiteY4" fmla="*/ 96554 h 380239"/>
                <a:gd name="connsiteX5" fmla="*/ 5357 w 172441"/>
                <a:gd name="connsiteY5" fmla="*/ 153704 h 380239"/>
                <a:gd name="connsiteX6" fmla="*/ 5357 w 172441"/>
                <a:gd name="connsiteY6" fmla="*/ 201329 h 380239"/>
                <a:gd name="connsiteX7" fmla="*/ 595 w 172441"/>
                <a:gd name="connsiteY7" fmla="*/ 258479 h 380239"/>
                <a:gd name="connsiteX8" fmla="*/ 595 w 172441"/>
                <a:gd name="connsiteY8" fmla="*/ 310866 h 380239"/>
                <a:gd name="connsiteX9" fmla="*/ 5357 w 172441"/>
                <a:gd name="connsiteY9" fmla="*/ 351347 h 380239"/>
                <a:gd name="connsiteX10" fmla="*/ 17264 w 172441"/>
                <a:gd name="connsiteY10" fmla="*/ 378037 h 380239"/>
                <a:gd name="connsiteX11" fmla="*/ 45839 w 172441"/>
                <a:gd name="connsiteY11" fmla="*/ 377541 h 380239"/>
                <a:gd name="connsiteX12" fmla="*/ 62507 w 172441"/>
                <a:gd name="connsiteY12" fmla="*/ 368016 h 380239"/>
                <a:gd name="connsiteX13" fmla="*/ 67270 w 172441"/>
                <a:gd name="connsiteY13" fmla="*/ 346585 h 380239"/>
                <a:gd name="connsiteX14" fmla="*/ 57745 w 172441"/>
                <a:gd name="connsiteY14" fmla="*/ 318010 h 380239"/>
                <a:gd name="connsiteX15" fmla="*/ 57745 w 172441"/>
                <a:gd name="connsiteY15" fmla="*/ 282291 h 380239"/>
                <a:gd name="connsiteX16" fmla="*/ 62507 w 172441"/>
                <a:gd name="connsiteY16" fmla="*/ 258479 h 380239"/>
                <a:gd name="connsiteX17" fmla="*/ 67766 w 172441"/>
                <a:gd name="connsiteY17" fmla="*/ 227522 h 380239"/>
                <a:gd name="connsiteX18" fmla="*/ 64889 w 172441"/>
                <a:gd name="connsiteY18" fmla="*/ 184660 h 380239"/>
                <a:gd name="connsiteX19" fmla="*/ 62507 w 172441"/>
                <a:gd name="connsiteY19" fmla="*/ 139416 h 380239"/>
                <a:gd name="connsiteX20" fmla="*/ 62507 w 172441"/>
                <a:gd name="connsiteY20" fmla="*/ 103697 h 380239"/>
                <a:gd name="connsiteX21" fmla="*/ 79176 w 172441"/>
                <a:gd name="connsiteY21" fmla="*/ 89410 h 380239"/>
                <a:gd name="connsiteX22" fmla="*/ 95845 w 172441"/>
                <a:gd name="connsiteY22" fmla="*/ 103697 h 380239"/>
                <a:gd name="connsiteX23" fmla="*/ 91529 w 172441"/>
                <a:gd name="connsiteY23" fmla="*/ 137035 h 380239"/>
                <a:gd name="connsiteX24" fmla="*/ 88701 w 172441"/>
                <a:gd name="connsiteY24" fmla="*/ 177516 h 380239"/>
                <a:gd name="connsiteX25" fmla="*/ 86320 w 172441"/>
                <a:gd name="connsiteY25" fmla="*/ 217997 h 380239"/>
                <a:gd name="connsiteX26" fmla="*/ 86320 w 172441"/>
                <a:gd name="connsiteY26" fmla="*/ 256097 h 380239"/>
                <a:gd name="connsiteX27" fmla="*/ 86320 w 172441"/>
                <a:gd name="connsiteY27" fmla="*/ 294197 h 380239"/>
                <a:gd name="connsiteX28" fmla="*/ 91082 w 172441"/>
                <a:gd name="connsiteY28" fmla="*/ 327535 h 380239"/>
                <a:gd name="connsiteX29" fmla="*/ 102989 w 172441"/>
                <a:gd name="connsiteY29" fmla="*/ 358491 h 380239"/>
                <a:gd name="connsiteX30" fmla="*/ 119657 w 172441"/>
                <a:gd name="connsiteY30" fmla="*/ 377541 h 380239"/>
                <a:gd name="connsiteX31" fmla="*/ 152995 w 172441"/>
                <a:gd name="connsiteY31" fmla="*/ 377541 h 380239"/>
                <a:gd name="connsiteX32" fmla="*/ 172045 w 172441"/>
                <a:gd name="connsiteY32" fmla="*/ 360872 h 380239"/>
                <a:gd name="connsiteX33" fmla="*/ 164901 w 172441"/>
                <a:gd name="connsiteY33" fmla="*/ 335125 h 380239"/>
                <a:gd name="connsiteX34" fmla="*/ 152995 w 172441"/>
                <a:gd name="connsiteY34" fmla="*/ 320391 h 380239"/>
                <a:gd name="connsiteX35" fmla="*/ 145851 w 172441"/>
                <a:gd name="connsiteY35" fmla="*/ 291816 h 380239"/>
                <a:gd name="connsiteX36" fmla="*/ 141089 w 172441"/>
                <a:gd name="connsiteY36" fmla="*/ 251335 h 380239"/>
                <a:gd name="connsiteX37" fmla="*/ 139700 w 172441"/>
                <a:gd name="connsiteY37" fmla="*/ 220379 h 380239"/>
                <a:gd name="connsiteX38" fmla="*/ 143470 w 172441"/>
                <a:gd name="connsiteY38" fmla="*/ 184660 h 380239"/>
                <a:gd name="connsiteX39" fmla="*/ 147786 w 172441"/>
                <a:gd name="connsiteY39" fmla="*/ 146560 h 380239"/>
                <a:gd name="connsiteX40" fmla="*/ 152995 w 172441"/>
                <a:gd name="connsiteY40" fmla="*/ 91791 h 380239"/>
                <a:gd name="connsiteX41" fmla="*/ 146701 w 172441"/>
                <a:gd name="connsiteY41" fmla="*/ 35085 h 380239"/>
                <a:gd name="connsiteX42" fmla="*/ 100607 w 172441"/>
                <a:gd name="connsiteY42" fmla="*/ 1750 h 380239"/>
                <a:gd name="connsiteX0" fmla="*/ 100607 w 172441"/>
                <a:gd name="connsiteY0" fmla="*/ 1627 h 380116"/>
                <a:gd name="connsiteX1" fmla="*/ 56257 w 172441"/>
                <a:gd name="connsiteY1" fmla="*/ 6936 h 380116"/>
                <a:gd name="connsiteX2" fmla="*/ 26789 w 172441"/>
                <a:gd name="connsiteY2" fmla="*/ 22326 h 380116"/>
                <a:gd name="connsiteX3" fmla="*/ 10120 w 172441"/>
                <a:gd name="connsiteY3" fmla="*/ 63093 h 380116"/>
                <a:gd name="connsiteX4" fmla="*/ 5357 w 172441"/>
                <a:gd name="connsiteY4" fmla="*/ 96431 h 380116"/>
                <a:gd name="connsiteX5" fmla="*/ 5357 w 172441"/>
                <a:gd name="connsiteY5" fmla="*/ 153581 h 380116"/>
                <a:gd name="connsiteX6" fmla="*/ 5357 w 172441"/>
                <a:gd name="connsiteY6" fmla="*/ 201206 h 380116"/>
                <a:gd name="connsiteX7" fmla="*/ 595 w 172441"/>
                <a:gd name="connsiteY7" fmla="*/ 258356 h 380116"/>
                <a:gd name="connsiteX8" fmla="*/ 595 w 172441"/>
                <a:gd name="connsiteY8" fmla="*/ 310743 h 380116"/>
                <a:gd name="connsiteX9" fmla="*/ 5357 w 172441"/>
                <a:gd name="connsiteY9" fmla="*/ 351224 h 380116"/>
                <a:gd name="connsiteX10" fmla="*/ 17264 w 172441"/>
                <a:gd name="connsiteY10" fmla="*/ 377914 h 380116"/>
                <a:gd name="connsiteX11" fmla="*/ 45839 w 172441"/>
                <a:gd name="connsiteY11" fmla="*/ 377418 h 380116"/>
                <a:gd name="connsiteX12" fmla="*/ 62507 w 172441"/>
                <a:gd name="connsiteY12" fmla="*/ 367893 h 380116"/>
                <a:gd name="connsiteX13" fmla="*/ 67270 w 172441"/>
                <a:gd name="connsiteY13" fmla="*/ 346462 h 380116"/>
                <a:gd name="connsiteX14" fmla="*/ 57745 w 172441"/>
                <a:gd name="connsiteY14" fmla="*/ 317887 h 380116"/>
                <a:gd name="connsiteX15" fmla="*/ 57745 w 172441"/>
                <a:gd name="connsiteY15" fmla="*/ 282168 h 380116"/>
                <a:gd name="connsiteX16" fmla="*/ 62507 w 172441"/>
                <a:gd name="connsiteY16" fmla="*/ 258356 h 380116"/>
                <a:gd name="connsiteX17" fmla="*/ 67766 w 172441"/>
                <a:gd name="connsiteY17" fmla="*/ 227399 h 380116"/>
                <a:gd name="connsiteX18" fmla="*/ 64889 w 172441"/>
                <a:gd name="connsiteY18" fmla="*/ 184537 h 380116"/>
                <a:gd name="connsiteX19" fmla="*/ 62507 w 172441"/>
                <a:gd name="connsiteY19" fmla="*/ 139293 h 380116"/>
                <a:gd name="connsiteX20" fmla="*/ 62507 w 172441"/>
                <a:gd name="connsiteY20" fmla="*/ 103574 h 380116"/>
                <a:gd name="connsiteX21" fmla="*/ 79176 w 172441"/>
                <a:gd name="connsiteY21" fmla="*/ 89287 h 380116"/>
                <a:gd name="connsiteX22" fmla="*/ 95845 w 172441"/>
                <a:gd name="connsiteY22" fmla="*/ 103574 h 380116"/>
                <a:gd name="connsiteX23" fmla="*/ 91529 w 172441"/>
                <a:gd name="connsiteY23" fmla="*/ 136912 h 380116"/>
                <a:gd name="connsiteX24" fmla="*/ 88701 w 172441"/>
                <a:gd name="connsiteY24" fmla="*/ 177393 h 380116"/>
                <a:gd name="connsiteX25" fmla="*/ 86320 w 172441"/>
                <a:gd name="connsiteY25" fmla="*/ 217874 h 380116"/>
                <a:gd name="connsiteX26" fmla="*/ 86320 w 172441"/>
                <a:gd name="connsiteY26" fmla="*/ 255974 h 380116"/>
                <a:gd name="connsiteX27" fmla="*/ 86320 w 172441"/>
                <a:gd name="connsiteY27" fmla="*/ 294074 h 380116"/>
                <a:gd name="connsiteX28" fmla="*/ 91082 w 172441"/>
                <a:gd name="connsiteY28" fmla="*/ 327412 h 380116"/>
                <a:gd name="connsiteX29" fmla="*/ 102989 w 172441"/>
                <a:gd name="connsiteY29" fmla="*/ 358368 h 380116"/>
                <a:gd name="connsiteX30" fmla="*/ 119657 w 172441"/>
                <a:gd name="connsiteY30" fmla="*/ 377418 h 380116"/>
                <a:gd name="connsiteX31" fmla="*/ 152995 w 172441"/>
                <a:gd name="connsiteY31" fmla="*/ 377418 h 380116"/>
                <a:gd name="connsiteX32" fmla="*/ 172045 w 172441"/>
                <a:gd name="connsiteY32" fmla="*/ 360749 h 380116"/>
                <a:gd name="connsiteX33" fmla="*/ 164901 w 172441"/>
                <a:gd name="connsiteY33" fmla="*/ 335002 h 380116"/>
                <a:gd name="connsiteX34" fmla="*/ 152995 w 172441"/>
                <a:gd name="connsiteY34" fmla="*/ 320268 h 380116"/>
                <a:gd name="connsiteX35" fmla="*/ 145851 w 172441"/>
                <a:gd name="connsiteY35" fmla="*/ 291693 h 380116"/>
                <a:gd name="connsiteX36" fmla="*/ 141089 w 172441"/>
                <a:gd name="connsiteY36" fmla="*/ 251212 h 380116"/>
                <a:gd name="connsiteX37" fmla="*/ 139700 w 172441"/>
                <a:gd name="connsiteY37" fmla="*/ 220256 h 380116"/>
                <a:gd name="connsiteX38" fmla="*/ 143470 w 172441"/>
                <a:gd name="connsiteY38" fmla="*/ 184537 h 380116"/>
                <a:gd name="connsiteX39" fmla="*/ 147786 w 172441"/>
                <a:gd name="connsiteY39" fmla="*/ 146437 h 380116"/>
                <a:gd name="connsiteX40" fmla="*/ 152995 w 172441"/>
                <a:gd name="connsiteY40" fmla="*/ 91668 h 380116"/>
                <a:gd name="connsiteX41" fmla="*/ 146701 w 172441"/>
                <a:gd name="connsiteY41" fmla="*/ 34962 h 380116"/>
                <a:gd name="connsiteX42" fmla="*/ 100607 w 172441"/>
                <a:gd name="connsiteY42" fmla="*/ 1627 h 3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2441" h="380116">
                  <a:moveTo>
                    <a:pt x="100607" y="1627"/>
                  </a:moveTo>
                  <a:cubicBezTo>
                    <a:pt x="85533" y="-3044"/>
                    <a:pt x="68560" y="3486"/>
                    <a:pt x="56257" y="6936"/>
                  </a:cubicBezTo>
                  <a:cubicBezTo>
                    <a:pt x="43954" y="10386"/>
                    <a:pt x="34479" y="12967"/>
                    <a:pt x="26789" y="22326"/>
                  </a:cubicBezTo>
                  <a:cubicBezTo>
                    <a:pt x="19100" y="31686"/>
                    <a:pt x="13692" y="50742"/>
                    <a:pt x="10120" y="63093"/>
                  </a:cubicBezTo>
                  <a:cubicBezTo>
                    <a:pt x="6548" y="75444"/>
                    <a:pt x="6151" y="81350"/>
                    <a:pt x="5357" y="96431"/>
                  </a:cubicBezTo>
                  <a:cubicBezTo>
                    <a:pt x="4563" y="111512"/>
                    <a:pt x="5357" y="153581"/>
                    <a:pt x="5357" y="153581"/>
                  </a:cubicBezTo>
                  <a:cubicBezTo>
                    <a:pt x="5357" y="171043"/>
                    <a:pt x="6151" y="183744"/>
                    <a:pt x="5357" y="201206"/>
                  </a:cubicBezTo>
                  <a:cubicBezTo>
                    <a:pt x="4563" y="218668"/>
                    <a:pt x="1389" y="240100"/>
                    <a:pt x="595" y="258356"/>
                  </a:cubicBezTo>
                  <a:cubicBezTo>
                    <a:pt x="-199" y="276612"/>
                    <a:pt x="-199" y="295265"/>
                    <a:pt x="595" y="310743"/>
                  </a:cubicBezTo>
                  <a:cubicBezTo>
                    <a:pt x="1389" y="326221"/>
                    <a:pt x="2579" y="340029"/>
                    <a:pt x="5357" y="351224"/>
                  </a:cubicBezTo>
                  <a:cubicBezTo>
                    <a:pt x="8135" y="362419"/>
                    <a:pt x="10517" y="373548"/>
                    <a:pt x="17264" y="377914"/>
                  </a:cubicBezTo>
                  <a:cubicBezTo>
                    <a:pt x="24011" y="382280"/>
                    <a:pt x="38299" y="379088"/>
                    <a:pt x="45839" y="377418"/>
                  </a:cubicBezTo>
                  <a:cubicBezTo>
                    <a:pt x="53380" y="375748"/>
                    <a:pt x="58935" y="373052"/>
                    <a:pt x="62507" y="367893"/>
                  </a:cubicBezTo>
                  <a:cubicBezTo>
                    <a:pt x="66079" y="362734"/>
                    <a:pt x="68064" y="354796"/>
                    <a:pt x="67270" y="346462"/>
                  </a:cubicBezTo>
                  <a:cubicBezTo>
                    <a:pt x="66476" y="338128"/>
                    <a:pt x="59332" y="328603"/>
                    <a:pt x="57745" y="317887"/>
                  </a:cubicBezTo>
                  <a:cubicBezTo>
                    <a:pt x="56158" y="307171"/>
                    <a:pt x="56951" y="292090"/>
                    <a:pt x="57745" y="282168"/>
                  </a:cubicBezTo>
                  <a:cubicBezTo>
                    <a:pt x="58539" y="272246"/>
                    <a:pt x="60837" y="267484"/>
                    <a:pt x="62507" y="258356"/>
                  </a:cubicBezTo>
                  <a:cubicBezTo>
                    <a:pt x="64177" y="249228"/>
                    <a:pt x="67369" y="239702"/>
                    <a:pt x="67766" y="227399"/>
                  </a:cubicBezTo>
                  <a:cubicBezTo>
                    <a:pt x="68163" y="215096"/>
                    <a:pt x="65765" y="199221"/>
                    <a:pt x="64889" y="184537"/>
                  </a:cubicBezTo>
                  <a:cubicBezTo>
                    <a:pt x="64013" y="169853"/>
                    <a:pt x="62904" y="152787"/>
                    <a:pt x="62507" y="139293"/>
                  </a:cubicBezTo>
                  <a:cubicBezTo>
                    <a:pt x="62110" y="125799"/>
                    <a:pt x="59729" y="111908"/>
                    <a:pt x="62507" y="103574"/>
                  </a:cubicBezTo>
                  <a:cubicBezTo>
                    <a:pt x="65285" y="95240"/>
                    <a:pt x="73620" y="89287"/>
                    <a:pt x="79176" y="89287"/>
                  </a:cubicBezTo>
                  <a:cubicBezTo>
                    <a:pt x="84732" y="89287"/>
                    <a:pt x="93786" y="95637"/>
                    <a:pt x="95845" y="103574"/>
                  </a:cubicBezTo>
                  <a:cubicBezTo>
                    <a:pt x="97904" y="111512"/>
                    <a:pt x="92720" y="124609"/>
                    <a:pt x="91529" y="136912"/>
                  </a:cubicBezTo>
                  <a:cubicBezTo>
                    <a:pt x="90338" y="149215"/>
                    <a:pt x="89569" y="163899"/>
                    <a:pt x="88701" y="177393"/>
                  </a:cubicBezTo>
                  <a:cubicBezTo>
                    <a:pt x="87833" y="190887"/>
                    <a:pt x="86717" y="204777"/>
                    <a:pt x="86320" y="217874"/>
                  </a:cubicBezTo>
                  <a:cubicBezTo>
                    <a:pt x="85923" y="230971"/>
                    <a:pt x="86320" y="255974"/>
                    <a:pt x="86320" y="255974"/>
                  </a:cubicBezTo>
                  <a:cubicBezTo>
                    <a:pt x="86320" y="268674"/>
                    <a:pt x="85526" y="282168"/>
                    <a:pt x="86320" y="294074"/>
                  </a:cubicBezTo>
                  <a:cubicBezTo>
                    <a:pt x="87114" y="305980"/>
                    <a:pt x="88304" y="316696"/>
                    <a:pt x="91082" y="327412"/>
                  </a:cubicBezTo>
                  <a:cubicBezTo>
                    <a:pt x="93860" y="338128"/>
                    <a:pt x="98227" y="350034"/>
                    <a:pt x="102989" y="358368"/>
                  </a:cubicBezTo>
                  <a:cubicBezTo>
                    <a:pt x="107751" y="366702"/>
                    <a:pt x="111323" y="374243"/>
                    <a:pt x="119657" y="377418"/>
                  </a:cubicBezTo>
                  <a:cubicBezTo>
                    <a:pt x="127991" y="380593"/>
                    <a:pt x="144264" y="380196"/>
                    <a:pt x="152995" y="377418"/>
                  </a:cubicBezTo>
                  <a:cubicBezTo>
                    <a:pt x="161726" y="374640"/>
                    <a:pt x="170061" y="367818"/>
                    <a:pt x="172045" y="360749"/>
                  </a:cubicBezTo>
                  <a:cubicBezTo>
                    <a:pt x="174029" y="353680"/>
                    <a:pt x="168076" y="341749"/>
                    <a:pt x="164901" y="335002"/>
                  </a:cubicBezTo>
                  <a:cubicBezTo>
                    <a:pt x="161726" y="328255"/>
                    <a:pt x="156170" y="327486"/>
                    <a:pt x="152995" y="320268"/>
                  </a:cubicBezTo>
                  <a:cubicBezTo>
                    <a:pt x="149820" y="313050"/>
                    <a:pt x="147835" y="303202"/>
                    <a:pt x="145851" y="291693"/>
                  </a:cubicBezTo>
                  <a:cubicBezTo>
                    <a:pt x="143867" y="280184"/>
                    <a:pt x="142114" y="263118"/>
                    <a:pt x="141089" y="251212"/>
                  </a:cubicBezTo>
                  <a:cubicBezTo>
                    <a:pt x="140064" y="239306"/>
                    <a:pt x="139303" y="231368"/>
                    <a:pt x="139700" y="220256"/>
                  </a:cubicBezTo>
                  <a:cubicBezTo>
                    <a:pt x="140097" y="209144"/>
                    <a:pt x="142122" y="196840"/>
                    <a:pt x="143470" y="184537"/>
                  </a:cubicBezTo>
                  <a:cubicBezTo>
                    <a:pt x="144818" y="172234"/>
                    <a:pt x="146199" y="161915"/>
                    <a:pt x="147786" y="146437"/>
                  </a:cubicBezTo>
                  <a:cubicBezTo>
                    <a:pt x="149374" y="130959"/>
                    <a:pt x="152598" y="107146"/>
                    <a:pt x="152995" y="91668"/>
                  </a:cubicBezTo>
                  <a:cubicBezTo>
                    <a:pt x="153392" y="76190"/>
                    <a:pt x="155432" y="49969"/>
                    <a:pt x="146701" y="34962"/>
                  </a:cubicBezTo>
                  <a:cubicBezTo>
                    <a:pt x="137970" y="19955"/>
                    <a:pt x="115681" y="6298"/>
                    <a:pt x="100607" y="1627"/>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770" name="任意多边形 524">
              <a:extLst>
                <a:ext uri="{FF2B5EF4-FFF2-40B4-BE49-F238E27FC236}">
                  <a16:creationId xmlns:a16="http://schemas.microsoft.com/office/drawing/2014/main" id="{62C0DB39-404F-B359-CE79-DF2D2822D883}"/>
                </a:ext>
              </a:extLst>
            </p:cNvPr>
            <p:cNvSpPr>
              <a:spLocks noChangeAspect="1"/>
            </p:cNvSpPr>
            <p:nvPr/>
          </p:nvSpPr>
          <p:spPr>
            <a:xfrm rot="5400000">
              <a:off x="11266898" y="628818"/>
              <a:ext cx="112698" cy="252026"/>
            </a:xfrm>
            <a:custGeom>
              <a:avLst/>
              <a:gdLst>
                <a:gd name="connsiteX0" fmla="*/ 74228 w 162545"/>
                <a:gd name="connsiteY0" fmla="*/ 248 h 363358"/>
                <a:gd name="connsiteX1" fmla="*/ 26603 w 162545"/>
                <a:gd name="connsiteY1" fmla="*/ 28823 h 363358"/>
                <a:gd name="connsiteX2" fmla="*/ 9934 w 162545"/>
                <a:gd name="connsiteY2" fmla="*/ 69304 h 363358"/>
                <a:gd name="connsiteX3" fmla="*/ 2791 w 162545"/>
                <a:gd name="connsiteY3" fmla="*/ 102641 h 363358"/>
                <a:gd name="connsiteX4" fmla="*/ 2791 w 162545"/>
                <a:gd name="connsiteY4" fmla="*/ 124073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993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726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726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8576 w 162545"/>
                <a:gd name="connsiteY17" fmla="*/ 240464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03 h 363313"/>
                <a:gd name="connsiteX1" fmla="*/ 26603 w 162545"/>
                <a:gd name="connsiteY1" fmla="*/ 28778 h 363313"/>
                <a:gd name="connsiteX2" fmla="*/ 7264 w 162545"/>
                <a:gd name="connsiteY2" fmla="*/ 69259 h 363313"/>
                <a:gd name="connsiteX3" fmla="*/ 2791 w 162545"/>
                <a:gd name="connsiteY3" fmla="*/ 102596 h 363313"/>
                <a:gd name="connsiteX4" fmla="*/ 4571 w 162545"/>
                <a:gd name="connsiteY4" fmla="*/ 123137 h 363313"/>
                <a:gd name="connsiteX5" fmla="*/ 9934 w 162545"/>
                <a:gd name="connsiteY5" fmla="*/ 145459 h 363313"/>
                <a:gd name="connsiteX6" fmla="*/ 17078 w 162545"/>
                <a:gd name="connsiteY6" fmla="*/ 183559 h 363313"/>
                <a:gd name="connsiteX7" fmla="*/ 9934 w 162545"/>
                <a:gd name="connsiteY7" fmla="*/ 214515 h 363313"/>
                <a:gd name="connsiteX8" fmla="*/ 409 w 162545"/>
                <a:gd name="connsiteY8" fmla="*/ 264521 h 363313"/>
                <a:gd name="connsiteX9" fmla="*/ 2791 w 162545"/>
                <a:gd name="connsiteY9" fmla="*/ 305003 h 363313"/>
                <a:gd name="connsiteX10" fmla="*/ 12316 w 162545"/>
                <a:gd name="connsiteY10" fmla="*/ 343103 h 363313"/>
                <a:gd name="connsiteX11" fmla="*/ 28984 w 162545"/>
                <a:gd name="connsiteY11" fmla="*/ 362153 h 363313"/>
                <a:gd name="connsiteX12" fmla="*/ 52797 w 162545"/>
                <a:gd name="connsiteY12" fmla="*/ 359771 h 363313"/>
                <a:gd name="connsiteX13" fmla="*/ 71847 w 162545"/>
                <a:gd name="connsiteY13" fmla="*/ 347865 h 363313"/>
                <a:gd name="connsiteX14" fmla="*/ 67084 w 162545"/>
                <a:gd name="connsiteY14" fmla="*/ 316909 h 363313"/>
                <a:gd name="connsiteX15" fmla="*/ 62322 w 162545"/>
                <a:gd name="connsiteY15" fmla="*/ 295478 h 363313"/>
                <a:gd name="connsiteX16" fmla="*/ 62322 w 162545"/>
                <a:gd name="connsiteY16" fmla="*/ 262140 h 363313"/>
                <a:gd name="connsiteX17" fmla="*/ 68576 w 162545"/>
                <a:gd name="connsiteY17" fmla="*/ 240419 h 363313"/>
                <a:gd name="connsiteX18" fmla="*/ 76609 w 162545"/>
                <a:gd name="connsiteY18" fmla="*/ 197846 h 363313"/>
                <a:gd name="connsiteX19" fmla="*/ 71847 w 162545"/>
                <a:gd name="connsiteY19" fmla="*/ 154984 h 363313"/>
                <a:gd name="connsiteX20" fmla="*/ 67084 w 162545"/>
                <a:gd name="connsiteY20" fmla="*/ 119265 h 363313"/>
                <a:gd name="connsiteX21" fmla="*/ 64703 w 162545"/>
                <a:gd name="connsiteY21" fmla="*/ 95453 h 363313"/>
                <a:gd name="connsiteX22" fmla="*/ 78991 w 162545"/>
                <a:gd name="connsiteY22" fmla="*/ 95453 h 363313"/>
                <a:gd name="connsiteX23" fmla="*/ 95659 w 162545"/>
                <a:gd name="connsiteY23" fmla="*/ 131171 h 363313"/>
                <a:gd name="connsiteX24" fmla="*/ 100422 w 162545"/>
                <a:gd name="connsiteY24" fmla="*/ 178796 h 363313"/>
                <a:gd name="connsiteX25" fmla="*/ 98041 w 162545"/>
                <a:gd name="connsiteY25" fmla="*/ 219278 h 363313"/>
                <a:gd name="connsiteX26" fmla="*/ 93278 w 162545"/>
                <a:gd name="connsiteY26" fmla="*/ 259759 h 363313"/>
                <a:gd name="connsiteX27" fmla="*/ 93278 w 162545"/>
                <a:gd name="connsiteY27" fmla="*/ 309765 h 363313"/>
                <a:gd name="connsiteX28" fmla="*/ 93278 w 162545"/>
                <a:gd name="connsiteY28" fmla="*/ 333578 h 363313"/>
                <a:gd name="connsiteX29" fmla="*/ 102803 w 162545"/>
                <a:gd name="connsiteY29" fmla="*/ 355009 h 363313"/>
                <a:gd name="connsiteX30" fmla="*/ 117091 w 162545"/>
                <a:gd name="connsiteY30" fmla="*/ 362153 h 363313"/>
                <a:gd name="connsiteX31" fmla="*/ 143284 w 162545"/>
                <a:gd name="connsiteY31" fmla="*/ 352628 h 363313"/>
                <a:gd name="connsiteX32" fmla="*/ 159953 w 162545"/>
                <a:gd name="connsiteY32" fmla="*/ 321671 h 363313"/>
                <a:gd name="connsiteX33" fmla="*/ 152809 w 162545"/>
                <a:gd name="connsiteY33" fmla="*/ 266903 h 363313"/>
                <a:gd name="connsiteX34" fmla="*/ 159953 w 162545"/>
                <a:gd name="connsiteY34" fmla="*/ 221659 h 363313"/>
                <a:gd name="connsiteX35" fmla="*/ 162334 w 162545"/>
                <a:gd name="connsiteY35" fmla="*/ 169271 h 363313"/>
                <a:gd name="connsiteX36" fmla="*/ 155191 w 162545"/>
                <a:gd name="connsiteY36" fmla="*/ 131171 h 363313"/>
                <a:gd name="connsiteX37" fmla="*/ 145666 w 162545"/>
                <a:gd name="connsiteY37" fmla="*/ 97834 h 363313"/>
                <a:gd name="connsiteX38" fmla="*/ 133759 w 162545"/>
                <a:gd name="connsiteY38" fmla="*/ 52590 h 363313"/>
                <a:gd name="connsiteX39" fmla="*/ 123055 w 162545"/>
                <a:gd name="connsiteY39" fmla="*/ 17761 h 363313"/>
                <a:gd name="connsiteX40" fmla="*/ 74228 w 162545"/>
                <a:gd name="connsiteY40" fmla="*/ 203 h 363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62545" h="363313">
                  <a:moveTo>
                    <a:pt x="74228" y="203"/>
                  </a:moveTo>
                  <a:cubicBezTo>
                    <a:pt x="58153" y="2039"/>
                    <a:pt x="37764" y="17269"/>
                    <a:pt x="26603" y="28778"/>
                  </a:cubicBezTo>
                  <a:cubicBezTo>
                    <a:pt x="15442" y="40287"/>
                    <a:pt x="11233" y="56956"/>
                    <a:pt x="7264" y="69259"/>
                  </a:cubicBezTo>
                  <a:cubicBezTo>
                    <a:pt x="3295" y="81562"/>
                    <a:pt x="3240" y="93616"/>
                    <a:pt x="2791" y="102596"/>
                  </a:cubicBezTo>
                  <a:cubicBezTo>
                    <a:pt x="2342" y="111576"/>
                    <a:pt x="3381" y="115993"/>
                    <a:pt x="4571" y="123137"/>
                  </a:cubicBezTo>
                  <a:cubicBezTo>
                    <a:pt x="5761" y="130281"/>
                    <a:pt x="7850" y="135389"/>
                    <a:pt x="9934" y="145459"/>
                  </a:cubicBezTo>
                  <a:cubicBezTo>
                    <a:pt x="12019" y="155529"/>
                    <a:pt x="17078" y="172050"/>
                    <a:pt x="17078" y="183559"/>
                  </a:cubicBezTo>
                  <a:cubicBezTo>
                    <a:pt x="17078" y="195068"/>
                    <a:pt x="12712" y="201021"/>
                    <a:pt x="9934" y="214515"/>
                  </a:cubicBezTo>
                  <a:cubicBezTo>
                    <a:pt x="7156" y="228009"/>
                    <a:pt x="1599" y="249440"/>
                    <a:pt x="409" y="264521"/>
                  </a:cubicBezTo>
                  <a:cubicBezTo>
                    <a:pt x="-781" y="279602"/>
                    <a:pt x="806" y="291906"/>
                    <a:pt x="2791" y="305003"/>
                  </a:cubicBezTo>
                  <a:cubicBezTo>
                    <a:pt x="4776" y="318100"/>
                    <a:pt x="7950" y="333578"/>
                    <a:pt x="12316" y="343103"/>
                  </a:cubicBezTo>
                  <a:cubicBezTo>
                    <a:pt x="16681" y="352628"/>
                    <a:pt x="22237" y="359375"/>
                    <a:pt x="28984" y="362153"/>
                  </a:cubicBezTo>
                  <a:cubicBezTo>
                    <a:pt x="35731" y="364931"/>
                    <a:pt x="45653" y="362152"/>
                    <a:pt x="52797" y="359771"/>
                  </a:cubicBezTo>
                  <a:cubicBezTo>
                    <a:pt x="59941" y="357390"/>
                    <a:pt x="69466" y="355009"/>
                    <a:pt x="71847" y="347865"/>
                  </a:cubicBezTo>
                  <a:cubicBezTo>
                    <a:pt x="74228" y="340721"/>
                    <a:pt x="68672" y="325640"/>
                    <a:pt x="67084" y="316909"/>
                  </a:cubicBezTo>
                  <a:cubicBezTo>
                    <a:pt x="65496" y="308178"/>
                    <a:pt x="63116" y="304606"/>
                    <a:pt x="62322" y="295478"/>
                  </a:cubicBezTo>
                  <a:cubicBezTo>
                    <a:pt x="61528" y="286350"/>
                    <a:pt x="61280" y="271316"/>
                    <a:pt x="62322" y="262140"/>
                  </a:cubicBezTo>
                  <a:cubicBezTo>
                    <a:pt x="63364" y="252964"/>
                    <a:pt x="66195" y="251135"/>
                    <a:pt x="68576" y="240419"/>
                  </a:cubicBezTo>
                  <a:cubicBezTo>
                    <a:pt x="70957" y="229703"/>
                    <a:pt x="76064" y="212085"/>
                    <a:pt x="76609" y="197846"/>
                  </a:cubicBezTo>
                  <a:cubicBezTo>
                    <a:pt x="77154" y="183607"/>
                    <a:pt x="73434" y="168081"/>
                    <a:pt x="71847" y="154984"/>
                  </a:cubicBezTo>
                  <a:cubicBezTo>
                    <a:pt x="70260" y="141887"/>
                    <a:pt x="68275" y="129187"/>
                    <a:pt x="67084" y="119265"/>
                  </a:cubicBezTo>
                  <a:cubicBezTo>
                    <a:pt x="65893" y="109343"/>
                    <a:pt x="62719" y="99422"/>
                    <a:pt x="64703" y="95453"/>
                  </a:cubicBezTo>
                  <a:cubicBezTo>
                    <a:pt x="66687" y="91484"/>
                    <a:pt x="73832" y="89500"/>
                    <a:pt x="78991" y="95453"/>
                  </a:cubicBezTo>
                  <a:cubicBezTo>
                    <a:pt x="84150" y="101406"/>
                    <a:pt x="92087" y="117281"/>
                    <a:pt x="95659" y="131171"/>
                  </a:cubicBezTo>
                  <a:cubicBezTo>
                    <a:pt x="99231" y="145061"/>
                    <a:pt x="100025" y="164112"/>
                    <a:pt x="100422" y="178796"/>
                  </a:cubicBezTo>
                  <a:cubicBezTo>
                    <a:pt x="100819" y="193480"/>
                    <a:pt x="99232" y="205784"/>
                    <a:pt x="98041" y="219278"/>
                  </a:cubicBezTo>
                  <a:cubicBezTo>
                    <a:pt x="96850" y="232772"/>
                    <a:pt x="94072" y="244678"/>
                    <a:pt x="93278" y="259759"/>
                  </a:cubicBezTo>
                  <a:cubicBezTo>
                    <a:pt x="92484" y="274840"/>
                    <a:pt x="93278" y="309765"/>
                    <a:pt x="93278" y="309765"/>
                  </a:cubicBezTo>
                  <a:cubicBezTo>
                    <a:pt x="93278" y="322068"/>
                    <a:pt x="91690" y="326037"/>
                    <a:pt x="93278" y="333578"/>
                  </a:cubicBezTo>
                  <a:cubicBezTo>
                    <a:pt x="94866" y="341119"/>
                    <a:pt x="98834" y="350247"/>
                    <a:pt x="102803" y="355009"/>
                  </a:cubicBezTo>
                  <a:cubicBezTo>
                    <a:pt x="106772" y="359771"/>
                    <a:pt x="110344" y="362550"/>
                    <a:pt x="117091" y="362153"/>
                  </a:cubicBezTo>
                  <a:cubicBezTo>
                    <a:pt x="123838" y="361756"/>
                    <a:pt x="136140" y="359375"/>
                    <a:pt x="143284" y="352628"/>
                  </a:cubicBezTo>
                  <a:cubicBezTo>
                    <a:pt x="150428" y="345881"/>
                    <a:pt x="158366" y="335958"/>
                    <a:pt x="159953" y="321671"/>
                  </a:cubicBezTo>
                  <a:cubicBezTo>
                    <a:pt x="161540" y="307384"/>
                    <a:pt x="152809" y="283572"/>
                    <a:pt x="152809" y="266903"/>
                  </a:cubicBezTo>
                  <a:cubicBezTo>
                    <a:pt x="152809" y="250234"/>
                    <a:pt x="158366" y="237931"/>
                    <a:pt x="159953" y="221659"/>
                  </a:cubicBezTo>
                  <a:cubicBezTo>
                    <a:pt x="161541" y="205387"/>
                    <a:pt x="163128" y="184352"/>
                    <a:pt x="162334" y="169271"/>
                  </a:cubicBezTo>
                  <a:cubicBezTo>
                    <a:pt x="161540" y="154190"/>
                    <a:pt x="157969" y="143077"/>
                    <a:pt x="155191" y="131171"/>
                  </a:cubicBezTo>
                  <a:cubicBezTo>
                    <a:pt x="152413" y="119265"/>
                    <a:pt x="149238" y="110931"/>
                    <a:pt x="145666" y="97834"/>
                  </a:cubicBezTo>
                  <a:cubicBezTo>
                    <a:pt x="142094" y="84737"/>
                    <a:pt x="136934" y="66084"/>
                    <a:pt x="133759" y="52590"/>
                  </a:cubicBezTo>
                  <a:cubicBezTo>
                    <a:pt x="130584" y="39096"/>
                    <a:pt x="126230" y="26095"/>
                    <a:pt x="123055" y="17761"/>
                  </a:cubicBezTo>
                  <a:cubicBezTo>
                    <a:pt x="119880" y="9427"/>
                    <a:pt x="90303" y="-1633"/>
                    <a:pt x="74228" y="203"/>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771" name="任意多边形 525">
              <a:extLst>
                <a:ext uri="{FF2B5EF4-FFF2-40B4-BE49-F238E27FC236}">
                  <a16:creationId xmlns:a16="http://schemas.microsoft.com/office/drawing/2014/main" id="{193D223B-B15A-626A-1DA7-C51199EEE19F}"/>
                </a:ext>
              </a:extLst>
            </p:cNvPr>
            <p:cNvSpPr>
              <a:spLocks noChangeAspect="1"/>
            </p:cNvSpPr>
            <p:nvPr/>
          </p:nvSpPr>
          <p:spPr>
            <a:xfrm rot="5400000">
              <a:off x="11263727" y="500247"/>
              <a:ext cx="112699" cy="252026"/>
            </a:xfrm>
            <a:custGeom>
              <a:avLst/>
              <a:gdLst>
                <a:gd name="connsiteX0" fmla="*/ 74228 w 162545"/>
                <a:gd name="connsiteY0" fmla="*/ 248 h 363358"/>
                <a:gd name="connsiteX1" fmla="*/ 26603 w 162545"/>
                <a:gd name="connsiteY1" fmla="*/ 28823 h 363358"/>
                <a:gd name="connsiteX2" fmla="*/ 9934 w 162545"/>
                <a:gd name="connsiteY2" fmla="*/ 69304 h 363358"/>
                <a:gd name="connsiteX3" fmla="*/ 2791 w 162545"/>
                <a:gd name="connsiteY3" fmla="*/ 102641 h 363358"/>
                <a:gd name="connsiteX4" fmla="*/ 2791 w 162545"/>
                <a:gd name="connsiteY4" fmla="*/ 124073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993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726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726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8576 w 162545"/>
                <a:gd name="connsiteY17" fmla="*/ 240464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03 h 363313"/>
                <a:gd name="connsiteX1" fmla="*/ 26603 w 162545"/>
                <a:gd name="connsiteY1" fmla="*/ 28778 h 363313"/>
                <a:gd name="connsiteX2" fmla="*/ 7264 w 162545"/>
                <a:gd name="connsiteY2" fmla="*/ 69259 h 363313"/>
                <a:gd name="connsiteX3" fmla="*/ 2791 w 162545"/>
                <a:gd name="connsiteY3" fmla="*/ 102596 h 363313"/>
                <a:gd name="connsiteX4" fmla="*/ 4571 w 162545"/>
                <a:gd name="connsiteY4" fmla="*/ 123137 h 363313"/>
                <a:gd name="connsiteX5" fmla="*/ 9934 w 162545"/>
                <a:gd name="connsiteY5" fmla="*/ 145459 h 363313"/>
                <a:gd name="connsiteX6" fmla="*/ 17078 w 162545"/>
                <a:gd name="connsiteY6" fmla="*/ 183559 h 363313"/>
                <a:gd name="connsiteX7" fmla="*/ 9934 w 162545"/>
                <a:gd name="connsiteY7" fmla="*/ 214515 h 363313"/>
                <a:gd name="connsiteX8" fmla="*/ 409 w 162545"/>
                <a:gd name="connsiteY8" fmla="*/ 264521 h 363313"/>
                <a:gd name="connsiteX9" fmla="*/ 2791 w 162545"/>
                <a:gd name="connsiteY9" fmla="*/ 305003 h 363313"/>
                <a:gd name="connsiteX10" fmla="*/ 12316 w 162545"/>
                <a:gd name="connsiteY10" fmla="*/ 343103 h 363313"/>
                <a:gd name="connsiteX11" fmla="*/ 28984 w 162545"/>
                <a:gd name="connsiteY11" fmla="*/ 362153 h 363313"/>
                <a:gd name="connsiteX12" fmla="*/ 52797 w 162545"/>
                <a:gd name="connsiteY12" fmla="*/ 359771 h 363313"/>
                <a:gd name="connsiteX13" fmla="*/ 71847 w 162545"/>
                <a:gd name="connsiteY13" fmla="*/ 347865 h 363313"/>
                <a:gd name="connsiteX14" fmla="*/ 67084 w 162545"/>
                <a:gd name="connsiteY14" fmla="*/ 316909 h 363313"/>
                <a:gd name="connsiteX15" fmla="*/ 62322 w 162545"/>
                <a:gd name="connsiteY15" fmla="*/ 295478 h 363313"/>
                <a:gd name="connsiteX16" fmla="*/ 62322 w 162545"/>
                <a:gd name="connsiteY16" fmla="*/ 262140 h 363313"/>
                <a:gd name="connsiteX17" fmla="*/ 68576 w 162545"/>
                <a:gd name="connsiteY17" fmla="*/ 240419 h 363313"/>
                <a:gd name="connsiteX18" fmla="*/ 76609 w 162545"/>
                <a:gd name="connsiteY18" fmla="*/ 197846 h 363313"/>
                <a:gd name="connsiteX19" fmla="*/ 71847 w 162545"/>
                <a:gd name="connsiteY19" fmla="*/ 154984 h 363313"/>
                <a:gd name="connsiteX20" fmla="*/ 67084 w 162545"/>
                <a:gd name="connsiteY20" fmla="*/ 119265 h 363313"/>
                <a:gd name="connsiteX21" fmla="*/ 64703 w 162545"/>
                <a:gd name="connsiteY21" fmla="*/ 95453 h 363313"/>
                <a:gd name="connsiteX22" fmla="*/ 78991 w 162545"/>
                <a:gd name="connsiteY22" fmla="*/ 95453 h 363313"/>
                <a:gd name="connsiteX23" fmla="*/ 95659 w 162545"/>
                <a:gd name="connsiteY23" fmla="*/ 131171 h 363313"/>
                <a:gd name="connsiteX24" fmla="*/ 100422 w 162545"/>
                <a:gd name="connsiteY24" fmla="*/ 178796 h 363313"/>
                <a:gd name="connsiteX25" fmla="*/ 98041 w 162545"/>
                <a:gd name="connsiteY25" fmla="*/ 219278 h 363313"/>
                <a:gd name="connsiteX26" fmla="*/ 93278 w 162545"/>
                <a:gd name="connsiteY26" fmla="*/ 259759 h 363313"/>
                <a:gd name="connsiteX27" fmla="*/ 93278 w 162545"/>
                <a:gd name="connsiteY27" fmla="*/ 309765 h 363313"/>
                <a:gd name="connsiteX28" fmla="*/ 93278 w 162545"/>
                <a:gd name="connsiteY28" fmla="*/ 333578 h 363313"/>
                <a:gd name="connsiteX29" fmla="*/ 102803 w 162545"/>
                <a:gd name="connsiteY29" fmla="*/ 355009 h 363313"/>
                <a:gd name="connsiteX30" fmla="*/ 117091 w 162545"/>
                <a:gd name="connsiteY30" fmla="*/ 362153 h 363313"/>
                <a:gd name="connsiteX31" fmla="*/ 143284 w 162545"/>
                <a:gd name="connsiteY31" fmla="*/ 352628 h 363313"/>
                <a:gd name="connsiteX32" fmla="*/ 159953 w 162545"/>
                <a:gd name="connsiteY32" fmla="*/ 321671 h 363313"/>
                <a:gd name="connsiteX33" fmla="*/ 152809 w 162545"/>
                <a:gd name="connsiteY33" fmla="*/ 266903 h 363313"/>
                <a:gd name="connsiteX34" fmla="*/ 159953 w 162545"/>
                <a:gd name="connsiteY34" fmla="*/ 221659 h 363313"/>
                <a:gd name="connsiteX35" fmla="*/ 162334 w 162545"/>
                <a:gd name="connsiteY35" fmla="*/ 169271 h 363313"/>
                <a:gd name="connsiteX36" fmla="*/ 155191 w 162545"/>
                <a:gd name="connsiteY36" fmla="*/ 131171 h 363313"/>
                <a:gd name="connsiteX37" fmla="*/ 145666 w 162545"/>
                <a:gd name="connsiteY37" fmla="*/ 97834 h 363313"/>
                <a:gd name="connsiteX38" fmla="*/ 133759 w 162545"/>
                <a:gd name="connsiteY38" fmla="*/ 52590 h 363313"/>
                <a:gd name="connsiteX39" fmla="*/ 123055 w 162545"/>
                <a:gd name="connsiteY39" fmla="*/ 17761 h 363313"/>
                <a:gd name="connsiteX40" fmla="*/ 74228 w 162545"/>
                <a:gd name="connsiteY40" fmla="*/ 203 h 363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62545" h="363313">
                  <a:moveTo>
                    <a:pt x="74228" y="203"/>
                  </a:moveTo>
                  <a:cubicBezTo>
                    <a:pt x="58153" y="2039"/>
                    <a:pt x="37764" y="17269"/>
                    <a:pt x="26603" y="28778"/>
                  </a:cubicBezTo>
                  <a:cubicBezTo>
                    <a:pt x="15442" y="40287"/>
                    <a:pt x="11233" y="56956"/>
                    <a:pt x="7264" y="69259"/>
                  </a:cubicBezTo>
                  <a:cubicBezTo>
                    <a:pt x="3295" y="81562"/>
                    <a:pt x="3240" y="93616"/>
                    <a:pt x="2791" y="102596"/>
                  </a:cubicBezTo>
                  <a:cubicBezTo>
                    <a:pt x="2342" y="111576"/>
                    <a:pt x="3381" y="115993"/>
                    <a:pt x="4571" y="123137"/>
                  </a:cubicBezTo>
                  <a:cubicBezTo>
                    <a:pt x="5761" y="130281"/>
                    <a:pt x="7850" y="135389"/>
                    <a:pt x="9934" y="145459"/>
                  </a:cubicBezTo>
                  <a:cubicBezTo>
                    <a:pt x="12019" y="155529"/>
                    <a:pt x="17078" y="172050"/>
                    <a:pt x="17078" y="183559"/>
                  </a:cubicBezTo>
                  <a:cubicBezTo>
                    <a:pt x="17078" y="195068"/>
                    <a:pt x="12712" y="201021"/>
                    <a:pt x="9934" y="214515"/>
                  </a:cubicBezTo>
                  <a:cubicBezTo>
                    <a:pt x="7156" y="228009"/>
                    <a:pt x="1599" y="249440"/>
                    <a:pt x="409" y="264521"/>
                  </a:cubicBezTo>
                  <a:cubicBezTo>
                    <a:pt x="-781" y="279602"/>
                    <a:pt x="806" y="291906"/>
                    <a:pt x="2791" y="305003"/>
                  </a:cubicBezTo>
                  <a:cubicBezTo>
                    <a:pt x="4776" y="318100"/>
                    <a:pt x="7950" y="333578"/>
                    <a:pt x="12316" y="343103"/>
                  </a:cubicBezTo>
                  <a:cubicBezTo>
                    <a:pt x="16681" y="352628"/>
                    <a:pt x="22237" y="359375"/>
                    <a:pt x="28984" y="362153"/>
                  </a:cubicBezTo>
                  <a:cubicBezTo>
                    <a:pt x="35731" y="364931"/>
                    <a:pt x="45653" y="362152"/>
                    <a:pt x="52797" y="359771"/>
                  </a:cubicBezTo>
                  <a:cubicBezTo>
                    <a:pt x="59941" y="357390"/>
                    <a:pt x="69466" y="355009"/>
                    <a:pt x="71847" y="347865"/>
                  </a:cubicBezTo>
                  <a:cubicBezTo>
                    <a:pt x="74228" y="340721"/>
                    <a:pt x="68672" y="325640"/>
                    <a:pt x="67084" y="316909"/>
                  </a:cubicBezTo>
                  <a:cubicBezTo>
                    <a:pt x="65496" y="308178"/>
                    <a:pt x="63116" y="304606"/>
                    <a:pt x="62322" y="295478"/>
                  </a:cubicBezTo>
                  <a:cubicBezTo>
                    <a:pt x="61528" y="286350"/>
                    <a:pt x="61280" y="271316"/>
                    <a:pt x="62322" y="262140"/>
                  </a:cubicBezTo>
                  <a:cubicBezTo>
                    <a:pt x="63364" y="252964"/>
                    <a:pt x="66195" y="251135"/>
                    <a:pt x="68576" y="240419"/>
                  </a:cubicBezTo>
                  <a:cubicBezTo>
                    <a:pt x="70957" y="229703"/>
                    <a:pt x="76064" y="212085"/>
                    <a:pt x="76609" y="197846"/>
                  </a:cubicBezTo>
                  <a:cubicBezTo>
                    <a:pt x="77154" y="183607"/>
                    <a:pt x="73434" y="168081"/>
                    <a:pt x="71847" y="154984"/>
                  </a:cubicBezTo>
                  <a:cubicBezTo>
                    <a:pt x="70260" y="141887"/>
                    <a:pt x="68275" y="129187"/>
                    <a:pt x="67084" y="119265"/>
                  </a:cubicBezTo>
                  <a:cubicBezTo>
                    <a:pt x="65893" y="109343"/>
                    <a:pt x="62719" y="99422"/>
                    <a:pt x="64703" y="95453"/>
                  </a:cubicBezTo>
                  <a:cubicBezTo>
                    <a:pt x="66687" y="91484"/>
                    <a:pt x="73832" y="89500"/>
                    <a:pt x="78991" y="95453"/>
                  </a:cubicBezTo>
                  <a:cubicBezTo>
                    <a:pt x="84150" y="101406"/>
                    <a:pt x="92087" y="117281"/>
                    <a:pt x="95659" y="131171"/>
                  </a:cubicBezTo>
                  <a:cubicBezTo>
                    <a:pt x="99231" y="145061"/>
                    <a:pt x="100025" y="164112"/>
                    <a:pt x="100422" y="178796"/>
                  </a:cubicBezTo>
                  <a:cubicBezTo>
                    <a:pt x="100819" y="193480"/>
                    <a:pt x="99232" y="205784"/>
                    <a:pt x="98041" y="219278"/>
                  </a:cubicBezTo>
                  <a:cubicBezTo>
                    <a:pt x="96850" y="232772"/>
                    <a:pt x="94072" y="244678"/>
                    <a:pt x="93278" y="259759"/>
                  </a:cubicBezTo>
                  <a:cubicBezTo>
                    <a:pt x="92484" y="274840"/>
                    <a:pt x="93278" y="309765"/>
                    <a:pt x="93278" y="309765"/>
                  </a:cubicBezTo>
                  <a:cubicBezTo>
                    <a:pt x="93278" y="322068"/>
                    <a:pt x="91690" y="326037"/>
                    <a:pt x="93278" y="333578"/>
                  </a:cubicBezTo>
                  <a:cubicBezTo>
                    <a:pt x="94866" y="341119"/>
                    <a:pt x="98834" y="350247"/>
                    <a:pt x="102803" y="355009"/>
                  </a:cubicBezTo>
                  <a:cubicBezTo>
                    <a:pt x="106772" y="359771"/>
                    <a:pt x="110344" y="362550"/>
                    <a:pt x="117091" y="362153"/>
                  </a:cubicBezTo>
                  <a:cubicBezTo>
                    <a:pt x="123838" y="361756"/>
                    <a:pt x="136140" y="359375"/>
                    <a:pt x="143284" y="352628"/>
                  </a:cubicBezTo>
                  <a:cubicBezTo>
                    <a:pt x="150428" y="345881"/>
                    <a:pt x="158366" y="335958"/>
                    <a:pt x="159953" y="321671"/>
                  </a:cubicBezTo>
                  <a:cubicBezTo>
                    <a:pt x="161540" y="307384"/>
                    <a:pt x="152809" y="283572"/>
                    <a:pt x="152809" y="266903"/>
                  </a:cubicBezTo>
                  <a:cubicBezTo>
                    <a:pt x="152809" y="250234"/>
                    <a:pt x="158366" y="237931"/>
                    <a:pt x="159953" y="221659"/>
                  </a:cubicBezTo>
                  <a:cubicBezTo>
                    <a:pt x="161541" y="205387"/>
                    <a:pt x="163128" y="184352"/>
                    <a:pt x="162334" y="169271"/>
                  </a:cubicBezTo>
                  <a:cubicBezTo>
                    <a:pt x="161540" y="154190"/>
                    <a:pt x="157969" y="143077"/>
                    <a:pt x="155191" y="131171"/>
                  </a:cubicBezTo>
                  <a:cubicBezTo>
                    <a:pt x="152413" y="119265"/>
                    <a:pt x="149238" y="110931"/>
                    <a:pt x="145666" y="97834"/>
                  </a:cubicBezTo>
                  <a:cubicBezTo>
                    <a:pt x="142094" y="84737"/>
                    <a:pt x="136934" y="66084"/>
                    <a:pt x="133759" y="52590"/>
                  </a:cubicBezTo>
                  <a:cubicBezTo>
                    <a:pt x="130584" y="39096"/>
                    <a:pt x="126230" y="26095"/>
                    <a:pt x="123055" y="17761"/>
                  </a:cubicBezTo>
                  <a:cubicBezTo>
                    <a:pt x="119880" y="9427"/>
                    <a:pt x="90303" y="-1633"/>
                    <a:pt x="74228" y="203"/>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772" name="任意多边形 526">
              <a:extLst>
                <a:ext uri="{FF2B5EF4-FFF2-40B4-BE49-F238E27FC236}">
                  <a16:creationId xmlns:a16="http://schemas.microsoft.com/office/drawing/2014/main" id="{0F7A3884-6A28-72A3-CCC6-4C858D79A64D}"/>
                </a:ext>
              </a:extLst>
            </p:cNvPr>
            <p:cNvSpPr>
              <a:spLocks noChangeAspect="1"/>
            </p:cNvSpPr>
            <p:nvPr/>
          </p:nvSpPr>
          <p:spPr>
            <a:xfrm rot="5400000" flipH="1">
              <a:off x="11266897" y="878025"/>
              <a:ext cx="112699" cy="252026"/>
            </a:xfrm>
            <a:custGeom>
              <a:avLst/>
              <a:gdLst>
                <a:gd name="connsiteX0" fmla="*/ 74228 w 162545"/>
                <a:gd name="connsiteY0" fmla="*/ 248 h 363358"/>
                <a:gd name="connsiteX1" fmla="*/ 26603 w 162545"/>
                <a:gd name="connsiteY1" fmla="*/ 28823 h 363358"/>
                <a:gd name="connsiteX2" fmla="*/ 9934 w 162545"/>
                <a:gd name="connsiteY2" fmla="*/ 69304 h 363358"/>
                <a:gd name="connsiteX3" fmla="*/ 2791 w 162545"/>
                <a:gd name="connsiteY3" fmla="*/ 102641 h 363358"/>
                <a:gd name="connsiteX4" fmla="*/ 2791 w 162545"/>
                <a:gd name="connsiteY4" fmla="*/ 124073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993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726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726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8576 w 162545"/>
                <a:gd name="connsiteY17" fmla="*/ 240464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03 h 363313"/>
                <a:gd name="connsiteX1" fmla="*/ 26603 w 162545"/>
                <a:gd name="connsiteY1" fmla="*/ 28778 h 363313"/>
                <a:gd name="connsiteX2" fmla="*/ 7264 w 162545"/>
                <a:gd name="connsiteY2" fmla="*/ 69259 h 363313"/>
                <a:gd name="connsiteX3" fmla="*/ 2791 w 162545"/>
                <a:gd name="connsiteY3" fmla="*/ 102596 h 363313"/>
                <a:gd name="connsiteX4" fmla="*/ 4571 w 162545"/>
                <a:gd name="connsiteY4" fmla="*/ 123137 h 363313"/>
                <a:gd name="connsiteX5" fmla="*/ 9934 w 162545"/>
                <a:gd name="connsiteY5" fmla="*/ 145459 h 363313"/>
                <a:gd name="connsiteX6" fmla="*/ 17078 w 162545"/>
                <a:gd name="connsiteY6" fmla="*/ 183559 h 363313"/>
                <a:gd name="connsiteX7" fmla="*/ 9934 w 162545"/>
                <a:gd name="connsiteY7" fmla="*/ 214515 h 363313"/>
                <a:gd name="connsiteX8" fmla="*/ 409 w 162545"/>
                <a:gd name="connsiteY8" fmla="*/ 264521 h 363313"/>
                <a:gd name="connsiteX9" fmla="*/ 2791 w 162545"/>
                <a:gd name="connsiteY9" fmla="*/ 305003 h 363313"/>
                <a:gd name="connsiteX10" fmla="*/ 12316 w 162545"/>
                <a:gd name="connsiteY10" fmla="*/ 343103 h 363313"/>
                <a:gd name="connsiteX11" fmla="*/ 28984 w 162545"/>
                <a:gd name="connsiteY11" fmla="*/ 362153 h 363313"/>
                <a:gd name="connsiteX12" fmla="*/ 52797 w 162545"/>
                <a:gd name="connsiteY12" fmla="*/ 359771 h 363313"/>
                <a:gd name="connsiteX13" fmla="*/ 71847 w 162545"/>
                <a:gd name="connsiteY13" fmla="*/ 347865 h 363313"/>
                <a:gd name="connsiteX14" fmla="*/ 67084 w 162545"/>
                <a:gd name="connsiteY14" fmla="*/ 316909 h 363313"/>
                <a:gd name="connsiteX15" fmla="*/ 62322 w 162545"/>
                <a:gd name="connsiteY15" fmla="*/ 295478 h 363313"/>
                <a:gd name="connsiteX16" fmla="*/ 62322 w 162545"/>
                <a:gd name="connsiteY16" fmla="*/ 262140 h 363313"/>
                <a:gd name="connsiteX17" fmla="*/ 68576 w 162545"/>
                <a:gd name="connsiteY17" fmla="*/ 240419 h 363313"/>
                <a:gd name="connsiteX18" fmla="*/ 76609 w 162545"/>
                <a:gd name="connsiteY18" fmla="*/ 197846 h 363313"/>
                <a:gd name="connsiteX19" fmla="*/ 71847 w 162545"/>
                <a:gd name="connsiteY19" fmla="*/ 154984 h 363313"/>
                <a:gd name="connsiteX20" fmla="*/ 67084 w 162545"/>
                <a:gd name="connsiteY20" fmla="*/ 119265 h 363313"/>
                <a:gd name="connsiteX21" fmla="*/ 64703 w 162545"/>
                <a:gd name="connsiteY21" fmla="*/ 95453 h 363313"/>
                <a:gd name="connsiteX22" fmla="*/ 78991 w 162545"/>
                <a:gd name="connsiteY22" fmla="*/ 95453 h 363313"/>
                <a:gd name="connsiteX23" fmla="*/ 95659 w 162545"/>
                <a:gd name="connsiteY23" fmla="*/ 131171 h 363313"/>
                <a:gd name="connsiteX24" fmla="*/ 100422 w 162545"/>
                <a:gd name="connsiteY24" fmla="*/ 178796 h 363313"/>
                <a:gd name="connsiteX25" fmla="*/ 98041 w 162545"/>
                <a:gd name="connsiteY25" fmla="*/ 219278 h 363313"/>
                <a:gd name="connsiteX26" fmla="*/ 93278 w 162545"/>
                <a:gd name="connsiteY26" fmla="*/ 259759 h 363313"/>
                <a:gd name="connsiteX27" fmla="*/ 93278 w 162545"/>
                <a:gd name="connsiteY27" fmla="*/ 309765 h 363313"/>
                <a:gd name="connsiteX28" fmla="*/ 93278 w 162545"/>
                <a:gd name="connsiteY28" fmla="*/ 333578 h 363313"/>
                <a:gd name="connsiteX29" fmla="*/ 102803 w 162545"/>
                <a:gd name="connsiteY29" fmla="*/ 355009 h 363313"/>
                <a:gd name="connsiteX30" fmla="*/ 117091 w 162545"/>
                <a:gd name="connsiteY30" fmla="*/ 362153 h 363313"/>
                <a:gd name="connsiteX31" fmla="*/ 143284 w 162545"/>
                <a:gd name="connsiteY31" fmla="*/ 352628 h 363313"/>
                <a:gd name="connsiteX32" fmla="*/ 159953 w 162545"/>
                <a:gd name="connsiteY32" fmla="*/ 321671 h 363313"/>
                <a:gd name="connsiteX33" fmla="*/ 152809 w 162545"/>
                <a:gd name="connsiteY33" fmla="*/ 266903 h 363313"/>
                <a:gd name="connsiteX34" fmla="*/ 159953 w 162545"/>
                <a:gd name="connsiteY34" fmla="*/ 221659 h 363313"/>
                <a:gd name="connsiteX35" fmla="*/ 162334 w 162545"/>
                <a:gd name="connsiteY35" fmla="*/ 169271 h 363313"/>
                <a:gd name="connsiteX36" fmla="*/ 155191 w 162545"/>
                <a:gd name="connsiteY36" fmla="*/ 131171 h 363313"/>
                <a:gd name="connsiteX37" fmla="*/ 145666 w 162545"/>
                <a:gd name="connsiteY37" fmla="*/ 97834 h 363313"/>
                <a:gd name="connsiteX38" fmla="*/ 133759 w 162545"/>
                <a:gd name="connsiteY38" fmla="*/ 52590 h 363313"/>
                <a:gd name="connsiteX39" fmla="*/ 123055 w 162545"/>
                <a:gd name="connsiteY39" fmla="*/ 17761 h 363313"/>
                <a:gd name="connsiteX40" fmla="*/ 74228 w 162545"/>
                <a:gd name="connsiteY40" fmla="*/ 203 h 363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62545" h="363313">
                  <a:moveTo>
                    <a:pt x="74228" y="203"/>
                  </a:moveTo>
                  <a:cubicBezTo>
                    <a:pt x="58153" y="2039"/>
                    <a:pt x="37764" y="17269"/>
                    <a:pt x="26603" y="28778"/>
                  </a:cubicBezTo>
                  <a:cubicBezTo>
                    <a:pt x="15442" y="40287"/>
                    <a:pt x="11233" y="56956"/>
                    <a:pt x="7264" y="69259"/>
                  </a:cubicBezTo>
                  <a:cubicBezTo>
                    <a:pt x="3295" y="81562"/>
                    <a:pt x="3240" y="93616"/>
                    <a:pt x="2791" y="102596"/>
                  </a:cubicBezTo>
                  <a:cubicBezTo>
                    <a:pt x="2342" y="111576"/>
                    <a:pt x="3381" y="115993"/>
                    <a:pt x="4571" y="123137"/>
                  </a:cubicBezTo>
                  <a:cubicBezTo>
                    <a:pt x="5761" y="130281"/>
                    <a:pt x="7850" y="135389"/>
                    <a:pt x="9934" y="145459"/>
                  </a:cubicBezTo>
                  <a:cubicBezTo>
                    <a:pt x="12019" y="155529"/>
                    <a:pt x="17078" y="172050"/>
                    <a:pt x="17078" y="183559"/>
                  </a:cubicBezTo>
                  <a:cubicBezTo>
                    <a:pt x="17078" y="195068"/>
                    <a:pt x="12712" y="201021"/>
                    <a:pt x="9934" y="214515"/>
                  </a:cubicBezTo>
                  <a:cubicBezTo>
                    <a:pt x="7156" y="228009"/>
                    <a:pt x="1599" y="249440"/>
                    <a:pt x="409" y="264521"/>
                  </a:cubicBezTo>
                  <a:cubicBezTo>
                    <a:pt x="-781" y="279602"/>
                    <a:pt x="806" y="291906"/>
                    <a:pt x="2791" y="305003"/>
                  </a:cubicBezTo>
                  <a:cubicBezTo>
                    <a:pt x="4776" y="318100"/>
                    <a:pt x="7950" y="333578"/>
                    <a:pt x="12316" y="343103"/>
                  </a:cubicBezTo>
                  <a:cubicBezTo>
                    <a:pt x="16681" y="352628"/>
                    <a:pt x="22237" y="359375"/>
                    <a:pt x="28984" y="362153"/>
                  </a:cubicBezTo>
                  <a:cubicBezTo>
                    <a:pt x="35731" y="364931"/>
                    <a:pt x="45653" y="362152"/>
                    <a:pt x="52797" y="359771"/>
                  </a:cubicBezTo>
                  <a:cubicBezTo>
                    <a:pt x="59941" y="357390"/>
                    <a:pt x="69466" y="355009"/>
                    <a:pt x="71847" y="347865"/>
                  </a:cubicBezTo>
                  <a:cubicBezTo>
                    <a:pt x="74228" y="340721"/>
                    <a:pt x="68672" y="325640"/>
                    <a:pt x="67084" y="316909"/>
                  </a:cubicBezTo>
                  <a:cubicBezTo>
                    <a:pt x="65496" y="308178"/>
                    <a:pt x="63116" y="304606"/>
                    <a:pt x="62322" y="295478"/>
                  </a:cubicBezTo>
                  <a:cubicBezTo>
                    <a:pt x="61528" y="286350"/>
                    <a:pt x="61280" y="271316"/>
                    <a:pt x="62322" y="262140"/>
                  </a:cubicBezTo>
                  <a:cubicBezTo>
                    <a:pt x="63364" y="252964"/>
                    <a:pt x="66195" y="251135"/>
                    <a:pt x="68576" y="240419"/>
                  </a:cubicBezTo>
                  <a:cubicBezTo>
                    <a:pt x="70957" y="229703"/>
                    <a:pt x="76064" y="212085"/>
                    <a:pt x="76609" y="197846"/>
                  </a:cubicBezTo>
                  <a:cubicBezTo>
                    <a:pt x="77154" y="183607"/>
                    <a:pt x="73434" y="168081"/>
                    <a:pt x="71847" y="154984"/>
                  </a:cubicBezTo>
                  <a:cubicBezTo>
                    <a:pt x="70260" y="141887"/>
                    <a:pt x="68275" y="129187"/>
                    <a:pt x="67084" y="119265"/>
                  </a:cubicBezTo>
                  <a:cubicBezTo>
                    <a:pt x="65893" y="109343"/>
                    <a:pt x="62719" y="99422"/>
                    <a:pt x="64703" y="95453"/>
                  </a:cubicBezTo>
                  <a:cubicBezTo>
                    <a:pt x="66687" y="91484"/>
                    <a:pt x="73832" y="89500"/>
                    <a:pt x="78991" y="95453"/>
                  </a:cubicBezTo>
                  <a:cubicBezTo>
                    <a:pt x="84150" y="101406"/>
                    <a:pt x="92087" y="117281"/>
                    <a:pt x="95659" y="131171"/>
                  </a:cubicBezTo>
                  <a:cubicBezTo>
                    <a:pt x="99231" y="145061"/>
                    <a:pt x="100025" y="164112"/>
                    <a:pt x="100422" y="178796"/>
                  </a:cubicBezTo>
                  <a:cubicBezTo>
                    <a:pt x="100819" y="193480"/>
                    <a:pt x="99232" y="205784"/>
                    <a:pt x="98041" y="219278"/>
                  </a:cubicBezTo>
                  <a:cubicBezTo>
                    <a:pt x="96850" y="232772"/>
                    <a:pt x="94072" y="244678"/>
                    <a:pt x="93278" y="259759"/>
                  </a:cubicBezTo>
                  <a:cubicBezTo>
                    <a:pt x="92484" y="274840"/>
                    <a:pt x="93278" y="309765"/>
                    <a:pt x="93278" y="309765"/>
                  </a:cubicBezTo>
                  <a:cubicBezTo>
                    <a:pt x="93278" y="322068"/>
                    <a:pt x="91690" y="326037"/>
                    <a:pt x="93278" y="333578"/>
                  </a:cubicBezTo>
                  <a:cubicBezTo>
                    <a:pt x="94866" y="341119"/>
                    <a:pt x="98834" y="350247"/>
                    <a:pt x="102803" y="355009"/>
                  </a:cubicBezTo>
                  <a:cubicBezTo>
                    <a:pt x="106772" y="359771"/>
                    <a:pt x="110344" y="362550"/>
                    <a:pt x="117091" y="362153"/>
                  </a:cubicBezTo>
                  <a:cubicBezTo>
                    <a:pt x="123838" y="361756"/>
                    <a:pt x="136140" y="359375"/>
                    <a:pt x="143284" y="352628"/>
                  </a:cubicBezTo>
                  <a:cubicBezTo>
                    <a:pt x="150428" y="345881"/>
                    <a:pt x="158366" y="335958"/>
                    <a:pt x="159953" y="321671"/>
                  </a:cubicBezTo>
                  <a:cubicBezTo>
                    <a:pt x="161540" y="307384"/>
                    <a:pt x="152809" y="283572"/>
                    <a:pt x="152809" y="266903"/>
                  </a:cubicBezTo>
                  <a:cubicBezTo>
                    <a:pt x="152809" y="250234"/>
                    <a:pt x="158366" y="237931"/>
                    <a:pt x="159953" y="221659"/>
                  </a:cubicBezTo>
                  <a:cubicBezTo>
                    <a:pt x="161541" y="205387"/>
                    <a:pt x="163128" y="184352"/>
                    <a:pt x="162334" y="169271"/>
                  </a:cubicBezTo>
                  <a:cubicBezTo>
                    <a:pt x="161540" y="154190"/>
                    <a:pt x="157969" y="143077"/>
                    <a:pt x="155191" y="131171"/>
                  </a:cubicBezTo>
                  <a:cubicBezTo>
                    <a:pt x="152413" y="119265"/>
                    <a:pt x="149238" y="110931"/>
                    <a:pt x="145666" y="97834"/>
                  </a:cubicBezTo>
                  <a:cubicBezTo>
                    <a:pt x="142094" y="84737"/>
                    <a:pt x="136934" y="66084"/>
                    <a:pt x="133759" y="52590"/>
                  </a:cubicBezTo>
                  <a:cubicBezTo>
                    <a:pt x="130584" y="39096"/>
                    <a:pt x="126230" y="26095"/>
                    <a:pt x="123055" y="17761"/>
                  </a:cubicBezTo>
                  <a:cubicBezTo>
                    <a:pt x="119880" y="9427"/>
                    <a:pt x="90303" y="-1633"/>
                    <a:pt x="74228" y="203"/>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773" name="椭圆 284772">
              <a:extLst>
                <a:ext uri="{FF2B5EF4-FFF2-40B4-BE49-F238E27FC236}">
                  <a16:creationId xmlns:a16="http://schemas.microsoft.com/office/drawing/2014/main" id="{8C8B4088-F4CB-E584-B008-66EEEF9016AD}"/>
                </a:ext>
              </a:extLst>
            </p:cNvPr>
            <p:cNvSpPr/>
            <p:nvPr/>
          </p:nvSpPr>
          <p:spPr>
            <a:xfrm rot="5400000">
              <a:off x="11432538" y="564421"/>
              <a:ext cx="111111" cy="935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774" name="椭圆 284773">
              <a:extLst>
                <a:ext uri="{FF2B5EF4-FFF2-40B4-BE49-F238E27FC236}">
                  <a16:creationId xmlns:a16="http://schemas.microsoft.com/office/drawing/2014/main" id="{ADDEDA2E-7C5A-039B-BC53-2F5D71118DAB}"/>
                </a:ext>
              </a:extLst>
            </p:cNvPr>
            <p:cNvSpPr/>
            <p:nvPr/>
          </p:nvSpPr>
          <p:spPr>
            <a:xfrm rot="5400000">
              <a:off x="11433329" y="696961"/>
              <a:ext cx="112699" cy="93518"/>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775" name="椭圆 284774">
              <a:extLst>
                <a:ext uri="{FF2B5EF4-FFF2-40B4-BE49-F238E27FC236}">
                  <a16:creationId xmlns:a16="http://schemas.microsoft.com/office/drawing/2014/main" id="{415A4CF5-4946-25A0-59DF-6F67D042F1E3}"/>
                </a:ext>
              </a:extLst>
            </p:cNvPr>
            <p:cNvSpPr/>
            <p:nvPr/>
          </p:nvSpPr>
          <p:spPr>
            <a:xfrm rot="5400000">
              <a:off x="11438085" y="835055"/>
              <a:ext cx="112698" cy="935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776" name="椭圆 284775">
              <a:extLst>
                <a:ext uri="{FF2B5EF4-FFF2-40B4-BE49-F238E27FC236}">
                  <a16:creationId xmlns:a16="http://schemas.microsoft.com/office/drawing/2014/main" id="{A917E790-4BA8-39E0-EAC0-DB9C49186434}"/>
                </a:ext>
              </a:extLst>
            </p:cNvPr>
            <p:cNvSpPr/>
            <p:nvPr/>
          </p:nvSpPr>
          <p:spPr>
            <a:xfrm rot="5400000">
              <a:off x="11438085" y="958865"/>
              <a:ext cx="112698" cy="935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777" name="任意多边形 531">
              <a:extLst>
                <a:ext uri="{FF2B5EF4-FFF2-40B4-BE49-F238E27FC236}">
                  <a16:creationId xmlns:a16="http://schemas.microsoft.com/office/drawing/2014/main" id="{C8AE67D6-2295-F58E-DEFD-4EBBDE8C8E13}"/>
                </a:ext>
              </a:extLst>
            </p:cNvPr>
            <p:cNvSpPr>
              <a:spLocks noChangeAspect="1"/>
            </p:cNvSpPr>
            <p:nvPr/>
          </p:nvSpPr>
          <p:spPr>
            <a:xfrm rot="5400000" flipH="1" flipV="1">
              <a:off x="11010117" y="627231"/>
              <a:ext cx="112699" cy="252026"/>
            </a:xfrm>
            <a:custGeom>
              <a:avLst/>
              <a:gdLst>
                <a:gd name="connsiteX0" fmla="*/ 74228 w 162545"/>
                <a:gd name="connsiteY0" fmla="*/ 248 h 363358"/>
                <a:gd name="connsiteX1" fmla="*/ 26603 w 162545"/>
                <a:gd name="connsiteY1" fmla="*/ 28823 h 363358"/>
                <a:gd name="connsiteX2" fmla="*/ 9934 w 162545"/>
                <a:gd name="connsiteY2" fmla="*/ 69304 h 363358"/>
                <a:gd name="connsiteX3" fmla="*/ 2791 w 162545"/>
                <a:gd name="connsiteY3" fmla="*/ 102641 h 363358"/>
                <a:gd name="connsiteX4" fmla="*/ 2791 w 162545"/>
                <a:gd name="connsiteY4" fmla="*/ 124073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993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726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726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8576 w 162545"/>
                <a:gd name="connsiteY17" fmla="*/ 240464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03 h 363313"/>
                <a:gd name="connsiteX1" fmla="*/ 26603 w 162545"/>
                <a:gd name="connsiteY1" fmla="*/ 28778 h 363313"/>
                <a:gd name="connsiteX2" fmla="*/ 7264 w 162545"/>
                <a:gd name="connsiteY2" fmla="*/ 69259 h 363313"/>
                <a:gd name="connsiteX3" fmla="*/ 2791 w 162545"/>
                <a:gd name="connsiteY3" fmla="*/ 102596 h 363313"/>
                <a:gd name="connsiteX4" fmla="*/ 4571 w 162545"/>
                <a:gd name="connsiteY4" fmla="*/ 123137 h 363313"/>
                <a:gd name="connsiteX5" fmla="*/ 9934 w 162545"/>
                <a:gd name="connsiteY5" fmla="*/ 145459 h 363313"/>
                <a:gd name="connsiteX6" fmla="*/ 17078 w 162545"/>
                <a:gd name="connsiteY6" fmla="*/ 183559 h 363313"/>
                <a:gd name="connsiteX7" fmla="*/ 9934 w 162545"/>
                <a:gd name="connsiteY7" fmla="*/ 214515 h 363313"/>
                <a:gd name="connsiteX8" fmla="*/ 409 w 162545"/>
                <a:gd name="connsiteY8" fmla="*/ 264521 h 363313"/>
                <a:gd name="connsiteX9" fmla="*/ 2791 w 162545"/>
                <a:gd name="connsiteY9" fmla="*/ 305003 h 363313"/>
                <a:gd name="connsiteX10" fmla="*/ 12316 w 162545"/>
                <a:gd name="connsiteY10" fmla="*/ 343103 h 363313"/>
                <a:gd name="connsiteX11" fmla="*/ 28984 w 162545"/>
                <a:gd name="connsiteY11" fmla="*/ 362153 h 363313"/>
                <a:gd name="connsiteX12" fmla="*/ 52797 w 162545"/>
                <a:gd name="connsiteY12" fmla="*/ 359771 h 363313"/>
                <a:gd name="connsiteX13" fmla="*/ 71847 w 162545"/>
                <a:gd name="connsiteY13" fmla="*/ 347865 h 363313"/>
                <a:gd name="connsiteX14" fmla="*/ 67084 w 162545"/>
                <a:gd name="connsiteY14" fmla="*/ 316909 h 363313"/>
                <a:gd name="connsiteX15" fmla="*/ 62322 w 162545"/>
                <a:gd name="connsiteY15" fmla="*/ 295478 h 363313"/>
                <a:gd name="connsiteX16" fmla="*/ 62322 w 162545"/>
                <a:gd name="connsiteY16" fmla="*/ 262140 h 363313"/>
                <a:gd name="connsiteX17" fmla="*/ 68576 w 162545"/>
                <a:gd name="connsiteY17" fmla="*/ 240419 h 363313"/>
                <a:gd name="connsiteX18" fmla="*/ 76609 w 162545"/>
                <a:gd name="connsiteY18" fmla="*/ 197846 h 363313"/>
                <a:gd name="connsiteX19" fmla="*/ 71847 w 162545"/>
                <a:gd name="connsiteY19" fmla="*/ 154984 h 363313"/>
                <a:gd name="connsiteX20" fmla="*/ 67084 w 162545"/>
                <a:gd name="connsiteY20" fmla="*/ 119265 h 363313"/>
                <a:gd name="connsiteX21" fmla="*/ 64703 w 162545"/>
                <a:gd name="connsiteY21" fmla="*/ 95453 h 363313"/>
                <a:gd name="connsiteX22" fmla="*/ 78991 w 162545"/>
                <a:gd name="connsiteY22" fmla="*/ 95453 h 363313"/>
                <a:gd name="connsiteX23" fmla="*/ 95659 w 162545"/>
                <a:gd name="connsiteY23" fmla="*/ 131171 h 363313"/>
                <a:gd name="connsiteX24" fmla="*/ 100422 w 162545"/>
                <a:gd name="connsiteY24" fmla="*/ 178796 h 363313"/>
                <a:gd name="connsiteX25" fmla="*/ 98041 w 162545"/>
                <a:gd name="connsiteY25" fmla="*/ 219278 h 363313"/>
                <a:gd name="connsiteX26" fmla="*/ 93278 w 162545"/>
                <a:gd name="connsiteY26" fmla="*/ 259759 h 363313"/>
                <a:gd name="connsiteX27" fmla="*/ 93278 w 162545"/>
                <a:gd name="connsiteY27" fmla="*/ 309765 h 363313"/>
                <a:gd name="connsiteX28" fmla="*/ 93278 w 162545"/>
                <a:gd name="connsiteY28" fmla="*/ 333578 h 363313"/>
                <a:gd name="connsiteX29" fmla="*/ 102803 w 162545"/>
                <a:gd name="connsiteY29" fmla="*/ 355009 h 363313"/>
                <a:gd name="connsiteX30" fmla="*/ 117091 w 162545"/>
                <a:gd name="connsiteY30" fmla="*/ 362153 h 363313"/>
                <a:gd name="connsiteX31" fmla="*/ 143284 w 162545"/>
                <a:gd name="connsiteY31" fmla="*/ 352628 h 363313"/>
                <a:gd name="connsiteX32" fmla="*/ 159953 w 162545"/>
                <a:gd name="connsiteY32" fmla="*/ 321671 h 363313"/>
                <a:gd name="connsiteX33" fmla="*/ 152809 w 162545"/>
                <a:gd name="connsiteY33" fmla="*/ 266903 h 363313"/>
                <a:gd name="connsiteX34" fmla="*/ 159953 w 162545"/>
                <a:gd name="connsiteY34" fmla="*/ 221659 h 363313"/>
                <a:gd name="connsiteX35" fmla="*/ 162334 w 162545"/>
                <a:gd name="connsiteY35" fmla="*/ 169271 h 363313"/>
                <a:gd name="connsiteX36" fmla="*/ 155191 w 162545"/>
                <a:gd name="connsiteY36" fmla="*/ 131171 h 363313"/>
                <a:gd name="connsiteX37" fmla="*/ 145666 w 162545"/>
                <a:gd name="connsiteY37" fmla="*/ 97834 h 363313"/>
                <a:gd name="connsiteX38" fmla="*/ 133759 w 162545"/>
                <a:gd name="connsiteY38" fmla="*/ 52590 h 363313"/>
                <a:gd name="connsiteX39" fmla="*/ 123055 w 162545"/>
                <a:gd name="connsiteY39" fmla="*/ 17761 h 363313"/>
                <a:gd name="connsiteX40" fmla="*/ 74228 w 162545"/>
                <a:gd name="connsiteY40" fmla="*/ 203 h 363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62545" h="363313">
                  <a:moveTo>
                    <a:pt x="74228" y="203"/>
                  </a:moveTo>
                  <a:cubicBezTo>
                    <a:pt x="58153" y="2039"/>
                    <a:pt x="37764" y="17269"/>
                    <a:pt x="26603" y="28778"/>
                  </a:cubicBezTo>
                  <a:cubicBezTo>
                    <a:pt x="15442" y="40287"/>
                    <a:pt x="11233" y="56956"/>
                    <a:pt x="7264" y="69259"/>
                  </a:cubicBezTo>
                  <a:cubicBezTo>
                    <a:pt x="3295" y="81562"/>
                    <a:pt x="3240" y="93616"/>
                    <a:pt x="2791" y="102596"/>
                  </a:cubicBezTo>
                  <a:cubicBezTo>
                    <a:pt x="2342" y="111576"/>
                    <a:pt x="3381" y="115993"/>
                    <a:pt x="4571" y="123137"/>
                  </a:cubicBezTo>
                  <a:cubicBezTo>
                    <a:pt x="5761" y="130281"/>
                    <a:pt x="7850" y="135389"/>
                    <a:pt x="9934" y="145459"/>
                  </a:cubicBezTo>
                  <a:cubicBezTo>
                    <a:pt x="12019" y="155529"/>
                    <a:pt x="17078" y="172050"/>
                    <a:pt x="17078" y="183559"/>
                  </a:cubicBezTo>
                  <a:cubicBezTo>
                    <a:pt x="17078" y="195068"/>
                    <a:pt x="12712" y="201021"/>
                    <a:pt x="9934" y="214515"/>
                  </a:cubicBezTo>
                  <a:cubicBezTo>
                    <a:pt x="7156" y="228009"/>
                    <a:pt x="1599" y="249440"/>
                    <a:pt x="409" y="264521"/>
                  </a:cubicBezTo>
                  <a:cubicBezTo>
                    <a:pt x="-781" y="279602"/>
                    <a:pt x="806" y="291906"/>
                    <a:pt x="2791" y="305003"/>
                  </a:cubicBezTo>
                  <a:cubicBezTo>
                    <a:pt x="4776" y="318100"/>
                    <a:pt x="7950" y="333578"/>
                    <a:pt x="12316" y="343103"/>
                  </a:cubicBezTo>
                  <a:cubicBezTo>
                    <a:pt x="16681" y="352628"/>
                    <a:pt x="22237" y="359375"/>
                    <a:pt x="28984" y="362153"/>
                  </a:cubicBezTo>
                  <a:cubicBezTo>
                    <a:pt x="35731" y="364931"/>
                    <a:pt x="45653" y="362152"/>
                    <a:pt x="52797" y="359771"/>
                  </a:cubicBezTo>
                  <a:cubicBezTo>
                    <a:pt x="59941" y="357390"/>
                    <a:pt x="69466" y="355009"/>
                    <a:pt x="71847" y="347865"/>
                  </a:cubicBezTo>
                  <a:cubicBezTo>
                    <a:pt x="74228" y="340721"/>
                    <a:pt x="68672" y="325640"/>
                    <a:pt x="67084" y="316909"/>
                  </a:cubicBezTo>
                  <a:cubicBezTo>
                    <a:pt x="65496" y="308178"/>
                    <a:pt x="63116" y="304606"/>
                    <a:pt x="62322" y="295478"/>
                  </a:cubicBezTo>
                  <a:cubicBezTo>
                    <a:pt x="61528" y="286350"/>
                    <a:pt x="61280" y="271316"/>
                    <a:pt x="62322" y="262140"/>
                  </a:cubicBezTo>
                  <a:cubicBezTo>
                    <a:pt x="63364" y="252964"/>
                    <a:pt x="66195" y="251135"/>
                    <a:pt x="68576" y="240419"/>
                  </a:cubicBezTo>
                  <a:cubicBezTo>
                    <a:pt x="70957" y="229703"/>
                    <a:pt x="76064" y="212085"/>
                    <a:pt x="76609" y="197846"/>
                  </a:cubicBezTo>
                  <a:cubicBezTo>
                    <a:pt x="77154" y="183607"/>
                    <a:pt x="73434" y="168081"/>
                    <a:pt x="71847" y="154984"/>
                  </a:cubicBezTo>
                  <a:cubicBezTo>
                    <a:pt x="70260" y="141887"/>
                    <a:pt x="68275" y="129187"/>
                    <a:pt x="67084" y="119265"/>
                  </a:cubicBezTo>
                  <a:cubicBezTo>
                    <a:pt x="65893" y="109343"/>
                    <a:pt x="62719" y="99422"/>
                    <a:pt x="64703" y="95453"/>
                  </a:cubicBezTo>
                  <a:cubicBezTo>
                    <a:pt x="66687" y="91484"/>
                    <a:pt x="73832" y="89500"/>
                    <a:pt x="78991" y="95453"/>
                  </a:cubicBezTo>
                  <a:cubicBezTo>
                    <a:pt x="84150" y="101406"/>
                    <a:pt x="92087" y="117281"/>
                    <a:pt x="95659" y="131171"/>
                  </a:cubicBezTo>
                  <a:cubicBezTo>
                    <a:pt x="99231" y="145061"/>
                    <a:pt x="100025" y="164112"/>
                    <a:pt x="100422" y="178796"/>
                  </a:cubicBezTo>
                  <a:cubicBezTo>
                    <a:pt x="100819" y="193480"/>
                    <a:pt x="99232" y="205784"/>
                    <a:pt x="98041" y="219278"/>
                  </a:cubicBezTo>
                  <a:cubicBezTo>
                    <a:pt x="96850" y="232772"/>
                    <a:pt x="94072" y="244678"/>
                    <a:pt x="93278" y="259759"/>
                  </a:cubicBezTo>
                  <a:cubicBezTo>
                    <a:pt x="92484" y="274840"/>
                    <a:pt x="93278" y="309765"/>
                    <a:pt x="93278" y="309765"/>
                  </a:cubicBezTo>
                  <a:cubicBezTo>
                    <a:pt x="93278" y="322068"/>
                    <a:pt x="91690" y="326037"/>
                    <a:pt x="93278" y="333578"/>
                  </a:cubicBezTo>
                  <a:cubicBezTo>
                    <a:pt x="94866" y="341119"/>
                    <a:pt x="98834" y="350247"/>
                    <a:pt x="102803" y="355009"/>
                  </a:cubicBezTo>
                  <a:cubicBezTo>
                    <a:pt x="106772" y="359771"/>
                    <a:pt x="110344" y="362550"/>
                    <a:pt x="117091" y="362153"/>
                  </a:cubicBezTo>
                  <a:cubicBezTo>
                    <a:pt x="123838" y="361756"/>
                    <a:pt x="136140" y="359375"/>
                    <a:pt x="143284" y="352628"/>
                  </a:cubicBezTo>
                  <a:cubicBezTo>
                    <a:pt x="150428" y="345881"/>
                    <a:pt x="158366" y="335958"/>
                    <a:pt x="159953" y="321671"/>
                  </a:cubicBezTo>
                  <a:cubicBezTo>
                    <a:pt x="161540" y="307384"/>
                    <a:pt x="152809" y="283572"/>
                    <a:pt x="152809" y="266903"/>
                  </a:cubicBezTo>
                  <a:cubicBezTo>
                    <a:pt x="152809" y="250234"/>
                    <a:pt x="158366" y="237931"/>
                    <a:pt x="159953" y="221659"/>
                  </a:cubicBezTo>
                  <a:cubicBezTo>
                    <a:pt x="161541" y="205387"/>
                    <a:pt x="163128" y="184352"/>
                    <a:pt x="162334" y="169271"/>
                  </a:cubicBezTo>
                  <a:cubicBezTo>
                    <a:pt x="161540" y="154190"/>
                    <a:pt x="157969" y="143077"/>
                    <a:pt x="155191" y="131171"/>
                  </a:cubicBezTo>
                  <a:cubicBezTo>
                    <a:pt x="152413" y="119265"/>
                    <a:pt x="149238" y="110931"/>
                    <a:pt x="145666" y="97834"/>
                  </a:cubicBezTo>
                  <a:cubicBezTo>
                    <a:pt x="142094" y="84737"/>
                    <a:pt x="136934" y="66084"/>
                    <a:pt x="133759" y="52590"/>
                  </a:cubicBezTo>
                  <a:cubicBezTo>
                    <a:pt x="130584" y="39096"/>
                    <a:pt x="126230" y="26095"/>
                    <a:pt x="123055" y="17761"/>
                  </a:cubicBezTo>
                  <a:cubicBezTo>
                    <a:pt x="119880" y="9427"/>
                    <a:pt x="90303" y="-1633"/>
                    <a:pt x="74228" y="203"/>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778" name="任意多边形 532">
              <a:extLst>
                <a:ext uri="{FF2B5EF4-FFF2-40B4-BE49-F238E27FC236}">
                  <a16:creationId xmlns:a16="http://schemas.microsoft.com/office/drawing/2014/main" id="{FE8983D4-6E25-46CF-B2E8-38DEFA1973CA}"/>
                </a:ext>
              </a:extLst>
            </p:cNvPr>
            <p:cNvSpPr>
              <a:spLocks noChangeAspect="1"/>
            </p:cNvSpPr>
            <p:nvPr/>
          </p:nvSpPr>
          <p:spPr>
            <a:xfrm rot="5400000" flipH="1" flipV="1">
              <a:off x="11014873" y="755803"/>
              <a:ext cx="112698" cy="252025"/>
            </a:xfrm>
            <a:custGeom>
              <a:avLst/>
              <a:gdLst>
                <a:gd name="connsiteX0" fmla="*/ 74228 w 162545"/>
                <a:gd name="connsiteY0" fmla="*/ 248 h 363358"/>
                <a:gd name="connsiteX1" fmla="*/ 26603 w 162545"/>
                <a:gd name="connsiteY1" fmla="*/ 28823 h 363358"/>
                <a:gd name="connsiteX2" fmla="*/ 9934 w 162545"/>
                <a:gd name="connsiteY2" fmla="*/ 69304 h 363358"/>
                <a:gd name="connsiteX3" fmla="*/ 2791 w 162545"/>
                <a:gd name="connsiteY3" fmla="*/ 102641 h 363358"/>
                <a:gd name="connsiteX4" fmla="*/ 2791 w 162545"/>
                <a:gd name="connsiteY4" fmla="*/ 124073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993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726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726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8576 w 162545"/>
                <a:gd name="connsiteY17" fmla="*/ 240464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03 h 363313"/>
                <a:gd name="connsiteX1" fmla="*/ 26603 w 162545"/>
                <a:gd name="connsiteY1" fmla="*/ 28778 h 363313"/>
                <a:gd name="connsiteX2" fmla="*/ 7264 w 162545"/>
                <a:gd name="connsiteY2" fmla="*/ 69259 h 363313"/>
                <a:gd name="connsiteX3" fmla="*/ 2791 w 162545"/>
                <a:gd name="connsiteY3" fmla="*/ 102596 h 363313"/>
                <a:gd name="connsiteX4" fmla="*/ 4571 w 162545"/>
                <a:gd name="connsiteY4" fmla="*/ 123137 h 363313"/>
                <a:gd name="connsiteX5" fmla="*/ 9934 w 162545"/>
                <a:gd name="connsiteY5" fmla="*/ 145459 h 363313"/>
                <a:gd name="connsiteX6" fmla="*/ 17078 w 162545"/>
                <a:gd name="connsiteY6" fmla="*/ 183559 h 363313"/>
                <a:gd name="connsiteX7" fmla="*/ 9934 w 162545"/>
                <a:gd name="connsiteY7" fmla="*/ 214515 h 363313"/>
                <a:gd name="connsiteX8" fmla="*/ 409 w 162545"/>
                <a:gd name="connsiteY8" fmla="*/ 264521 h 363313"/>
                <a:gd name="connsiteX9" fmla="*/ 2791 w 162545"/>
                <a:gd name="connsiteY9" fmla="*/ 305003 h 363313"/>
                <a:gd name="connsiteX10" fmla="*/ 12316 w 162545"/>
                <a:gd name="connsiteY10" fmla="*/ 343103 h 363313"/>
                <a:gd name="connsiteX11" fmla="*/ 28984 w 162545"/>
                <a:gd name="connsiteY11" fmla="*/ 362153 h 363313"/>
                <a:gd name="connsiteX12" fmla="*/ 52797 w 162545"/>
                <a:gd name="connsiteY12" fmla="*/ 359771 h 363313"/>
                <a:gd name="connsiteX13" fmla="*/ 71847 w 162545"/>
                <a:gd name="connsiteY13" fmla="*/ 347865 h 363313"/>
                <a:gd name="connsiteX14" fmla="*/ 67084 w 162545"/>
                <a:gd name="connsiteY14" fmla="*/ 316909 h 363313"/>
                <a:gd name="connsiteX15" fmla="*/ 62322 w 162545"/>
                <a:gd name="connsiteY15" fmla="*/ 295478 h 363313"/>
                <a:gd name="connsiteX16" fmla="*/ 62322 w 162545"/>
                <a:gd name="connsiteY16" fmla="*/ 262140 h 363313"/>
                <a:gd name="connsiteX17" fmla="*/ 68576 w 162545"/>
                <a:gd name="connsiteY17" fmla="*/ 240419 h 363313"/>
                <a:gd name="connsiteX18" fmla="*/ 76609 w 162545"/>
                <a:gd name="connsiteY18" fmla="*/ 197846 h 363313"/>
                <a:gd name="connsiteX19" fmla="*/ 71847 w 162545"/>
                <a:gd name="connsiteY19" fmla="*/ 154984 h 363313"/>
                <a:gd name="connsiteX20" fmla="*/ 67084 w 162545"/>
                <a:gd name="connsiteY20" fmla="*/ 119265 h 363313"/>
                <a:gd name="connsiteX21" fmla="*/ 64703 w 162545"/>
                <a:gd name="connsiteY21" fmla="*/ 95453 h 363313"/>
                <a:gd name="connsiteX22" fmla="*/ 78991 w 162545"/>
                <a:gd name="connsiteY22" fmla="*/ 95453 h 363313"/>
                <a:gd name="connsiteX23" fmla="*/ 95659 w 162545"/>
                <a:gd name="connsiteY23" fmla="*/ 131171 h 363313"/>
                <a:gd name="connsiteX24" fmla="*/ 100422 w 162545"/>
                <a:gd name="connsiteY24" fmla="*/ 178796 h 363313"/>
                <a:gd name="connsiteX25" fmla="*/ 98041 w 162545"/>
                <a:gd name="connsiteY25" fmla="*/ 219278 h 363313"/>
                <a:gd name="connsiteX26" fmla="*/ 93278 w 162545"/>
                <a:gd name="connsiteY26" fmla="*/ 259759 h 363313"/>
                <a:gd name="connsiteX27" fmla="*/ 93278 w 162545"/>
                <a:gd name="connsiteY27" fmla="*/ 309765 h 363313"/>
                <a:gd name="connsiteX28" fmla="*/ 93278 w 162545"/>
                <a:gd name="connsiteY28" fmla="*/ 333578 h 363313"/>
                <a:gd name="connsiteX29" fmla="*/ 102803 w 162545"/>
                <a:gd name="connsiteY29" fmla="*/ 355009 h 363313"/>
                <a:gd name="connsiteX30" fmla="*/ 117091 w 162545"/>
                <a:gd name="connsiteY30" fmla="*/ 362153 h 363313"/>
                <a:gd name="connsiteX31" fmla="*/ 143284 w 162545"/>
                <a:gd name="connsiteY31" fmla="*/ 352628 h 363313"/>
                <a:gd name="connsiteX32" fmla="*/ 159953 w 162545"/>
                <a:gd name="connsiteY32" fmla="*/ 321671 h 363313"/>
                <a:gd name="connsiteX33" fmla="*/ 152809 w 162545"/>
                <a:gd name="connsiteY33" fmla="*/ 266903 h 363313"/>
                <a:gd name="connsiteX34" fmla="*/ 159953 w 162545"/>
                <a:gd name="connsiteY34" fmla="*/ 221659 h 363313"/>
                <a:gd name="connsiteX35" fmla="*/ 162334 w 162545"/>
                <a:gd name="connsiteY35" fmla="*/ 169271 h 363313"/>
                <a:gd name="connsiteX36" fmla="*/ 155191 w 162545"/>
                <a:gd name="connsiteY36" fmla="*/ 131171 h 363313"/>
                <a:gd name="connsiteX37" fmla="*/ 145666 w 162545"/>
                <a:gd name="connsiteY37" fmla="*/ 97834 h 363313"/>
                <a:gd name="connsiteX38" fmla="*/ 133759 w 162545"/>
                <a:gd name="connsiteY38" fmla="*/ 52590 h 363313"/>
                <a:gd name="connsiteX39" fmla="*/ 123055 w 162545"/>
                <a:gd name="connsiteY39" fmla="*/ 17761 h 363313"/>
                <a:gd name="connsiteX40" fmla="*/ 74228 w 162545"/>
                <a:gd name="connsiteY40" fmla="*/ 203 h 363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62545" h="363313">
                  <a:moveTo>
                    <a:pt x="74228" y="203"/>
                  </a:moveTo>
                  <a:cubicBezTo>
                    <a:pt x="58153" y="2039"/>
                    <a:pt x="37764" y="17269"/>
                    <a:pt x="26603" y="28778"/>
                  </a:cubicBezTo>
                  <a:cubicBezTo>
                    <a:pt x="15442" y="40287"/>
                    <a:pt x="11233" y="56956"/>
                    <a:pt x="7264" y="69259"/>
                  </a:cubicBezTo>
                  <a:cubicBezTo>
                    <a:pt x="3295" y="81562"/>
                    <a:pt x="3240" y="93616"/>
                    <a:pt x="2791" y="102596"/>
                  </a:cubicBezTo>
                  <a:cubicBezTo>
                    <a:pt x="2342" y="111576"/>
                    <a:pt x="3381" y="115993"/>
                    <a:pt x="4571" y="123137"/>
                  </a:cubicBezTo>
                  <a:cubicBezTo>
                    <a:pt x="5761" y="130281"/>
                    <a:pt x="7850" y="135389"/>
                    <a:pt x="9934" y="145459"/>
                  </a:cubicBezTo>
                  <a:cubicBezTo>
                    <a:pt x="12019" y="155529"/>
                    <a:pt x="17078" y="172050"/>
                    <a:pt x="17078" y="183559"/>
                  </a:cubicBezTo>
                  <a:cubicBezTo>
                    <a:pt x="17078" y="195068"/>
                    <a:pt x="12712" y="201021"/>
                    <a:pt x="9934" y="214515"/>
                  </a:cubicBezTo>
                  <a:cubicBezTo>
                    <a:pt x="7156" y="228009"/>
                    <a:pt x="1599" y="249440"/>
                    <a:pt x="409" y="264521"/>
                  </a:cubicBezTo>
                  <a:cubicBezTo>
                    <a:pt x="-781" y="279602"/>
                    <a:pt x="806" y="291906"/>
                    <a:pt x="2791" y="305003"/>
                  </a:cubicBezTo>
                  <a:cubicBezTo>
                    <a:pt x="4776" y="318100"/>
                    <a:pt x="7950" y="333578"/>
                    <a:pt x="12316" y="343103"/>
                  </a:cubicBezTo>
                  <a:cubicBezTo>
                    <a:pt x="16681" y="352628"/>
                    <a:pt x="22237" y="359375"/>
                    <a:pt x="28984" y="362153"/>
                  </a:cubicBezTo>
                  <a:cubicBezTo>
                    <a:pt x="35731" y="364931"/>
                    <a:pt x="45653" y="362152"/>
                    <a:pt x="52797" y="359771"/>
                  </a:cubicBezTo>
                  <a:cubicBezTo>
                    <a:pt x="59941" y="357390"/>
                    <a:pt x="69466" y="355009"/>
                    <a:pt x="71847" y="347865"/>
                  </a:cubicBezTo>
                  <a:cubicBezTo>
                    <a:pt x="74228" y="340721"/>
                    <a:pt x="68672" y="325640"/>
                    <a:pt x="67084" y="316909"/>
                  </a:cubicBezTo>
                  <a:cubicBezTo>
                    <a:pt x="65496" y="308178"/>
                    <a:pt x="63116" y="304606"/>
                    <a:pt x="62322" y="295478"/>
                  </a:cubicBezTo>
                  <a:cubicBezTo>
                    <a:pt x="61528" y="286350"/>
                    <a:pt x="61280" y="271316"/>
                    <a:pt x="62322" y="262140"/>
                  </a:cubicBezTo>
                  <a:cubicBezTo>
                    <a:pt x="63364" y="252964"/>
                    <a:pt x="66195" y="251135"/>
                    <a:pt x="68576" y="240419"/>
                  </a:cubicBezTo>
                  <a:cubicBezTo>
                    <a:pt x="70957" y="229703"/>
                    <a:pt x="76064" y="212085"/>
                    <a:pt x="76609" y="197846"/>
                  </a:cubicBezTo>
                  <a:cubicBezTo>
                    <a:pt x="77154" y="183607"/>
                    <a:pt x="73434" y="168081"/>
                    <a:pt x="71847" y="154984"/>
                  </a:cubicBezTo>
                  <a:cubicBezTo>
                    <a:pt x="70260" y="141887"/>
                    <a:pt x="68275" y="129187"/>
                    <a:pt x="67084" y="119265"/>
                  </a:cubicBezTo>
                  <a:cubicBezTo>
                    <a:pt x="65893" y="109343"/>
                    <a:pt x="62719" y="99422"/>
                    <a:pt x="64703" y="95453"/>
                  </a:cubicBezTo>
                  <a:cubicBezTo>
                    <a:pt x="66687" y="91484"/>
                    <a:pt x="73832" y="89500"/>
                    <a:pt x="78991" y="95453"/>
                  </a:cubicBezTo>
                  <a:cubicBezTo>
                    <a:pt x="84150" y="101406"/>
                    <a:pt x="92087" y="117281"/>
                    <a:pt x="95659" y="131171"/>
                  </a:cubicBezTo>
                  <a:cubicBezTo>
                    <a:pt x="99231" y="145061"/>
                    <a:pt x="100025" y="164112"/>
                    <a:pt x="100422" y="178796"/>
                  </a:cubicBezTo>
                  <a:cubicBezTo>
                    <a:pt x="100819" y="193480"/>
                    <a:pt x="99232" y="205784"/>
                    <a:pt x="98041" y="219278"/>
                  </a:cubicBezTo>
                  <a:cubicBezTo>
                    <a:pt x="96850" y="232772"/>
                    <a:pt x="94072" y="244678"/>
                    <a:pt x="93278" y="259759"/>
                  </a:cubicBezTo>
                  <a:cubicBezTo>
                    <a:pt x="92484" y="274840"/>
                    <a:pt x="93278" y="309765"/>
                    <a:pt x="93278" y="309765"/>
                  </a:cubicBezTo>
                  <a:cubicBezTo>
                    <a:pt x="93278" y="322068"/>
                    <a:pt x="91690" y="326037"/>
                    <a:pt x="93278" y="333578"/>
                  </a:cubicBezTo>
                  <a:cubicBezTo>
                    <a:pt x="94866" y="341119"/>
                    <a:pt x="98834" y="350247"/>
                    <a:pt x="102803" y="355009"/>
                  </a:cubicBezTo>
                  <a:cubicBezTo>
                    <a:pt x="106772" y="359771"/>
                    <a:pt x="110344" y="362550"/>
                    <a:pt x="117091" y="362153"/>
                  </a:cubicBezTo>
                  <a:cubicBezTo>
                    <a:pt x="123838" y="361756"/>
                    <a:pt x="136140" y="359375"/>
                    <a:pt x="143284" y="352628"/>
                  </a:cubicBezTo>
                  <a:cubicBezTo>
                    <a:pt x="150428" y="345881"/>
                    <a:pt x="158366" y="335958"/>
                    <a:pt x="159953" y="321671"/>
                  </a:cubicBezTo>
                  <a:cubicBezTo>
                    <a:pt x="161540" y="307384"/>
                    <a:pt x="152809" y="283572"/>
                    <a:pt x="152809" y="266903"/>
                  </a:cubicBezTo>
                  <a:cubicBezTo>
                    <a:pt x="152809" y="250234"/>
                    <a:pt x="158366" y="237931"/>
                    <a:pt x="159953" y="221659"/>
                  </a:cubicBezTo>
                  <a:cubicBezTo>
                    <a:pt x="161541" y="205387"/>
                    <a:pt x="163128" y="184352"/>
                    <a:pt x="162334" y="169271"/>
                  </a:cubicBezTo>
                  <a:cubicBezTo>
                    <a:pt x="161540" y="154190"/>
                    <a:pt x="157969" y="143077"/>
                    <a:pt x="155191" y="131171"/>
                  </a:cubicBezTo>
                  <a:cubicBezTo>
                    <a:pt x="152413" y="119265"/>
                    <a:pt x="149238" y="110931"/>
                    <a:pt x="145666" y="97834"/>
                  </a:cubicBezTo>
                  <a:cubicBezTo>
                    <a:pt x="142094" y="84737"/>
                    <a:pt x="136934" y="66084"/>
                    <a:pt x="133759" y="52590"/>
                  </a:cubicBezTo>
                  <a:cubicBezTo>
                    <a:pt x="130584" y="39096"/>
                    <a:pt x="126230" y="26095"/>
                    <a:pt x="123055" y="17761"/>
                  </a:cubicBezTo>
                  <a:cubicBezTo>
                    <a:pt x="119880" y="9427"/>
                    <a:pt x="90303" y="-1633"/>
                    <a:pt x="74228" y="203"/>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779" name="任意多边形 533">
              <a:extLst>
                <a:ext uri="{FF2B5EF4-FFF2-40B4-BE49-F238E27FC236}">
                  <a16:creationId xmlns:a16="http://schemas.microsoft.com/office/drawing/2014/main" id="{03BD53B1-8E35-582D-C0D5-3B78247E832C}"/>
                </a:ext>
              </a:extLst>
            </p:cNvPr>
            <p:cNvSpPr>
              <a:spLocks noChangeAspect="1"/>
            </p:cNvSpPr>
            <p:nvPr/>
          </p:nvSpPr>
          <p:spPr>
            <a:xfrm rot="5400000" flipH="1" flipV="1">
              <a:off x="11005361" y="500248"/>
              <a:ext cx="112699" cy="252025"/>
            </a:xfrm>
            <a:custGeom>
              <a:avLst/>
              <a:gdLst>
                <a:gd name="connsiteX0" fmla="*/ 74228 w 162545"/>
                <a:gd name="connsiteY0" fmla="*/ 248 h 363358"/>
                <a:gd name="connsiteX1" fmla="*/ 26603 w 162545"/>
                <a:gd name="connsiteY1" fmla="*/ 28823 h 363358"/>
                <a:gd name="connsiteX2" fmla="*/ 9934 w 162545"/>
                <a:gd name="connsiteY2" fmla="*/ 69304 h 363358"/>
                <a:gd name="connsiteX3" fmla="*/ 2791 w 162545"/>
                <a:gd name="connsiteY3" fmla="*/ 102641 h 363358"/>
                <a:gd name="connsiteX4" fmla="*/ 2791 w 162545"/>
                <a:gd name="connsiteY4" fmla="*/ 124073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993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726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726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8576 w 162545"/>
                <a:gd name="connsiteY17" fmla="*/ 240464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03 h 363313"/>
                <a:gd name="connsiteX1" fmla="*/ 26603 w 162545"/>
                <a:gd name="connsiteY1" fmla="*/ 28778 h 363313"/>
                <a:gd name="connsiteX2" fmla="*/ 7264 w 162545"/>
                <a:gd name="connsiteY2" fmla="*/ 69259 h 363313"/>
                <a:gd name="connsiteX3" fmla="*/ 2791 w 162545"/>
                <a:gd name="connsiteY3" fmla="*/ 102596 h 363313"/>
                <a:gd name="connsiteX4" fmla="*/ 4571 w 162545"/>
                <a:gd name="connsiteY4" fmla="*/ 123137 h 363313"/>
                <a:gd name="connsiteX5" fmla="*/ 9934 w 162545"/>
                <a:gd name="connsiteY5" fmla="*/ 145459 h 363313"/>
                <a:gd name="connsiteX6" fmla="*/ 17078 w 162545"/>
                <a:gd name="connsiteY6" fmla="*/ 183559 h 363313"/>
                <a:gd name="connsiteX7" fmla="*/ 9934 w 162545"/>
                <a:gd name="connsiteY7" fmla="*/ 214515 h 363313"/>
                <a:gd name="connsiteX8" fmla="*/ 409 w 162545"/>
                <a:gd name="connsiteY8" fmla="*/ 264521 h 363313"/>
                <a:gd name="connsiteX9" fmla="*/ 2791 w 162545"/>
                <a:gd name="connsiteY9" fmla="*/ 305003 h 363313"/>
                <a:gd name="connsiteX10" fmla="*/ 12316 w 162545"/>
                <a:gd name="connsiteY10" fmla="*/ 343103 h 363313"/>
                <a:gd name="connsiteX11" fmla="*/ 28984 w 162545"/>
                <a:gd name="connsiteY11" fmla="*/ 362153 h 363313"/>
                <a:gd name="connsiteX12" fmla="*/ 52797 w 162545"/>
                <a:gd name="connsiteY12" fmla="*/ 359771 h 363313"/>
                <a:gd name="connsiteX13" fmla="*/ 71847 w 162545"/>
                <a:gd name="connsiteY13" fmla="*/ 347865 h 363313"/>
                <a:gd name="connsiteX14" fmla="*/ 67084 w 162545"/>
                <a:gd name="connsiteY14" fmla="*/ 316909 h 363313"/>
                <a:gd name="connsiteX15" fmla="*/ 62322 w 162545"/>
                <a:gd name="connsiteY15" fmla="*/ 295478 h 363313"/>
                <a:gd name="connsiteX16" fmla="*/ 62322 w 162545"/>
                <a:gd name="connsiteY16" fmla="*/ 262140 h 363313"/>
                <a:gd name="connsiteX17" fmla="*/ 68576 w 162545"/>
                <a:gd name="connsiteY17" fmla="*/ 240419 h 363313"/>
                <a:gd name="connsiteX18" fmla="*/ 76609 w 162545"/>
                <a:gd name="connsiteY18" fmla="*/ 197846 h 363313"/>
                <a:gd name="connsiteX19" fmla="*/ 71847 w 162545"/>
                <a:gd name="connsiteY19" fmla="*/ 154984 h 363313"/>
                <a:gd name="connsiteX20" fmla="*/ 67084 w 162545"/>
                <a:gd name="connsiteY20" fmla="*/ 119265 h 363313"/>
                <a:gd name="connsiteX21" fmla="*/ 64703 w 162545"/>
                <a:gd name="connsiteY21" fmla="*/ 95453 h 363313"/>
                <a:gd name="connsiteX22" fmla="*/ 78991 w 162545"/>
                <a:gd name="connsiteY22" fmla="*/ 95453 h 363313"/>
                <a:gd name="connsiteX23" fmla="*/ 95659 w 162545"/>
                <a:gd name="connsiteY23" fmla="*/ 131171 h 363313"/>
                <a:gd name="connsiteX24" fmla="*/ 100422 w 162545"/>
                <a:gd name="connsiteY24" fmla="*/ 178796 h 363313"/>
                <a:gd name="connsiteX25" fmla="*/ 98041 w 162545"/>
                <a:gd name="connsiteY25" fmla="*/ 219278 h 363313"/>
                <a:gd name="connsiteX26" fmla="*/ 93278 w 162545"/>
                <a:gd name="connsiteY26" fmla="*/ 259759 h 363313"/>
                <a:gd name="connsiteX27" fmla="*/ 93278 w 162545"/>
                <a:gd name="connsiteY27" fmla="*/ 309765 h 363313"/>
                <a:gd name="connsiteX28" fmla="*/ 93278 w 162545"/>
                <a:gd name="connsiteY28" fmla="*/ 333578 h 363313"/>
                <a:gd name="connsiteX29" fmla="*/ 102803 w 162545"/>
                <a:gd name="connsiteY29" fmla="*/ 355009 h 363313"/>
                <a:gd name="connsiteX30" fmla="*/ 117091 w 162545"/>
                <a:gd name="connsiteY30" fmla="*/ 362153 h 363313"/>
                <a:gd name="connsiteX31" fmla="*/ 143284 w 162545"/>
                <a:gd name="connsiteY31" fmla="*/ 352628 h 363313"/>
                <a:gd name="connsiteX32" fmla="*/ 159953 w 162545"/>
                <a:gd name="connsiteY32" fmla="*/ 321671 h 363313"/>
                <a:gd name="connsiteX33" fmla="*/ 152809 w 162545"/>
                <a:gd name="connsiteY33" fmla="*/ 266903 h 363313"/>
                <a:gd name="connsiteX34" fmla="*/ 159953 w 162545"/>
                <a:gd name="connsiteY34" fmla="*/ 221659 h 363313"/>
                <a:gd name="connsiteX35" fmla="*/ 162334 w 162545"/>
                <a:gd name="connsiteY35" fmla="*/ 169271 h 363313"/>
                <a:gd name="connsiteX36" fmla="*/ 155191 w 162545"/>
                <a:gd name="connsiteY36" fmla="*/ 131171 h 363313"/>
                <a:gd name="connsiteX37" fmla="*/ 145666 w 162545"/>
                <a:gd name="connsiteY37" fmla="*/ 97834 h 363313"/>
                <a:gd name="connsiteX38" fmla="*/ 133759 w 162545"/>
                <a:gd name="connsiteY38" fmla="*/ 52590 h 363313"/>
                <a:gd name="connsiteX39" fmla="*/ 123055 w 162545"/>
                <a:gd name="connsiteY39" fmla="*/ 17761 h 363313"/>
                <a:gd name="connsiteX40" fmla="*/ 74228 w 162545"/>
                <a:gd name="connsiteY40" fmla="*/ 203 h 363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62545" h="363313">
                  <a:moveTo>
                    <a:pt x="74228" y="203"/>
                  </a:moveTo>
                  <a:cubicBezTo>
                    <a:pt x="58153" y="2039"/>
                    <a:pt x="37764" y="17269"/>
                    <a:pt x="26603" y="28778"/>
                  </a:cubicBezTo>
                  <a:cubicBezTo>
                    <a:pt x="15442" y="40287"/>
                    <a:pt x="11233" y="56956"/>
                    <a:pt x="7264" y="69259"/>
                  </a:cubicBezTo>
                  <a:cubicBezTo>
                    <a:pt x="3295" y="81562"/>
                    <a:pt x="3240" y="93616"/>
                    <a:pt x="2791" y="102596"/>
                  </a:cubicBezTo>
                  <a:cubicBezTo>
                    <a:pt x="2342" y="111576"/>
                    <a:pt x="3381" y="115993"/>
                    <a:pt x="4571" y="123137"/>
                  </a:cubicBezTo>
                  <a:cubicBezTo>
                    <a:pt x="5761" y="130281"/>
                    <a:pt x="7850" y="135389"/>
                    <a:pt x="9934" y="145459"/>
                  </a:cubicBezTo>
                  <a:cubicBezTo>
                    <a:pt x="12019" y="155529"/>
                    <a:pt x="17078" y="172050"/>
                    <a:pt x="17078" y="183559"/>
                  </a:cubicBezTo>
                  <a:cubicBezTo>
                    <a:pt x="17078" y="195068"/>
                    <a:pt x="12712" y="201021"/>
                    <a:pt x="9934" y="214515"/>
                  </a:cubicBezTo>
                  <a:cubicBezTo>
                    <a:pt x="7156" y="228009"/>
                    <a:pt x="1599" y="249440"/>
                    <a:pt x="409" y="264521"/>
                  </a:cubicBezTo>
                  <a:cubicBezTo>
                    <a:pt x="-781" y="279602"/>
                    <a:pt x="806" y="291906"/>
                    <a:pt x="2791" y="305003"/>
                  </a:cubicBezTo>
                  <a:cubicBezTo>
                    <a:pt x="4776" y="318100"/>
                    <a:pt x="7950" y="333578"/>
                    <a:pt x="12316" y="343103"/>
                  </a:cubicBezTo>
                  <a:cubicBezTo>
                    <a:pt x="16681" y="352628"/>
                    <a:pt x="22237" y="359375"/>
                    <a:pt x="28984" y="362153"/>
                  </a:cubicBezTo>
                  <a:cubicBezTo>
                    <a:pt x="35731" y="364931"/>
                    <a:pt x="45653" y="362152"/>
                    <a:pt x="52797" y="359771"/>
                  </a:cubicBezTo>
                  <a:cubicBezTo>
                    <a:pt x="59941" y="357390"/>
                    <a:pt x="69466" y="355009"/>
                    <a:pt x="71847" y="347865"/>
                  </a:cubicBezTo>
                  <a:cubicBezTo>
                    <a:pt x="74228" y="340721"/>
                    <a:pt x="68672" y="325640"/>
                    <a:pt x="67084" y="316909"/>
                  </a:cubicBezTo>
                  <a:cubicBezTo>
                    <a:pt x="65496" y="308178"/>
                    <a:pt x="63116" y="304606"/>
                    <a:pt x="62322" y="295478"/>
                  </a:cubicBezTo>
                  <a:cubicBezTo>
                    <a:pt x="61528" y="286350"/>
                    <a:pt x="61280" y="271316"/>
                    <a:pt x="62322" y="262140"/>
                  </a:cubicBezTo>
                  <a:cubicBezTo>
                    <a:pt x="63364" y="252964"/>
                    <a:pt x="66195" y="251135"/>
                    <a:pt x="68576" y="240419"/>
                  </a:cubicBezTo>
                  <a:cubicBezTo>
                    <a:pt x="70957" y="229703"/>
                    <a:pt x="76064" y="212085"/>
                    <a:pt x="76609" y="197846"/>
                  </a:cubicBezTo>
                  <a:cubicBezTo>
                    <a:pt x="77154" y="183607"/>
                    <a:pt x="73434" y="168081"/>
                    <a:pt x="71847" y="154984"/>
                  </a:cubicBezTo>
                  <a:cubicBezTo>
                    <a:pt x="70260" y="141887"/>
                    <a:pt x="68275" y="129187"/>
                    <a:pt x="67084" y="119265"/>
                  </a:cubicBezTo>
                  <a:cubicBezTo>
                    <a:pt x="65893" y="109343"/>
                    <a:pt x="62719" y="99422"/>
                    <a:pt x="64703" y="95453"/>
                  </a:cubicBezTo>
                  <a:cubicBezTo>
                    <a:pt x="66687" y="91484"/>
                    <a:pt x="73832" y="89500"/>
                    <a:pt x="78991" y="95453"/>
                  </a:cubicBezTo>
                  <a:cubicBezTo>
                    <a:pt x="84150" y="101406"/>
                    <a:pt x="92087" y="117281"/>
                    <a:pt x="95659" y="131171"/>
                  </a:cubicBezTo>
                  <a:cubicBezTo>
                    <a:pt x="99231" y="145061"/>
                    <a:pt x="100025" y="164112"/>
                    <a:pt x="100422" y="178796"/>
                  </a:cubicBezTo>
                  <a:cubicBezTo>
                    <a:pt x="100819" y="193480"/>
                    <a:pt x="99232" y="205784"/>
                    <a:pt x="98041" y="219278"/>
                  </a:cubicBezTo>
                  <a:cubicBezTo>
                    <a:pt x="96850" y="232772"/>
                    <a:pt x="94072" y="244678"/>
                    <a:pt x="93278" y="259759"/>
                  </a:cubicBezTo>
                  <a:cubicBezTo>
                    <a:pt x="92484" y="274840"/>
                    <a:pt x="93278" y="309765"/>
                    <a:pt x="93278" y="309765"/>
                  </a:cubicBezTo>
                  <a:cubicBezTo>
                    <a:pt x="93278" y="322068"/>
                    <a:pt x="91690" y="326037"/>
                    <a:pt x="93278" y="333578"/>
                  </a:cubicBezTo>
                  <a:cubicBezTo>
                    <a:pt x="94866" y="341119"/>
                    <a:pt x="98834" y="350247"/>
                    <a:pt x="102803" y="355009"/>
                  </a:cubicBezTo>
                  <a:cubicBezTo>
                    <a:pt x="106772" y="359771"/>
                    <a:pt x="110344" y="362550"/>
                    <a:pt x="117091" y="362153"/>
                  </a:cubicBezTo>
                  <a:cubicBezTo>
                    <a:pt x="123838" y="361756"/>
                    <a:pt x="136140" y="359375"/>
                    <a:pt x="143284" y="352628"/>
                  </a:cubicBezTo>
                  <a:cubicBezTo>
                    <a:pt x="150428" y="345881"/>
                    <a:pt x="158366" y="335958"/>
                    <a:pt x="159953" y="321671"/>
                  </a:cubicBezTo>
                  <a:cubicBezTo>
                    <a:pt x="161540" y="307384"/>
                    <a:pt x="152809" y="283572"/>
                    <a:pt x="152809" y="266903"/>
                  </a:cubicBezTo>
                  <a:cubicBezTo>
                    <a:pt x="152809" y="250234"/>
                    <a:pt x="158366" y="237931"/>
                    <a:pt x="159953" y="221659"/>
                  </a:cubicBezTo>
                  <a:cubicBezTo>
                    <a:pt x="161541" y="205387"/>
                    <a:pt x="163128" y="184352"/>
                    <a:pt x="162334" y="169271"/>
                  </a:cubicBezTo>
                  <a:cubicBezTo>
                    <a:pt x="161540" y="154190"/>
                    <a:pt x="157969" y="143077"/>
                    <a:pt x="155191" y="131171"/>
                  </a:cubicBezTo>
                  <a:cubicBezTo>
                    <a:pt x="152413" y="119265"/>
                    <a:pt x="149238" y="110931"/>
                    <a:pt x="145666" y="97834"/>
                  </a:cubicBezTo>
                  <a:cubicBezTo>
                    <a:pt x="142094" y="84737"/>
                    <a:pt x="136934" y="66084"/>
                    <a:pt x="133759" y="52590"/>
                  </a:cubicBezTo>
                  <a:cubicBezTo>
                    <a:pt x="130584" y="39096"/>
                    <a:pt x="126230" y="26095"/>
                    <a:pt x="123055" y="17761"/>
                  </a:cubicBezTo>
                  <a:cubicBezTo>
                    <a:pt x="119880" y="9427"/>
                    <a:pt x="90303" y="-1633"/>
                    <a:pt x="74228" y="203"/>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780" name="任意多边形 534">
              <a:extLst>
                <a:ext uri="{FF2B5EF4-FFF2-40B4-BE49-F238E27FC236}">
                  <a16:creationId xmlns:a16="http://schemas.microsoft.com/office/drawing/2014/main" id="{459AEBA5-CC95-C79B-8425-F593A2B81C7A}"/>
                </a:ext>
              </a:extLst>
            </p:cNvPr>
            <p:cNvSpPr>
              <a:spLocks noChangeAspect="1"/>
            </p:cNvSpPr>
            <p:nvPr/>
          </p:nvSpPr>
          <p:spPr>
            <a:xfrm rot="5400000" flipH="1" flipV="1">
              <a:off x="11014872" y="878026"/>
              <a:ext cx="112699" cy="252025"/>
            </a:xfrm>
            <a:custGeom>
              <a:avLst/>
              <a:gdLst>
                <a:gd name="connsiteX0" fmla="*/ 74228 w 162545"/>
                <a:gd name="connsiteY0" fmla="*/ 248 h 363358"/>
                <a:gd name="connsiteX1" fmla="*/ 26603 w 162545"/>
                <a:gd name="connsiteY1" fmla="*/ 28823 h 363358"/>
                <a:gd name="connsiteX2" fmla="*/ 9934 w 162545"/>
                <a:gd name="connsiteY2" fmla="*/ 69304 h 363358"/>
                <a:gd name="connsiteX3" fmla="*/ 2791 w 162545"/>
                <a:gd name="connsiteY3" fmla="*/ 102641 h 363358"/>
                <a:gd name="connsiteX4" fmla="*/ 2791 w 162545"/>
                <a:gd name="connsiteY4" fmla="*/ 124073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993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726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726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8576 w 162545"/>
                <a:gd name="connsiteY17" fmla="*/ 240464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03 h 363313"/>
                <a:gd name="connsiteX1" fmla="*/ 26603 w 162545"/>
                <a:gd name="connsiteY1" fmla="*/ 28778 h 363313"/>
                <a:gd name="connsiteX2" fmla="*/ 7264 w 162545"/>
                <a:gd name="connsiteY2" fmla="*/ 69259 h 363313"/>
                <a:gd name="connsiteX3" fmla="*/ 2791 w 162545"/>
                <a:gd name="connsiteY3" fmla="*/ 102596 h 363313"/>
                <a:gd name="connsiteX4" fmla="*/ 4571 w 162545"/>
                <a:gd name="connsiteY4" fmla="*/ 123137 h 363313"/>
                <a:gd name="connsiteX5" fmla="*/ 9934 w 162545"/>
                <a:gd name="connsiteY5" fmla="*/ 145459 h 363313"/>
                <a:gd name="connsiteX6" fmla="*/ 17078 w 162545"/>
                <a:gd name="connsiteY6" fmla="*/ 183559 h 363313"/>
                <a:gd name="connsiteX7" fmla="*/ 9934 w 162545"/>
                <a:gd name="connsiteY7" fmla="*/ 214515 h 363313"/>
                <a:gd name="connsiteX8" fmla="*/ 409 w 162545"/>
                <a:gd name="connsiteY8" fmla="*/ 264521 h 363313"/>
                <a:gd name="connsiteX9" fmla="*/ 2791 w 162545"/>
                <a:gd name="connsiteY9" fmla="*/ 305003 h 363313"/>
                <a:gd name="connsiteX10" fmla="*/ 12316 w 162545"/>
                <a:gd name="connsiteY10" fmla="*/ 343103 h 363313"/>
                <a:gd name="connsiteX11" fmla="*/ 28984 w 162545"/>
                <a:gd name="connsiteY11" fmla="*/ 362153 h 363313"/>
                <a:gd name="connsiteX12" fmla="*/ 52797 w 162545"/>
                <a:gd name="connsiteY12" fmla="*/ 359771 h 363313"/>
                <a:gd name="connsiteX13" fmla="*/ 71847 w 162545"/>
                <a:gd name="connsiteY13" fmla="*/ 347865 h 363313"/>
                <a:gd name="connsiteX14" fmla="*/ 67084 w 162545"/>
                <a:gd name="connsiteY14" fmla="*/ 316909 h 363313"/>
                <a:gd name="connsiteX15" fmla="*/ 62322 w 162545"/>
                <a:gd name="connsiteY15" fmla="*/ 295478 h 363313"/>
                <a:gd name="connsiteX16" fmla="*/ 62322 w 162545"/>
                <a:gd name="connsiteY16" fmla="*/ 262140 h 363313"/>
                <a:gd name="connsiteX17" fmla="*/ 68576 w 162545"/>
                <a:gd name="connsiteY17" fmla="*/ 240419 h 363313"/>
                <a:gd name="connsiteX18" fmla="*/ 76609 w 162545"/>
                <a:gd name="connsiteY18" fmla="*/ 197846 h 363313"/>
                <a:gd name="connsiteX19" fmla="*/ 71847 w 162545"/>
                <a:gd name="connsiteY19" fmla="*/ 154984 h 363313"/>
                <a:gd name="connsiteX20" fmla="*/ 67084 w 162545"/>
                <a:gd name="connsiteY20" fmla="*/ 119265 h 363313"/>
                <a:gd name="connsiteX21" fmla="*/ 64703 w 162545"/>
                <a:gd name="connsiteY21" fmla="*/ 95453 h 363313"/>
                <a:gd name="connsiteX22" fmla="*/ 78991 w 162545"/>
                <a:gd name="connsiteY22" fmla="*/ 95453 h 363313"/>
                <a:gd name="connsiteX23" fmla="*/ 95659 w 162545"/>
                <a:gd name="connsiteY23" fmla="*/ 131171 h 363313"/>
                <a:gd name="connsiteX24" fmla="*/ 100422 w 162545"/>
                <a:gd name="connsiteY24" fmla="*/ 178796 h 363313"/>
                <a:gd name="connsiteX25" fmla="*/ 98041 w 162545"/>
                <a:gd name="connsiteY25" fmla="*/ 219278 h 363313"/>
                <a:gd name="connsiteX26" fmla="*/ 93278 w 162545"/>
                <a:gd name="connsiteY26" fmla="*/ 259759 h 363313"/>
                <a:gd name="connsiteX27" fmla="*/ 93278 w 162545"/>
                <a:gd name="connsiteY27" fmla="*/ 309765 h 363313"/>
                <a:gd name="connsiteX28" fmla="*/ 93278 w 162545"/>
                <a:gd name="connsiteY28" fmla="*/ 333578 h 363313"/>
                <a:gd name="connsiteX29" fmla="*/ 102803 w 162545"/>
                <a:gd name="connsiteY29" fmla="*/ 355009 h 363313"/>
                <a:gd name="connsiteX30" fmla="*/ 117091 w 162545"/>
                <a:gd name="connsiteY30" fmla="*/ 362153 h 363313"/>
                <a:gd name="connsiteX31" fmla="*/ 143284 w 162545"/>
                <a:gd name="connsiteY31" fmla="*/ 352628 h 363313"/>
                <a:gd name="connsiteX32" fmla="*/ 159953 w 162545"/>
                <a:gd name="connsiteY32" fmla="*/ 321671 h 363313"/>
                <a:gd name="connsiteX33" fmla="*/ 152809 w 162545"/>
                <a:gd name="connsiteY33" fmla="*/ 266903 h 363313"/>
                <a:gd name="connsiteX34" fmla="*/ 159953 w 162545"/>
                <a:gd name="connsiteY34" fmla="*/ 221659 h 363313"/>
                <a:gd name="connsiteX35" fmla="*/ 162334 w 162545"/>
                <a:gd name="connsiteY35" fmla="*/ 169271 h 363313"/>
                <a:gd name="connsiteX36" fmla="*/ 155191 w 162545"/>
                <a:gd name="connsiteY36" fmla="*/ 131171 h 363313"/>
                <a:gd name="connsiteX37" fmla="*/ 145666 w 162545"/>
                <a:gd name="connsiteY37" fmla="*/ 97834 h 363313"/>
                <a:gd name="connsiteX38" fmla="*/ 133759 w 162545"/>
                <a:gd name="connsiteY38" fmla="*/ 52590 h 363313"/>
                <a:gd name="connsiteX39" fmla="*/ 123055 w 162545"/>
                <a:gd name="connsiteY39" fmla="*/ 17761 h 363313"/>
                <a:gd name="connsiteX40" fmla="*/ 74228 w 162545"/>
                <a:gd name="connsiteY40" fmla="*/ 203 h 363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62545" h="363313">
                  <a:moveTo>
                    <a:pt x="74228" y="203"/>
                  </a:moveTo>
                  <a:cubicBezTo>
                    <a:pt x="58153" y="2039"/>
                    <a:pt x="37764" y="17269"/>
                    <a:pt x="26603" y="28778"/>
                  </a:cubicBezTo>
                  <a:cubicBezTo>
                    <a:pt x="15442" y="40287"/>
                    <a:pt x="11233" y="56956"/>
                    <a:pt x="7264" y="69259"/>
                  </a:cubicBezTo>
                  <a:cubicBezTo>
                    <a:pt x="3295" y="81562"/>
                    <a:pt x="3240" y="93616"/>
                    <a:pt x="2791" y="102596"/>
                  </a:cubicBezTo>
                  <a:cubicBezTo>
                    <a:pt x="2342" y="111576"/>
                    <a:pt x="3381" y="115993"/>
                    <a:pt x="4571" y="123137"/>
                  </a:cubicBezTo>
                  <a:cubicBezTo>
                    <a:pt x="5761" y="130281"/>
                    <a:pt x="7850" y="135389"/>
                    <a:pt x="9934" y="145459"/>
                  </a:cubicBezTo>
                  <a:cubicBezTo>
                    <a:pt x="12019" y="155529"/>
                    <a:pt x="17078" y="172050"/>
                    <a:pt x="17078" y="183559"/>
                  </a:cubicBezTo>
                  <a:cubicBezTo>
                    <a:pt x="17078" y="195068"/>
                    <a:pt x="12712" y="201021"/>
                    <a:pt x="9934" y="214515"/>
                  </a:cubicBezTo>
                  <a:cubicBezTo>
                    <a:pt x="7156" y="228009"/>
                    <a:pt x="1599" y="249440"/>
                    <a:pt x="409" y="264521"/>
                  </a:cubicBezTo>
                  <a:cubicBezTo>
                    <a:pt x="-781" y="279602"/>
                    <a:pt x="806" y="291906"/>
                    <a:pt x="2791" y="305003"/>
                  </a:cubicBezTo>
                  <a:cubicBezTo>
                    <a:pt x="4776" y="318100"/>
                    <a:pt x="7950" y="333578"/>
                    <a:pt x="12316" y="343103"/>
                  </a:cubicBezTo>
                  <a:cubicBezTo>
                    <a:pt x="16681" y="352628"/>
                    <a:pt x="22237" y="359375"/>
                    <a:pt x="28984" y="362153"/>
                  </a:cubicBezTo>
                  <a:cubicBezTo>
                    <a:pt x="35731" y="364931"/>
                    <a:pt x="45653" y="362152"/>
                    <a:pt x="52797" y="359771"/>
                  </a:cubicBezTo>
                  <a:cubicBezTo>
                    <a:pt x="59941" y="357390"/>
                    <a:pt x="69466" y="355009"/>
                    <a:pt x="71847" y="347865"/>
                  </a:cubicBezTo>
                  <a:cubicBezTo>
                    <a:pt x="74228" y="340721"/>
                    <a:pt x="68672" y="325640"/>
                    <a:pt x="67084" y="316909"/>
                  </a:cubicBezTo>
                  <a:cubicBezTo>
                    <a:pt x="65496" y="308178"/>
                    <a:pt x="63116" y="304606"/>
                    <a:pt x="62322" y="295478"/>
                  </a:cubicBezTo>
                  <a:cubicBezTo>
                    <a:pt x="61528" y="286350"/>
                    <a:pt x="61280" y="271316"/>
                    <a:pt x="62322" y="262140"/>
                  </a:cubicBezTo>
                  <a:cubicBezTo>
                    <a:pt x="63364" y="252964"/>
                    <a:pt x="66195" y="251135"/>
                    <a:pt x="68576" y="240419"/>
                  </a:cubicBezTo>
                  <a:cubicBezTo>
                    <a:pt x="70957" y="229703"/>
                    <a:pt x="76064" y="212085"/>
                    <a:pt x="76609" y="197846"/>
                  </a:cubicBezTo>
                  <a:cubicBezTo>
                    <a:pt x="77154" y="183607"/>
                    <a:pt x="73434" y="168081"/>
                    <a:pt x="71847" y="154984"/>
                  </a:cubicBezTo>
                  <a:cubicBezTo>
                    <a:pt x="70260" y="141887"/>
                    <a:pt x="68275" y="129187"/>
                    <a:pt x="67084" y="119265"/>
                  </a:cubicBezTo>
                  <a:cubicBezTo>
                    <a:pt x="65893" y="109343"/>
                    <a:pt x="62719" y="99422"/>
                    <a:pt x="64703" y="95453"/>
                  </a:cubicBezTo>
                  <a:cubicBezTo>
                    <a:pt x="66687" y="91484"/>
                    <a:pt x="73832" y="89500"/>
                    <a:pt x="78991" y="95453"/>
                  </a:cubicBezTo>
                  <a:cubicBezTo>
                    <a:pt x="84150" y="101406"/>
                    <a:pt x="92087" y="117281"/>
                    <a:pt x="95659" y="131171"/>
                  </a:cubicBezTo>
                  <a:cubicBezTo>
                    <a:pt x="99231" y="145061"/>
                    <a:pt x="100025" y="164112"/>
                    <a:pt x="100422" y="178796"/>
                  </a:cubicBezTo>
                  <a:cubicBezTo>
                    <a:pt x="100819" y="193480"/>
                    <a:pt x="99232" y="205784"/>
                    <a:pt x="98041" y="219278"/>
                  </a:cubicBezTo>
                  <a:cubicBezTo>
                    <a:pt x="96850" y="232772"/>
                    <a:pt x="94072" y="244678"/>
                    <a:pt x="93278" y="259759"/>
                  </a:cubicBezTo>
                  <a:cubicBezTo>
                    <a:pt x="92484" y="274840"/>
                    <a:pt x="93278" y="309765"/>
                    <a:pt x="93278" y="309765"/>
                  </a:cubicBezTo>
                  <a:cubicBezTo>
                    <a:pt x="93278" y="322068"/>
                    <a:pt x="91690" y="326037"/>
                    <a:pt x="93278" y="333578"/>
                  </a:cubicBezTo>
                  <a:cubicBezTo>
                    <a:pt x="94866" y="341119"/>
                    <a:pt x="98834" y="350247"/>
                    <a:pt x="102803" y="355009"/>
                  </a:cubicBezTo>
                  <a:cubicBezTo>
                    <a:pt x="106772" y="359771"/>
                    <a:pt x="110344" y="362550"/>
                    <a:pt x="117091" y="362153"/>
                  </a:cubicBezTo>
                  <a:cubicBezTo>
                    <a:pt x="123838" y="361756"/>
                    <a:pt x="136140" y="359375"/>
                    <a:pt x="143284" y="352628"/>
                  </a:cubicBezTo>
                  <a:cubicBezTo>
                    <a:pt x="150428" y="345881"/>
                    <a:pt x="158366" y="335958"/>
                    <a:pt x="159953" y="321671"/>
                  </a:cubicBezTo>
                  <a:cubicBezTo>
                    <a:pt x="161540" y="307384"/>
                    <a:pt x="152809" y="283572"/>
                    <a:pt x="152809" y="266903"/>
                  </a:cubicBezTo>
                  <a:cubicBezTo>
                    <a:pt x="152809" y="250234"/>
                    <a:pt x="158366" y="237931"/>
                    <a:pt x="159953" y="221659"/>
                  </a:cubicBezTo>
                  <a:cubicBezTo>
                    <a:pt x="161541" y="205387"/>
                    <a:pt x="163128" y="184352"/>
                    <a:pt x="162334" y="169271"/>
                  </a:cubicBezTo>
                  <a:cubicBezTo>
                    <a:pt x="161540" y="154190"/>
                    <a:pt x="157969" y="143077"/>
                    <a:pt x="155191" y="131171"/>
                  </a:cubicBezTo>
                  <a:cubicBezTo>
                    <a:pt x="152413" y="119265"/>
                    <a:pt x="149238" y="110931"/>
                    <a:pt x="145666" y="97834"/>
                  </a:cubicBezTo>
                  <a:cubicBezTo>
                    <a:pt x="142094" y="84737"/>
                    <a:pt x="136934" y="66084"/>
                    <a:pt x="133759" y="52590"/>
                  </a:cubicBezTo>
                  <a:cubicBezTo>
                    <a:pt x="130584" y="39096"/>
                    <a:pt x="126230" y="26095"/>
                    <a:pt x="123055" y="17761"/>
                  </a:cubicBezTo>
                  <a:cubicBezTo>
                    <a:pt x="119880" y="9427"/>
                    <a:pt x="90303" y="-1633"/>
                    <a:pt x="74228" y="203"/>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781" name="椭圆 284780">
              <a:extLst>
                <a:ext uri="{FF2B5EF4-FFF2-40B4-BE49-F238E27FC236}">
                  <a16:creationId xmlns:a16="http://schemas.microsoft.com/office/drawing/2014/main" id="{45847BDE-A724-28E2-DC19-3B52482A9EFD}"/>
                </a:ext>
              </a:extLst>
            </p:cNvPr>
            <p:cNvSpPr/>
            <p:nvPr/>
          </p:nvSpPr>
          <p:spPr>
            <a:xfrm rot="5400000">
              <a:off x="10842894" y="592992"/>
              <a:ext cx="111111" cy="935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782" name="椭圆 284781">
              <a:extLst>
                <a:ext uri="{FF2B5EF4-FFF2-40B4-BE49-F238E27FC236}">
                  <a16:creationId xmlns:a16="http://schemas.microsoft.com/office/drawing/2014/main" id="{F7263EE8-6A21-A316-5A20-9357B438E720}"/>
                </a:ext>
              </a:extLst>
            </p:cNvPr>
            <p:cNvSpPr/>
            <p:nvPr/>
          </p:nvSpPr>
          <p:spPr>
            <a:xfrm rot="5400000">
              <a:off x="10842894" y="712040"/>
              <a:ext cx="111111" cy="935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783" name="椭圆 284782">
              <a:extLst>
                <a:ext uri="{FF2B5EF4-FFF2-40B4-BE49-F238E27FC236}">
                  <a16:creationId xmlns:a16="http://schemas.microsoft.com/office/drawing/2014/main" id="{87BF1F34-6BCE-D81E-7012-A9FEAD20FBE8}"/>
                </a:ext>
              </a:extLst>
            </p:cNvPr>
            <p:cNvSpPr/>
            <p:nvPr/>
          </p:nvSpPr>
          <p:spPr>
            <a:xfrm rot="5400000">
              <a:off x="10842101" y="835055"/>
              <a:ext cx="112698" cy="935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784" name="椭圆 284783">
              <a:extLst>
                <a:ext uri="{FF2B5EF4-FFF2-40B4-BE49-F238E27FC236}">
                  <a16:creationId xmlns:a16="http://schemas.microsoft.com/office/drawing/2014/main" id="{5EF357EF-C99A-2738-094B-7547E0F481FF}"/>
                </a:ext>
              </a:extLst>
            </p:cNvPr>
            <p:cNvSpPr/>
            <p:nvPr/>
          </p:nvSpPr>
          <p:spPr>
            <a:xfrm rot="5400000">
              <a:off x="10842100" y="954103"/>
              <a:ext cx="112699" cy="935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785" name="任意多边形 539">
              <a:extLst>
                <a:ext uri="{FF2B5EF4-FFF2-40B4-BE49-F238E27FC236}">
                  <a16:creationId xmlns:a16="http://schemas.microsoft.com/office/drawing/2014/main" id="{03F4F9BF-39C0-A075-680A-2B4F6571926D}"/>
                </a:ext>
              </a:extLst>
            </p:cNvPr>
            <p:cNvSpPr>
              <a:spLocks noChangeAspect="1"/>
            </p:cNvSpPr>
            <p:nvPr/>
          </p:nvSpPr>
          <p:spPr>
            <a:xfrm rot="5400000" flipV="1">
              <a:off x="11036270" y="3626439"/>
              <a:ext cx="114286" cy="252025"/>
            </a:xfrm>
            <a:custGeom>
              <a:avLst/>
              <a:gdLst>
                <a:gd name="connsiteX0" fmla="*/ 100607 w 172441"/>
                <a:gd name="connsiteY0" fmla="*/ 1963 h 384749"/>
                <a:gd name="connsiteX1" fmla="*/ 50601 w 172441"/>
                <a:gd name="connsiteY1" fmla="*/ 13870 h 384749"/>
                <a:gd name="connsiteX2" fmla="*/ 26789 w 172441"/>
                <a:gd name="connsiteY2" fmla="*/ 30538 h 384749"/>
                <a:gd name="connsiteX3" fmla="*/ 10120 w 172441"/>
                <a:gd name="connsiteY3" fmla="*/ 66257 h 384749"/>
                <a:gd name="connsiteX4" fmla="*/ 5357 w 172441"/>
                <a:gd name="connsiteY4" fmla="*/ 99595 h 384749"/>
                <a:gd name="connsiteX5" fmla="*/ 5357 w 172441"/>
                <a:gd name="connsiteY5" fmla="*/ 156745 h 384749"/>
                <a:gd name="connsiteX6" fmla="*/ 5357 w 172441"/>
                <a:gd name="connsiteY6" fmla="*/ 204370 h 384749"/>
                <a:gd name="connsiteX7" fmla="*/ 595 w 172441"/>
                <a:gd name="connsiteY7" fmla="*/ 261520 h 384749"/>
                <a:gd name="connsiteX8" fmla="*/ 595 w 172441"/>
                <a:gd name="connsiteY8" fmla="*/ 313907 h 384749"/>
                <a:gd name="connsiteX9" fmla="*/ 5357 w 172441"/>
                <a:gd name="connsiteY9" fmla="*/ 354388 h 384749"/>
                <a:gd name="connsiteX10" fmla="*/ 17264 w 172441"/>
                <a:gd name="connsiteY10" fmla="*/ 382963 h 384749"/>
                <a:gd name="connsiteX11" fmla="*/ 45839 w 172441"/>
                <a:gd name="connsiteY11" fmla="*/ 380582 h 384749"/>
                <a:gd name="connsiteX12" fmla="*/ 62507 w 172441"/>
                <a:gd name="connsiteY12" fmla="*/ 371057 h 384749"/>
                <a:gd name="connsiteX13" fmla="*/ 67270 w 172441"/>
                <a:gd name="connsiteY13" fmla="*/ 349626 h 384749"/>
                <a:gd name="connsiteX14" fmla="*/ 57745 w 172441"/>
                <a:gd name="connsiteY14" fmla="*/ 321051 h 384749"/>
                <a:gd name="connsiteX15" fmla="*/ 57745 w 172441"/>
                <a:gd name="connsiteY15" fmla="*/ 285332 h 384749"/>
                <a:gd name="connsiteX16" fmla="*/ 62507 w 172441"/>
                <a:gd name="connsiteY16" fmla="*/ 261520 h 384749"/>
                <a:gd name="connsiteX17" fmla="*/ 69651 w 172441"/>
                <a:gd name="connsiteY17" fmla="*/ 230563 h 384749"/>
                <a:gd name="connsiteX18" fmla="*/ 64889 w 172441"/>
                <a:gd name="connsiteY18" fmla="*/ 187701 h 384749"/>
                <a:gd name="connsiteX19" fmla="*/ 62507 w 172441"/>
                <a:gd name="connsiteY19" fmla="*/ 142457 h 384749"/>
                <a:gd name="connsiteX20" fmla="*/ 62507 w 172441"/>
                <a:gd name="connsiteY20" fmla="*/ 106738 h 384749"/>
                <a:gd name="connsiteX21" fmla="*/ 79176 w 172441"/>
                <a:gd name="connsiteY21" fmla="*/ 92451 h 384749"/>
                <a:gd name="connsiteX22" fmla="*/ 95845 w 172441"/>
                <a:gd name="connsiteY22" fmla="*/ 106738 h 384749"/>
                <a:gd name="connsiteX23" fmla="*/ 88701 w 172441"/>
                <a:gd name="connsiteY23" fmla="*/ 140076 h 384749"/>
                <a:gd name="connsiteX24" fmla="*/ 88701 w 172441"/>
                <a:gd name="connsiteY24" fmla="*/ 180557 h 384749"/>
                <a:gd name="connsiteX25" fmla="*/ 86320 w 172441"/>
                <a:gd name="connsiteY25" fmla="*/ 221038 h 384749"/>
                <a:gd name="connsiteX26" fmla="*/ 86320 w 172441"/>
                <a:gd name="connsiteY26" fmla="*/ 259138 h 384749"/>
                <a:gd name="connsiteX27" fmla="*/ 86320 w 172441"/>
                <a:gd name="connsiteY27" fmla="*/ 297238 h 384749"/>
                <a:gd name="connsiteX28" fmla="*/ 91082 w 172441"/>
                <a:gd name="connsiteY28" fmla="*/ 330576 h 384749"/>
                <a:gd name="connsiteX29" fmla="*/ 102989 w 172441"/>
                <a:gd name="connsiteY29" fmla="*/ 361532 h 384749"/>
                <a:gd name="connsiteX30" fmla="*/ 119657 w 172441"/>
                <a:gd name="connsiteY30" fmla="*/ 380582 h 384749"/>
                <a:gd name="connsiteX31" fmla="*/ 152995 w 172441"/>
                <a:gd name="connsiteY31" fmla="*/ 380582 h 384749"/>
                <a:gd name="connsiteX32" fmla="*/ 172045 w 172441"/>
                <a:gd name="connsiteY32" fmla="*/ 363913 h 384749"/>
                <a:gd name="connsiteX33" fmla="*/ 164901 w 172441"/>
                <a:gd name="connsiteY33" fmla="*/ 335338 h 384749"/>
                <a:gd name="connsiteX34" fmla="*/ 152995 w 172441"/>
                <a:gd name="connsiteY34" fmla="*/ 323432 h 384749"/>
                <a:gd name="connsiteX35" fmla="*/ 145851 w 172441"/>
                <a:gd name="connsiteY35" fmla="*/ 294857 h 384749"/>
                <a:gd name="connsiteX36" fmla="*/ 141089 w 172441"/>
                <a:gd name="connsiteY36" fmla="*/ 254376 h 384749"/>
                <a:gd name="connsiteX37" fmla="*/ 143470 w 172441"/>
                <a:gd name="connsiteY37" fmla="*/ 223420 h 384749"/>
                <a:gd name="connsiteX38" fmla="*/ 143470 w 172441"/>
                <a:gd name="connsiteY38" fmla="*/ 187701 h 384749"/>
                <a:gd name="connsiteX39" fmla="*/ 150614 w 172441"/>
                <a:gd name="connsiteY39" fmla="*/ 149601 h 384749"/>
                <a:gd name="connsiteX40" fmla="*/ 152995 w 172441"/>
                <a:gd name="connsiteY40" fmla="*/ 94832 h 384749"/>
                <a:gd name="connsiteX41" fmla="*/ 152995 w 172441"/>
                <a:gd name="connsiteY41" fmla="*/ 56732 h 384749"/>
                <a:gd name="connsiteX42" fmla="*/ 100607 w 172441"/>
                <a:gd name="connsiteY42" fmla="*/ 1963 h 384749"/>
                <a:gd name="connsiteX0" fmla="*/ 100607 w 172441"/>
                <a:gd name="connsiteY0" fmla="*/ 2292 h 385078"/>
                <a:gd name="connsiteX1" fmla="*/ 53429 w 172441"/>
                <a:gd name="connsiteY1" fmla="*/ 12314 h 385078"/>
                <a:gd name="connsiteX2" fmla="*/ 26789 w 172441"/>
                <a:gd name="connsiteY2" fmla="*/ 30867 h 385078"/>
                <a:gd name="connsiteX3" fmla="*/ 10120 w 172441"/>
                <a:gd name="connsiteY3" fmla="*/ 66586 h 385078"/>
                <a:gd name="connsiteX4" fmla="*/ 5357 w 172441"/>
                <a:gd name="connsiteY4" fmla="*/ 99924 h 385078"/>
                <a:gd name="connsiteX5" fmla="*/ 5357 w 172441"/>
                <a:gd name="connsiteY5" fmla="*/ 157074 h 385078"/>
                <a:gd name="connsiteX6" fmla="*/ 5357 w 172441"/>
                <a:gd name="connsiteY6" fmla="*/ 204699 h 385078"/>
                <a:gd name="connsiteX7" fmla="*/ 595 w 172441"/>
                <a:gd name="connsiteY7" fmla="*/ 261849 h 385078"/>
                <a:gd name="connsiteX8" fmla="*/ 595 w 172441"/>
                <a:gd name="connsiteY8" fmla="*/ 314236 h 385078"/>
                <a:gd name="connsiteX9" fmla="*/ 5357 w 172441"/>
                <a:gd name="connsiteY9" fmla="*/ 354717 h 385078"/>
                <a:gd name="connsiteX10" fmla="*/ 17264 w 172441"/>
                <a:gd name="connsiteY10" fmla="*/ 383292 h 385078"/>
                <a:gd name="connsiteX11" fmla="*/ 45839 w 172441"/>
                <a:gd name="connsiteY11" fmla="*/ 380911 h 385078"/>
                <a:gd name="connsiteX12" fmla="*/ 62507 w 172441"/>
                <a:gd name="connsiteY12" fmla="*/ 371386 h 385078"/>
                <a:gd name="connsiteX13" fmla="*/ 67270 w 172441"/>
                <a:gd name="connsiteY13" fmla="*/ 349955 h 385078"/>
                <a:gd name="connsiteX14" fmla="*/ 57745 w 172441"/>
                <a:gd name="connsiteY14" fmla="*/ 321380 h 385078"/>
                <a:gd name="connsiteX15" fmla="*/ 57745 w 172441"/>
                <a:gd name="connsiteY15" fmla="*/ 285661 h 385078"/>
                <a:gd name="connsiteX16" fmla="*/ 62507 w 172441"/>
                <a:gd name="connsiteY16" fmla="*/ 261849 h 385078"/>
                <a:gd name="connsiteX17" fmla="*/ 69651 w 172441"/>
                <a:gd name="connsiteY17" fmla="*/ 230892 h 385078"/>
                <a:gd name="connsiteX18" fmla="*/ 64889 w 172441"/>
                <a:gd name="connsiteY18" fmla="*/ 188030 h 385078"/>
                <a:gd name="connsiteX19" fmla="*/ 62507 w 172441"/>
                <a:gd name="connsiteY19" fmla="*/ 142786 h 385078"/>
                <a:gd name="connsiteX20" fmla="*/ 62507 w 172441"/>
                <a:gd name="connsiteY20" fmla="*/ 107067 h 385078"/>
                <a:gd name="connsiteX21" fmla="*/ 79176 w 172441"/>
                <a:gd name="connsiteY21" fmla="*/ 92780 h 385078"/>
                <a:gd name="connsiteX22" fmla="*/ 95845 w 172441"/>
                <a:gd name="connsiteY22" fmla="*/ 107067 h 385078"/>
                <a:gd name="connsiteX23" fmla="*/ 88701 w 172441"/>
                <a:gd name="connsiteY23" fmla="*/ 140405 h 385078"/>
                <a:gd name="connsiteX24" fmla="*/ 88701 w 172441"/>
                <a:gd name="connsiteY24" fmla="*/ 180886 h 385078"/>
                <a:gd name="connsiteX25" fmla="*/ 86320 w 172441"/>
                <a:gd name="connsiteY25" fmla="*/ 221367 h 385078"/>
                <a:gd name="connsiteX26" fmla="*/ 86320 w 172441"/>
                <a:gd name="connsiteY26" fmla="*/ 259467 h 385078"/>
                <a:gd name="connsiteX27" fmla="*/ 86320 w 172441"/>
                <a:gd name="connsiteY27" fmla="*/ 297567 h 385078"/>
                <a:gd name="connsiteX28" fmla="*/ 91082 w 172441"/>
                <a:gd name="connsiteY28" fmla="*/ 330905 h 385078"/>
                <a:gd name="connsiteX29" fmla="*/ 102989 w 172441"/>
                <a:gd name="connsiteY29" fmla="*/ 361861 h 385078"/>
                <a:gd name="connsiteX30" fmla="*/ 119657 w 172441"/>
                <a:gd name="connsiteY30" fmla="*/ 380911 h 385078"/>
                <a:gd name="connsiteX31" fmla="*/ 152995 w 172441"/>
                <a:gd name="connsiteY31" fmla="*/ 380911 h 385078"/>
                <a:gd name="connsiteX32" fmla="*/ 172045 w 172441"/>
                <a:gd name="connsiteY32" fmla="*/ 364242 h 385078"/>
                <a:gd name="connsiteX33" fmla="*/ 164901 w 172441"/>
                <a:gd name="connsiteY33" fmla="*/ 335667 h 385078"/>
                <a:gd name="connsiteX34" fmla="*/ 152995 w 172441"/>
                <a:gd name="connsiteY34" fmla="*/ 323761 h 385078"/>
                <a:gd name="connsiteX35" fmla="*/ 145851 w 172441"/>
                <a:gd name="connsiteY35" fmla="*/ 295186 h 385078"/>
                <a:gd name="connsiteX36" fmla="*/ 141089 w 172441"/>
                <a:gd name="connsiteY36" fmla="*/ 254705 h 385078"/>
                <a:gd name="connsiteX37" fmla="*/ 143470 w 172441"/>
                <a:gd name="connsiteY37" fmla="*/ 223749 h 385078"/>
                <a:gd name="connsiteX38" fmla="*/ 143470 w 172441"/>
                <a:gd name="connsiteY38" fmla="*/ 188030 h 385078"/>
                <a:gd name="connsiteX39" fmla="*/ 150614 w 172441"/>
                <a:gd name="connsiteY39" fmla="*/ 149930 h 385078"/>
                <a:gd name="connsiteX40" fmla="*/ 152995 w 172441"/>
                <a:gd name="connsiteY40" fmla="*/ 95161 h 385078"/>
                <a:gd name="connsiteX41" fmla="*/ 152995 w 172441"/>
                <a:gd name="connsiteY41" fmla="*/ 57061 h 385078"/>
                <a:gd name="connsiteX42" fmla="*/ 100607 w 172441"/>
                <a:gd name="connsiteY42" fmla="*/ 2292 h 385078"/>
                <a:gd name="connsiteX0" fmla="*/ 100607 w 172441"/>
                <a:gd name="connsiteY0" fmla="*/ 2626 h 382584"/>
                <a:gd name="connsiteX1" fmla="*/ 53429 w 172441"/>
                <a:gd name="connsiteY1" fmla="*/ 9820 h 382584"/>
                <a:gd name="connsiteX2" fmla="*/ 26789 w 172441"/>
                <a:gd name="connsiteY2" fmla="*/ 28373 h 382584"/>
                <a:gd name="connsiteX3" fmla="*/ 10120 w 172441"/>
                <a:gd name="connsiteY3" fmla="*/ 64092 h 382584"/>
                <a:gd name="connsiteX4" fmla="*/ 5357 w 172441"/>
                <a:gd name="connsiteY4" fmla="*/ 97430 h 382584"/>
                <a:gd name="connsiteX5" fmla="*/ 5357 w 172441"/>
                <a:gd name="connsiteY5" fmla="*/ 154580 h 382584"/>
                <a:gd name="connsiteX6" fmla="*/ 5357 w 172441"/>
                <a:gd name="connsiteY6" fmla="*/ 202205 h 382584"/>
                <a:gd name="connsiteX7" fmla="*/ 595 w 172441"/>
                <a:gd name="connsiteY7" fmla="*/ 259355 h 382584"/>
                <a:gd name="connsiteX8" fmla="*/ 595 w 172441"/>
                <a:gd name="connsiteY8" fmla="*/ 311742 h 382584"/>
                <a:gd name="connsiteX9" fmla="*/ 5357 w 172441"/>
                <a:gd name="connsiteY9" fmla="*/ 352223 h 382584"/>
                <a:gd name="connsiteX10" fmla="*/ 17264 w 172441"/>
                <a:gd name="connsiteY10" fmla="*/ 380798 h 382584"/>
                <a:gd name="connsiteX11" fmla="*/ 45839 w 172441"/>
                <a:gd name="connsiteY11" fmla="*/ 378417 h 382584"/>
                <a:gd name="connsiteX12" fmla="*/ 62507 w 172441"/>
                <a:gd name="connsiteY12" fmla="*/ 368892 h 382584"/>
                <a:gd name="connsiteX13" fmla="*/ 67270 w 172441"/>
                <a:gd name="connsiteY13" fmla="*/ 347461 h 382584"/>
                <a:gd name="connsiteX14" fmla="*/ 57745 w 172441"/>
                <a:gd name="connsiteY14" fmla="*/ 318886 h 382584"/>
                <a:gd name="connsiteX15" fmla="*/ 57745 w 172441"/>
                <a:gd name="connsiteY15" fmla="*/ 283167 h 382584"/>
                <a:gd name="connsiteX16" fmla="*/ 62507 w 172441"/>
                <a:gd name="connsiteY16" fmla="*/ 259355 h 382584"/>
                <a:gd name="connsiteX17" fmla="*/ 69651 w 172441"/>
                <a:gd name="connsiteY17" fmla="*/ 228398 h 382584"/>
                <a:gd name="connsiteX18" fmla="*/ 64889 w 172441"/>
                <a:gd name="connsiteY18" fmla="*/ 185536 h 382584"/>
                <a:gd name="connsiteX19" fmla="*/ 62507 w 172441"/>
                <a:gd name="connsiteY19" fmla="*/ 140292 h 382584"/>
                <a:gd name="connsiteX20" fmla="*/ 62507 w 172441"/>
                <a:gd name="connsiteY20" fmla="*/ 104573 h 382584"/>
                <a:gd name="connsiteX21" fmla="*/ 79176 w 172441"/>
                <a:gd name="connsiteY21" fmla="*/ 90286 h 382584"/>
                <a:gd name="connsiteX22" fmla="*/ 95845 w 172441"/>
                <a:gd name="connsiteY22" fmla="*/ 104573 h 382584"/>
                <a:gd name="connsiteX23" fmla="*/ 88701 w 172441"/>
                <a:gd name="connsiteY23" fmla="*/ 137911 h 382584"/>
                <a:gd name="connsiteX24" fmla="*/ 88701 w 172441"/>
                <a:gd name="connsiteY24" fmla="*/ 178392 h 382584"/>
                <a:gd name="connsiteX25" fmla="*/ 86320 w 172441"/>
                <a:gd name="connsiteY25" fmla="*/ 218873 h 382584"/>
                <a:gd name="connsiteX26" fmla="*/ 86320 w 172441"/>
                <a:gd name="connsiteY26" fmla="*/ 256973 h 382584"/>
                <a:gd name="connsiteX27" fmla="*/ 86320 w 172441"/>
                <a:gd name="connsiteY27" fmla="*/ 295073 h 382584"/>
                <a:gd name="connsiteX28" fmla="*/ 91082 w 172441"/>
                <a:gd name="connsiteY28" fmla="*/ 328411 h 382584"/>
                <a:gd name="connsiteX29" fmla="*/ 102989 w 172441"/>
                <a:gd name="connsiteY29" fmla="*/ 359367 h 382584"/>
                <a:gd name="connsiteX30" fmla="*/ 119657 w 172441"/>
                <a:gd name="connsiteY30" fmla="*/ 378417 h 382584"/>
                <a:gd name="connsiteX31" fmla="*/ 152995 w 172441"/>
                <a:gd name="connsiteY31" fmla="*/ 378417 h 382584"/>
                <a:gd name="connsiteX32" fmla="*/ 172045 w 172441"/>
                <a:gd name="connsiteY32" fmla="*/ 361748 h 382584"/>
                <a:gd name="connsiteX33" fmla="*/ 164901 w 172441"/>
                <a:gd name="connsiteY33" fmla="*/ 333173 h 382584"/>
                <a:gd name="connsiteX34" fmla="*/ 152995 w 172441"/>
                <a:gd name="connsiteY34" fmla="*/ 321267 h 382584"/>
                <a:gd name="connsiteX35" fmla="*/ 145851 w 172441"/>
                <a:gd name="connsiteY35" fmla="*/ 292692 h 382584"/>
                <a:gd name="connsiteX36" fmla="*/ 141089 w 172441"/>
                <a:gd name="connsiteY36" fmla="*/ 252211 h 382584"/>
                <a:gd name="connsiteX37" fmla="*/ 143470 w 172441"/>
                <a:gd name="connsiteY37" fmla="*/ 221255 h 382584"/>
                <a:gd name="connsiteX38" fmla="*/ 143470 w 172441"/>
                <a:gd name="connsiteY38" fmla="*/ 185536 h 382584"/>
                <a:gd name="connsiteX39" fmla="*/ 150614 w 172441"/>
                <a:gd name="connsiteY39" fmla="*/ 147436 h 382584"/>
                <a:gd name="connsiteX40" fmla="*/ 152995 w 172441"/>
                <a:gd name="connsiteY40" fmla="*/ 92667 h 382584"/>
                <a:gd name="connsiteX41" fmla="*/ 152995 w 172441"/>
                <a:gd name="connsiteY41" fmla="*/ 54567 h 382584"/>
                <a:gd name="connsiteX42" fmla="*/ 100607 w 172441"/>
                <a:gd name="connsiteY42" fmla="*/ 2626 h 382584"/>
                <a:gd name="connsiteX0" fmla="*/ 100607 w 172441"/>
                <a:gd name="connsiteY0" fmla="*/ 2560 h 382518"/>
                <a:gd name="connsiteX1" fmla="*/ 53429 w 172441"/>
                <a:gd name="connsiteY1" fmla="*/ 9754 h 382518"/>
                <a:gd name="connsiteX2" fmla="*/ 26789 w 172441"/>
                <a:gd name="connsiteY2" fmla="*/ 28307 h 382518"/>
                <a:gd name="connsiteX3" fmla="*/ 10120 w 172441"/>
                <a:gd name="connsiteY3" fmla="*/ 64026 h 382518"/>
                <a:gd name="connsiteX4" fmla="*/ 5357 w 172441"/>
                <a:gd name="connsiteY4" fmla="*/ 97364 h 382518"/>
                <a:gd name="connsiteX5" fmla="*/ 5357 w 172441"/>
                <a:gd name="connsiteY5" fmla="*/ 154514 h 382518"/>
                <a:gd name="connsiteX6" fmla="*/ 5357 w 172441"/>
                <a:gd name="connsiteY6" fmla="*/ 202139 h 382518"/>
                <a:gd name="connsiteX7" fmla="*/ 595 w 172441"/>
                <a:gd name="connsiteY7" fmla="*/ 259289 h 382518"/>
                <a:gd name="connsiteX8" fmla="*/ 595 w 172441"/>
                <a:gd name="connsiteY8" fmla="*/ 311676 h 382518"/>
                <a:gd name="connsiteX9" fmla="*/ 5357 w 172441"/>
                <a:gd name="connsiteY9" fmla="*/ 352157 h 382518"/>
                <a:gd name="connsiteX10" fmla="*/ 17264 w 172441"/>
                <a:gd name="connsiteY10" fmla="*/ 380732 h 382518"/>
                <a:gd name="connsiteX11" fmla="*/ 45839 w 172441"/>
                <a:gd name="connsiteY11" fmla="*/ 378351 h 382518"/>
                <a:gd name="connsiteX12" fmla="*/ 62507 w 172441"/>
                <a:gd name="connsiteY12" fmla="*/ 368826 h 382518"/>
                <a:gd name="connsiteX13" fmla="*/ 67270 w 172441"/>
                <a:gd name="connsiteY13" fmla="*/ 347395 h 382518"/>
                <a:gd name="connsiteX14" fmla="*/ 57745 w 172441"/>
                <a:gd name="connsiteY14" fmla="*/ 318820 h 382518"/>
                <a:gd name="connsiteX15" fmla="*/ 57745 w 172441"/>
                <a:gd name="connsiteY15" fmla="*/ 283101 h 382518"/>
                <a:gd name="connsiteX16" fmla="*/ 62507 w 172441"/>
                <a:gd name="connsiteY16" fmla="*/ 259289 h 382518"/>
                <a:gd name="connsiteX17" fmla="*/ 69651 w 172441"/>
                <a:gd name="connsiteY17" fmla="*/ 228332 h 382518"/>
                <a:gd name="connsiteX18" fmla="*/ 64889 w 172441"/>
                <a:gd name="connsiteY18" fmla="*/ 185470 h 382518"/>
                <a:gd name="connsiteX19" fmla="*/ 62507 w 172441"/>
                <a:gd name="connsiteY19" fmla="*/ 140226 h 382518"/>
                <a:gd name="connsiteX20" fmla="*/ 62507 w 172441"/>
                <a:gd name="connsiteY20" fmla="*/ 104507 h 382518"/>
                <a:gd name="connsiteX21" fmla="*/ 79176 w 172441"/>
                <a:gd name="connsiteY21" fmla="*/ 90220 h 382518"/>
                <a:gd name="connsiteX22" fmla="*/ 95845 w 172441"/>
                <a:gd name="connsiteY22" fmla="*/ 104507 h 382518"/>
                <a:gd name="connsiteX23" fmla="*/ 88701 w 172441"/>
                <a:gd name="connsiteY23" fmla="*/ 137845 h 382518"/>
                <a:gd name="connsiteX24" fmla="*/ 88701 w 172441"/>
                <a:gd name="connsiteY24" fmla="*/ 178326 h 382518"/>
                <a:gd name="connsiteX25" fmla="*/ 86320 w 172441"/>
                <a:gd name="connsiteY25" fmla="*/ 218807 h 382518"/>
                <a:gd name="connsiteX26" fmla="*/ 86320 w 172441"/>
                <a:gd name="connsiteY26" fmla="*/ 256907 h 382518"/>
                <a:gd name="connsiteX27" fmla="*/ 86320 w 172441"/>
                <a:gd name="connsiteY27" fmla="*/ 295007 h 382518"/>
                <a:gd name="connsiteX28" fmla="*/ 91082 w 172441"/>
                <a:gd name="connsiteY28" fmla="*/ 328345 h 382518"/>
                <a:gd name="connsiteX29" fmla="*/ 102989 w 172441"/>
                <a:gd name="connsiteY29" fmla="*/ 359301 h 382518"/>
                <a:gd name="connsiteX30" fmla="*/ 119657 w 172441"/>
                <a:gd name="connsiteY30" fmla="*/ 378351 h 382518"/>
                <a:gd name="connsiteX31" fmla="*/ 152995 w 172441"/>
                <a:gd name="connsiteY31" fmla="*/ 378351 h 382518"/>
                <a:gd name="connsiteX32" fmla="*/ 172045 w 172441"/>
                <a:gd name="connsiteY32" fmla="*/ 361682 h 382518"/>
                <a:gd name="connsiteX33" fmla="*/ 164901 w 172441"/>
                <a:gd name="connsiteY33" fmla="*/ 333107 h 382518"/>
                <a:gd name="connsiteX34" fmla="*/ 152995 w 172441"/>
                <a:gd name="connsiteY34" fmla="*/ 321201 h 382518"/>
                <a:gd name="connsiteX35" fmla="*/ 145851 w 172441"/>
                <a:gd name="connsiteY35" fmla="*/ 292626 h 382518"/>
                <a:gd name="connsiteX36" fmla="*/ 141089 w 172441"/>
                <a:gd name="connsiteY36" fmla="*/ 252145 h 382518"/>
                <a:gd name="connsiteX37" fmla="*/ 143470 w 172441"/>
                <a:gd name="connsiteY37" fmla="*/ 221189 h 382518"/>
                <a:gd name="connsiteX38" fmla="*/ 143470 w 172441"/>
                <a:gd name="connsiteY38" fmla="*/ 185470 h 382518"/>
                <a:gd name="connsiteX39" fmla="*/ 150614 w 172441"/>
                <a:gd name="connsiteY39" fmla="*/ 147370 h 382518"/>
                <a:gd name="connsiteX40" fmla="*/ 152995 w 172441"/>
                <a:gd name="connsiteY40" fmla="*/ 92601 h 382518"/>
                <a:gd name="connsiteX41" fmla="*/ 149225 w 172441"/>
                <a:gd name="connsiteY41" fmla="*/ 53559 h 382518"/>
                <a:gd name="connsiteX42" fmla="*/ 100607 w 172441"/>
                <a:gd name="connsiteY42" fmla="*/ 2560 h 382518"/>
                <a:gd name="connsiteX0" fmla="*/ 100607 w 172441"/>
                <a:gd name="connsiteY0" fmla="*/ 2560 h 382518"/>
                <a:gd name="connsiteX1" fmla="*/ 53429 w 172441"/>
                <a:gd name="connsiteY1" fmla="*/ 9754 h 382518"/>
                <a:gd name="connsiteX2" fmla="*/ 26789 w 172441"/>
                <a:gd name="connsiteY2" fmla="*/ 28307 h 382518"/>
                <a:gd name="connsiteX3" fmla="*/ 10120 w 172441"/>
                <a:gd name="connsiteY3" fmla="*/ 64026 h 382518"/>
                <a:gd name="connsiteX4" fmla="*/ 5357 w 172441"/>
                <a:gd name="connsiteY4" fmla="*/ 97364 h 382518"/>
                <a:gd name="connsiteX5" fmla="*/ 5357 w 172441"/>
                <a:gd name="connsiteY5" fmla="*/ 154514 h 382518"/>
                <a:gd name="connsiteX6" fmla="*/ 5357 w 172441"/>
                <a:gd name="connsiteY6" fmla="*/ 202139 h 382518"/>
                <a:gd name="connsiteX7" fmla="*/ 595 w 172441"/>
                <a:gd name="connsiteY7" fmla="*/ 259289 h 382518"/>
                <a:gd name="connsiteX8" fmla="*/ 595 w 172441"/>
                <a:gd name="connsiteY8" fmla="*/ 311676 h 382518"/>
                <a:gd name="connsiteX9" fmla="*/ 5357 w 172441"/>
                <a:gd name="connsiteY9" fmla="*/ 352157 h 382518"/>
                <a:gd name="connsiteX10" fmla="*/ 17264 w 172441"/>
                <a:gd name="connsiteY10" fmla="*/ 380732 h 382518"/>
                <a:gd name="connsiteX11" fmla="*/ 45839 w 172441"/>
                <a:gd name="connsiteY11" fmla="*/ 378351 h 382518"/>
                <a:gd name="connsiteX12" fmla="*/ 62507 w 172441"/>
                <a:gd name="connsiteY12" fmla="*/ 368826 h 382518"/>
                <a:gd name="connsiteX13" fmla="*/ 67270 w 172441"/>
                <a:gd name="connsiteY13" fmla="*/ 347395 h 382518"/>
                <a:gd name="connsiteX14" fmla="*/ 57745 w 172441"/>
                <a:gd name="connsiteY14" fmla="*/ 318820 h 382518"/>
                <a:gd name="connsiteX15" fmla="*/ 57745 w 172441"/>
                <a:gd name="connsiteY15" fmla="*/ 283101 h 382518"/>
                <a:gd name="connsiteX16" fmla="*/ 62507 w 172441"/>
                <a:gd name="connsiteY16" fmla="*/ 259289 h 382518"/>
                <a:gd name="connsiteX17" fmla="*/ 69651 w 172441"/>
                <a:gd name="connsiteY17" fmla="*/ 228332 h 382518"/>
                <a:gd name="connsiteX18" fmla="*/ 64889 w 172441"/>
                <a:gd name="connsiteY18" fmla="*/ 185470 h 382518"/>
                <a:gd name="connsiteX19" fmla="*/ 62507 w 172441"/>
                <a:gd name="connsiteY19" fmla="*/ 140226 h 382518"/>
                <a:gd name="connsiteX20" fmla="*/ 62507 w 172441"/>
                <a:gd name="connsiteY20" fmla="*/ 104507 h 382518"/>
                <a:gd name="connsiteX21" fmla="*/ 79176 w 172441"/>
                <a:gd name="connsiteY21" fmla="*/ 90220 h 382518"/>
                <a:gd name="connsiteX22" fmla="*/ 95845 w 172441"/>
                <a:gd name="connsiteY22" fmla="*/ 104507 h 382518"/>
                <a:gd name="connsiteX23" fmla="*/ 88701 w 172441"/>
                <a:gd name="connsiteY23" fmla="*/ 137845 h 382518"/>
                <a:gd name="connsiteX24" fmla="*/ 88701 w 172441"/>
                <a:gd name="connsiteY24" fmla="*/ 178326 h 382518"/>
                <a:gd name="connsiteX25" fmla="*/ 86320 w 172441"/>
                <a:gd name="connsiteY25" fmla="*/ 218807 h 382518"/>
                <a:gd name="connsiteX26" fmla="*/ 86320 w 172441"/>
                <a:gd name="connsiteY26" fmla="*/ 256907 h 382518"/>
                <a:gd name="connsiteX27" fmla="*/ 86320 w 172441"/>
                <a:gd name="connsiteY27" fmla="*/ 295007 h 382518"/>
                <a:gd name="connsiteX28" fmla="*/ 91082 w 172441"/>
                <a:gd name="connsiteY28" fmla="*/ 328345 h 382518"/>
                <a:gd name="connsiteX29" fmla="*/ 102989 w 172441"/>
                <a:gd name="connsiteY29" fmla="*/ 359301 h 382518"/>
                <a:gd name="connsiteX30" fmla="*/ 119657 w 172441"/>
                <a:gd name="connsiteY30" fmla="*/ 378351 h 382518"/>
                <a:gd name="connsiteX31" fmla="*/ 152995 w 172441"/>
                <a:gd name="connsiteY31" fmla="*/ 378351 h 382518"/>
                <a:gd name="connsiteX32" fmla="*/ 172045 w 172441"/>
                <a:gd name="connsiteY32" fmla="*/ 361682 h 382518"/>
                <a:gd name="connsiteX33" fmla="*/ 164901 w 172441"/>
                <a:gd name="connsiteY33" fmla="*/ 333107 h 382518"/>
                <a:gd name="connsiteX34" fmla="*/ 152995 w 172441"/>
                <a:gd name="connsiteY34" fmla="*/ 321201 h 382518"/>
                <a:gd name="connsiteX35" fmla="*/ 145851 w 172441"/>
                <a:gd name="connsiteY35" fmla="*/ 292626 h 382518"/>
                <a:gd name="connsiteX36" fmla="*/ 141089 w 172441"/>
                <a:gd name="connsiteY36" fmla="*/ 252145 h 382518"/>
                <a:gd name="connsiteX37" fmla="*/ 139700 w 172441"/>
                <a:gd name="connsiteY37" fmla="*/ 221189 h 382518"/>
                <a:gd name="connsiteX38" fmla="*/ 143470 w 172441"/>
                <a:gd name="connsiteY38" fmla="*/ 185470 h 382518"/>
                <a:gd name="connsiteX39" fmla="*/ 150614 w 172441"/>
                <a:gd name="connsiteY39" fmla="*/ 147370 h 382518"/>
                <a:gd name="connsiteX40" fmla="*/ 152995 w 172441"/>
                <a:gd name="connsiteY40" fmla="*/ 92601 h 382518"/>
                <a:gd name="connsiteX41" fmla="*/ 149225 w 172441"/>
                <a:gd name="connsiteY41" fmla="*/ 53559 h 382518"/>
                <a:gd name="connsiteX42" fmla="*/ 100607 w 172441"/>
                <a:gd name="connsiteY42" fmla="*/ 2560 h 382518"/>
                <a:gd name="connsiteX0" fmla="*/ 100607 w 172441"/>
                <a:gd name="connsiteY0" fmla="*/ 2560 h 382518"/>
                <a:gd name="connsiteX1" fmla="*/ 53429 w 172441"/>
                <a:gd name="connsiteY1" fmla="*/ 9754 h 382518"/>
                <a:gd name="connsiteX2" fmla="*/ 26789 w 172441"/>
                <a:gd name="connsiteY2" fmla="*/ 28307 h 382518"/>
                <a:gd name="connsiteX3" fmla="*/ 10120 w 172441"/>
                <a:gd name="connsiteY3" fmla="*/ 64026 h 382518"/>
                <a:gd name="connsiteX4" fmla="*/ 5357 w 172441"/>
                <a:gd name="connsiteY4" fmla="*/ 97364 h 382518"/>
                <a:gd name="connsiteX5" fmla="*/ 5357 w 172441"/>
                <a:gd name="connsiteY5" fmla="*/ 154514 h 382518"/>
                <a:gd name="connsiteX6" fmla="*/ 5357 w 172441"/>
                <a:gd name="connsiteY6" fmla="*/ 202139 h 382518"/>
                <a:gd name="connsiteX7" fmla="*/ 595 w 172441"/>
                <a:gd name="connsiteY7" fmla="*/ 259289 h 382518"/>
                <a:gd name="connsiteX8" fmla="*/ 595 w 172441"/>
                <a:gd name="connsiteY8" fmla="*/ 311676 h 382518"/>
                <a:gd name="connsiteX9" fmla="*/ 5357 w 172441"/>
                <a:gd name="connsiteY9" fmla="*/ 352157 h 382518"/>
                <a:gd name="connsiteX10" fmla="*/ 17264 w 172441"/>
                <a:gd name="connsiteY10" fmla="*/ 380732 h 382518"/>
                <a:gd name="connsiteX11" fmla="*/ 45839 w 172441"/>
                <a:gd name="connsiteY11" fmla="*/ 378351 h 382518"/>
                <a:gd name="connsiteX12" fmla="*/ 62507 w 172441"/>
                <a:gd name="connsiteY12" fmla="*/ 368826 h 382518"/>
                <a:gd name="connsiteX13" fmla="*/ 67270 w 172441"/>
                <a:gd name="connsiteY13" fmla="*/ 347395 h 382518"/>
                <a:gd name="connsiteX14" fmla="*/ 57745 w 172441"/>
                <a:gd name="connsiteY14" fmla="*/ 318820 h 382518"/>
                <a:gd name="connsiteX15" fmla="*/ 57745 w 172441"/>
                <a:gd name="connsiteY15" fmla="*/ 283101 h 382518"/>
                <a:gd name="connsiteX16" fmla="*/ 62507 w 172441"/>
                <a:gd name="connsiteY16" fmla="*/ 259289 h 382518"/>
                <a:gd name="connsiteX17" fmla="*/ 69651 w 172441"/>
                <a:gd name="connsiteY17" fmla="*/ 228332 h 382518"/>
                <a:gd name="connsiteX18" fmla="*/ 64889 w 172441"/>
                <a:gd name="connsiteY18" fmla="*/ 185470 h 382518"/>
                <a:gd name="connsiteX19" fmla="*/ 62507 w 172441"/>
                <a:gd name="connsiteY19" fmla="*/ 140226 h 382518"/>
                <a:gd name="connsiteX20" fmla="*/ 62507 w 172441"/>
                <a:gd name="connsiteY20" fmla="*/ 104507 h 382518"/>
                <a:gd name="connsiteX21" fmla="*/ 79176 w 172441"/>
                <a:gd name="connsiteY21" fmla="*/ 90220 h 382518"/>
                <a:gd name="connsiteX22" fmla="*/ 95845 w 172441"/>
                <a:gd name="connsiteY22" fmla="*/ 104507 h 382518"/>
                <a:gd name="connsiteX23" fmla="*/ 88701 w 172441"/>
                <a:gd name="connsiteY23" fmla="*/ 137845 h 382518"/>
                <a:gd name="connsiteX24" fmla="*/ 88701 w 172441"/>
                <a:gd name="connsiteY24" fmla="*/ 178326 h 382518"/>
                <a:gd name="connsiteX25" fmla="*/ 86320 w 172441"/>
                <a:gd name="connsiteY25" fmla="*/ 218807 h 382518"/>
                <a:gd name="connsiteX26" fmla="*/ 86320 w 172441"/>
                <a:gd name="connsiteY26" fmla="*/ 256907 h 382518"/>
                <a:gd name="connsiteX27" fmla="*/ 86320 w 172441"/>
                <a:gd name="connsiteY27" fmla="*/ 295007 h 382518"/>
                <a:gd name="connsiteX28" fmla="*/ 91082 w 172441"/>
                <a:gd name="connsiteY28" fmla="*/ 328345 h 382518"/>
                <a:gd name="connsiteX29" fmla="*/ 102989 w 172441"/>
                <a:gd name="connsiteY29" fmla="*/ 359301 h 382518"/>
                <a:gd name="connsiteX30" fmla="*/ 119657 w 172441"/>
                <a:gd name="connsiteY30" fmla="*/ 378351 h 382518"/>
                <a:gd name="connsiteX31" fmla="*/ 152995 w 172441"/>
                <a:gd name="connsiteY31" fmla="*/ 378351 h 382518"/>
                <a:gd name="connsiteX32" fmla="*/ 172045 w 172441"/>
                <a:gd name="connsiteY32" fmla="*/ 361682 h 382518"/>
                <a:gd name="connsiteX33" fmla="*/ 164901 w 172441"/>
                <a:gd name="connsiteY33" fmla="*/ 333107 h 382518"/>
                <a:gd name="connsiteX34" fmla="*/ 152995 w 172441"/>
                <a:gd name="connsiteY34" fmla="*/ 321201 h 382518"/>
                <a:gd name="connsiteX35" fmla="*/ 145851 w 172441"/>
                <a:gd name="connsiteY35" fmla="*/ 292626 h 382518"/>
                <a:gd name="connsiteX36" fmla="*/ 141089 w 172441"/>
                <a:gd name="connsiteY36" fmla="*/ 252145 h 382518"/>
                <a:gd name="connsiteX37" fmla="*/ 139700 w 172441"/>
                <a:gd name="connsiteY37" fmla="*/ 221189 h 382518"/>
                <a:gd name="connsiteX38" fmla="*/ 143470 w 172441"/>
                <a:gd name="connsiteY38" fmla="*/ 185470 h 382518"/>
                <a:gd name="connsiteX39" fmla="*/ 147786 w 172441"/>
                <a:gd name="connsiteY39" fmla="*/ 147370 h 382518"/>
                <a:gd name="connsiteX40" fmla="*/ 152995 w 172441"/>
                <a:gd name="connsiteY40" fmla="*/ 92601 h 382518"/>
                <a:gd name="connsiteX41" fmla="*/ 149225 w 172441"/>
                <a:gd name="connsiteY41" fmla="*/ 53559 h 382518"/>
                <a:gd name="connsiteX42" fmla="*/ 100607 w 172441"/>
                <a:gd name="connsiteY42" fmla="*/ 2560 h 382518"/>
                <a:gd name="connsiteX0" fmla="*/ 100607 w 172441"/>
                <a:gd name="connsiteY0" fmla="*/ 2560 h 382518"/>
                <a:gd name="connsiteX1" fmla="*/ 53429 w 172441"/>
                <a:gd name="connsiteY1" fmla="*/ 9754 h 382518"/>
                <a:gd name="connsiteX2" fmla="*/ 26789 w 172441"/>
                <a:gd name="connsiteY2" fmla="*/ 28307 h 382518"/>
                <a:gd name="connsiteX3" fmla="*/ 10120 w 172441"/>
                <a:gd name="connsiteY3" fmla="*/ 64026 h 382518"/>
                <a:gd name="connsiteX4" fmla="*/ 5357 w 172441"/>
                <a:gd name="connsiteY4" fmla="*/ 97364 h 382518"/>
                <a:gd name="connsiteX5" fmla="*/ 5357 w 172441"/>
                <a:gd name="connsiteY5" fmla="*/ 154514 h 382518"/>
                <a:gd name="connsiteX6" fmla="*/ 5357 w 172441"/>
                <a:gd name="connsiteY6" fmla="*/ 202139 h 382518"/>
                <a:gd name="connsiteX7" fmla="*/ 595 w 172441"/>
                <a:gd name="connsiteY7" fmla="*/ 259289 h 382518"/>
                <a:gd name="connsiteX8" fmla="*/ 595 w 172441"/>
                <a:gd name="connsiteY8" fmla="*/ 311676 h 382518"/>
                <a:gd name="connsiteX9" fmla="*/ 5357 w 172441"/>
                <a:gd name="connsiteY9" fmla="*/ 352157 h 382518"/>
                <a:gd name="connsiteX10" fmla="*/ 17264 w 172441"/>
                <a:gd name="connsiteY10" fmla="*/ 380732 h 382518"/>
                <a:gd name="connsiteX11" fmla="*/ 45839 w 172441"/>
                <a:gd name="connsiteY11" fmla="*/ 378351 h 382518"/>
                <a:gd name="connsiteX12" fmla="*/ 62507 w 172441"/>
                <a:gd name="connsiteY12" fmla="*/ 368826 h 382518"/>
                <a:gd name="connsiteX13" fmla="*/ 67270 w 172441"/>
                <a:gd name="connsiteY13" fmla="*/ 347395 h 382518"/>
                <a:gd name="connsiteX14" fmla="*/ 57745 w 172441"/>
                <a:gd name="connsiteY14" fmla="*/ 318820 h 382518"/>
                <a:gd name="connsiteX15" fmla="*/ 57745 w 172441"/>
                <a:gd name="connsiteY15" fmla="*/ 283101 h 382518"/>
                <a:gd name="connsiteX16" fmla="*/ 62507 w 172441"/>
                <a:gd name="connsiteY16" fmla="*/ 259289 h 382518"/>
                <a:gd name="connsiteX17" fmla="*/ 69651 w 172441"/>
                <a:gd name="connsiteY17" fmla="*/ 228332 h 382518"/>
                <a:gd name="connsiteX18" fmla="*/ 64889 w 172441"/>
                <a:gd name="connsiteY18" fmla="*/ 185470 h 382518"/>
                <a:gd name="connsiteX19" fmla="*/ 62507 w 172441"/>
                <a:gd name="connsiteY19" fmla="*/ 140226 h 382518"/>
                <a:gd name="connsiteX20" fmla="*/ 62507 w 172441"/>
                <a:gd name="connsiteY20" fmla="*/ 104507 h 382518"/>
                <a:gd name="connsiteX21" fmla="*/ 79176 w 172441"/>
                <a:gd name="connsiteY21" fmla="*/ 90220 h 382518"/>
                <a:gd name="connsiteX22" fmla="*/ 95845 w 172441"/>
                <a:gd name="connsiteY22" fmla="*/ 104507 h 382518"/>
                <a:gd name="connsiteX23" fmla="*/ 88701 w 172441"/>
                <a:gd name="connsiteY23" fmla="*/ 137845 h 382518"/>
                <a:gd name="connsiteX24" fmla="*/ 88701 w 172441"/>
                <a:gd name="connsiteY24" fmla="*/ 178326 h 382518"/>
                <a:gd name="connsiteX25" fmla="*/ 86320 w 172441"/>
                <a:gd name="connsiteY25" fmla="*/ 218807 h 382518"/>
                <a:gd name="connsiteX26" fmla="*/ 86320 w 172441"/>
                <a:gd name="connsiteY26" fmla="*/ 256907 h 382518"/>
                <a:gd name="connsiteX27" fmla="*/ 86320 w 172441"/>
                <a:gd name="connsiteY27" fmla="*/ 295007 h 382518"/>
                <a:gd name="connsiteX28" fmla="*/ 91082 w 172441"/>
                <a:gd name="connsiteY28" fmla="*/ 328345 h 382518"/>
                <a:gd name="connsiteX29" fmla="*/ 102989 w 172441"/>
                <a:gd name="connsiteY29" fmla="*/ 359301 h 382518"/>
                <a:gd name="connsiteX30" fmla="*/ 119657 w 172441"/>
                <a:gd name="connsiteY30" fmla="*/ 378351 h 382518"/>
                <a:gd name="connsiteX31" fmla="*/ 152995 w 172441"/>
                <a:gd name="connsiteY31" fmla="*/ 378351 h 382518"/>
                <a:gd name="connsiteX32" fmla="*/ 172045 w 172441"/>
                <a:gd name="connsiteY32" fmla="*/ 361682 h 382518"/>
                <a:gd name="connsiteX33" fmla="*/ 164901 w 172441"/>
                <a:gd name="connsiteY33" fmla="*/ 335935 h 382518"/>
                <a:gd name="connsiteX34" fmla="*/ 152995 w 172441"/>
                <a:gd name="connsiteY34" fmla="*/ 321201 h 382518"/>
                <a:gd name="connsiteX35" fmla="*/ 145851 w 172441"/>
                <a:gd name="connsiteY35" fmla="*/ 292626 h 382518"/>
                <a:gd name="connsiteX36" fmla="*/ 141089 w 172441"/>
                <a:gd name="connsiteY36" fmla="*/ 252145 h 382518"/>
                <a:gd name="connsiteX37" fmla="*/ 139700 w 172441"/>
                <a:gd name="connsiteY37" fmla="*/ 221189 h 382518"/>
                <a:gd name="connsiteX38" fmla="*/ 143470 w 172441"/>
                <a:gd name="connsiteY38" fmla="*/ 185470 h 382518"/>
                <a:gd name="connsiteX39" fmla="*/ 147786 w 172441"/>
                <a:gd name="connsiteY39" fmla="*/ 147370 h 382518"/>
                <a:gd name="connsiteX40" fmla="*/ 152995 w 172441"/>
                <a:gd name="connsiteY40" fmla="*/ 92601 h 382518"/>
                <a:gd name="connsiteX41" fmla="*/ 149225 w 172441"/>
                <a:gd name="connsiteY41" fmla="*/ 53559 h 382518"/>
                <a:gd name="connsiteX42" fmla="*/ 100607 w 172441"/>
                <a:gd name="connsiteY42" fmla="*/ 2560 h 382518"/>
                <a:gd name="connsiteX0" fmla="*/ 100607 w 172441"/>
                <a:gd name="connsiteY0" fmla="*/ 2560 h 381049"/>
                <a:gd name="connsiteX1" fmla="*/ 53429 w 172441"/>
                <a:gd name="connsiteY1" fmla="*/ 9754 h 381049"/>
                <a:gd name="connsiteX2" fmla="*/ 26789 w 172441"/>
                <a:gd name="connsiteY2" fmla="*/ 28307 h 381049"/>
                <a:gd name="connsiteX3" fmla="*/ 10120 w 172441"/>
                <a:gd name="connsiteY3" fmla="*/ 64026 h 381049"/>
                <a:gd name="connsiteX4" fmla="*/ 5357 w 172441"/>
                <a:gd name="connsiteY4" fmla="*/ 97364 h 381049"/>
                <a:gd name="connsiteX5" fmla="*/ 5357 w 172441"/>
                <a:gd name="connsiteY5" fmla="*/ 154514 h 381049"/>
                <a:gd name="connsiteX6" fmla="*/ 5357 w 172441"/>
                <a:gd name="connsiteY6" fmla="*/ 202139 h 381049"/>
                <a:gd name="connsiteX7" fmla="*/ 595 w 172441"/>
                <a:gd name="connsiteY7" fmla="*/ 259289 h 381049"/>
                <a:gd name="connsiteX8" fmla="*/ 595 w 172441"/>
                <a:gd name="connsiteY8" fmla="*/ 311676 h 381049"/>
                <a:gd name="connsiteX9" fmla="*/ 5357 w 172441"/>
                <a:gd name="connsiteY9" fmla="*/ 352157 h 381049"/>
                <a:gd name="connsiteX10" fmla="*/ 17264 w 172441"/>
                <a:gd name="connsiteY10" fmla="*/ 378847 h 381049"/>
                <a:gd name="connsiteX11" fmla="*/ 45839 w 172441"/>
                <a:gd name="connsiteY11" fmla="*/ 378351 h 381049"/>
                <a:gd name="connsiteX12" fmla="*/ 62507 w 172441"/>
                <a:gd name="connsiteY12" fmla="*/ 368826 h 381049"/>
                <a:gd name="connsiteX13" fmla="*/ 67270 w 172441"/>
                <a:gd name="connsiteY13" fmla="*/ 347395 h 381049"/>
                <a:gd name="connsiteX14" fmla="*/ 57745 w 172441"/>
                <a:gd name="connsiteY14" fmla="*/ 318820 h 381049"/>
                <a:gd name="connsiteX15" fmla="*/ 57745 w 172441"/>
                <a:gd name="connsiteY15" fmla="*/ 283101 h 381049"/>
                <a:gd name="connsiteX16" fmla="*/ 62507 w 172441"/>
                <a:gd name="connsiteY16" fmla="*/ 259289 h 381049"/>
                <a:gd name="connsiteX17" fmla="*/ 69651 w 172441"/>
                <a:gd name="connsiteY17" fmla="*/ 228332 h 381049"/>
                <a:gd name="connsiteX18" fmla="*/ 64889 w 172441"/>
                <a:gd name="connsiteY18" fmla="*/ 185470 h 381049"/>
                <a:gd name="connsiteX19" fmla="*/ 62507 w 172441"/>
                <a:gd name="connsiteY19" fmla="*/ 140226 h 381049"/>
                <a:gd name="connsiteX20" fmla="*/ 62507 w 172441"/>
                <a:gd name="connsiteY20" fmla="*/ 104507 h 381049"/>
                <a:gd name="connsiteX21" fmla="*/ 79176 w 172441"/>
                <a:gd name="connsiteY21" fmla="*/ 90220 h 381049"/>
                <a:gd name="connsiteX22" fmla="*/ 95845 w 172441"/>
                <a:gd name="connsiteY22" fmla="*/ 104507 h 381049"/>
                <a:gd name="connsiteX23" fmla="*/ 88701 w 172441"/>
                <a:gd name="connsiteY23" fmla="*/ 137845 h 381049"/>
                <a:gd name="connsiteX24" fmla="*/ 88701 w 172441"/>
                <a:gd name="connsiteY24" fmla="*/ 178326 h 381049"/>
                <a:gd name="connsiteX25" fmla="*/ 86320 w 172441"/>
                <a:gd name="connsiteY25" fmla="*/ 218807 h 381049"/>
                <a:gd name="connsiteX26" fmla="*/ 86320 w 172441"/>
                <a:gd name="connsiteY26" fmla="*/ 256907 h 381049"/>
                <a:gd name="connsiteX27" fmla="*/ 86320 w 172441"/>
                <a:gd name="connsiteY27" fmla="*/ 295007 h 381049"/>
                <a:gd name="connsiteX28" fmla="*/ 91082 w 172441"/>
                <a:gd name="connsiteY28" fmla="*/ 328345 h 381049"/>
                <a:gd name="connsiteX29" fmla="*/ 102989 w 172441"/>
                <a:gd name="connsiteY29" fmla="*/ 359301 h 381049"/>
                <a:gd name="connsiteX30" fmla="*/ 119657 w 172441"/>
                <a:gd name="connsiteY30" fmla="*/ 378351 h 381049"/>
                <a:gd name="connsiteX31" fmla="*/ 152995 w 172441"/>
                <a:gd name="connsiteY31" fmla="*/ 378351 h 381049"/>
                <a:gd name="connsiteX32" fmla="*/ 172045 w 172441"/>
                <a:gd name="connsiteY32" fmla="*/ 361682 h 381049"/>
                <a:gd name="connsiteX33" fmla="*/ 164901 w 172441"/>
                <a:gd name="connsiteY33" fmla="*/ 335935 h 381049"/>
                <a:gd name="connsiteX34" fmla="*/ 152995 w 172441"/>
                <a:gd name="connsiteY34" fmla="*/ 321201 h 381049"/>
                <a:gd name="connsiteX35" fmla="*/ 145851 w 172441"/>
                <a:gd name="connsiteY35" fmla="*/ 292626 h 381049"/>
                <a:gd name="connsiteX36" fmla="*/ 141089 w 172441"/>
                <a:gd name="connsiteY36" fmla="*/ 252145 h 381049"/>
                <a:gd name="connsiteX37" fmla="*/ 139700 w 172441"/>
                <a:gd name="connsiteY37" fmla="*/ 221189 h 381049"/>
                <a:gd name="connsiteX38" fmla="*/ 143470 w 172441"/>
                <a:gd name="connsiteY38" fmla="*/ 185470 h 381049"/>
                <a:gd name="connsiteX39" fmla="*/ 147786 w 172441"/>
                <a:gd name="connsiteY39" fmla="*/ 147370 h 381049"/>
                <a:gd name="connsiteX40" fmla="*/ 152995 w 172441"/>
                <a:gd name="connsiteY40" fmla="*/ 92601 h 381049"/>
                <a:gd name="connsiteX41" fmla="*/ 149225 w 172441"/>
                <a:gd name="connsiteY41" fmla="*/ 53559 h 381049"/>
                <a:gd name="connsiteX42" fmla="*/ 100607 w 172441"/>
                <a:gd name="connsiteY42" fmla="*/ 2560 h 381049"/>
                <a:gd name="connsiteX0" fmla="*/ 100607 w 172441"/>
                <a:gd name="connsiteY0" fmla="*/ 2560 h 381049"/>
                <a:gd name="connsiteX1" fmla="*/ 53429 w 172441"/>
                <a:gd name="connsiteY1" fmla="*/ 9754 h 381049"/>
                <a:gd name="connsiteX2" fmla="*/ 26789 w 172441"/>
                <a:gd name="connsiteY2" fmla="*/ 28307 h 381049"/>
                <a:gd name="connsiteX3" fmla="*/ 10120 w 172441"/>
                <a:gd name="connsiteY3" fmla="*/ 64026 h 381049"/>
                <a:gd name="connsiteX4" fmla="*/ 5357 w 172441"/>
                <a:gd name="connsiteY4" fmla="*/ 97364 h 381049"/>
                <a:gd name="connsiteX5" fmla="*/ 5357 w 172441"/>
                <a:gd name="connsiteY5" fmla="*/ 154514 h 381049"/>
                <a:gd name="connsiteX6" fmla="*/ 5357 w 172441"/>
                <a:gd name="connsiteY6" fmla="*/ 202139 h 381049"/>
                <a:gd name="connsiteX7" fmla="*/ 595 w 172441"/>
                <a:gd name="connsiteY7" fmla="*/ 259289 h 381049"/>
                <a:gd name="connsiteX8" fmla="*/ 595 w 172441"/>
                <a:gd name="connsiteY8" fmla="*/ 311676 h 381049"/>
                <a:gd name="connsiteX9" fmla="*/ 5357 w 172441"/>
                <a:gd name="connsiteY9" fmla="*/ 352157 h 381049"/>
                <a:gd name="connsiteX10" fmla="*/ 17264 w 172441"/>
                <a:gd name="connsiteY10" fmla="*/ 378847 h 381049"/>
                <a:gd name="connsiteX11" fmla="*/ 45839 w 172441"/>
                <a:gd name="connsiteY11" fmla="*/ 378351 h 381049"/>
                <a:gd name="connsiteX12" fmla="*/ 62507 w 172441"/>
                <a:gd name="connsiteY12" fmla="*/ 368826 h 381049"/>
                <a:gd name="connsiteX13" fmla="*/ 67270 w 172441"/>
                <a:gd name="connsiteY13" fmla="*/ 347395 h 381049"/>
                <a:gd name="connsiteX14" fmla="*/ 57745 w 172441"/>
                <a:gd name="connsiteY14" fmla="*/ 318820 h 381049"/>
                <a:gd name="connsiteX15" fmla="*/ 57745 w 172441"/>
                <a:gd name="connsiteY15" fmla="*/ 283101 h 381049"/>
                <a:gd name="connsiteX16" fmla="*/ 62507 w 172441"/>
                <a:gd name="connsiteY16" fmla="*/ 259289 h 381049"/>
                <a:gd name="connsiteX17" fmla="*/ 67766 w 172441"/>
                <a:gd name="connsiteY17" fmla="*/ 228332 h 381049"/>
                <a:gd name="connsiteX18" fmla="*/ 64889 w 172441"/>
                <a:gd name="connsiteY18" fmla="*/ 185470 h 381049"/>
                <a:gd name="connsiteX19" fmla="*/ 62507 w 172441"/>
                <a:gd name="connsiteY19" fmla="*/ 140226 h 381049"/>
                <a:gd name="connsiteX20" fmla="*/ 62507 w 172441"/>
                <a:gd name="connsiteY20" fmla="*/ 104507 h 381049"/>
                <a:gd name="connsiteX21" fmla="*/ 79176 w 172441"/>
                <a:gd name="connsiteY21" fmla="*/ 90220 h 381049"/>
                <a:gd name="connsiteX22" fmla="*/ 95845 w 172441"/>
                <a:gd name="connsiteY22" fmla="*/ 104507 h 381049"/>
                <a:gd name="connsiteX23" fmla="*/ 88701 w 172441"/>
                <a:gd name="connsiteY23" fmla="*/ 137845 h 381049"/>
                <a:gd name="connsiteX24" fmla="*/ 88701 w 172441"/>
                <a:gd name="connsiteY24" fmla="*/ 178326 h 381049"/>
                <a:gd name="connsiteX25" fmla="*/ 86320 w 172441"/>
                <a:gd name="connsiteY25" fmla="*/ 218807 h 381049"/>
                <a:gd name="connsiteX26" fmla="*/ 86320 w 172441"/>
                <a:gd name="connsiteY26" fmla="*/ 256907 h 381049"/>
                <a:gd name="connsiteX27" fmla="*/ 86320 w 172441"/>
                <a:gd name="connsiteY27" fmla="*/ 295007 h 381049"/>
                <a:gd name="connsiteX28" fmla="*/ 91082 w 172441"/>
                <a:gd name="connsiteY28" fmla="*/ 328345 h 381049"/>
                <a:gd name="connsiteX29" fmla="*/ 102989 w 172441"/>
                <a:gd name="connsiteY29" fmla="*/ 359301 h 381049"/>
                <a:gd name="connsiteX30" fmla="*/ 119657 w 172441"/>
                <a:gd name="connsiteY30" fmla="*/ 378351 h 381049"/>
                <a:gd name="connsiteX31" fmla="*/ 152995 w 172441"/>
                <a:gd name="connsiteY31" fmla="*/ 378351 h 381049"/>
                <a:gd name="connsiteX32" fmla="*/ 172045 w 172441"/>
                <a:gd name="connsiteY32" fmla="*/ 361682 h 381049"/>
                <a:gd name="connsiteX33" fmla="*/ 164901 w 172441"/>
                <a:gd name="connsiteY33" fmla="*/ 335935 h 381049"/>
                <a:gd name="connsiteX34" fmla="*/ 152995 w 172441"/>
                <a:gd name="connsiteY34" fmla="*/ 321201 h 381049"/>
                <a:gd name="connsiteX35" fmla="*/ 145851 w 172441"/>
                <a:gd name="connsiteY35" fmla="*/ 292626 h 381049"/>
                <a:gd name="connsiteX36" fmla="*/ 141089 w 172441"/>
                <a:gd name="connsiteY36" fmla="*/ 252145 h 381049"/>
                <a:gd name="connsiteX37" fmla="*/ 139700 w 172441"/>
                <a:gd name="connsiteY37" fmla="*/ 221189 h 381049"/>
                <a:gd name="connsiteX38" fmla="*/ 143470 w 172441"/>
                <a:gd name="connsiteY38" fmla="*/ 185470 h 381049"/>
                <a:gd name="connsiteX39" fmla="*/ 147786 w 172441"/>
                <a:gd name="connsiteY39" fmla="*/ 147370 h 381049"/>
                <a:gd name="connsiteX40" fmla="*/ 152995 w 172441"/>
                <a:gd name="connsiteY40" fmla="*/ 92601 h 381049"/>
                <a:gd name="connsiteX41" fmla="*/ 149225 w 172441"/>
                <a:gd name="connsiteY41" fmla="*/ 53559 h 381049"/>
                <a:gd name="connsiteX42" fmla="*/ 100607 w 172441"/>
                <a:gd name="connsiteY42" fmla="*/ 2560 h 381049"/>
                <a:gd name="connsiteX0" fmla="*/ 100607 w 172441"/>
                <a:gd name="connsiteY0" fmla="*/ 2560 h 381049"/>
                <a:gd name="connsiteX1" fmla="*/ 53429 w 172441"/>
                <a:gd name="connsiteY1" fmla="*/ 9754 h 381049"/>
                <a:gd name="connsiteX2" fmla="*/ 26789 w 172441"/>
                <a:gd name="connsiteY2" fmla="*/ 28307 h 381049"/>
                <a:gd name="connsiteX3" fmla="*/ 10120 w 172441"/>
                <a:gd name="connsiteY3" fmla="*/ 64026 h 381049"/>
                <a:gd name="connsiteX4" fmla="*/ 5357 w 172441"/>
                <a:gd name="connsiteY4" fmla="*/ 97364 h 381049"/>
                <a:gd name="connsiteX5" fmla="*/ 5357 w 172441"/>
                <a:gd name="connsiteY5" fmla="*/ 154514 h 381049"/>
                <a:gd name="connsiteX6" fmla="*/ 5357 w 172441"/>
                <a:gd name="connsiteY6" fmla="*/ 202139 h 381049"/>
                <a:gd name="connsiteX7" fmla="*/ 595 w 172441"/>
                <a:gd name="connsiteY7" fmla="*/ 259289 h 381049"/>
                <a:gd name="connsiteX8" fmla="*/ 595 w 172441"/>
                <a:gd name="connsiteY8" fmla="*/ 311676 h 381049"/>
                <a:gd name="connsiteX9" fmla="*/ 5357 w 172441"/>
                <a:gd name="connsiteY9" fmla="*/ 352157 h 381049"/>
                <a:gd name="connsiteX10" fmla="*/ 17264 w 172441"/>
                <a:gd name="connsiteY10" fmla="*/ 378847 h 381049"/>
                <a:gd name="connsiteX11" fmla="*/ 45839 w 172441"/>
                <a:gd name="connsiteY11" fmla="*/ 378351 h 381049"/>
                <a:gd name="connsiteX12" fmla="*/ 62507 w 172441"/>
                <a:gd name="connsiteY12" fmla="*/ 368826 h 381049"/>
                <a:gd name="connsiteX13" fmla="*/ 67270 w 172441"/>
                <a:gd name="connsiteY13" fmla="*/ 347395 h 381049"/>
                <a:gd name="connsiteX14" fmla="*/ 57745 w 172441"/>
                <a:gd name="connsiteY14" fmla="*/ 318820 h 381049"/>
                <a:gd name="connsiteX15" fmla="*/ 57745 w 172441"/>
                <a:gd name="connsiteY15" fmla="*/ 283101 h 381049"/>
                <a:gd name="connsiteX16" fmla="*/ 62507 w 172441"/>
                <a:gd name="connsiteY16" fmla="*/ 259289 h 381049"/>
                <a:gd name="connsiteX17" fmla="*/ 67766 w 172441"/>
                <a:gd name="connsiteY17" fmla="*/ 228332 h 381049"/>
                <a:gd name="connsiteX18" fmla="*/ 64889 w 172441"/>
                <a:gd name="connsiteY18" fmla="*/ 185470 h 381049"/>
                <a:gd name="connsiteX19" fmla="*/ 62507 w 172441"/>
                <a:gd name="connsiteY19" fmla="*/ 140226 h 381049"/>
                <a:gd name="connsiteX20" fmla="*/ 62507 w 172441"/>
                <a:gd name="connsiteY20" fmla="*/ 104507 h 381049"/>
                <a:gd name="connsiteX21" fmla="*/ 79176 w 172441"/>
                <a:gd name="connsiteY21" fmla="*/ 90220 h 381049"/>
                <a:gd name="connsiteX22" fmla="*/ 95845 w 172441"/>
                <a:gd name="connsiteY22" fmla="*/ 104507 h 381049"/>
                <a:gd name="connsiteX23" fmla="*/ 91529 w 172441"/>
                <a:gd name="connsiteY23" fmla="*/ 137845 h 381049"/>
                <a:gd name="connsiteX24" fmla="*/ 88701 w 172441"/>
                <a:gd name="connsiteY24" fmla="*/ 178326 h 381049"/>
                <a:gd name="connsiteX25" fmla="*/ 86320 w 172441"/>
                <a:gd name="connsiteY25" fmla="*/ 218807 h 381049"/>
                <a:gd name="connsiteX26" fmla="*/ 86320 w 172441"/>
                <a:gd name="connsiteY26" fmla="*/ 256907 h 381049"/>
                <a:gd name="connsiteX27" fmla="*/ 86320 w 172441"/>
                <a:gd name="connsiteY27" fmla="*/ 295007 h 381049"/>
                <a:gd name="connsiteX28" fmla="*/ 91082 w 172441"/>
                <a:gd name="connsiteY28" fmla="*/ 328345 h 381049"/>
                <a:gd name="connsiteX29" fmla="*/ 102989 w 172441"/>
                <a:gd name="connsiteY29" fmla="*/ 359301 h 381049"/>
                <a:gd name="connsiteX30" fmla="*/ 119657 w 172441"/>
                <a:gd name="connsiteY30" fmla="*/ 378351 h 381049"/>
                <a:gd name="connsiteX31" fmla="*/ 152995 w 172441"/>
                <a:gd name="connsiteY31" fmla="*/ 378351 h 381049"/>
                <a:gd name="connsiteX32" fmla="*/ 172045 w 172441"/>
                <a:gd name="connsiteY32" fmla="*/ 361682 h 381049"/>
                <a:gd name="connsiteX33" fmla="*/ 164901 w 172441"/>
                <a:gd name="connsiteY33" fmla="*/ 335935 h 381049"/>
                <a:gd name="connsiteX34" fmla="*/ 152995 w 172441"/>
                <a:gd name="connsiteY34" fmla="*/ 321201 h 381049"/>
                <a:gd name="connsiteX35" fmla="*/ 145851 w 172441"/>
                <a:gd name="connsiteY35" fmla="*/ 292626 h 381049"/>
                <a:gd name="connsiteX36" fmla="*/ 141089 w 172441"/>
                <a:gd name="connsiteY36" fmla="*/ 252145 h 381049"/>
                <a:gd name="connsiteX37" fmla="*/ 139700 w 172441"/>
                <a:gd name="connsiteY37" fmla="*/ 221189 h 381049"/>
                <a:gd name="connsiteX38" fmla="*/ 143470 w 172441"/>
                <a:gd name="connsiteY38" fmla="*/ 185470 h 381049"/>
                <a:gd name="connsiteX39" fmla="*/ 147786 w 172441"/>
                <a:gd name="connsiteY39" fmla="*/ 147370 h 381049"/>
                <a:gd name="connsiteX40" fmla="*/ 152995 w 172441"/>
                <a:gd name="connsiteY40" fmla="*/ 92601 h 381049"/>
                <a:gd name="connsiteX41" fmla="*/ 149225 w 172441"/>
                <a:gd name="connsiteY41" fmla="*/ 53559 h 381049"/>
                <a:gd name="connsiteX42" fmla="*/ 100607 w 172441"/>
                <a:gd name="connsiteY42" fmla="*/ 2560 h 381049"/>
                <a:gd name="connsiteX0" fmla="*/ 100607 w 172441"/>
                <a:gd name="connsiteY0" fmla="*/ 3028 h 381517"/>
                <a:gd name="connsiteX1" fmla="*/ 56257 w 172441"/>
                <a:gd name="connsiteY1" fmla="*/ 8337 h 381517"/>
                <a:gd name="connsiteX2" fmla="*/ 26789 w 172441"/>
                <a:gd name="connsiteY2" fmla="*/ 28775 h 381517"/>
                <a:gd name="connsiteX3" fmla="*/ 10120 w 172441"/>
                <a:gd name="connsiteY3" fmla="*/ 64494 h 381517"/>
                <a:gd name="connsiteX4" fmla="*/ 5357 w 172441"/>
                <a:gd name="connsiteY4" fmla="*/ 97832 h 381517"/>
                <a:gd name="connsiteX5" fmla="*/ 5357 w 172441"/>
                <a:gd name="connsiteY5" fmla="*/ 154982 h 381517"/>
                <a:gd name="connsiteX6" fmla="*/ 5357 w 172441"/>
                <a:gd name="connsiteY6" fmla="*/ 202607 h 381517"/>
                <a:gd name="connsiteX7" fmla="*/ 595 w 172441"/>
                <a:gd name="connsiteY7" fmla="*/ 259757 h 381517"/>
                <a:gd name="connsiteX8" fmla="*/ 595 w 172441"/>
                <a:gd name="connsiteY8" fmla="*/ 312144 h 381517"/>
                <a:gd name="connsiteX9" fmla="*/ 5357 w 172441"/>
                <a:gd name="connsiteY9" fmla="*/ 352625 h 381517"/>
                <a:gd name="connsiteX10" fmla="*/ 17264 w 172441"/>
                <a:gd name="connsiteY10" fmla="*/ 379315 h 381517"/>
                <a:gd name="connsiteX11" fmla="*/ 45839 w 172441"/>
                <a:gd name="connsiteY11" fmla="*/ 378819 h 381517"/>
                <a:gd name="connsiteX12" fmla="*/ 62507 w 172441"/>
                <a:gd name="connsiteY12" fmla="*/ 369294 h 381517"/>
                <a:gd name="connsiteX13" fmla="*/ 67270 w 172441"/>
                <a:gd name="connsiteY13" fmla="*/ 347863 h 381517"/>
                <a:gd name="connsiteX14" fmla="*/ 57745 w 172441"/>
                <a:gd name="connsiteY14" fmla="*/ 319288 h 381517"/>
                <a:gd name="connsiteX15" fmla="*/ 57745 w 172441"/>
                <a:gd name="connsiteY15" fmla="*/ 283569 h 381517"/>
                <a:gd name="connsiteX16" fmla="*/ 62507 w 172441"/>
                <a:gd name="connsiteY16" fmla="*/ 259757 h 381517"/>
                <a:gd name="connsiteX17" fmla="*/ 67766 w 172441"/>
                <a:gd name="connsiteY17" fmla="*/ 228800 h 381517"/>
                <a:gd name="connsiteX18" fmla="*/ 64889 w 172441"/>
                <a:gd name="connsiteY18" fmla="*/ 185938 h 381517"/>
                <a:gd name="connsiteX19" fmla="*/ 62507 w 172441"/>
                <a:gd name="connsiteY19" fmla="*/ 140694 h 381517"/>
                <a:gd name="connsiteX20" fmla="*/ 62507 w 172441"/>
                <a:gd name="connsiteY20" fmla="*/ 104975 h 381517"/>
                <a:gd name="connsiteX21" fmla="*/ 79176 w 172441"/>
                <a:gd name="connsiteY21" fmla="*/ 90688 h 381517"/>
                <a:gd name="connsiteX22" fmla="*/ 95845 w 172441"/>
                <a:gd name="connsiteY22" fmla="*/ 104975 h 381517"/>
                <a:gd name="connsiteX23" fmla="*/ 91529 w 172441"/>
                <a:gd name="connsiteY23" fmla="*/ 138313 h 381517"/>
                <a:gd name="connsiteX24" fmla="*/ 88701 w 172441"/>
                <a:gd name="connsiteY24" fmla="*/ 178794 h 381517"/>
                <a:gd name="connsiteX25" fmla="*/ 86320 w 172441"/>
                <a:gd name="connsiteY25" fmla="*/ 219275 h 381517"/>
                <a:gd name="connsiteX26" fmla="*/ 86320 w 172441"/>
                <a:gd name="connsiteY26" fmla="*/ 257375 h 381517"/>
                <a:gd name="connsiteX27" fmla="*/ 86320 w 172441"/>
                <a:gd name="connsiteY27" fmla="*/ 295475 h 381517"/>
                <a:gd name="connsiteX28" fmla="*/ 91082 w 172441"/>
                <a:gd name="connsiteY28" fmla="*/ 328813 h 381517"/>
                <a:gd name="connsiteX29" fmla="*/ 102989 w 172441"/>
                <a:gd name="connsiteY29" fmla="*/ 359769 h 381517"/>
                <a:gd name="connsiteX30" fmla="*/ 119657 w 172441"/>
                <a:gd name="connsiteY30" fmla="*/ 378819 h 381517"/>
                <a:gd name="connsiteX31" fmla="*/ 152995 w 172441"/>
                <a:gd name="connsiteY31" fmla="*/ 378819 h 381517"/>
                <a:gd name="connsiteX32" fmla="*/ 172045 w 172441"/>
                <a:gd name="connsiteY32" fmla="*/ 362150 h 381517"/>
                <a:gd name="connsiteX33" fmla="*/ 164901 w 172441"/>
                <a:gd name="connsiteY33" fmla="*/ 336403 h 381517"/>
                <a:gd name="connsiteX34" fmla="*/ 152995 w 172441"/>
                <a:gd name="connsiteY34" fmla="*/ 321669 h 381517"/>
                <a:gd name="connsiteX35" fmla="*/ 145851 w 172441"/>
                <a:gd name="connsiteY35" fmla="*/ 293094 h 381517"/>
                <a:gd name="connsiteX36" fmla="*/ 141089 w 172441"/>
                <a:gd name="connsiteY36" fmla="*/ 252613 h 381517"/>
                <a:gd name="connsiteX37" fmla="*/ 139700 w 172441"/>
                <a:gd name="connsiteY37" fmla="*/ 221657 h 381517"/>
                <a:gd name="connsiteX38" fmla="*/ 143470 w 172441"/>
                <a:gd name="connsiteY38" fmla="*/ 185938 h 381517"/>
                <a:gd name="connsiteX39" fmla="*/ 147786 w 172441"/>
                <a:gd name="connsiteY39" fmla="*/ 147838 h 381517"/>
                <a:gd name="connsiteX40" fmla="*/ 152995 w 172441"/>
                <a:gd name="connsiteY40" fmla="*/ 93069 h 381517"/>
                <a:gd name="connsiteX41" fmla="*/ 149225 w 172441"/>
                <a:gd name="connsiteY41" fmla="*/ 54027 h 381517"/>
                <a:gd name="connsiteX42" fmla="*/ 100607 w 172441"/>
                <a:gd name="connsiteY42" fmla="*/ 3028 h 381517"/>
                <a:gd name="connsiteX0" fmla="*/ 100607 w 172441"/>
                <a:gd name="connsiteY0" fmla="*/ 1750 h 380239"/>
                <a:gd name="connsiteX1" fmla="*/ 56257 w 172441"/>
                <a:gd name="connsiteY1" fmla="*/ 7059 h 380239"/>
                <a:gd name="connsiteX2" fmla="*/ 26789 w 172441"/>
                <a:gd name="connsiteY2" fmla="*/ 27497 h 380239"/>
                <a:gd name="connsiteX3" fmla="*/ 10120 w 172441"/>
                <a:gd name="connsiteY3" fmla="*/ 63216 h 380239"/>
                <a:gd name="connsiteX4" fmla="*/ 5357 w 172441"/>
                <a:gd name="connsiteY4" fmla="*/ 96554 h 380239"/>
                <a:gd name="connsiteX5" fmla="*/ 5357 w 172441"/>
                <a:gd name="connsiteY5" fmla="*/ 153704 h 380239"/>
                <a:gd name="connsiteX6" fmla="*/ 5357 w 172441"/>
                <a:gd name="connsiteY6" fmla="*/ 201329 h 380239"/>
                <a:gd name="connsiteX7" fmla="*/ 595 w 172441"/>
                <a:gd name="connsiteY7" fmla="*/ 258479 h 380239"/>
                <a:gd name="connsiteX8" fmla="*/ 595 w 172441"/>
                <a:gd name="connsiteY8" fmla="*/ 310866 h 380239"/>
                <a:gd name="connsiteX9" fmla="*/ 5357 w 172441"/>
                <a:gd name="connsiteY9" fmla="*/ 351347 h 380239"/>
                <a:gd name="connsiteX10" fmla="*/ 17264 w 172441"/>
                <a:gd name="connsiteY10" fmla="*/ 378037 h 380239"/>
                <a:gd name="connsiteX11" fmla="*/ 45839 w 172441"/>
                <a:gd name="connsiteY11" fmla="*/ 377541 h 380239"/>
                <a:gd name="connsiteX12" fmla="*/ 62507 w 172441"/>
                <a:gd name="connsiteY12" fmla="*/ 368016 h 380239"/>
                <a:gd name="connsiteX13" fmla="*/ 67270 w 172441"/>
                <a:gd name="connsiteY13" fmla="*/ 346585 h 380239"/>
                <a:gd name="connsiteX14" fmla="*/ 57745 w 172441"/>
                <a:gd name="connsiteY14" fmla="*/ 318010 h 380239"/>
                <a:gd name="connsiteX15" fmla="*/ 57745 w 172441"/>
                <a:gd name="connsiteY15" fmla="*/ 282291 h 380239"/>
                <a:gd name="connsiteX16" fmla="*/ 62507 w 172441"/>
                <a:gd name="connsiteY16" fmla="*/ 258479 h 380239"/>
                <a:gd name="connsiteX17" fmla="*/ 67766 w 172441"/>
                <a:gd name="connsiteY17" fmla="*/ 227522 h 380239"/>
                <a:gd name="connsiteX18" fmla="*/ 64889 w 172441"/>
                <a:gd name="connsiteY18" fmla="*/ 184660 h 380239"/>
                <a:gd name="connsiteX19" fmla="*/ 62507 w 172441"/>
                <a:gd name="connsiteY19" fmla="*/ 139416 h 380239"/>
                <a:gd name="connsiteX20" fmla="*/ 62507 w 172441"/>
                <a:gd name="connsiteY20" fmla="*/ 103697 h 380239"/>
                <a:gd name="connsiteX21" fmla="*/ 79176 w 172441"/>
                <a:gd name="connsiteY21" fmla="*/ 89410 h 380239"/>
                <a:gd name="connsiteX22" fmla="*/ 95845 w 172441"/>
                <a:gd name="connsiteY22" fmla="*/ 103697 h 380239"/>
                <a:gd name="connsiteX23" fmla="*/ 91529 w 172441"/>
                <a:gd name="connsiteY23" fmla="*/ 137035 h 380239"/>
                <a:gd name="connsiteX24" fmla="*/ 88701 w 172441"/>
                <a:gd name="connsiteY24" fmla="*/ 177516 h 380239"/>
                <a:gd name="connsiteX25" fmla="*/ 86320 w 172441"/>
                <a:gd name="connsiteY25" fmla="*/ 217997 h 380239"/>
                <a:gd name="connsiteX26" fmla="*/ 86320 w 172441"/>
                <a:gd name="connsiteY26" fmla="*/ 256097 h 380239"/>
                <a:gd name="connsiteX27" fmla="*/ 86320 w 172441"/>
                <a:gd name="connsiteY27" fmla="*/ 294197 h 380239"/>
                <a:gd name="connsiteX28" fmla="*/ 91082 w 172441"/>
                <a:gd name="connsiteY28" fmla="*/ 327535 h 380239"/>
                <a:gd name="connsiteX29" fmla="*/ 102989 w 172441"/>
                <a:gd name="connsiteY29" fmla="*/ 358491 h 380239"/>
                <a:gd name="connsiteX30" fmla="*/ 119657 w 172441"/>
                <a:gd name="connsiteY30" fmla="*/ 377541 h 380239"/>
                <a:gd name="connsiteX31" fmla="*/ 152995 w 172441"/>
                <a:gd name="connsiteY31" fmla="*/ 377541 h 380239"/>
                <a:gd name="connsiteX32" fmla="*/ 172045 w 172441"/>
                <a:gd name="connsiteY32" fmla="*/ 360872 h 380239"/>
                <a:gd name="connsiteX33" fmla="*/ 164901 w 172441"/>
                <a:gd name="connsiteY33" fmla="*/ 335125 h 380239"/>
                <a:gd name="connsiteX34" fmla="*/ 152995 w 172441"/>
                <a:gd name="connsiteY34" fmla="*/ 320391 h 380239"/>
                <a:gd name="connsiteX35" fmla="*/ 145851 w 172441"/>
                <a:gd name="connsiteY35" fmla="*/ 291816 h 380239"/>
                <a:gd name="connsiteX36" fmla="*/ 141089 w 172441"/>
                <a:gd name="connsiteY36" fmla="*/ 251335 h 380239"/>
                <a:gd name="connsiteX37" fmla="*/ 139700 w 172441"/>
                <a:gd name="connsiteY37" fmla="*/ 220379 h 380239"/>
                <a:gd name="connsiteX38" fmla="*/ 143470 w 172441"/>
                <a:gd name="connsiteY38" fmla="*/ 184660 h 380239"/>
                <a:gd name="connsiteX39" fmla="*/ 147786 w 172441"/>
                <a:gd name="connsiteY39" fmla="*/ 146560 h 380239"/>
                <a:gd name="connsiteX40" fmla="*/ 152995 w 172441"/>
                <a:gd name="connsiteY40" fmla="*/ 91791 h 380239"/>
                <a:gd name="connsiteX41" fmla="*/ 146701 w 172441"/>
                <a:gd name="connsiteY41" fmla="*/ 35085 h 380239"/>
                <a:gd name="connsiteX42" fmla="*/ 100607 w 172441"/>
                <a:gd name="connsiteY42" fmla="*/ 1750 h 380239"/>
                <a:gd name="connsiteX0" fmla="*/ 100607 w 172441"/>
                <a:gd name="connsiteY0" fmla="*/ 1627 h 380116"/>
                <a:gd name="connsiteX1" fmla="*/ 56257 w 172441"/>
                <a:gd name="connsiteY1" fmla="*/ 6936 h 380116"/>
                <a:gd name="connsiteX2" fmla="*/ 26789 w 172441"/>
                <a:gd name="connsiteY2" fmla="*/ 22326 h 380116"/>
                <a:gd name="connsiteX3" fmla="*/ 10120 w 172441"/>
                <a:gd name="connsiteY3" fmla="*/ 63093 h 380116"/>
                <a:gd name="connsiteX4" fmla="*/ 5357 w 172441"/>
                <a:gd name="connsiteY4" fmla="*/ 96431 h 380116"/>
                <a:gd name="connsiteX5" fmla="*/ 5357 w 172441"/>
                <a:gd name="connsiteY5" fmla="*/ 153581 h 380116"/>
                <a:gd name="connsiteX6" fmla="*/ 5357 w 172441"/>
                <a:gd name="connsiteY6" fmla="*/ 201206 h 380116"/>
                <a:gd name="connsiteX7" fmla="*/ 595 w 172441"/>
                <a:gd name="connsiteY7" fmla="*/ 258356 h 380116"/>
                <a:gd name="connsiteX8" fmla="*/ 595 w 172441"/>
                <a:gd name="connsiteY8" fmla="*/ 310743 h 380116"/>
                <a:gd name="connsiteX9" fmla="*/ 5357 w 172441"/>
                <a:gd name="connsiteY9" fmla="*/ 351224 h 380116"/>
                <a:gd name="connsiteX10" fmla="*/ 17264 w 172441"/>
                <a:gd name="connsiteY10" fmla="*/ 377914 h 380116"/>
                <a:gd name="connsiteX11" fmla="*/ 45839 w 172441"/>
                <a:gd name="connsiteY11" fmla="*/ 377418 h 380116"/>
                <a:gd name="connsiteX12" fmla="*/ 62507 w 172441"/>
                <a:gd name="connsiteY12" fmla="*/ 367893 h 380116"/>
                <a:gd name="connsiteX13" fmla="*/ 67270 w 172441"/>
                <a:gd name="connsiteY13" fmla="*/ 346462 h 380116"/>
                <a:gd name="connsiteX14" fmla="*/ 57745 w 172441"/>
                <a:gd name="connsiteY14" fmla="*/ 317887 h 380116"/>
                <a:gd name="connsiteX15" fmla="*/ 57745 w 172441"/>
                <a:gd name="connsiteY15" fmla="*/ 282168 h 380116"/>
                <a:gd name="connsiteX16" fmla="*/ 62507 w 172441"/>
                <a:gd name="connsiteY16" fmla="*/ 258356 h 380116"/>
                <a:gd name="connsiteX17" fmla="*/ 67766 w 172441"/>
                <a:gd name="connsiteY17" fmla="*/ 227399 h 380116"/>
                <a:gd name="connsiteX18" fmla="*/ 64889 w 172441"/>
                <a:gd name="connsiteY18" fmla="*/ 184537 h 380116"/>
                <a:gd name="connsiteX19" fmla="*/ 62507 w 172441"/>
                <a:gd name="connsiteY19" fmla="*/ 139293 h 380116"/>
                <a:gd name="connsiteX20" fmla="*/ 62507 w 172441"/>
                <a:gd name="connsiteY20" fmla="*/ 103574 h 380116"/>
                <a:gd name="connsiteX21" fmla="*/ 79176 w 172441"/>
                <a:gd name="connsiteY21" fmla="*/ 89287 h 380116"/>
                <a:gd name="connsiteX22" fmla="*/ 95845 w 172441"/>
                <a:gd name="connsiteY22" fmla="*/ 103574 h 380116"/>
                <a:gd name="connsiteX23" fmla="*/ 91529 w 172441"/>
                <a:gd name="connsiteY23" fmla="*/ 136912 h 380116"/>
                <a:gd name="connsiteX24" fmla="*/ 88701 w 172441"/>
                <a:gd name="connsiteY24" fmla="*/ 177393 h 380116"/>
                <a:gd name="connsiteX25" fmla="*/ 86320 w 172441"/>
                <a:gd name="connsiteY25" fmla="*/ 217874 h 380116"/>
                <a:gd name="connsiteX26" fmla="*/ 86320 w 172441"/>
                <a:gd name="connsiteY26" fmla="*/ 255974 h 380116"/>
                <a:gd name="connsiteX27" fmla="*/ 86320 w 172441"/>
                <a:gd name="connsiteY27" fmla="*/ 294074 h 380116"/>
                <a:gd name="connsiteX28" fmla="*/ 91082 w 172441"/>
                <a:gd name="connsiteY28" fmla="*/ 327412 h 380116"/>
                <a:gd name="connsiteX29" fmla="*/ 102989 w 172441"/>
                <a:gd name="connsiteY29" fmla="*/ 358368 h 380116"/>
                <a:gd name="connsiteX30" fmla="*/ 119657 w 172441"/>
                <a:gd name="connsiteY30" fmla="*/ 377418 h 380116"/>
                <a:gd name="connsiteX31" fmla="*/ 152995 w 172441"/>
                <a:gd name="connsiteY31" fmla="*/ 377418 h 380116"/>
                <a:gd name="connsiteX32" fmla="*/ 172045 w 172441"/>
                <a:gd name="connsiteY32" fmla="*/ 360749 h 380116"/>
                <a:gd name="connsiteX33" fmla="*/ 164901 w 172441"/>
                <a:gd name="connsiteY33" fmla="*/ 335002 h 380116"/>
                <a:gd name="connsiteX34" fmla="*/ 152995 w 172441"/>
                <a:gd name="connsiteY34" fmla="*/ 320268 h 380116"/>
                <a:gd name="connsiteX35" fmla="*/ 145851 w 172441"/>
                <a:gd name="connsiteY35" fmla="*/ 291693 h 380116"/>
                <a:gd name="connsiteX36" fmla="*/ 141089 w 172441"/>
                <a:gd name="connsiteY36" fmla="*/ 251212 h 380116"/>
                <a:gd name="connsiteX37" fmla="*/ 139700 w 172441"/>
                <a:gd name="connsiteY37" fmla="*/ 220256 h 380116"/>
                <a:gd name="connsiteX38" fmla="*/ 143470 w 172441"/>
                <a:gd name="connsiteY38" fmla="*/ 184537 h 380116"/>
                <a:gd name="connsiteX39" fmla="*/ 147786 w 172441"/>
                <a:gd name="connsiteY39" fmla="*/ 146437 h 380116"/>
                <a:gd name="connsiteX40" fmla="*/ 152995 w 172441"/>
                <a:gd name="connsiteY40" fmla="*/ 91668 h 380116"/>
                <a:gd name="connsiteX41" fmla="*/ 146701 w 172441"/>
                <a:gd name="connsiteY41" fmla="*/ 34962 h 380116"/>
                <a:gd name="connsiteX42" fmla="*/ 100607 w 172441"/>
                <a:gd name="connsiteY42" fmla="*/ 1627 h 3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2441" h="380116">
                  <a:moveTo>
                    <a:pt x="100607" y="1627"/>
                  </a:moveTo>
                  <a:cubicBezTo>
                    <a:pt x="85533" y="-3044"/>
                    <a:pt x="68560" y="3486"/>
                    <a:pt x="56257" y="6936"/>
                  </a:cubicBezTo>
                  <a:cubicBezTo>
                    <a:pt x="43954" y="10386"/>
                    <a:pt x="34479" y="12967"/>
                    <a:pt x="26789" y="22326"/>
                  </a:cubicBezTo>
                  <a:cubicBezTo>
                    <a:pt x="19100" y="31686"/>
                    <a:pt x="13692" y="50742"/>
                    <a:pt x="10120" y="63093"/>
                  </a:cubicBezTo>
                  <a:cubicBezTo>
                    <a:pt x="6548" y="75444"/>
                    <a:pt x="6151" y="81350"/>
                    <a:pt x="5357" y="96431"/>
                  </a:cubicBezTo>
                  <a:cubicBezTo>
                    <a:pt x="4563" y="111512"/>
                    <a:pt x="5357" y="153581"/>
                    <a:pt x="5357" y="153581"/>
                  </a:cubicBezTo>
                  <a:cubicBezTo>
                    <a:pt x="5357" y="171043"/>
                    <a:pt x="6151" y="183744"/>
                    <a:pt x="5357" y="201206"/>
                  </a:cubicBezTo>
                  <a:cubicBezTo>
                    <a:pt x="4563" y="218668"/>
                    <a:pt x="1389" y="240100"/>
                    <a:pt x="595" y="258356"/>
                  </a:cubicBezTo>
                  <a:cubicBezTo>
                    <a:pt x="-199" y="276612"/>
                    <a:pt x="-199" y="295265"/>
                    <a:pt x="595" y="310743"/>
                  </a:cubicBezTo>
                  <a:cubicBezTo>
                    <a:pt x="1389" y="326221"/>
                    <a:pt x="2579" y="340029"/>
                    <a:pt x="5357" y="351224"/>
                  </a:cubicBezTo>
                  <a:cubicBezTo>
                    <a:pt x="8135" y="362419"/>
                    <a:pt x="10517" y="373548"/>
                    <a:pt x="17264" y="377914"/>
                  </a:cubicBezTo>
                  <a:cubicBezTo>
                    <a:pt x="24011" y="382280"/>
                    <a:pt x="38299" y="379088"/>
                    <a:pt x="45839" y="377418"/>
                  </a:cubicBezTo>
                  <a:cubicBezTo>
                    <a:pt x="53380" y="375748"/>
                    <a:pt x="58935" y="373052"/>
                    <a:pt x="62507" y="367893"/>
                  </a:cubicBezTo>
                  <a:cubicBezTo>
                    <a:pt x="66079" y="362734"/>
                    <a:pt x="68064" y="354796"/>
                    <a:pt x="67270" y="346462"/>
                  </a:cubicBezTo>
                  <a:cubicBezTo>
                    <a:pt x="66476" y="338128"/>
                    <a:pt x="59332" y="328603"/>
                    <a:pt x="57745" y="317887"/>
                  </a:cubicBezTo>
                  <a:cubicBezTo>
                    <a:pt x="56158" y="307171"/>
                    <a:pt x="56951" y="292090"/>
                    <a:pt x="57745" y="282168"/>
                  </a:cubicBezTo>
                  <a:cubicBezTo>
                    <a:pt x="58539" y="272246"/>
                    <a:pt x="60837" y="267484"/>
                    <a:pt x="62507" y="258356"/>
                  </a:cubicBezTo>
                  <a:cubicBezTo>
                    <a:pt x="64177" y="249228"/>
                    <a:pt x="67369" y="239702"/>
                    <a:pt x="67766" y="227399"/>
                  </a:cubicBezTo>
                  <a:cubicBezTo>
                    <a:pt x="68163" y="215096"/>
                    <a:pt x="65765" y="199221"/>
                    <a:pt x="64889" y="184537"/>
                  </a:cubicBezTo>
                  <a:cubicBezTo>
                    <a:pt x="64013" y="169853"/>
                    <a:pt x="62904" y="152787"/>
                    <a:pt x="62507" y="139293"/>
                  </a:cubicBezTo>
                  <a:cubicBezTo>
                    <a:pt x="62110" y="125799"/>
                    <a:pt x="59729" y="111908"/>
                    <a:pt x="62507" y="103574"/>
                  </a:cubicBezTo>
                  <a:cubicBezTo>
                    <a:pt x="65285" y="95240"/>
                    <a:pt x="73620" y="89287"/>
                    <a:pt x="79176" y="89287"/>
                  </a:cubicBezTo>
                  <a:cubicBezTo>
                    <a:pt x="84732" y="89287"/>
                    <a:pt x="93786" y="95637"/>
                    <a:pt x="95845" y="103574"/>
                  </a:cubicBezTo>
                  <a:cubicBezTo>
                    <a:pt x="97904" y="111512"/>
                    <a:pt x="92720" y="124609"/>
                    <a:pt x="91529" y="136912"/>
                  </a:cubicBezTo>
                  <a:cubicBezTo>
                    <a:pt x="90338" y="149215"/>
                    <a:pt x="89569" y="163899"/>
                    <a:pt x="88701" y="177393"/>
                  </a:cubicBezTo>
                  <a:cubicBezTo>
                    <a:pt x="87833" y="190887"/>
                    <a:pt x="86717" y="204777"/>
                    <a:pt x="86320" y="217874"/>
                  </a:cubicBezTo>
                  <a:cubicBezTo>
                    <a:pt x="85923" y="230971"/>
                    <a:pt x="86320" y="255974"/>
                    <a:pt x="86320" y="255974"/>
                  </a:cubicBezTo>
                  <a:cubicBezTo>
                    <a:pt x="86320" y="268674"/>
                    <a:pt x="85526" y="282168"/>
                    <a:pt x="86320" y="294074"/>
                  </a:cubicBezTo>
                  <a:cubicBezTo>
                    <a:pt x="87114" y="305980"/>
                    <a:pt x="88304" y="316696"/>
                    <a:pt x="91082" y="327412"/>
                  </a:cubicBezTo>
                  <a:cubicBezTo>
                    <a:pt x="93860" y="338128"/>
                    <a:pt x="98227" y="350034"/>
                    <a:pt x="102989" y="358368"/>
                  </a:cubicBezTo>
                  <a:cubicBezTo>
                    <a:pt x="107751" y="366702"/>
                    <a:pt x="111323" y="374243"/>
                    <a:pt x="119657" y="377418"/>
                  </a:cubicBezTo>
                  <a:cubicBezTo>
                    <a:pt x="127991" y="380593"/>
                    <a:pt x="144264" y="380196"/>
                    <a:pt x="152995" y="377418"/>
                  </a:cubicBezTo>
                  <a:cubicBezTo>
                    <a:pt x="161726" y="374640"/>
                    <a:pt x="170061" y="367818"/>
                    <a:pt x="172045" y="360749"/>
                  </a:cubicBezTo>
                  <a:cubicBezTo>
                    <a:pt x="174029" y="353680"/>
                    <a:pt x="168076" y="341749"/>
                    <a:pt x="164901" y="335002"/>
                  </a:cubicBezTo>
                  <a:cubicBezTo>
                    <a:pt x="161726" y="328255"/>
                    <a:pt x="156170" y="327486"/>
                    <a:pt x="152995" y="320268"/>
                  </a:cubicBezTo>
                  <a:cubicBezTo>
                    <a:pt x="149820" y="313050"/>
                    <a:pt x="147835" y="303202"/>
                    <a:pt x="145851" y="291693"/>
                  </a:cubicBezTo>
                  <a:cubicBezTo>
                    <a:pt x="143867" y="280184"/>
                    <a:pt x="142114" y="263118"/>
                    <a:pt x="141089" y="251212"/>
                  </a:cubicBezTo>
                  <a:cubicBezTo>
                    <a:pt x="140064" y="239306"/>
                    <a:pt x="139303" y="231368"/>
                    <a:pt x="139700" y="220256"/>
                  </a:cubicBezTo>
                  <a:cubicBezTo>
                    <a:pt x="140097" y="209144"/>
                    <a:pt x="142122" y="196840"/>
                    <a:pt x="143470" y="184537"/>
                  </a:cubicBezTo>
                  <a:cubicBezTo>
                    <a:pt x="144818" y="172234"/>
                    <a:pt x="146199" y="161915"/>
                    <a:pt x="147786" y="146437"/>
                  </a:cubicBezTo>
                  <a:cubicBezTo>
                    <a:pt x="149374" y="130959"/>
                    <a:pt x="152598" y="107146"/>
                    <a:pt x="152995" y="91668"/>
                  </a:cubicBezTo>
                  <a:cubicBezTo>
                    <a:pt x="153392" y="76190"/>
                    <a:pt x="155432" y="49969"/>
                    <a:pt x="146701" y="34962"/>
                  </a:cubicBezTo>
                  <a:cubicBezTo>
                    <a:pt x="137970" y="19955"/>
                    <a:pt x="115681" y="6298"/>
                    <a:pt x="100607" y="1627"/>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786" name="椭圆 284785">
              <a:extLst>
                <a:ext uri="{FF2B5EF4-FFF2-40B4-BE49-F238E27FC236}">
                  <a16:creationId xmlns:a16="http://schemas.microsoft.com/office/drawing/2014/main" id="{CEB01AA5-96E6-3F97-DC93-D2E3E023DEEC}"/>
                </a:ext>
              </a:extLst>
            </p:cNvPr>
            <p:cNvSpPr/>
            <p:nvPr/>
          </p:nvSpPr>
          <p:spPr>
            <a:xfrm rot="5400000">
              <a:off x="10859535" y="3712836"/>
              <a:ext cx="112699" cy="93518"/>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787" name="椭圆 284786">
              <a:extLst>
                <a:ext uri="{FF2B5EF4-FFF2-40B4-BE49-F238E27FC236}">
                  <a16:creationId xmlns:a16="http://schemas.microsoft.com/office/drawing/2014/main" id="{F255894E-2E43-86A1-40C7-4AF6C0F6DC44}"/>
                </a:ext>
              </a:extLst>
            </p:cNvPr>
            <p:cNvSpPr/>
            <p:nvPr/>
          </p:nvSpPr>
          <p:spPr>
            <a:xfrm rot="5400000">
              <a:off x="11475334" y="4985058"/>
              <a:ext cx="111111" cy="93518"/>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788" name="任意多边形 542">
              <a:extLst>
                <a:ext uri="{FF2B5EF4-FFF2-40B4-BE49-F238E27FC236}">
                  <a16:creationId xmlns:a16="http://schemas.microsoft.com/office/drawing/2014/main" id="{4376A73A-3153-746B-C874-E5988FF4D05A}"/>
                </a:ext>
              </a:extLst>
            </p:cNvPr>
            <p:cNvSpPr>
              <a:spLocks noChangeAspect="1"/>
            </p:cNvSpPr>
            <p:nvPr/>
          </p:nvSpPr>
          <p:spPr>
            <a:xfrm rot="5400000" flipV="1">
              <a:off x="11045780" y="5288344"/>
              <a:ext cx="114286" cy="252025"/>
            </a:xfrm>
            <a:custGeom>
              <a:avLst/>
              <a:gdLst>
                <a:gd name="connsiteX0" fmla="*/ 100607 w 172441"/>
                <a:gd name="connsiteY0" fmla="*/ 1963 h 384749"/>
                <a:gd name="connsiteX1" fmla="*/ 50601 w 172441"/>
                <a:gd name="connsiteY1" fmla="*/ 13870 h 384749"/>
                <a:gd name="connsiteX2" fmla="*/ 26789 w 172441"/>
                <a:gd name="connsiteY2" fmla="*/ 30538 h 384749"/>
                <a:gd name="connsiteX3" fmla="*/ 10120 w 172441"/>
                <a:gd name="connsiteY3" fmla="*/ 66257 h 384749"/>
                <a:gd name="connsiteX4" fmla="*/ 5357 w 172441"/>
                <a:gd name="connsiteY4" fmla="*/ 99595 h 384749"/>
                <a:gd name="connsiteX5" fmla="*/ 5357 w 172441"/>
                <a:gd name="connsiteY5" fmla="*/ 156745 h 384749"/>
                <a:gd name="connsiteX6" fmla="*/ 5357 w 172441"/>
                <a:gd name="connsiteY6" fmla="*/ 204370 h 384749"/>
                <a:gd name="connsiteX7" fmla="*/ 595 w 172441"/>
                <a:gd name="connsiteY7" fmla="*/ 261520 h 384749"/>
                <a:gd name="connsiteX8" fmla="*/ 595 w 172441"/>
                <a:gd name="connsiteY8" fmla="*/ 313907 h 384749"/>
                <a:gd name="connsiteX9" fmla="*/ 5357 w 172441"/>
                <a:gd name="connsiteY9" fmla="*/ 354388 h 384749"/>
                <a:gd name="connsiteX10" fmla="*/ 17264 w 172441"/>
                <a:gd name="connsiteY10" fmla="*/ 382963 h 384749"/>
                <a:gd name="connsiteX11" fmla="*/ 45839 w 172441"/>
                <a:gd name="connsiteY11" fmla="*/ 380582 h 384749"/>
                <a:gd name="connsiteX12" fmla="*/ 62507 w 172441"/>
                <a:gd name="connsiteY12" fmla="*/ 371057 h 384749"/>
                <a:gd name="connsiteX13" fmla="*/ 67270 w 172441"/>
                <a:gd name="connsiteY13" fmla="*/ 349626 h 384749"/>
                <a:gd name="connsiteX14" fmla="*/ 57745 w 172441"/>
                <a:gd name="connsiteY14" fmla="*/ 321051 h 384749"/>
                <a:gd name="connsiteX15" fmla="*/ 57745 w 172441"/>
                <a:gd name="connsiteY15" fmla="*/ 285332 h 384749"/>
                <a:gd name="connsiteX16" fmla="*/ 62507 w 172441"/>
                <a:gd name="connsiteY16" fmla="*/ 261520 h 384749"/>
                <a:gd name="connsiteX17" fmla="*/ 69651 w 172441"/>
                <a:gd name="connsiteY17" fmla="*/ 230563 h 384749"/>
                <a:gd name="connsiteX18" fmla="*/ 64889 w 172441"/>
                <a:gd name="connsiteY18" fmla="*/ 187701 h 384749"/>
                <a:gd name="connsiteX19" fmla="*/ 62507 w 172441"/>
                <a:gd name="connsiteY19" fmla="*/ 142457 h 384749"/>
                <a:gd name="connsiteX20" fmla="*/ 62507 w 172441"/>
                <a:gd name="connsiteY20" fmla="*/ 106738 h 384749"/>
                <a:gd name="connsiteX21" fmla="*/ 79176 w 172441"/>
                <a:gd name="connsiteY21" fmla="*/ 92451 h 384749"/>
                <a:gd name="connsiteX22" fmla="*/ 95845 w 172441"/>
                <a:gd name="connsiteY22" fmla="*/ 106738 h 384749"/>
                <a:gd name="connsiteX23" fmla="*/ 88701 w 172441"/>
                <a:gd name="connsiteY23" fmla="*/ 140076 h 384749"/>
                <a:gd name="connsiteX24" fmla="*/ 88701 w 172441"/>
                <a:gd name="connsiteY24" fmla="*/ 180557 h 384749"/>
                <a:gd name="connsiteX25" fmla="*/ 86320 w 172441"/>
                <a:gd name="connsiteY25" fmla="*/ 221038 h 384749"/>
                <a:gd name="connsiteX26" fmla="*/ 86320 w 172441"/>
                <a:gd name="connsiteY26" fmla="*/ 259138 h 384749"/>
                <a:gd name="connsiteX27" fmla="*/ 86320 w 172441"/>
                <a:gd name="connsiteY27" fmla="*/ 297238 h 384749"/>
                <a:gd name="connsiteX28" fmla="*/ 91082 w 172441"/>
                <a:gd name="connsiteY28" fmla="*/ 330576 h 384749"/>
                <a:gd name="connsiteX29" fmla="*/ 102989 w 172441"/>
                <a:gd name="connsiteY29" fmla="*/ 361532 h 384749"/>
                <a:gd name="connsiteX30" fmla="*/ 119657 w 172441"/>
                <a:gd name="connsiteY30" fmla="*/ 380582 h 384749"/>
                <a:gd name="connsiteX31" fmla="*/ 152995 w 172441"/>
                <a:gd name="connsiteY31" fmla="*/ 380582 h 384749"/>
                <a:gd name="connsiteX32" fmla="*/ 172045 w 172441"/>
                <a:gd name="connsiteY32" fmla="*/ 363913 h 384749"/>
                <a:gd name="connsiteX33" fmla="*/ 164901 w 172441"/>
                <a:gd name="connsiteY33" fmla="*/ 335338 h 384749"/>
                <a:gd name="connsiteX34" fmla="*/ 152995 w 172441"/>
                <a:gd name="connsiteY34" fmla="*/ 323432 h 384749"/>
                <a:gd name="connsiteX35" fmla="*/ 145851 w 172441"/>
                <a:gd name="connsiteY35" fmla="*/ 294857 h 384749"/>
                <a:gd name="connsiteX36" fmla="*/ 141089 w 172441"/>
                <a:gd name="connsiteY36" fmla="*/ 254376 h 384749"/>
                <a:gd name="connsiteX37" fmla="*/ 143470 w 172441"/>
                <a:gd name="connsiteY37" fmla="*/ 223420 h 384749"/>
                <a:gd name="connsiteX38" fmla="*/ 143470 w 172441"/>
                <a:gd name="connsiteY38" fmla="*/ 187701 h 384749"/>
                <a:gd name="connsiteX39" fmla="*/ 150614 w 172441"/>
                <a:gd name="connsiteY39" fmla="*/ 149601 h 384749"/>
                <a:gd name="connsiteX40" fmla="*/ 152995 w 172441"/>
                <a:gd name="connsiteY40" fmla="*/ 94832 h 384749"/>
                <a:gd name="connsiteX41" fmla="*/ 152995 w 172441"/>
                <a:gd name="connsiteY41" fmla="*/ 56732 h 384749"/>
                <a:gd name="connsiteX42" fmla="*/ 100607 w 172441"/>
                <a:gd name="connsiteY42" fmla="*/ 1963 h 384749"/>
                <a:gd name="connsiteX0" fmla="*/ 100607 w 172441"/>
                <a:gd name="connsiteY0" fmla="*/ 2292 h 385078"/>
                <a:gd name="connsiteX1" fmla="*/ 53429 w 172441"/>
                <a:gd name="connsiteY1" fmla="*/ 12314 h 385078"/>
                <a:gd name="connsiteX2" fmla="*/ 26789 w 172441"/>
                <a:gd name="connsiteY2" fmla="*/ 30867 h 385078"/>
                <a:gd name="connsiteX3" fmla="*/ 10120 w 172441"/>
                <a:gd name="connsiteY3" fmla="*/ 66586 h 385078"/>
                <a:gd name="connsiteX4" fmla="*/ 5357 w 172441"/>
                <a:gd name="connsiteY4" fmla="*/ 99924 h 385078"/>
                <a:gd name="connsiteX5" fmla="*/ 5357 w 172441"/>
                <a:gd name="connsiteY5" fmla="*/ 157074 h 385078"/>
                <a:gd name="connsiteX6" fmla="*/ 5357 w 172441"/>
                <a:gd name="connsiteY6" fmla="*/ 204699 h 385078"/>
                <a:gd name="connsiteX7" fmla="*/ 595 w 172441"/>
                <a:gd name="connsiteY7" fmla="*/ 261849 h 385078"/>
                <a:gd name="connsiteX8" fmla="*/ 595 w 172441"/>
                <a:gd name="connsiteY8" fmla="*/ 314236 h 385078"/>
                <a:gd name="connsiteX9" fmla="*/ 5357 w 172441"/>
                <a:gd name="connsiteY9" fmla="*/ 354717 h 385078"/>
                <a:gd name="connsiteX10" fmla="*/ 17264 w 172441"/>
                <a:gd name="connsiteY10" fmla="*/ 383292 h 385078"/>
                <a:gd name="connsiteX11" fmla="*/ 45839 w 172441"/>
                <a:gd name="connsiteY11" fmla="*/ 380911 h 385078"/>
                <a:gd name="connsiteX12" fmla="*/ 62507 w 172441"/>
                <a:gd name="connsiteY12" fmla="*/ 371386 h 385078"/>
                <a:gd name="connsiteX13" fmla="*/ 67270 w 172441"/>
                <a:gd name="connsiteY13" fmla="*/ 349955 h 385078"/>
                <a:gd name="connsiteX14" fmla="*/ 57745 w 172441"/>
                <a:gd name="connsiteY14" fmla="*/ 321380 h 385078"/>
                <a:gd name="connsiteX15" fmla="*/ 57745 w 172441"/>
                <a:gd name="connsiteY15" fmla="*/ 285661 h 385078"/>
                <a:gd name="connsiteX16" fmla="*/ 62507 w 172441"/>
                <a:gd name="connsiteY16" fmla="*/ 261849 h 385078"/>
                <a:gd name="connsiteX17" fmla="*/ 69651 w 172441"/>
                <a:gd name="connsiteY17" fmla="*/ 230892 h 385078"/>
                <a:gd name="connsiteX18" fmla="*/ 64889 w 172441"/>
                <a:gd name="connsiteY18" fmla="*/ 188030 h 385078"/>
                <a:gd name="connsiteX19" fmla="*/ 62507 w 172441"/>
                <a:gd name="connsiteY19" fmla="*/ 142786 h 385078"/>
                <a:gd name="connsiteX20" fmla="*/ 62507 w 172441"/>
                <a:gd name="connsiteY20" fmla="*/ 107067 h 385078"/>
                <a:gd name="connsiteX21" fmla="*/ 79176 w 172441"/>
                <a:gd name="connsiteY21" fmla="*/ 92780 h 385078"/>
                <a:gd name="connsiteX22" fmla="*/ 95845 w 172441"/>
                <a:gd name="connsiteY22" fmla="*/ 107067 h 385078"/>
                <a:gd name="connsiteX23" fmla="*/ 88701 w 172441"/>
                <a:gd name="connsiteY23" fmla="*/ 140405 h 385078"/>
                <a:gd name="connsiteX24" fmla="*/ 88701 w 172441"/>
                <a:gd name="connsiteY24" fmla="*/ 180886 h 385078"/>
                <a:gd name="connsiteX25" fmla="*/ 86320 w 172441"/>
                <a:gd name="connsiteY25" fmla="*/ 221367 h 385078"/>
                <a:gd name="connsiteX26" fmla="*/ 86320 w 172441"/>
                <a:gd name="connsiteY26" fmla="*/ 259467 h 385078"/>
                <a:gd name="connsiteX27" fmla="*/ 86320 w 172441"/>
                <a:gd name="connsiteY27" fmla="*/ 297567 h 385078"/>
                <a:gd name="connsiteX28" fmla="*/ 91082 w 172441"/>
                <a:gd name="connsiteY28" fmla="*/ 330905 h 385078"/>
                <a:gd name="connsiteX29" fmla="*/ 102989 w 172441"/>
                <a:gd name="connsiteY29" fmla="*/ 361861 h 385078"/>
                <a:gd name="connsiteX30" fmla="*/ 119657 w 172441"/>
                <a:gd name="connsiteY30" fmla="*/ 380911 h 385078"/>
                <a:gd name="connsiteX31" fmla="*/ 152995 w 172441"/>
                <a:gd name="connsiteY31" fmla="*/ 380911 h 385078"/>
                <a:gd name="connsiteX32" fmla="*/ 172045 w 172441"/>
                <a:gd name="connsiteY32" fmla="*/ 364242 h 385078"/>
                <a:gd name="connsiteX33" fmla="*/ 164901 w 172441"/>
                <a:gd name="connsiteY33" fmla="*/ 335667 h 385078"/>
                <a:gd name="connsiteX34" fmla="*/ 152995 w 172441"/>
                <a:gd name="connsiteY34" fmla="*/ 323761 h 385078"/>
                <a:gd name="connsiteX35" fmla="*/ 145851 w 172441"/>
                <a:gd name="connsiteY35" fmla="*/ 295186 h 385078"/>
                <a:gd name="connsiteX36" fmla="*/ 141089 w 172441"/>
                <a:gd name="connsiteY36" fmla="*/ 254705 h 385078"/>
                <a:gd name="connsiteX37" fmla="*/ 143470 w 172441"/>
                <a:gd name="connsiteY37" fmla="*/ 223749 h 385078"/>
                <a:gd name="connsiteX38" fmla="*/ 143470 w 172441"/>
                <a:gd name="connsiteY38" fmla="*/ 188030 h 385078"/>
                <a:gd name="connsiteX39" fmla="*/ 150614 w 172441"/>
                <a:gd name="connsiteY39" fmla="*/ 149930 h 385078"/>
                <a:gd name="connsiteX40" fmla="*/ 152995 w 172441"/>
                <a:gd name="connsiteY40" fmla="*/ 95161 h 385078"/>
                <a:gd name="connsiteX41" fmla="*/ 152995 w 172441"/>
                <a:gd name="connsiteY41" fmla="*/ 57061 h 385078"/>
                <a:gd name="connsiteX42" fmla="*/ 100607 w 172441"/>
                <a:gd name="connsiteY42" fmla="*/ 2292 h 385078"/>
                <a:gd name="connsiteX0" fmla="*/ 100607 w 172441"/>
                <a:gd name="connsiteY0" fmla="*/ 2626 h 382584"/>
                <a:gd name="connsiteX1" fmla="*/ 53429 w 172441"/>
                <a:gd name="connsiteY1" fmla="*/ 9820 h 382584"/>
                <a:gd name="connsiteX2" fmla="*/ 26789 w 172441"/>
                <a:gd name="connsiteY2" fmla="*/ 28373 h 382584"/>
                <a:gd name="connsiteX3" fmla="*/ 10120 w 172441"/>
                <a:gd name="connsiteY3" fmla="*/ 64092 h 382584"/>
                <a:gd name="connsiteX4" fmla="*/ 5357 w 172441"/>
                <a:gd name="connsiteY4" fmla="*/ 97430 h 382584"/>
                <a:gd name="connsiteX5" fmla="*/ 5357 w 172441"/>
                <a:gd name="connsiteY5" fmla="*/ 154580 h 382584"/>
                <a:gd name="connsiteX6" fmla="*/ 5357 w 172441"/>
                <a:gd name="connsiteY6" fmla="*/ 202205 h 382584"/>
                <a:gd name="connsiteX7" fmla="*/ 595 w 172441"/>
                <a:gd name="connsiteY7" fmla="*/ 259355 h 382584"/>
                <a:gd name="connsiteX8" fmla="*/ 595 w 172441"/>
                <a:gd name="connsiteY8" fmla="*/ 311742 h 382584"/>
                <a:gd name="connsiteX9" fmla="*/ 5357 w 172441"/>
                <a:gd name="connsiteY9" fmla="*/ 352223 h 382584"/>
                <a:gd name="connsiteX10" fmla="*/ 17264 w 172441"/>
                <a:gd name="connsiteY10" fmla="*/ 380798 h 382584"/>
                <a:gd name="connsiteX11" fmla="*/ 45839 w 172441"/>
                <a:gd name="connsiteY11" fmla="*/ 378417 h 382584"/>
                <a:gd name="connsiteX12" fmla="*/ 62507 w 172441"/>
                <a:gd name="connsiteY12" fmla="*/ 368892 h 382584"/>
                <a:gd name="connsiteX13" fmla="*/ 67270 w 172441"/>
                <a:gd name="connsiteY13" fmla="*/ 347461 h 382584"/>
                <a:gd name="connsiteX14" fmla="*/ 57745 w 172441"/>
                <a:gd name="connsiteY14" fmla="*/ 318886 h 382584"/>
                <a:gd name="connsiteX15" fmla="*/ 57745 w 172441"/>
                <a:gd name="connsiteY15" fmla="*/ 283167 h 382584"/>
                <a:gd name="connsiteX16" fmla="*/ 62507 w 172441"/>
                <a:gd name="connsiteY16" fmla="*/ 259355 h 382584"/>
                <a:gd name="connsiteX17" fmla="*/ 69651 w 172441"/>
                <a:gd name="connsiteY17" fmla="*/ 228398 h 382584"/>
                <a:gd name="connsiteX18" fmla="*/ 64889 w 172441"/>
                <a:gd name="connsiteY18" fmla="*/ 185536 h 382584"/>
                <a:gd name="connsiteX19" fmla="*/ 62507 w 172441"/>
                <a:gd name="connsiteY19" fmla="*/ 140292 h 382584"/>
                <a:gd name="connsiteX20" fmla="*/ 62507 w 172441"/>
                <a:gd name="connsiteY20" fmla="*/ 104573 h 382584"/>
                <a:gd name="connsiteX21" fmla="*/ 79176 w 172441"/>
                <a:gd name="connsiteY21" fmla="*/ 90286 h 382584"/>
                <a:gd name="connsiteX22" fmla="*/ 95845 w 172441"/>
                <a:gd name="connsiteY22" fmla="*/ 104573 h 382584"/>
                <a:gd name="connsiteX23" fmla="*/ 88701 w 172441"/>
                <a:gd name="connsiteY23" fmla="*/ 137911 h 382584"/>
                <a:gd name="connsiteX24" fmla="*/ 88701 w 172441"/>
                <a:gd name="connsiteY24" fmla="*/ 178392 h 382584"/>
                <a:gd name="connsiteX25" fmla="*/ 86320 w 172441"/>
                <a:gd name="connsiteY25" fmla="*/ 218873 h 382584"/>
                <a:gd name="connsiteX26" fmla="*/ 86320 w 172441"/>
                <a:gd name="connsiteY26" fmla="*/ 256973 h 382584"/>
                <a:gd name="connsiteX27" fmla="*/ 86320 w 172441"/>
                <a:gd name="connsiteY27" fmla="*/ 295073 h 382584"/>
                <a:gd name="connsiteX28" fmla="*/ 91082 w 172441"/>
                <a:gd name="connsiteY28" fmla="*/ 328411 h 382584"/>
                <a:gd name="connsiteX29" fmla="*/ 102989 w 172441"/>
                <a:gd name="connsiteY29" fmla="*/ 359367 h 382584"/>
                <a:gd name="connsiteX30" fmla="*/ 119657 w 172441"/>
                <a:gd name="connsiteY30" fmla="*/ 378417 h 382584"/>
                <a:gd name="connsiteX31" fmla="*/ 152995 w 172441"/>
                <a:gd name="connsiteY31" fmla="*/ 378417 h 382584"/>
                <a:gd name="connsiteX32" fmla="*/ 172045 w 172441"/>
                <a:gd name="connsiteY32" fmla="*/ 361748 h 382584"/>
                <a:gd name="connsiteX33" fmla="*/ 164901 w 172441"/>
                <a:gd name="connsiteY33" fmla="*/ 333173 h 382584"/>
                <a:gd name="connsiteX34" fmla="*/ 152995 w 172441"/>
                <a:gd name="connsiteY34" fmla="*/ 321267 h 382584"/>
                <a:gd name="connsiteX35" fmla="*/ 145851 w 172441"/>
                <a:gd name="connsiteY35" fmla="*/ 292692 h 382584"/>
                <a:gd name="connsiteX36" fmla="*/ 141089 w 172441"/>
                <a:gd name="connsiteY36" fmla="*/ 252211 h 382584"/>
                <a:gd name="connsiteX37" fmla="*/ 143470 w 172441"/>
                <a:gd name="connsiteY37" fmla="*/ 221255 h 382584"/>
                <a:gd name="connsiteX38" fmla="*/ 143470 w 172441"/>
                <a:gd name="connsiteY38" fmla="*/ 185536 h 382584"/>
                <a:gd name="connsiteX39" fmla="*/ 150614 w 172441"/>
                <a:gd name="connsiteY39" fmla="*/ 147436 h 382584"/>
                <a:gd name="connsiteX40" fmla="*/ 152995 w 172441"/>
                <a:gd name="connsiteY40" fmla="*/ 92667 h 382584"/>
                <a:gd name="connsiteX41" fmla="*/ 152995 w 172441"/>
                <a:gd name="connsiteY41" fmla="*/ 54567 h 382584"/>
                <a:gd name="connsiteX42" fmla="*/ 100607 w 172441"/>
                <a:gd name="connsiteY42" fmla="*/ 2626 h 382584"/>
                <a:gd name="connsiteX0" fmla="*/ 100607 w 172441"/>
                <a:gd name="connsiteY0" fmla="*/ 2560 h 382518"/>
                <a:gd name="connsiteX1" fmla="*/ 53429 w 172441"/>
                <a:gd name="connsiteY1" fmla="*/ 9754 h 382518"/>
                <a:gd name="connsiteX2" fmla="*/ 26789 w 172441"/>
                <a:gd name="connsiteY2" fmla="*/ 28307 h 382518"/>
                <a:gd name="connsiteX3" fmla="*/ 10120 w 172441"/>
                <a:gd name="connsiteY3" fmla="*/ 64026 h 382518"/>
                <a:gd name="connsiteX4" fmla="*/ 5357 w 172441"/>
                <a:gd name="connsiteY4" fmla="*/ 97364 h 382518"/>
                <a:gd name="connsiteX5" fmla="*/ 5357 w 172441"/>
                <a:gd name="connsiteY5" fmla="*/ 154514 h 382518"/>
                <a:gd name="connsiteX6" fmla="*/ 5357 w 172441"/>
                <a:gd name="connsiteY6" fmla="*/ 202139 h 382518"/>
                <a:gd name="connsiteX7" fmla="*/ 595 w 172441"/>
                <a:gd name="connsiteY7" fmla="*/ 259289 h 382518"/>
                <a:gd name="connsiteX8" fmla="*/ 595 w 172441"/>
                <a:gd name="connsiteY8" fmla="*/ 311676 h 382518"/>
                <a:gd name="connsiteX9" fmla="*/ 5357 w 172441"/>
                <a:gd name="connsiteY9" fmla="*/ 352157 h 382518"/>
                <a:gd name="connsiteX10" fmla="*/ 17264 w 172441"/>
                <a:gd name="connsiteY10" fmla="*/ 380732 h 382518"/>
                <a:gd name="connsiteX11" fmla="*/ 45839 w 172441"/>
                <a:gd name="connsiteY11" fmla="*/ 378351 h 382518"/>
                <a:gd name="connsiteX12" fmla="*/ 62507 w 172441"/>
                <a:gd name="connsiteY12" fmla="*/ 368826 h 382518"/>
                <a:gd name="connsiteX13" fmla="*/ 67270 w 172441"/>
                <a:gd name="connsiteY13" fmla="*/ 347395 h 382518"/>
                <a:gd name="connsiteX14" fmla="*/ 57745 w 172441"/>
                <a:gd name="connsiteY14" fmla="*/ 318820 h 382518"/>
                <a:gd name="connsiteX15" fmla="*/ 57745 w 172441"/>
                <a:gd name="connsiteY15" fmla="*/ 283101 h 382518"/>
                <a:gd name="connsiteX16" fmla="*/ 62507 w 172441"/>
                <a:gd name="connsiteY16" fmla="*/ 259289 h 382518"/>
                <a:gd name="connsiteX17" fmla="*/ 69651 w 172441"/>
                <a:gd name="connsiteY17" fmla="*/ 228332 h 382518"/>
                <a:gd name="connsiteX18" fmla="*/ 64889 w 172441"/>
                <a:gd name="connsiteY18" fmla="*/ 185470 h 382518"/>
                <a:gd name="connsiteX19" fmla="*/ 62507 w 172441"/>
                <a:gd name="connsiteY19" fmla="*/ 140226 h 382518"/>
                <a:gd name="connsiteX20" fmla="*/ 62507 w 172441"/>
                <a:gd name="connsiteY20" fmla="*/ 104507 h 382518"/>
                <a:gd name="connsiteX21" fmla="*/ 79176 w 172441"/>
                <a:gd name="connsiteY21" fmla="*/ 90220 h 382518"/>
                <a:gd name="connsiteX22" fmla="*/ 95845 w 172441"/>
                <a:gd name="connsiteY22" fmla="*/ 104507 h 382518"/>
                <a:gd name="connsiteX23" fmla="*/ 88701 w 172441"/>
                <a:gd name="connsiteY23" fmla="*/ 137845 h 382518"/>
                <a:gd name="connsiteX24" fmla="*/ 88701 w 172441"/>
                <a:gd name="connsiteY24" fmla="*/ 178326 h 382518"/>
                <a:gd name="connsiteX25" fmla="*/ 86320 w 172441"/>
                <a:gd name="connsiteY25" fmla="*/ 218807 h 382518"/>
                <a:gd name="connsiteX26" fmla="*/ 86320 w 172441"/>
                <a:gd name="connsiteY26" fmla="*/ 256907 h 382518"/>
                <a:gd name="connsiteX27" fmla="*/ 86320 w 172441"/>
                <a:gd name="connsiteY27" fmla="*/ 295007 h 382518"/>
                <a:gd name="connsiteX28" fmla="*/ 91082 w 172441"/>
                <a:gd name="connsiteY28" fmla="*/ 328345 h 382518"/>
                <a:gd name="connsiteX29" fmla="*/ 102989 w 172441"/>
                <a:gd name="connsiteY29" fmla="*/ 359301 h 382518"/>
                <a:gd name="connsiteX30" fmla="*/ 119657 w 172441"/>
                <a:gd name="connsiteY30" fmla="*/ 378351 h 382518"/>
                <a:gd name="connsiteX31" fmla="*/ 152995 w 172441"/>
                <a:gd name="connsiteY31" fmla="*/ 378351 h 382518"/>
                <a:gd name="connsiteX32" fmla="*/ 172045 w 172441"/>
                <a:gd name="connsiteY32" fmla="*/ 361682 h 382518"/>
                <a:gd name="connsiteX33" fmla="*/ 164901 w 172441"/>
                <a:gd name="connsiteY33" fmla="*/ 333107 h 382518"/>
                <a:gd name="connsiteX34" fmla="*/ 152995 w 172441"/>
                <a:gd name="connsiteY34" fmla="*/ 321201 h 382518"/>
                <a:gd name="connsiteX35" fmla="*/ 145851 w 172441"/>
                <a:gd name="connsiteY35" fmla="*/ 292626 h 382518"/>
                <a:gd name="connsiteX36" fmla="*/ 141089 w 172441"/>
                <a:gd name="connsiteY36" fmla="*/ 252145 h 382518"/>
                <a:gd name="connsiteX37" fmla="*/ 143470 w 172441"/>
                <a:gd name="connsiteY37" fmla="*/ 221189 h 382518"/>
                <a:gd name="connsiteX38" fmla="*/ 143470 w 172441"/>
                <a:gd name="connsiteY38" fmla="*/ 185470 h 382518"/>
                <a:gd name="connsiteX39" fmla="*/ 150614 w 172441"/>
                <a:gd name="connsiteY39" fmla="*/ 147370 h 382518"/>
                <a:gd name="connsiteX40" fmla="*/ 152995 w 172441"/>
                <a:gd name="connsiteY40" fmla="*/ 92601 h 382518"/>
                <a:gd name="connsiteX41" fmla="*/ 149225 w 172441"/>
                <a:gd name="connsiteY41" fmla="*/ 53559 h 382518"/>
                <a:gd name="connsiteX42" fmla="*/ 100607 w 172441"/>
                <a:gd name="connsiteY42" fmla="*/ 2560 h 382518"/>
                <a:gd name="connsiteX0" fmla="*/ 100607 w 172441"/>
                <a:gd name="connsiteY0" fmla="*/ 2560 h 382518"/>
                <a:gd name="connsiteX1" fmla="*/ 53429 w 172441"/>
                <a:gd name="connsiteY1" fmla="*/ 9754 h 382518"/>
                <a:gd name="connsiteX2" fmla="*/ 26789 w 172441"/>
                <a:gd name="connsiteY2" fmla="*/ 28307 h 382518"/>
                <a:gd name="connsiteX3" fmla="*/ 10120 w 172441"/>
                <a:gd name="connsiteY3" fmla="*/ 64026 h 382518"/>
                <a:gd name="connsiteX4" fmla="*/ 5357 w 172441"/>
                <a:gd name="connsiteY4" fmla="*/ 97364 h 382518"/>
                <a:gd name="connsiteX5" fmla="*/ 5357 w 172441"/>
                <a:gd name="connsiteY5" fmla="*/ 154514 h 382518"/>
                <a:gd name="connsiteX6" fmla="*/ 5357 w 172441"/>
                <a:gd name="connsiteY6" fmla="*/ 202139 h 382518"/>
                <a:gd name="connsiteX7" fmla="*/ 595 w 172441"/>
                <a:gd name="connsiteY7" fmla="*/ 259289 h 382518"/>
                <a:gd name="connsiteX8" fmla="*/ 595 w 172441"/>
                <a:gd name="connsiteY8" fmla="*/ 311676 h 382518"/>
                <a:gd name="connsiteX9" fmla="*/ 5357 w 172441"/>
                <a:gd name="connsiteY9" fmla="*/ 352157 h 382518"/>
                <a:gd name="connsiteX10" fmla="*/ 17264 w 172441"/>
                <a:gd name="connsiteY10" fmla="*/ 380732 h 382518"/>
                <a:gd name="connsiteX11" fmla="*/ 45839 w 172441"/>
                <a:gd name="connsiteY11" fmla="*/ 378351 h 382518"/>
                <a:gd name="connsiteX12" fmla="*/ 62507 w 172441"/>
                <a:gd name="connsiteY12" fmla="*/ 368826 h 382518"/>
                <a:gd name="connsiteX13" fmla="*/ 67270 w 172441"/>
                <a:gd name="connsiteY13" fmla="*/ 347395 h 382518"/>
                <a:gd name="connsiteX14" fmla="*/ 57745 w 172441"/>
                <a:gd name="connsiteY14" fmla="*/ 318820 h 382518"/>
                <a:gd name="connsiteX15" fmla="*/ 57745 w 172441"/>
                <a:gd name="connsiteY15" fmla="*/ 283101 h 382518"/>
                <a:gd name="connsiteX16" fmla="*/ 62507 w 172441"/>
                <a:gd name="connsiteY16" fmla="*/ 259289 h 382518"/>
                <a:gd name="connsiteX17" fmla="*/ 69651 w 172441"/>
                <a:gd name="connsiteY17" fmla="*/ 228332 h 382518"/>
                <a:gd name="connsiteX18" fmla="*/ 64889 w 172441"/>
                <a:gd name="connsiteY18" fmla="*/ 185470 h 382518"/>
                <a:gd name="connsiteX19" fmla="*/ 62507 w 172441"/>
                <a:gd name="connsiteY19" fmla="*/ 140226 h 382518"/>
                <a:gd name="connsiteX20" fmla="*/ 62507 w 172441"/>
                <a:gd name="connsiteY20" fmla="*/ 104507 h 382518"/>
                <a:gd name="connsiteX21" fmla="*/ 79176 w 172441"/>
                <a:gd name="connsiteY21" fmla="*/ 90220 h 382518"/>
                <a:gd name="connsiteX22" fmla="*/ 95845 w 172441"/>
                <a:gd name="connsiteY22" fmla="*/ 104507 h 382518"/>
                <a:gd name="connsiteX23" fmla="*/ 88701 w 172441"/>
                <a:gd name="connsiteY23" fmla="*/ 137845 h 382518"/>
                <a:gd name="connsiteX24" fmla="*/ 88701 w 172441"/>
                <a:gd name="connsiteY24" fmla="*/ 178326 h 382518"/>
                <a:gd name="connsiteX25" fmla="*/ 86320 w 172441"/>
                <a:gd name="connsiteY25" fmla="*/ 218807 h 382518"/>
                <a:gd name="connsiteX26" fmla="*/ 86320 w 172441"/>
                <a:gd name="connsiteY26" fmla="*/ 256907 h 382518"/>
                <a:gd name="connsiteX27" fmla="*/ 86320 w 172441"/>
                <a:gd name="connsiteY27" fmla="*/ 295007 h 382518"/>
                <a:gd name="connsiteX28" fmla="*/ 91082 w 172441"/>
                <a:gd name="connsiteY28" fmla="*/ 328345 h 382518"/>
                <a:gd name="connsiteX29" fmla="*/ 102989 w 172441"/>
                <a:gd name="connsiteY29" fmla="*/ 359301 h 382518"/>
                <a:gd name="connsiteX30" fmla="*/ 119657 w 172441"/>
                <a:gd name="connsiteY30" fmla="*/ 378351 h 382518"/>
                <a:gd name="connsiteX31" fmla="*/ 152995 w 172441"/>
                <a:gd name="connsiteY31" fmla="*/ 378351 h 382518"/>
                <a:gd name="connsiteX32" fmla="*/ 172045 w 172441"/>
                <a:gd name="connsiteY32" fmla="*/ 361682 h 382518"/>
                <a:gd name="connsiteX33" fmla="*/ 164901 w 172441"/>
                <a:gd name="connsiteY33" fmla="*/ 333107 h 382518"/>
                <a:gd name="connsiteX34" fmla="*/ 152995 w 172441"/>
                <a:gd name="connsiteY34" fmla="*/ 321201 h 382518"/>
                <a:gd name="connsiteX35" fmla="*/ 145851 w 172441"/>
                <a:gd name="connsiteY35" fmla="*/ 292626 h 382518"/>
                <a:gd name="connsiteX36" fmla="*/ 141089 w 172441"/>
                <a:gd name="connsiteY36" fmla="*/ 252145 h 382518"/>
                <a:gd name="connsiteX37" fmla="*/ 139700 w 172441"/>
                <a:gd name="connsiteY37" fmla="*/ 221189 h 382518"/>
                <a:gd name="connsiteX38" fmla="*/ 143470 w 172441"/>
                <a:gd name="connsiteY38" fmla="*/ 185470 h 382518"/>
                <a:gd name="connsiteX39" fmla="*/ 150614 w 172441"/>
                <a:gd name="connsiteY39" fmla="*/ 147370 h 382518"/>
                <a:gd name="connsiteX40" fmla="*/ 152995 w 172441"/>
                <a:gd name="connsiteY40" fmla="*/ 92601 h 382518"/>
                <a:gd name="connsiteX41" fmla="*/ 149225 w 172441"/>
                <a:gd name="connsiteY41" fmla="*/ 53559 h 382518"/>
                <a:gd name="connsiteX42" fmla="*/ 100607 w 172441"/>
                <a:gd name="connsiteY42" fmla="*/ 2560 h 382518"/>
                <a:gd name="connsiteX0" fmla="*/ 100607 w 172441"/>
                <a:gd name="connsiteY0" fmla="*/ 2560 h 382518"/>
                <a:gd name="connsiteX1" fmla="*/ 53429 w 172441"/>
                <a:gd name="connsiteY1" fmla="*/ 9754 h 382518"/>
                <a:gd name="connsiteX2" fmla="*/ 26789 w 172441"/>
                <a:gd name="connsiteY2" fmla="*/ 28307 h 382518"/>
                <a:gd name="connsiteX3" fmla="*/ 10120 w 172441"/>
                <a:gd name="connsiteY3" fmla="*/ 64026 h 382518"/>
                <a:gd name="connsiteX4" fmla="*/ 5357 w 172441"/>
                <a:gd name="connsiteY4" fmla="*/ 97364 h 382518"/>
                <a:gd name="connsiteX5" fmla="*/ 5357 w 172441"/>
                <a:gd name="connsiteY5" fmla="*/ 154514 h 382518"/>
                <a:gd name="connsiteX6" fmla="*/ 5357 w 172441"/>
                <a:gd name="connsiteY6" fmla="*/ 202139 h 382518"/>
                <a:gd name="connsiteX7" fmla="*/ 595 w 172441"/>
                <a:gd name="connsiteY7" fmla="*/ 259289 h 382518"/>
                <a:gd name="connsiteX8" fmla="*/ 595 w 172441"/>
                <a:gd name="connsiteY8" fmla="*/ 311676 h 382518"/>
                <a:gd name="connsiteX9" fmla="*/ 5357 w 172441"/>
                <a:gd name="connsiteY9" fmla="*/ 352157 h 382518"/>
                <a:gd name="connsiteX10" fmla="*/ 17264 w 172441"/>
                <a:gd name="connsiteY10" fmla="*/ 380732 h 382518"/>
                <a:gd name="connsiteX11" fmla="*/ 45839 w 172441"/>
                <a:gd name="connsiteY11" fmla="*/ 378351 h 382518"/>
                <a:gd name="connsiteX12" fmla="*/ 62507 w 172441"/>
                <a:gd name="connsiteY12" fmla="*/ 368826 h 382518"/>
                <a:gd name="connsiteX13" fmla="*/ 67270 w 172441"/>
                <a:gd name="connsiteY13" fmla="*/ 347395 h 382518"/>
                <a:gd name="connsiteX14" fmla="*/ 57745 w 172441"/>
                <a:gd name="connsiteY14" fmla="*/ 318820 h 382518"/>
                <a:gd name="connsiteX15" fmla="*/ 57745 w 172441"/>
                <a:gd name="connsiteY15" fmla="*/ 283101 h 382518"/>
                <a:gd name="connsiteX16" fmla="*/ 62507 w 172441"/>
                <a:gd name="connsiteY16" fmla="*/ 259289 h 382518"/>
                <a:gd name="connsiteX17" fmla="*/ 69651 w 172441"/>
                <a:gd name="connsiteY17" fmla="*/ 228332 h 382518"/>
                <a:gd name="connsiteX18" fmla="*/ 64889 w 172441"/>
                <a:gd name="connsiteY18" fmla="*/ 185470 h 382518"/>
                <a:gd name="connsiteX19" fmla="*/ 62507 w 172441"/>
                <a:gd name="connsiteY19" fmla="*/ 140226 h 382518"/>
                <a:gd name="connsiteX20" fmla="*/ 62507 w 172441"/>
                <a:gd name="connsiteY20" fmla="*/ 104507 h 382518"/>
                <a:gd name="connsiteX21" fmla="*/ 79176 w 172441"/>
                <a:gd name="connsiteY21" fmla="*/ 90220 h 382518"/>
                <a:gd name="connsiteX22" fmla="*/ 95845 w 172441"/>
                <a:gd name="connsiteY22" fmla="*/ 104507 h 382518"/>
                <a:gd name="connsiteX23" fmla="*/ 88701 w 172441"/>
                <a:gd name="connsiteY23" fmla="*/ 137845 h 382518"/>
                <a:gd name="connsiteX24" fmla="*/ 88701 w 172441"/>
                <a:gd name="connsiteY24" fmla="*/ 178326 h 382518"/>
                <a:gd name="connsiteX25" fmla="*/ 86320 w 172441"/>
                <a:gd name="connsiteY25" fmla="*/ 218807 h 382518"/>
                <a:gd name="connsiteX26" fmla="*/ 86320 w 172441"/>
                <a:gd name="connsiteY26" fmla="*/ 256907 h 382518"/>
                <a:gd name="connsiteX27" fmla="*/ 86320 w 172441"/>
                <a:gd name="connsiteY27" fmla="*/ 295007 h 382518"/>
                <a:gd name="connsiteX28" fmla="*/ 91082 w 172441"/>
                <a:gd name="connsiteY28" fmla="*/ 328345 h 382518"/>
                <a:gd name="connsiteX29" fmla="*/ 102989 w 172441"/>
                <a:gd name="connsiteY29" fmla="*/ 359301 h 382518"/>
                <a:gd name="connsiteX30" fmla="*/ 119657 w 172441"/>
                <a:gd name="connsiteY30" fmla="*/ 378351 h 382518"/>
                <a:gd name="connsiteX31" fmla="*/ 152995 w 172441"/>
                <a:gd name="connsiteY31" fmla="*/ 378351 h 382518"/>
                <a:gd name="connsiteX32" fmla="*/ 172045 w 172441"/>
                <a:gd name="connsiteY32" fmla="*/ 361682 h 382518"/>
                <a:gd name="connsiteX33" fmla="*/ 164901 w 172441"/>
                <a:gd name="connsiteY33" fmla="*/ 333107 h 382518"/>
                <a:gd name="connsiteX34" fmla="*/ 152995 w 172441"/>
                <a:gd name="connsiteY34" fmla="*/ 321201 h 382518"/>
                <a:gd name="connsiteX35" fmla="*/ 145851 w 172441"/>
                <a:gd name="connsiteY35" fmla="*/ 292626 h 382518"/>
                <a:gd name="connsiteX36" fmla="*/ 141089 w 172441"/>
                <a:gd name="connsiteY36" fmla="*/ 252145 h 382518"/>
                <a:gd name="connsiteX37" fmla="*/ 139700 w 172441"/>
                <a:gd name="connsiteY37" fmla="*/ 221189 h 382518"/>
                <a:gd name="connsiteX38" fmla="*/ 143470 w 172441"/>
                <a:gd name="connsiteY38" fmla="*/ 185470 h 382518"/>
                <a:gd name="connsiteX39" fmla="*/ 147786 w 172441"/>
                <a:gd name="connsiteY39" fmla="*/ 147370 h 382518"/>
                <a:gd name="connsiteX40" fmla="*/ 152995 w 172441"/>
                <a:gd name="connsiteY40" fmla="*/ 92601 h 382518"/>
                <a:gd name="connsiteX41" fmla="*/ 149225 w 172441"/>
                <a:gd name="connsiteY41" fmla="*/ 53559 h 382518"/>
                <a:gd name="connsiteX42" fmla="*/ 100607 w 172441"/>
                <a:gd name="connsiteY42" fmla="*/ 2560 h 382518"/>
                <a:gd name="connsiteX0" fmla="*/ 100607 w 172441"/>
                <a:gd name="connsiteY0" fmla="*/ 2560 h 382518"/>
                <a:gd name="connsiteX1" fmla="*/ 53429 w 172441"/>
                <a:gd name="connsiteY1" fmla="*/ 9754 h 382518"/>
                <a:gd name="connsiteX2" fmla="*/ 26789 w 172441"/>
                <a:gd name="connsiteY2" fmla="*/ 28307 h 382518"/>
                <a:gd name="connsiteX3" fmla="*/ 10120 w 172441"/>
                <a:gd name="connsiteY3" fmla="*/ 64026 h 382518"/>
                <a:gd name="connsiteX4" fmla="*/ 5357 w 172441"/>
                <a:gd name="connsiteY4" fmla="*/ 97364 h 382518"/>
                <a:gd name="connsiteX5" fmla="*/ 5357 w 172441"/>
                <a:gd name="connsiteY5" fmla="*/ 154514 h 382518"/>
                <a:gd name="connsiteX6" fmla="*/ 5357 w 172441"/>
                <a:gd name="connsiteY6" fmla="*/ 202139 h 382518"/>
                <a:gd name="connsiteX7" fmla="*/ 595 w 172441"/>
                <a:gd name="connsiteY7" fmla="*/ 259289 h 382518"/>
                <a:gd name="connsiteX8" fmla="*/ 595 w 172441"/>
                <a:gd name="connsiteY8" fmla="*/ 311676 h 382518"/>
                <a:gd name="connsiteX9" fmla="*/ 5357 w 172441"/>
                <a:gd name="connsiteY9" fmla="*/ 352157 h 382518"/>
                <a:gd name="connsiteX10" fmla="*/ 17264 w 172441"/>
                <a:gd name="connsiteY10" fmla="*/ 380732 h 382518"/>
                <a:gd name="connsiteX11" fmla="*/ 45839 w 172441"/>
                <a:gd name="connsiteY11" fmla="*/ 378351 h 382518"/>
                <a:gd name="connsiteX12" fmla="*/ 62507 w 172441"/>
                <a:gd name="connsiteY12" fmla="*/ 368826 h 382518"/>
                <a:gd name="connsiteX13" fmla="*/ 67270 w 172441"/>
                <a:gd name="connsiteY13" fmla="*/ 347395 h 382518"/>
                <a:gd name="connsiteX14" fmla="*/ 57745 w 172441"/>
                <a:gd name="connsiteY14" fmla="*/ 318820 h 382518"/>
                <a:gd name="connsiteX15" fmla="*/ 57745 w 172441"/>
                <a:gd name="connsiteY15" fmla="*/ 283101 h 382518"/>
                <a:gd name="connsiteX16" fmla="*/ 62507 w 172441"/>
                <a:gd name="connsiteY16" fmla="*/ 259289 h 382518"/>
                <a:gd name="connsiteX17" fmla="*/ 69651 w 172441"/>
                <a:gd name="connsiteY17" fmla="*/ 228332 h 382518"/>
                <a:gd name="connsiteX18" fmla="*/ 64889 w 172441"/>
                <a:gd name="connsiteY18" fmla="*/ 185470 h 382518"/>
                <a:gd name="connsiteX19" fmla="*/ 62507 w 172441"/>
                <a:gd name="connsiteY19" fmla="*/ 140226 h 382518"/>
                <a:gd name="connsiteX20" fmla="*/ 62507 w 172441"/>
                <a:gd name="connsiteY20" fmla="*/ 104507 h 382518"/>
                <a:gd name="connsiteX21" fmla="*/ 79176 w 172441"/>
                <a:gd name="connsiteY21" fmla="*/ 90220 h 382518"/>
                <a:gd name="connsiteX22" fmla="*/ 95845 w 172441"/>
                <a:gd name="connsiteY22" fmla="*/ 104507 h 382518"/>
                <a:gd name="connsiteX23" fmla="*/ 88701 w 172441"/>
                <a:gd name="connsiteY23" fmla="*/ 137845 h 382518"/>
                <a:gd name="connsiteX24" fmla="*/ 88701 w 172441"/>
                <a:gd name="connsiteY24" fmla="*/ 178326 h 382518"/>
                <a:gd name="connsiteX25" fmla="*/ 86320 w 172441"/>
                <a:gd name="connsiteY25" fmla="*/ 218807 h 382518"/>
                <a:gd name="connsiteX26" fmla="*/ 86320 w 172441"/>
                <a:gd name="connsiteY26" fmla="*/ 256907 h 382518"/>
                <a:gd name="connsiteX27" fmla="*/ 86320 w 172441"/>
                <a:gd name="connsiteY27" fmla="*/ 295007 h 382518"/>
                <a:gd name="connsiteX28" fmla="*/ 91082 w 172441"/>
                <a:gd name="connsiteY28" fmla="*/ 328345 h 382518"/>
                <a:gd name="connsiteX29" fmla="*/ 102989 w 172441"/>
                <a:gd name="connsiteY29" fmla="*/ 359301 h 382518"/>
                <a:gd name="connsiteX30" fmla="*/ 119657 w 172441"/>
                <a:gd name="connsiteY30" fmla="*/ 378351 h 382518"/>
                <a:gd name="connsiteX31" fmla="*/ 152995 w 172441"/>
                <a:gd name="connsiteY31" fmla="*/ 378351 h 382518"/>
                <a:gd name="connsiteX32" fmla="*/ 172045 w 172441"/>
                <a:gd name="connsiteY32" fmla="*/ 361682 h 382518"/>
                <a:gd name="connsiteX33" fmla="*/ 164901 w 172441"/>
                <a:gd name="connsiteY33" fmla="*/ 335935 h 382518"/>
                <a:gd name="connsiteX34" fmla="*/ 152995 w 172441"/>
                <a:gd name="connsiteY34" fmla="*/ 321201 h 382518"/>
                <a:gd name="connsiteX35" fmla="*/ 145851 w 172441"/>
                <a:gd name="connsiteY35" fmla="*/ 292626 h 382518"/>
                <a:gd name="connsiteX36" fmla="*/ 141089 w 172441"/>
                <a:gd name="connsiteY36" fmla="*/ 252145 h 382518"/>
                <a:gd name="connsiteX37" fmla="*/ 139700 w 172441"/>
                <a:gd name="connsiteY37" fmla="*/ 221189 h 382518"/>
                <a:gd name="connsiteX38" fmla="*/ 143470 w 172441"/>
                <a:gd name="connsiteY38" fmla="*/ 185470 h 382518"/>
                <a:gd name="connsiteX39" fmla="*/ 147786 w 172441"/>
                <a:gd name="connsiteY39" fmla="*/ 147370 h 382518"/>
                <a:gd name="connsiteX40" fmla="*/ 152995 w 172441"/>
                <a:gd name="connsiteY40" fmla="*/ 92601 h 382518"/>
                <a:gd name="connsiteX41" fmla="*/ 149225 w 172441"/>
                <a:gd name="connsiteY41" fmla="*/ 53559 h 382518"/>
                <a:gd name="connsiteX42" fmla="*/ 100607 w 172441"/>
                <a:gd name="connsiteY42" fmla="*/ 2560 h 382518"/>
                <a:gd name="connsiteX0" fmla="*/ 100607 w 172441"/>
                <a:gd name="connsiteY0" fmla="*/ 2560 h 381049"/>
                <a:gd name="connsiteX1" fmla="*/ 53429 w 172441"/>
                <a:gd name="connsiteY1" fmla="*/ 9754 h 381049"/>
                <a:gd name="connsiteX2" fmla="*/ 26789 w 172441"/>
                <a:gd name="connsiteY2" fmla="*/ 28307 h 381049"/>
                <a:gd name="connsiteX3" fmla="*/ 10120 w 172441"/>
                <a:gd name="connsiteY3" fmla="*/ 64026 h 381049"/>
                <a:gd name="connsiteX4" fmla="*/ 5357 w 172441"/>
                <a:gd name="connsiteY4" fmla="*/ 97364 h 381049"/>
                <a:gd name="connsiteX5" fmla="*/ 5357 w 172441"/>
                <a:gd name="connsiteY5" fmla="*/ 154514 h 381049"/>
                <a:gd name="connsiteX6" fmla="*/ 5357 w 172441"/>
                <a:gd name="connsiteY6" fmla="*/ 202139 h 381049"/>
                <a:gd name="connsiteX7" fmla="*/ 595 w 172441"/>
                <a:gd name="connsiteY7" fmla="*/ 259289 h 381049"/>
                <a:gd name="connsiteX8" fmla="*/ 595 w 172441"/>
                <a:gd name="connsiteY8" fmla="*/ 311676 h 381049"/>
                <a:gd name="connsiteX9" fmla="*/ 5357 w 172441"/>
                <a:gd name="connsiteY9" fmla="*/ 352157 h 381049"/>
                <a:gd name="connsiteX10" fmla="*/ 17264 w 172441"/>
                <a:gd name="connsiteY10" fmla="*/ 378847 h 381049"/>
                <a:gd name="connsiteX11" fmla="*/ 45839 w 172441"/>
                <a:gd name="connsiteY11" fmla="*/ 378351 h 381049"/>
                <a:gd name="connsiteX12" fmla="*/ 62507 w 172441"/>
                <a:gd name="connsiteY12" fmla="*/ 368826 h 381049"/>
                <a:gd name="connsiteX13" fmla="*/ 67270 w 172441"/>
                <a:gd name="connsiteY13" fmla="*/ 347395 h 381049"/>
                <a:gd name="connsiteX14" fmla="*/ 57745 w 172441"/>
                <a:gd name="connsiteY14" fmla="*/ 318820 h 381049"/>
                <a:gd name="connsiteX15" fmla="*/ 57745 w 172441"/>
                <a:gd name="connsiteY15" fmla="*/ 283101 h 381049"/>
                <a:gd name="connsiteX16" fmla="*/ 62507 w 172441"/>
                <a:gd name="connsiteY16" fmla="*/ 259289 h 381049"/>
                <a:gd name="connsiteX17" fmla="*/ 69651 w 172441"/>
                <a:gd name="connsiteY17" fmla="*/ 228332 h 381049"/>
                <a:gd name="connsiteX18" fmla="*/ 64889 w 172441"/>
                <a:gd name="connsiteY18" fmla="*/ 185470 h 381049"/>
                <a:gd name="connsiteX19" fmla="*/ 62507 w 172441"/>
                <a:gd name="connsiteY19" fmla="*/ 140226 h 381049"/>
                <a:gd name="connsiteX20" fmla="*/ 62507 w 172441"/>
                <a:gd name="connsiteY20" fmla="*/ 104507 h 381049"/>
                <a:gd name="connsiteX21" fmla="*/ 79176 w 172441"/>
                <a:gd name="connsiteY21" fmla="*/ 90220 h 381049"/>
                <a:gd name="connsiteX22" fmla="*/ 95845 w 172441"/>
                <a:gd name="connsiteY22" fmla="*/ 104507 h 381049"/>
                <a:gd name="connsiteX23" fmla="*/ 88701 w 172441"/>
                <a:gd name="connsiteY23" fmla="*/ 137845 h 381049"/>
                <a:gd name="connsiteX24" fmla="*/ 88701 w 172441"/>
                <a:gd name="connsiteY24" fmla="*/ 178326 h 381049"/>
                <a:gd name="connsiteX25" fmla="*/ 86320 w 172441"/>
                <a:gd name="connsiteY25" fmla="*/ 218807 h 381049"/>
                <a:gd name="connsiteX26" fmla="*/ 86320 w 172441"/>
                <a:gd name="connsiteY26" fmla="*/ 256907 h 381049"/>
                <a:gd name="connsiteX27" fmla="*/ 86320 w 172441"/>
                <a:gd name="connsiteY27" fmla="*/ 295007 h 381049"/>
                <a:gd name="connsiteX28" fmla="*/ 91082 w 172441"/>
                <a:gd name="connsiteY28" fmla="*/ 328345 h 381049"/>
                <a:gd name="connsiteX29" fmla="*/ 102989 w 172441"/>
                <a:gd name="connsiteY29" fmla="*/ 359301 h 381049"/>
                <a:gd name="connsiteX30" fmla="*/ 119657 w 172441"/>
                <a:gd name="connsiteY30" fmla="*/ 378351 h 381049"/>
                <a:gd name="connsiteX31" fmla="*/ 152995 w 172441"/>
                <a:gd name="connsiteY31" fmla="*/ 378351 h 381049"/>
                <a:gd name="connsiteX32" fmla="*/ 172045 w 172441"/>
                <a:gd name="connsiteY32" fmla="*/ 361682 h 381049"/>
                <a:gd name="connsiteX33" fmla="*/ 164901 w 172441"/>
                <a:gd name="connsiteY33" fmla="*/ 335935 h 381049"/>
                <a:gd name="connsiteX34" fmla="*/ 152995 w 172441"/>
                <a:gd name="connsiteY34" fmla="*/ 321201 h 381049"/>
                <a:gd name="connsiteX35" fmla="*/ 145851 w 172441"/>
                <a:gd name="connsiteY35" fmla="*/ 292626 h 381049"/>
                <a:gd name="connsiteX36" fmla="*/ 141089 w 172441"/>
                <a:gd name="connsiteY36" fmla="*/ 252145 h 381049"/>
                <a:gd name="connsiteX37" fmla="*/ 139700 w 172441"/>
                <a:gd name="connsiteY37" fmla="*/ 221189 h 381049"/>
                <a:gd name="connsiteX38" fmla="*/ 143470 w 172441"/>
                <a:gd name="connsiteY38" fmla="*/ 185470 h 381049"/>
                <a:gd name="connsiteX39" fmla="*/ 147786 w 172441"/>
                <a:gd name="connsiteY39" fmla="*/ 147370 h 381049"/>
                <a:gd name="connsiteX40" fmla="*/ 152995 w 172441"/>
                <a:gd name="connsiteY40" fmla="*/ 92601 h 381049"/>
                <a:gd name="connsiteX41" fmla="*/ 149225 w 172441"/>
                <a:gd name="connsiteY41" fmla="*/ 53559 h 381049"/>
                <a:gd name="connsiteX42" fmla="*/ 100607 w 172441"/>
                <a:gd name="connsiteY42" fmla="*/ 2560 h 381049"/>
                <a:gd name="connsiteX0" fmla="*/ 100607 w 172441"/>
                <a:gd name="connsiteY0" fmla="*/ 2560 h 381049"/>
                <a:gd name="connsiteX1" fmla="*/ 53429 w 172441"/>
                <a:gd name="connsiteY1" fmla="*/ 9754 h 381049"/>
                <a:gd name="connsiteX2" fmla="*/ 26789 w 172441"/>
                <a:gd name="connsiteY2" fmla="*/ 28307 h 381049"/>
                <a:gd name="connsiteX3" fmla="*/ 10120 w 172441"/>
                <a:gd name="connsiteY3" fmla="*/ 64026 h 381049"/>
                <a:gd name="connsiteX4" fmla="*/ 5357 w 172441"/>
                <a:gd name="connsiteY4" fmla="*/ 97364 h 381049"/>
                <a:gd name="connsiteX5" fmla="*/ 5357 w 172441"/>
                <a:gd name="connsiteY5" fmla="*/ 154514 h 381049"/>
                <a:gd name="connsiteX6" fmla="*/ 5357 w 172441"/>
                <a:gd name="connsiteY6" fmla="*/ 202139 h 381049"/>
                <a:gd name="connsiteX7" fmla="*/ 595 w 172441"/>
                <a:gd name="connsiteY7" fmla="*/ 259289 h 381049"/>
                <a:gd name="connsiteX8" fmla="*/ 595 w 172441"/>
                <a:gd name="connsiteY8" fmla="*/ 311676 h 381049"/>
                <a:gd name="connsiteX9" fmla="*/ 5357 w 172441"/>
                <a:gd name="connsiteY9" fmla="*/ 352157 h 381049"/>
                <a:gd name="connsiteX10" fmla="*/ 17264 w 172441"/>
                <a:gd name="connsiteY10" fmla="*/ 378847 h 381049"/>
                <a:gd name="connsiteX11" fmla="*/ 45839 w 172441"/>
                <a:gd name="connsiteY11" fmla="*/ 378351 h 381049"/>
                <a:gd name="connsiteX12" fmla="*/ 62507 w 172441"/>
                <a:gd name="connsiteY12" fmla="*/ 368826 h 381049"/>
                <a:gd name="connsiteX13" fmla="*/ 67270 w 172441"/>
                <a:gd name="connsiteY13" fmla="*/ 347395 h 381049"/>
                <a:gd name="connsiteX14" fmla="*/ 57745 w 172441"/>
                <a:gd name="connsiteY14" fmla="*/ 318820 h 381049"/>
                <a:gd name="connsiteX15" fmla="*/ 57745 w 172441"/>
                <a:gd name="connsiteY15" fmla="*/ 283101 h 381049"/>
                <a:gd name="connsiteX16" fmla="*/ 62507 w 172441"/>
                <a:gd name="connsiteY16" fmla="*/ 259289 h 381049"/>
                <a:gd name="connsiteX17" fmla="*/ 67766 w 172441"/>
                <a:gd name="connsiteY17" fmla="*/ 228332 h 381049"/>
                <a:gd name="connsiteX18" fmla="*/ 64889 w 172441"/>
                <a:gd name="connsiteY18" fmla="*/ 185470 h 381049"/>
                <a:gd name="connsiteX19" fmla="*/ 62507 w 172441"/>
                <a:gd name="connsiteY19" fmla="*/ 140226 h 381049"/>
                <a:gd name="connsiteX20" fmla="*/ 62507 w 172441"/>
                <a:gd name="connsiteY20" fmla="*/ 104507 h 381049"/>
                <a:gd name="connsiteX21" fmla="*/ 79176 w 172441"/>
                <a:gd name="connsiteY21" fmla="*/ 90220 h 381049"/>
                <a:gd name="connsiteX22" fmla="*/ 95845 w 172441"/>
                <a:gd name="connsiteY22" fmla="*/ 104507 h 381049"/>
                <a:gd name="connsiteX23" fmla="*/ 88701 w 172441"/>
                <a:gd name="connsiteY23" fmla="*/ 137845 h 381049"/>
                <a:gd name="connsiteX24" fmla="*/ 88701 w 172441"/>
                <a:gd name="connsiteY24" fmla="*/ 178326 h 381049"/>
                <a:gd name="connsiteX25" fmla="*/ 86320 w 172441"/>
                <a:gd name="connsiteY25" fmla="*/ 218807 h 381049"/>
                <a:gd name="connsiteX26" fmla="*/ 86320 w 172441"/>
                <a:gd name="connsiteY26" fmla="*/ 256907 h 381049"/>
                <a:gd name="connsiteX27" fmla="*/ 86320 w 172441"/>
                <a:gd name="connsiteY27" fmla="*/ 295007 h 381049"/>
                <a:gd name="connsiteX28" fmla="*/ 91082 w 172441"/>
                <a:gd name="connsiteY28" fmla="*/ 328345 h 381049"/>
                <a:gd name="connsiteX29" fmla="*/ 102989 w 172441"/>
                <a:gd name="connsiteY29" fmla="*/ 359301 h 381049"/>
                <a:gd name="connsiteX30" fmla="*/ 119657 w 172441"/>
                <a:gd name="connsiteY30" fmla="*/ 378351 h 381049"/>
                <a:gd name="connsiteX31" fmla="*/ 152995 w 172441"/>
                <a:gd name="connsiteY31" fmla="*/ 378351 h 381049"/>
                <a:gd name="connsiteX32" fmla="*/ 172045 w 172441"/>
                <a:gd name="connsiteY32" fmla="*/ 361682 h 381049"/>
                <a:gd name="connsiteX33" fmla="*/ 164901 w 172441"/>
                <a:gd name="connsiteY33" fmla="*/ 335935 h 381049"/>
                <a:gd name="connsiteX34" fmla="*/ 152995 w 172441"/>
                <a:gd name="connsiteY34" fmla="*/ 321201 h 381049"/>
                <a:gd name="connsiteX35" fmla="*/ 145851 w 172441"/>
                <a:gd name="connsiteY35" fmla="*/ 292626 h 381049"/>
                <a:gd name="connsiteX36" fmla="*/ 141089 w 172441"/>
                <a:gd name="connsiteY36" fmla="*/ 252145 h 381049"/>
                <a:gd name="connsiteX37" fmla="*/ 139700 w 172441"/>
                <a:gd name="connsiteY37" fmla="*/ 221189 h 381049"/>
                <a:gd name="connsiteX38" fmla="*/ 143470 w 172441"/>
                <a:gd name="connsiteY38" fmla="*/ 185470 h 381049"/>
                <a:gd name="connsiteX39" fmla="*/ 147786 w 172441"/>
                <a:gd name="connsiteY39" fmla="*/ 147370 h 381049"/>
                <a:gd name="connsiteX40" fmla="*/ 152995 w 172441"/>
                <a:gd name="connsiteY40" fmla="*/ 92601 h 381049"/>
                <a:gd name="connsiteX41" fmla="*/ 149225 w 172441"/>
                <a:gd name="connsiteY41" fmla="*/ 53559 h 381049"/>
                <a:gd name="connsiteX42" fmla="*/ 100607 w 172441"/>
                <a:gd name="connsiteY42" fmla="*/ 2560 h 381049"/>
                <a:gd name="connsiteX0" fmla="*/ 100607 w 172441"/>
                <a:gd name="connsiteY0" fmla="*/ 2560 h 381049"/>
                <a:gd name="connsiteX1" fmla="*/ 53429 w 172441"/>
                <a:gd name="connsiteY1" fmla="*/ 9754 h 381049"/>
                <a:gd name="connsiteX2" fmla="*/ 26789 w 172441"/>
                <a:gd name="connsiteY2" fmla="*/ 28307 h 381049"/>
                <a:gd name="connsiteX3" fmla="*/ 10120 w 172441"/>
                <a:gd name="connsiteY3" fmla="*/ 64026 h 381049"/>
                <a:gd name="connsiteX4" fmla="*/ 5357 w 172441"/>
                <a:gd name="connsiteY4" fmla="*/ 97364 h 381049"/>
                <a:gd name="connsiteX5" fmla="*/ 5357 w 172441"/>
                <a:gd name="connsiteY5" fmla="*/ 154514 h 381049"/>
                <a:gd name="connsiteX6" fmla="*/ 5357 w 172441"/>
                <a:gd name="connsiteY6" fmla="*/ 202139 h 381049"/>
                <a:gd name="connsiteX7" fmla="*/ 595 w 172441"/>
                <a:gd name="connsiteY7" fmla="*/ 259289 h 381049"/>
                <a:gd name="connsiteX8" fmla="*/ 595 w 172441"/>
                <a:gd name="connsiteY8" fmla="*/ 311676 h 381049"/>
                <a:gd name="connsiteX9" fmla="*/ 5357 w 172441"/>
                <a:gd name="connsiteY9" fmla="*/ 352157 h 381049"/>
                <a:gd name="connsiteX10" fmla="*/ 17264 w 172441"/>
                <a:gd name="connsiteY10" fmla="*/ 378847 h 381049"/>
                <a:gd name="connsiteX11" fmla="*/ 45839 w 172441"/>
                <a:gd name="connsiteY11" fmla="*/ 378351 h 381049"/>
                <a:gd name="connsiteX12" fmla="*/ 62507 w 172441"/>
                <a:gd name="connsiteY12" fmla="*/ 368826 h 381049"/>
                <a:gd name="connsiteX13" fmla="*/ 67270 w 172441"/>
                <a:gd name="connsiteY13" fmla="*/ 347395 h 381049"/>
                <a:gd name="connsiteX14" fmla="*/ 57745 w 172441"/>
                <a:gd name="connsiteY14" fmla="*/ 318820 h 381049"/>
                <a:gd name="connsiteX15" fmla="*/ 57745 w 172441"/>
                <a:gd name="connsiteY15" fmla="*/ 283101 h 381049"/>
                <a:gd name="connsiteX16" fmla="*/ 62507 w 172441"/>
                <a:gd name="connsiteY16" fmla="*/ 259289 h 381049"/>
                <a:gd name="connsiteX17" fmla="*/ 67766 w 172441"/>
                <a:gd name="connsiteY17" fmla="*/ 228332 h 381049"/>
                <a:gd name="connsiteX18" fmla="*/ 64889 w 172441"/>
                <a:gd name="connsiteY18" fmla="*/ 185470 h 381049"/>
                <a:gd name="connsiteX19" fmla="*/ 62507 w 172441"/>
                <a:gd name="connsiteY19" fmla="*/ 140226 h 381049"/>
                <a:gd name="connsiteX20" fmla="*/ 62507 w 172441"/>
                <a:gd name="connsiteY20" fmla="*/ 104507 h 381049"/>
                <a:gd name="connsiteX21" fmla="*/ 79176 w 172441"/>
                <a:gd name="connsiteY21" fmla="*/ 90220 h 381049"/>
                <a:gd name="connsiteX22" fmla="*/ 95845 w 172441"/>
                <a:gd name="connsiteY22" fmla="*/ 104507 h 381049"/>
                <a:gd name="connsiteX23" fmla="*/ 91529 w 172441"/>
                <a:gd name="connsiteY23" fmla="*/ 137845 h 381049"/>
                <a:gd name="connsiteX24" fmla="*/ 88701 w 172441"/>
                <a:gd name="connsiteY24" fmla="*/ 178326 h 381049"/>
                <a:gd name="connsiteX25" fmla="*/ 86320 w 172441"/>
                <a:gd name="connsiteY25" fmla="*/ 218807 h 381049"/>
                <a:gd name="connsiteX26" fmla="*/ 86320 w 172441"/>
                <a:gd name="connsiteY26" fmla="*/ 256907 h 381049"/>
                <a:gd name="connsiteX27" fmla="*/ 86320 w 172441"/>
                <a:gd name="connsiteY27" fmla="*/ 295007 h 381049"/>
                <a:gd name="connsiteX28" fmla="*/ 91082 w 172441"/>
                <a:gd name="connsiteY28" fmla="*/ 328345 h 381049"/>
                <a:gd name="connsiteX29" fmla="*/ 102989 w 172441"/>
                <a:gd name="connsiteY29" fmla="*/ 359301 h 381049"/>
                <a:gd name="connsiteX30" fmla="*/ 119657 w 172441"/>
                <a:gd name="connsiteY30" fmla="*/ 378351 h 381049"/>
                <a:gd name="connsiteX31" fmla="*/ 152995 w 172441"/>
                <a:gd name="connsiteY31" fmla="*/ 378351 h 381049"/>
                <a:gd name="connsiteX32" fmla="*/ 172045 w 172441"/>
                <a:gd name="connsiteY32" fmla="*/ 361682 h 381049"/>
                <a:gd name="connsiteX33" fmla="*/ 164901 w 172441"/>
                <a:gd name="connsiteY33" fmla="*/ 335935 h 381049"/>
                <a:gd name="connsiteX34" fmla="*/ 152995 w 172441"/>
                <a:gd name="connsiteY34" fmla="*/ 321201 h 381049"/>
                <a:gd name="connsiteX35" fmla="*/ 145851 w 172441"/>
                <a:gd name="connsiteY35" fmla="*/ 292626 h 381049"/>
                <a:gd name="connsiteX36" fmla="*/ 141089 w 172441"/>
                <a:gd name="connsiteY36" fmla="*/ 252145 h 381049"/>
                <a:gd name="connsiteX37" fmla="*/ 139700 w 172441"/>
                <a:gd name="connsiteY37" fmla="*/ 221189 h 381049"/>
                <a:gd name="connsiteX38" fmla="*/ 143470 w 172441"/>
                <a:gd name="connsiteY38" fmla="*/ 185470 h 381049"/>
                <a:gd name="connsiteX39" fmla="*/ 147786 w 172441"/>
                <a:gd name="connsiteY39" fmla="*/ 147370 h 381049"/>
                <a:gd name="connsiteX40" fmla="*/ 152995 w 172441"/>
                <a:gd name="connsiteY40" fmla="*/ 92601 h 381049"/>
                <a:gd name="connsiteX41" fmla="*/ 149225 w 172441"/>
                <a:gd name="connsiteY41" fmla="*/ 53559 h 381049"/>
                <a:gd name="connsiteX42" fmla="*/ 100607 w 172441"/>
                <a:gd name="connsiteY42" fmla="*/ 2560 h 381049"/>
                <a:gd name="connsiteX0" fmla="*/ 100607 w 172441"/>
                <a:gd name="connsiteY0" fmla="*/ 3028 h 381517"/>
                <a:gd name="connsiteX1" fmla="*/ 56257 w 172441"/>
                <a:gd name="connsiteY1" fmla="*/ 8337 h 381517"/>
                <a:gd name="connsiteX2" fmla="*/ 26789 w 172441"/>
                <a:gd name="connsiteY2" fmla="*/ 28775 h 381517"/>
                <a:gd name="connsiteX3" fmla="*/ 10120 w 172441"/>
                <a:gd name="connsiteY3" fmla="*/ 64494 h 381517"/>
                <a:gd name="connsiteX4" fmla="*/ 5357 w 172441"/>
                <a:gd name="connsiteY4" fmla="*/ 97832 h 381517"/>
                <a:gd name="connsiteX5" fmla="*/ 5357 w 172441"/>
                <a:gd name="connsiteY5" fmla="*/ 154982 h 381517"/>
                <a:gd name="connsiteX6" fmla="*/ 5357 w 172441"/>
                <a:gd name="connsiteY6" fmla="*/ 202607 h 381517"/>
                <a:gd name="connsiteX7" fmla="*/ 595 w 172441"/>
                <a:gd name="connsiteY7" fmla="*/ 259757 h 381517"/>
                <a:gd name="connsiteX8" fmla="*/ 595 w 172441"/>
                <a:gd name="connsiteY8" fmla="*/ 312144 h 381517"/>
                <a:gd name="connsiteX9" fmla="*/ 5357 w 172441"/>
                <a:gd name="connsiteY9" fmla="*/ 352625 h 381517"/>
                <a:gd name="connsiteX10" fmla="*/ 17264 w 172441"/>
                <a:gd name="connsiteY10" fmla="*/ 379315 h 381517"/>
                <a:gd name="connsiteX11" fmla="*/ 45839 w 172441"/>
                <a:gd name="connsiteY11" fmla="*/ 378819 h 381517"/>
                <a:gd name="connsiteX12" fmla="*/ 62507 w 172441"/>
                <a:gd name="connsiteY12" fmla="*/ 369294 h 381517"/>
                <a:gd name="connsiteX13" fmla="*/ 67270 w 172441"/>
                <a:gd name="connsiteY13" fmla="*/ 347863 h 381517"/>
                <a:gd name="connsiteX14" fmla="*/ 57745 w 172441"/>
                <a:gd name="connsiteY14" fmla="*/ 319288 h 381517"/>
                <a:gd name="connsiteX15" fmla="*/ 57745 w 172441"/>
                <a:gd name="connsiteY15" fmla="*/ 283569 h 381517"/>
                <a:gd name="connsiteX16" fmla="*/ 62507 w 172441"/>
                <a:gd name="connsiteY16" fmla="*/ 259757 h 381517"/>
                <a:gd name="connsiteX17" fmla="*/ 67766 w 172441"/>
                <a:gd name="connsiteY17" fmla="*/ 228800 h 381517"/>
                <a:gd name="connsiteX18" fmla="*/ 64889 w 172441"/>
                <a:gd name="connsiteY18" fmla="*/ 185938 h 381517"/>
                <a:gd name="connsiteX19" fmla="*/ 62507 w 172441"/>
                <a:gd name="connsiteY19" fmla="*/ 140694 h 381517"/>
                <a:gd name="connsiteX20" fmla="*/ 62507 w 172441"/>
                <a:gd name="connsiteY20" fmla="*/ 104975 h 381517"/>
                <a:gd name="connsiteX21" fmla="*/ 79176 w 172441"/>
                <a:gd name="connsiteY21" fmla="*/ 90688 h 381517"/>
                <a:gd name="connsiteX22" fmla="*/ 95845 w 172441"/>
                <a:gd name="connsiteY22" fmla="*/ 104975 h 381517"/>
                <a:gd name="connsiteX23" fmla="*/ 91529 w 172441"/>
                <a:gd name="connsiteY23" fmla="*/ 138313 h 381517"/>
                <a:gd name="connsiteX24" fmla="*/ 88701 w 172441"/>
                <a:gd name="connsiteY24" fmla="*/ 178794 h 381517"/>
                <a:gd name="connsiteX25" fmla="*/ 86320 w 172441"/>
                <a:gd name="connsiteY25" fmla="*/ 219275 h 381517"/>
                <a:gd name="connsiteX26" fmla="*/ 86320 w 172441"/>
                <a:gd name="connsiteY26" fmla="*/ 257375 h 381517"/>
                <a:gd name="connsiteX27" fmla="*/ 86320 w 172441"/>
                <a:gd name="connsiteY27" fmla="*/ 295475 h 381517"/>
                <a:gd name="connsiteX28" fmla="*/ 91082 w 172441"/>
                <a:gd name="connsiteY28" fmla="*/ 328813 h 381517"/>
                <a:gd name="connsiteX29" fmla="*/ 102989 w 172441"/>
                <a:gd name="connsiteY29" fmla="*/ 359769 h 381517"/>
                <a:gd name="connsiteX30" fmla="*/ 119657 w 172441"/>
                <a:gd name="connsiteY30" fmla="*/ 378819 h 381517"/>
                <a:gd name="connsiteX31" fmla="*/ 152995 w 172441"/>
                <a:gd name="connsiteY31" fmla="*/ 378819 h 381517"/>
                <a:gd name="connsiteX32" fmla="*/ 172045 w 172441"/>
                <a:gd name="connsiteY32" fmla="*/ 362150 h 381517"/>
                <a:gd name="connsiteX33" fmla="*/ 164901 w 172441"/>
                <a:gd name="connsiteY33" fmla="*/ 336403 h 381517"/>
                <a:gd name="connsiteX34" fmla="*/ 152995 w 172441"/>
                <a:gd name="connsiteY34" fmla="*/ 321669 h 381517"/>
                <a:gd name="connsiteX35" fmla="*/ 145851 w 172441"/>
                <a:gd name="connsiteY35" fmla="*/ 293094 h 381517"/>
                <a:gd name="connsiteX36" fmla="*/ 141089 w 172441"/>
                <a:gd name="connsiteY36" fmla="*/ 252613 h 381517"/>
                <a:gd name="connsiteX37" fmla="*/ 139700 w 172441"/>
                <a:gd name="connsiteY37" fmla="*/ 221657 h 381517"/>
                <a:gd name="connsiteX38" fmla="*/ 143470 w 172441"/>
                <a:gd name="connsiteY38" fmla="*/ 185938 h 381517"/>
                <a:gd name="connsiteX39" fmla="*/ 147786 w 172441"/>
                <a:gd name="connsiteY39" fmla="*/ 147838 h 381517"/>
                <a:gd name="connsiteX40" fmla="*/ 152995 w 172441"/>
                <a:gd name="connsiteY40" fmla="*/ 93069 h 381517"/>
                <a:gd name="connsiteX41" fmla="*/ 149225 w 172441"/>
                <a:gd name="connsiteY41" fmla="*/ 54027 h 381517"/>
                <a:gd name="connsiteX42" fmla="*/ 100607 w 172441"/>
                <a:gd name="connsiteY42" fmla="*/ 3028 h 381517"/>
                <a:gd name="connsiteX0" fmla="*/ 100607 w 172441"/>
                <a:gd name="connsiteY0" fmla="*/ 1750 h 380239"/>
                <a:gd name="connsiteX1" fmla="*/ 56257 w 172441"/>
                <a:gd name="connsiteY1" fmla="*/ 7059 h 380239"/>
                <a:gd name="connsiteX2" fmla="*/ 26789 w 172441"/>
                <a:gd name="connsiteY2" fmla="*/ 27497 h 380239"/>
                <a:gd name="connsiteX3" fmla="*/ 10120 w 172441"/>
                <a:gd name="connsiteY3" fmla="*/ 63216 h 380239"/>
                <a:gd name="connsiteX4" fmla="*/ 5357 w 172441"/>
                <a:gd name="connsiteY4" fmla="*/ 96554 h 380239"/>
                <a:gd name="connsiteX5" fmla="*/ 5357 w 172441"/>
                <a:gd name="connsiteY5" fmla="*/ 153704 h 380239"/>
                <a:gd name="connsiteX6" fmla="*/ 5357 w 172441"/>
                <a:gd name="connsiteY6" fmla="*/ 201329 h 380239"/>
                <a:gd name="connsiteX7" fmla="*/ 595 w 172441"/>
                <a:gd name="connsiteY7" fmla="*/ 258479 h 380239"/>
                <a:gd name="connsiteX8" fmla="*/ 595 w 172441"/>
                <a:gd name="connsiteY8" fmla="*/ 310866 h 380239"/>
                <a:gd name="connsiteX9" fmla="*/ 5357 w 172441"/>
                <a:gd name="connsiteY9" fmla="*/ 351347 h 380239"/>
                <a:gd name="connsiteX10" fmla="*/ 17264 w 172441"/>
                <a:gd name="connsiteY10" fmla="*/ 378037 h 380239"/>
                <a:gd name="connsiteX11" fmla="*/ 45839 w 172441"/>
                <a:gd name="connsiteY11" fmla="*/ 377541 h 380239"/>
                <a:gd name="connsiteX12" fmla="*/ 62507 w 172441"/>
                <a:gd name="connsiteY12" fmla="*/ 368016 h 380239"/>
                <a:gd name="connsiteX13" fmla="*/ 67270 w 172441"/>
                <a:gd name="connsiteY13" fmla="*/ 346585 h 380239"/>
                <a:gd name="connsiteX14" fmla="*/ 57745 w 172441"/>
                <a:gd name="connsiteY14" fmla="*/ 318010 h 380239"/>
                <a:gd name="connsiteX15" fmla="*/ 57745 w 172441"/>
                <a:gd name="connsiteY15" fmla="*/ 282291 h 380239"/>
                <a:gd name="connsiteX16" fmla="*/ 62507 w 172441"/>
                <a:gd name="connsiteY16" fmla="*/ 258479 h 380239"/>
                <a:gd name="connsiteX17" fmla="*/ 67766 w 172441"/>
                <a:gd name="connsiteY17" fmla="*/ 227522 h 380239"/>
                <a:gd name="connsiteX18" fmla="*/ 64889 w 172441"/>
                <a:gd name="connsiteY18" fmla="*/ 184660 h 380239"/>
                <a:gd name="connsiteX19" fmla="*/ 62507 w 172441"/>
                <a:gd name="connsiteY19" fmla="*/ 139416 h 380239"/>
                <a:gd name="connsiteX20" fmla="*/ 62507 w 172441"/>
                <a:gd name="connsiteY20" fmla="*/ 103697 h 380239"/>
                <a:gd name="connsiteX21" fmla="*/ 79176 w 172441"/>
                <a:gd name="connsiteY21" fmla="*/ 89410 h 380239"/>
                <a:gd name="connsiteX22" fmla="*/ 95845 w 172441"/>
                <a:gd name="connsiteY22" fmla="*/ 103697 h 380239"/>
                <a:gd name="connsiteX23" fmla="*/ 91529 w 172441"/>
                <a:gd name="connsiteY23" fmla="*/ 137035 h 380239"/>
                <a:gd name="connsiteX24" fmla="*/ 88701 w 172441"/>
                <a:gd name="connsiteY24" fmla="*/ 177516 h 380239"/>
                <a:gd name="connsiteX25" fmla="*/ 86320 w 172441"/>
                <a:gd name="connsiteY25" fmla="*/ 217997 h 380239"/>
                <a:gd name="connsiteX26" fmla="*/ 86320 w 172441"/>
                <a:gd name="connsiteY26" fmla="*/ 256097 h 380239"/>
                <a:gd name="connsiteX27" fmla="*/ 86320 w 172441"/>
                <a:gd name="connsiteY27" fmla="*/ 294197 h 380239"/>
                <a:gd name="connsiteX28" fmla="*/ 91082 w 172441"/>
                <a:gd name="connsiteY28" fmla="*/ 327535 h 380239"/>
                <a:gd name="connsiteX29" fmla="*/ 102989 w 172441"/>
                <a:gd name="connsiteY29" fmla="*/ 358491 h 380239"/>
                <a:gd name="connsiteX30" fmla="*/ 119657 w 172441"/>
                <a:gd name="connsiteY30" fmla="*/ 377541 h 380239"/>
                <a:gd name="connsiteX31" fmla="*/ 152995 w 172441"/>
                <a:gd name="connsiteY31" fmla="*/ 377541 h 380239"/>
                <a:gd name="connsiteX32" fmla="*/ 172045 w 172441"/>
                <a:gd name="connsiteY32" fmla="*/ 360872 h 380239"/>
                <a:gd name="connsiteX33" fmla="*/ 164901 w 172441"/>
                <a:gd name="connsiteY33" fmla="*/ 335125 h 380239"/>
                <a:gd name="connsiteX34" fmla="*/ 152995 w 172441"/>
                <a:gd name="connsiteY34" fmla="*/ 320391 h 380239"/>
                <a:gd name="connsiteX35" fmla="*/ 145851 w 172441"/>
                <a:gd name="connsiteY35" fmla="*/ 291816 h 380239"/>
                <a:gd name="connsiteX36" fmla="*/ 141089 w 172441"/>
                <a:gd name="connsiteY36" fmla="*/ 251335 h 380239"/>
                <a:gd name="connsiteX37" fmla="*/ 139700 w 172441"/>
                <a:gd name="connsiteY37" fmla="*/ 220379 h 380239"/>
                <a:gd name="connsiteX38" fmla="*/ 143470 w 172441"/>
                <a:gd name="connsiteY38" fmla="*/ 184660 h 380239"/>
                <a:gd name="connsiteX39" fmla="*/ 147786 w 172441"/>
                <a:gd name="connsiteY39" fmla="*/ 146560 h 380239"/>
                <a:gd name="connsiteX40" fmla="*/ 152995 w 172441"/>
                <a:gd name="connsiteY40" fmla="*/ 91791 h 380239"/>
                <a:gd name="connsiteX41" fmla="*/ 146701 w 172441"/>
                <a:gd name="connsiteY41" fmla="*/ 35085 h 380239"/>
                <a:gd name="connsiteX42" fmla="*/ 100607 w 172441"/>
                <a:gd name="connsiteY42" fmla="*/ 1750 h 380239"/>
                <a:gd name="connsiteX0" fmla="*/ 100607 w 172441"/>
                <a:gd name="connsiteY0" fmla="*/ 1627 h 380116"/>
                <a:gd name="connsiteX1" fmla="*/ 56257 w 172441"/>
                <a:gd name="connsiteY1" fmla="*/ 6936 h 380116"/>
                <a:gd name="connsiteX2" fmla="*/ 26789 w 172441"/>
                <a:gd name="connsiteY2" fmla="*/ 22326 h 380116"/>
                <a:gd name="connsiteX3" fmla="*/ 10120 w 172441"/>
                <a:gd name="connsiteY3" fmla="*/ 63093 h 380116"/>
                <a:gd name="connsiteX4" fmla="*/ 5357 w 172441"/>
                <a:gd name="connsiteY4" fmla="*/ 96431 h 380116"/>
                <a:gd name="connsiteX5" fmla="*/ 5357 w 172441"/>
                <a:gd name="connsiteY5" fmla="*/ 153581 h 380116"/>
                <a:gd name="connsiteX6" fmla="*/ 5357 w 172441"/>
                <a:gd name="connsiteY6" fmla="*/ 201206 h 380116"/>
                <a:gd name="connsiteX7" fmla="*/ 595 w 172441"/>
                <a:gd name="connsiteY7" fmla="*/ 258356 h 380116"/>
                <a:gd name="connsiteX8" fmla="*/ 595 w 172441"/>
                <a:gd name="connsiteY8" fmla="*/ 310743 h 380116"/>
                <a:gd name="connsiteX9" fmla="*/ 5357 w 172441"/>
                <a:gd name="connsiteY9" fmla="*/ 351224 h 380116"/>
                <a:gd name="connsiteX10" fmla="*/ 17264 w 172441"/>
                <a:gd name="connsiteY10" fmla="*/ 377914 h 380116"/>
                <a:gd name="connsiteX11" fmla="*/ 45839 w 172441"/>
                <a:gd name="connsiteY11" fmla="*/ 377418 h 380116"/>
                <a:gd name="connsiteX12" fmla="*/ 62507 w 172441"/>
                <a:gd name="connsiteY12" fmla="*/ 367893 h 380116"/>
                <a:gd name="connsiteX13" fmla="*/ 67270 w 172441"/>
                <a:gd name="connsiteY13" fmla="*/ 346462 h 380116"/>
                <a:gd name="connsiteX14" fmla="*/ 57745 w 172441"/>
                <a:gd name="connsiteY14" fmla="*/ 317887 h 380116"/>
                <a:gd name="connsiteX15" fmla="*/ 57745 w 172441"/>
                <a:gd name="connsiteY15" fmla="*/ 282168 h 380116"/>
                <a:gd name="connsiteX16" fmla="*/ 62507 w 172441"/>
                <a:gd name="connsiteY16" fmla="*/ 258356 h 380116"/>
                <a:gd name="connsiteX17" fmla="*/ 67766 w 172441"/>
                <a:gd name="connsiteY17" fmla="*/ 227399 h 380116"/>
                <a:gd name="connsiteX18" fmla="*/ 64889 w 172441"/>
                <a:gd name="connsiteY18" fmla="*/ 184537 h 380116"/>
                <a:gd name="connsiteX19" fmla="*/ 62507 w 172441"/>
                <a:gd name="connsiteY19" fmla="*/ 139293 h 380116"/>
                <a:gd name="connsiteX20" fmla="*/ 62507 w 172441"/>
                <a:gd name="connsiteY20" fmla="*/ 103574 h 380116"/>
                <a:gd name="connsiteX21" fmla="*/ 79176 w 172441"/>
                <a:gd name="connsiteY21" fmla="*/ 89287 h 380116"/>
                <a:gd name="connsiteX22" fmla="*/ 95845 w 172441"/>
                <a:gd name="connsiteY22" fmla="*/ 103574 h 380116"/>
                <a:gd name="connsiteX23" fmla="*/ 91529 w 172441"/>
                <a:gd name="connsiteY23" fmla="*/ 136912 h 380116"/>
                <a:gd name="connsiteX24" fmla="*/ 88701 w 172441"/>
                <a:gd name="connsiteY24" fmla="*/ 177393 h 380116"/>
                <a:gd name="connsiteX25" fmla="*/ 86320 w 172441"/>
                <a:gd name="connsiteY25" fmla="*/ 217874 h 380116"/>
                <a:gd name="connsiteX26" fmla="*/ 86320 w 172441"/>
                <a:gd name="connsiteY26" fmla="*/ 255974 h 380116"/>
                <a:gd name="connsiteX27" fmla="*/ 86320 w 172441"/>
                <a:gd name="connsiteY27" fmla="*/ 294074 h 380116"/>
                <a:gd name="connsiteX28" fmla="*/ 91082 w 172441"/>
                <a:gd name="connsiteY28" fmla="*/ 327412 h 380116"/>
                <a:gd name="connsiteX29" fmla="*/ 102989 w 172441"/>
                <a:gd name="connsiteY29" fmla="*/ 358368 h 380116"/>
                <a:gd name="connsiteX30" fmla="*/ 119657 w 172441"/>
                <a:gd name="connsiteY30" fmla="*/ 377418 h 380116"/>
                <a:gd name="connsiteX31" fmla="*/ 152995 w 172441"/>
                <a:gd name="connsiteY31" fmla="*/ 377418 h 380116"/>
                <a:gd name="connsiteX32" fmla="*/ 172045 w 172441"/>
                <a:gd name="connsiteY32" fmla="*/ 360749 h 380116"/>
                <a:gd name="connsiteX33" fmla="*/ 164901 w 172441"/>
                <a:gd name="connsiteY33" fmla="*/ 335002 h 380116"/>
                <a:gd name="connsiteX34" fmla="*/ 152995 w 172441"/>
                <a:gd name="connsiteY34" fmla="*/ 320268 h 380116"/>
                <a:gd name="connsiteX35" fmla="*/ 145851 w 172441"/>
                <a:gd name="connsiteY35" fmla="*/ 291693 h 380116"/>
                <a:gd name="connsiteX36" fmla="*/ 141089 w 172441"/>
                <a:gd name="connsiteY36" fmla="*/ 251212 h 380116"/>
                <a:gd name="connsiteX37" fmla="*/ 139700 w 172441"/>
                <a:gd name="connsiteY37" fmla="*/ 220256 h 380116"/>
                <a:gd name="connsiteX38" fmla="*/ 143470 w 172441"/>
                <a:gd name="connsiteY38" fmla="*/ 184537 h 380116"/>
                <a:gd name="connsiteX39" fmla="*/ 147786 w 172441"/>
                <a:gd name="connsiteY39" fmla="*/ 146437 h 380116"/>
                <a:gd name="connsiteX40" fmla="*/ 152995 w 172441"/>
                <a:gd name="connsiteY40" fmla="*/ 91668 h 380116"/>
                <a:gd name="connsiteX41" fmla="*/ 146701 w 172441"/>
                <a:gd name="connsiteY41" fmla="*/ 34962 h 380116"/>
                <a:gd name="connsiteX42" fmla="*/ 100607 w 172441"/>
                <a:gd name="connsiteY42" fmla="*/ 1627 h 3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2441" h="380116">
                  <a:moveTo>
                    <a:pt x="100607" y="1627"/>
                  </a:moveTo>
                  <a:cubicBezTo>
                    <a:pt x="85533" y="-3044"/>
                    <a:pt x="68560" y="3486"/>
                    <a:pt x="56257" y="6936"/>
                  </a:cubicBezTo>
                  <a:cubicBezTo>
                    <a:pt x="43954" y="10386"/>
                    <a:pt x="34479" y="12967"/>
                    <a:pt x="26789" y="22326"/>
                  </a:cubicBezTo>
                  <a:cubicBezTo>
                    <a:pt x="19100" y="31686"/>
                    <a:pt x="13692" y="50742"/>
                    <a:pt x="10120" y="63093"/>
                  </a:cubicBezTo>
                  <a:cubicBezTo>
                    <a:pt x="6548" y="75444"/>
                    <a:pt x="6151" y="81350"/>
                    <a:pt x="5357" y="96431"/>
                  </a:cubicBezTo>
                  <a:cubicBezTo>
                    <a:pt x="4563" y="111512"/>
                    <a:pt x="5357" y="153581"/>
                    <a:pt x="5357" y="153581"/>
                  </a:cubicBezTo>
                  <a:cubicBezTo>
                    <a:pt x="5357" y="171043"/>
                    <a:pt x="6151" y="183744"/>
                    <a:pt x="5357" y="201206"/>
                  </a:cubicBezTo>
                  <a:cubicBezTo>
                    <a:pt x="4563" y="218668"/>
                    <a:pt x="1389" y="240100"/>
                    <a:pt x="595" y="258356"/>
                  </a:cubicBezTo>
                  <a:cubicBezTo>
                    <a:pt x="-199" y="276612"/>
                    <a:pt x="-199" y="295265"/>
                    <a:pt x="595" y="310743"/>
                  </a:cubicBezTo>
                  <a:cubicBezTo>
                    <a:pt x="1389" y="326221"/>
                    <a:pt x="2579" y="340029"/>
                    <a:pt x="5357" y="351224"/>
                  </a:cubicBezTo>
                  <a:cubicBezTo>
                    <a:pt x="8135" y="362419"/>
                    <a:pt x="10517" y="373548"/>
                    <a:pt x="17264" y="377914"/>
                  </a:cubicBezTo>
                  <a:cubicBezTo>
                    <a:pt x="24011" y="382280"/>
                    <a:pt x="38299" y="379088"/>
                    <a:pt x="45839" y="377418"/>
                  </a:cubicBezTo>
                  <a:cubicBezTo>
                    <a:pt x="53380" y="375748"/>
                    <a:pt x="58935" y="373052"/>
                    <a:pt x="62507" y="367893"/>
                  </a:cubicBezTo>
                  <a:cubicBezTo>
                    <a:pt x="66079" y="362734"/>
                    <a:pt x="68064" y="354796"/>
                    <a:pt x="67270" y="346462"/>
                  </a:cubicBezTo>
                  <a:cubicBezTo>
                    <a:pt x="66476" y="338128"/>
                    <a:pt x="59332" y="328603"/>
                    <a:pt x="57745" y="317887"/>
                  </a:cubicBezTo>
                  <a:cubicBezTo>
                    <a:pt x="56158" y="307171"/>
                    <a:pt x="56951" y="292090"/>
                    <a:pt x="57745" y="282168"/>
                  </a:cubicBezTo>
                  <a:cubicBezTo>
                    <a:pt x="58539" y="272246"/>
                    <a:pt x="60837" y="267484"/>
                    <a:pt x="62507" y="258356"/>
                  </a:cubicBezTo>
                  <a:cubicBezTo>
                    <a:pt x="64177" y="249228"/>
                    <a:pt x="67369" y="239702"/>
                    <a:pt x="67766" y="227399"/>
                  </a:cubicBezTo>
                  <a:cubicBezTo>
                    <a:pt x="68163" y="215096"/>
                    <a:pt x="65765" y="199221"/>
                    <a:pt x="64889" y="184537"/>
                  </a:cubicBezTo>
                  <a:cubicBezTo>
                    <a:pt x="64013" y="169853"/>
                    <a:pt x="62904" y="152787"/>
                    <a:pt x="62507" y="139293"/>
                  </a:cubicBezTo>
                  <a:cubicBezTo>
                    <a:pt x="62110" y="125799"/>
                    <a:pt x="59729" y="111908"/>
                    <a:pt x="62507" y="103574"/>
                  </a:cubicBezTo>
                  <a:cubicBezTo>
                    <a:pt x="65285" y="95240"/>
                    <a:pt x="73620" y="89287"/>
                    <a:pt x="79176" y="89287"/>
                  </a:cubicBezTo>
                  <a:cubicBezTo>
                    <a:pt x="84732" y="89287"/>
                    <a:pt x="93786" y="95637"/>
                    <a:pt x="95845" y="103574"/>
                  </a:cubicBezTo>
                  <a:cubicBezTo>
                    <a:pt x="97904" y="111512"/>
                    <a:pt x="92720" y="124609"/>
                    <a:pt x="91529" y="136912"/>
                  </a:cubicBezTo>
                  <a:cubicBezTo>
                    <a:pt x="90338" y="149215"/>
                    <a:pt x="89569" y="163899"/>
                    <a:pt x="88701" y="177393"/>
                  </a:cubicBezTo>
                  <a:cubicBezTo>
                    <a:pt x="87833" y="190887"/>
                    <a:pt x="86717" y="204777"/>
                    <a:pt x="86320" y="217874"/>
                  </a:cubicBezTo>
                  <a:cubicBezTo>
                    <a:pt x="85923" y="230971"/>
                    <a:pt x="86320" y="255974"/>
                    <a:pt x="86320" y="255974"/>
                  </a:cubicBezTo>
                  <a:cubicBezTo>
                    <a:pt x="86320" y="268674"/>
                    <a:pt x="85526" y="282168"/>
                    <a:pt x="86320" y="294074"/>
                  </a:cubicBezTo>
                  <a:cubicBezTo>
                    <a:pt x="87114" y="305980"/>
                    <a:pt x="88304" y="316696"/>
                    <a:pt x="91082" y="327412"/>
                  </a:cubicBezTo>
                  <a:cubicBezTo>
                    <a:pt x="93860" y="338128"/>
                    <a:pt x="98227" y="350034"/>
                    <a:pt x="102989" y="358368"/>
                  </a:cubicBezTo>
                  <a:cubicBezTo>
                    <a:pt x="107751" y="366702"/>
                    <a:pt x="111323" y="374243"/>
                    <a:pt x="119657" y="377418"/>
                  </a:cubicBezTo>
                  <a:cubicBezTo>
                    <a:pt x="127991" y="380593"/>
                    <a:pt x="144264" y="380196"/>
                    <a:pt x="152995" y="377418"/>
                  </a:cubicBezTo>
                  <a:cubicBezTo>
                    <a:pt x="161726" y="374640"/>
                    <a:pt x="170061" y="367818"/>
                    <a:pt x="172045" y="360749"/>
                  </a:cubicBezTo>
                  <a:cubicBezTo>
                    <a:pt x="174029" y="353680"/>
                    <a:pt x="168076" y="341749"/>
                    <a:pt x="164901" y="335002"/>
                  </a:cubicBezTo>
                  <a:cubicBezTo>
                    <a:pt x="161726" y="328255"/>
                    <a:pt x="156170" y="327486"/>
                    <a:pt x="152995" y="320268"/>
                  </a:cubicBezTo>
                  <a:cubicBezTo>
                    <a:pt x="149820" y="313050"/>
                    <a:pt x="147835" y="303202"/>
                    <a:pt x="145851" y="291693"/>
                  </a:cubicBezTo>
                  <a:cubicBezTo>
                    <a:pt x="143867" y="280184"/>
                    <a:pt x="142114" y="263118"/>
                    <a:pt x="141089" y="251212"/>
                  </a:cubicBezTo>
                  <a:cubicBezTo>
                    <a:pt x="140064" y="239306"/>
                    <a:pt x="139303" y="231368"/>
                    <a:pt x="139700" y="220256"/>
                  </a:cubicBezTo>
                  <a:cubicBezTo>
                    <a:pt x="140097" y="209144"/>
                    <a:pt x="142122" y="196840"/>
                    <a:pt x="143470" y="184537"/>
                  </a:cubicBezTo>
                  <a:cubicBezTo>
                    <a:pt x="144818" y="172234"/>
                    <a:pt x="146199" y="161915"/>
                    <a:pt x="147786" y="146437"/>
                  </a:cubicBezTo>
                  <a:cubicBezTo>
                    <a:pt x="149374" y="130959"/>
                    <a:pt x="152598" y="107146"/>
                    <a:pt x="152995" y="91668"/>
                  </a:cubicBezTo>
                  <a:cubicBezTo>
                    <a:pt x="153392" y="76190"/>
                    <a:pt x="155432" y="49969"/>
                    <a:pt x="146701" y="34962"/>
                  </a:cubicBezTo>
                  <a:cubicBezTo>
                    <a:pt x="137970" y="19955"/>
                    <a:pt x="115681" y="6298"/>
                    <a:pt x="100607" y="1627"/>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789" name="任意多边形 543">
              <a:extLst>
                <a:ext uri="{FF2B5EF4-FFF2-40B4-BE49-F238E27FC236}">
                  <a16:creationId xmlns:a16="http://schemas.microsoft.com/office/drawing/2014/main" id="{4B530427-0A49-0ACB-98C6-D3C11FDAD13E}"/>
                </a:ext>
              </a:extLst>
            </p:cNvPr>
            <p:cNvSpPr>
              <a:spLocks noChangeAspect="1"/>
            </p:cNvSpPr>
            <p:nvPr/>
          </p:nvSpPr>
          <p:spPr>
            <a:xfrm rot="5400000" flipV="1">
              <a:off x="11054499" y="5405011"/>
              <a:ext cx="112699" cy="252026"/>
            </a:xfrm>
            <a:custGeom>
              <a:avLst/>
              <a:gdLst>
                <a:gd name="connsiteX0" fmla="*/ 74228 w 162545"/>
                <a:gd name="connsiteY0" fmla="*/ 248 h 363358"/>
                <a:gd name="connsiteX1" fmla="*/ 26603 w 162545"/>
                <a:gd name="connsiteY1" fmla="*/ 28823 h 363358"/>
                <a:gd name="connsiteX2" fmla="*/ 9934 w 162545"/>
                <a:gd name="connsiteY2" fmla="*/ 69304 h 363358"/>
                <a:gd name="connsiteX3" fmla="*/ 2791 w 162545"/>
                <a:gd name="connsiteY3" fmla="*/ 102641 h 363358"/>
                <a:gd name="connsiteX4" fmla="*/ 2791 w 162545"/>
                <a:gd name="connsiteY4" fmla="*/ 124073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993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726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726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8576 w 162545"/>
                <a:gd name="connsiteY17" fmla="*/ 240464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03 h 363313"/>
                <a:gd name="connsiteX1" fmla="*/ 26603 w 162545"/>
                <a:gd name="connsiteY1" fmla="*/ 28778 h 363313"/>
                <a:gd name="connsiteX2" fmla="*/ 7264 w 162545"/>
                <a:gd name="connsiteY2" fmla="*/ 69259 h 363313"/>
                <a:gd name="connsiteX3" fmla="*/ 2791 w 162545"/>
                <a:gd name="connsiteY3" fmla="*/ 102596 h 363313"/>
                <a:gd name="connsiteX4" fmla="*/ 4571 w 162545"/>
                <a:gd name="connsiteY4" fmla="*/ 123137 h 363313"/>
                <a:gd name="connsiteX5" fmla="*/ 9934 w 162545"/>
                <a:gd name="connsiteY5" fmla="*/ 145459 h 363313"/>
                <a:gd name="connsiteX6" fmla="*/ 17078 w 162545"/>
                <a:gd name="connsiteY6" fmla="*/ 183559 h 363313"/>
                <a:gd name="connsiteX7" fmla="*/ 9934 w 162545"/>
                <a:gd name="connsiteY7" fmla="*/ 214515 h 363313"/>
                <a:gd name="connsiteX8" fmla="*/ 409 w 162545"/>
                <a:gd name="connsiteY8" fmla="*/ 264521 h 363313"/>
                <a:gd name="connsiteX9" fmla="*/ 2791 w 162545"/>
                <a:gd name="connsiteY9" fmla="*/ 305003 h 363313"/>
                <a:gd name="connsiteX10" fmla="*/ 12316 w 162545"/>
                <a:gd name="connsiteY10" fmla="*/ 343103 h 363313"/>
                <a:gd name="connsiteX11" fmla="*/ 28984 w 162545"/>
                <a:gd name="connsiteY11" fmla="*/ 362153 h 363313"/>
                <a:gd name="connsiteX12" fmla="*/ 52797 w 162545"/>
                <a:gd name="connsiteY12" fmla="*/ 359771 h 363313"/>
                <a:gd name="connsiteX13" fmla="*/ 71847 w 162545"/>
                <a:gd name="connsiteY13" fmla="*/ 347865 h 363313"/>
                <a:gd name="connsiteX14" fmla="*/ 67084 w 162545"/>
                <a:gd name="connsiteY14" fmla="*/ 316909 h 363313"/>
                <a:gd name="connsiteX15" fmla="*/ 62322 w 162545"/>
                <a:gd name="connsiteY15" fmla="*/ 295478 h 363313"/>
                <a:gd name="connsiteX16" fmla="*/ 62322 w 162545"/>
                <a:gd name="connsiteY16" fmla="*/ 262140 h 363313"/>
                <a:gd name="connsiteX17" fmla="*/ 68576 w 162545"/>
                <a:gd name="connsiteY17" fmla="*/ 240419 h 363313"/>
                <a:gd name="connsiteX18" fmla="*/ 76609 w 162545"/>
                <a:gd name="connsiteY18" fmla="*/ 197846 h 363313"/>
                <a:gd name="connsiteX19" fmla="*/ 71847 w 162545"/>
                <a:gd name="connsiteY19" fmla="*/ 154984 h 363313"/>
                <a:gd name="connsiteX20" fmla="*/ 67084 w 162545"/>
                <a:gd name="connsiteY20" fmla="*/ 119265 h 363313"/>
                <a:gd name="connsiteX21" fmla="*/ 64703 w 162545"/>
                <a:gd name="connsiteY21" fmla="*/ 95453 h 363313"/>
                <a:gd name="connsiteX22" fmla="*/ 78991 w 162545"/>
                <a:gd name="connsiteY22" fmla="*/ 95453 h 363313"/>
                <a:gd name="connsiteX23" fmla="*/ 95659 w 162545"/>
                <a:gd name="connsiteY23" fmla="*/ 131171 h 363313"/>
                <a:gd name="connsiteX24" fmla="*/ 100422 w 162545"/>
                <a:gd name="connsiteY24" fmla="*/ 178796 h 363313"/>
                <a:gd name="connsiteX25" fmla="*/ 98041 w 162545"/>
                <a:gd name="connsiteY25" fmla="*/ 219278 h 363313"/>
                <a:gd name="connsiteX26" fmla="*/ 93278 w 162545"/>
                <a:gd name="connsiteY26" fmla="*/ 259759 h 363313"/>
                <a:gd name="connsiteX27" fmla="*/ 93278 w 162545"/>
                <a:gd name="connsiteY27" fmla="*/ 309765 h 363313"/>
                <a:gd name="connsiteX28" fmla="*/ 93278 w 162545"/>
                <a:gd name="connsiteY28" fmla="*/ 333578 h 363313"/>
                <a:gd name="connsiteX29" fmla="*/ 102803 w 162545"/>
                <a:gd name="connsiteY29" fmla="*/ 355009 h 363313"/>
                <a:gd name="connsiteX30" fmla="*/ 117091 w 162545"/>
                <a:gd name="connsiteY30" fmla="*/ 362153 h 363313"/>
                <a:gd name="connsiteX31" fmla="*/ 143284 w 162545"/>
                <a:gd name="connsiteY31" fmla="*/ 352628 h 363313"/>
                <a:gd name="connsiteX32" fmla="*/ 159953 w 162545"/>
                <a:gd name="connsiteY32" fmla="*/ 321671 h 363313"/>
                <a:gd name="connsiteX33" fmla="*/ 152809 w 162545"/>
                <a:gd name="connsiteY33" fmla="*/ 266903 h 363313"/>
                <a:gd name="connsiteX34" fmla="*/ 159953 w 162545"/>
                <a:gd name="connsiteY34" fmla="*/ 221659 h 363313"/>
                <a:gd name="connsiteX35" fmla="*/ 162334 w 162545"/>
                <a:gd name="connsiteY35" fmla="*/ 169271 h 363313"/>
                <a:gd name="connsiteX36" fmla="*/ 155191 w 162545"/>
                <a:gd name="connsiteY36" fmla="*/ 131171 h 363313"/>
                <a:gd name="connsiteX37" fmla="*/ 145666 w 162545"/>
                <a:gd name="connsiteY37" fmla="*/ 97834 h 363313"/>
                <a:gd name="connsiteX38" fmla="*/ 133759 w 162545"/>
                <a:gd name="connsiteY38" fmla="*/ 52590 h 363313"/>
                <a:gd name="connsiteX39" fmla="*/ 123055 w 162545"/>
                <a:gd name="connsiteY39" fmla="*/ 17761 h 363313"/>
                <a:gd name="connsiteX40" fmla="*/ 74228 w 162545"/>
                <a:gd name="connsiteY40" fmla="*/ 203 h 363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62545" h="363313">
                  <a:moveTo>
                    <a:pt x="74228" y="203"/>
                  </a:moveTo>
                  <a:cubicBezTo>
                    <a:pt x="58153" y="2039"/>
                    <a:pt x="37764" y="17269"/>
                    <a:pt x="26603" y="28778"/>
                  </a:cubicBezTo>
                  <a:cubicBezTo>
                    <a:pt x="15442" y="40287"/>
                    <a:pt x="11233" y="56956"/>
                    <a:pt x="7264" y="69259"/>
                  </a:cubicBezTo>
                  <a:cubicBezTo>
                    <a:pt x="3295" y="81562"/>
                    <a:pt x="3240" y="93616"/>
                    <a:pt x="2791" y="102596"/>
                  </a:cubicBezTo>
                  <a:cubicBezTo>
                    <a:pt x="2342" y="111576"/>
                    <a:pt x="3381" y="115993"/>
                    <a:pt x="4571" y="123137"/>
                  </a:cubicBezTo>
                  <a:cubicBezTo>
                    <a:pt x="5761" y="130281"/>
                    <a:pt x="7850" y="135389"/>
                    <a:pt x="9934" y="145459"/>
                  </a:cubicBezTo>
                  <a:cubicBezTo>
                    <a:pt x="12019" y="155529"/>
                    <a:pt x="17078" y="172050"/>
                    <a:pt x="17078" y="183559"/>
                  </a:cubicBezTo>
                  <a:cubicBezTo>
                    <a:pt x="17078" y="195068"/>
                    <a:pt x="12712" y="201021"/>
                    <a:pt x="9934" y="214515"/>
                  </a:cubicBezTo>
                  <a:cubicBezTo>
                    <a:pt x="7156" y="228009"/>
                    <a:pt x="1599" y="249440"/>
                    <a:pt x="409" y="264521"/>
                  </a:cubicBezTo>
                  <a:cubicBezTo>
                    <a:pt x="-781" y="279602"/>
                    <a:pt x="806" y="291906"/>
                    <a:pt x="2791" y="305003"/>
                  </a:cubicBezTo>
                  <a:cubicBezTo>
                    <a:pt x="4776" y="318100"/>
                    <a:pt x="7950" y="333578"/>
                    <a:pt x="12316" y="343103"/>
                  </a:cubicBezTo>
                  <a:cubicBezTo>
                    <a:pt x="16681" y="352628"/>
                    <a:pt x="22237" y="359375"/>
                    <a:pt x="28984" y="362153"/>
                  </a:cubicBezTo>
                  <a:cubicBezTo>
                    <a:pt x="35731" y="364931"/>
                    <a:pt x="45653" y="362152"/>
                    <a:pt x="52797" y="359771"/>
                  </a:cubicBezTo>
                  <a:cubicBezTo>
                    <a:pt x="59941" y="357390"/>
                    <a:pt x="69466" y="355009"/>
                    <a:pt x="71847" y="347865"/>
                  </a:cubicBezTo>
                  <a:cubicBezTo>
                    <a:pt x="74228" y="340721"/>
                    <a:pt x="68672" y="325640"/>
                    <a:pt x="67084" y="316909"/>
                  </a:cubicBezTo>
                  <a:cubicBezTo>
                    <a:pt x="65496" y="308178"/>
                    <a:pt x="63116" y="304606"/>
                    <a:pt x="62322" y="295478"/>
                  </a:cubicBezTo>
                  <a:cubicBezTo>
                    <a:pt x="61528" y="286350"/>
                    <a:pt x="61280" y="271316"/>
                    <a:pt x="62322" y="262140"/>
                  </a:cubicBezTo>
                  <a:cubicBezTo>
                    <a:pt x="63364" y="252964"/>
                    <a:pt x="66195" y="251135"/>
                    <a:pt x="68576" y="240419"/>
                  </a:cubicBezTo>
                  <a:cubicBezTo>
                    <a:pt x="70957" y="229703"/>
                    <a:pt x="76064" y="212085"/>
                    <a:pt x="76609" y="197846"/>
                  </a:cubicBezTo>
                  <a:cubicBezTo>
                    <a:pt x="77154" y="183607"/>
                    <a:pt x="73434" y="168081"/>
                    <a:pt x="71847" y="154984"/>
                  </a:cubicBezTo>
                  <a:cubicBezTo>
                    <a:pt x="70260" y="141887"/>
                    <a:pt x="68275" y="129187"/>
                    <a:pt x="67084" y="119265"/>
                  </a:cubicBezTo>
                  <a:cubicBezTo>
                    <a:pt x="65893" y="109343"/>
                    <a:pt x="62719" y="99422"/>
                    <a:pt x="64703" y="95453"/>
                  </a:cubicBezTo>
                  <a:cubicBezTo>
                    <a:pt x="66687" y="91484"/>
                    <a:pt x="73832" y="89500"/>
                    <a:pt x="78991" y="95453"/>
                  </a:cubicBezTo>
                  <a:cubicBezTo>
                    <a:pt x="84150" y="101406"/>
                    <a:pt x="92087" y="117281"/>
                    <a:pt x="95659" y="131171"/>
                  </a:cubicBezTo>
                  <a:cubicBezTo>
                    <a:pt x="99231" y="145061"/>
                    <a:pt x="100025" y="164112"/>
                    <a:pt x="100422" y="178796"/>
                  </a:cubicBezTo>
                  <a:cubicBezTo>
                    <a:pt x="100819" y="193480"/>
                    <a:pt x="99232" y="205784"/>
                    <a:pt x="98041" y="219278"/>
                  </a:cubicBezTo>
                  <a:cubicBezTo>
                    <a:pt x="96850" y="232772"/>
                    <a:pt x="94072" y="244678"/>
                    <a:pt x="93278" y="259759"/>
                  </a:cubicBezTo>
                  <a:cubicBezTo>
                    <a:pt x="92484" y="274840"/>
                    <a:pt x="93278" y="309765"/>
                    <a:pt x="93278" y="309765"/>
                  </a:cubicBezTo>
                  <a:cubicBezTo>
                    <a:pt x="93278" y="322068"/>
                    <a:pt x="91690" y="326037"/>
                    <a:pt x="93278" y="333578"/>
                  </a:cubicBezTo>
                  <a:cubicBezTo>
                    <a:pt x="94866" y="341119"/>
                    <a:pt x="98834" y="350247"/>
                    <a:pt x="102803" y="355009"/>
                  </a:cubicBezTo>
                  <a:cubicBezTo>
                    <a:pt x="106772" y="359771"/>
                    <a:pt x="110344" y="362550"/>
                    <a:pt x="117091" y="362153"/>
                  </a:cubicBezTo>
                  <a:cubicBezTo>
                    <a:pt x="123838" y="361756"/>
                    <a:pt x="136140" y="359375"/>
                    <a:pt x="143284" y="352628"/>
                  </a:cubicBezTo>
                  <a:cubicBezTo>
                    <a:pt x="150428" y="345881"/>
                    <a:pt x="158366" y="335958"/>
                    <a:pt x="159953" y="321671"/>
                  </a:cubicBezTo>
                  <a:cubicBezTo>
                    <a:pt x="161540" y="307384"/>
                    <a:pt x="152809" y="283572"/>
                    <a:pt x="152809" y="266903"/>
                  </a:cubicBezTo>
                  <a:cubicBezTo>
                    <a:pt x="152809" y="250234"/>
                    <a:pt x="158366" y="237931"/>
                    <a:pt x="159953" y="221659"/>
                  </a:cubicBezTo>
                  <a:cubicBezTo>
                    <a:pt x="161541" y="205387"/>
                    <a:pt x="163128" y="184352"/>
                    <a:pt x="162334" y="169271"/>
                  </a:cubicBezTo>
                  <a:cubicBezTo>
                    <a:pt x="161540" y="154190"/>
                    <a:pt x="157969" y="143077"/>
                    <a:pt x="155191" y="131171"/>
                  </a:cubicBezTo>
                  <a:cubicBezTo>
                    <a:pt x="152413" y="119265"/>
                    <a:pt x="149238" y="110931"/>
                    <a:pt x="145666" y="97834"/>
                  </a:cubicBezTo>
                  <a:cubicBezTo>
                    <a:pt x="142094" y="84737"/>
                    <a:pt x="136934" y="66084"/>
                    <a:pt x="133759" y="52590"/>
                  </a:cubicBezTo>
                  <a:cubicBezTo>
                    <a:pt x="130584" y="39096"/>
                    <a:pt x="126230" y="26095"/>
                    <a:pt x="123055" y="17761"/>
                  </a:cubicBezTo>
                  <a:cubicBezTo>
                    <a:pt x="119880" y="9427"/>
                    <a:pt x="90303" y="-1633"/>
                    <a:pt x="74228" y="203"/>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790" name="任意多边形 544">
              <a:extLst>
                <a:ext uri="{FF2B5EF4-FFF2-40B4-BE49-F238E27FC236}">
                  <a16:creationId xmlns:a16="http://schemas.microsoft.com/office/drawing/2014/main" id="{F6A2B77B-E7C6-B1E2-1BE6-E8102C0D667D}"/>
                </a:ext>
              </a:extLst>
            </p:cNvPr>
            <p:cNvSpPr>
              <a:spLocks noChangeAspect="1"/>
            </p:cNvSpPr>
            <p:nvPr/>
          </p:nvSpPr>
          <p:spPr>
            <a:xfrm rot="5400000" flipH="1" flipV="1">
              <a:off x="11048158" y="4392312"/>
              <a:ext cx="112699" cy="252026"/>
            </a:xfrm>
            <a:custGeom>
              <a:avLst/>
              <a:gdLst>
                <a:gd name="connsiteX0" fmla="*/ 74228 w 162545"/>
                <a:gd name="connsiteY0" fmla="*/ 248 h 363358"/>
                <a:gd name="connsiteX1" fmla="*/ 26603 w 162545"/>
                <a:gd name="connsiteY1" fmla="*/ 28823 h 363358"/>
                <a:gd name="connsiteX2" fmla="*/ 9934 w 162545"/>
                <a:gd name="connsiteY2" fmla="*/ 69304 h 363358"/>
                <a:gd name="connsiteX3" fmla="*/ 2791 w 162545"/>
                <a:gd name="connsiteY3" fmla="*/ 102641 h 363358"/>
                <a:gd name="connsiteX4" fmla="*/ 2791 w 162545"/>
                <a:gd name="connsiteY4" fmla="*/ 124073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993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726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726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8576 w 162545"/>
                <a:gd name="connsiteY17" fmla="*/ 240464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03 h 363313"/>
                <a:gd name="connsiteX1" fmla="*/ 26603 w 162545"/>
                <a:gd name="connsiteY1" fmla="*/ 28778 h 363313"/>
                <a:gd name="connsiteX2" fmla="*/ 7264 w 162545"/>
                <a:gd name="connsiteY2" fmla="*/ 69259 h 363313"/>
                <a:gd name="connsiteX3" fmla="*/ 2791 w 162545"/>
                <a:gd name="connsiteY3" fmla="*/ 102596 h 363313"/>
                <a:gd name="connsiteX4" fmla="*/ 4571 w 162545"/>
                <a:gd name="connsiteY4" fmla="*/ 123137 h 363313"/>
                <a:gd name="connsiteX5" fmla="*/ 9934 w 162545"/>
                <a:gd name="connsiteY5" fmla="*/ 145459 h 363313"/>
                <a:gd name="connsiteX6" fmla="*/ 17078 w 162545"/>
                <a:gd name="connsiteY6" fmla="*/ 183559 h 363313"/>
                <a:gd name="connsiteX7" fmla="*/ 9934 w 162545"/>
                <a:gd name="connsiteY7" fmla="*/ 214515 h 363313"/>
                <a:gd name="connsiteX8" fmla="*/ 409 w 162545"/>
                <a:gd name="connsiteY8" fmla="*/ 264521 h 363313"/>
                <a:gd name="connsiteX9" fmla="*/ 2791 w 162545"/>
                <a:gd name="connsiteY9" fmla="*/ 305003 h 363313"/>
                <a:gd name="connsiteX10" fmla="*/ 12316 w 162545"/>
                <a:gd name="connsiteY10" fmla="*/ 343103 h 363313"/>
                <a:gd name="connsiteX11" fmla="*/ 28984 w 162545"/>
                <a:gd name="connsiteY11" fmla="*/ 362153 h 363313"/>
                <a:gd name="connsiteX12" fmla="*/ 52797 w 162545"/>
                <a:gd name="connsiteY12" fmla="*/ 359771 h 363313"/>
                <a:gd name="connsiteX13" fmla="*/ 71847 w 162545"/>
                <a:gd name="connsiteY13" fmla="*/ 347865 h 363313"/>
                <a:gd name="connsiteX14" fmla="*/ 67084 w 162545"/>
                <a:gd name="connsiteY14" fmla="*/ 316909 h 363313"/>
                <a:gd name="connsiteX15" fmla="*/ 62322 w 162545"/>
                <a:gd name="connsiteY15" fmla="*/ 295478 h 363313"/>
                <a:gd name="connsiteX16" fmla="*/ 62322 w 162545"/>
                <a:gd name="connsiteY16" fmla="*/ 262140 h 363313"/>
                <a:gd name="connsiteX17" fmla="*/ 68576 w 162545"/>
                <a:gd name="connsiteY17" fmla="*/ 240419 h 363313"/>
                <a:gd name="connsiteX18" fmla="*/ 76609 w 162545"/>
                <a:gd name="connsiteY18" fmla="*/ 197846 h 363313"/>
                <a:gd name="connsiteX19" fmla="*/ 71847 w 162545"/>
                <a:gd name="connsiteY19" fmla="*/ 154984 h 363313"/>
                <a:gd name="connsiteX20" fmla="*/ 67084 w 162545"/>
                <a:gd name="connsiteY20" fmla="*/ 119265 h 363313"/>
                <a:gd name="connsiteX21" fmla="*/ 64703 w 162545"/>
                <a:gd name="connsiteY21" fmla="*/ 95453 h 363313"/>
                <a:gd name="connsiteX22" fmla="*/ 78991 w 162545"/>
                <a:gd name="connsiteY22" fmla="*/ 95453 h 363313"/>
                <a:gd name="connsiteX23" fmla="*/ 95659 w 162545"/>
                <a:gd name="connsiteY23" fmla="*/ 131171 h 363313"/>
                <a:gd name="connsiteX24" fmla="*/ 100422 w 162545"/>
                <a:gd name="connsiteY24" fmla="*/ 178796 h 363313"/>
                <a:gd name="connsiteX25" fmla="*/ 98041 w 162545"/>
                <a:gd name="connsiteY25" fmla="*/ 219278 h 363313"/>
                <a:gd name="connsiteX26" fmla="*/ 93278 w 162545"/>
                <a:gd name="connsiteY26" fmla="*/ 259759 h 363313"/>
                <a:gd name="connsiteX27" fmla="*/ 93278 w 162545"/>
                <a:gd name="connsiteY27" fmla="*/ 309765 h 363313"/>
                <a:gd name="connsiteX28" fmla="*/ 93278 w 162545"/>
                <a:gd name="connsiteY28" fmla="*/ 333578 h 363313"/>
                <a:gd name="connsiteX29" fmla="*/ 102803 w 162545"/>
                <a:gd name="connsiteY29" fmla="*/ 355009 h 363313"/>
                <a:gd name="connsiteX30" fmla="*/ 117091 w 162545"/>
                <a:gd name="connsiteY30" fmla="*/ 362153 h 363313"/>
                <a:gd name="connsiteX31" fmla="*/ 143284 w 162545"/>
                <a:gd name="connsiteY31" fmla="*/ 352628 h 363313"/>
                <a:gd name="connsiteX32" fmla="*/ 159953 w 162545"/>
                <a:gd name="connsiteY32" fmla="*/ 321671 h 363313"/>
                <a:gd name="connsiteX33" fmla="*/ 152809 w 162545"/>
                <a:gd name="connsiteY33" fmla="*/ 266903 h 363313"/>
                <a:gd name="connsiteX34" fmla="*/ 159953 w 162545"/>
                <a:gd name="connsiteY34" fmla="*/ 221659 h 363313"/>
                <a:gd name="connsiteX35" fmla="*/ 162334 w 162545"/>
                <a:gd name="connsiteY35" fmla="*/ 169271 h 363313"/>
                <a:gd name="connsiteX36" fmla="*/ 155191 w 162545"/>
                <a:gd name="connsiteY36" fmla="*/ 131171 h 363313"/>
                <a:gd name="connsiteX37" fmla="*/ 145666 w 162545"/>
                <a:gd name="connsiteY37" fmla="*/ 97834 h 363313"/>
                <a:gd name="connsiteX38" fmla="*/ 133759 w 162545"/>
                <a:gd name="connsiteY38" fmla="*/ 52590 h 363313"/>
                <a:gd name="connsiteX39" fmla="*/ 123055 w 162545"/>
                <a:gd name="connsiteY39" fmla="*/ 17761 h 363313"/>
                <a:gd name="connsiteX40" fmla="*/ 74228 w 162545"/>
                <a:gd name="connsiteY40" fmla="*/ 203 h 363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62545" h="363313">
                  <a:moveTo>
                    <a:pt x="74228" y="203"/>
                  </a:moveTo>
                  <a:cubicBezTo>
                    <a:pt x="58153" y="2039"/>
                    <a:pt x="37764" y="17269"/>
                    <a:pt x="26603" y="28778"/>
                  </a:cubicBezTo>
                  <a:cubicBezTo>
                    <a:pt x="15442" y="40287"/>
                    <a:pt x="11233" y="56956"/>
                    <a:pt x="7264" y="69259"/>
                  </a:cubicBezTo>
                  <a:cubicBezTo>
                    <a:pt x="3295" y="81562"/>
                    <a:pt x="3240" y="93616"/>
                    <a:pt x="2791" y="102596"/>
                  </a:cubicBezTo>
                  <a:cubicBezTo>
                    <a:pt x="2342" y="111576"/>
                    <a:pt x="3381" y="115993"/>
                    <a:pt x="4571" y="123137"/>
                  </a:cubicBezTo>
                  <a:cubicBezTo>
                    <a:pt x="5761" y="130281"/>
                    <a:pt x="7850" y="135389"/>
                    <a:pt x="9934" y="145459"/>
                  </a:cubicBezTo>
                  <a:cubicBezTo>
                    <a:pt x="12019" y="155529"/>
                    <a:pt x="17078" y="172050"/>
                    <a:pt x="17078" y="183559"/>
                  </a:cubicBezTo>
                  <a:cubicBezTo>
                    <a:pt x="17078" y="195068"/>
                    <a:pt x="12712" y="201021"/>
                    <a:pt x="9934" y="214515"/>
                  </a:cubicBezTo>
                  <a:cubicBezTo>
                    <a:pt x="7156" y="228009"/>
                    <a:pt x="1599" y="249440"/>
                    <a:pt x="409" y="264521"/>
                  </a:cubicBezTo>
                  <a:cubicBezTo>
                    <a:pt x="-781" y="279602"/>
                    <a:pt x="806" y="291906"/>
                    <a:pt x="2791" y="305003"/>
                  </a:cubicBezTo>
                  <a:cubicBezTo>
                    <a:pt x="4776" y="318100"/>
                    <a:pt x="7950" y="333578"/>
                    <a:pt x="12316" y="343103"/>
                  </a:cubicBezTo>
                  <a:cubicBezTo>
                    <a:pt x="16681" y="352628"/>
                    <a:pt x="22237" y="359375"/>
                    <a:pt x="28984" y="362153"/>
                  </a:cubicBezTo>
                  <a:cubicBezTo>
                    <a:pt x="35731" y="364931"/>
                    <a:pt x="45653" y="362152"/>
                    <a:pt x="52797" y="359771"/>
                  </a:cubicBezTo>
                  <a:cubicBezTo>
                    <a:pt x="59941" y="357390"/>
                    <a:pt x="69466" y="355009"/>
                    <a:pt x="71847" y="347865"/>
                  </a:cubicBezTo>
                  <a:cubicBezTo>
                    <a:pt x="74228" y="340721"/>
                    <a:pt x="68672" y="325640"/>
                    <a:pt x="67084" y="316909"/>
                  </a:cubicBezTo>
                  <a:cubicBezTo>
                    <a:pt x="65496" y="308178"/>
                    <a:pt x="63116" y="304606"/>
                    <a:pt x="62322" y="295478"/>
                  </a:cubicBezTo>
                  <a:cubicBezTo>
                    <a:pt x="61528" y="286350"/>
                    <a:pt x="61280" y="271316"/>
                    <a:pt x="62322" y="262140"/>
                  </a:cubicBezTo>
                  <a:cubicBezTo>
                    <a:pt x="63364" y="252964"/>
                    <a:pt x="66195" y="251135"/>
                    <a:pt x="68576" y="240419"/>
                  </a:cubicBezTo>
                  <a:cubicBezTo>
                    <a:pt x="70957" y="229703"/>
                    <a:pt x="76064" y="212085"/>
                    <a:pt x="76609" y="197846"/>
                  </a:cubicBezTo>
                  <a:cubicBezTo>
                    <a:pt x="77154" y="183607"/>
                    <a:pt x="73434" y="168081"/>
                    <a:pt x="71847" y="154984"/>
                  </a:cubicBezTo>
                  <a:cubicBezTo>
                    <a:pt x="70260" y="141887"/>
                    <a:pt x="68275" y="129187"/>
                    <a:pt x="67084" y="119265"/>
                  </a:cubicBezTo>
                  <a:cubicBezTo>
                    <a:pt x="65893" y="109343"/>
                    <a:pt x="62719" y="99422"/>
                    <a:pt x="64703" y="95453"/>
                  </a:cubicBezTo>
                  <a:cubicBezTo>
                    <a:pt x="66687" y="91484"/>
                    <a:pt x="73832" y="89500"/>
                    <a:pt x="78991" y="95453"/>
                  </a:cubicBezTo>
                  <a:cubicBezTo>
                    <a:pt x="84150" y="101406"/>
                    <a:pt x="92087" y="117281"/>
                    <a:pt x="95659" y="131171"/>
                  </a:cubicBezTo>
                  <a:cubicBezTo>
                    <a:pt x="99231" y="145061"/>
                    <a:pt x="100025" y="164112"/>
                    <a:pt x="100422" y="178796"/>
                  </a:cubicBezTo>
                  <a:cubicBezTo>
                    <a:pt x="100819" y="193480"/>
                    <a:pt x="99232" y="205784"/>
                    <a:pt x="98041" y="219278"/>
                  </a:cubicBezTo>
                  <a:cubicBezTo>
                    <a:pt x="96850" y="232772"/>
                    <a:pt x="94072" y="244678"/>
                    <a:pt x="93278" y="259759"/>
                  </a:cubicBezTo>
                  <a:cubicBezTo>
                    <a:pt x="92484" y="274840"/>
                    <a:pt x="93278" y="309765"/>
                    <a:pt x="93278" y="309765"/>
                  </a:cubicBezTo>
                  <a:cubicBezTo>
                    <a:pt x="93278" y="322068"/>
                    <a:pt x="91690" y="326037"/>
                    <a:pt x="93278" y="333578"/>
                  </a:cubicBezTo>
                  <a:cubicBezTo>
                    <a:pt x="94866" y="341119"/>
                    <a:pt x="98834" y="350247"/>
                    <a:pt x="102803" y="355009"/>
                  </a:cubicBezTo>
                  <a:cubicBezTo>
                    <a:pt x="106772" y="359771"/>
                    <a:pt x="110344" y="362550"/>
                    <a:pt x="117091" y="362153"/>
                  </a:cubicBezTo>
                  <a:cubicBezTo>
                    <a:pt x="123838" y="361756"/>
                    <a:pt x="136140" y="359375"/>
                    <a:pt x="143284" y="352628"/>
                  </a:cubicBezTo>
                  <a:cubicBezTo>
                    <a:pt x="150428" y="345881"/>
                    <a:pt x="158366" y="335958"/>
                    <a:pt x="159953" y="321671"/>
                  </a:cubicBezTo>
                  <a:cubicBezTo>
                    <a:pt x="161540" y="307384"/>
                    <a:pt x="152809" y="283572"/>
                    <a:pt x="152809" y="266903"/>
                  </a:cubicBezTo>
                  <a:cubicBezTo>
                    <a:pt x="152809" y="250234"/>
                    <a:pt x="158366" y="237931"/>
                    <a:pt x="159953" y="221659"/>
                  </a:cubicBezTo>
                  <a:cubicBezTo>
                    <a:pt x="161541" y="205387"/>
                    <a:pt x="163128" y="184352"/>
                    <a:pt x="162334" y="169271"/>
                  </a:cubicBezTo>
                  <a:cubicBezTo>
                    <a:pt x="161540" y="154190"/>
                    <a:pt x="157969" y="143077"/>
                    <a:pt x="155191" y="131171"/>
                  </a:cubicBezTo>
                  <a:cubicBezTo>
                    <a:pt x="152413" y="119265"/>
                    <a:pt x="149238" y="110931"/>
                    <a:pt x="145666" y="97834"/>
                  </a:cubicBezTo>
                  <a:cubicBezTo>
                    <a:pt x="142094" y="84737"/>
                    <a:pt x="136934" y="66084"/>
                    <a:pt x="133759" y="52590"/>
                  </a:cubicBezTo>
                  <a:cubicBezTo>
                    <a:pt x="130584" y="39096"/>
                    <a:pt x="126230" y="26095"/>
                    <a:pt x="123055" y="17761"/>
                  </a:cubicBezTo>
                  <a:cubicBezTo>
                    <a:pt x="119880" y="9427"/>
                    <a:pt x="90303" y="-1633"/>
                    <a:pt x="74228" y="203"/>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791" name="任意多边形 545">
              <a:extLst>
                <a:ext uri="{FF2B5EF4-FFF2-40B4-BE49-F238E27FC236}">
                  <a16:creationId xmlns:a16="http://schemas.microsoft.com/office/drawing/2014/main" id="{BB0326EE-703B-9224-92B9-E1C3F7266F58}"/>
                </a:ext>
              </a:extLst>
            </p:cNvPr>
            <p:cNvSpPr>
              <a:spLocks noChangeAspect="1"/>
            </p:cNvSpPr>
            <p:nvPr/>
          </p:nvSpPr>
          <p:spPr>
            <a:xfrm rot="5400000" flipH="1" flipV="1">
              <a:off x="11052913" y="4519297"/>
              <a:ext cx="112699" cy="252025"/>
            </a:xfrm>
            <a:custGeom>
              <a:avLst/>
              <a:gdLst>
                <a:gd name="connsiteX0" fmla="*/ 74228 w 162545"/>
                <a:gd name="connsiteY0" fmla="*/ 248 h 363358"/>
                <a:gd name="connsiteX1" fmla="*/ 26603 w 162545"/>
                <a:gd name="connsiteY1" fmla="*/ 28823 h 363358"/>
                <a:gd name="connsiteX2" fmla="*/ 9934 w 162545"/>
                <a:gd name="connsiteY2" fmla="*/ 69304 h 363358"/>
                <a:gd name="connsiteX3" fmla="*/ 2791 w 162545"/>
                <a:gd name="connsiteY3" fmla="*/ 102641 h 363358"/>
                <a:gd name="connsiteX4" fmla="*/ 2791 w 162545"/>
                <a:gd name="connsiteY4" fmla="*/ 124073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993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726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726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8576 w 162545"/>
                <a:gd name="connsiteY17" fmla="*/ 240464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03 h 363313"/>
                <a:gd name="connsiteX1" fmla="*/ 26603 w 162545"/>
                <a:gd name="connsiteY1" fmla="*/ 28778 h 363313"/>
                <a:gd name="connsiteX2" fmla="*/ 7264 w 162545"/>
                <a:gd name="connsiteY2" fmla="*/ 69259 h 363313"/>
                <a:gd name="connsiteX3" fmla="*/ 2791 w 162545"/>
                <a:gd name="connsiteY3" fmla="*/ 102596 h 363313"/>
                <a:gd name="connsiteX4" fmla="*/ 4571 w 162545"/>
                <a:gd name="connsiteY4" fmla="*/ 123137 h 363313"/>
                <a:gd name="connsiteX5" fmla="*/ 9934 w 162545"/>
                <a:gd name="connsiteY5" fmla="*/ 145459 h 363313"/>
                <a:gd name="connsiteX6" fmla="*/ 17078 w 162545"/>
                <a:gd name="connsiteY6" fmla="*/ 183559 h 363313"/>
                <a:gd name="connsiteX7" fmla="*/ 9934 w 162545"/>
                <a:gd name="connsiteY7" fmla="*/ 214515 h 363313"/>
                <a:gd name="connsiteX8" fmla="*/ 409 w 162545"/>
                <a:gd name="connsiteY8" fmla="*/ 264521 h 363313"/>
                <a:gd name="connsiteX9" fmla="*/ 2791 w 162545"/>
                <a:gd name="connsiteY9" fmla="*/ 305003 h 363313"/>
                <a:gd name="connsiteX10" fmla="*/ 12316 w 162545"/>
                <a:gd name="connsiteY10" fmla="*/ 343103 h 363313"/>
                <a:gd name="connsiteX11" fmla="*/ 28984 w 162545"/>
                <a:gd name="connsiteY11" fmla="*/ 362153 h 363313"/>
                <a:gd name="connsiteX12" fmla="*/ 52797 w 162545"/>
                <a:gd name="connsiteY12" fmla="*/ 359771 h 363313"/>
                <a:gd name="connsiteX13" fmla="*/ 71847 w 162545"/>
                <a:gd name="connsiteY13" fmla="*/ 347865 h 363313"/>
                <a:gd name="connsiteX14" fmla="*/ 67084 w 162545"/>
                <a:gd name="connsiteY14" fmla="*/ 316909 h 363313"/>
                <a:gd name="connsiteX15" fmla="*/ 62322 w 162545"/>
                <a:gd name="connsiteY15" fmla="*/ 295478 h 363313"/>
                <a:gd name="connsiteX16" fmla="*/ 62322 w 162545"/>
                <a:gd name="connsiteY16" fmla="*/ 262140 h 363313"/>
                <a:gd name="connsiteX17" fmla="*/ 68576 w 162545"/>
                <a:gd name="connsiteY17" fmla="*/ 240419 h 363313"/>
                <a:gd name="connsiteX18" fmla="*/ 76609 w 162545"/>
                <a:gd name="connsiteY18" fmla="*/ 197846 h 363313"/>
                <a:gd name="connsiteX19" fmla="*/ 71847 w 162545"/>
                <a:gd name="connsiteY19" fmla="*/ 154984 h 363313"/>
                <a:gd name="connsiteX20" fmla="*/ 67084 w 162545"/>
                <a:gd name="connsiteY20" fmla="*/ 119265 h 363313"/>
                <a:gd name="connsiteX21" fmla="*/ 64703 w 162545"/>
                <a:gd name="connsiteY21" fmla="*/ 95453 h 363313"/>
                <a:gd name="connsiteX22" fmla="*/ 78991 w 162545"/>
                <a:gd name="connsiteY22" fmla="*/ 95453 h 363313"/>
                <a:gd name="connsiteX23" fmla="*/ 95659 w 162545"/>
                <a:gd name="connsiteY23" fmla="*/ 131171 h 363313"/>
                <a:gd name="connsiteX24" fmla="*/ 100422 w 162545"/>
                <a:gd name="connsiteY24" fmla="*/ 178796 h 363313"/>
                <a:gd name="connsiteX25" fmla="*/ 98041 w 162545"/>
                <a:gd name="connsiteY25" fmla="*/ 219278 h 363313"/>
                <a:gd name="connsiteX26" fmla="*/ 93278 w 162545"/>
                <a:gd name="connsiteY26" fmla="*/ 259759 h 363313"/>
                <a:gd name="connsiteX27" fmla="*/ 93278 w 162545"/>
                <a:gd name="connsiteY27" fmla="*/ 309765 h 363313"/>
                <a:gd name="connsiteX28" fmla="*/ 93278 w 162545"/>
                <a:gd name="connsiteY28" fmla="*/ 333578 h 363313"/>
                <a:gd name="connsiteX29" fmla="*/ 102803 w 162545"/>
                <a:gd name="connsiteY29" fmla="*/ 355009 h 363313"/>
                <a:gd name="connsiteX30" fmla="*/ 117091 w 162545"/>
                <a:gd name="connsiteY30" fmla="*/ 362153 h 363313"/>
                <a:gd name="connsiteX31" fmla="*/ 143284 w 162545"/>
                <a:gd name="connsiteY31" fmla="*/ 352628 h 363313"/>
                <a:gd name="connsiteX32" fmla="*/ 159953 w 162545"/>
                <a:gd name="connsiteY32" fmla="*/ 321671 h 363313"/>
                <a:gd name="connsiteX33" fmla="*/ 152809 w 162545"/>
                <a:gd name="connsiteY33" fmla="*/ 266903 h 363313"/>
                <a:gd name="connsiteX34" fmla="*/ 159953 w 162545"/>
                <a:gd name="connsiteY34" fmla="*/ 221659 h 363313"/>
                <a:gd name="connsiteX35" fmla="*/ 162334 w 162545"/>
                <a:gd name="connsiteY35" fmla="*/ 169271 h 363313"/>
                <a:gd name="connsiteX36" fmla="*/ 155191 w 162545"/>
                <a:gd name="connsiteY36" fmla="*/ 131171 h 363313"/>
                <a:gd name="connsiteX37" fmla="*/ 145666 w 162545"/>
                <a:gd name="connsiteY37" fmla="*/ 97834 h 363313"/>
                <a:gd name="connsiteX38" fmla="*/ 133759 w 162545"/>
                <a:gd name="connsiteY38" fmla="*/ 52590 h 363313"/>
                <a:gd name="connsiteX39" fmla="*/ 123055 w 162545"/>
                <a:gd name="connsiteY39" fmla="*/ 17761 h 363313"/>
                <a:gd name="connsiteX40" fmla="*/ 74228 w 162545"/>
                <a:gd name="connsiteY40" fmla="*/ 203 h 363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62545" h="363313">
                  <a:moveTo>
                    <a:pt x="74228" y="203"/>
                  </a:moveTo>
                  <a:cubicBezTo>
                    <a:pt x="58153" y="2039"/>
                    <a:pt x="37764" y="17269"/>
                    <a:pt x="26603" y="28778"/>
                  </a:cubicBezTo>
                  <a:cubicBezTo>
                    <a:pt x="15442" y="40287"/>
                    <a:pt x="11233" y="56956"/>
                    <a:pt x="7264" y="69259"/>
                  </a:cubicBezTo>
                  <a:cubicBezTo>
                    <a:pt x="3295" y="81562"/>
                    <a:pt x="3240" y="93616"/>
                    <a:pt x="2791" y="102596"/>
                  </a:cubicBezTo>
                  <a:cubicBezTo>
                    <a:pt x="2342" y="111576"/>
                    <a:pt x="3381" y="115993"/>
                    <a:pt x="4571" y="123137"/>
                  </a:cubicBezTo>
                  <a:cubicBezTo>
                    <a:pt x="5761" y="130281"/>
                    <a:pt x="7850" y="135389"/>
                    <a:pt x="9934" y="145459"/>
                  </a:cubicBezTo>
                  <a:cubicBezTo>
                    <a:pt x="12019" y="155529"/>
                    <a:pt x="17078" y="172050"/>
                    <a:pt x="17078" y="183559"/>
                  </a:cubicBezTo>
                  <a:cubicBezTo>
                    <a:pt x="17078" y="195068"/>
                    <a:pt x="12712" y="201021"/>
                    <a:pt x="9934" y="214515"/>
                  </a:cubicBezTo>
                  <a:cubicBezTo>
                    <a:pt x="7156" y="228009"/>
                    <a:pt x="1599" y="249440"/>
                    <a:pt x="409" y="264521"/>
                  </a:cubicBezTo>
                  <a:cubicBezTo>
                    <a:pt x="-781" y="279602"/>
                    <a:pt x="806" y="291906"/>
                    <a:pt x="2791" y="305003"/>
                  </a:cubicBezTo>
                  <a:cubicBezTo>
                    <a:pt x="4776" y="318100"/>
                    <a:pt x="7950" y="333578"/>
                    <a:pt x="12316" y="343103"/>
                  </a:cubicBezTo>
                  <a:cubicBezTo>
                    <a:pt x="16681" y="352628"/>
                    <a:pt x="22237" y="359375"/>
                    <a:pt x="28984" y="362153"/>
                  </a:cubicBezTo>
                  <a:cubicBezTo>
                    <a:pt x="35731" y="364931"/>
                    <a:pt x="45653" y="362152"/>
                    <a:pt x="52797" y="359771"/>
                  </a:cubicBezTo>
                  <a:cubicBezTo>
                    <a:pt x="59941" y="357390"/>
                    <a:pt x="69466" y="355009"/>
                    <a:pt x="71847" y="347865"/>
                  </a:cubicBezTo>
                  <a:cubicBezTo>
                    <a:pt x="74228" y="340721"/>
                    <a:pt x="68672" y="325640"/>
                    <a:pt x="67084" y="316909"/>
                  </a:cubicBezTo>
                  <a:cubicBezTo>
                    <a:pt x="65496" y="308178"/>
                    <a:pt x="63116" y="304606"/>
                    <a:pt x="62322" y="295478"/>
                  </a:cubicBezTo>
                  <a:cubicBezTo>
                    <a:pt x="61528" y="286350"/>
                    <a:pt x="61280" y="271316"/>
                    <a:pt x="62322" y="262140"/>
                  </a:cubicBezTo>
                  <a:cubicBezTo>
                    <a:pt x="63364" y="252964"/>
                    <a:pt x="66195" y="251135"/>
                    <a:pt x="68576" y="240419"/>
                  </a:cubicBezTo>
                  <a:cubicBezTo>
                    <a:pt x="70957" y="229703"/>
                    <a:pt x="76064" y="212085"/>
                    <a:pt x="76609" y="197846"/>
                  </a:cubicBezTo>
                  <a:cubicBezTo>
                    <a:pt x="77154" y="183607"/>
                    <a:pt x="73434" y="168081"/>
                    <a:pt x="71847" y="154984"/>
                  </a:cubicBezTo>
                  <a:cubicBezTo>
                    <a:pt x="70260" y="141887"/>
                    <a:pt x="68275" y="129187"/>
                    <a:pt x="67084" y="119265"/>
                  </a:cubicBezTo>
                  <a:cubicBezTo>
                    <a:pt x="65893" y="109343"/>
                    <a:pt x="62719" y="99422"/>
                    <a:pt x="64703" y="95453"/>
                  </a:cubicBezTo>
                  <a:cubicBezTo>
                    <a:pt x="66687" y="91484"/>
                    <a:pt x="73832" y="89500"/>
                    <a:pt x="78991" y="95453"/>
                  </a:cubicBezTo>
                  <a:cubicBezTo>
                    <a:pt x="84150" y="101406"/>
                    <a:pt x="92087" y="117281"/>
                    <a:pt x="95659" y="131171"/>
                  </a:cubicBezTo>
                  <a:cubicBezTo>
                    <a:pt x="99231" y="145061"/>
                    <a:pt x="100025" y="164112"/>
                    <a:pt x="100422" y="178796"/>
                  </a:cubicBezTo>
                  <a:cubicBezTo>
                    <a:pt x="100819" y="193480"/>
                    <a:pt x="99232" y="205784"/>
                    <a:pt x="98041" y="219278"/>
                  </a:cubicBezTo>
                  <a:cubicBezTo>
                    <a:pt x="96850" y="232772"/>
                    <a:pt x="94072" y="244678"/>
                    <a:pt x="93278" y="259759"/>
                  </a:cubicBezTo>
                  <a:cubicBezTo>
                    <a:pt x="92484" y="274840"/>
                    <a:pt x="93278" y="309765"/>
                    <a:pt x="93278" y="309765"/>
                  </a:cubicBezTo>
                  <a:cubicBezTo>
                    <a:pt x="93278" y="322068"/>
                    <a:pt x="91690" y="326037"/>
                    <a:pt x="93278" y="333578"/>
                  </a:cubicBezTo>
                  <a:cubicBezTo>
                    <a:pt x="94866" y="341119"/>
                    <a:pt x="98834" y="350247"/>
                    <a:pt x="102803" y="355009"/>
                  </a:cubicBezTo>
                  <a:cubicBezTo>
                    <a:pt x="106772" y="359771"/>
                    <a:pt x="110344" y="362550"/>
                    <a:pt x="117091" y="362153"/>
                  </a:cubicBezTo>
                  <a:cubicBezTo>
                    <a:pt x="123838" y="361756"/>
                    <a:pt x="136140" y="359375"/>
                    <a:pt x="143284" y="352628"/>
                  </a:cubicBezTo>
                  <a:cubicBezTo>
                    <a:pt x="150428" y="345881"/>
                    <a:pt x="158366" y="335958"/>
                    <a:pt x="159953" y="321671"/>
                  </a:cubicBezTo>
                  <a:cubicBezTo>
                    <a:pt x="161540" y="307384"/>
                    <a:pt x="152809" y="283572"/>
                    <a:pt x="152809" y="266903"/>
                  </a:cubicBezTo>
                  <a:cubicBezTo>
                    <a:pt x="152809" y="250234"/>
                    <a:pt x="158366" y="237931"/>
                    <a:pt x="159953" y="221659"/>
                  </a:cubicBezTo>
                  <a:cubicBezTo>
                    <a:pt x="161541" y="205387"/>
                    <a:pt x="163128" y="184352"/>
                    <a:pt x="162334" y="169271"/>
                  </a:cubicBezTo>
                  <a:cubicBezTo>
                    <a:pt x="161540" y="154190"/>
                    <a:pt x="157969" y="143077"/>
                    <a:pt x="155191" y="131171"/>
                  </a:cubicBezTo>
                  <a:cubicBezTo>
                    <a:pt x="152413" y="119265"/>
                    <a:pt x="149238" y="110931"/>
                    <a:pt x="145666" y="97834"/>
                  </a:cubicBezTo>
                  <a:cubicBezTo>
                    <a:pt x="142094" y="84737"/>
                    <a:pt x="136934" y="66084"/>
                    <a:pt x="133759" y="52590"/>
                  </a:cubicBezTo>
                  <a:cubicBezTo>
                    <a:pt x="130584" y="39096"/>
                    <a:pt x="126230" y="26095"/>
                    <a:pt x="123055" y="17761"/>
                  </a:cubicBezTo>
                  <a:cubicBezTo>
                    <a:pt x="119880" y="9427"/>
                    <a:pt x="90303" y="-1633"/>
                    <a:pt x="74228" y="203"/>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792" name="任意多边形 546">
              <a:extLst>
                <a:ext uri="{FF2B5EF4-FFF2-40B4-BE49-F238E27FC236}">
                  <a16:creationId xmlns:a16="http://schemas.microsoft.com/office/drawing/2014/main" id="{DC2AEA0C-7604-C956-9632-76BBCDF32736}"/>
                </a:ext>
              </a:extLst>
            </p:cNvPr>
            <p:cNvSpPr>
              <a:spLocks noChangeAspect="1"/>
            </p:cNvSpPr>
            <p:nvPr/>
          </p:nvSpPr>
          <p:spPr>
            <a:xfrm rot="5400000" flipH="1" flipV="1">
              <a:off x="11042610" y="4264535"/>
              <a:ext cx="114286" cy="252025"/>
            </a:xfrm>
            <a:custGeom>
              <a:avLst/>
              <a:gdLst>
                <a:gd name="connsiteX0" fmla="*/ 74228 w 162545"/>
                <a:gd name="connsiteY0" fmla="*/ 248 h 363358"/>
                <a:gd name="connsiteX1" fmla="*/ 26603 w 162545"/>
                <a:gd name="connsiteY1" fmla="*/ 28823 h 363358"/>
                <a:gd name="connsiteX2" fmla="*/ 9934 w 162545"/>
                <a:gd name="connsiteY2" fmla="*/ 69304 h 363358"/>
                <a:gd name="connsiteX3" fmla="*/ 2791 w 162545"/>
                <a:gd name="connsiteY3" fmla="*/ 102641 h 363358"/>
                <a:gd name="connsiteX4" fmla="*/ 2791 w 162545"/>
                <a:gd name="connsiteY4" fmla="*/ 124073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993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726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726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8576 w 162545"/>
                <a:gd name="connsiteY17" fmla="*/ 240464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03 h 363313"/>
                <a:gd name="connsiteX1" fmla="*/ 26603 w 162545"/>
                <a:gd name="connsiteY1" fmla="*/ 28778 h 363313"/>
                <a:gd name="connsiteX2" fmla="*/ 7264 w 162545"/>
                <a:gd name="connsiteY2" fmla="*/ 69259 h 363313"/>
                <a:gd name="connsiteX3" fmla="*/ 2791 w 162545"/>
                <a:gd name="connsiteY3" fmla="*/ 102596 h 363313"/>
                <a:gd name="connsiteX4" fmla="*/ 4571 w 162545"/>
                <a:gd name="connsiteY4" fmla="*/ 123137 h 363313"/>
                <a:gd name="connsiteX5" fmla="*/ 9934 w 162545"/>
                <a:gd name="connsiteY5" fmla="*/ 145459 h 363313"/>
                <a:gd name="connsiteX6" fmla="*/ 17078 w 162545"/>
                <a:gd name="connsiteY6" fmla="*/ 183559 h 363313"/>
                <a:gd name="connsiteX7" fmla="*/ 9934 w 162545"/>
                <a:gd name="connsiteY7" fmla="*/ 214515 h 363313"/>
                <a:gd name="connsiteX8" fmla="*/ 409 w 162545"/>
                <a:gd name="connsiteY8" fmla="*/ 264521 h 363313"/>
                <a:gd name="connsiteX9" fmla="*/ 2791 w 162545"/>
                <a:gd name="connsiteY9" fmla="*/ 305003 h 363313"/>
                <a:gd name="connsiteX10" fmla="*/ 12316 w 162545"/>
                <a:gd name="connsiteY10" fmla="*/ 343103 h 363313"/>
                <a:gd name="connsiteX11" fmla="*/ 28984 w 162545"/>
                <a:gd name="connsiteY11" fmla="*/ 362153 h 363313"/>
                <a:gd name="connsiteX12" fmla="*/ 52797 w 162545"/>
                <a:gd name="connsiteY12" fmla="*/ 359771 h 363313"/>
                <a:gd name="connsiteX13" fmla="*/ 71847 w 162545"/>
                <a:gd name="connsiteY13" fmla="*/ 347865 h 363313"/>
                <a:gd name="connsiteX14" fmla="*/ 67084 w 162545"/>
                <a:gd name="connsiteY14" fmla="*/ 316909 h 363313"/>
                <a:gd name="connsiteX15" fmla="*/ 62322 w 162545"/>
                <a:gd name="connsiteY15" fmla="*/ 295478 h 363313"/>
                <a:gd name="connsiteX16" fmla="*/ 62322 w 162545"/>
                <a:gd name="connsiteY16" fmla="*/ 262140 h 363313"/>
                <a:gd name="connsiteX17" fmla="*/ 68576 w 162545"/>
                <a:gd name="connsiteY17" fmla="*/ 240419 h 363313"/>
                <a:gd name="connsiteX18" fmla="*/ 76609 w 162545"/>
                <a:gd name="connsiteY18" fmla="*/ 197846 h 363313"/>
                <a:gd name="connsiteX19" fmla="*/ 71847 w 162545"/>
                <a:gd name="connsiteY19" fmla="*/ 154984 h 363313"/>
                <a:gd name="connsiteX20" fmla="*/ 67084 w 162545"/>
                <a:gd name="connsiteY20" fmla="*/ 119265 h 363313"/>
                <a:gd name="connsiteX21" fmla="*/ 64703 w 162545"/>
                <a:gd name="connsiteY21" fmla="*/ 95453 h 363313"/>
                <a:gd name="connsiteX22" fmla="*/ 78991 w 162545"/>
                <a:gd name="connsiteY22" fmla="*/ 95453 h 363313"/>
                <a:gd name="connsiteX23" fmla="*/ 95659 w 162545"/>
                <a:gd name="connsiteY23" fmla="*/ 131171 h 363313"/>
                <a:gd name="connsiteX24" fmla="*/ 100422 w 162545"/>
                <a:gd name="connsiteY24" fmla="*/ 178796 h 363313"/>
                <a:gd name="connsiteX25" fmla="*/ 98041 w 162545"/>
                <a:gd name="connsiteY25" fmla="*/ 219278 h 363313"/>
                <a:gd name="connsiteX26" fmla="*/ 93278 w 162545"/>
                <a:gd name="connsiteY26" fmla="*/ 259759 h 363313"/>
                <a:gd name="connsiteX27" fmla="*/ 93278 w 162545"/>
                <a:gd name="connsiteY27" fmla="*/ 309765 h 363313"/>
                <a:gd name="connsiteX28" fmla="*/ 93278 w 162545"/>
                <a:gd name="connsiteY28" fmla="*/ 333578 h 363313"/>
                <a:gd name="connsiteX29" fmla="*/ 102803 w 162545"/>
                <a:gd name="connsiteY29" fmla="*/ 355009 h 363313"/>
                <a:gd name="connsiteX30" fmla="*/ 117091 w 162545"/>
                <a:gd name="connsiteY30" fmla="*/ 362153 h 363313"/>
                <a:gd name="connsiteX31" fmla="*/ 143284 w 162545"/>
                <a:gd name="connsiteY31" fmla="*/ 352628 h 363313"/>
                <a:gd name="connsiteX32" fmla="*/ 159953 w 162545"/>
                <a:gd name="connsiteY32" fmla="*/ 321671 h 363313"/>
                <a:gd name="connsiteX33" fmla="*/ 152809 w 162545"/>
                <a:gd name="connsiteY33" fmla="*/ 266903 h 363313"/>
                <a:gd name="connsiteX34" fmla="*/ 159953 w 162545"/>
                <a:gd name="connsiteY34" fmla="*/ 221659 h 363313"/>
                <a:gd name="connsiteX35" fmla="*/ 162334 w 162545"/>
                <a:gd name="connsiteY35" fmla="*/ 169271 h 363313"/>
                <a:gd name="connsiteX36" fmla="*/ 155191 w 162545"/>
                <a:gd name="connsiteY36" fmla="*/ 131171 h 363313"/>
                <a:gd name="connsiteX37" fmla="*/ 145666 w 162545"/>
                <a:gd name="connsiteY37" fmla="*/ 97834 h 363313"/>
                <a:gd name="connsiteX38" fmla="*/ 133759 w 162545"/>
                <a:gd name="connsiteY38" fmla="*/ 52590 h 363313"/>
                <a:gd name="connsiteX39" fmla="*/ 123055 w 162545"/>
                <a:gd name="connsiteY39" fmla="*/ 17761 h 363313"/>
                <a:gd name="connsiteX40" fmla="*/ 74228 w 162545"/>
                <a:gd name="connsiteY40" fmla="*/ 203 h 363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62545" h="363313">
                  <a:moveTo>
                    <a:pt x="74228" y="203"/>
                  </a:moveTo>
                  <a:cubicBezTo>
                    <a:pt x="58153" y="2039"/>
                    <a:pt x="37764" y="17269"/>
                    <a:pt x="26603" y="28778"/>
                  </a:cubicBezTo>
                  <a:cubicBezTo>
                    <a:pt x="15442" y="40287"/>
                    <a:pt x="11233" y="56956"/>
                    <a:pt x="7264" y="69259"/>
                  </a:cubicBezTo>
                  <a:cubicBezTo>
                    <a:pt x="3295" y="81562"/>
                    <a:pt x="3240" y="93616"/>
                    <a:pt x="2791" y="102596"/>
                  </a:cubicBezTo>
                  <a:cubicBezTo>
                    <a:pt x="2342" y="111576"/>
                    <a:pt x="3381" y="115993"/>
                    <a:pt x="4571" y="123137"/>
                  </a:cubicBezTo>
                  <a:cubicBezTo>
                    <a:pt x="5761" y="130281"/>
                    <a:pt x="7850" y="135389"/>
                    <a:pt x="9934" y="145459"/>
                  </a:cubicBezTo>
                  <a:cubicBezTo>
                    <a:pt x="12019" y="155529"/>
                    <a:pt x="17078" y="172050"/>
                    <a:pt x="17078" y="183559"/>
                  </a:cubicBezTo>
                  <a:cubicBezTo>
                    <a:pt x="17078" y="195068"/>
                    <a:pt x="12712" y="201021"/>
                    <a:pt x="9934" y="214515"/>
                  </a:cubicBezTo>
                  <a:cubicBezTo>
                    <a:pt x="7156" y="228009"/>
                    <a:pt x="1599" y="249440"/>
                    <a:pt x="409" y="264521"/>
                  </a:cubicBezTo>
                  <a:cubicBezTo>
                    <a:pt x="-781" y="279602"/>
                    <a:pt x="806" y="291906"/>
                    <a:pt x="2791" y="305003"/>
                  </a:cubicBezTo>
                  <a:cubicBezTo>
                    <a:pt x="4776" y="318100"/>
                    <a:pt x="7950" y="333578"/>
                    <a:pt x="12316" y="343103"/>
                  </a:cubicBezTo>
                  <a:cubicBezTo>
                    <a:pt x="16681" y="352628"/>
                    <a:pt x="22237" y="359375"/>
                    <a:pt x="28984" y="362153"/>
                  </a:cubicBezTo>
                  <a:cubicBezTo>
                    <a:pt x="35731" y="364931"/>
                    <a:pt x="45653" y="362152"/>
                    <a:pt x="52797" y="359771"/>
                  </a:cubicBezTo>
                  <a:cubicBezTo>
                    <a:pt x="59941" y="357390"/>
                    <a:pt x="69466" y="355009"/>
                    <a:pt x="71847" y="347865"/>
                  </a:cubicBezTo>
                  <a:cubicBezTo>
                    <a:pt x="74228" y="340721"/>
                    <a:pt x="68672" y="325640"/>
                    <a:pt x="67084" y="316909"/>
                  </a:cubicBezTo>
                  <a:cubicBezTo>
                    <a:pt x="65496" y="308178"/>
                    <a:pt x="63116" y="304606"/>
                    <a:pt x="62322" y="295478"/>
                  </a:cubicBezTo>
                  <a:cubicBezTo>
                    <a:pt x="61528" y="286350"/>
                    <a:pt x="61280" y="271316"/>
                    <a:pt x="62322" y="262140"/>
                  </a:cubicBezTo>
                  <a:cubicBezTo>
                    <a:pt x="63364" y="252964"/>
                    <a:pt x="66195" y="251135"/>
                    <a:pt x="68576" y="240419"/>
                  </a:cubicBezTo>
                  <a:cubicBezTo>
                    <a:pt x="70957" y="229703"/>
                    <a:pt x="76064" y="212085"/>
                    <a:pt x="76609" y="197846"/>
                  </a:cubicBezTo>
                  <a:cubicBezTo>
                    <a:pt x="77154" y="183607"/>
                    <a:pt x="73434" y="168081"/>
                    <a:pt x="71847" y="154984"/>
                  </a:cubicBezTo>
                  <a:cubicBezTo>
                    <a:pt x="70260" y="141887"/>
                    <a:pt x="68275" y="129187"/>
                    <a:pt x="67084" y="119265"/>
                  </a:cubicBezTo>
                  <a:cubicBezTo>
                    <a:pt x="65893" y="109343"/>
                    <a:pt x="62719" y="99422"/>
                    <a:pt x="64703" y="95453"/>
                  </a:cubicBezTo>
                  <a:cubicBezTo>
                    <a:pt x="66687" y="91484"/>
                    <a:pt x="73832" y="89500"/>
                    <a:pt x="78991" y="95453"/>
                  </a:cubicBezTo>
                  <a:cubicBezTo>
                    <a:pt x="84150" y="101406"/>
                    <a:pt x="92087" y="117281"/>
                    <a:pt x="95659" y="131171"/>
                  </a:cubicBezTo>
                  <a:cubicBezTo>
                    <a:pt x="99231" y="145061"/>
                    <a:pt x="100025" y="164112"/>
                    <a:pt x="100422" y="178796"/>
                  </a:cubicBezTo>
                  <a:cubicBezTo>
                    <a:pt x="100819" y="193480"/>
                    <a:pt x="99232" y="205784"/>
                    <a:pt x="98041" y="219278"/>
                  </a:cubicBezTo>
                  <a:cubicBezTo>
                    <a:pt x="96850" y="232772"/>
                    <a:pt x="94072" y="244678"/>
                    <a:pt x="93278" y="259759"/>
                  </a:cubicBezTo>
                  <a:cubicBezTo>
                    <a:pt x="92484" y="274840"/>
                    <a:pt x="93278" y="309765"/>
                    <a:pt x="93278" y="309765"/>
                  </a:cubicBezTo>
                  <a:cubicBezTo>
                    <a:pt x="93278" y="322068"/>
                    <a:pt x="91690" y="326037"/>
                    <a:pt x="93278" y="333578"/>
                  </a:cubicBezTo>
                  <a:cubicBezTo>
                    <a:pt x="94866" y="341119"/>
                    <a:pt x="98834" y="350247"/>
                    <a:pt x="102803" y="355009"/>
                  </a:cubicBezTo>
                  <a:cubicBezTo>
                    <a:pt x="106772" y="359771"/>
                    <a:pt x="110344" y="362550"/>
                    <a:pt x="117091" y="362153"/>
                  </a:cubicBezTo>
                  <a:cubicBezTo>
                    <a:pt x="123838" y="361756"/>
                    <a:pt x="136140" y="359375"/>
                    <a:pt x="143284" y="352628"/>
                  </a:cubicBezTo>
                  <a:cubicBezTo>
                    <a:pt x="150428" y="345881"/>
                    <a:pt x="158366" y="335958"/>
                    <a:pt x="159953" y="321671"/>
                  </a:cubicBezTo>
                  <a:cubicBezTo>
                    <a:pt x="161540" y="307384"/>
                    <a:pt x="152809" y="283572"/>
                    <a:pt x="152809" y="266903"/>
                  </a:cubicBezTo>
                  <a:cubicBezTo>
                    <a:pt x="152809" y="250234"/>
                    <a:pt x="158366" y="237931"/>
                    <a:pt x="159953" y="221659"/>
                  </a:cubicBezTo>
                  <a:cubicBezTo>
                    <a:pt x="161541" y="205387"/>
                    <a:pt x="163128" y="184352"/>
                    <a:pt x="162334" y="169271"/>
                  </a:cubicBezTo>
                  <a:cubicBezTo>
                    <a:pt x="161540" y="154190"/>
                    <a:pt x="157969" y="143077"/>
                    <a:pt x="155191" y="131171"/>
                  </a:cubicBezTo>
                  <a:cubicBezTo>
                    <a:pt x="152413" y="119265"/>
                    <a:pt x="149238" y="110931"/>
                    <a:pt x="145666" y="97834"/>
                  </a:cubicBezTo>
                  <a:cubicBezTo>
                    <a:pt x="142094" y="84737"/>
                    <a:pt x="136934" y="66084"/>
                    <a:pt x="133759" y="52590"/>
                  </a:cubicBezTo>
                  <a:cubicBezTo>
                    <a:pt x="130584" y="39096"/>
                    <a:pt x="126230" y="26095"/>
                    <a:pt x="123055" y="17761"/>
                  </a:cubicBezTo>
                  <a:cubicBezTo>
                    <a:pt x="119880" y="9427"/>
                    <a:pt x="90303" y="-1633"/>
                    <a:pt x="74228" y="203"/>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793" name="任意多边形 547">
              <a:extLst>
                <a:ext uri="{FF2B5EF4-FFF2-40B4-BE49-F238E27FC236}">
                  <a16:creationId xmlns:a16="http://schemas.microsoft.com/office/drawing/2014/main" id="{A4B087B8-AA5E-0E86-2678-5F7FDDA96180}"/>
                </a:ext>
              </a:extLst>
            </p:cNvPr>
            <p:cNvSpPr>
              <a:spLocks noChangeAspect="1"/>
            </p:cNvSpPr>
            <p:nvPr/>
          </p:nvSpPr>
          <p:spPr>
            <a:xfrm rot="5400000" flipH="1" flipV="1">
              <a:off x="11052913" y="4643107"/>
              <a:ext cx="112699" cy="252025"/>
            </a:xfrm>
            <a:custGeom>
              <a:avLst/>
              <a:gdLst>
                <a:gd name="connsiteX0" fmla="*/ 74228 w 162545"/>
                <a:gd name="connsiteY0" fmla="*/ 248 h 363358"/>
                <a:gd name="connsiteX1" fmla="*/ 26603 w 162545"/>
                <a:gd name="connsiteY1" fmla="*/ 28823 h 363358"/>
                <a:gd name="connsiteX2" fmla="*/ 9934 w 162545"/>
                <a:gd name="connsiteY2" fmla="*/ 69304 h 363358"/>
                <a:gd name="connsiteX3" fmla="*/ 2791 w 162545"/>
                <a:gd name="connsiteY3" fmla="*/ 102641 h 363358"/>
                <a:gd name="connsiteX4" fmla="*/ 2791 w 162545"/>
                <a:gd name="connsiteY4" fmla="*/ 124073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993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726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726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8576 w 162545"/>
                <a:gd name="connsiteY17" fmla="*/ 240464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03 h 363313"/>
                <a:gd name="connsiteX1" fmla="*/ 26603 w 162545"/>
                <a:gd name="connsiteY1" fmla="*/ 28778 h 363313"/>
                <a:gd name="connsiteX2" fmla="*/ 7264 w 162545"/>
                <a:gd name="connsiteY2" fmla="*/ 69259 h 363313"/>
                <a:gd name="connsiteX3" fmla="*/ 2791 w 162545"/>
                <a:gd name="connsiteY3" fmla="*/ 102596 h 363313"/>
                <a:gd name="connsiteX4" fmla="*/ 4571 w 162545"/>
                <a:gd name="connsiteY4" fmla="*/ 123137 h 363313"/>
                <a:gd name="connsiteX5" fmla="*/ 9934 w 162545"/>
                <a:gd name="connsiteY5" fmla="*/ 145459 h 363313"/>
                <a:gd name="connsiteX6" fmla="*/ 17078 w 162545"/>
                <a:gd name="connsiteY6" fmla="*/ 183559 h 363313"/>
                <a:gd name="connsiteX7" fmla="*/ 9934 w 162545"/>
                <a:gd name="connsiteY7" fmla="*/ 214515 h 363313"/>
                <a:gd name="connsiteX8" fmla="*/ 409 w 162545"/>
                <a:gd name="connsiteY8" fmla="*/ 264521 h 363313"/>
                <a:gd name="connsiteX9" fmla="*/ 2791 w 162545"/>
                <a:gd name="connsiteY9" fmla="*/ 305003 h 363313"/>
                <a:gd name="connsiteX10" fmla="*/ 12316 w 162545"/>
                <a:gd name="connsiteY10" fmla="*/ 343103 h 363313"/>
                <a:gd name="connsiteX11" fmla="*/ 28984 w 162545"/>
                <a:gd name="connsiteY11" fmla="*/ 362153 h 363313"/>
                <a:gd name="connsiteX12" fmla="*/ 52797 w 162545"/>
                <a:gd name="connsiteY12" fmla="*/ 359771 h 363313"/>
                <a:gd name="connsiteX13" fmla="*/ 71847 w 162545"/>
                <a:gd name="connsiteY13" fmla="*/ 347865 h 363313"/>
                <a:gd name="connsiteX14" fmla="*/ 67084 w 162545"/>
                <a:gd name="connsiteY14" fmla="*/ 316909 h 363313"/>
                <a:gd name="connsiteX15" fmla="*/ 62322 w 162545"/>
                <a:gd name="connsiteY15" fmla="*/ 295478 h 363313"/>
                <a:gd name="connsiteX16" fmla="*/ 62322 w 162545"/>
                <a:gd name="connsiteY16" fmla="*/ 262140 h 363313"/>
                <a:gd name="connsiteX17" fmla="*/ 68576 w 162545"/>
                <a:gd name="connsiteY17" fmla="*/ 240419 h 363313"/>
                <a:gd name="connsiteX18" fmla="*/ 76609 w 162545"/>
                <a:gd name="connsiteY18" fmla="*/ 197846 h 363313"/>
                <a:gd name="connsiteX19" fmla="*/ 71847 w 162545"/>
                <a:gd name="connsiteY19" fmla="*/ 154984 h 363313"/>
                <a:gd name="connsiteX20" fmla="*/ 67084 w 162545"/>
                <a:gd name="connsiteY20" fmla="*/ 119265 h 363313"/>
                <a:gd name="connsiteX21" fmla="*/ 64703 w 162545"/>
                <a:gd name="connsiteY21" fmla="*/ 95453 h 363313"/>
                <a:gd name="connsiteX22" fmla="*/ 78991 w 162545"/>
                <a:gd name="connsiteY22" fmla="*/ 95453 h 363313"/>
                <a:gd name="connsiteX23" fmla="*/ 95659 w 162545"/>
                <a:gd name="connsiteY23" fmla="*/ 131171 h 363313"/>
                <a:gd name="connsiteX24" fmla="*/ 100422 w 162545"/>
                <a:gd name="connsiteY24" fmla="*/ 178796 h 363313"/>
                <a:gd name="connsiteX25" fmla="*/ 98041 w 162545"/>
                <a:gd name="connsiteY25" fmla="*/ 219278 h 363313"/>
                <a:gd name="connsiteX26" fmla="*/ 93278 w 162545"/>
                <a:gd name="connsiteY26" fmla="*/ 259759 h 363313"/>
                <a:gd name="connsiteX27" fmla="*/ 93278 w 162545"/>
                <a:gd name="connsiteY27" fmla="*/ 309765 h 363313"/>
                <a:gd name="connsiteX28" fmla="*/ 93278 w 162545"/>
                <a:gd name="connsiteY28" fmla="*/ 333578 h 363313"/>
                <a:gd name="connsiteX29" fmla="*/ 102803 w 162545"/>
                <a:gd name="connsiteY29" fmla="*/ 355009 h 363313"/>
                <a:gd name="connsiteX30" fmla="*/ 117091 w 162545"/>
                <a:gd name="connsiteY30" fmla="*/ 362153 h 363313"/>
                <a:gd name="connsiteX31" fmla="*/ 143284 w 162545"/>
                <a:gd name="connsiteY31" fmla="*/ 352628 h 363313"/>
                <a:gd name="connsiteX32" fmla="*/ 159953 w 162545"/>
                <a:gd name="connsiteY32" fmla="*/ 321671 h 363313"/>
                <a:gd name="connsiteX33" fmla="*/ 152809 w 162545"/>
                <a:gd name="connsiteY33" fmla="*/ 266903 h 363313"/>
                <a:gd name="connsiteX34" fmla="*/ 159953 w 162545"/>
                <a:gd name="connsiteY34" fmla="*/ 221659 h 363313"/>
                <a:gd name="connsiteX35" fmla="*/ 162334 w 162545"/>
                <a:gd name="connsiteY35" fmla="*/ 169271 h 363313"/>
                <a:gd name="connsiteX36" fmla="*/ 155191 w 162545"/>
                <a:gd name="connsiteY36" fmla="*/ 131171 h 363313"/>
                <a:gd name="connsiteX37" fmla="*/ 145666 w 162545"/>
                <a:gd name="connsiteY37" fmla="*/ 97834 h 363313"/>
                <a:gd name="connsiteX38" fmla="*/ 133759 w 162545"/>
                <a:gd name="connsiteY38" fmla="*/ 52590 h 363313"/>
                <a:gd name="connsiteX39" fmla="*/ 123055 w 162545"/>
                <a:gd name="connsiteY39" fmla="*/ 17761 h 363313"/>
                <a:gd name="connsiteX40" fmla="*/ 74228 w 162545"/>
                <a:gd name="connsiteY40" fmla="*/ 203 h 363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62545" h="363313">
                  <a:moveTo>
                    <a:pt x="74228" y="203"/>
                  </a:moveTo>
                  <a:cubicBezTo>
                    <a:pt x="58153" y="2039"/>
                    <a:pt x="37764" y="17269"/>
                    <a:pt x="26603" y="28778"/>
                  </a:cubicBezTo>
                  <a:cubicBezTo>
                    <a:pt x="15442" y="40287"/>
                    <a:pt x="11233" y="56956"/>
                    <a:pt x="7264" y="69259"/>
                  </a:cubicBezTo>
                  <a:cubicBezTo>
                    <a:pt x="3295" y="81562"/>
                    <a:pt x="3240" y="93616"/>
                    <a:pt x="2791" y="102596"/>
                  </a:cubicBezTo>
                  <a:cubicBezTo>
                    <a:pt x="2342" y="111576"/>
                    <a:pt x="3381" y="115993"/>
                    <a:pt x="4571" y="123137"/>
                  </a:cubicBezTo>
                  <a:cubicBezTo>
                    <a:pt x="5761" y="130281"/>
                    <a:pt x="7850" y="135389"/>
                    <a:pt x="9934" y="145459"/>
                  </a:cubicBezTo>
                  <a:cubicBezTo>
                    <a:pt x="12019" y="155529"/>
                    <a:pt x="17078" y="172050"/>
                    <a:pt x="17078" y="183559"/>
                  </a:cubicBezTo>
                  <a:cubicBezTo>
                    <a:pt x="17078" y="195068"/>
                    <a:pt x="12712" y="201021"/>
                    <a:pt x="9934" y="214515"/>
                  </a:cubicBezTo>
                  <a:cubicBezTo>
                    <a:pt x="7156" y="228009"/>
                    <a:pt x="1599" y="249440"/>
                    <a:pt x="409" y="264521"/>
                  </a:cubicBezTo>
                  <a:cubicBezTo>
                    <a:pt x="-781" y="279602"/>
                    <a:pt x="806" y="291906"/>
                    <a:pt x="2791" y="305003"/>
                  </a:cubicBezTo>
                  <a:cubicBezTo>
                    <a:pt x="4776" y="318100"/>
                    <a:pt x="7950" y="333578"/>
                    <a:pt x="12316" y="343103"/>
                  </a:cubicBezTo>
                  <a:cubicBezTo>
                    <a:pt x="16681" y="352628"/>
                    <a:pt x="22237" y="359375"/>
                    <a:pt x="28984" y="362153"/>
                  </a:cubicBezTo>
                  <a:cubicBezTo>
                    <a:pt x="35731" y="364931"/>
                    <a:pt x="45653" y="362152"/>
                    <a:pt x="52797" y="359771"/>
                  </a:cubicBezTo>
                  <a:cubicBezTo>
                    <a:pt x="59941" y="357390"/>
                    <a:pt x="69466" y="355009"/>
                    <a:pt x="71847" y="347865"/>
                  </a:cubicBezTo>
                  <a:cubicBezTo>
                    <a:pt x="74228" y="340721"/>
                    <a:pt x="68672" y="325640"/>
                    <a:pt x="67084" y="316909"/>
                  </a:cubicBezTo>
                  <a:cubicBezTo>
                    <a:pt x="65496" y="308178"/>
                    <a:pt x="63116" y="304606"/>
                    <a:pt x="62322" y="295478"/>
                  </a:cubicBezTo>
                  <a:cubicBezTo>
                    <a:pt x="61528" y="286350"/>
                    <a:pt x="61280" y="271316"/>
                    <a:pt x="62322" y="262140"/>
                  </a:cubicBezTo>
                  <a:cubicBezTo>
                    <a:pt x="63364" y="252964"/>
                    <a:pt x="66195" y="251135"/>
                    <a:pt x="68576" y="240419"/>
                  </a:cubicBezTo>
                  <a:cubicBezTo>
                    <a:pt x="70957" y="229703"/>
                    <a:pt x="76064" y="212085"/>
                    <a:pt x="76609" y="197846"/>
                  </a:cubicBezTo>
                  <a:cubicBezTo>
                    <a:pt x="77154" y="183607"/>
                    <a:pt x="73434" y="168081"/>
                    <a:pt x="71847" y="154984"/>
                  </a:cubicBezTo>
                  <a:cubicBezTo>
                    <a:pt x="70260" y="141887"/>
                    <a:pt x="68275" y="129187"/>
                    <a:pt x="67084" y="119265"/>
                  </a:cubicBezTo>
                  <a:cubicBezTo>
                    <a:pt x="65893" y="109343"/>
                    <a:pt x="62719" y="99422"/>
                    <a:pt x="64703" y="95453"/>
                  </a:cubicBezTo>
                  <a:cubicBezTo>
                    <a:pt x="66687" y="91484"/>
                    <a:pt x="73832" y="89500"/>
                    <a:pt x="78991" y="95453"/>
                  </a:cubicBezTo>
                  <a:cubicBezTo>
                    <a:pt x="84150" y="101406"/>
                    <a:pt x="92087" y="117281"/>
                    <a:pt x="95659" y="131171"/>
                  </a:cubicBezTo>
                  <a:cubicBezTo>
                    <a:pt x="99231" y="145061"/>
                    <a:pt x="100025" y="164112"/>
                    <a:pt x="100422" y="178796"/>
                  </a:cubicBezTo>
                  <a:cubicBezTo>
                    <a:pt x="100819" y="193480"/>
                    <a:pt x="99232" y="205784"/>
                    <a:pt x="98041" y="219278"/>
                  </a:cubicBezTo>
                  <a:cubicBezTo>
                    <a:pt x="96850" y="232772"/>
                    <a:pt x="94072" y="244678"/>
                    <a:pt x="93278" y="259759"/>
                  </a:cubicBezTo>
                  <a:cubicBezTo>
                    <a:pt x="92484" y="274840"/>
                    <a:pt x="93278" y="309765"/>
                    <a:pt x="93278" y="309765"/>
                  </a:cubicBezTo>
                  <a:cubicBezTo>
                    <a:pt x="93278" y="322068"/>
                    <a:pt x="91690" y="326037"/>
                    <a:pt x="93278" y="333578"/>
                  </a:cubicBezTo>
                  <a:cubicBezTo>
                    <a:pt x="94866" y="341119"/>
                    <a:pt x="98834" y="350247"/>
                    <a:pt x="102803" y="355009"/>
                  </a:cubicBezTo>
                  <a:cubicBezTo>
                    <a:pt x="106772" y="359771"/>
                    <a:pt x="110344" y="362550"/>
                    <a:pt x="117091" y="362153"/>
                  </a:cubicBezTo>
                  <a:cubicBezTo>
                    <a:pt x="123838" y="361756"/>
                    <a:pt x="136140" y="359375"/>
                    <a:pt x="143284" y="352628"/>
                  </a:cubicBezTo>
                  <a:cubicBezTo>
                    <a:pt x="150428" y="345881"/>
                    <a:pt x="158366" y="335958"/>
                    <a:pt x="159953" y="321671"/>
                  </a:cubicBezTo>
                  <a:cubicBezTo>
                    <a:pt x="161540" y="307384"/>
                    <a:pt x="152809" y="283572"/>
                    <a:pt x="152809" y="266903"/>
                  </a:cubicBezTo>
                  <a:cubicBezTo>
                    <a:pt x="152809" y="250234"/>
                    <a:pt x="158366" y="237931"/>
                    <a:pt x="159953" y="221659"/>
                  </a:cubicBezTo>
                  <a:cubicBezTo>
                    <a:pt x="161541" y="205387"/>
                    <a:pt x="163128" y="184352"/>
                    <a:pt x="162334" y="169271"/>
                  </a:cubicBezTo>
                  <a:cubicBezTo>
                    <a:pt x="161540" y="154190"/>
                    <a:pt x="157969" y="143077"/>
                    <a:pt x="155191" y="131171"/>
                  </a:cubicBezTo>
                  <a:cubicBezTo>
                    <a:pt x="152413" y="119265"/>
                    <a:pt x="149238" y="110931"/>
                    <a:pt x="145666" y="97834"/>
                  </a:cubicBezTo>
                  <a:cubicBezTo>
                    <a:pt x="142094" y="84737"/>
                    <a:pt x="136934" y="66084"/>
                    <a:pt x="133759" y="52590"/>
                  </a:cubicBezTo>
                  <a:cubicBezTo>
                    <a:pt x="130584" y="39096"/>
                    <a:pt x="126230" y="26095"/>
                    <a:pt x="123055" y="17761"/>
                  </a:cubicBezTo>
                  <a:cubicBezTo>
                    <a:pt x="119880" y="9427"/>
                    <a:pt x="90303" y="-1633"/>
                    <a:pt x="74228" y="203"/>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794" name="任意多边形 548">
              <a:extLst>
                <a:ext uri="{FF2B5EF4-FFF2-40B4-BE49-F238E27FC236}">
                  <a16:creationId xmlns:a16="http://schemas.microsoft.com/office/drawing/2014/main" id="{FDA94136-AE2D-9082-D686-6AA8D0CFFBE4}"/>
                </a:ext>
              </a:extLst>
            </p:cNvPr>
            <p:cNvSpPr>
              <a:spLocks noChangeAspect="1"/>
            </p:cNvSpPr>
            <p:nvPr/>
          </p:nvSpPr>
          <p:spPr>
            <a:xfrm rot="5400000" flipH="1" flipV="1">
              <a:off x="11052914" y="4778027"/>
              <a:ext cx="112698" cy="252025"/>
            </a:xfrm>
            <a:custGeom>
              <a:avLst/>
              <a:gdLst>
                <a:gd name="connsiteX0" fmla="*/ 74228 w 162545"/>
                <a:gd name="connsiteY0" fmla="*/ 248 h 363358"/>
                <a:gd name="connsiteX1" fmla="*/ 26603 w 162545"/>
                <a:gd name="connsiteY1" fmla="*/ 28823 h 363358"/>
                <a:gd name="connsiteX2" fmla="*/ 9934 w 162545"/>
                <a:gd name="connsiteY2" fmla="*/ 69304 h 363358"/>
                <a:gd name="connsiteX3" fmla="*/ 2791 w 162545"/>
                <a:gd name="connsiteY3" fmla="*/ 102641 h 363358"/>
                <a:gd name="connsiteX4" fmla="*/ 2791 w 162545"/>
                <a:gd name="connsiteY4" fmla="*/ 124073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993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726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726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8576 w 162545"/>
                <a:gd name="connsiteY17" fmla="*/ 240464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03 h 363313"/>
                <a:gd name="connsiteX1" fmla="*/ 26603 w 162545"/>
                <a:gd name="connsiteY1" fmla="*/ 28778 h 363313"/>
                <a:gd name="connsiteX2" fmla="*/ 7264 w 162545"/>
                <a:gd name="connsiteY2" fmla="*/ 69259 h 363313"/>
                <a:gd name="connsiteX3" fmla="*/ 2791 w 162545"/>
                <a:gd name="connsiteY3" fmla="*/ 102596 h 363313"/>
                <a:gd name="connsiteX4" fmla="*/ 4571 w 162545"/>
                <a:gd name="connsiteY4" fmla="*/ 123137 h 363313"/>
                <a:gd name="connsiteX5" fmla="*/ 9934 w 162545"/>
                <a:gd name="connsiteY5" fmla="*/ 145459 h 363313"/>
                <a:gd name="connsiteX6" fmla="*/ 17078 w 162545"/>
                <a:gd name="connsiteY6" fmla="*/ 183559 h 363313"/>
                <a:gd name="connsiteX7" fmla="*/ 9934 w 162545"/>
                <a:gd name="connsiteY7" fmla="*/ 214515 h 363313"/>
                <a:gd name="connsiteX8" fmla="*/ 409 w 162545"/>
                <a:gd name="connsiteY8" fmla="*/ 264521 h 363313"/>
                <a:gd name="connsiteX9" fmla="*/ 2791 w 162545"/>
                <a:gd name="connsiteY9" fmla="*/ 305003 h 363313"/>
                <a:gd name="connsiteX10" fmla="*/ 12316 w 162545"/>
                <a:gd name="connsiteY10" fmla="*/ 343103 h 363313"/>
                <a:gd name="connsiteX11" fmla="*/ 28984 w 162545"/>
                <a:gd name="connsiteY11" fmla="*/ 362153 h 363313"/>
                <a:gd name="connsiteX12" fmla="*/ 52797 w 162545"/>
                <a:gd name="connsiteY12" fmla="*/ 359771 h 363313"/>
                <a:gd name="connsiteX13" fmla="*/ 71847 w 162545"/>
                <a:gd name="connsiteY13" fmla="*/ 347865 h 363313"/>
                <a:gd name="connsiteX14" fmla="*/ 67084 w 162545"/>
                <a:gd name="connsiteY14" fmla="*/ 316909 h 363313"/>
                <a:gd name="connsiteX15" fmla="*/ 62322 w 162545"/>
                <a:gd name="connsiteY15" fmla="*/ 295478 h 363313"/>
                <a:gd name="connsiteX16" fmla="*/ 62322 w 162545"/>
                <a:gd name="connsiteY16" fmla="*/ 262140 h 363313"/>
                <a:gd name="connsiteX17" fmla="*/ 68576 w 162545"/>
                <a:gd name="connsiteY17" fmla="*/ 240419 h 363313"/>
                <a:gd name="connsiteX18" fmla="*/ 76609 w 162545"/>
                <a:gd name="connsiteY18" fmla="*/ 197846 h 363313"/>
                <a:gd name="connsiteX19" fmla="*/ 71847 w 162545"/>
                <a:gd name="connsiteY19" fmla="*/ 154984 h 363313"/>
                <a:gd name="connsiteX20" fmla="*/ 67084 w 162545"/>
                <a:gd name="connsiteY20" fmla="*/ 119265 h 363313"/>
                <a:gd name="connsiteX21" fmla="*/ 64703 w 162545"/>
                <a:gd name="connsiteY21" fmla="*/ 95453 h 363313"/>
                <a:gd name="connsiteX22" fmla="*/ 78991 w 162545"/>
                <a:gd name="connsiteY22" fmla="*/ 95453 h 363313"/>
                <a:gd name="connsiteX23" fmla="*/ 95659 w 162545"/>
                <a:gd name="connsiteY23" fmla="*/ 131171 h 363313"/>
                <a:gd name="connsiteX24" fmla="*/ 100422 w 162545"/>
                <a:gd name="connsiteY24" fmla="*/ 178796 h 363313"/>
                <a:gd name="connsiteX25" fmla="*/ 98041 w 162545"/>
                <a:gd name="connsiteY25" fmla="*/ 219278 h 363313"/>
                <a:gd name="connsiteX26" fmla="*/ 93278 w 162545"/>
                <a:gd name="connsiteY26" fmla="*/ 259759 h 363313"/>
                <a:gd name="connsiteX27" fmla="*/ 93278 w 162545"/>
                <a:gd name="connsiteY27" fmla="*/ 309765 h 363313"/>
                <a:gd name="connsiteX28" fmla="*/ 93278 w 162545"/>
                <a:gd name="connsiteY28" fmla="*/ 333578 h 363313"/>
                <a:gd name="connsiteX29" fmla="*/ 102803 w 162545"/>
                <a:gd name="connsiteY29" fmla="*/ 355009 h 363313"/>
                <a:gd name="connsiteX30" fmla="*/ 117091 w 162545"/>
                <a:gd name="connsiteY30" fmla="*/ 362153 h 363313"/>
                <a:gd name="connsiteX31" fmla="*/ 143284 w 162545"/>
                <a:gd name="connsiteY31" fmla="*/ 352628 h 363313"/>
                <a:gd name="connsiteX32" fmla="*/ 159953 w 162545"/>
                <a:gd name="connsiteY32" fmla="*/ 321671 h 363313"/>
                <a:gd name="connsiteX33" fmla="*/ 152809 w 162545"/>
                <a:gd name="connsiteY33" fmla="*/ 266903 h 363313"/>
                <a:gd name="connsiteX34" fmla="*/ 159953 w 162545"/>
                <a:gd name="connsiteY34" fmla="*/ 221659 h 363313"/>
                <a:gd name="connsiteX35" fmla="*/ 162334 w 162545"/>
                <a:gd name="connsiteY35" fmla="*/ 169271 h 363313"/>
                <a:gd name="connsiteX36" fmla="*/ 155191 w 162545"/>
                <a:gd name="connsiteY36" fmla="*/ 131171 h 363313"/>
                <a:gd name="connsiteX37" fmla="*/ 145666 w 162545"/>
                <a:gd name="connsiteY37" fmla="*/ 97834 h 363313"/>
                <a:gd name="connsiteX38" fmla="*/ 133759 w 162545"/>
                <a:gd name="connsiteY38" fmla="*/ 52590 h 363313"/>
                <a:gd name="connsiteX39" fmla="*/ 123055 w 162545"/>
                <a:gd name="connsiteY39" fmla="*/ 17761 h 363313"/>
                <a:gd name="connsiteX40" fmla="*/ 74228 w 162545"/>
                <a:gd name="connsiteY40" fmla="*/ 203 h 363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62545" h="363313">
                  <a:moveTo>
                    <a:pt x="74228" y="203"/>
                  </a:moveTo>
                  <a:cubicBezTo>
                    <a:pt x="58153" y="2039"/>
                    <a:pt x="37764" y="17269"/>
                    <a:pt x="26603" y="28778"/>
                  </a:cubicBezTo>
                  <a:cubicBezTo>
                    <a:pt x="15442" y="40287"/>
                    <a:pt x="11233" y="56956"/>
                    <a:pt x="7264" y="69259"/>
                  </a:cubicBezTo>
                  <a:cubicBezTo>
                    <a:pt x="3295" y="81562"/>
                    <a:pt x="3240" y="93616"/>
                    <a:pt x="2791" y="102596"/>
                  </a:cubicBezTo>
                  <a:cubicBezTo>
                    <a:pt x="2342" y="111576"/>
                    <a:pt x="3381" y="115993"/>
                    <a:pt x="4571" y="123137"/>
                  </a:cubicBezTo>
                  <a:cubicBezTo>
                    <a:pt x="5761" y="130281"/>
                    <a:pt x="7850" y="135389"/>
                    <a:pt x="9934" y="145459"/>
                  </a:cubicBezTo>
                  <a:cubicBezTo>
                    <a:pt x="12019" y="155529"/>
                    <a:pt x="17078" y="172050"/>
                    <a:pt x="17078" y="183559"/>
                  </a:cubicBezTo>
                  <a:cubicBezTo>
                    <a:pt x="17078" y="195068"/>
                    <a:pt x="12712" y="201021"/>
                    <a:pt x="9934" y="214515"/>
                  </a:cubicBezTo>
                  <a:cubicBezTo>
                    <a:pt x="7156" y="228009"/>
                    <a:pt x="1599" y="249440"/>
                    <a:pt x="409" y="264521"/>
                  </a:cubicBezTo>
                  <a:cubicBezTo>
                    <a:pt x="-781" y="279602"/>
                    <a:pt x="806" y="291906"/>
                    <a:pt x="2791" y="305003"/>
                  </a:cubicBezTo>
                  <a:cubicBezTo>
                    <a:pt x="4776" y="318100"/>
                    <a:pt x="7950" y="333578"/>
                    <a:pt x="12316" y="343103"/>
                  </a:cubicBezTo>
                  <a:cubicBezTo>
                    <a:pt x="16681" y="352628"/>
                    <a:pt x="22237" y="359375"/>
                    <a:pt x="28984" y="362153"/>
                  </a:cubicBezTo>
                  <a:cubicBezTo>
                    <a:pt x="35731" y="364931"/>
                    <a:pt x="45653" y="362152"/>
                    <a:pt x="52797" y="359771"/>
                  </a:cubicBezTo>
                  <a:cubicBezTo>
                    <a:pt x="59941" y="357390"/>
                    <a:pt x="69466" y="355009"/>
                    <a:pt x="71847" y="347865"/>
                  </a:cubicBezTo>
                  <a:cubicBezTo>
                    <a:pt x="74228" y="340721"/>
                    <a:pt x="68672" y="325640"/>
                    <a:pt x="67084" y="316909"/>
                  </a:cubicBezTo>
                  <a:cubicBezTo>
                    <a:pt x="65496" y="308178"/>
                    <a:pt x="63116" y="304606"/>
                    <a:pt x="62322" y="295478"/>
                  </a:cubicBezTo>
                  <a:cubicBezTo>
                    <a:pt x="61528" y="286350"/>
                    <a:pt x="61280" y="271316"/>
                    <a:pt x="62322" y="262140"/>
                  </a:cubicBezTo>
                  <a:cubicBezTo>
                    <a:pt x="63364" y="252964"/>
                    <a:pt x="66195" y="251135"/>
                    <a:pt x="68576" y="240419"/>
                  </a:cubicBezTo>
                  <a:cubicBezTo>
                    <a:pt x="70957" y="229703"/>
                    <a:pt x="76064" y="212085"/>
                    <a:pt x="76609" y="197846"/>
                  </a:cubicBezTo>
                  <a:cubicBezTo>
                    <a:pt x="77154" y="183607"/>
                    <a:pt x="73434" y="168081"/>
                    <a:pt x="71847" y="154984"/>
                  </a:cubicBezTo>
                  <a:cubicBezTo>
                    <a:pt x="70260" y="141887"/>
                    <a:pt x="68275" y="129187"/>
                    <a:pt x="67084" y="119265"/>
                  </a:cubicBezTo>
                  <a:cubicBezTo>
                    <a:pt x="65893" y="109343"/>
                    <a:pt x="62719" y="99422"/>
                    <a:pt x="64703" y="95453"/>
                  </a:cubicBezTo>
                  <a:cubicBezTo>
                    <a:pt x="66687" y="91484"/>
                    <a:pt x="73832" y="89500"/>
                    <a:pt x="78991" y="95453"/>
                  </a:cubicBezTo>
                  <a:cubicBezTo>
                    <a:pt x="84150" y="101406"/>
                    <a:pt x="92087" y="117281"/>
                    <a:pt x="95659" y="131171"/>
                  </a:cubicBezTo>
                  <a:cubicBezTo>
                    <a:pt x="99231" y="145061"/>
                    <a:pt x="100025" y="164112"/>
                    <a:pt x="100422" y="178796"/>
                  </a:cubicBezTo>
                  <a:cubicBezTo>
                    <a:pt x="100819" y="193480"/>
                    <a:pt x="99232" y="205784"/>
                    <a:pt x="98041" y="219278"/>
                  </a:cubicBezTo>
                  <a:cubicBezTo>
                    <a:pt x="96850" y="232772"/>
                    <a:pt x="94072" y="244678"/>
                    <a:pt x="93278" y="259759"/>
                  </a:cubicBezTo>
                  <a:cubicBezTo>
                    <a:pt x="92484" y="274840"/>
                    <a:pt x="93278" y="309765"/>
                    <a:pt x="93278" y="309765"/>
                  </a:cubicBezTo>
                  <a:cubicBezTo>
                    <a:pt x="93278" y="322068"/>
                    <a:pt x="91690" y="326037"/>
                    <a:pt x="93278" y="333578"/>
                  </a:cubicBezTo>
                  <a:cubicBezTo>
                    <a:pt x="94866" y="341119"/>
                    <a:pt x="98834" y="350247"/>
                    <a:pt x="102803" y="355009"/>
                  </a:cubicBezTo>
                  <a:cubicBezTo>
                    <a:pt x="106772" y="359771"/>
                    <a:pt x="110344" y="362550"/>
                    <a:pt x="117091" y="362153"/>
                  </a:cubicBezTo>
                  <a:cubicBezTo>
                    <a:pt x="123838" y="361756"/>
                    <a:pt x="136140" y="359375"/>
                    <a:pt x="143284" y="352628"/>
                  </a:cubicBezTo>
                  <a:cubicBezTo>
                    <a:pt x="150428" y="345881"/>
                    <a:pt x="158366" y="335958"/>
                    <a:pt x="159953" y="321671"/>
                  </a:cubicBezTo>
                  <a:cubicBezTo>
                    <a:pt x="161540" y="307384"/>
                    <a:pt x="152809" y="283572"/>
                    <a:pt x="152809" y="266903"/>
                  </a:cubicBezTo>
                  <a:cubicBezTo>
                    <a:pt x="152809" y="250234"/>
                    <a:pt x="158366" y="237931"/>
                    <a:pt x="159953" y="221659"/>
                  </a:cubicBezTo>
                  <a:cubicBezTo>
                    <a:pt x="161541" y="205387"/>
                    <a:pt x="163128" y="184352"/>
                    <a:pt x="162334" y="169271"/>
                  </a:cubicBezTo>
                  <a:cubicBezTo>
                    <a:pt x="161540" y="154190"/>
                    <a:pt x="157969" y="143077"/>
                    <a:pt x="155191" y="131171"/>
                  </a:cubicBezTo>
                  <a:cubicBezTo>
                    <a:pt x="152413" y="119265"/>
                    <a:pt x="149238" y="110931"/>
                    <a:pt x="145666" y="97834"/>
                  </a:cubicBezTo>
                  <a:cubicBezTo>
                    <a:pt x="142094" y="84737"/>
                    <a:pt x="136934" y="66084"/>
                    <a:pt x="133759" y="52590"/>
                  </a:cubicBezTo>
                  <a:cubicBezTo>
                    <a:pt x="130584" y="39096"/>
                    <a:pt x="126230" y="26095"/>
                    <a:pt x="123055" y="17761"/>
                  </a:cubicBezTo>
                  <a:cubicBezTo>
                    <a:pt x="119880" y="9427"/>
                    <a:pt x="90303" y="-1633"/>
                    <a:pt x="74228" y="203"/>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795" name="任意多边形 549">
              <a:extLst>
                <a:ext uri="{FF2B5EF4-FFF2-40B4-BE49-F238E27FC236}">
                  <a16:creationId xmlns:a16="http://schemas.microsoft.com/office/drawing/2014/main" id="{F5ECA505-FA95-0D31-818C-9E95FE205FB2}"/>
                </a:ext>
              </a:extLst>
            </p:cNvPr>
            <p:cNvSpPr>
              <a:spLocks noChangeAspect="1"/>
            </p:cNvSpPr>
            <p:nvPr/>
          </p:nvSpPr>
          <p:spPr>
            <a:xfrm rot="5400000">
              <a:off x="11308901" y="4531202"/>
              <a:ext cx="114286" cy="252025"/>
            </a:xfrm>
            <a:custGeom>
              <a:avLst/>
              <a:gdLst>
                <a:gd name="connsiteX0" fmla="*/ 100607 w 172441"/>
                <a:gd name="connsiteY0" fmla="*/ 1963 h 384749"/>
                <a:gd name="connsiteX1" fmla="*/ 50601 w 172441"/>
                <a:gd name="connsiteY1" fmla="*/ 13870 h 384749"/>
                <a:gd name="connsiteX2" fmla="*/ 26789 w 172441"/>
                <a:gd name="connsiteY2" fmla="*/ 30538 h 384749"/>
                <a:gd name="connsiteX3" fmla="*/ 10120 w 172441"/>
                <a:gd name="connsiteY3" fmla="*/ 66257 h 384749"/>
                <a:gd name="connsiteX4" fmla="*/ 5357 w 172441"/>
                <a:gd name="connsiteY4" fmla="*/ 99595 h 384749"/>
                <a:gd name="connsiteX5" fmla="*/ 5357 w 172441"/>
                <a:gd name="connsiteY5" fmla="*/ 156745 h 384749"/>
                <a:gd name="connsiteX6" fmla="*/ 5357 w 172441"/>
                <a:gd name="connsiteY6" fmla="*/ 204370 h 384749"/>
                <a:gd name="connsiteX7" fmla="*/ 595 w 172441"/>
                <a:gd name="connsiteY7" fmla="*/ 261520 h 384749"/>
                <a:gd name="connsiteX8" fmla="*/ 595 w 172441"/>
                <a:gd name="connsiteY8" fmla="*/ 313907 h 384749"/>
                <a:gd name="connsiteX9" fmla="*/ 5357 w 172441"/>
                <a:gd name="connsiteY9" fmla="*/ 354388 h 384749"/>
                <a:gd name="connsiteX10" fmla="*/ 17264 w 172441"/>
                <a:gd name="connsiteY10" fmla="*/ 382963 h 384749"/>
                <a:gd name="connsiteX11" fmla="*/ 45839 w 172441"/>
                <a:gd name="connsiteY11" fmla="*/ 380582 h 384749"/>
                <a:gd name="connsiteX12" fmla="*/ 62507 w 172441"/>
                <a:gd name="connsiteY12" fmla="*/ 371057 h 384749"/>
                <a:gd name="connsiteX13" fmla="*/ 67270 w 172441"/>
                <a:gd name="connsiteY13" fmla="*/ 349626 h 384749"/>
                <a:gd name="connsiteX14" fmla="*/ 57745 w 172441"/>
                <a:gd name="connsiteY14" fmla="*/ 321051 h 384749"/>
                <a:gd name="connsiteX15" fmla="*/ 57745 w 172441"/>
                <a:gd name="connsiteY15" fmla="*/ 285332 h 384749"/>
                <a:gd name="connsiteX16" fmla="*/ 62507 w 172441"/>
                <a:gd name="connsiteY16" fmla="*/ 261520 h 384749"/>
                <a:gd name="connsiteX17" fmla="*/ 69651 w 172441"/>
                <a:gd name="connsiteY17" fmla="*/ 230563 h 384749"/>
                <a:gd name="connsiteX18" fmla="*/ 64889 w 172441"/>
                <a:gd name="connsiteY18" fmla="*/ 187701 h 384749"/>
                <a:gd name="connsiteX19" fmla="*/ 62507 w 172441"/>
                <a:gd name="connsiteY19" fmla="*/ 142457 h 384749"/>
                <a:gd name="connsiteX20" fmla="*/ 62507 w 172441"/>
                <a:gd name="connsiteY20" fmla="*/ 106738 h 384749"/>
                <a:gd name="connsiteX21" fmla="*/ 79176 w 172441"/>
                <a:gd name="connsiteY21" fmla="*/ 92451 h 384749"/>
                <a:gd name="connsiteX22" fmla="*/ 95845 w 172441"/>
                <a:gd name="connsiteY22" fmla="*/ 106738 h 384749"/>
                <a:gd name="connsiteX23" fmla="*/ 88701 w 172441"/>
                <a:gd name="connsiteY23" fmla="*/ 140076 h 384749"/>
                <a:gd name="connsiteX24" fmla="*/ 88701 w 172441"/>
                <a:gd name="connsiteY24" fmla="*/ 180557 h 384749"/>
                <a:gd name="connsiteX25" fmla="*/ 86320 w 172441"/>
                <a:gd name="connsiteY25" fmla="*/ 221038 h 384749"/>
                <a:gd name="connsiteX26" fmla="*/ 86320 w 172441"/>
                <a:gd name="connsiteY26" fmla="*/ 259138 h 384749"/>
                <a:gd name="connsiteX27" fmla="*/ 86320 w 172441"/>
                <a:gd name="connsiteY27" fmla="*/ 297238 h 384749"/>
                <a:gd name="connsiteX28" fmla="*/ 91082 w 172441"/>
                <a:gd name="connsiteY28" fmla="*/ 330576 h 384749"/>
                <a:gd name="connsiteX29" fmla="*/ 102989 w 172441"/>
                <a:gd name="connsiteY29" fmla="*/ 361532 h 384749"/>
                <a:gd name="connsiteX30" fmla="*/ 119657 w 172441"/>
                <a:gd name="connsiteY30" fmla="*/ 380582 h 384749"/>
                <a:gd name="connsiteX31" fmla="*/ 152995 w 172441"/>
                <a:gd name="connsiteY31" fmla="*/ 380582 h 384749"/>
                <a:gd name="connsiteX32" fmla="*/ 172045 w 172441"/>
                <a:gd name="connsiteY32" fmla="*/ 363913 h 384749"/>
                <a:gd name="connsiteX33" fmla="*/ 164901 w 172441"/>
                <a:gd name="connsiteY33" fmla="*/ 335338 h 384749"/>
                <a:gd name="connsiteX34" fmla="*/ 152995 w 172441"/>
                <a:gd name="connsiteY34" fmla="*/ 323432 h 384749"/>
                <a:gd name="connsiteX35" fmla="*/ 145851 w 172441"/>
                <a:gd name="connsiteY35" fmla="*/ 294857 h 384749"/>
                <a:gd name="connsiteX36" fmla="*/ 141089 w 172441"/>
                <a:gd name="connsiteY36" fmla="*/ 254376 h 384749"/>
                <a:gd name="connsiteX37" fmla="*/ 143470 w 172441"/>
                <a:gd name="connsiteY37" fmla="*/ 223420 h 384749"/>
                <a:gd name="connsiteX38" fmla="*/ 143470 w 172441"/>
                <a:gd name="connsiteY38" fmla="*/ 187701 h 384749"/>
                <a:gd name="connsiteX39" fmla="*/ 150614 w 172441"/>
                <a:gd name="connsiteY39" fmla="*/ 149601 h 384749"/>
                <a:gd name="connsiteX40" fmla="*/ 152995 w 172441"/>
                <a:gd name="connsiteY40" fmla="*/ 94832 h 384749"/>
                <a:gd name="connsiteX41" fmla="*/ 152995 w 172441"/>
                <a:gd name="connsiteY41" fmla="*/ 56732 h 384749"/>
                <a:gd name="connsiteX42" fmla="*/ 100607 w 172441"/>
                <a:gd name="connsiteY42" fmla="*/ 1963 h 384749"/>
                <a:gd name="connsiteX0" fmla="*/ 100607 w 172441"/>
                <a:gd name="connsiteY0" fmla="*/ 2292 h 385078"/>
                <a:gd name="connsiteX1" fmla="*/ 53429 w 172441"/>
                <a:gd name="connsiteY1" fmla="*/ 12314 h 385078"/>
                <a:gd name="connsiteX2" fmla="*/ 26789 w 172441"/>
                <a:gd name="connsiteY2" fmla="*/ 30867 h 385078"/>
                <a:gd name="connsiteX3" fmla="*/ 10120 w 172441"/>
                <a:gd name="connsiteY3" fmla="*/ 66586 h 385078"/>
                <a:gd name="connsiteX4" fmla="*/ 5357 w 172441"/>
                <a:gd name="connsiteY4" fmla="*/ 99924 h 385078"/>
                <a:gd name="connsiteX5" fmla="*/ 5357 w 172441"/>
                <a:gd name="connsiteY5" fmla="*/ 157074 h 385078"/>
                <a:gd name="connsiteX6" fmla="*/ 5357 w 172441"/>
                <a:gd name="connsiteY6" fmla="*/ 204699 h 385078"/>
                <a:gd name="connsiteX7" fmla="*/ 595 w 172441"/>
                <a:gd name="connsiteY7" fmla="*/ 261849 h 385078"/>
                <a:gd name="connsiteX8" fmla="*/ 595 w 172441"/>
                <a:gd name="connsiteY8" fmla="*/ 314236 h 385078"/>
                <a:gd name="connsiteX9" fmla="*/ 5357 w 172441"/>
                <a:gd name="connsiteY9" fmla="*/ 354717 h 385078"/>
                <a:gd name="connsiteX10" fmla="*/ 17264 w 172441"/>
                <a:gd name="connsiteY10" fmla="*/ 383292 h 385078"/>
                <a:gd name="connsiteX11" fmla="*/ 45839 w 172441"/>
                <a:gd name="connsiteY11" fmla="*/ 380911 h 385078"/>
                <a:gd name="connsiteX12" fmla="*/ 62507 w 172441"/>
                <a:gd name="connsiteY12" fmla="*/ 371386 h 385078"/>
                <a:gd name="connsiteX13" fmla="*/ 67270 w 172441"/>
                <a:gd name="connsiteY13" fmla="*/ 349955 h 385078"/>
                <a:gd name="connsiteX14" fmla="*/ 57745 w 172441"/>
                <a:gd name="connsiteY14" fmla="*/ 321380 h 385078"/>
                <a:gd name="connsiteX15" fmla="*/ 57745 w 172441"/>
                <a:gd name="connsiteY15" fmla="*/ 285661 h 385078"/>
                <a:gd name="connsiteX16" fmla="*/ 62507 w 172441"/>
                <a:gd name="connsiteY16" fmla="*/ 261849 h 385078"/>
                <a:gd name="connsiteX17" fmla="*/ 69651 w 172441"/>
                <a:gd name="connsiteY17" fmla="*/ 230892 h 385078"/>
                <a:gd name="connsiteX18" fmla="*/ 64889 w 172441"/>
                <a:gd name="connsiteY18" fmla="*/ 188030 h 385078"/>
                <a:gd name="connsiteX19" fmla="*/ 62507 w 172441"/>
                <a:gd name="connsiteY19" fmla="*/ 142786 h 385078"/>
                <a:gd name="connsiteX20" fmla="*/ 62507 w 172441"/>
                <a:gd name="connsiteY20" fmla="*/ 107067 h 385078"/>
                <a:gd name="connsiteX21" fmla="*/ 79176 w 172441"/>
                <a:gd name="connsiteY21" fmla="*/ 92780 h 385078"/>
                <a:gd name="connsiteX22" fmla="*/ 95845 w 172441"/>
                <a:gd name="connsiteY22" fmla="*/ 107067 h 385078"/>
                <a:gd name="connsiteX23" fmla="*/ 88701 w 172441"/>
                <a:gd name="connsiteY23" fmla="*/ 140405 h 385078"/>
                <a:gd name="connsiteX24" fmla="*/ 88701 w 172441"/>
                <a:gd name="connsiteY24" fmla="*/ 180886 h 385078"/>
                <a:gd name="connsiteX25" fmla="*/ 86320 w 172441"/>
                <a:gd name="connsiteY25" fmla="*/ 221367 h 385078"/>
                <a:gd name="connsiteX26" fmla="*/ 86320 w 172441"/>
                <a:gd name="connsiteY26" fmla="*/ 259467 h 385078"/>
                <a:gd name="connsiteX27" fmla="*/ 86320 w 172441"/>
                <a:gd name="connsiteY27" fmla="*/ 297567 h 385078"/>
                <a:gd name="connsiteX28" fmla="*/ 91082 w 172441"/>
                <a:gd name="connsiteY28" fmla="*/ 330905 h 385078"/>
                <a:gd name="connsiteX29" fmla="*/ 102989 w 172441"/>
                <a:gd name="connsiteY29" fmla="*/ 361861 h 385078"/>
                <a:gd name="connsiteX30" fmla="*/ 119657 w 172441"/>
                <a:gd name="connsiteY30" fmla="*/ 380911 h 385078"/>
                <a:gd name="connsiteX31" fmla="*/ 152995 w 172441"/>
                <a:gd name="connsiteY31" fmla="*/ 380911 h 385078"/>
                <a:gd name="connsiteX32" fmla="*/ 172045 w 172441"/>
                <a:gd name="connsiteY32" fmla="*/ 364242 h 385078"/>
                <a:gd name="connsiteX33" fmla="*/ 164901 w 172441"/>
                <a:gd name="connsiteY33" fmla="*/ 335667 h 385078"/>
                <a:gd name="connsiteX34" fmla="*/ 152995 w 172441"/>
                <a:gd name="connsiteY34" fmla="*/ 323761 h 385078"/>
                <a:gd name="connsiteX35" fmla="*/ 145851 w 172441"/>
                <a:gd name="connsiteY35" fmla="*/ 295186 h 385078"/>
                <a:gd name="connsiteX36" fmla="*/ 141089 w 172441"/>
                <a:gd name="connsiteY36" fmla="*/ 254705 h 385078"/>
                <a:gd name="connsiteX37" fmla="*/ 143470 w 172441"/>
                <a:gd name="connsiteY37" fmla="*/ 223749 h 385078"/>
                <a:gd name="connsiteX38" fmla="*/ 143470 w 172441"/>
                <a:gd name="connsiteY38" fmla="*/ 188030 h 385078"/>
                <a:gd name="connsiteX39" fmla="*/ 150614 w 172441"/>
                <a:gd name="connsiteY39" fmla="*/ 149930 h 385078"/>
                <a:gd name="connsiteX40" fmla="*/ 152995 w 172441"/>
                <a:gd name="connsiteY40" fmla="*/ 95161 h 385078"/>
                <a:gd name="connsiteX41" fmla="*/ 152995 w 172441"/>
                <a:gd name="connsiteY41" fmla="*/ 57061 h 385078"/>
                <a:gd name="connsiteX42" fmla="*/ 100607 w 172441"/>
                <a:gd name="connsiteY42" fmla="*/ 2292 h 385078"/>
                <a:gd name="connsiteX0" fmla="*/ 100607 w 172441"/>
                <a:gd name="connsiteY0" fmla="*/ 2626 h 382584"/>
                <a:gd name="connsiteX1" fmla="*/ 53429 w 172441"/>
                <a:gd name="connsiteY1" fmla="*/ 9820 h 382584"/>
                <a:gd name="connsiteX2" fmla="*/ 26789 w 172441"/>
                <a:gd name="connsiteY2" fmla="*/ 28373 h 382584"/>
                <a:gd name="connsiteX3" fmla="*/ 10120 w 172441"/>
                <a:gd name="connsiteY3" fmla="*/ 64092 h 382584"/>
                <a:gd name="connsiteX4" fmla="*/ 5357 w 172441"/>
                <a:gd name="connsiteY4" fmla="*/ 97430 h 382584"/>
                <a:gd name="connsiteX5" fmla="*/ 5357 w 172441"/>
                <a:gd name="connsiteY5" fmla="*/ 154580 h 382584"/>
                <a:gd name="connsiteX6" fmla="*/ 5357 w 172441"/>
                <a:gd name="connsiteY6" fmla="*/ 202205 h 382584"/>
                <a:gd name="connsiteX7" fmla="*/ 595 w 172441"/>
                <a:gd name="connsiteY7" fmla="*/ 259355 h 382584"/>
                <a:gd name="connsiteX8" fmla="*/ 595 w 172441"/>
                <a:gd name="connsiteY8" fmla="*/ 311742 h 382584"/>
                <a:gd name="connsiteX9" fmla="*/ 5357 w 172441"/>
                <a:gd name="connsiteY9" fmla="*/ 352223 h 382584"/>
                <a:gd name="connsiteX10" fmla="*/ 17264 w 172441"/>
                <a:gd name="connsiteY10" fmla="*/ 380798 h 382584"/>
                <a:gd name="connsiteX11" fmla="*/ 45839 w 172441"/>
                <a:gd name="connsiteY11" fmla="*/ 378417 h 382584"/>
                <a:gd name="connsiteX12" fmla="*/ 62507 w 172441"/>
                <a:gd name="connsiteY12" fmla="*/ 368892 h 382584"/>
                <a:gd name="connsiteX13" fmla="*/ 67270 w 172441"/>
                <a:gd name="connsiteY13" fmla="*/ 347461 h 382584"/>
                <a:gd name="connsiteX14" fmla="*/ 57745 w 172441"/>
                <a:gd name="connsiteY14" fmla="*/ 318886 h 382584"/>
                <a:gd name="connsiteX15" fmla="*/ 57745 w 172441"/>
                <a:gd name="connsiteY15" fmla="*/ 283167 h 382584"/>
                <a:gd name="connsiteX16" fmla="*/ 62507 w 172441"/>
                <a:gd name="connsiteY16" fmla="*/ 259355 h 382584"/>
                <a:gd name="connsiteX17" fmla="*/ 69651 w 172441"/>
                <a:gd name="connsiteY17" fmla="*/ 228398 h 382584"/>
                <a:gd name="connsiteX18" fmla="*/ 64889 w 172441"/>
                <a:gd name="connsiteY18" fmla="*/ 185536 h 382584"/>
                <a:gd name="connsiteX19" fmla="*/ 62507 w 172441"/>
                <a:gd name="connsiteY19" fmla="*/ 140292 h 382584"/>
                <a:gd name="connsiteX20" fmla="*/ 62507 w 172441"/>
                <a:gd name="connsiteY20" fmla="*/ 104573 h 382584"/>
                <a:gd name="connsiteX21" fmla="*/ 79176 w 172441"/>
                <a:gd name="connsiteY21" fmla="*/ 90286 h 382584"/>
                <a:gd name="connsiteX22" fmla="*/ 95845 w 172441"/>
                <a:gd name="connsiteY22" fmla="*/ 104573 h 382584"/>
                <a:gd name="connsiteX23" fmla="*/ 88701 w 172441"/>
                <a:gd name="connsiteY23" fmla="*/ 137911 h 382584"/>
                <a:gd name="connsiteX24" fmla="*/ 88701 w 172441"/>
                <a:gd name="connsiteY24" fmla="*/ 178392 h 382584"/>
                <a:gd name="connsiteX25" fmla="*/ 86320 w 172441"/>
                <a:gd name="connsiteY25" fmla="*/ 218873 h 382584"/>
                <a:gd name="connsiteX26" fmla="*/ 86320 w 172441"/>
                <a:gd name="connsiteY26" fmla="*/ 256973 h 382584"/>
                <a:gd name="connsiteX27" fmla="*/ 86320 w 172441"/>
                <a:gd name="connsiteY27" fmla="*/ 295073 h 382584"/>
                <a:gd name="connsiteX28" fmla="*/ 91082 w 172441"/>
                <a:gd name="connsiteY28" fmla="*/ 328411 h 382584"/>
                <a:gd name="connsiteX29" fmla="*/ 102989 w 172441"/>
                <a:gd name="connsiteY29" fmla="*/ 359367 h 382584"/>
                <a:gd name="connsiteX30" fmla="*/ 119657 w 172441"/>
                <a:gd name="connsiteY30" fmla="*/ 378417 h 382584"/>
                <a:gd name="connsiteX31" fmla="*/ 152995 w 172441"/>
                <a:gd name="connsiteY31" fmla="*/ 378417 h 382584"/>
                <a:gd name="connsiteX32" fmla="*/ 172045 w 172441"/>
                <a:gd name="connsiteY32" fmla="*/ 361748 h 382584"/>
                <a:gd name="connsiteX33" fmla="*/ 164901 w 172441"/>
                <a:gd name="connsiteY33" fmla="*/ 333173 h 382584"/>
                <a:gd name="connsiteX34" fmla="*/ 152995 w 172441"/>
                <a:gd name="connsiteY34" fmla="*/ 321267 h 382584"/>
                <a:gd name="connsiteX35" fmla="*/ 145851 w 172441"/>
                <a:gd name="connsiteY35" fmla="*/ 292692 h 382584"/>
                <a:gd name="connsiteX36" fmla="*/ 141089 w 172441"/>
                <a:gd name="connsiteY36" fmla="*/ 252211 h 382584"/>
                <a:gd name="connsiteX37" fmla="*/ 143470 w 172441"/>
                <a:gd name="connsiteY37" fmla="*/ 221255 h 382584"/>
                <a:gd name="connsiteX38" fmla="*/ 143470 w 172441"/>
                <a:gd name="connsiteY38" fmla="*/ 185536 h 382584"/>
                <a:gd name="connsiteX39" fmla="*/ 150614 w 172441"/>
                <a:gd name="connsiteY39" fmla="*/ 147436 h 382584"/>
                <a:gd name="connsiteX40" fmla="*/ 152995 w 172441"/>
                <a:gd name="connsiteY40" fmla="*/ 92667 h 382584"/>
                <a:gd name="connsiteX41" fmla="*/ 152995 w 172441"/>
                <a:gd name="connsiteY41" fmla="*/ 54567 h 382584"/>
                <a:gd name="connsiteX42" fmla="*/ 100607 w 172441"/>
                <a:gd name="connsiteY42" fmla="*/ 2626 h 382584"/>
                <a:gd name="connsiteX0" fmla="*/ 100607 w 172441"/>
                <a:gd name="connsiteY0" fmla="*/ 2560 h 382518"/>
                <a:gd name="connsiteX1" fmla="*/ 53429 w 172441"/>
                <a:gd name="connsiteY1" fmla="*/ 9754 h 382518"/>
                <a:gd name="connsiteX2" fmla="*/ 26789 w 172441"/>
                <a:gd name="connsiteY2" fmla="*/ 28307 h 382518"/>
                <a:gd name="connsiteX3" fmla="*/ 10120 w 172441"/>
                <a:gd name="connsiteY3" fmla="*/ 64026 h 382518"/>
                <a:gd name="connsiteX4" fmla="*/ 5357 w 172441"/>
                <a:gd name="connsiteY4" fmla="*/ 97364 h 382518"/>
                <a:gd name="connsiteX5" fmla="*/ 5357 w 172441"/>
                <a:gd name="connsiteY5" fmla="*/ 154514 h 382518"/>
                <a:gd name="connsiteX6" fmla="*/ 5357 w 172441"/>
                <a:gd name="connsiteY6" fmla="*/ 202139 h 382518"/>
                <a:gd name="connsiteX7" fmla="*/ 595 w 172441"/>
                <a:gd name="connsiteY7" fmla="*/ 259289 h 382518"/>
                <a:gd name="connsiteX8" fmla="*/ 595 w 172441"/>
                <a:gd name="connsiteY8" fmla="*/ 311676 h 382518"/>
                <a:gd name="connsiteX9" fmla="*/ 5357 w 172441"/>
                <a:gd name="connsiteY9" fmla="*/ 352157 h 382518"/>
                <a:gd name="connsiteX10" fmla="*/ 17264 w 172441"/>
                <a:gd name="connsiteY10" fmla="*/ 380732 h 382518"/>
                <a:gd name="connsiteX11" fmla="*/ 45839 w 172441"/>
                <a:gd name="connsiteY11" fmla="*/ 378351 h 382518"/>
                <a:gd name="connsiteX12" fmla="*/ 62507 w 172441"/>
                <a:gd name="connsiteY12" fmla="*/ 368826 h 382518"/>
                <a:gd name="connsiteX13" fmla="*/ 67270 w 172441"/>
                <a:gd name="connsiteY13" fmla="*/ 347395 h 382518"/>
                <a:gd name="connsiteX14" fmla="*/ 57745 w 172441"/>
                <a:gd name="connsiteY14" fmla="*/ 318820 h 382518"/>
                <a:gd name="connsiteX15" fmla="*/ 57745 w 172441"/>
                <a:gd name="connsiteY15" fmla="*/ 283101 h 382518"/>
                <a:gd name="connsiteX16" fmla="*/ 62507 w 172441"/>
                <a:gd name="connsiteY16" fmla="*/ 259289 h 382518"/>
                <a:gd name="connsiteX17" fmla="*/ 69651 w 172441"/>
                <a:gd name="connsiteY17" fmla="*/ 228332 h 382518"/>
                <a:gd name="connsiteX18" fmla="*/ 64889 w 172441"/>
                <a:gd name="connsiteY18" fmla="*/ 185470 h 382518"/>
                <a:gd name="connsiteX19" fmla="*/ 62507 w 172441"/>
                <a:gd name="connsiteY19" fmla="*/ 140226 h 382518"/>
                <a:gd name="connsiteX20" fmla="*/ 62507 w 172441"/>
                <a:gd name="connsiteY20" fmla="*/ 104507 h 382518"/>
                <a:gd name="connsiteX21" fmla="*/ 79176 w 172441"/>
                <a:gd name="connsiteY21" fmla="*/ 90220 h 382518"/>
                <a:gd name="connsiteX22" fmla="*/ 95845 w 172441"/>
                <a:gd name="connsiteY22" fmla="*/ 104507 h 382518"/>
                <a:gd name="connsiteX23" fmla="*/ 88701 w 172441"/>
                <a:gd name="connsiteY23" fmla="*/ 137845 h 382518"/>
                <a:gd name="connsiteX24" fmla="*/ 88701 w 172441"/>
                <a:gd name="connsiteY24" fmla="*/ 178326 h 382518"/>
                <a:gd name="connsiteX25" fmla="*/ 86320 w 172441"/>
                <a:gd name="connsiteY25" fmla="*/ 218807 h 382518"/>
                <a:gd name="connsiteX26" fmla="*/ 86320 w 172441"/>
                <a:gd name="connsiteY26" fmla="*/ 256907 h 382518"/>
                <a:gd name="connsiteX27" fmla="*/ 86320 w 172441"/>
                <a:gd name="connsiteY27" fmla="*/ 295007 h 382518"/>
                <a:gd name="connsiteX28" fmla="*/ 91082 w 172441"/>
                <a:gd name="connsiteY28" fmla="*/ 328345 h 382518"/>
                <a:gd name="connsiteX29" fmla="*/ 102989 w 172441"/>
                <a:gd name="connsiteY29" fmla="*/ 359301 h 382518"/>
                <a:gd name="connsiteX30" fmla="*/ 119657 w 172441"/>
                <a:gd name="connsiteY30" fmla="*/ 378351 h 382518"/>
                <a:gd name="connsiteX31" fmla="*/ 152995 w 172441"/>
                <a:gd name="connsiteY31" fmla="*/ 378351 h 382518"/>
                <a:gd name="connsiteX32" fmla="*/ 172045 w 172441"/>
                <a:gd name="connsiteY32" fmla="*/ 361682 h 382518"/>
                <a:gd name="connsiteX33" fmla="*/ 164901 w 172441"/>
                <a:gd name="connsiteY33" fmla="*/ 333107 h 382518"/>
                <a:gd name="connsiteX34" fmla="*/ 152995 w 172441"/>
                <a:gd name="connsiteY34" fmla="*/ 321201 h 382518"/>
                <a:gd name="connsiteX35" fmla="*/ 145851 w 172441"/>
                <a:gd name="connsiteY35" fmla="*/ 292626 h 382518"/>
                <a:gd name="connsiteX36" fmla="*/ 141089 w 172441"/>
                <a:gd name="connsiteY36" fmla="*/ 252145 h 382518"/>
                <a:gd name="connsiteX37" fmla="*/ 143470 w 172441"/>
                <a:gd name="connsiteY37" fmla="*/ 221189 h 382518"/>
                <a:gd name="connsiteX38" fmla="*/ 143470 w 172441"/>
                <a:gd name="connsiteY38" fmla="*/ 185470 h 382518"/>
                <a:gd name="connsiteX39" fmla="*/ 150614 w 172441"/>
                <a:gd name="connsiteY39" fmla="*/ 147370 h 382518"/>
                <a:gd name="connsiteX40" fmla="*/ 152995 w 172441"/>
                <a:gd name="connsiteY40" fmla="*/ 92601 h 382518"/>
                <a:gd name="connsiteX41" fmla="*/ 149225 w 172441"/>
                <a:gd name="connsiteY41" fmla="*/ 53559 h 382518"/>
                <a:gd name="connsiteX42" fmla="*/ 100607 w 172441"/>
                <a:gd name="connsiteY42" fmla="*/ 2560 h 382518"/>
                <a:gd name="connsiteX0" fmla="*/ 100607 w 172441"/>
                <a:gd name="connsiteY0" fmla="*/ 2560 h 382518"/>
                <a:gd name="connsiteX1" fmla="*/ 53429 w 172441"/>
                <a:gd name="connsiteY1" fmla="*/ 9754 h 382518"/>
                <a:gd name="connsiteX2" fmla="*/ 26789 w 172441"/>
                <a:gd name="connsiteY2" fmla="*/ 28307 h 382518"/>
                <a:gd name="connsiteX3" fmla="*/ 10120 w 172441"/>
                <a:gd name="connsiteY3" fmla="*/ 64026 h 382518"/>
                <a:gd name="connsiteX4" fmla="*/ 5357 w 172441"/>
                <a:gd name="connsiteY4" fmla="*/ 97364 h 382518"/>
                <a:gd name="connsiteX5" fmla="*/ 5357 w 172441"/>
                <a:gd name="connsiteY5" fmla="*/ 154514 h 382518"/>
                <a:gd name="connsiteX6" fmla="*/ 5357 w 172441"/>
                <a:gd name="connsiteY6" fmla="*/ 202139 h 382518"/>
                <a:gd name="connsiteX7" fmla="*/ 595 w 172441"/>
                <a:gd name="connsiteY7" fmla="*/ 259289 h 382518"/>
                <a:gd name="connsiteX8" fmla="*/ 595 w 172441"/>
                <a:gd name="connsiteY8" fmla="*/ 311676 h 382518"/>
                <a:gd name="connsiteX9" fmla="*/ 5357 w 172441"/>
                <a:gd name="connsiteY9" fmla="*/ 352157 h 382518"/>
                <a:gd name="connsiteX10" fmla="*/ 17264 w 172441"/>
                <a:gd name="connsiteY10" fmla="*/ 380732 h 382518"/>
                <a:gd name="connsiteX11" fmla="*/ 45839 w 172441"/>
                <a:gd name="connsiteY11" fmla="*/ 378351 h 382518"/>
                <a:gd name="connsiteX12" fmla="*/ 62507 w 172441"/>
                <a:gd name="connsiteY12" fmla="*/ 368826 h 382518"/>
                <a:gd name="connsiteX13" fmla="*/ 67270 w 172441"/>
                <a:gd name="connsiteY13" fmla="*/ 347395 h 382518"/>
                <a:gd name="connsiteX14" fmla="*/ 57745 w 172441"/>
                <a:gd name="connsiteY14" fmla="*/ 318820 h 382518"/>
                <a:gd name="connsiteX15" fmla="*/ 57745 w 172441"/>
                <a:gd name="connsiteY15" fmla="*/ 283101 h 382518"/>
                <a:gd name="connsiteX16" fmla="*/ 62507 w 172441"/>
                <a:gd name="connsiteY16" fmla="*/ 259289 h 382518"/>
                <a:gd name="connsiteX17" fmla="*/ 69651 w 172441"/>
                <a:gd name="connsiteY17" fmla="*/ 228332 h 382518"/>
                <a:gd name="connsiteX18" fmla="*/ 64889 w 172441"/>
                <a:gd name="connsiteY18" fmla="*/ 185470 h 382518"/>
                <a:gd name="connsiteX19" fmla="*/ 62507 w 172441"/>
                <a:gd name="connsiteY19" fmla="*/ 140226 h 382518"/>
                <a:gd name="connsiteX20" fmla="*/ 62507 w 172441"/>
                <a:gd name="connsiteY20" fmla="*/ 104507 h 382518"/>
                <a:gd name="connsiteX21" fmla="*/ 79176 w 172441"/>
                <a:gd name="connsiteY21" fmla="*/ 90220 h 382518"/>
                <a:gd name="connsiteX22" fmla="*/ 95845 w 172441"/>
                <a:gd name="connsiteY22" fmla="*/ 104507 h 382518"/>
                <a:gd name="connsiteX23" fmla="*/ 88701 w 172441"/>
                <a:gd name="connsiteY23" fmla="*/ 137845 h 382518"/>
                <a:gd name="connsiteX24" fmla="*/ 88701 w 172441"/>
                <a:gd name="connsiteY24" fmla="*/ 178326 h 382518"/>
                <a:gd name="connsiteX25" fmla="*/ 86320 w 172441"/>
                <a:gd name="connsiteY25" fmla="*/ 218807 h 382518"/>
                <a:gd name="connsiteX26" fmla="*/ 86320 w 172441"/>
                <a:gd name="connsiteY26" fmla="*/ 256907 h 382518"/>
                <a:gd name="connsiteX27" fmla="*/ 86320 w 172441"/>
                <a:gd name="connsiteY27" fmla="*/ 295007 h 382518"/>
                <a:gd name="connsiteX28" fmla="*/ 91082 w 172441"/>
                <a:gd name="connsiteY28" fmla="*/ 328345 h 382518"/>
                <a:gd name="connsiteX29" fmla="*/ 102989 w 172441"/>
                <a:gd name="connsiteY29" fmla="*/ 359301 h 382518"/>
                <a:gd name="connsiteX30" fmla="*/ 119657 w 172441"/>
                <a:gd name="connsiteY30" fmla="*/ 378351 h 382518"/>
                <a:gd name="connsiteX31" fmla="*/ 152995 w 172441"/>
                <a:gd name="connsiteY31" fmla="*/ 378351 h 382518"/>
                <a:gd name="connsiteX32" fmla="*/ 172045 w 172441"/>
                <a:gd name="connsiteY32" fmla="*/ 361682 h 382518"/>
                <a:gd name="connsiteX33" fmla="*/ 164901 w 172441"/>
                <a:gd name="connsiteY33" fmla="*/ 333107 h 382518"/>
                <a:gd name="connsiteX34" fmla="*/ 152995 w 172441"/>
                <a:gd name="connsiteY34" fmla="*/ 321201 h 382518"/>
                <a:gd name="connsiteX35" fmla="*/ 145851 w 172441"/>
                <a:gd name="connsiteY35" fmla="*/ 292626 h 382518"/>
                <a:gd name="connsiteX36" fmla="*/ 141089 w 172441"/>
                <a:gd name="connsiteY36" fmla="*/ 252145 h 382518"/>
                <a:gd name="connsiteX37" fmla="*/ 139700 w 172441"/>
                <a:gd name="connsiteY37" fmla="*/ 221189 h 382518"/>
                <a:gd name="connsiteX38" fmla="*/ 143470 w 172441"/>
                <a:gd name="connsiteY38" fmla="*/ 185470 h 382518"/>
                <a:gd name="connsiteX39" fmla="*/ 150614 w 172441"/>
                <a:gd name="connsiteY39" fmla="*/ 147370 h 382518"/>
                <a:gd name="connsiteX40" fmla="*/ 152995 w 172441"/>
                <a:gd name="connsiteY40" fmla="*/ 92601 h 382518"/>
                <a:gd name="connsiteX41" fmla="*/ 149225 w 172441"/>
                <a:gd name="connsiteY41" fmla="*/ 53559 h 382518"/>
                <a:gd name="connsiteX42" fmla="*/ 100607 w 172441"/>
                <a:gd name="connsiteY42" fmla="*/ 2560 h 382518"/>
                <a:gd name="connsiteX0" fmla="*/ 100607 w 172441"/>
                <a:gd name="connsiteY0" fmla="*/ 2560 h 382518"/>
                <a:gd name="connsiteX1" fmla="*/ 53429 w 172441"/>
                <a:gd name="connsiteY1" fmla="*/ 9754 h 382518"/>
                <a:gd name="connsiteX2" fmla="*/ 26789 w 172441"/>
                <a:gd name="connsiteY2" fmla="*/ 28307 h 382518"/>
                <a:gd name="connsiteX3" fmla="*/ 10120 w 172441"/>
                <a:gd name="connsiteY3" fmla="*/ 64026 h 382518"/>
                <a:gd name="connsiteX4" fmla="*/ 5357 w 172441"/>
                <a:gd name="connsiteY4" fmla="*/ 97364 h 382518"/>
                <a:gd name="connsiteX5" fmla="*/ 5357 w 172441"/>
                <a:gd name="connsiteY5" fmla="*/ 154514 h 382518"/>
                <a:gd name="connsiteX6" fmla="*/ 5357 w 172441"/>
                <a:gd name="connsiteY6" fmla="*/ 202139 h 382518"/>
                <a:gd name="connsiteX7" fmla="*/ 595 w 172441"/>
                <a:gd name="connsiteY7" fmla="*/ 259289 h 382518"/>
                <a:gd name="connsiteX8" fmla="*/ 595 w 172441"/>
                <a:gd name="connsiteY8" fmla="*/ 311676 h 382518"/>
                <a:gd name="connsiteX9" fmla="*/ 5357 w 172441"/>
                <a:gd name="connsiteY9" fmla="*/ 352157 h 382518"/>
                <a:gd name="connsiteX10" fmla="*/ 17264 w 172441"/>
                <a:gd name="connsiteY10" fmla="*/ 380732 h 382518"/>
                <a:gd name="connsiteX11" fmla="*/ 45839 w 172441"/>
                <a:gd name="connsiteY11" fmla="*/ 378351 h 382518"/>
                <a:gd name="connsiteX12" fmla="*/ 62507 w 172441"/>
                <a:gd name="connsiteY12" fmla="*/ 368826 h 382518"/>
                <a:gd name="connsiteX13" fmla="*/ 67270 w 172441"/>
                <a:gd name="connsiteY13" fmla="*/ 347395 h 382518"/>
                <a:gd name="connsiteX14" fmla="*/ 57745 w 172441"/>
                <a:gd name="connsiteY14" fmla="*/ 318820 h 382518"/>
                <a:gd name="connsiteX15" fmla="*/ 57745 w 172441"/>
                <a:gd name="connsiteY15" fmla="*/ 283101 h 382518"/>
                <a:gd name="connsiteX16" fmla="*/ 62507 w 172441"/>
                <a:gd name="connsiteY16" fmla="*/ 259289 h 382518"/>
                <a:gd name="connsiteX17" fmla="*/ 69651 w 172441"/>
                <a:gd name="connsiteY17" fmla="*/ 228332 h 382518"/>
                <a:gd name="connsiteX18" fmla="*/ 64889 w 172441"/>
                <a:gd name="connsiteY18" fmla="*/ 185470 h 382518"/>
                <a:gd name="connsiteX19" fmla="*/ 62507 w 172441"/>
                <a:gd name="connsiteY19" fmla="*/ 140226 h 382518"/>
                <a:gd name="connsiteX20" fmla="*/ 62507 w 172441"/>
                <a:gd name="connsiteY20" fmla="*/ 104507 h 382518"/>
                <a:gd name="connsiteX21" fmla="*/ 79176 w 172441"/>
                <a:gd name="connsiteY21" fmla="*/ 90220 h 382518"/>
                <a:gd name="connsiteX22" fmla="*/ 95845 w 172441"/>
                <a:gd name="connsiteY22" fmla="*/ 104507 h 382518"/>
                <a:gd name="connsiteX23" fmla="*/ 88701 w 172441"/>
                <a:gd name="connsiteY23" fmla="*/ 137845 h 382518"/>
                <a:gd name="connsiteX24" fmla="*/ 88701 w 172441"/>
                <a:gd name="connsiteY24" fmla="*/ 178326 h 382518"/>
                <a:gd name="connsiteX25" fmla="*/ 86320 w 172441"/>
                <a:gd name="connsiteY25" fmla="*/ 218807 h 382518"/>
                <a:gd name="connsiteX26" fmla="*/ 86320 w 172441"/>
                <a:gd name="connsiteY26" fmla="*/ 256907 h 382518"/>
                <a:gd name="connsiteX27" fmla="*/ 86320 w 172441"/>
                <a:gd name="connsiteY27" fmla="*/ 295007 h 382518"/>
                <a:gd name="connsiteX28" fmla="*/ 91082 w 172441"/>
                <a:gd name="connsiteY28" fmla="*/ 328345 h 382518"/>
                <a:gd name="connsiteX29" fmla="*/ 102989 w 172441"/>
                <a:gd name="connsiteY29" fmla="*/ 359301 h 382518"/>
                <a:gd name="connsiteX30" fmla="*/ 119657 w 172441"/>
                <a:gd name="connsiteY30" fmla="*/ 378351 h 382518"/>
                <a:gd name="connsiteX31" fmla="*/ 152995 w 172441"/>
                <a:gd name="connsiteY31" fmla="*/ 378351 h 382518"/>
                <a:gd name="connsiteX32" fmla="*/ 172045 w 172441"/>
                <a:gd name="connsiteY32" fmla="*/ 361682 h 382518"/>
                <a:gd name="connsiteX33" fmla="*/ 164901 w 172441"/>
                <a:gd name="connsiteY33" fmla="*/ 333107 h 382518"/>
                <a:gd name="connsiteX34" fmla="*/ 152995 w 172441"/>
                <a:gd name="connsiteY34" fmla="*/ 321201 h 382518"/>
                <a:gd name="connsiteX35" fmla="*/ 145851 w 172441"/>
                <a:gd name="connsiteY35" fmla="*/ 292626 h 382518"/>
                <a:gd name="connsiteX36" fmla="*/ 141089 w 172441"/>
                <a:gd name="connsiteY36" fmla="*/ 252145 h 382518"/>
                <a:gd name="connsiteX37" fmla="*/ 139700 w 172441"/>
                <a:gd name="connsiteY37" fmla="*/ 221189 h 382518"/>
                <a:gd name="connsiteX38" fmla="*/ 143470 w 172441"/>
                <a:gd name="connsiteY38" fmla="*/ 185470 h 382518"/>
                <a:gd name="connsiteX39" fmla="*/ 147786 w 172441"/>
                <a:gd name="connsiteY39" fmla="*/ 147370 h 382518"/>
                <a:gd name="connsiteX40" fmla="*/ 152995 w 172441"/>
                <a:gd name="connsiteY40" fmla="*/ 92601 h 382518"/>
                <a:gd name="connsiteX41" fmla="*/ 149225 w 172441"/>
                <a:gd name="connsiteY41" fmla="*/ 53559 h 382518"/>
                <a:gd name="connsiteX42" fmla="*/ 100607 w 172441"/>
                <a:gd name="connsiteY42" fmla="*/ 2560 h 382518"/>
                <a:gd name="connsiteX0" fmla="*/ 100607 w 172441"/>
                <a:gd name="connsiteY0" fmla="*/ 2560 h 382518"/>
                <a:gd name="connsiteX1" fmla="*/ 53429 w 172441"/>
                <a:gd name="connsiteY1" fmla="*/ 9754 h 382518"/>
                <a:gd name="connsiteX2" fmla="*/ 26789 w 172441"/>
                <a:gd name="connsiteY2" fmla="*/ 28307 h 382518"/>
                <a:gd name="connsiteX3" fmla="*/ 10120 w 172441"/>
                <a:gd name="connsiteY3" fmla="*/ 64026 h 382518"/>
                <a:gd name="connsiteX4" fmla="*/ 5357 w 172441"/>
                <a:gd name="connsiteY4" fmla="*/ 97364 h 382518"/>
                <a:gd name="connsiteX5" fmla="*/ 5357 w 172441"/>
                <a:gd name="connsiteY5" fmla="*/ 154514 h 382518"/>
                <a:gd name="connsiteX6" fmla="*/ 5357 w 172441"/>
                <a:gd name="connsiteY6" fmla="*/ 202139 h 382518"/>
                <a:gd name="connsiteX7" fmla="*/ 595 w 172441"/>
                <a:gd name="connsiteY7" fmla="*/ 259289 h 382518"/>
                <a:gd name="connsiteX8" fmla="*/ 595 w 172441"/>
                <a:gd name="connsiteY8" fmla="*/ 311676 h 382518"/>
                <a:gd name="connsiteX9" fmla="*/ 5357 w 172441"/>
                <a:gd name="connsiteY9" fmla="*/ 352157 h 382518"/>
                <a:gd name="connsiteX10" fmla="*/ 17264 w 172441"/>
                <a:gd name="connsiteY10" fmla="*/ 380732 h 382518"/>
                <a:gd name="connsiteX11" fmla="*/ 45839 w 172441"/>
                <a:gd name="connsiteY11" fmla="*/ 378351 h 382518"/>
                <a:gd name="connsiteX12" fmla="*/ 62507 w 172441"/>
                <a:gd name="connsiteY12" fmla="*/ 368826 h 382518"/>
                <a:gd name="connsiteX13" fmla="*/ 67270 w 172441"/>
                <a:gd name="connsiteY13" fmla="*/ 347395 h 382518"/>
                <a:gd name="connsiteX14" fmla="*/ 57745 w 172441"/>
                <a:gd name="connsiteY14" fmla="*/ 318820 h 382518"/>
                <a:gd name="connsiteX15" fmla="*/ 57745 w 172441"/>
                <a:gd name="connsiteY15" fmla="*/ 283101 h 382518"/>
                <a:gd name="connsiteX16" fmla="*/ 62507 w 172441"/>
                <a:gd name="connsiteY16" fmla="*/ 259289 h 382518"/>
                <a:gd name="connsiteX17" fmla="*/ 69651 w 172441"/>
                <a:gd name="connsiteY17" fmla="*/ 228332 h 382518"/>
                <a:gd name="connsiteX18" fmla="*/ 64889 w 172441"/>
                <a:gd name="connsiteY18" fmla="*/ 185470 h 382518"/>
                <a:gd name="connsiteX19" fmla="*/ 62507 w 172441"/>
                <a:gd name="connsiteY19" fmla="*/ 140226 h 382518"/>
                <a:gd name="connsiteX20" fmla="*/ 62507 w 172441"/>
                <a:gd name="connsiteY20" fmla="*/ 104507 h 382518"/>
                <a:gd name="connsiteX21" fmla="*/ 79176 w 172441"/>
                <a:gd name="connsiteY21" fmla="*/ 90220 h 382518"/>
                <a:gd name="connsiteX22" fmla="*/ 95845 w 172441"/>
                <a:gd name="connsiteY22" fmla="*/ 104507 h 382518"/>
                <a:gd name="connsiteX23" fmla="*/ 88701 w 172441"/>
                <a:gd name="connsiteY23" fmla="*/ 137845 h 382518"/>
                <a:gd name="connsiteX24" fmla="*/ 88701 w 172441"/>
                <a:gd name="connsiteY24" fmla="*/ 178326 h 382518"/>
                <a:gd name="connsiteX25" fmla="*/ 86320 w 172441"/>
                <a:gd name="connsiteY25" fmla="*/ 218807 h 382518"/>
                <a:gd name="connsiteX26" fmla="*/ 86320 w 172441"/>
                <a:gd name="connsiteY26" fmla="*/ 256907 h 382518"/>
                <a:gd name="connsiteX27" fmla="*/ 86320 w 172441"/>
                <a:gd name="connsiteY27" fmla="*/ 295007 h 382518"/>
                <a:gd name="connsiteX28" fmla="*/ 91082 w 172441"/>
                <a:gd name="connsiteY28" fmla="*/ 328345 h 382518"/>
                <a:gd name="connsiteX29" fmla="*/ 102989 w 172441"/>
                <a:gd name="connsiteY29" fmla="*/ 359301 h 382518"/>
                <a:gd name="connsiteX30" fmla="*/ 119657 w 172441"/>
                <a:gd name="connsiteY30" fmla="*/ 378351 h 382518"/>
                <a:gd name="connsiteX31" fmla="*/ 152995 w 172441"/>
                <a:gd name="connsiteY31" fmla="*/ 378351 h 382518"/>
                <a:gd name="connsiteX32" fmla="*/ 172045 w 172441"/>
                <a:gd name="connsiteY32" fmla="*/ 361682 h 382518"/>
                <a:gd name="connsiteX33" fmla="*/ 164901 w 172441"/>
                <a:gd name="connsiteY33" fmla="*/ 335935 h 382518"/>
                <a:gd name="connsiteX34" fmla="*/ 152995 w 172441"/>
                <a:gd name="connsiteY34" fmla="*/ 321201 h 382518"/>
                <a:gd name="connsiteX35" fmla="*/ 145851 w 172441"/>
                <a:gd name="connsiteY35" fmla="*/ 292626 h 382518"/>
                <a:gd name="connsiteX36" fmla="*/ 141089 w 172441"/>
                <a:gd name="connsiteY36" fmla="*/ 252145 h 382518"/>
                <a:gd name="connsiteX37" fmla="*/ 139700 w 172441"/>
                <a:gd name="connsiteY37" fmla="*/ 221189 h 382518"/>
                <a:gd name="connsiteX38" fmla="*/ 143470 w 172441"/>
                <a:gd name="connsiteY38" fmla="*/ 185470 h 382518"/>
                <a:gd name="connsiteX39" fmla="*/ 147786 w 172441"/>
                <a:gd name="connsiteY39" fmla="*/ 147370 h 382518"/>
                <a:gd name="connsiteX40" fmla="*/ 152995 w 172441"/>
                <a:gd name="connsiteY40" fmla="*/ 92601 h 382518"/>
                <a:gd name="connsiteX41" fmla="*/ 149225 w 172441"/>
                <a:gd name="connsiteY41" fmla="*/ 53559 h 382518"/>
                <a:gd name="connsiteX42" fmla="*/ 100607 w 172441"/>
                <a:gd name="connsiteY42" fmla="*/ 2560 h 382518"/>
                <a:gd name="connsiteX0" fmla="*/ 100607 w 172441"/>
                <a:gd name="connsiteY0" fmla="*/ 2560 h 381049"/>
                <a:gd name="connsiteX1" fmla="*/ 53429 w 172441"/>
                <a:gd name="connsiteY1" fmla="*/ 9754 h 381049"/>
                <a:gd name="connsiteX2" fmla="*/ 26789 w 172441"/>
                <a:gd name="connsiteY2" fmla="*/ 28307 h 381049"/>
                <a:gd name="connsiteX3" fmla="*/ 10120 w 172441"/>
                <a:gd name="connsiteY3" fmla="*/ 64026 h 381049"/>
                <a:gd name="connsiteX4" fmla="*/ 5357 w 172441"/>
                <a:gd name="connsiteY4" fmla="*/ 97364 h 381049"/>
                <a:gd name="connsiteX5" fmla="*/ 5357 w 172441"/>
                <a:gd name="connsiteY5" fmla="*/ 154514 h 381049"/>
                <a:gd name="connsiteX6" fmla="*/ 5357 w 172441"/>
                <a:gd name="connsiteY6" fmla="*/ 202139 h 381049"/>
                <a:gd name="connsiteX7" fmla="*/ 595 w 172441"/>
                <a:gd name="connsiteY7" fmla="*/ 259289 h 381049"/>
                <a:gd name="connsiteX8" fmla="*/ 595 w 172441"/>
                <a:gd name="connsiteY8" fmla="*/ 311676 h 381049"/>
                <a:gd name="connsiteX9" fmla="*/ 5357 w 172441"/>
                <a:gd name="connsiteY9" fmla="*/ 352157 h 381049"/>
                <a:gd name="connsiteX10" fmla="*/ 17264 w 172441"/>
                <a:gd name="connsiteY10" fmla="*/ 378847 h 381049"/>
                <a:gd name="connsiteX11" fmla="*/ 45839 w 172441"/>
                <a:gd name="connsiteY11" fmla="*/ 378351 h 381049"/>
                <a:gd name="connsiteX12" fmla="*/ 62507 w 172441"/>
                <a:gd name="connsiteY12" fmla="*/ 368826 h 381049"/>
                <a:gd name="connsiteX13" fmla="*/ 67270 w 172441"/>
                <a:gd name="connsiteY13" fmla="*/ 347395 h 381049"/>
                <a:gd name="connsiteX14" fmla="*/ 57745 w 172441"/>
                <a:gd name="connsiteY14" fmla="*/ 318820 h 381049"/>
                <a:gd name="connsiteX15" fmla="*/ 57745 w 172441"/>
                <a:gd name="connsiteY15" fmla="*/ 283101 h 381049"/>
                <a:gd name="connsiteX16" fmla="*/ 62507 w 172441"/>
                <a:gd name="connsiteY16" fmla="*/ 259289 h 381049"/>
                <a:gd name="connsiteX17" fmla="*/ 69651 w 172441"/>
                <a:gd name="connsiteY17" fmla="*/ 228332 h 381049"/>
                <a:gd name="connsiteX18" fmla="*/ 64889 w 172441"/>
                <a:gd name="connsiteY18" fmla="*/ 185470 h 381049"/>
                <a:gd name="connsiteX19" fmla="*/ 62507 w 172441"/>
                <a:gd name="connsiteY19" fmla="*/ 140226 h 381049"/>
                <a:gd name="connsiteX20" fmla="*/ 62507 w 172441"/>
                <a:gd name="connsiteY20" fmla="*/ 104507 h 381049"/>
                <a:gd name="connsiteX21" fmla="*/ 79176 w 172441"/>
                <a:gd name="connsiteY21" fmla="*/ 90220 h 381049"/>
                <a:gd name="connsiteX22" fmla="*/ 95845 w 172441"/>
                <a:gd name="connsiteY22" fmla="*/ 104507 h 381049"/>
                <a:gd name="connsiteX23" fmla="*/ 88701 w 172441"/>
                <a:gd name="connsiteY23" fmla="*/ 137845 h 381049"/>
                <a:gd name="connsiteX24" fmla="*/ 88701 w 172441"/>
                <a:gd name="connsiteY24" fmla="*/ 178326 h 381049"/>
                <a:gd name="connsiteX25" fmla="*/ 86320 w 172441"/>
                <a:gd name="connsiteY25" fmla="*/ 218807 h 381049"/>
                <a:gd name="connsiteX26" fmla="*/ 86320 w 172441"/>
                <a:gd name="connsiteY26" fmla="*/ 256907 h 381049"/>
                <a:gd name="connsiteX27" fmla="*/ 86320 w 172441"/>
                <a:gd name="connsiteY27" fmla="*/ 295007 h 381049"/>
                <a:gd name="connsiteX28" fmla="*/ 91082 w 172441"/>
                <a:gd name="connsiteY28" fmla="*/ 328345 h 381049"/>
                <a:gd name="connsiteX29" fmla="*/ 102989 w 172441"/>
                <a:gd name="connsiteY29" fmla="*/ 359301 h 381049"/>
                <a:gd name="connsiteX30" fmla="*/ 119657 w 172441"/>
                <a:gd name="connsiteY30" fmla="*/ 378351 h 381049"/>
                <a:gd name="connsiteX31" fmla="*/ 152995 w 172441"/>
                <a:gd name="connsiteY31" fmla="*/ 378351 h 381049"/>
                <a:gd name="connsiteX32" fmla="*/ 172045 w 172441"/>
                <a:gd name="connsiteY32" fmla="*/ 361682 h 381049"/>
                <a:gd name="connsiteX33" fmla="*/ 164901 w 172441"/>
                <a:gd name="connsiteY33" fmla="*/ 335935 h 381049"/>
                <a:gd name="connsiteX34" fmla="*/ 152995 w 172441"/>
                <a:gd name="connsiteY34" fmla="*/ 321201 h 381049"/>
                <a:gd name="connsiteX35" fmla="*/ 145851 w 172441"/>
                <a:gd name="connsiteY35" fmla="*/ 292626 h 381049"/>
                <a:gd name="connsiteX36" fmla="*/ 141089 w 172441"/>
                <a:gd name="connsiteY36" fmla="*/ 252145 h 381049"/>
                <a:gd name="connsiteX37" fmla="*/ 139700 w 172441"/>
                <a:gd name="connsiteY37" fmla="*/ 221189 h 381049"/>
                <a:gd name="connsiteX38" fmla="*/ 143470 w 172441"/>
                <a:gd name="connsiteY38" fmla="*/ 185470 h 381049"/>
                <a:gd name="connsiteX39" fmla="*/ 147786 w 172441"/>
                <a:gd name="connsiteY39" fmla="*/ 147370 h 381049"/>
                <a:gd name="connsiteX40" fmla="*/ 152995 w 172441"/>
                <a:gd name="connsiteY40" fmla="*/ 92601 h 381049"/>
                <a:gd name="connsiteX41" fmla="*/ 149225 w 172441"/>
                <a:gd name="connsiteY41" fmla="*/ 53559 h 381049"/>
                <a:gd name="connsiteX42" fmla="*/ 100607 w 172441"/>
                <a:gd name="connsiteY42" fmla="*/ 2560 h 381049"/>
                <a:gd name="connsiteX0" fmla="*/ 100607 w 172441"/>
                <a:gd name="connsiteY0" fmla="*/ 2560 h 381049"/>
                <a:gd name="connsiteX1" fmla="*/ 53429 w 172441"/>
                <a:gd name="connsiteY1" fmla="*/ 9754 h 381049"/>
                <a:gd name="connsiteX2" fmla="*/ 26789 w 172441"/>
                <a:gd name="connsiteY2" fmla="*/ 28307 h 381049"/>
                <a:gd name="connsiteX3" fmla="*/ 10120 w 172441"/>
                <a:gd name="connsiteY3" fmla="*/ 64026 h 381049"/>
                <a:gd name="connsiteX4" fmla="*/ 5357 w 172441"/>
                <a:gd name="connsiteY4" fmla="*/ 97364 h 381049"/>
                <a:gd name="connsiteX5" fmla="*/ 5357 w 172441"/>
                <a:gd name="connsiteY5" fmla="*/ 154514 h 381049"/>
                <a:gd name="connsiteX6" fmla="*/ 5357 w 172441"/>
                <a:gd name="connsiteY6" fmla="*/ 202139 h 381049"/>
                <a:gd name="connsiteX7" fmla="*/ 595 w 172441"/>
                <a:gd name="connsiteY7" fmla="*/ 259289 h 381049"/>
                <a:gd name="connsiteX8" fmla="*/ 595 w 172441"/>
                <a:gd name="connsiteY8" fmla="*/ 311676 h 381049"/>
                <a:gd name="connsiteX9" fmla="*/ 5357 w 172441"/>
                <a:gd name="connsiteY9" fmla="*/ 352157 h 381049"/>
                <a:gd name="connsiteX10" fmla="*/ 17264 w 172441"/>
                <a:gd name="connsiteY10" fmla="*/ 378847 h 381049"/>
                <a:gd name="connsiteX11" fmla="*/ 45839 w 172441"/>
                <a:gd name="connsiteY11" fmla="*/ 378351 h 381049"/>
                <a:gd name="connsiteX12" fmla="*/ 62507 w 172441"/>
                <a:gd name="connsiteY12" fmla="*/ 368826 h 381049"/>
                <a:gd name="connsiteX13" fmla="*/ 67270 w 172441"/>
                <a:gd name="connsiteY13" fmla="*/ 347395 h 381049"/>
                <a:gd name="connsiteX14" fmla="*/ 57745 w 172441"/>
                <a:gd name="connsiteY14" fmla="*/ 318820 h 381049"/>
                <a:gd name="connsiteX15" fmla="*/ 57745 w 172441"/>
                <a:gd name="connsiteY15" fmla="*/ 283101 h 381049"/>
                <a:gd name="connsiteX16" fmla="*/ 62507 w 172441"/>
                <a:gd name="connsiteY16" fmla="*/ 259289 h 381049"/>
                <a:gd name="connsiteX17" fmla="*/ 67766 w 172441"/>
                <a:gd name="connsiteY17" fmla="*/ 228332 h 381049"/>
                <a:gd name="connsiteX18" fmla="*/ 64889 w 172441"/>
                <a:gd name="connsiteY18" fmla="*/ 185470 h 381049"/>
                <a:gd name="connsiteX19" fmla="*/ 62507 w 172441"/>
                <a:gd name="connsiteY19" fmla="*/ 140226 h 381049"/>
                <a:gd name="connsiteX20" fmla="*/ 62507 w 172441"/>
                <a:gd name="connsiteY20" fmla="*/ 104507 h 381049"/>
                <a:gd name="connsiteX21" fmla="*/ 79176 w 172441"/>
                <a:gd name="connsiteY21" fmla="*/ 90220 h 381049"/>
                <a:gd name="connsiteX22" fmla="*/ 95845 w 172441"/>
                <a:gd name="connsiteY22" fmla="*/ 104507 h 381049"/>
                <a:gd name="connsiteX23" fmla="*/ 88701 w 172441"/>
                <a:gd name="connsiteY23" fmla="*/ 137845 h 381049"/>
                <a:gd name="connsiteX24" fmla="*/ 88701 w 172441"/>
                <a:gd name="connsiteY24" fmla="*/ 178326 h 381049"/>
                <a:gd name="connsiteX25" fmla="*/ 86320 w 172441"/>
                <a:gd name="connsiteY25" fmla="*/ 218807 h 381049"/>
                <a:gd name="connsiteX26" fmla="*/ 86320 w 172441"/>
                <a:gd name="connsiteY26" fmla="*/ 256907 h 381049"/>
                <a:gd name="connsiteX27" fmla="*/ 86320 w 172441"/>
                <a:gd name="connsiteY27" fmla="*/ 295007 h 381049"/>
                <a:gd name="connsiteX28" fmla="*/ 91082 w 172441"/>
                <a:gd name="connsiteY28" fmla="*/ 328345 h 381049"/>
                <a:gd name="connsiteX29" fmla="*/ 102989 w 172441"/>
                <a:gd name="connsiteY29" fmla="*/ 359301 h 381049"/>
                <a:gd name="connsiteX30" fmla="*/ 119657 w 172441"/>
                <a:gd name="connsiteY30" fmla="*/ 378351 h 381049"/>
                <a:gd name="connsiteX31" fmla="*/ 152995 w 172441"/>
                <a:gd name="connsiteY31" fmla="*/ 378351 h 381049"/>
                <a:gd name="connsiteX32" fmla="*/ 172045 w 172441"/>
                <a:gd name="connsiteY32" fmla="*/ 361682 h 381049"/>
                <a:gd name="connsiteX33" fmla="*/ 164901 w 172441"/>
                <a:gd name="connsiteY33" fmla="*/ 335935 h 381049"/>
                <a:gd name="connsiteX34" fmla="*/ 152995 w 172441"/>
                <a:gd name="connsiteY34" fmla="*/ 321201 h 381049"/>
                <a:gd name="connsiteX35" fmla="*/ 145851 w 172441"/>
                <a:gd name="connsiteY35" fmla="*/ 292626 h 381049"/>
                <a:gd name="connsiteX36" fmla="*/ 141089 w 172441"/>
                <a:gd name="connsiteY36" fmla="*/ 252145 h 381049"/>
                <a:gd name="connsiteX37" fmla="*/ 139700 w 172441"/>
                <a:gd name="connsiteY37" fmla="*/ 221189 h 381049"/>
                <a:gd name="connsiteX38" fmla="*/ 143470 w 172441"/>
                <a:gd name="connsiteY38" fmla="*/ 185470 h 381049"/>
                <a:gd name="connsiteX39" fmla="*/ 147786 w 172441"/>
                <a:gd name="connsiteY39" fmla="*/ 147370 h 381049"/>
                <a:gd name="connsiteX40" fmla="*/ 152995 w 172441"/>
                <a:gd name="connsiteY40" fmla="*/ 92601 h 381049"/>
                <a:gd name="connsiteX41" fmla="*/ 149225 w 172441"/>
                <a:gd name="connsiteY41" fmla="*/ 53559 h 381049"/>
                <a:gd name="connsiteX42" fmla="*/ 100607 w 172441"/>
                <a:gd name="connsiteY42" fmla="*/ 2560 h 381049"/>
                <a:gd name="connsiteX0" fmla="*/ 100607 w 172441"/>
                <a:gd name="connsiteY0" fmla="*/ 2560 h 381049"/>
                <a:gd name="connsiteX1" fmla="*/ 53429 w 172441"/>
                <a:gd name="connsiteY1" fmla="*/ 9754 h 381049"/>
                <a:gd name="connsiteX2" fmla="*/ 26789 w 172441"/>
                <a:gd name="connsiteY2" fmla="*/ 28307 h 381049"/>
                <a:gd name="connsiteX3" fmla="*/ 10120 w 172441"/>
                <a:gd name="connsiteY3" fmla="*/ 64026 h 381049"/>
                <a:gd name="connsiteX4" fmla="*/ 5357 w 172441"/>
                <a:gd name="connsiteY4" fmla="*/ 97364 h 381049"/>
                <a:gd name="connsiteX5" fmla="*/ 5357 w 172441"/>
                <a:gd name="connsiteY5" fmla="*/ 154514 h 381049"/>
                <a:gd name="connsiteX6" fmla="*/ 5357 w 172441"/>
                <a:gd name="connsiteY6" fmla="*/ 202139 h 381049"/>
                <a:gd name="connsiteX7" fmla="*/ 595 w 172441"/>
                <a:gd name="connsiteY7" fmla="*/ 259289 h 381049"/>
                <a:gd name="connsiteX8" fmla="*/ 595 w 172441"/>
                <a:gd name="connsiteY8" fmla="*/ 311676 h 381049"/>
                <a:gd name="connsiteX9" fmla="*/ 5357 w 172441"/>
                <a:gd name="connsiteY9" fmla="*/ 352157 h 381049"/>
                <a:gd name="connsiteX10" fmla="*/ 17264 w 172441"/>
                <a:gd name="connsiteY10" fmla="*/ 378847 h 381049"/>
                <a:gd name="connsiteX11" fmla="*/ 45839 w 172441"/>
                <a:gd name="connsiteY11" fmla="*/ 378351 h 381049"/>
                <a:gd name="connsiteX12" fmla="*/ 62507 w 172441"/>
                <a:gd name="connsiteY12" fmla="*/ 368826 h 381049"/>
                <a:gd name="connsiteX13" fmla="*/ 67270 w 172441"/>
                <a:gd name="connsiteY13" fmla="*/ 347395 h 381049"/>
                <a:gd name="connsiteX14" fmla="*/ 57745 w 172441"/>
                <a:gd name="connsiteY14" fmla="*/ 318820 h 381049"/>
                <a:gd name="connsiteX15" fmla="*/ 57745 w 172441"/>
                <a:gd name="connsiteY15" fmla="*/ 283101 h 381049"/>
                <a:gd name="connsiteX16" fmla="*/ 62507 w 172441"/>
                <a:gd name="connsiteY16" fmla="*/ 259289 h 381049"/>
                <a:gd name="connsiteX17" fmla="*/ 67766 w 172441"/>
                <a:gd name="connsiteY17" fmla="*/ 228332 h 381049"/>
                <a:gd name="connsiteX18" fmla="*/ 64889 w 172441"/>
                <a:gd name="connsiteY18" fmla="*/ 185470 h 381049"/>
                <a:gd name="connsiteX19" fmla="*/ 62507 w 172441"/>
                <a:gd name="connsiteY19" fmla="*/ 140226 h 381049"/>
                <a:gd name="connsiteX20" fmla="*/ 62507 w 172441"/>
                <a:gd name="connsiteY20" fmla="*/ 104507 h 381049"/>
                <a:gd name="connsiteX21" fmla="*/ 79176 w 172441"/>
                <a:gd name="connsiteY21" fmla="*/ 90220 h 381049"/>
                <a:gd name="connsiteX22" fmla="*/ 95845 w 172441"/>
                <a:gd name="connsiteY22" fmla="*/ 104507 h 381049"/>
                <a:gd name="connsiteX23" fmla="*/ 91529 w 172441"/>
                <a:gd name="connsiteY23" fmla="*/ 137845 h 381049"/>
                <a:gd name="connsiteX24" fmla="*/ 88701 w 172441"/>
                <a:gd name="connsiteY24" fmla="*/ 178326 h 381049"/>
                <a:gd name="connsiteX25" fmla="*/ 86320 w 172441"/>
                <a:gd name="connsiteY25" fmla="*/ 218807 h 381049"/>
                <a:gd name="connsiteX26" fmla="*/ 86320 w 172441"/>
                <a:gd name="connsiteY26" fmla="*/ 256907 h 381049"/>
                <a:gd name="connsiteX27" fmla="*/ 86320 w 172441"/>
                <a:gd name="connsiteY27" fmla="*/ 295007 h 381049"/>
                <a:gd name="connsiteX28" fmla="*/ 91082 w 172441"/>
                <a:gd name="connsiteY28" fmla="*/ 328345 h 381049"/>
                <a:gd name="connsiteX29" fmla="*/ 102989 w 172441"/>
                <a:gd name="connsiteY29" fmla="*/ 359301 h 381049"/>
                <a:gd name="connsiteX30" fmla="*/ 119657 w 172441"/>
                <a:gd name="connsiteY30" fmla="*/ 378351 h 381049"/>
                <a:gd name="connsiteX31" fmla="*/ 152995 w 172441"/>
                <a:gd name="connsiteY31" fmla="*/ 378351 h 381049"/>
                <a:gd name="connsiteX32" fmla="*/ 172045 w 172441"/>
                <a:gd name="connsiteY32" fmla="*/ 361682 h 381049"/>
                <a:gd name="connsiteX33" fmla="*/ 164901 w 172441"/>
                <a:gd name="connsiteY33" fmla="*/ 335935 h 381049"/>
                <a:gd name="connsiteX34" fmla="*/ 152995 w 172441"/>
                <a:gd name="connsiteY34" fmla="*/ 321201 h 381049"/>
                <a:gd name="connsiteX35" fmla="*/ 145851 w 172441"/>
                <a:gd name="connsiteY35" fmla="*/ 292626 h 381049"/>
                <a:gd name="connsiteX36" fmla="*/ 141089 w 172441"/>
                <a:gd name="connsiteY36" fmla="*/ 252145 h 381049"/>
                <a:gd name="connsiteX37" fmla="*/ 139700 w 172441"/>
                <a:gd name="connsiteY37" fmla="*/ 221189 h 381049"/>
                <a:gd name="connsiteX38" fmla="*/ 143470 w 172441"/>
                <a:gd name="connsiteY38" fmla="*/ 185470 h 381049"/>
                <a:gd name="connsiteX39" fmla="*/ 147786 w 172441"/>
                <a:gd name="connsiteY39" fmla="*/ 147370 h 381049"/>
                <a:gd name="connsiteX40" fmla="*/ 152995 w 172441"/>
                <a:gd name="connsiteY40" fmla="*/ 92601 h 381049"/>
                <a:gd name="connsiteX41" fmla="*/ 149225 w 172441"/>
                <a:gd name="connsiteY41" fmla="*/ 53559 h 381049"/>
                <a:gd name="connsiteX42" fmla="*/ 100607 w 172441"/>
                <a:gd name="connsiteY42" fmla="*/ 2560 h 381049"/>
                <a:gd name="connsiteX0" fmla="*/ 100607 w 172441"/>
                <a:gd name="connsiteY0" fmla="*/ 3028 h 381517"/>
                <a:gd name="connsiteX1" fmla="*/ 56257 w 172441"/>
                <a:gd name="connsiteY1" fmla="*/ 8337 h 381517"/>
                <a:gd name="connsiteX2" fmla="*/ 26789 w 172441"/>
                <a:gd name="connsiteY2" fmla="*/ 28775 h 381517"/>
                <a:gd name="connsiteX3" fmla="*/ 10120 w 172441"/>
                <a:gd name="connsiteY3" fmla="*/ 64494 h 381517"/>
                <a:gd name="connsiteX4" fmla="*/ 5357 w 172441"/>
                <a:gd name="connsiteY4" fmla="*/ 97832 h 381517"/>
                <a:gd name="connsiteX5" fmla="*/ 5357 w 172441"/>
                <a:gd name="connsiteY5" fmla="*/ 154982 h 381517"/>
                <a:gd name="connsiteX6" fmla="*/ 5357 w 172441"/>
                <a:gd name="connsiteY6" fmla="*/ 202607 h 381517"/>
                <a:gd name="connsiteX7" fmla="*/ 595 w 172441"/>
                <a:gd name="connsiteY7" fmla="*/ 259757 h 381517"/>
                <a:gd name="connsiteX8" fmla="*/ 595 w 172441"/>
                <a:gd name="connsiteY8" fmla="*/ 312144 h 381517"/>
                <a:gd name="connsiteX9" fmla="*/ 5357 w 172441"/>
                <a:gd name="connsiteY9" fmla="*/ 352625 h 381517"/>
                <a:gd name="connsiteX10" fmla="*/ 17264 w 172441"/>
                <a:gd name="connsiteY10" fmla="*/ 379315 h 381517"/>
                <a:gd name="connsiteX11" fmla="*/ 45839 w 172441"/>
                <a:gd name="connsiteY11" fmla="*/ 378819 h 381517"/>
                <a:gd name="connsiteX12" fmla="*/ 62507 w 172441"/>
                <a:gd name="connsiteY12" fmla="*/ 369294 h 381517"/>
                <a:gd name="connsiteX13" fmla="*/ 67270 w 172441"/>
                <a:gd name="connsiteY13" fmla="*/ 347863 h 381517"/>
                <a:gd name="connsiteX14" fmla="*/ 57745 w 172441"/>
                <a:gd name="connsiteY14" fmla="*/ 319288 h 381517"/>
                <a:gd name="connsiteX15" fmla="*/ 57745 w 172441"/>
                <a:gd name="connsiteY15" fmla="*/ 283569 h 381517"/>
                <a:gd name="connsiteX16" fmla="*/ 62507 w 172441"/>
                <a:gd name="connsiteY16" fmla="*/ 259757 h 381517"/>
                <a:gd name="connsiteX17" fmla="*/ 67766 w 172441"/>
                <a:gd name="connsiteY17" fmla="*/ 228800 h 381517"/>
                <a:gd name="connsiteX18" fmla="*/ 64889 w 172441"/>
                <a:gd name="connsiteY18" fmla="*/ 185938 h 381517"/>
                <a:gd name="connsiteX19" fmla="*/ 62507 w 172441"/>
                <a:gd name="connsiteY19" fmla="*/ 140694 h 381517"/>
                <a:gd name="connsiteX20" fmla="*/ 62507 w 172441"/>
                <a:gd name="connsiteY20" fmla="*/ 104975 h 381517"/>
                <a:gd name="connsiteX21" fmla="*/ 79176 w 172441"/>
                <a:gd name="connsiteY21" fmla="*/ 90688 h 381517"/>
                <a:gd name="connsiteX22" fmla="*/ 95845 w 172441"/>
                <a:gd name="connsiteY22" fmla="*/ 104975 h 381517"/>
                <a:gd name="connsiteX23" fmla="*/ 91529 w 172441"/>
                <a:gd name="connsiteY23" fmla="*/ 138313 h 381517"/>
                <a:gd name="connsiteX24" fmla="*/ 88701 w 172441"/>
                <a:gd name="connsiteY24" fmla="*/ 178794 h 381517"/>
                <a:gd name="connsiteX25" fmla="*/ 86320 w 172441"/>
                <a:gd name="connsiteY25" fmla="*/ 219275 h 381517"/>
                <a:gd name="connsiteX26" fmla="*/ 86320 w 172441"/>
                <a:gd name="connsiteY26" fmla="*/ 257375 h 381517"/>
                <a:gd name="connsiteX27" fmla="*/ 86320 w 172441"/>
                <a:gd name="connsiteY27" fmla="*/ 295475 h 381517"/>
                <a:gd name="connsiteX28" fmla="*/ 91082 w 172441"/>
                <a:gd name="connsiteY28" fmla="*/ 328813 h 381517"/>
                <a:gd name="connsiteX29" fmla="*/ 102989 w 172441"/>
                <a:gd name="connsiteY29" fmla="*/ 359769 h 381517"/>
                <a:gd name="connsiteX30" fmla="*/ 119657 w 172441"/>
                <a:gd name="connsiteY30" fmla="*/ 378819 h 381517"/>
                <a:gd name="connsiteX31" fmla="*/ 152995 w 172441"/>
                <a:gd name="connsiteY31" fmla="*/ 378819 h 381517"/>
                <a:gd name="connsiteX32" fmla="*/ 172045 w 172441"/>
                <a:gd name="connsiteY32" fmla="*/ 362150 h 381517"/>
                <a:gd name="connsiteX33" fmla="*/ 164901 w 172441"/>
                <a:gd name="connsiteY33" fmla="*/ 336403 h 381517"/>
                <a:gd name="connsiteX34" fmla="*/ 152995 w 172441"/>
                <a:gd name="connsiteY34" fmla="*/ 321669 h 381517"/>
                <a:gd name="connsiteX35" fmla="*/ 145851 w 172441"/>
                <a:gd name="connsiteY35" fmla="*/ 293094 h 381517"/>
                <a:gd name="connsiteX36" fmla="*/ 141089 w 172441"/>
                <a:gd name="connsiteY36" fmla="*/ 252613 h 381517"/>
                <a:gd name="connsiteX37" fmla="*/ 139700 w 172441"/>
                <a:gd name="connsiteY37" fmla="*/ 221657 h 381517"/>
                <a:gd name="connsiteX38" fmla="*/ 143470 w 172441"/>
                <a:gd name="connsiteY38" fmla="*/ 185938 h 381517"/>
                <a:gd name="connsiteX39" fmla="*/ 147786 w 172441"/>
                <a:gd name="connsiteY39" fmla="*/ 147838 h 381517"/>
                <a:gd name="connsiteX40" fmla="*/ 152995 w 172441"/>
                <a:gd name="connsiteY40" fmla="*/ 93069 h 381517"/>
                <a:gd name="connsiteX41" fmla="*/ 149225 w 172441"/>
                <a:gd name="connsiteY41" fmla="*/ 54027 h 381517"/>
                <a:gd name="connsiteX42" fmla="*/ 100607 w 172441"/>
                <a:gd name="connsiteY42" fmla="*/ 3028 h 381517"/>
                <a:gd name="connsiteX0" fmla="*/ 100607 w 172441"/>
                <a:gd name="connsiteY0" fmla="*/ 1750 h 380239"/>
                <a:gd name="connsiteX1" fmla="*/ 56257 w 172441"/>
                <a:gd name="connsiteY1" fmla="*/ 7059 h 380239"/>
                <a:gd name="connsiteX2" fmla="*/ 26789 w 172441"/>
                <a:gd name="connsiteY2" fmla="*/ 27497 h 380239"/>
                <a:gd name="connsiteX3" fmla="*/ 10120 w 172441"/>
                <a:gd name="connsiteY3" fmla="*/ 63216 h 380239"/>
                <a:gd name="connsiteX4" fmla="*/ 5357 w 172441"/>
                <a:gd name="connsiteY4" fmla="*/ 96554 h 380239"/>
                <a:gd name="connsiteX5" fmla="*/ 5357 w 172441"/>
                <a:gd name="connsiteY5" fmla="*/ 153704 h 380239"/>
                <a:gd name="connsiteX6" fmla="*/ 5357 w 172441"/>
                <a:gd name="connsiteY6" fmla="*/ 201329 h 380239"/>
                <a:gd name="connsiteX7" fmla="*/ 595 w 172441"/>
                <a:gd name="connsiteY7" fmla="*/ 258479 h 380239"/>
                <a:gd name="connsiteX8" fmla="*/ 595 w 172441"/>
                <a:gd name="connsiteY8" fmla="*/ 310866 h 380239"/>
                <a:gd name="connsiteX9" fmla="*/ 5357 w 172441"/>
                <a:gd name="connsiteY9" fmla="*/ 351347 h 380239"/>
                <a:gd name="connsiteX10" fmla="*/ 17264 w 172441"/>
                <a:gd name="connsiteY10" fmla="*/ 378037 h 380239"/>
                <a:gd name="connsiteX11" fmla="*/ 45839 w 172441"/>
                <a:gd name="connsiteY11" fmla="*/ 377541 h 380239"/>
                <a:gd name="connsiteX12" fmla="*/ 62507 w 172441"/>
                <a:gd name="connsiteY12" fmla="*/ 368016 h 380239"/>
                <a:gd name="connsiteX13" fmla="*/ 67270 w 172441"/>
                <a:gd name="connsiteY13" fmla="*/ 346585 h 380239"/>
                <a:gd name="connsiteX14" fmla="*/ 57745 w 172441"/>
                <a:gd name="connsiteY14" fmla="*/ 318010 h 380239"/>
                <a:gd name="connsiteX15" fmla="*/ 57745 w 172441"/>
                <a:gd name="connsiteY15" fmla="*/ 282291 h 380239"/>
                <a:gd name="connsiteX16" fmla="*/ 62507 w 172441"/>
                <a:gd name="connsiteY16" fmla="*/ 258479 h 380239"/>
                <a:gd name="connsiteX17" fmla="*/ 67766 w 172441"/>
                <a:gd name="connsiteY17" fmla="*/ 227522 h 380239"/>
                <a:gd name="connsiteX18" fmla="*/ 64889 w 172441"/>
                <a:gd name="connsiteY18" fmla="*/ 184660 h 380239"/>
                <a:gd name="connsiteX19" fmla="*/ 62507 w 172441"/>
                <a:gd name="connsiteY19" fmla="*/ 139416 h 380239"/>
                <a:gd name="connsiteX20" fmla="*/ 62507 w 172441"/>
                <a:gd name="connsiteY20" fmla="*/ 103697 h 380239"/>
                <a:gd name="connsiteX21" fmla="*/ 79176 w 172441"/>
                <a:gd name="connsiteY21" fmla="*/ 89410 h 380239"/>
                <a:gd name="connsiteX22" fmla="*/ 95845 w 172441"/>
                <a:gd name="connsiteY22" fmla="*/ 103697 h 380239"/>
                <a:gd name="connsiteX23" fmla="*/ 91529 w 172441"/>
                <a:gd name="connsiteY23" fmla="*/ 137035 h 380239"/>
                <a:gd name="connsiteX24" fmla="*/ 88701 w 172441"/>
                <a:gd name="connsiteY24" fmla="*/ 177516 h 380239"/>
                <a:gd name="connsiteX25" fmla="*/ 86320 w 172441"/>
                <a:gd name="connsiteY25" fmla="*/ 217997 h 380239"/>
                <a:gd name="connsiteX26" fmla="*/ 86320 w 172441"/>
                <a:gd name="connsiteY26" fmla="*/ 256097 h 380239"/>
                <a:gd name="connsiteX27" fmla="*/ 86320 w 172441"/>
                <a:gd name="connsiteY27" fmla="*/ 294197 h 380239"/>
                <a:gd name="connsiteX28" fmla="*/ 91082 w 172441"/>
                <a:gd name="connsiteY28" fmla="*/ 327535 h 380239"/>
                <a:gd name="connsiteX29" fmla="*/ 102989 w 172441"/>
                <a:gd name="connsiteY29" fmla="*/ 358491 h 380239"/>
                <a:gd name="connsiteX30" fmla="*/ 119657 w 172441"/>
                <a:gd name="connsiteY30" fmla="*/ 377541 h 380239"/>
                <a:gd name="connsiteX31" fmla="*/ 152995 w 172441"/>
                <a:gd name="connsiteY31" fmla="*/ 377541 h 380239"/>
                <a:gd name="connsiteX32" fmla="*/ 172045 w 172441"/>
                <a:gd name="connsiteY32" fmla="*/ 360872 h 380239"/>
                <a:gd name="connsiteX33" fmla="*/ 164901 w 172441"/>
                <a:gd name="connsiteY33" fmla="*/ 335125 h 380239"/>
                <a:gd name="connsiteX34" fmla="*/ 152995 w 172441"/>
                <a:gd name="connsiteY34" fmla="*/ 320391 h 380239"/>
                <a:gd name="connsiteX35" fmla="*/ 145851 w 172441"/>
                <a:gd name="connsiteY35" fmla="*/ 291816 h 380239"/>
                <a:gd name="connsiteX36" fmla="*/ 141089 w 172441"/>
                <a:gd name="connsiteY36" fmla="*/ 251335 h 380239"/>
                <a:gd name="connsiteX37" fmla="*/ 139700 w 172441"/>
                <a:gd name="connsiteY37" fmla="*/ 220379 h 380239"/>
                <a:gd name="connsiteX38" fmla="*/ 143470 w 172441"/>
                <a:gd name="connsiteY38" fmla="*/ 184660 h 380239"/>
                <a:gd name="connsiteX39" fmla="*/ 147786 w 172441"/>
                <a:gd name="connsiteY39" fmla="*/ 146560 h 380239"/>
                <a:gd name="connsiteX40" fmla="*/ 152995 w 172441"/>
                <a:gd name="connsiteY40" fmla="*/ 91791 h 380239"/>
                <a:gd name="connsiteX41" fmla="*/ 146701 w 172441"/>
                <a:gd name="connsiteY41" fmla="*/ 35085 h 380239"/>
                <a:gd name="connsiteX42" fmla="*/ 100607 w 172441"/>
                <a:gd name="connsiteY42" fmla="*/ 1750 h 380239"/>
                <a:gd name="connsiteX0" fmla="*/ 100607 w 172441"/>
                <a:gd name="connsiteY0" fmla="*/ 1627 h 380116"/>
                <a:gd name="connsiteX1" fmla="*/ 56257 w 172441"/>
                <a:gd name="connsiteY1" fmla="*/ 6936 h 380116"/>
                <a:gd name="connsiteX2" fmla="*/ 26789 w 172441"/>
                <a:gd name="connsiteY2" fmla="*/ 22326 h 380116"/>
                <a:gd name="connsiteX3" fmla="*/ 10120 w 172441"/>
                <a:gd name="connsiteY3" fmla="*/ 63093 h 380116"/>
                <a:gd name="connsiteX4" fmla="*/ 5357 w 172441"/>
                <a:gd name="connsiteY4" fmla="*/ 96431 h 380116"/>
                <a:gd name="connsiteX5" fmla="*/ 5357 w 172441"/>
                <a:gd name="connsiteY5" fmla="*/ 153581 h 380116"/>
                <a:gd name="connsiteX6" fmla="*/ 5357 w 172441"/>
                <a:gd name="connsiteY6" fmla="*/ 201206 h 380116"/>
                <a:gd name="connsiteX7" fmla="*/ 595 w 172441"/>
                <a:gd name="connsiteY7" fmla="*/ 258356 h 380116"/>
                <a:gd name="connsiteX8" fmla="*/ 595 w 172441"/>
                <a:gd name="connsiteY8" fmla="*/ 310743 h 380116"/>
                <a:gd name="connsiteX9" fmla="*/ 5357 w 172441"/>
                <a:gd name="connsiteY9" fmla="*/ 351224 h 380116"/>
                <a:gd name="connsiteX10" fmla="*/ 17264 w 172441"/>
                <a:gd name="connsiteY10" fmla="*/ 377914 h 380116"/>
                <a:gd name="connsiteX11" fmla="*/ 45839 w 172441"/>
                <a:gd name="connsiteY11" fmla="*/ 377418 h 380116"/>
                <a:gd name="connsiteX12" fmla="*/ 62507 w 172441"/>
                <a:gd name="connsiteY12" fmla="*/ 367893 h 380116"/>
                <a:gd name="connsiteX13" fmla="*/ 67270 w 172441"/>
                <a:gd name="connsiteY13" fmla="*/ 346462 h 380116"/>
                <a:gd name="connsiteX14" fmla="*/ 57745 w 172441"/>
                <a:gd name="connsiteY14" fmla="*/ 317887 h 380116"/>
                <a:gd name="connsiteX15" fmla="*/ 57745 w 172441"/>
                <a:gd name="connsiteY15" fmla="*/ 282168 h 380116"/>
                <a:gd name="connsiteX16" fmla="*/ 62507 w 172441"/>
                <a:gd name="connsiteY16" fmla="*/ 258356 h 380116"/>
                <a:gd name="connsiteX17" fmla="*/ 67766 w 172441"/>
                <a:gd name="connsiteY17" fmla="*/ 227399 h 380116"/>
                <a:gd name="connsiteX18" fmla="*/ 64889 w 172441"/>
                <a:gd name="connsiteY18" fmla="*/ 184537 h 380116"/>
                <a:gd name="connsiteX19" fmla="*/ 62507 w 172441"/>
                <a:gd name="connsiteY19" fmla="*/ 139293 h 380116"/>
                <a:gd name="connsiteX20" fmla="*/ 62507 w 172441"/>
                <a:gd name="connsiteY20" fmla="*/ 103574 h 380116"/>
                <a:gd name="connsiteX21" fmla="*/ 79176 w 172441"/>
                <a:gd name="connsiteY21" fmla="*/ 89287 h 380116"/>
                <a:gd name="connsiteX22" fmla="*/ 95845 w 172441"/>
                <a:gd name="connsiteY22" fmla="*/ 103574 h 380116"/>
                <a:gd name="connsiteX23" fmla="*/ 91529 w 172441"/>
                <a:gd name="connsiteY23" fmla="*/ 136912 h 380116"/>
                <a:gd name="connsiteX24" fmla="*/ 88701 w 172441"/>
                <a:gd name="connsiteY24" fmla="*/ 177393 h 380116"/>
                <a:gd name="connsiteX25" fmla="*/ 86320 w 172441"/>
                <a:gd name="connsiteY25" fmla="*/ 217874 h 380116"/>
                <a:gd name="connsiteX26" fmla="*/ 86320 w 172441"/>
                <a:gd name="connsiteY26" fmla="*/ 255974 h 380116"/>
                <a:gd name="connsiteX27" fmla="*/ 86320 w 172441"/>
                <a:gd name="connsiteY27" fmla="*/ 294074 h 380116"/>
                <a:gd name="connsiteX28" fmla="*/ 91082 w 172441"/>
                <a:gd name="connsiteY28" fmla="*/ 327412 h 380116"/>
                <a:gd name="connsiteX29" fmla="*/ 102989 w 172441"/>
                <a:gd name="connsiteY29" fmla="*/ 358368 h 380116"/>
                <a:gd name="connsiteX30" fmla="*/ 119657 w 172441"/>
                <a:gd name="connsiteY30" fmla="*/ 377418 h 380116"/>
                <a:gd name="connsiteX31" fmla="*/ 152995 w 172441"/>
                <a:gd name="connsiteY31" fmla="*/ 377418 h 380116"/>
                <a:gd name="connsiteX32" fmla="*/ 172045 w 172441"/>
                <a:gd name="connsiteY32" fmla="*/ 360749 h 380116"/>
                <a:gd name="connsiteX33" fmla="*/ 164901 w 172441"/>
                <a:gd name="connsiteY33" fmla="*/ 335002 h 380116"/>
                <a:gd name="connsiteX34" fmla="*/ 152995 w 172441"/>
                <a:gd name="connsiteY34" fmla="*/ 320268 h 380116"/>
                <a:gd name="connsiteX35" fmla="*/ 145851 w 172441"/>
                <a:gd name="connsiteY35" fmla="*/ 291693 h 380116"/>
                <a:gd name="connsiteX36" fmla="*/ 141089 w 172441"/>
                <a:gd name="connsiteY36" fmla="*/ 251212 h 380116"/>
                <a:gd name="connsiteX37" fmla="*/ 139700 w 172441"/>
                <a:gd name="connsiteY37" fmla="*/ 220256 h 380116"/>
                <a:gd name="connsiteX38" fmla="*/ 143470 w 172441"/>
                <a:gd name="connsiteY38" fmla="*/ 184537 h 380116"/>
                <a:gd name="connsiteX39" fmla="*/ 147786 w 172441"/>
                <a:gd name="connsiteY39" fmla="*/ 146437 h 380116"/>
                <a:gd name="connsiteX40" fmla="*/ 152995 w 172441"/>
                <a:gd name="connsiteY40" fmla="*/ 91668 h 380116"/>
                <a:gd name="connsiteX41" fmla="*/ 146701 w 172441"/>
                <a:gd name="connsiteY41" fmla="*/ 34962 h 380116"/>
                <a:gd name="connsiteX42" fmla="*/ 100607 w 172441"/>
                <a:gd name="connsiteY42" fmla="*/ 1627 h 3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2441" h="380116">
                  <a:moveTo>
                    <a:pt x="100607" y="1627"/>
                  </a:moveTo>
                  <a:cubicBezTo>
                    <a:pt x="85533" y="-3044"/>
                    <a:pt x="68560" y="3486"/>
                    <a:pt x="56257" y="6936"/>
                  </a:cubicBezTo>
                  <a:cubicBezTo>
                    <a:pt x="43954" y="10386"/>
                    <a:pt x="34479" y="12967"/>
                    <a:pt x="26789" y="22326"/>
                  </a:cubicBezTo>
                  <a:cubicBezTo>
                    <a:pt x="19100" y="31686"/>
                    <a:pt x="13692" y="50742"/>
                    <a:pt x="10120" y="63093"/>
                  </a:cubicBezTo>
                  <a:cubicBezTo>
                    <a:pt x="6548" y="75444"/>
                    <a:pt x="6151" y="81350"/>
                    <a:pt x="5357" y="96431"/>
                  </a:cubicBezTo>
                  <a:cubicBezTo>
                    <a:pt x="4563" y="111512"/>
                    <a:pt x="5357" y="153581"/>
                    <a:pt x="5357" y="153581"/>
                  </a:cubicBezTo>
                  <a:cubicBezTo>
                    <a:pt x="5357" y="171043"/>
                    <a:pt x="6151" y="183744"/>
                    <a:pt x="5357" y="201206"/>
                  </a:cubicBezTo>
                  <a:cubicBezTo>
                    <a:pt x="4563" y="218668"/>
                    <a:pt x="1389" y="240100"/>
                    <a:pt x="595" y="258356"/>
                  </a:cubicBezTo>
                  <a:cubicBezTo>
                    <a:pt x="-199" y="276612"/>
                    <a:pt x="-199" y="295265"/>
                    <a:pt x="595" y="310743"/>
                  </a:cubicBezTo>
                  <a:cubicBezTo>
                    <a:pt x="1389" y="326221"/>
                    <a:pt x="2579" y="340029"/>
                    <a:pt x="5357" y="351224"/>
                  </a:cubicBezTo>
                  <a:cubicBezTo>
                    <a:pt x="8135" y="362419"/>
                    <a:pt x="10517" y="373548"/>
                    <a:pt x="17264" y="377914"/>
                  </a:cubicBezTo>
                  <a:cubicBezTo>
                    <a:pt x="24011" y="382280"/>
                    <a:pt x="38299" y="379088"/>
                    <a:pt x="45839" y="377418"/>
                  </a:cubicBezTo>
                  <a:cubicBezTo>
                    <a:pt x="53380" y="375748"/>
                    <a:pt x="58935" y="373052"/>
                    <a:pt x="62507" y="367893"/>
                  </a:cubicBezTo>
                  <a:cubicBezTo>
                    <a:pt x="66079" y="362734"/>
                    <a:pt x="68064" y="354796"/>
                    <a:pt x="67270" y="346462"/>
                  </a:cubicBezTo>
                  <a:cubicBezTo>
                    <a:pt x="66476" y="338128"/>
                    <a:pt x="59332" y="328603"/>
                    <a:pt x="57745" y="317887"/>
                  </a:cubicBezTo>
                  <a:cubicBezTo>
                    <a:pt x="56158" y="307171"/>
                    <a:pt x="56951" y="292090"/>
                    <a:pt x="57745" y="282168"/>
                  </a:cubicBezTo>
                  <a:cubicBezTo>
                    <a:pt x="58539" y="272246"/>
                    <a:pt x="60837" y="267484"/>
                    <a:pt x="62507" y="258356"/>
                  </a:cubicBezTo>
                  <a:cubicBezTo>
                    <a:pt x="64177" y="249228"/>
                    <a:pt x="67369" y="239702"/>
                    <a:pt x="67766" y="227399"/>
                  </a:cubicBezTo>
                  <a:cubicBezTo>
                    <a:pt x="68163" y="215096"/>
                    <a:pt x="65765" y="199221"/>
                    <a:pt x="64889" y="184537"/>
                  </a:cubicBezTo>
                  <a:cubicBezTo>
                    <a:pt x="64013" y="169853"/>
                    <a:pt x="62904" y="152787"/>
                    <a:pt x="62507" y="139293"/>
                  </a:cubicBezTo>
                  <a:cubicBezTo>
                    <a:pt x="62110" y="125799"/>
                    <a:pt x="59729" y="111908"/>
                    <a:pt x="62507" y="103574"/>
                  </a:cubicBezTo>
                  <a:cubicBezTo>
                    <a:pt x="65285" y="95240"/>
                    <a:pt x="73620" y="89287"/>
                    <a:pt x="79176" y="89287"/>
                  </a:cubicBezTo>
                  <a:cubicBezTo>
                    <a:pt x="84732" y="89287"/>
                    <a:pt x="93786" y="95637"/>
                    <a:pt x="95845" y="103574"/>
                  </a:cubicBezTo>
                  <a:cubicBezTo>
                    <a:pt x="97904" y="111512"/>
                    <a:pt x="92720" y="124609"/>
                    <a:pt x="91529" y="136912"/>
                  </a:cubicBezTo>
                  <a:cubicBezTo>
                    <a:pt x="90338" y="149215"/>
                    <a:pt x="89569" y="163899"/>
                    <a:pt x="88701" y="177393"/>
                  </a:cubicBezTo>
                  <a:cubicBezTo>
                    <a:pt x="87833" y="190887"/>
                    <a:pt x="86717" y="204777"/>
                    <a:pt x="86320" y="217874"/>
                  </a:cubicBezTo>
                  <a:cubicBezTo>
                    <a:pt x="85923" y="230971"/>
                    <a:pt x="86320" y="255974"/>
                    <a:pt x="86320" y="255974"/>
                  </a:cubicBezTo>
                  <a:cubicBezTo>
                    <a:pt x="86320" y="268674"/>
                    <a:pt x="85526" y="282168"/>
                    <a:pt x="86320" y="294074"/>
                  </a:cubicBezTo>
                  <a:cubicBezTo>
                    <a:pt x="87114" y="305980"/>
                    <a:pt x="88304" y="316696"/>
                    <a:pt x="91082" y="327412"/>
                  </a:cubicBezTo>
                  <a:cubicBezTo>
                    <a:pt x="93860" y="338128"/>
                    <a:pt x="98227" y="350034"/>
                    <a:pt x="102989" y="358368"/>
                  </a:cubicBezTo>
                  <a:cubicBezTo>
                    <a:pt x="107751" y="366702"/>
                    <a:pt x="111323" y="374243"/>
                    <a:pt x="119657" y="377418"/>
                  </a:cubicBezTo>
                  <a:cubicBezTo>
                    <a:pt x="127991" y="380593"/>
                    <a:pt x="144264" y="380196"/>
                    <a:pt x="152995" y="377418"/>
                  </a:cubicBezTo>
                  <a:cubicBezTo>
                    <a:pt x="161726" y="374640"/>
                    <a:pt x="170061" y="367818"/>
                    <a:pt x="172045" y="360749"/>
                  </a:cubicBezTo>
                  <a:cubicBezTo>
                    <a:pt x="174029" y="353680"/>
                    <a:pt x="168076" y="341749"/>
                    <a:pt x="164901" y="335002"/>
                  </a:cubicBezTo>
                  <a:cubicBezTo>
                    <a:pt x="161726" y="328255"/>
                    <a:pt x="156170" y="327486"/>
                    <a:pt x="152995" y="320268"/>
                  </a:cubicBezTo>
                  <a:cubicBezTo>
                    <a:pt x="149820" y="313050"/>
                    <a:pt x="147835" y="303202"/>
                    <a:pt x="145851" y="291693"/>
                  </a:cubicBezTo>
                  <a:cubicBezTo>
                    <a:pt x="143867" y="280184"/>
                    <a:pt x="142114" y="263118"/>
                    <a:pt x="141089" y="251212"/>
                  </a:cubicBezTo>
                  <a:cubicBezTo>
                    <a:pt x="140064" y="239306"/>
                    <a:pt x="139303" y="231368"/>
                    <a:pt x="139700" y="220256"/>
                  </a:cubicBezTo>
                  <a:cubicBezTo>
                    <a:pt x="140097" y="209144"/>
                    <a:pt x="142122" y="196840"/>
                    <a:pt x="143470" y="184537"/>
                  </a:cubicBezTo>
                  <a:cubicBezTo>
                    <a:pt x="144818" y="172234"/>
                    <a:pt x="146199" y="161915"/>
                    <a:pt x="147786" y="146437"/>
                  </a:cubicBezTo>
                  <a:cubicBezTo>
                    <a:pt x="149374" y="130959"/>
                    <a:pt x="152598" y="107146"/>
                    <a:pt x="152995" y="91668"/>
                  </a:cubicBezTo>
                  <a:cubicBezTo>
                    <a:pt x="153392" y="76190"/>
                    <a:pt x="155432" y="49969"/>
                    <a:pt x="146701" y="34962"/>
                  </a:cubicBezTo>
                  <a:cubicBezTo>
                    <a:pt x="137970" y="19955"/>
                    <a:pt x="115681" y="6298"/>
                    <a:pt x="100607" y="1627"/>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796" name="任意多边形 550">
              <a:extLst>
                <a:ext uri="{FF2B5EF4-FFF2-40B4-BE49-F238E27FC236}">
                  <a16:creationId xmlns:a16="http://schemas.microsoft.com/office/drawing/2014/main" id="{D8A9AEAA-994E-ACDE-EFDB-0A5F146D72C4}"/>
                </a:ext>
              </a:extLst>
            </p:cNvPr>
            <p:cNvSpPr>
              <a:spLocks noChangeAspect="1"/>
            </p:cNvSpPr>
            <p:nvPr/>
          </p:nvSpPr>
          <p:spPr>
            <a:xfrm rot="5400000">
              <a:off x="11304940" y="4403423"/>
              <a:ext cx="112698" cy="252026"/>
            </a:xfrm>
            <a:custGeom>
              <a:avLst/>
              <a:gdLst>
                <a:gd name="connsiteX0" fmla="*/ 74228 w 162545"/>
                <a:gd name="connsiteY0" fmla="*/ 248 h 363358"/>
                <a:gd name="connsiteX1" fmla="*/ 26603 w 162545"/>
                <a:gd name="connsiteY1" fmla="*/ 28823 h 363358"/>
                <a:gd name="connsiteX2" fmla="*/ 9934 w 162545"/>
                <a:gd name="connsiteY2" fmla="*/ 69304 h 363358"/>
                <a:gd name="connsiteX3" fmla="*/ 2791 w 162545"/>
                <a:gd name="connsiteY3" fmla="*/ 102641 h 363358"/>
                <a:gd name="connsiteX4" fmla="*/ 2791 w 162545"/>
                <a:gd name="connsiteY4" fmla="*/ 124073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993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726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726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8576 w 162545"/>
                <a:gd name="connsiteY17" fmla="*/ 240464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03 h 363313"/>
                <a:gd name="connsiteX1" fmla="*/ 26603 w 162545"/>
                <a:gd name="connsiteY1" fmla="*/ 28778 h 363313"/>
                <a:gd name="connsiteX2" fmla="*/ 7264 w 162545"/>
                <a:gd name="connsiteY2" fmla="*/ 69259 h 363313"/>
                <a:gd name="connsiteX3" fmla="*/ 2791 w 162545"/>
                <a:gd name="connsiteY3" fmla="*/ 102596 h 363313"/>
                <a:gd name="connsiteX4" fmla="*/ 4571 w 162545"/>
                <a:gd name="connsiteY4" fmla="*/ 123137 h 363313"/>
                <a:gd name="connsiteX5" fmla="*/ 9934 w 162545"/>
                <a:gd name="connsiteY5" fmla="*/ 145459 h 363313"/>
                <a:gd name="connsiteX6" fmla="*/ 17078 w 162545"/>
                <a:gd name="connsiteY6" fmla="*/ 183559 h 363313"/>
                <a:gd name="connsiteX7" fmla="*/ 9934 w 162545"/>
                <a:gd name="connsiteY7" fmla="*/ 214515 h 363313"/>
                <a:gd name="connsiteX8" fmla="*/ 409 w 162545"/>
                <a:gd name="connsiteY8" fmla="*/ 264521 h 363313"/>
                <a:gd name="connsiteX9" fmla="*/ 2791 w 162545"/>
                <a:gd name="connsiteY9" fmla="*/ 305003 h 363313"/>
                <a:gd name="connsiteX10" fmla="*/ 12316 w 162545"/>
                <a:gd name="connsiteY10" fmla="*/ 343103 h 363313"/>
                <a:gd name="connsiteX11" fmla="*/ 28984 w 162545"/>
                <a:gd name="connsiteY11" fmla="*/ 362153 h 363313"/>
                <a:gd name="connsiteX12" fmla="*/ 52797 w 162545"/>
                <a:gd name="connsiteY12" fmla="*/ 359771 h 363313"/>
                <a:gd name="connsiteX13" fmla="*/ 71847 w 162545"/>
                <a:gd name="connsiteY13" fmla="*/ 347865 h 363313"/>
                <a:gd name="connsiteX14" fmla="*/ 67084 w 162545"/>
                <a:gd name="connsiteY14" fmla="*/ 316909 h 363313"/>
                <a:gd name="connsiteX15" fmla="*/ 62322 w 162545"/>
                <a:gd name="connsiteY15" fmla="*/ 295478 h 363313"/>
                <a:gd name="connsiteX16" fmla="*/ 62322 w 162545"/>
                <a:gd name="connsiteY16" fmla="*/ 262140 h 363313"/>
                <a:gd name="connsiteX17" fmla="*/ 68576 w 162545"/>
                <a:gd name="connsiteY17" fmla="*/ 240419 h 363313"/>
                <a:gd name="connsiteX18" fmla="*/ 76609 w 162545"/>
                <a:gd name="connsiteY18" fmla="*/ 197846 h 363313"/>
                <a:gd name="connsiteX19" fmla="*/ 71847 w 162545"/>
                <a:gd name="connsiteY19" fmla="*/ 154984 h 363313"/>
                <a:gd name="connsiteX20" fmla="*/ 67084 w 162545"/>
                <a:gd name="connsiteY20" fmla="*/ 119265 h 363313"/>
                <a:gd name="connsiteX21" fmla="*/ 64703 w 162545"/>
                <a:gd name="connsiteY21" fmla="*/ 95453 h 363313"/>
                <a:gd name="connsiteX22" fmla="*/ 78991 w 162545"/>
                <a:gd name="connsiteY22" fmla="*/ 95453 h 363313"/>
                <a:gd name="connsiteX23" fmla="*/ 95659 w 162545"/>
                <a:gd name="connsiteY23" fmla="*/ 131171 h 363313"/>
                <a:gd name="connsiteX24" fmla="*/ 100422 w 162545"/>
                <a:gd name="connsiteY24" fmla="*/ 178796 h 363313"/>
                <a:gd name="connsiteX25" fmla="*/ 98041 w 162545"/>
                <a:gd name="connsiteY25" fmla="*/ 219278 h 363313"/>
                <a:gd name="connsiteX26" fmla="*/ 93278 w 162545"/>
                <a:gd name="connsiteY26" fmla="*/ 259759 h 363313"/>
                <a:gd name="connsiteX27" fmla="*/ 93278 w 162545"/>
                <a:gd name="connsiteY27" fmla="*/ 309765 h 363313"/>
                <a:gd name="connsiteX28" fmla="*/ 93278 w 162545"/>
                <a:gd name="connsiteY28" fmla="*/ 333578 h 363313"/>
                <a:gd name="connsiteX29" fmla="*/ 102803 w 162545"/>
                <a:gd name="connsiteY29" fmla="*/ 355009 h 363313"/>
                <a:gd name="connsiteX30" fmla="*/ 117091 w 162545"/>
                <a:gd name="connsiteY30" fmla="*/ 362153 h 363313"/>
                <a:gd name="connsiteX31" fmla="*/ 143284 w 162545"/>
                <a:gd name="connsiteY31" fmla="*/ 352628 h 363313"/>
                <a:gd name="connsiteX32" fmla="*/ 159953 w 162545"/>
                <a:gd name="connsiteY32" fmla="*/ 321671 h 363313"/>
                <a:gd name="connsiteX33" fmla="*/ 152809 w 162545"/>
                <a:gd name="connsiteY33" fmla="*/ 266903 h 363313"/>
                <a:gd name="connsiteX34" fmla="*/ 159953 w 162545"/>
                <a:gd name="connsiteY34" fmla="*/ 221659 h 363313"/>
                <a:gd name="connsiteX35" fmla="*/ 162334 w 162545"/>
                <a:gd name="connsiteY35" fmla="*/ 169271 h 363313"/>
                <a:gd name="connsiteX36" fmla="*/ 155191 w 162545"/>
                <a:gd name="connsiteY36" fmla="*/ 131171 h 363313"/>
                <a:gd name="connsiteX37" fmla="*/ 145666 w 162545"/>
                <a:gd name="connsiteY37" fmla="*/ 97834 h 363313"/>
                <a:gd name="connsiteX38" fmla="*/ 133759 w 162545"/>
                <a:gd name="connsiteY38" fmla="*/ 52590 h 363313"/>
                <a:gd name="connsiteX39" fmla="*/ 123055 w 162545"/>
                <a:gd name="connsiteY39" fmla="*/ 17761 h 363313"/>
                <a:gd name="connsiteX40" fmla="*/ 74228 w 162545"/>
                <a:gd name="connsiteY40" fmla="*/ 203 h 363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62545" h="363313">
                  <a:moveTo>
                    <a:pt x="74228" y="203"/>
                  </a:moveTo>
                  <a:cubicBezTo>
                    <a:pt x="58153" y="2039"/>
                    <a:pt x="37764" y="17269"/>
                    <a:pt x="26603" y="28778"/>
                  </a:cubicBezTo>
                  <a:cubicBezTo>
                    <a:pt x="15442" y="40287"/>
                    <a:pt x="11233" y="56956"/>
                    <a:pt x="7264" y="69259"/>
                  </a:cubicBezTo>
                  <a:cubicBezTo>
                    <a:pt x="3295" y="81562"/>
                    <a:pt x="3240" y="93616"/>
                    <a:pt x="2791" y="102596"/>
                  </a:cubicBezTo>
                  <a:cubicBezTo>
                    <a:pt x="2342" y="111576"/>
                    <a:pt x="3381" y="115993"/>
                    <a:pt x="4571" y="123137"/>
                  </a:cubicBezTo>
                  <a:cubicBezTo>
                    <a:pt x="5761" y="130281"/>
                    <a:pt x="7850" y="135389"/>
                    <a:pt x="9934" y="145459"/>
                  </a:cubicBezTo>
                  <a:cubicBezTo>
                    <a:pt x="12019" y="155529"/>
                    <a:pt x="17078" y="172050"/>
                    <a:pt x="17078" y="183559"/>
                  </a:cubicBezTo>
                  <a:cubicBezTo>
                    <a:pt x="17078" y="195068"/>
                    <a:pt x="12712" y="201021"/>
                    <a:pt x="9934" y="214515"/>
                  </a:cubicBezTo>
                  <a:cubicBezTo>
                    <a:pt x="7156" y="228009"/>
                    <a:pt x="1599" y="249440"/>
                    <a:pt x="409" y="264521"/>
                  </a:cubicBezTo>
                  <a:cubicBezTo>
                    <a:pt x="-781" y="279602"/>
                    <a:pt x="806" y="291906"/>
                    <a:pt x="2791" y="305003"/>
                  </a:cubicBezTo>
                  <a:cubicBezTo>
                    <a:pt x="4776" y="318100"/>
                    <a:pt x="7950" y="333578"/>
                    <a:pt x="12316" y="343103"/>
                  </a:cubicBezTo>
                  <a:cubicBezTo>
                    <a:pt x="16681" y="352628"/>
                    <a:pt x="22237" y="359375"/>
                    <a:pt x="28984" y="362153"/>
                  </a:cubicBezTo>
                  <a:cubicBezTo>
                    <a:pt x="35731" y="364931"/>
                    <a:pt x="45653" y="362152"/>
                    <a:pt x="52797" y="359771"/>
                  </a:cubicBezTo>
                  <a:cubicBezTo>
                    <a:pt x="59941" y="357390"/>
                    <a:pt x="69466" y="355009"/>
                    <a:pt x="71847" y="347865"/>
                  </a:cubicBezTo>
                  <a:cubicBezTo>
                    <a:pt x="74228" y="340721"/>
                    <a:pt x="68672" y="325640"/>
                    <a:pt x="67084" y="316909"/>
                  </a:cubicBezTo>
                  <a:cubicBezTo>
                    <a:pt x="65496" y="308178"/>
                    <a:pt x="63116" y="304606"/>
                    <a:pt x="62322" y="295478"/>
                  </a:cubicBezTo>
                  <a:cubicBezTo>
                    <a:pt x="61528" y="286350"/>
                    <a:pt x="61280" y="271316"/>
                    <a:pt x="62322" y="262140"/>
                  </a:cubicBezTo>
                  <a:cubicBezTo>
                    <a:pt x="63364" y="252964"/>
                    <a:pt x="66195" y="251135"/>
                    <a:pt x="68576" y="240419"/>
                  </a:cubicBezTo>
                  <a:cubicBezTo>
                    <a:pt x="70957" y="229703"/>
                    <a:pt x="76064" y="212085"/>
                    <a:pt x="76609" y="197846"/>
                  </a:cubicBezTo>
                  <a:cubicBezTo>
                    <a:pt x="77154" y="183607"/>
                    <a:pt x="73434" y="168081"/>
                    <a:pt x="71847" y="154984"/>
                  </a:cubicBezTo>
                  <a:cubicBezTo>
                    <a:pt x="70260" y="141887"/>
                    <a:pt x="68275" y="129187"/>
                    <a:pt x="67084" y="119265"/>
                  </a:cubicBezTo>
                  <a:cubicBezTo>
                    <a:pt x="65893" y="109343"/>
                    <a:pt x="62719" y="99422"/>
                    <a:pt x="64703" y="95453"/>
                  </a:cubicBezTo>
                  <a:cubicBezTo>
                    <a:pt x="66687" y="91484"/>
                    <a:pt x="73832" y="89500"/>
                    <a:pt x="78991" y="95453"/>
                  </a:cubicBezTo>
                  <a:cubicBezTo>
                    <a:pt x="84150" y="101406"/>
                    <a:pt x="92087" y="117281"/>
                    <a:pt x="95659" y="131171"/>
                  </a:cubicBezTo>
                  <a:cubicBezTo>
                    <a:pt x="99231" y="145061"/>
                    <a:pt x="100025" y="164112"/>
                    <a:pt x="100422" y="178796"/>
                  </a:cubicBezTo>
                  <a:cubicBezTo>
                    <a:pt x="100819" y="193480"/>
                    <a:pt x="99232" y="205784"/>
                    <a:pt x="98041" y="219278"/>
                  </a:cubicBezTo>
                  <a:cubicBezTo>
                    <a:pt x="96850" y="232772"/>
                    <a:pt x="94072" y="244678"/>
                    <a:pt x="93278" y="259759"/>
                  </a:cubicBezTo>
                  <a:cubicBezTo>
                    <a:pt x="92484" y="274840"/>
                    <a:pt x="93278" y="309765"/>
                    <a:pt x="93278" y="309765"/>
                  </a:cubicBezTo>
                  <a:cubicBezTo>
                    <a:pt x="93278" y="322068"/>
                    <a:pt x="91690" y="326037"/>
                    <a:pt x="93278" y="333578"/>
                  </a:cubicBezTo>
                  <a:cubicBezTo>
                    <a:pt x="94866" y="341119"/>
                    <a:pt x="98834" y="350247"/>
                    <a:pt x="102803" y="355009"/>
                  </a:cubicBezTo>
                  <a:cubicBezTo>
                    <a:pt x="106772" y="359771"/>
                    <a:pt x="110344" y="362550"/>
                    <a:pt x="117091" y="362153"/>
                  </a:cubicBezTo>
                  <a:cubicBezTo>
                    <a:pt x="123838" y="361756"/>
                    <a:pt x="136140" y="359375"/>
                    <a:pt x="143284" y="352628"/>
                  </a:cubicBezTo>
                  <a:cubicBezTo>
                    <a:pt x="150428" y="345881"/>
                    <a:pt x="158366" y="335958"/>
                    <a:pt x="159953" y="321671"/>
                  </a:cubicBezTo>
                  <a:cubicBezTo>
                    <a:pt x="161540" y="307384"/>
                    <a:pt x="152809" y="283572"/>
                    <a:pt x="152809" y="266903"/>
                  </a:cubicBezTo>
                  <a:cubicBezTo>
                    <a:pt x="152809" y="250234"/>
                    <a:pt x="158366" y="237931"/>
                    <a:pt x="159953" y="221659"/>
                  </a:cubicBezTo>
                  <a:cubicBezTo>
                    <a:pt x="161541" y="205387"/>
                    <a:pt x="163128" y="184352"/>
                    <a:pt x="162334" y="169271"/>
                  </a:cubicBezTo>
                  <a:cubicBezTo>
                    <a:pt x="161540" y="154190"/>
                    <a:pt x="157969" y="143077"/>
                    <a:pt x="155191" y="131171"/>
                  </a:cubicBezTo>
                  <a:cubicBezTo>
                    <a:pt x="152413" y="119265"/>
                    <a:pt x="149238" y="110931"/>
                    <a:pt x="145666" y="97834"/>
                  </a:cubicBezTo>
                  <a:cubicBezTo>
                    <a:pt x="142094" y="84737"/>
                    <a:pt x="136934" y="66084"/>
                    <a:pt x="133759" y="52590"/>
                  </a:cubicBezTo>
                  <a:cubicBezTo>
                    <a:pt x="130584" y="39096"/>
                    <a:pt x="126230" y="26095"/>
                    <a:pt x="123055" y="17761"/>
                  </a:cubicBezTo>
                  <a:cubicBezTo>
                    <a:pt x="119880" y="9427"/>
                    <a:pt x="90303" y="-1633"/>
                    <a:pt x="74228" y="203"/>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797" name="任意多边形 551">
              <a:extLst>
                <a:ext uri="{FF2B5EF4-FFF2-40B4-BE49-F238E27FC236}">
                  <a16:creationId xmlns:a16="http://schemas.microsoft.com/office/drawing/2014/main" id="{30697E79-F2B4-890F-A192-E09862FD695F}"/>
                </a:ext>
              </a:extLst>
            </p:cNvPr>
            <p:cNvSpPr>
              <a:spLocks noChangeAspect="1"/>
            </p:cNvSpPr>
            <p:nvPr/>
          </p:nvSpPr>
          <p:spPr>
            <a:xfrm rot="5400000">
              <a:off x="11301769" y="4274852"/>
              <a:ext cx="112699" cy="252026"/>
            </a:xfrm>
            <a:custGeom>
              <a:avLst/>
              <a:gdLst>
                <a:gd name="connsiteX0" fmla="*/ 74228 w 162545"/>
                <a:gd name="connsiteY0" fmla="*/ 248 h 363358"/>
                <a:gd name="connsiteX1" fmla="*/ 26603 w 162545"/>
                <a:gd name="connsiteY1" fmla="*/ 28823 h 363358"/>
                <a:gd name="connsiteX2" fmla="*/ 9934 w 162545"/>
                <a:gd name="connsiteY2" fmla="*/ 69304 h 363358"/>
                <a:gd name="connsiteX3" fmla="*/ 2791 w 162545"/>
                <a:gd name="connsiteY3" fmla="*/ 102641 h 363358"/>
                <a:gd name="connsiteX4" fmla="*/ 2791 w 162545"/>
                <a:gd name="connsiteY4" fmla="*/ 124073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993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726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726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8576 w 162545"/>
                <a:gd name="connsiteY17" fmla="*/ 240464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03 h 363313"/>
                <a:gd name="connsiteX1" fmla="*/ 26603 w 162545"/>
                <a:gd name="connsiteY1" fmla="*/ 28778 h 363313"/>
                <a:gd name="connsiteX2" fmla="*/ 7264 w 162545"/>
                <a:gd name="connsiteY2" fmla="*/ 69259 h 363313"/>
                <a:gd name="connsiteX3" fmla="*/ 2791 w 162545"/>
                <a:gd name="connsiteY3" fmla="*/ 102596 h 363313"/>
                <a:gd name="connsiteX4" fmla="*/ 4571 w 162545"/>
                <a:gd name="connsiteY4" fmla="*/ 123137 h 363313"/>
                <a:gd name="connsiteX5" fmla="*/ 9934 w 162545"/>
                <a:gd name="connsiteY5" fmla="*/ 145459 h 363313"/>
                <a:gd name="connsiteX6" fmla="*/ 17078 w 162545"/>
                <a:gd name="connsiteY6" fmla="*/ 183559 h 363313"/>
                <a:gd name="connsiteX7" fmla="*/ 9934 w 162545"/>
                <a:gd name="connsiteY7" fmla="*/ 214515 h 363313"/>
                <a:gd name="connsiteX8" fmla="*/ 409 w 162545"/>
                <a:gd name="connsiteY8" fmla="*/ 264521 h 363313"/>
                <a:gd name="connsiteX9" fmla="*/ 2791 w 162545"/>
                <a:gd name="connsiteY9" fmla="*/ 305003 h 363313"/>
                <a:gd name="connsiteX10" fmla="*/ 12316 w 162545"/>
                <a:gd name="connsiteY10" fmla="*/ 343103 h 363313"/>
                <a:gd name="connsiteX11" fmla="*/ 28984 w 162545"/>
                <a:gd name="connsiteY11" fmla="*/ 362153 h 363313"/>
                <a:gd name="connsiteX12" fmla="*/ 52797 w 162545"/>
                <a:gd name="connsiteY12" fmla="*/ 359771 h 363313"/>
                <a:gd name="connsiteX13" fmla="*/ 71847 w 162545"/>
                <a:gd name="connsiteY13" fmla="*/ 347865 h 363313"/>
                <a:gd name="connsiteX14" fmla="*/ 67084 w 162545"/>
                <a:gd name="connsiteY14" fmla="*/ 316909 h 363313"/>
                <a:gd name="connsiteX15" fmla="*/ 62322 w 162545"/>
                <a:gd name="connsiteY15" fmla="*/ 295478 h 363313"/>
                <a:gd name="connsiteX16" fmla="*/ 62322 w 162545"/>
                <a:gd name="connsiteY16" fmla="*/ 262140 h 363313"/>
                <a:gd name="connsiteX17" fmla="*/ 68576 w 162545"/>
                <a:gd name="connsiteY17" fmla="*/ 240419 h 363313"/>
                <a:gd name="connsiteX18" fmla="*/ 76609 w 162545"/>
                <a:gd name="connsiteY18" fmla="*/ 197846 h 363313"/>
                <a:gd name="connsiteX19" fmla="*/ 71847 w 162545"/>
                <a:gd name="connsiteY19" fmla="*/ 154984 h 363313"/>
                <a:gd name="connsiteX20" fmla="*/ 67084 w 162545"/>
                <a:gd name="connsiteY20" fmla="*/ 119265 h 363313"/>
                <a:gd name="connsiteX21" fmla="*/ 64703 w 162545"/>
                <a:gd name="connsiteY21" fmla="*/ 95453 h 363313"/>
                <a:gd name="connsiteX22" fmla="*/ 78991 w 162545"/>
                <a:gd name="connsiteY22" fmla="*/ 95453 h 363313"/>
                <a:gd name="connsiteX23" fmla="*/ 95659 w 162545"/>
                <a:gd name="connsiteY23" fmla="*/ 131171 h 363313"/>
                <a:gd name="connsiteX24" fmla="*/ 100422 w 162545"/>
                <a:gd name="connsiteY24" fmla="*/ 178796 h 363313"/>
                <a:gd name="connsiteX25" fmla="*/ 98041 w 162545"/>
                <a:gd name="connsiteY25" fmla="*/ 219278 h 363313"/>
                <a:gd name="connsiteX26" fmla="*/ 93278 w 162545"/>
                <a:gd name="connsiteY26" fmla="*/ 259759 h 363313"/>
                <a:gd name="connsiteX27" fmla="*/ 93278 w 162545"/>
                <a:gd name="connsiteY27" fmla="*/ 309765 h 363313"/>
                <a:gd name="connsiteX28" fmla="*/ 93278 w 162545"/>
                <a:gd name="connsiteY28" fmla="*/ 333578 h 363313"/>
                <a:gd name="connsiteX29" fmla="*/ 102803 w 162545"/>
                <a:gd name="connsiteY29" fmla="*/ 355009 h 363313"/>
                <a:gd name="connsiteX30" fmla="*/ 117091 w 162545"/>
                <a:gd name="connsiteY30" fmla="*/ 362153 h 363313"/>
                <a:gd name="connsiteX31" fmla="*/ 143284 w 162545"/>
                <a:gd name="connsiteY31" fmla="*/ 352628 h 363313"/>
                <a:gd name="connsiteX32" fmla="*/ 159953 w 162545"/>
                <a:gd name="connsiteY32" fmla="*/ 321671 h 363313"/>
                <a:gd name="connsiteX33" fmla="*/ 152809 w 162545"/>
                <a:gd name="connsiteY33" fmla="*/ 266903 h 363313"/>
                <a:gd name="connsiteX34" fmla="*/ 159953 w 162545"/>
                <a:gd name="connsiteY34" fmla="*/ 221659 h 363313"/>
                <a:gd name="connsiteX35" fmla="*/ 162334 w 162545"/>
                <a:gd name="connsiteY35" fmla="*/ 169271 h 363313"/>
                <a:gd name="connsiteX36" fmla="*/ 155191 w 162545"/>
                <a:gd name="connsiteY36" fmla="*/ 131171 h 363313"/>
                <a:gd name="connsiteX37" fmla="*/ 145666 w 162545"/>
                <a:gd name="connsiteY37" fmla="*/ 97834 h 363313"/>
                <a:gd name="connsiteX38" fmla="*/ 133759 w 162545"/>
                <a:gd name="connsiteY38" fmla="*/ 52590 h 363313"/>
                <a:gd name="connsiteX39" fmla="*/ 123055 w 162545"/>
                <a:gd name="connsiteY39" fmla="*/ 17761 h 363313"/>
                <a:gd name="connsiteX40" fmla="*/ 74228 w 162545"/>
                <a:gd name="connsiteY40" fmla="*/ 203 h 363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62545" h="363313">
                  <a:moveTo>
                    <a:pt x="74228" y="203"/>
                  </a:moveTo>
                  <a:cubicBezTo>
                    <a:pt x="58153" y="2039"/>
                    <a:pt x="37764" y="17269"/>
                    <a:pt x="26603" y="28778"/>
                  </a:cubicBezTo>
                  <a:cubicBezTo>
                    <a:pt x="15442" y="40287"/>
                    <a:pt x="11233" y="56956"/>
                    <a:pt x="7264" y="69259"/>
                  </a:cubicBezTo>
                  <a:cubicBezTo>
                    <a:pt x="3295" y="81562"/>
                    <a:pt x="3240" y="93616"/>
                    <a:pt x="2791" y="102596"/>
                  </a:cubicBezTo>
                  <a:cubicBezTo>
                    <a:pt x="2342" y="111576"/>
                    <a:pt x="3381" y="115993"/>
                    <a:pt x="4571" y="123137"/>
                  </a:cubicBezTo>
                  <a:cubicBezTo>
                    <a:pt x="5761" y="130281"/>
                    <a:pt x="7850" y="135389"/>
                    <a:pt x="9934" y="145459"/>
                  </a:cubicBezTo>
                  <a:cubicBezTo>
                    <a:pt x="12019" y="155529"/>
                    <a:pt x="17078" y="172050"/>
                    <a:pt x="17078" y="183559"/>
                  </a:cubicBezTo>
                  <a:cubicBezTo>
                    <a:pt x="17078" y="195068"/>
                    <a:pt x="12712" y="201021"/>
                    <a:pt x="9934" y="214515"/>
                  </a:cubicBezTo>
                  <a:cubicBezTo>
                    <a:pt x="7156" y="228009"/>
                    <a:pt x="1599" y="249440"/>
                    <a:pt x="409" y="264521"/>
                  </a:cubicBezTo>
                  <a:cubicBezTo>
                    <a:pt x="-781" y="279602"/>
                    <a:pt x="806" y="291906"/>
                    <a:pt x="2791" y="305003"/>
                  </a:cubicBezTo>
                  <a:cubicBezTo>
                    <a:pt x="4776" y="318100"/>
                    <a:pt x="7950" y="333578"/>
                    <a:pt x="12316" y="343103"/>
                  </a:cubicBezTo>
                  <a:cubicBezTo>
                    <a:pt x="16681" y="352628"/>
                    <a:pt x="22237" y="359375"/>
                    <a:pt x="28984" y="362153"/>
                  </a:cubicBezTo>
                  <a:cubicBezTo>
                    <a:pt x="35731" y="364931"/>
                    <a:pt x="45653" y="362152"/>
                    <a:pt x="52797" y="359771"/>
                  </a:cubicBezTo>
                  <a:cubicBezTo>
                    <a:pt x="59941" y="357390"/>
                    <a:pt x="69466" y="355009"/>
                    <a:pt x="71847" y="347865"/>
                  </a:cubicBezTo>
                  <a:cubicBezTo>
                    <a:pt x="74228" y="340721"/>
                    <a:pt x="68672" y="325640"/>
                    <a:pt x="67084" y="316909"/>
                  </a:cubicBezTo>
                  <a:cubicBezTo>
                    <a:pt x="65496" y="308178"/>
                    <a:pt x="63116" y="304606"/>
                    <a:pt x="62322" y="295478"/>
                  </a:cubicBezTo>
                  <a:cubicBezTo>
                    <a:pt x="61528" y="286350"/>
                    <a:pt x="61280" y="271316"/>
                    <a:pt x="62322" y="262140"/>
                  </a:cubicBezTo>
                  <a:cubicBezTo>
                    <a:pt x="63364" y="252964"/>
                    <a:pt x="66195" y="251135"/>
                    <a:pt x="68576" y="240419"/>
                  </a:cubicBezTo>
                  <a:cubicBezTo>
                    <a:pt x="70957" y="229703"/>
                    <a:pt x="76064" y="212085"/>
                    <a:pt x="76609" y="197846"/>
                  </a:cubicBezTo>
                  <a:cubicBezTo>
                    <a:pt x="77154" y="183607"/>
                    <a:pt x="73434" y="168081"/>
                    <a:pt x="71847" y="154984"/>
                  </a:cubicBezTo>
                  <a:cubicBezTo>
                    <a:pt x="70260" y="141887"/>
                    <a:pt x="68275" y="129187"/>
                    <a:pt x="67084" y="119265"/>
                  </a:cubicBezTo>
                  <a:cubicBezTo>
                    <a:pt x="65893" y="109343"/>
                    <a:pt x="62719" y="99422"/>
                    <a:pt x="64703" y="95453"/>
                  </a:cubicBezTo>
                  <a:cubicBezTo>
                    <a:pt x="66687" y="91484"/>
                    <a:pt x="73832" y="89500"/>
                    <a:pt x="78991" y="95453"/>
                  </a:cubicBezTo>
                  <a:cubicBezTo>
                    <a:pt x="84150" y="101406"/>
                    <a:pt x="92087" y="117281"/>
                    <a:pt x="95659" y="131171"/>
                  </a:cubicBezTo>
                  <a:cubicBezTo>
                    <a:pt x="99231" y="145061"/>
                    <a:pt x="100025" y="164112"/>
                    <a:pt x="100422" y="178796"/>
                  </a:cubicBezTo>
                  <a:cubicBezTo>
                    <a:pt x="100819" y="193480"/>
                    <a:pt x="99232" y="205784"/>
                    <a:pt x="98041" y="219278"/>
                  </a:cubicBezTo>
                  <a:cubicBezTo>
                    <a:pt x="96850" y="232772"/>
                    <a:pt x="94072" y="244678"/>
                    <a:pt x="93278" y="259759"/>
                  </a:cubicBezTo>
                  <a:cubicBezTo>
                    <a:pt x="92484" y="274840"/>
                    <a:pt x="93278" y="309765"/>
                    <a:pt x="93278" y="309765"/>
                  </a:cubicBezTo>
                  <a:cubicBezTo>
                    <a:pt x="93278" y="322068"/>
                    <a:pt x="91690" y="326037"/>
                    <a:pt x="93278" y="333578"/>
                  </a:cubicBezTo>
                  <a:cubicBezTo>
                    <a:pt x="94866" y="341119"/>
                    <a:pt x="98834" y="350247"/>
                    <a:pt x="102803" y="355009"/>
                  </a:cubicBezTo>
                  <a:cubicBezTo>
                    <a:pt x="106772" y="359771"/>
                    <a:pt x="110344" y="362550"/>
                    <a:pt x="117091" y="362153"/>
                  </a:cubicBezTo>
                  <a:cubicBezTo>
                    <a:pt x="123838" y="361756"/>
                    <a:pt x="136140" y="359375"/>
                    <a:pt x="143284" y="352628"/>
                  </a:cubicBezTo>
                  <a:cubicBezTo>
                    <a:pt x="150428" y="345881"/>
                    <a:pt x="158366" y="335958"/>
                    <a:pt x="159953" y="321671"/>
                  </a:cubicBezTo>
                  <a:cubicBezTo>
                    <a:pt x="161540" y="307384"/>
                    <a:pt x="152809" y="283572"/>
                    <a:pt x="152809" y="266903"/>
                  </a:cubicBezTo>
                  <a:cubicBezTo>
                    <a:pt x="152809" y="250234"/>
                    <a:pt x="158366" y="237931"/>
                    <a:pt x="159953" y="221659"/>
                  </a:cubicBezTo>
                  <a:cubicBezTo>
                    <a:pt x="161541" y="205387"/>
                    <a:pt x="163128" y="184352"/>
                    <a:pt x="162334" y="169271"/>
                  </a:cubicBezTo>
                  <a:cubicBezTo>
                    <a:pt x="161540" y="154190"/>
                    <a:pt x="157969" y="143077"/>
                    <a:pt x="155191" y="131171"/>
                  </a:cubicBezTo>
                  <a:cubicBezTo>
                    <a:pt x="152413" y="119265"/>
                    <a:pt x="149238" y="110931"/>
                    <a:pt x="145666" y="97834"/>
                  </a:cubicBezTo>
                  <a:cubicBezTo>
                    <a:pt x="142094" y="84737"/>
                    <a:pt x="136934" y="66084"/>
                    <a:pt x="133759" y="52590"/>
                  </a:cubicBezTo>
                  <a:cubicBezTo>
                    <a:pt x="130584" y="39096"/>
                    <a:pt x="126230" y="26095"/>
                    <a:pt x="123055" y="17761"/>
                  </a:cubicBezTo>
                  <a:cubicBezTo>
                    <a:pt x="119880" y="9427"/>
                    <a:pt x="90303" y="-1633"/>
                    <a:pt x="74228" y="203"/>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798" name="任意多边形 552">
              <a:extLst>
                <a:ext uri="{FF2B5EF4-FFF2-40B4-BE49-F238E27FC236}">
                  <a16:creationId xmlns:a16="http://schemas.microsoft.com/office/drawing/2014/main" id="{6C6520C3-4D34-705A-D93B-876168D345DF}"/>
                </a:ext>
              </a:extLst>
            </p:cNvPr>
            <p:cNvSpPr>
              <a:spLocks noChangeAspect="1"/>
            </p:cNvSpPr>
            <p:nvPr/>
          </p:nvSpPr>
          <p:spPr>
            <a:xfrm rot="5400000" flipH="1">
              <a:off x="11304939" y="4652629"/>
              <a:ext cx="112699" cy="252026"/>
            </a:xfrm>
            <a:custGeom>
              <a:avLst/>
              <a:gdLst>
                <a:gd name="connsiteX0" fmla="*/ 74228 w 162545"/>
                <a:gd name="connsiteY0" fmla="*/ 248 h 363358"/>
                <a:gd name="connsiteX1" fmla="*/ 26603 w 162545"/>
                <a:gd name="connsiteY1" fmla="*/ 28823 h 363358"/>
                <a:gd name="connsiteX2" fmla="*/ 9934 w 162545"/>
                <a:gd name="connsiteY2" fmla="*/ 69304 h 363358"/>
                <a:gd name="connsiteX3" fmla="*/ 2791 w 162545"/>
                <a:gd name="connsiteY3" fmla="*/ 102641 h 363358"/>
                <a:gd name="connsiteX4" fmla="*/ 2791 w 162545"/>
                <a:gd name="connsiteY4" fmla="*/ 124073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993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726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726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8576 w 162545"/>
                <a:gd name="connsiteY17" fmla="*/ 240464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03 h 363313"/>
                <a:gd name="connsiteX1" fmla="*/ 26603 w 162545"/>
                <a:gd name="connsiteY1" fmla="*/ 28778 h 363313"/>
                <a:gd name="connsiteX2" fmla="*/ 7264 w 162545"/>
                <a:gd name="connsiteY2" fmla="*/ 69259 h 363313"/>
                <a:gd name="connsiteX3" fmla="*/ 2791 w 162545"/>
                <a:gd name="connsiteY3" fmla="*/ 102596 h 363313"/>
                <a:gd name="connsiteX4" fmla="*/ 4571 w 162545"/>
                <a:gd name="connsiteY4" fmla="*/ 123137 h 363313"/>
                <a:gd name="connsiteX5" fmla="*/ 9934 w 162545"/>
                <a:gd name="connsiteY5" fmla="*/ 145459 h 363313"/>
                <a:gd name="connsiteX6" fmla="*/ 17078 w 162545"/>
                <a:gd name="connsiteY6" fmla="*/ 183559 h 363313"/>
                <a:gd name="connsiteX7" fmla="*/ 9934 w 162545"/>
                <a:gd name="connsiteY7" fmla="*/ 214515 h 363313"/>
                <a:gd name="connsiteX8" fmla="*/ 409 w 162545"/>
                <a:gd name="connsiteY8" fmla="*/ 264521 h 363313"/>
                <a:gd name="connsiteX9" fmla="*/ 2791 w 162545"/>
                <a:gd name="connsiteY9" fmla="*/ 305003 h 363313"/>
                <a:gd name="connsiteX10" fmla="*/ 12316 w 162545"/>
                <a:gd name="connsiteY10" fmla="*/ 343103 h 363313"/>
                <a:gd name="connsiteX11" fmla="*/ 28984 w 162545"/>
                <a:gd name="connsiteY11" fmla="*/ 362153 h 363313"/>
                <a:gd name="connsiteX12" fmla="*/ 52797 w 162545"/>
                <a:gd name="connsiteY12" fmla="*/ 359771 h 363313"/>
                <a:gd name="connsiteX13" fmla="*/ 71847 w 162545"/>
                <a:gd name="connsiteY13" fmla="*/ 347865 h 363313"/>
                <a:gd name="connsiteX14" fmla="*/ 67084 w 162545"/>
                <a:gd name="connsiteY14" fmla="*/ 316909 h 363313"/>
                <a:gd name="connsiteX15" fmla="*/ 62322 w 162545"/>
                <a:gd name="connsiteY15" fmla="*/ 295478 h 363313"/>
                <a:gd name="connsiteX16" fmla="*/ 62322 w 162545"/>
                <a:gd name="connsiteY16" fmla="*/ 262140 h 363313"/>
                <a:gd name="connsiteX17" fmla="*/ 68576 w 162545"/>
                <a:gd name="connsiteY17" fmla="*/ 240419 h 363313"/>
                <a:gd name="connsiteX18" fmla="*/ 76609 w 162545"/>
                <a:gd name="connsiteY18" fmla="*/ 197846 h 363313"/>
                <a:gd name="connsiteX19" fmla="*/ 71847 w 162545"/>
                <a:gd name="connsiteY19" fmla="*/ 154984 h 363313"/>
                <a:gd name="connsiteX20" fmla="*/ 67084 w 162545"/>
                <a:gd name="connsiteY20" fmla="*/ 119265 h 363313"/>
                <a:gd name="connsiteX21" fmla="*/ 64703 w 162545"/>
                <a:gd name="connsiteY21" fmla="*/ 95453 h 363313"/>
                <a:gd name="connsiteX22" fmla="*/ 78991 w 162545"/>
                <a:gd name="connsiteY22" fmla="*/ 95453 h 363313"/>
                <a:gd name="connsiteX23" fmla="*/ 95659 w 162545"/>
                <a:gd name="connsiteY23" fmla="*/ 131171 h 363313"/>
                <a:gd name="connsiteX24" fmla="*/ 100422 w 162545"/>
                <a:gd name="connsiteY24" fmla="*/ 178796 h 363313"/>
                <a:gd name="connsiteX25" fmla="*/ 98041 w 162545"/>
                <a:gd name="connsiteY25" fmla="*/ 219278 h 363313"/>
                <a:gd name="connsiteX26" fmla="*/ 93278 w 162545"/>
                <a:gd name="connsiteY26" fmla="*/ 259759 h 363313"/>
                <a:gd name="connsiteX27" fmla="*/ 93278 w 162545"/>
                <a:gd name="connsiteY27" fmla="*/ 309765 h 363313"/>
                <a:gd name="connsiteX28" fmla="*/ 93278 w 162545"/>
                <a:gd name="connsiteY28" fmla="*/ 333578 h 363313"/>
                <a:gd name="connsiteX29" fmla="*/ 102803 w 162545"/>
                <a:gd name="connsiteY29" fmla="*/ 355009 h 363313"/>
                <a:gd name="connsiteX30" fmla="*/ 117091 w 162545"/>
                <a:gd name="connsiteY30" fmla="*/ 362153 h 363313"/>
                <a:gd name="connsiteX31" fmla="*/ 143284 w 162545"/>
                <a:gd name="connsiteY31" fmla="*/ 352628 h 363313"/>
                <a:gd name="connsiteX32" fmla="*/ 159953 w 162545"/>
                <a:gd name="connsiteY32" fmla="*/ 321671 h 363313"/>
                <a:gd name="connsiteX33" fmla="*/ 152809 w 162545"/>
                <a:gd name="connsiteY33" fmla="*/ 266903 h 363313"/>
                <a:gd name="connsiteX34" fmla="*/ 159953 w 162545"/>
                <a:gd name="connsiteY34" fmla="*/ 221659 h 363313"/>
                <a:gd name="connsiteX35" fmla="*/ 162334 w 162545"/>
                <a:gd name="connsiteY35" fmla="*/ 169271 h 363313"/>
                <a:gd name="connsiteX36" fmla="*/ 155191 w 162545"/>
                <a:gd name="connsiteY36" fmla="*/ 131171 h 363313"/>
                <a:gd name="connsiteX37" fmla="*/ 145666 w 162545"/>
                <a:gd name="connsiteY37" fmla="*/ 97834 h 363313"/>
                <a:gd name="connsiteX38" fmla="*/ 133759 w 162545"/>
                <a:gd name="connsiteY38" fmla="*/ 52590 h 363313"/>
                <a:gd name="connsiteX39" fmla="*/ 123055 w 162545"/>
                <a:gd name="connsiteY39" fmla="*/ 17761 h 363313"/>
                <a:gd name="connsiteX40" fmla="*/ 74228 w 162545"/>
                <a:gd name="connsiteY40" fmla="*/ 203 h 363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62545" h="363313">
                  <a:moveTo>
                    <a:pt x="74228" y="203"/>
                  </a:moveTo>
                  <a:cubicBezTo>
                    <a:pt x="58153" y="2039"/>
                    <a:pt x="37764" y="17269"/>
                    <a:pt x="26603" y="28778"/>
                  </a:cubicBezTo>
                  <a:cubicBezTo>
                    <a:pt x="15442" y="40287"/>
                    <a:pt x="11233" y="56956"/>
                    <a:pt x="7264" y="69259"/>
                  </a:cubicBezTo>
                  <a:cubicBezTo>
                    <a:pt x="3295" y="81562"/>
                    <a:pt x="3240" y="93616"/>
                    <a:pt x="2791" y="102596"/>
                  </a:cubicBezTo>
                  <a:cubicBezTo>
                    <a:pt x="2342" y="111576"/>
                    <a:pt x="3381" y="115993"/>
                    <a:pt x="4571" y="123137"/>
                  </a:cubicBezTo>
                  <a:cubicBezTo>
                    <a:pt x="5761" y="130281"/>
                    <a:pt x="7850" y="135389"/>
                    <a:pt x="9934" y="145459"/>
                  </a:cubicBezTo>
                  <a:cubicBezTo>
                    <a:pt x="12019" y="155529"/>
                    <a:pt x="17078" y="172050"/>
                    <a:pt x="17078" y="183559"/>
                  </a:cubicBezTo>
                  <a:cubicBezTo>
                    <a:pt x="17078" y="195068"/>
                    <a:pt x="12712" y="201021"/>
                    <a:pt x="9934" y="214515"/>
                  </a:cubicBezTo>
                  <a:cubicBezTo>
                    <a:pt x="7156" y="228009"/>
                    <a:pt x="1599" y="249440"/>
                    <a:pt x="409" y="264521"/>
                  </a:cubicBezTo>
                  <a:cubicBezTo>
                    <a:pt x="-781" y="279602"/>
                    <a:pt x="806" y="291906"/>
                    <a:pt x="2791" y="305003"/>
                  </a:cubicBezTo>
                  <a:cubicBezTo>
                    <a:pt x="4776" y="318100"/>
                    <a:pt x="7950" y="333578"/>
                    <a:pt x="12316" y="343103"/>
                  </a:cubicBezTo>
                  <a:cubicBezTo>
                    <a:pt x="16681" y="352628"/>
                    <a:pt x="22237" y="359375"/>
                    <a:pt x="28984" y="362153"/>
                  </a:cubicBezTo>
                  <a:cubicBezTo>
                    <a:pt x="35731" y="364931"/>
                    <a:pt x="45653" y="362152"/>
                    <a:pt x="52797" y="359771"/>
                  </a:cubicBezTo>
                  <a:cubicBezTo>
                    <a:pt x="59941" y="357390"/>
                    <a:pt x="69466" y="355009"/>
                    <a:pt x="71847" y="347865"/>
                  </a:cubicBezTo>
                  <a:cubicBezTo>
                    <a:pt x="74228" y="340721"/>
                    <a:pt x="68672" y="325640"/>
                    <a:pt x="67084" y="316909"/>
                  </a:cubicBezTo>
                  <a:cubicBezTo>
                    <a:pt x="65496" y="308178"/>
                    <a:pt x="63116" y="304606"/>
                    <a:pt x="62322" y="295478"/>
                  </a:cubicBezTo>
                  <a:cubicBezTo>
                    <a:pt x="61528" y="286350"/>
                    <a:pt x="61280" y="271316"/>
                    <a:pt x="62322" y="262140"/>
                  </a:cubicBezTo>
                  <a:cubicBezTo>
                    <a:pt x="63364" y="252964"/>
                    <a:pt x="66195" y="251135"/>
                    <a:pt x="68576" y="240419"/>
                  </a:cubicBezTo>
                  <a:cubicBezTo>
                    <a:pt x="70957" y="229703"/>
                    <a:pt x="76064" y="212085"/>
                    <a:pt x="76609" y="197846"/>
                  </a:cubicBezTo>
                  <a:cubicBezTo>
                    <a:pt x="77154" y="183607"/>
                    <a:pt x="73434" y="168081"/>
                    <a:pt x="71847" y="154984"/>
                  </a:cubicBezTo>
                  <a:cubicBezTo>
                    <a:pt x="70260" y="141887"/>
                    <a:pt x="68275" y="129187"/>
                    <a:pt x="67084" y="119265"/>
                  </a:cubicBezTo>
                  <a:cubicBezTo>
                    <a:pt x="65893" y="109343"/>
                    <a:pt x="62719" y="99422"/>
                    <a:pt x="64703" y="95453"/>
                  </a:cubicBezTo>
                  <a:cubicBezTo>
                    <a:pt x="66687" y="91484"/>
                    <a:pt x="73832" y="89500"/>
                    <a:pt x="78991" y="95453"/>
                  </a:cubicBezTo>
                  <a:cubicBezTo>
                    <a:pt x="84150" y="101406"/>
                    <a:pt x="92087" y="117281"/>
                    <a:pt x="95659" y="131171"/>
                  </a:cubicBezTo>
                  <a:cubicBezTo>
                    <a:pt x="99231" y="145061"/>
                    <a:pt x="100025" y="164112"/>
                    <a:pt x="100422" y="178796"/>
                  </a:cubicBezTo>
                  <a:cubicBezTo>
                    <a:pt x="100819" y="193480"/>
                    <a:pt x="99232" y="205784"/>
                    <a:pt x="98041" y="219278"/>
                  </a:cubicBezTo>
                  <a:cubicBezTo>
                    <a:pt x="96850" y="232772"/>
                    <a:pt x="94072" y="244678"/>
                    <a:pt x="93278" y="259759"/>
                  </a:cubicBezTo>
                  <a:cubicBezTo>
                    <a:pt x="92484" y="274840"/>
                    <a:pt x="93278" y="309765"/>
                    <a:pt x="93278" y="309765"/>
                  </a:cubicBezTo>
                  <a:cubicBezTo>
                    <a:pt x="93278" y="322068"/>
                    <a:pt x="91690" y="326037"/>
                    <a:pt x="93278" y="333578"/>
                  </a:cubicBezTo>
                  <a:cubicBezTo>
                    <a:pt x="94866" y="341119"/>
                    <a:pt x="98834" y="350247"/>
                    <a:pt x="102803" y="355009"/>
                  </a:cubicBezTo>
                  <a:cubicBezTo>
                    <a:pt x="106772" y="359771"/>
                    <a:pt x="110344" y="362550"/>
                    <a:pt x="117091" y="362153"/>
                  </a:cubicBezTo>
                  <a:cubicBezTo>
                    <a:pt x="123838" y="361756"/>
                    <a:pt x="136140" y="359375"/>
                    <a:pt x="143284" y="352628"/>
                  </a:cubicBezTo>
                  <a:cubicBezTo>
                    <a:pt x="150428" y="345881"/>
                    <a:pt x="158366" y="335958"/>
                    <a:pt x="159953" y="321671"/>
                  </a:cubicBezTo>
                  <a:cubicBezTo>
                    <a:pt x="161540" y="307384"/>
                    <a:pt x="152809" y="283572"/>
                    <a:pt x="152809" y="266903"/>
                  </a:cubicBezTo>
                  <a:cubicBezTo>
                    <a:pt x="152809" y="250234"/>
                    <a:pt x="158366" y="237931"/>
                    <a:pt x="159953" y="221659"/>
                  </a:cubicBezTo>
                  <a:cubicBezTo>
                    <a:pt x="161541" y="205387"/>
                    <a:pt x="163128" y="184352"/>
                    <a:pt x="162334" y="169271"/>
                  </a:cubicBezTo>
                  <a:cubicBezTo>
                    <a:pt x="161540" y="154190"/>
                    <a:pt x="157969" y="143077"/>
                    <a:pt x="155191" y="131171"/>
                  </a:cubicBezTo>
                  <a:cubicBezTo>
                    <a:pt x="152413" y="119265"/>
                    <a:pt x="149238" y="110931"/>
                    <a:pt x="145666" y="97834"/>
                  </a:cubicBezTo>
                  <a:cubicBezTo>
                    <a:pt x="142094" y="84737"/>
                    <a:pt x="136934" y="66084"/>
                    <a:pt x="133759" y="52590"/>
                  </a:cubicBezTo>
                  <a:cubicBezTo>
                    <a:pt x="130584" y="39096"/>
                    <a:pt x="126230" y="26095"/>
                    <a:pt x="123055" y="17761"/>
                  </a:cubicBezTo>
                  <a:cubicBezTo>
                    <a:pt x="119880" y="9427"/>
                    <a:pt x="90303" y="-1633"/>
                    <a:pt x="74228" y="203"/>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799" name="任意多边形 553">
              <a:extLst>
                <a:ext uri="{FF2B5EF4-FFF2-40B4-BE49-F238E27FC236}">
                  <a16:creationId xmlns:a16="http://schemas.microsoft.com/office/drawing/2014/main" id="{F9AE4CB3-BDF4-6B05-5CD1-939815F55DCB}"/>
                </a:ext>
              </a:extLst>
            </p:cNvPr>
            <p:cNvSpPr>
              <a:spLocks noChangeAspect="1"/>
            </p:cNvSpPr>
            <p:nvPr/>
          </p:nvSpPr>
          <p:spPr>
            <a:xfrm rot="5400000">
              <a:off x="11307316" y="4775645"/>
              <a:ext cx="114286" cy="252026"/>
            </a:xfrm>
            <a:custGeom>
              <a:avLst/>
              <a:gdLst>
                <a:gd name="connsiteX0" fmla="*/ 100607 w 172441"/>
                <a:gd name="connsiteY0" fmla="*/ 1963 h 384749"/>
                <a:gd name="connsiteX1" fmla="*/ 50601 w 172441"/>
                <a:gd name="connsiteY1" fmla="*/ 13870 h 384749"/>
                <a:gd name="connsiteX2" fmla="*/ 26789 w 172441"/>
                <a:gd name="connsiteY2" fmla="*/ 30538 h 384749"/>
                <a:gd name="connsiteX3" fmla="*/ 10120 w 172441"/>
                <a:gd name="connsiteY3" fmla="*/ 66257 h 384749"/>
                <a:gd name="connsiteX4" fmla="*/ 5357 w 172441"/>
                <a:gd name="connsiteY4" fmla="*/ 99595 h 384749"/>
                <a:gd name="connsiteX5" fmla="*/ 5357 w 172441"/>
                <a:gd name="connsiteY5" fmla="*/ 156745 h 384749"/>
                <a:gd name="connsiteX6" fmla="*/ 5357 w 172441"/>
                <a:gd name="connsiteY6" fmla="*/ 204370 h 384749"/>
                <a:gd name="connsiteX7" fmla="*/ 595 w 172441"/>
                <a:gd name="connsiteY7" fmla="*/ 261520 h 384749"/>
                <a:gd name="connsiteX8" fmla="*/ 595 w 172441"/>
                <a:gd name="connsiteY8" fmla="*/ 313907 h 384749"/>
                <a:gd name="connsiteX9" fmla="*/ 5357 w 172441"/>
                <a:gd name="connsiteY9" fmla="*/ 354388 h 384749"/>
                <a:gd name="connsiteX10" fmla="*/ 17264 w 172441"/>
                <a:gd name="connsiteY10" fmla="*/ 382963 h 384749"/>
                <a:gd name="connsiteX11" fmla="*/ 45839 w 172441"/>
                <a:gd name="connsiteY11" fmla="*/ 380582 h 384749"/>
                <a:gd name="connsiteX12" fmla="*/ 62507 w 172441"/>
                <a:gd name="connsiteY12" fmla="*/ 371057 h 384749"/>
                <a:gd name="connsiteX13" fmla="*/ 67270 w 172441"/>
                <a:gd name="connsiteY13" fmla="*/ 349626 h 384749"/>
                <a:gd name="connsiteX14" fmla="*/ 57745 w 172441"/>
                <a:gd name="connsiteY14" fmla="*/ 321051 h 384749"/>
                <a:gd name="connsiteX15" fmla="*/ 57745 w 172441"/>
                <a:gd name="connsiteY15" fmla="*/ 285332 h 384749"/>
                <a:gd name="connsiteX16" fmla="*/ 62507 w 172441"/>
                <a:gd name="connsiteY16" fmla="*/ 261520 h 384749"/>
                <a:gd name="connsiteX17" fmla="*/ 69651 w 172441"/>
                <a:gd name="connsiteY17" fmla="*/ 230563 h 384749"/>
                <a:gd name="connsiteX18" fmla="*/ 64889 w 172441"/>
                <a:gd name="connsiteY18" fmla="*/ 187701 h 384749"/>
                <a:gd name="connsiteX19" fmla="*/ 62507 w 172441"/>
                <a:gd name="connsiteY19" fmla="*/ 142457 h 384749"/>
                <a:gd name="connsiteX20" fmla="*/ 62507 w 172441"/>
                <a:gd name="connsiteY20" fmla="*/ 106738 h 384749"/>
                <a:gd name="connsiteX21" fmla="*/ 79176 w 172441"/>
                <a:gd name="connsiteY21" fmla="*/ 92451 h 384749"/>
                <a:gd name="connsiteX22" fmla="*/ 95845 w 172441"/>
                <a:gd name="connsiteY22" fmla="*/ 106738 h 384749"/>
                <a:gd name="connsiteX23" fmla="*/ 88701 w 172441"/>
                <a:gd name="connsiteY23" fmla="*/ 140076 h 384749"/>
                <a:gd name="connsiteX24" fmla="*/ 88701 w 172441"/>
                <a:gd name="connsiteY24" fmla="*/ 180557 h 384749"/>
                <a:gd name="connsiteX25" fmla="*/ 86320 w 172441"/>
                <a:gd name="connsiteY25" fmla="*/ 221038 h 384749"/>
                <a:gd name="connsiteX26" fmla="*/ 86320 w 172441"/>
                <a:gd name="connsiteY26" fmla="*/ 259138 h 384749"/>
                <a:gd name="connsiteX27" fmla="*/ 86320 w 172441"/>
                <a:gd name="connsiteY27" fmla="*/ 297238 h 384749"/>
                <a:gd name="connsiteX28" fmla="*/ 91082 w 172441"/>
                <a:gd name="connsiteY28" fmla="*/ 330576 h 384749"/>
                <a:gd name="connsiteX29" fmla="*/ 102989 w 172441"/>
                <a:gd name="connsiteY29" fmla="*/ 361532 h 384749"/>
                <a:gd name="connsiteX30" fmla="*/ 119657 w 172441"/>
                <a:gd name="connsiteY30" fmla="*/ 380582 h 384749"/>
                <a:gd name="connsiteX31" fmla="*/ 152995 w 172441"/>
                <a:gd name="connsiteY31" fmla="*/ 380582 h 384749"/>
                <a:gd name="connsiteX32" fmla="*/ 172045 w 172441"/>
                <a:gd name="connsiteY32" fmla="*/ 363913 h 384749"/>
                <a:gd name="connsiteX33" fmla="*/ 164901 w 172441"/>
                <a:gd name="connsiteY33" fmla="*/ 335338 h 384749"/>
                <a:gd name="connsiteX34" fmla="*/ 152995 w 172441"/>
                <a:gd name="connsiteY34" fmla="*/ 323432 h 384749"/>
                <a:gd name="connsiteX35" fmla="*/ 145851 w 172441"/>
                <a:gd name="connsiteY35" fmla="*/ 294857 h 384749"/>
                <a:gd name="connsiteX36" fmla="*/ 141089 w 172441"/>
                <a:gd name="connsiteY36" fmla="*/ 254376 h 384749"/>
                <a:gd name="connsiteX37" fmla="*/ 143470 w 172441"/>
                <a:gd name="connsiteY37" fmla="*/ 223420 h 384749"/>
                <a:gd name="connsiteX38" fmla="*/ 143470 w 172441"/>
                <a:gd name="connsiteY38" fmla="*/ 187701 h 384749"/>
                <a:gd name="connsiteX39" fmla="*/ 150614 w 172441"/>
                <a:gd name="connsiteY39" fmla="*/ 149601 h 384749"/>
                <a:gd name="connsiteX40" fmla="*/ 152995 w 172441"/>
                <a:gd name="connsiteY40" fmla="*/ 94832 h 384749"/>
                <a:gd name="connsiteX41" fmla="*/ 152995 w 172441"/>
                <a:gd name="connsiteY41" fmla="*/ 56732 h 384749"/>
                <a:gd name="connsiteX42" fmla="*/ 100607 w 172441"/>
                <a:gd name="connsiteY42" fmla="*/ 1963 h 384749"/>
                <a:gd name="connsiteX0" fmla="*/ 100607 w 172441"/>
                <a:gd name="connsiteY0" fmla="*/ 2292 h 385078"/>
                <a:gd name="connsiteX1" fmla="*/ 53429 w 172441"/>
                <a:gd name="connsiteY1" fmla="*/ 12314 h 385078"/>
                <a:gd name="connsiteX2" fmla="*/ 26789 w 172441"/>
                <a:gd name="connsiteY2" fmla="*/ 30867 h 385078"/>
                <a:gd name="connsiteX3" fmla="*/ 10120 w 172441"/>
                <a:gd name="connsiteY3" fmla="*/ 66586 h 385078"/>
                <a:gd name="connsiteX4" fmla="*/ 5357 w 172441"/>
                <a:gd name="connsiteY4" fmla="*/ 99924 h 385078"/>
                <a:gd name="connsiteX5" fmla="*/ 5357 w 172441"/>
                <a:gd name="connsiteY5" fmla="*/ 157074 h 385078"/>
                <a:gd name="connsiteX6" fmla="*/ 5357 w 172441"/>
                <a:gd name="connsiteY6" fmla="*/ 204699 h 385078"/>
                <a:gd name="connsiteX7" fmla="*/ 595 w 172441"/>
                <a:gd name="connsiteY7" fmla="*/ 261849 h 385078"/>
                <a:gd name="connsiteX8" fmla="*/ 595 w 172441"/>
                <a:gd name="connsiteY8" fmla="*/ 314236 h 385078"/>
                <a:gd name="connsiteX9" fmla="*/ 5357 w 172441"/>
                <a:gd name="connsiteY9" fmla="*/ 354717 h 385078"/>
                <a:gd name="connsiteX10" fmla="*/ 17264 w 172441"/>
                <a:gd name="connsiteY10" fmla="*/ 383292 h 385078"/>
                <a:gd name="connsiteX11" fmla="*/ 45839 w 172441"/>
                <a:gd name="connsiteY11" fmla="*/ 380911 h 385078"/>
                <a:gd name="connsiteX12" fmla="*/ 62507 w 172441"/>
                <a:gd name="connsiteY12" fmla="*/ 371386 h 385078"/>
                <a:gd name="connsiteX13" fmla="*/ 67270 w 172441"/>
                <a:gd name="connsiteY13" fmla="*/ 349955 h 385078"/>
                <a:gd name="connsiteX14" fmla="*/ 57745 w 172441"/>
                <a:gd name="connsiteY14" fmla="*/ 321380 h 385078"/>
                <a:gd name="connsiteX15" fmla="*/ 57745 w 172441"/>
                <a:gd name="connsiteY15" fmla="*/ 285661 h 385078"/>
                <a:gd name="connsiteX16" fmla="*/ 62507 w 172441"/>
                <a:gd name="connsiteY16" fmla="*/ 261849 h 385078"/>
                <a:gd name="connsiteX17" fmla="*/ 69651 w 172441"/>
                <a:gd name="connsiteY17" fmla="*/ 230892 h 385078"/>
                <a:gd name="connsiteX18" fmla="*/ 64889 w 172441"/>
                <a:gd name="connsiteY18" fmla="*/ 188030 h 385078"/>
                <a:gd name="connsiteX19" fmla="*/ 62507 w 172441"/>
                <a:gd name="connsiteY19" fmla="*/ 142786 h 385078"/>
                <a:gd name="connsiteX20" fmla="*/ 62507 w 172441"/>
                <a:gd name="connsiteY20" fmla="*/ 107067 h 385078"/>
                <a:gd name="connsiteX21" fmla="*/ 79176 w 172441"/>
                <a:gd name="connsiteY21" fmla="*/ 92780 h 385078"/>
                <a:gd name="connsiteX22" fmla="*/ 95845 w 172441"/>
                <a:gd name="connsiteY22" fmla="*/ 107067 h 385078"/>
                <a:gd name="connsiteX23" fmla="*/ 88701 w 172441"/>
                <a:gd name="connsiteY23" fmla="*/ 140405 h 385078"/>
                <a:gd name="connsiteX24" fmla="*/ 88701 w 172441"/>
                <a:gd name="connsiteY24" fmla="*/ 180886 h 385078"/>
                <a:gd name="connsiteX25" fmla="*/ 86320 w 172441"/>
                <a:gd name="connsiteY25" fmla="*/ 221367 h 385078"/>
                <a:gd name="connsiteX26" fmla="*/ 86320 w 172441"/>
                <a:gd name="connsiteY26" fmla="*/ 259467 h 385078"/>
                <a:gd name="connsiteX27" fmla="*/ 86320 w 172441"/>
                <a:gd name="connsiteY27" fmla="*/ 297567 h 385078"/>
                <a:gd name="connsiteX28" fmla="*/ 91082 w 172441"/>
                <a:gd name="connsiteY28" fmla="*/ 330905 h 385078"/>
                <a:gd name="connsiteX29" fmla="*/ 102989 w 172441"/>
                <a:gd name="connsiteY29" fmla="*/ 361861 h 385078"/>
                <a:gd name="connsiteX30" fmla="*/ 119657 w 172441"/>
                <a:gd name="connsiteY30" fmla="*/ 380911 h 385078"/>
                <a:gd name="connsiteX31" fmla="*/ 152995 w 172441"/>
                <a:gd name="connsiteY31" fmla="*/ 380911 h 385078"/>
                <a:gd name="connsiteX32" fmla="*/ 172045 w 172441"/>
                <a:gd name="connsiteY32" fmla="*/ 364242 h 385078"/>
                <a:gd name="connsiteX33" fmla="*/ 164901 w 172441"/>
                <a:gd name="connsiteY33" fmla="*/ 335667 h 385078"/>
                <a:gd name="connsiteX34" fmla="*/ 152995 w 172441"/>
                <a:gd name="connsiteY34" fmla="*/ 323761 h 385078"/>
                <a:gd name="connsiteX35" fmla="*/ 145851 w 172441"/>
                <a:gd name="connsiteY35" fmla="*/ 295186 h 385078"/>
                <a:gd name="connsiteX36" fmla="*/ 141089 w 172441"/>
                <a:gd name="connsiteY36" fmla="*/ 254705 h 385078"/>
                <a:gd name="connsiteX37" fmla="*/ 143470 w 172441"/>
                <a:gd name="connsiteY37" fmla="*/ 223749 h 385078"/>
                <a:gd name="connsiteX38" fmla="*/ 143470 w 172441"/>
                <a:gd name="connsiteY38" fmla="*/ 188030 h 385078"/>
                <a:gd name="connsiteX39" fmla="*/ 150614 w 172441"/>
                <a:gd name="connsiteY39" fmla="*/ 149930 h 385078"/>
                <a:gd name="connsiteX40" fmla="*/ 152995 w 172441"/>
                <a:gd name="connsiteY40" fmla="*/ 95161 h 385078"/>
                <a:gd name="connsiteX41" fmla="*/ 152995 w 172441"/>
                <a:gd name="connsiteY41" fmla="*/ 57061 h 385078"/>
                <a:gd name="connsiteX42" fmla="*/ 100607 w 172441"/>
                <a:gd name="connsiteY42" fmla="*/ 2292 h 385078"/>
                <a:gd name="connsiteX0" fmla="*/ 100607 w 172441"/>
                <a:gd name="connsiteY0" fmla="*/ 2626 h 382584"/>
                <a:gd name="connsiteX1" fmla="*/ 53429 w 172441"/>
                <a:gd name="connsiteY1" fmla="*/ 9820 h 382584"/>
                <a:gd name="connsiteX2" fmla="*/ 26789 w 172441"/>
                <a:gd name="connsiteY2" fmla="*/ 28373 h 382584"/>
                <a:gd name="connsiteX3" fmla="*/ 10120 w 172441"/>
                <a:gd name="connsiteY3" fmla="*/ 64092 h 382584"/>
                <a:gd name="connsiteX4" fmla="*/ 5357 w 172441"/>
                <a:gd name="connsiteY4" fmla="*/ 97430 h 382584"/>
                <a:gd name="connsiteX5" fmla="*/ 5357 w 172441"/>
                <a:gd name="connsiteY5" fmla="*/ 154580 h 382584"/>
                <a:gd name="connsiteX6" fmla="*/ 5357 w 172441"/>
                <a:gd name="connsiteY6" fmla="*/ 202205 h 382584"/>
                <a:gd name="connsiteX7" fmla="*/ 595 w 172441"/>
                <a:gd name="connsiteY7" fmla="*/ 259355 h 382584"/>
                <a:gd name="connsiteX8" fmla="*/ 595 w 172441"/>
                <a:gd name="connsiteY8" fmla="*/ 311742 h 382584"/>
                <a:gd name="connsiteX9" fmla="*/ 5357 w 172441"/>
                <a:gd name="connsiteY9" fmla="*/ 352223 h 382584"/>
                <a:gd name="connsiteX10" fmla="*/ 17264 w 172441"/>
                <a:gd name="connsiteY10" fmla="*/ 380798 h 382584"/>
                <a:gd name="connsiteX11" fmla="*/ 45839 w 172441"/>
                <a:gd name="connsiteY11" fmla="*/ 378417 h 382584"/>
                <a:gd name="connsiteX12" fmla="*/ 62507 w 172441"/>
                <a:gd name="connsiteY12" fmla="*/ 368892 h 382584"/>
                <a:gd name="connsiteX13" fmla="*/ 67270 w 172441"/>
                <a:gd name="connsiteY13" fmla="*/ 347461 h 382584"/>
                <a:gd name="connsiteX14" fmla="*/ 57745 w 172441"/>
                <a:gd name="connsiteY14" fmla="*/ 318886 h 382584"/>
                <a:gd name="connsiteX15" fmla="*/ 57745 w 172441"/>
                <a:gd name="connsiteY15" fmla="*/ 283167 h 382584"/>
                <a:gd name="connsiteX16" fmla="*/ 62507 w 172441"/>
                <a:gd name="connsiteY16" fmla="*/ 259355 h 382584"/>
                <a:gd name="connsiteX17" fmla="*/ 69651 w 172441"/>
                <a:gd name="connsiteY17" fmla="*/ 228398 h 382584"/>
                <a:gd name="connsiteX18" fmla="*/ 64889 w 172441"/>
                <a:gd name="connsiteY18" fmla="*/ 185536 h 382584"/>
                <a:gd name="connsiteX19" fmla="*/ 62507 w 172441"/>
                <a:gd name="connsiteY19" fmla="*/ 140292 h 382584"/>
                <a:gd name="connsiteX20" fmla="*/ 62507 w 172441"/>
                <a:gd name="connsiteY20" fmla="*/ 104573 h 382584"/>
                <a:gd name="connsiteX21" fmla="*/ 79176 w 172441"/>
                <a:gd name="connsiteY21" fmla="*/ 90286 h 382584"/>
                <a:gd name="connsiteX22" fmla="*/ 95845 w 172441"/>
                <a:gd name="connsiteY22" fmla="*/ 104573 h 382584"/>
                <a:gd name="connsiteX23" fmla="*/ 88701 w 172441"/>
                <a:gd name="connsiteY23" fmla="*/ 137911 h 382584"/>
                <a:gd name="connsiteX24" fmla="*/ 88701 w 172441"/>
                <a:gd name="connsiteY24" fmla="*/ 178392 h 382584"/>
                <a:gd name="connsiteX25" fmla="*/ 86320 w 172441"/>
                <a:gd name="connsiteY25" fmla="*/ 218873 h 382584"/>
                <a:gd name="connsiteX26" fmla="*/ 86320 w 172441"/>
                <a:gd name="connsiteY26" fmla="*/ 256973 h 382584"/>
                <a:gd name="connsiteX27" fmla="*/ 86320 w 172441"/>
                <a:gd name="connsiteY27" fmla="*/ 295073 h 382584"/>
                <a:gd name="connsiteX28" fmla="*/ 91082 w 172441"/>
                <a:gd name="connsiteY28" fmla="*/ 328411 h 382584"/>
                <a:gd name="connsiteX29" fmla="*/ 102989 w 172441"/>
                <a:gd name="connsiteY29" fmla="*/ 359367 h 382584"/>
                <a:gd name="connsiteX30" fmla="*/ 119657 w 172441"/>
                <a:gd name="connsiteY30" fmla="*/ 378417 h 382584"/>
                <a:gd name="connsiteX31" fmla="*/ 152995 w 172441"/>
                <a:gd name="connsiteY31" fmla="*/ 378417 h 382584"/>
                <a:gd name="connsiteX32" fmla="*/ 172045 w 172441"/>
                <a:gd name="connsiteY32" fmla="*/ 361748 h 382584"/>
                <a:gd name="connsiteX33" fmla="*/ 164901 w 172441"/>
                <a:gd name="connsiteY33" fmla="*/ 333173 h 382584"/>
                <a:gd name="connsiteX34" fmla="*/ 152995 w 172441"/>
                <a:gd name="connsiteY34" fmla="*/ 321267 h 382584"/>
                <a:gd name="connsiteX35" fmla="*/ 145851 w 172441"/>
                <a:gd name="connsiteY35" fmla="*/ 292692 h 382584"/>
                <a:gd name="connsiteX36" fmla="*/ 141089 w 172441"/>
                <a:gd name="connsiteY36" fmla="*/ 252211 h 382584"/>
                <a:gd name="connsiteX37" fmla="*/ 143470 w 172441"/>
                <a:gd name="connsiteY37" fmla="*/ 221255 h 382584"/>
                <a:gd name="connsiteX38" fmla="*/ 143470 w 172441"/>
                <a:gd name="connsiteY38" fmla="*/ 185536 h 382584"/>
                <a:gd name="connsiteX39" fmla="*/ 150614 w 172441"/>
                <a:gd name="connsiteY39" fmla="*/ 147436 h 382584"/>
                <a:gd name="connsiteX40" fmla="*/ 152995 w 172441"/>
                <a:gd name="connsiteY40" fmla="*/ 92667 h 382584"/>
                <a:gd name="connsiteX41" fmla="*/ 152995 w 172441"/>
                <a:gd name="connsiteY41" fmla="*/ 54567 h 382584"/>
                <a:gd name="connsiteX42" fmla="*/ 100607 w 172441"/>
                <a:gd name="connsiteY42" fmla="*/ 2626 h 382584"/>
                <a:gd name="connsiteX0" fmla="*/ 100607 w 172441"/>
                <a:gd name="connsiteY0" fmla="*/ 2560 h 382518"/>
                <a:gd name="connsiteX1" fmla="*/ 53429 w 172441"/>
                <a:gd name="connsiteY1" fmla="*/ 9754 h 382518"/>
                <a:gd name="connsiteX2" fmla="*/ 26789 w 172441"/>
                <a:gd name="connsiteY2" fmla="*/ 28307 h 382518"/>
                <a:gd name="connsiteX3" fmla="*/ 10120 w 172441"/>
                <a:gd name="connsiteY3" fmla="*/ 64026 h 382518"/>
                <a:gd name="connsiteX4" fmla="*/ 5357 w 172441"/>
                <a:gd name="connsiteY4" fmla="*/ 97364 h 382518"/>
                <a:gd name="connsiteX5" fmla="*/ 5357 w 172441"/>
                <a:gd name="connsiteY5" fmla="*/ 154514 h 382518"/>
                <a:gd name="connsiteX6" fmla="*/ 5357 w 172441"/>
                <a:gd name="connsiteY6" fmla="*/ 202139 h 382518"/>
                <a:gd name="connsiteX7" fmla="*/ 595 w 172441"/>
                <a:gd name="connsiteY7" fmla="*/ 259289 h 382518"/>
                <a:gd name="connsiteX8" fmla="*/ 595 w 172441"/>
                <a:gd name="connsiteY8" fmla="*/ 311676 h 382518"/>
                <a:gd name="connsiteX9" fmla="*/ 5357 w 172441"/>
                <a:gd name="connsiteY9" fmla="*/ 352157 h 382518"/>
                <a:gd name="connsiteX10" fmla="*/ 17264 w 172441"/>
                <a:gd name="connsiteY10" fmla="*/ 380732 h 382518"/>
                <a:gd name="connsiteX11" fmla="*/ 45839 w 172441"/>
                <a:gd name="connsiteY11" fmla="*/ 378351 h 382518"/>
                <a:gd name="connsiteX12" fmla="*/ 62507 w 172441"/>
                <a:gd name="connsiteY12" fmla="*/ 368826 h 382518"/>
                <a:gd name="connsiteX13" fmla="*/ 67270 w 172441"/>
                <a:gd name="connsiteY13" fmla="*/ 347395 h 382518"/>
                <a:gd name="connsiteX14" fmla="*/ 57745 w 172441"/>
                <a:gd name="connsiteY14" fmla="*/ 318820 h 382518"/>
                <a:gd name="connsiteX15" fmla="*/ 57745 w 172441"/>
                <a:gd name="connsiteY15" fmla="*/ 283101 h 382518"/>
                <a:gd name="connsiteX16" fmla="*/ 62507 w 172441"/>
                <a:gd name="connsiteY16" fmla="*/ 259289 h 382518"/>
                <a:gd name="connsiteX17" fmla="*/ 69651 w 172441"/>
                <a:gd name="connsiteY17" fmla="*/ 228332 h 382518"/>
                <a:gd name="connsiteX18" fmla="*/ 64889 w 172441"/>
                <a:gd name="connsiteY18" fmla="*/ 185470 h 382518"/>
                <a:gd name="connsiteX19" fmla="*/ 62507 w 172441"/>
                <a:gd name="connsiteY19" fmla="*/ 140226 h 382518"/>
                <a:gd name="connsiteX20" fmla="*/ 62507 w 172441"/>
                <a:gd name="connsiteY20" fmla="*/ 104507 h 382518"/>
                <a:gd name="connsiteX21" fmla="*/ 79176 w 172441"/>
                <a:gd name="connsiteY21" fmla="*/ 90220 h 382518"/>
                <a:gd name="connsiteX22" fmla="*/ 95845 w 172441"/>
                <a:gd name="connsiteY22" fmla="*/ 104507 h 382518"/>
                <a:gd name="connsiteX23" fmla="*/ 88701 w 172441"/>
                <a:gd name="connsiteY23" fmla="*/ 137845 h 382518"/>
                <a:gd name="connsiteX24" fmla="*/ 88701 w 172441"/>
                <a:gd name="connsiteY24" fmla="*/ 178326 h 382518"/>
                <a:gd name="connsiteX25" fmla="*/ 86320 w 172441"/>
                <a:gd name="connsiteY25" fmla="*/ 218807 h 382518"/>
                <a:gd name="connsiteX26" fmla="*/ 86320 w 172441"/>
                <a:gd name="connsiteY26" fmla="*/ 256907 h 382518"/>
                <a:gd name="connsiteX27" fmla="*/ 86320 w 172441"/>
                <a:gd name="connsiteY27" fmla="*/ 295007 h 382518"/>
                <a:gd name="connsiteX28" fmla="*/ 91082 w 172441"/>
                <a:gd name="connsiteY28" fmla="*/ 328345 h 382518"/>
                <a:gd name="connsiteX29" fmla="*/ 102989 w 172441"/>
                <a:gd name="connsiteY29" fmla="*/ 359301 h 382518"/>
                <a:gd name="connsiteX30" fmla="*/ 119657 w 172441"/>
                <a:gd name="connsiteY30" fmla="*/ 378351 h 382518"/>
                <a:gd name="connsiteX31" fmla="*/ 152995 w 172441"/>
                <a:gd name="connsiteY31" fmla="*/ 378351 h 382518"/>
                <a:gd name="connsiteX32" fmla="*/ 172045 w 172441"/>
                <a:gd name="connsiteY32" fmla="*/ 361682 h 382518"/>
                <a:gd name="connsiteX33" fmla="*/ 164901 w 172441"/>
                <a:gd name="connsiteY33" fmla="*/ 333107 h 382518"/>
                <a:gd name="connsiteX34" fmla="*/ 152995 w 172441"/>
                <a:gd name="connsiteY34" fmla="*/ 321201 h 382518"/>
                <a:gd name="connsiteX35" fmla="*/ 145851 w 172441"/>
                <a:gd name="connsiteY35" fmla="*/ 292626 h 382518"/>
                <a:gd name="connsiteX36" fmla="*/ 141089 w 172441"/>
                <a:gd name="connsiteY36" fmla="*/ 252145 h 382518"/>
                <a:gd name="connsiteX37" fmla="*/ 143470 w 172441"/>
                <a:gd name="connsiteY37" fmla="*/ 221189 h 382518"/>
                <a:gd name="connsiteX38" fmla="*/ 143470 w 172441"/>
                <a:gd name="connsiteY38" fmla="*/ 185470 h 382518"/>
                <a:gd name="connsiteX39" fmla="*/ 150614 w 172441"/>
                <a:gd name="connsiteY39" fmla="*/ 147370 h 382518"/>
                <a:gd name="connsiteX40" fmla="*/ 152995 w 172441"/>
                <a:gd name="connsiteY40" fmla="*/ 92601 h 382518"/>
                <a:gd name="connsiteX41" fmla="*/ 149225 w 172441"/>
                <a:gd name="connsiteY41" fmla="*/ 53559 h 382518"/>
                <a:gd name="connsiteX42" fmla="*/ 100607 w 172441"/>
                <a:gd name="connsiteY42" fmla="*/ 2560 h 382518"/>
                <a:gd name="connsiteX0" fmla="*/ 100607 w 172441"/>
                <a:gd name="connsiteY0" fmla="*/ 2560 h 382518"/>
                <a:gd name="connsiteX1" fmla="*/ 53429 w 172441"/>
                <a:gd name="connsiteY1" fmla="*/ 9754 h 382518"/>
                <a:gd name="connsiteX2" fmla="*/ 26789 w 172441"/>
                <a:gd name="connsiteY2" fmla="*/ 28307 h 382518"/>
                <a:gd name="connsiteX3" fmla="*/ 10120 w 172441"/>
                <a:gd name="connsiteY3" fmla="*/ 64026 h 382518"/>
                <a:gd name="connsiteX4" fmla="*/ 5357 w 172441"/>
                <a:gd name="connsiteY4" fmla="*/ 97364 h 382518"/>
                <a:gd name="connsiteX5" fmla="*/ 5357 w 172441"/>
                <a:gd name="connsiteY5" fmla="*/ 154514 h 382518"/>
                <a:gd name="connsiteX6" fmla="*/ 5357 w 172441"/>
                <a:gd name="connsiteY6" fmla="*/ 202139 h 382518"/>
                <a:gd name="connsiteX7" fmla="*/ 595 w 172441"/>
                <a:gd name="connsiteY7" fmla="*/ 259289 h 382518"/>
                <a:gd name="connsiteX8" fmla="*/ 595 w 172441"/>
                <a:gd name="connsiteY8" fmla="*/ 311676 h 382518"/>
                <a:gd name="connsiteX9" fmla="*/ 5357 w 172441"/>
                <a:gd name="connsiteY9" fmla="*/ 352157 h 382518"/>
                <a:gd name="connsiteX10" fmla="*/ 17264 w 172441"/>
                <a:gd name="connsiteY10" fmla="*/ 380732 h 382518"/>
                <a:gd name="connsiteX11" fmla="*/ 45839 w 172441"/>
                <a:gd name="connsiteY11" fmla="*/ 378351 h 382518"/>
                <a:gd name="connsiteX12" fmla="*/ 62507 w 172441"/>
                <a:gd name="connsiteY12" fmla="*/ 368826 h 382518"/>
                <a:gd name="connsiteX13" fmla="*/ 67270 w 172441"/>
                <a:gd name="connsiteY13" fmla="*/ 347395 h 382518"/>
                <a:gd name="connsiteX14" fmla="*/ 57745 w 172441"/>
                <a:gd name="connsiteY14" fmla="*/ 318820 h 382518"/>
                <a:gd name="connsiteX15" fmla="*/ 57745 w 172441"/>
                <a:gd name="connsiteY15" fmla="*/ 283101 h 382518"/>
                <a:gd name="connsiteX16" fmla="*/ 62507 w 172441"/>
                <a:gd name="connsiteY16" fmla="*/ 259289 h 382518"/>
                <a:gd name="connsiteX17" fmla="*/ 69651 w 172441"/>
                <a:gd name="connsiteY17" fmla="*/ 228332 h 382518"/>
                <a:gd name="connsiteX18" fmla="*/ 64889 w 172441"/>
                <a:gd name="connsiteY18" fmla="*/ 185470 h 382518"/>
                <a:gd name="connsiteX19" fmla="*/ 62507 w 172441"/>
                <a:gd name="connsiteY19" fmla="*/ 140226 h 382518"/>
                <a:gd name="connsiteX20" fmla="*/ 62507 w 172441"/>
                <a:gd name="connsiteY20" fmla="*/ 104507 h 382518"/>
                <a:gd name="connsiteX21" fmla="*/ 79176 w 172441"/>
                <a:gd name="connsiteY21" fmla="*/ 90220 h 382518"/>
                <a:gd name="connsiteX22" fmla="*/ 95845 w 172441"/>
                <a:gd name="connsiteY22" fmla="*/ 104507 h 382518"/>
                <a:gd name="connsiteX23" fmla="*/ 88701 w 172441"/>
                <a:gd name="connsiteY23" fmla="*/ 137845 h 382518"/>
                <a:gd name="connsiteX24" fmla="*/ 88701 w 172441"/>
                <a:gd name="connsiteY24" fmla="*/ 178326 h 382518"/>
                <a:gd name="connsiteX25" fmla="*/ 86320 w 172441"/>
                <a:gd name="connsiteY25" fmla="*/ 218807 h 382518"/>
                <a:gd name="connsiteX26" fmla="*/ 86320 w 172441"/>
                <a:gd name="connsiteY26" fmla="*/ 256907 h 382518"/>
                <a:gd name="connsiteX27" fmla="*/ 86320 w 172441"/>
                <a:gd name="connsiteY27" fmla="*/ 295007 h 382518"/>
                <a:gd name="connsiteX28" fmla="*/ 91082 w 172441"/>
                <a:gd name="connsiteY28" fmla="*/ 328345 h 382518"/>
                <a:gd name="connsiteX29" fmla="*/ 102989 w 172441"/>
                <a:gd name="connsiteY29" fmla="*/ 359301 h 382518"/>
                <a:gd name="connsiteX30" fmla="*/ 119657 w 172441"/>
                <a:gd name="connsiteY30" fmla="*/ 378351 h 382518"/>
                <a:gd name="connsiteX31" fmla="*/ 152995 w 172441"/>
                <a:gd name="connsiteY31" fmla="*/ 378351 h 382518"/>
                <a:gd name="connsiteX32" fmla="*/ 172045 w 172441"/>
                <a:gd name="connsiteY32" fmla="*/ 361682 h 382518"/>
                <a:gd name="connsiteX33" fmla="*/ 164901 w 172441"/>
                <a:gd name="connsiteY33" fmla="*/ 333107 h 382518"/>
                <a:gd name="connsiteX34" fmla="*/ 152995 w 172441"/>
                <a:gd name="connsiteY34" fmla="*/ 321201 h 382518"/>
                <a:gd name="connsiteX35" fmla="*/ 145851 w 172441"/>
                <a:gd name="connsiteY35" fmla="*/ 292626 h 382518"/>
                <a:gd name="connsiteX36" fmla="*/ 141089 w 172441"/>
                <a:gd name="connsiteY36" fmla="*/ 252145 h 382518"/>
                <a:gd name="connsiteX37" fmla="*/ 139700 w 172441"/>
                <a:gd name="connsiteY37" fmla="*/ 221189 h 382518"/>
                <a:gd name="connsiteX38" fmla="*/ 143470 w 172441"/>
                <a:gd name="connsiteY38" fmla="*/ 185470 h 382518"/>
                <a:gd name="connsiteX39" fmla="*/ 150614 w 172441"/>
                <a:gd name="connsiteY39" fmla="*/ 147370 h 382518"/>
                <a:gd name="connsiteX40" fmla="*/ 152995 w 172441"/>
                <a:gd name="connsiteY40" fmla="*/ 92601 h 382518"/>
                <a:gd name="connsiteX41" fmla="*/ 149225 w 172441"/>
                <a:gd name="connsiteY41" fmla="*/ 53559 h 382518"/>
                <a:gd name="connsiteX42" fmla="*/ 100607 w 172441"/>
                <a:gd name="connsiteY42" fmla="*/ 2560 h 382518"/>
                <a:gd name="connsiteX0" fmla="*/ 100607 w 172441"/>
                <a:gd name="connsiteY0" fmla="*/ 2560 h 382518"/>
                <a:gd name="connsiteX1" fmla="*/ 53429 w 172441"/>
                <a:gd name="connsiteY1" fmla="*/ 9754 h 382518"/>
                <a:gd name="connsiteX2" fmla="*/ 26789 w 172441"/>
                <a:gd name="connsiteY2" fmla="*/ 28307 h 382518"/>
                <a:gd name="connsiteX3" fmla="*/ 10120 w 172441"/>
                <a:gd name="connsiteY3" fmla="*/ 64026 h 382518"/>
                <a:gd name="connsiteX4" fmla="*/ 5357 w 172441"/>
                <a:gd name="connsiteY4" fmla="*/ 97364 h 382518"/>
                <a:gd name="connsiteX5" fmla="*/ 5357 w 172441"/>
                <a:gd name="connsiteY5" fmla="*/ 154514 h 382518"/>
                <a:gd name="connsiteX6" fmla="*/ 5357 w 172441"/>
                <a:gd name="connsiteY6" fmla="*/ 202139 h 382518"/>
                <a:gd name="connsiteX7" fmla="*/ 595 w 172441"/>
                <a:gd name="connsiteY7" fmla="*/ 259289 h 382518"/>
                <a:gd name="connsiteX8" fmla="*/ 595 w 172441"/>
                <a:gd name="connsiteY8" fmla="*/ 311676 h 382518"/>
                <a:gd name="connsiteX9" fmla="*/ 5357 w 172441"/>
                <a:gd name="connsiteY9" fmla="*/ 352157 h 382518"/>
                <a:gd name="connsiteX10" fmla="*/ 17264 w 172441"/>
                <a:gd name="connsiteY10" fmla="*/ 380732 h 382518"/>
                <a:gd name="connsiteX11" fmla="*/ 45839 w 172441"/>
                <a:gd name="connsiteY11" fmla="*/ 378351 h 382518"/>
                <a:gd name="connsiteX12" fmla="*/ 62507 w 172441"/>
                <a:gd name="connsiteY12" fmla="*/ 368826 h 382518"/>
                <a:gd name="connsiteX13" fmla="*/ 67270 w 172441"/>
                <a:gd name="connsiteY13" fmla="*/ 347395 h 382518"/>
                <a:gd name="connsiteX14" fmla="*/ 57745 w 172441"/>
                <a:gd name="connsiteY14" fmla="*/ 318820 h 382518"/>
                <a:gd name="connsiteX15" fmla="*/ 57745 w 172441"/>
                <a:gd name="connsiteY15" fmla="*/ 283101 h 382518"/>
                <a:gd name="connsiteX16" fmla="*/ 62507 w 172441"/>
                <a:gd name="connsiteY16" fmla="*/ 259289 h 382518"/>
                <a:gd name="connsiteX17" fmla="*/ 69651 w 172441"/>
                <a:gd name="connsiteY17" fmla="*/ 228332 h 382518"/>
                <a:gd name="connsiteX18" fmla="*/ 64889 w 172441"/>
                <a:gd name="connsiteY18" fmla="*/ 185470 h 382518"/>
                <a:gd name="connsiteX19" fmla="*/ 62507 w 172441"/>
                <a:gd name="connsiteY19" fmla="*/ 140226 h 382518"/>
                <a:gd name="connsiteX20" fmla="*/ 62507 w 172441"/>
                <a:gd name="connsiteY20" fmla="*/ 104507 h 382518"/>
                <a:gd name="connsiteX21" fmla="*/ 79176 w 172441"/>
                <a:gd name="connsiteY21" fmla="*/ 90220 h 382518"/>
                <a:gd name="connsiteX22" fmla="*/ 95845 w 172441"/>
                <a:gd name="connsiteY22" fmla="*/ 104507 h 382518"/>
                <a:gd name="connsiteX23" fmla="*/ 88701 w 172441"/>
                <a:gd name="connsiteY23" fmla="*/ 137845 h 382518"/>
                <a:gd name="connsiteX24" fmla="*/ 88701 w 172441"/>
                <a:gd name="connsiteY24" fmla="*/ 178326 h 382518"/>
                <a:gd name="connsiteX25" fmla="*/ 86320 w 172441"/>
                <a:gd name="connsiteY25" fmla="*/ 218807 h 382518"/>
                <a:gd name="connsiteX26" fmla="*/ 86320 w 172441"/>
                <a:gd name="connsiteY26" fmla="*/ 256907 h 382518"/>
                <a:gd name="connsiteX27" fmla="*/ 86320 w 172441"/>
                <a:gd name="connsiteY27" fmla="*/ 295007 h 382518"/>
                <a:gd name="connsiteX28" fmla="*/ 91082 w 172441"/>
                <a:gd name="connsiteY28" fmla="*/ 328345 h 382518"/>
                <a:gd name="connsiteX29" fmla="*/ 102989 w 172441"/>
                <a:gd name="connsiteY29" fmla="*/ 359301 h 382518"/>
                <a:gd name="connsiteX30" fmla="*/ 119657 w 172441"/>
                <a:gd name="connsiteY30" fmla="*/ 378351 h 382518"/>
                <a:gd name="connsiteX31" fmla="*/ 152995 w 172441"/>
                <a:gd name="connsiteY31" fmla="*/ 378351 h 382518"/>
                <a:gd name="connsiteX32" fmla="*/ 172045 w 172441"/>
                <a:gd name="connsiteY32" fmla="*/ 361682 h 382518"/>
                <a:gd name="connsiteX33" fmla="*/ 164901 w 172441"/>
                <a:gd name="connsiteY33" fmla="*/ 333107 h 382518"/>
                <a:gd name="connsiteX34" fmla="*/ 152995 w 172441"/>
                <a:gd name="connsiteY34" fmla="*/ 321201 h 382518"/>
                <a:gd name="connsiteX35" fmla="*/ 145851 w 172441"/>
                <a:gd name="connsiteY35" fmla="*/ 292626 h 382518"/>
                <a:gd name="connsiteX36" fmla="*/ 141089 w 172441"/>
                <a:gd name="connsiteY36" fmla="*/ 252145 h 382518"/>
                <a:gd name="connsiteX37" fmla="*/ 139700 w 172441"/>
                <a:gd name="connsiteY37" fmla="*/ 221189 h 382518"/>
                <a:gd name="connsiteX38" fmla="*/ 143470 w 172441"/>
                <a:gd name="connsiteY38" fmla="*/ 185470 h 382518"/>
                <a:gd name="connsiteX39" fmla="*/ 147786 w 172441"/>
                <a:gd name="connsiteY39" fmla="*/ 147370 h 382518"/>
                <a:gd name="connsiteX40" fmla="*/ 152995 w 172441"/>
                <a:gd name="connsiteY40" fmla="*/ 92601 h 382518"/>
                <a:gd name="connsiteX41" fmla="*/ 149225 w 172441"/>
                <a:gd name="connsiteY41" fmla="*/ 53559 h 382518"/>
                <a:gd name="connsiteX42" fmla="*/ 100607 w 172441"/>
                <a:gd name="connsiteY42" fmla="*/ 2560 h 382518"/>
                <a:gd name="connsiteX0" fmla="*/ 100607 w 172441"/>
                <a:gd name="connsiteY0" fmla="*/ 2560 h 382518"/>
                <a:gd name="connsiteX1" fmla="*/ 53429 w 172441"/>
                <a:gd name="connsiteY1" fmla="*/ 9754 h 382518"/>
                <a:gd name="connsiteX2" fmla="*/ 26789 w 172441"/>
                <a:gd name="connsiteY2" fmla="*/ 28307 h 382518"/>
                <a:gd name="connsiteX3" fmla="*/ 10120 w 172441"/>
                <a:gd name="connsiteY3" fmla="*/ 64026 h 382518"/>
                <a:gd name="connsiteX4" fmla="*/ 5357 w 172441"/>
                <a:gd name="connsiteY4" fmla="*/ 97364 h 382518"/>
                <a:gd name="connsiteX5" fmla="*/ 5357 w 172441"/>
                <a:gd name="connsiteY5" fmla="*/ 154514 h 382518"/>
                <a:gd name="connsiteX6" fmla="*/ 5357 w 172441"/>
                <a:gd name="connsiteY6" fmla="*/ 202139 h 382518"/>
                <a:gd name="connsiteX7" fmla="*/ 595 w 172441"/>
                <a:gd name="connsiteY7" fmla="*/ 259289 h 382518"/>
                <a:gd name="connsiteX8" fmla="*/ 595 w 172441"/>
                <a:gd name="connsiteY8" fmla="*/ 311676 h 382518"/>
                <a:gd name="connsiteX9" fmla="*/ 5357 w 172441"/>
                <a:gd name="connsiteY9" fmla="*/ 352157 h 382518"/>
                <a:gd name="connsiteX10" fmla="*/ 17264 w 172441"/>
                <a:gd name="connsiteY10" fmla="*/ 380732 h 382518"/>
                <a:gd name="connsiteX11" fmla="*/ 45839 w 172441"/>
                <a:gd name="connsiteY11" fmla="*/ 378351 h 382518"/>
                <a:gd name="connsiteX12" fmla="*/ 62507 w 172441"/>
                <a:gd name="connsiteY12" fmla="*/ 368826 h 382518"/>
                <a:gd name="connsiteX13" fmla="*/ 67270 w 172441"/>
                <a:gd name="connsiteY13" fmla="*/ 347395 h 382518"/>
                <a:gd name="connsiteX14" fmla="*/ 57745 w 172441"/>
                <a:gd name="connsiteY14" fmla="*/ 318820 h 382518"/>
                <a:gd name="connsiteX15" fmla="*/ 57745 w 172441"/>
                <a:gd name="connsiteY15" fmla="*/ 283101 h 382518"/>
                <a:gd name="connsiteX16" fmla="*/ 62507 w 172441"/>
                <a:gd name="connsiteY16" fmla="*/ 259289 h 382518"/>
                <a:gd name="connsiteX17" fmla="*/ 69651 w 172441"/>
                <a:gd name="connsiteY17" fmla="*/ 228332 h 382518"/>
                <a:gd name="connsiteX18" fmla="*/ 64889 w 172441"/>
                <a:gd name="connsiteY18" fmla="*/ 185470 h 382518"/>
                <a:gd name="connsiteX19" fmla="*/ 62507 w 172441"/>
                <a:gd name="connsiteY19" fmla="*/ 140226 h 382518"/>
                <a:gd name="connsiteX20" fmla="*/ 62507 w 172441"/>
                <a:gd name="connsiteY20" fmla="*/ 104507 h 382518"/>
                <a:gd name="connsiteX21" fmla="*/ 79176 w 172441"/>
                <a:gd name="connsiteY21" fmla="*/ 90220 h 382518"/>
                <a:gd name="connsiteX22" fmla="*/ 95845 w 172441"/>
                <a:gd name="connsiteY22" fmla="*/ 104507 h 382518"/>
                <a:gd name="connsiteX23" fmla="*/ 88701 w 172441"/>
                <a:gd name="connsiteY23" fmla="*/ 137845 h 382518"/>
                <a:gd name="connsiteX24" fmla="*/ 88701 w 172441"/>
                <a:gd name="connsiteY24" fmla="*/ 178326 h 382518"/>
                <a:gd name="connsiteX25" fmla="*/ 86320 w 172441"/>
                <a:gd name="connsiteY25" fmla="*/ 218807 h 382518"/>
                <a:gd name="connsiteX26" fmla="*/ 86320 w 172441"/>
                <a:gd name="connsiteY26" fmla="*/ 256907 h 382518"/>
                <a:gd name="connsiteX27" fmla="*/ 86320 w 172441"/>
                <a:gd name="connsiteY27" fmla="*/ 295007 h 382518"/>
                <a:gd name="connsiteX28" fmla="*/ 91082 w 172441"/>
                <a:gd name="connsiteY28" fmla="*/ 328345 h 382518"/>
                <a:gd name="connsiteX29" fmla="*/ 102989 w 172441"/>
                <a:gd name="connsiteY29" fmla="*/ 359301 h 382518"/>
                <a:gd name="connsiteX30" fmla="*/ 119657 w 172441"/>
                <a:gd name="connsiteY30" fmla="*/ 378351 h 382518"/>
                <a:gd name="connsiteX31" fmla="*/ 152995 w 172441"/>
                <a:gd name="connsiteY31" fmla="*/ 378351 h 382518"/>
                <a:gd name="connsiteX32" fmla="*/ 172045 w 172441"/>
                <a:gd name="connsiteY32" fmla="*/ 361682 h 382518"/>
                <a:gd name="connsiteX33" fmla="*/ 164901 w 172441"/>
                <a:gd name="connsiteY33" fmla="*/ 335935 h 382518"/>
                <a:gd name="connsiteX34" fmla="*/ 152995 w 172441"/>
                <a:gd name="connsiteY34" fmla="*/ 321201 h 382518"/>
                <a:gd name="connsiteX35" fmla="*/ 145851 w 172441"/>
                <a:gd name="connsiteY35" fmla="*/ 292626 h 382518"/>
                <a:gd name="connsiteX36" fmla="*/ 141089 w 172441"/>
                <a:gd name="connsiteY36" fmla="*/ 252145 h 382518"/>
                <a:gd name="connsiteX37" fmla="*/ 139700 w 172441"/>
                <a:gd name="connsiteY37" fmla="*/ 221189 h 382518"/>
                <a:gd name="connsiteX38" fmla="*/ 143470 w 172441"/>
                <a:gd name="connsiteY38" fmla="*/ 185470 h 382518"/>
                <a:gd name="connsiteX39" fmla="*/ 147786 w 172441"/>
                <a:gd name="connsiteY39" fmla="*/ 147370 h 382518"/>
                <a:gd name="connsiteX40" fmla="*/ 152995 w 172441"/>
                <a:gd name="connsiteY40" fmla="*/ 92601 h 382518"/>
                <a:gd name="connsiteX41" fmla="*/ 149225 w 172441"/>
                <a:gd name="connsiteY41" fmla="*/ 53559 h 382518"/>
                <a:gd name="connsiteX42" fmla="*/ 100607 w 172441"/>
                <a:gd name="connsiteY42" fmla="*/ 2560 h 382518"/>
                <a:gd name="connsiteX0" fmla="*/ 100607 w 172441"/>
                <a:gd name="connsiteY0" fmla="*/ 2560 h 381049"/>
                <a:gd name="connsiteX1" fmla="*/ 53429 w 172441"/>
                <a:gd name="connsiteY1" fmla="*/ 9754 h 381049"/>
                <a:gd name="connsiteX2" fmla="*/ 26789 w 172441"/>
                <a:gd name="connsiteY2" fmla="*/ 28307 h 381049"/>
                <a:gd name="connsiteX3" fmla="*/ 10120 w 172441"/>
                <a:gd name="connsiteY3" fmla="*/ 64026 h 381049"/>
                <a:gd name="connsiteX4" fmla="*/ 5357 w 172441"/>
                <a:gd name="connsiteY4" fmla="*/ 97364 h 381049"/>
                <a:gd name="connsiteX5" fmla="*/ 5357 w 172441"/>
                <a:gd name="connsiteY5" fmla="*/ 154514 h 381049"/>
                <a:gd name="connsiteX6" fmla="*/ 5357 w 172441"/>
                <a:gd name="connsiteY6" fmla="*/ 202139 h 381049"/>
                <a:gd name="connsiteX7" fmla="*/ 595 w 172441"/>
                <a:gd name="connsiteY7" fmla="*/ 259289 h 381049"/>
                <a:gd name="connsiteX8" fmla="*/ 595 w 172441"/>
                <a:gd name="connsiteY8" fmla="*/ 311676 h 381049"/>
                <a:gd name="connsiteX9" fmla="*/ 5357 w 172441"/>
                <a:gd name="connsiteY9" fmla="*/ 352157 h 381049"/>
                <a:gd name="connsiteX10" fmla="*/ 17264 w 172441"/>
                <a:gd name="connsiteY10" fmla="*/ 378847 h 381049"/>
                <a:gd name="connsiteX11" fmla="*/ 45839 w 172441"/>
                <a:gd name="connsiteY11" fmla="*/ 378351 h 381049"/>
                <a:gd name="connsiteX12" fmla="*/ 62507 w 172441"/>
                <a:gd name="connsiteY12" fmla="*/ 368826 h 381049"/>
                <a:gd name="connsiteX13" fmla="*/ 67270 w 172441"/>
                <a:gd name="connsiteY13" fmla="*/ 347395 h 381049"/>
                <a:gd name="connsiteX14" fmla="*/ 57745 w 172441"/>
                <a:gd name="connsiteY14" fmla="*/ 318820 h 381049"/>
                <a:gd name="connsiteX15" fmla="*/ 57745 w 172441"/>
                <a:gd name="connsiteY15" fmla="*/ 283101 h 381049"/>
                <a:gd name="connsiteX16" fmla="*/ 62507 w 172441"/>
                <a:gd name="connsiteY16" fmla="*/ 259289 h 381049"/>
                <a:gd name="connsiteX17" fmla="*/ 69651 w 172441"/>
                <a:gd name="connsiteY17" fmla="*/ 228332 h 381049"/>
                <a:gd name="connsiteX18" fmla="*/ 64889 w 172441"/>
                <a:gd name="connsiteY18" fmla="*/ 185470 h 381049"/>
                <a:gd name="connsiteX19" fmla="*/ 62507 w 172441"/>
                <a:gd name="connsiteY19" fmla="*/ 140226 h 381049"/>
                <a:gd name="connsiteX20" fmla="*/ 62507 w 172441"/>
                <a:gd name="connsiteY20" fmla="*/ 104507 h 381049"/>
                <a:gd name="connsiteX21" fmla="*/ 79176 w 172441"/>
                <a:gd name="connsiteY21" fmla="*/ 90220 h 381049"/>
                <a:gd name="connsiteX22" fmla="*/ 95845 w 172441"/>
                <a:gd name="connsiteY22" fmla="*/ 104507 h 381049"/>
                <a:gd name="connsiteX23" fmla="*/ 88701 w 172441"/>
                <a:gd name="connsiteY23" fmla="*/ 137845 h 381049"/>
                <a:gd name="connsiteX24" fmla="*/ 88701 w 172441"/>
                <a:gd name="connsiteY24" fmla="*/ 178326 h 381049"/>
                <a:gd name="connsiteX25" fmla="*/ 86320 w 172441"/>
                <a:gd name="connsiteY25" fmla="*/ 218807 h 381049"/>
                <a:gd name="connsiteX26" fmla="*/ 86320 w 172441"/>
                <a:gd name="connsiteY26" fmla="*/ 256907 h 381049"/>
                <a:gd name="connsiteX27" fmla="*/ 86320 w 172441"/>
                <a:gd name="connsiteY27" fmla="*/ 295007 h 381049"/>
                <a:gd name="connsiteX28" fmla="*/ 91082 w 172441"/>
                <a:gd name="connsiteY28" fmla="*/ 328345 h 381049"/>
                <a:gd name="connsiteX29" fmla="*/ 102989 w 172441"/>
                <a:gd name="connsiteY29" fmla="*/ 359301 h 381049"/>
                <a:gd name="connsiteX30" fmla="*/ 119657 w 172441"/>
                <a:gd name="connsiteY30" fmla="*/ 378351 h 381049"/>
                <a:gd name="connsiteX31" fmla="*/ 152995 w 172441"/>
                <a:gd name="connsiteY31" fmla="*/ 378351 h 381049"/>
                <a:gd name="connsiteX32" fmla="*/ 172045 w 172441"/>
                <a:gd name="connsiteY32" fmla="*/ 361682 h 381049"/>
                <a:gd name="connsiteX33" fmla="*/ 164901 w 172441"/>
                <a:gd name="connsiteY33" fmla="*/ 335935 h 381049"/>
                <a:gd name="connsiteX34" fmla="*/ 152995 w 172441"/>
                <a:gd name="connsiteY34" fmla="*/ 321201 h 381049"/>
                <a:gd name="connsiteX35" fmla="*/ 145851 w 172441"/>
                <a:gd name="connsiteY35" fmla="*/ 292626 h 381049"/>
                <a:gd name="connsiteX36" fmla="*/ 141089 w 172441"/>
                <a:gd name="connsiteY36" fmla="*/ 252145 h 381049"/>
                <a:gd name="connsiteX37" fmla="*/ 139700 w 172441"/>
                <a:gd name="connsiteY37" fmla="*/ 221189 h 381049"/>
                <a:gd name="connsiteX38" fmla="*/ 143470 w 172441"/>
                <a:gd name="connsiteY38" fmla="*/ 185470 h 381049"/>
                <a:gd name="connsiteX39" fmla="*/ 147786 w 172441"/>
                <a:gd name="connsiteY39" fmla="*/ 147370 h 381049"/>
                <a:gd name="connsiteX40" fmla="*/ 152995 w 172441"/>
                <a:gd name="connsiteY40" fmla="*/ 92601 h 381049"/>
                <a:gd name="connsiteX41" fmla="*/ 149225 w 172441"/>
                <a:gd name="connsiteY41" fmla="*/ 53559 h 381049"/>
                <a:gd name="connsiteX42" fmla="*/ 100607 w 172441"/>
                <a:gd name="connsiteY42" fmla="*/ 2560 h 381049"/>
                <a:gd name="connsiteX0" fmla="*/ 100607 w 172441"/>
                <a:gd name="connsiteY0" fmla="*/ 2560 h 381049"/>
                <a:gd name="connsiteX1" fmla="*/ 53429 w 172441"/>
                <a:gd name="connsiteY1" fmla="*/ 9754 h 381049"/>
                <a:gd name="connsiteX2" fmla="*/ 26789 w 172441"/>
                <a:gd name="connsiteY2" fmla="*/ 28307 h 381049"/>
                <a:gd name="connsiteX3" fmla="*/ 10120 w 172441"/>
                <a:gd name="connsiteY3" fmla="*/ 64026 h 381049"/>
                <a:gd name="connsiteX4" fmla="*/ 5357 w 172441"/>
                <a:gd name="connsiteY4" fmla="*/ 97364 h 381049"/>
                <a:gd name="connsiteX5" fmla="*/ 5357 w 172441"/>
                <a:gd name="connsiteY5" fmla="*/ 154514 h 381049"/>
                <a:gd name="connsiteX6" fmla="*/ 5357 w 172441"/>
                <a:gd name="connsiteY6" fmla="*/ 202139 h 381049"/>
                <a:gd name="connsiteX7" fmla="*/ 595 w 172441"/>
                <a:gd name="connsiteY7" fmla="*/ 259289 h 381049"/>
                <a:gd name="connsiteX8" fmla="*/ 595 w 172441"/>
                <a:gd name="connsiteY8" fmla="*/ 311676 h 381049"/>
                <a:gd name="connsiteX9" fmla="*/ 5357 w 172441"/>
                <a:gd name="connsiteY9" fmla="*/ 352157 h 381049"/>
                <a:gd name="connsiteX10" fmla="*/ 17264 w 172441"/>
                <a:gd name="connsiteY10" fmla="*/ 378847 h 381049"/>
                <a:gd name="connsiteX11" fmla="*/ 45839 w 172441"/>
                <a:gd name="connsiteY11" fmla="*/ 378351 h 381049"/>
                <a:gd name="connsiteX12" fmla="*/ 62507 w 172441"/>
                <a:gd name="connsiteY12" fmla="*/ 368826 h 381049"/>
                <a:gd name="connsiteX13" fmla="*/ 67270 w 172441"/>
                <a:gd name="connsiteY13" fmla="*/ 347395 h 381049"/>
                <a:gd name="connsiteX14" fmla="*/ 57745 w 172441"/>
                <a:gd name="connsiteY14" fmla="*/ 318820 h 381049"/>
                <a:gd name="connsiteX15" fmla="*/ 57745 w 172441"/>
                <a:gd name="connsiteY15" fmla="*/ 283101 h 381049"/>
                <a:gd name="connsiteX16" fmla="*/ 62507 w 172441"/>
                <a:gd name="connsiteY16" fmla="*/ 259289 h 381049"/>
                <a:gd name="connsiteX17" fmla="*/ 67766 w 172441"/>
                <a:gd name="connsiteY17" fmla="*/ 228332 h 381049"/>
                <a:gd name="connsiteX18" fmla="*/ 64889 w 172441"/>
                <a:gd name="connsiteY18" fmla="*/ 185470 h 381049"/>
                <a:gd name="connsiteX19" fmla="*/ 62507 w 172441"/>
                <a:gd name="connsiteY19" fmla="*/ 140226 h 381049"/>
                <a:gd name="connsiteX20" fmla="*/ 62507 w 172441"/>
                <a:gd name="connsiteY20" fmla="*/ 104507 h 381049"/>
                <a:gd name="connsiteX21" fmla="*/ 79176 w 172441"/>
                <a:gd name="connsiteY21" fmla="*/ 90220 h 381049"/>
                <a:gd name="connsiteX22" fmla="*/ 95845 w 172441"/>
                <a:gd name="connsiteY22" fmla="*/ 104507 h 381049"/>
                <a:gd name="connsiteX23" fmla="*/ 88701 w 172441"/>
                <a:gd name="connsiteY23" fmla="*/ 137845 h 381049"/>
                <a:gd name="connsiteX24" fmla="*/ 88701 w 172441"/>
                <a:gd name="connsiteY24" fmla="*/ 178326 h 381049"/>
                <a:gd name="connsiteX25" fmla="*/ 86320 w 172441"/>
                <a:gd name="connsiteY25" fmla="*/ 218807 h 381049"/>
                <a:gd name="connsiteX26" fmla="*/ 86320 w 172441"/>
                <a:gd name="connsiteY26" fmla="*/ 256907 h 381049"/>
                <a:gd name="connsiteX27" fmla="*/ 86320 w 172441"/>
                <a:gd name="connsiteY27" fmla="*/ 295007 h 381049"/>
                <a:gd name="connsiteX28" fmla="*/ 91082 w 172441"/>
                <a:gd name="connsiteY28" fmla="*/ 328345 h 381049"/>
                <a:gd name="connsiteX29" fmla="*/ 102989 w 172441"/>
                <a:gd name="connsiteY29" fmla="*/ 359301 h 381049"/>
                <a:gd name="connsiteX30" fmla="*/ 119657 w 172441"/>
                <a:gd name="connsiteY30" fmla="*/ 378351 h 381049"/>
                <a:gd name="connsiteX31" fmla="*/ 152995 w 172441"/>
                <a:gd name="connsiteY31" fmla="*/ 378351 h 381049"/>
                <a:gd name="connsiteX32" fmla="*/ 172045 w 172441"/>
                <a:gd name="connsiteY32" fmla="*/ 361682 h 381049"/>
                <a:gd name="connsiteX33" fmla="*/ 164901 w 172441"/>
                <a:gd name="connsiteY33" fmla="*/ 335935 h 381049"/>
                <a:gd name="connsiteX34" fmla="*/ 152995 w 172441"/>
                <a:gd name="connsiteY34" fmla="*/ 321201 h 381049"/>
                <a:gd name="connsiteX35" fmla="*/ 145851 w 172441"/>
                <a:gd name="connsiteY35" fmla="*/ 292626 h 381049"/>
                <a:gd name="connsiteX36" fmla="*/ 141089 w 172441"/>
                <a:gd name="connsiteY36" fmla="*/ 252145 h 381049"/>
                <a:gd name="connsiteX37" fmla="*/ 139700 w 172441"/>
                <a:gd name="connsiteY37" fmla="*/ 221189 h 381049"/>
                <a:gd name="connsiteX38" fmla="*/ 143470 w 172441"/>
                <a:gd name="connsiteY38" fmla="*/ 185470 h 381049"/>
                <a:gd name="connsiteX39" fmla="*/ 147786 w 172441"/>
                <a:gd name="connsiteY39" fmla="*/ 147370 h 381049"/>
                <a:gd name="connsiteX40" fmla="*/ 152995 w 172441"/>
                <a:gd name="connsiteY40" fmla="*/ 92601 h 381049"/>
                <a:gd name="connsiteX41" fmla="*/ 149225 w 172441"/>
                <a:gd name="connsiteY41" fmla="*/ 53559 h 381049"/>
                <a:gd name="connsiteX42" fmla="*/ 100607 w 172441"/>
                <a:gd name="connsiteY42" fmla="*/ 2560 h 381049"/>
                <a:gd name="connsiteX0" fmla="*/ 100607 w 172441"/>
                <a:gd name="connsiteY0" fmla="*/ 2560 h 381049"/>
                <a:gd name="connsiteX1" fmla="*/ 53429 w 172441"/>
                <a:gd name="connsiteY1" fmla="*/ 9754 h 381049"/>
                <a:gd name="connsiteX2" fmla="*/ 26789 w 172441"/>
                <a:gd name="connsiteY2" fmla="*/ 28307 h 381049"/>
                <a:gd name="connsiteX3" fmla="*/ 10120 w 172441"/>
                <a:gd name="connsiteY3" fmla="*/ 64026 h 381049"/>
                <a:gd name="connsiteX4" fmla="*/ 5357 w 172441"/>
                <a:gd name="connsiteY4" fmla="*/ 97364 h 381049"/>
                <a:gd name="connsiteX5" fmla="*/ 5357 w 172441"/>
                <a:gd name="connsiteY5" fmla="*/ 154514 h 381049"/>
                <a:gd name="connsiteX6" fmla="*/ 5357 w 172441"/>
                <a:gd name="connsiteY6" fmla="*/ 202139 h 381049"/>
                <a:gd name="connsiteX7" fmla="*/ 595 w 172441"/>
                <a:gd name="connsiteY7" fmla="*/ 259289 h 381049"/>
                <a:gd name="connsiteX8" fmla="*/ 595 w 172441"/>
                <a:gd name="connsiteY8" fmla="*/ 311676 h 381049"/>
                <a:gd name="connsiteX9" fmla="*/ 5357 w 172441"/>
                <a:gd name="connsiteY9" fmla="*/ 352157 h 381049"/>
                <a:gd name="connsiteX10" fmla="*/ 17264 w 172441"/>
                <a:gd name="connsiteY10" fmla="*/ 378847 h 381049"/>
                <a:gd name="connsiteX11" fmla="*/ 45839 w 172441"/>
                <a:gd name="connsiteY11" fmla="*/ 378351 h 381049"/>
                <a:gd name="connsiteX12" fmla="*/ 62507 w 172441"/>
                <a:gd name="connsiteY12" fmla="*/ 368826 h 381049"/>
                <a:gd name="connsiteX13" fmla="*/ 67270 w 172441"/>
                <a:gd name="connsiteY13" fmla="*/ 347395 h 381049"/>
                <a:gd name="connsiteX14" fmla="*/ 57745 w 172441"/>
                <a:gd name="connsiteY14" fmla="*/ 318820 h 381049"/>
                <a:gd name="connsiteX15" fmla="*/ 57745 w 172441"/>
                <a:gd name="connsiteY15" fmla="*/ 283101 h 381049"/>
                <a:gd name="connsiteX16" fmla="*/ 62507 w 172441"/>
                <a:gd name="connsiteY16" fmla="*/ 259289 h 381049"/>
                <a:gd name="connsiteX17" fmla="*/ 67766 w 172441"/>
                <a:gd name="connsiteY17" fmla="*/ 228332 h 381049"/>
                <a:gd name="connsiteX18" fmla="*/ 64889 w 172441"/>
                <a:gd name="connsiteY18" fmla="*/ 185470 h 381049"/>
                <a:gd name="connsiteX19" fmla="*/ 62507 w 172441"/>
                <a:gd name="connsiteY19" fmla="*/ 140226 h 381049"/>
                <a:gd name="connsiteX20" fmla="*/ 62507 w 172441"/>
                <a:gd name="connsiteY20" fmla="*/ 104507 h 381049"/>
                <a:gd name="connsiteX21" fmla="*/ 79176 w 172441"/>
                <a:gd name="connsiteY21" fmla="*/ 90220 h 381049"/>
                <a:gd name="connsiteX22" fmla="*/ 95845 w 172441"/>
                <a:gd name="connsiteY22" fmla="*/ 104507 h 381049"/>
                <a:gd name="connsiteX23" fmla="*/ 91529 w 172441"/>
                <a:gd name="connsiteY23" fmla="*/ 137845 h 381049"/>
                <a:gd name="connsiteX24" fmla="*/ 88701 w 172441"/>
                <a:gd name="connsiteY24" fmla="*/ 178326 h 381049"/>
                <a:gd name="connsiteX25" fmla="*/ 86320 w 172441"/>
                <a:gd name="connsiteY25" fmla="*/ 218807 h 381049"/>
                <a:gd name="connsiteX26" fmla="*/ 86320 w 172441"/>
                <a:gd name="connsiteY26" fmla="*/ 256907 h 381049"/>
                <a:gd name="connsiteX27" fmla="*/ 86320 w 172441"/>
                <a:gd name="connsiteY27" fmla="*/ 295007 h 381049"/>
                <a:gd name="connsiteX28" fmla="*/ 91082 w 172441"/>
                <a:gd name="connsiteY28" fmla="*/ 328345 h 381049"/>
                <a:gd name="connsiteX29" fmla="*/ 102989 w 172441"/>
                <a:gd name="connsiteY29" fmla="*/ 359301 h 381049"/>
                <a:gd name="connsiteX30" fmla="*/ 119657 w 172441"/>
                <a:gd name="connsiteY30" fmla="*/ 378351 h 381049"/>
                <a:gd name="connsiteX31" fmla="*/ 152995 w 172441"/>
                <a:gd name="connsiteY31" fmla="*/ 378351 h 381049"/>
                <a:gd name="connsiteX32" fmla="*/ 172045 w 172441"/>
                <a:gd name="connsiteY32" fmla="*/ 361682 h 381049"/>
                <a:gd name="connsiteX33" fmla="*/ 164901 w 172441"/>
                <a:gd name="connsiteY33" fmla="*/ 335935 h 381049"/>
                <a:gd name="connsiteX34" fmla="*/ 152995 w 172441"/>
                <a:gd name="connsiteY34" fmla="*/ 321201 h 381049"/>
                <a:gd name="connsiteX35" fmla="*/ 145851 w 172441"/>
                <a:gd name="connsiteY35" fmla="*/ 292626 h 381049"/>
                <a:gd name="connsiteX36" fmla="*/ 141089 w 172441"/>
                <a:gd name="connsiteY36" fmla="*/ 252145 h 381049"/>
                <a:gd name="connsiteX37" fmla="*/ 139700 w 172441"/>
                <a:gd name="connsiteY37" fmla="*/ 221189 h 381049"/>
                <a:gd name="connsiteX38" fmla="*/ 143470 w 172441"/>
                <a:gd name="connsiteY38" fmla="*/ 185470 h 381049"/>
                <a:gd name="connsiteX39" fmla="*/ 147786 w 172441"/>
                <a:gd name="connsiteY39" fmla="*/ 147370 h 381049"/>
                <a:gd name="connsiteX40" fmla="*/ 152995 w 172441"/>
                <a:gd name="connsiteY40" fmla="*/ 92601 h 381049"/>
                <a:gd name="connsiteX41" fmla="*/ 149225 w 172441"/>
                <a:gd name="connsiteY41" fmla="*/ 53559 h 381049"/>
                <a:gd name="connsiteX42" fmla="*/ 100607 w 172441"/>
                <a:gd name="connsiteY42" fmla="*/ 2560 h 381049"/>
                <a:gd name="connsiteX0" fmla="*/ 100607 w 172441"/>
                <a:gd name="connsiteY0" fmla="*/ 3028 h 381517"/>
                <a:gd name="connsiteX1" fmla="*/ 56257 w 172441"/>
                <a:gd name="connsiteY1" fmla="*/ 8337 h 381517"/>
                <a:gd name="connsiteX2" fmla="*/ 26789 w 172441"/>
                <a:gd name="connsiteY2" fmla="*/ 28775 h 381517"/>
                <a:gd name="connsiteX3" fmla="*/ 10120 w 172441"/>
                <a:gd name="connsiteY3" fmla="*/ 64494 h 381517"/>
                <a:gd name="connsiteX4" fmla="*/ 5357 w 172441"/>
                <a:gd name="connsiteY4" fmla="*/ 97832 h 381517"/>
                <a:gd name="connsiteX5" fmla="*/ 5357 w 172441"/>
                <a:gd name="connsiteY5" fmla="*/ 154982 h 381517"/>
                <a:gd name="connsiteX6" fmla="*/ 5357 w 172441"/>
                <a:gd name="connsiteY6" fmla="*/ 202607 h 381517"/>
                <a:gd name="connsiteX7" fmla="*/ 595 w 172441"/>
                <a:gd name="connsiteY7" fmla="*/ 259757 h 381517"/>
                <a:gd name="connsiteX8" fmla="*/ 595 w 172441"/>
                <a:gd name="connsiteY8" fmla="*/ 312144 h 381517"/>
                <a:gd name="connsiteX9" fmla="*/ 5357 w 172441"/>
                <a:gd name="connsiteY9" fmla="*/ 352625 h 381517"/>
                <a:gd name="connsiteX10" fmla="*/ 17264 w 172441"/>
                <a:gd name="connsiteY10" fmla="*/ 379315 h 381517"/>
                <a:gd name="connsiteX11" fmla="*/ 45839 w 172441"/>
                <a:gd name="connsiteY11" fmla="*/ 378819 h 381517"/>
                <a:gd name="connsiteX12" fmla="*/ 62507 w 172441"/>
                <a:gd name="connsiteY12" fmla="*/ 369294 h 381517"/>
                <a:gd name="connsiteX13" fmla="*/ 67270 w 172441"/>
                <a:gd name="connsiteY13" fmla="*/ 347863 h 381517"/>
                <a:gd name="connsiteX14" fmla="*/ 57745 w 172441"/>
                <a:gd name="connsiteY14" fmla="*/ 319288 h 381517"/>
                <a:gd name="connsiteX15" fmla="*/ 57745 w 172441"/>
                <a:gd name="connsiteY15" fmla="*/ 283569 h 381517"/>
                <a:gd name="connsiteX16" fmla="*/ 62507 w 172441"/>
                <a:gd name="connsiteY16" fmla="*/ 259757 h 381517"/>
                <a:gd name="connsiteX17" fmla="*/ 67766 w 172441"/>
                <a:gd name="connsiteY17" fmla="*/ 228800 h 381517"/>
                <a:gd name="connsiteX18" fmla="*/ 64889 w 172441"/>
                <a:gd name="connsiteY18" fmla="*/ 185938 h 381517"/>
                <a:gd name="connsiteX19" fmla="*/ 62507 w 172441"/>
                <a:gd name="connsiteY19" fmla="*/ 140694 h 381517"/>
                <a:gd name="connsiteX20" fmla="*/ 62507 w 172441"/>
                <a:gd name="connsiteY20" fmla="*/ 104975 h 381517"/>
                <a:gd name="connsiteX21" fmla="*/ 79176 w 172441"/>
                <a:gd name="connsiteY21" fmla="*/ 90688 h 381517"/>
                <a:gd name="connsiteX22" fmla="*/ 95845 w 172441"/>
                <a:gd name="connsiteY22" fmla="*/ 104975 h 381517"/>
                <a:gd name="connsiteX23" fmla="*/ 91529 w 172441"/>
                <a:gd name="connsiteY23" fmla="*/ 138313 h 381517"/>
                <a:gd name="connsiteX24" fmla="*/ 88701 w 172441"/>
                <a:gd name="connsiteY24" fmla="*/ 178794 h 381517"/>
                <a:gd name="connsiteX25" fmla="*/ 86320 w 172441"/>
                <a:gd name="connsiteY25" fmla="*/ 219275 h 381517"/>
                <a:gd name="connsiteX26" fmla="*/ 86320 w 172441"/>
                <a:gd name="connsiteY26" fmla="*/ 257375 h 381517"/>
                <a:gd name="connsiteX27" fmla="*/ 86320 w 172441"/>
                <a:gd name="connsiteY27" fmla="*/ 295475 h 381517"/>
                <a:gd name="connsiteX28" fmla="*/ 91082 w 172441"/>
                <a:gd name="connsiteY28" fmla="*/ 328813 h 381517"/>
                <a:gd name="connsiteX29" fmla="*/ 102989 w 172441"/>
                <a:gd name="connsiteY29" fmla="*/ 359769 h 381517"/>
                <a:gd name="connsiteX30" fmla="*/ 119657 w 172441"/>
                <a:gd name="connsiteY30" fmla="*/ 378819 h 381517"/>
                <a:gd name="connsiteX31" fmla="*/ 152995 w 172441"/>
                <a:gd name="connsiteY31" fmla="*/ 378819 h 381517"/>
                <a:gd name="connsiteX32" fmla="*/ 172045 w 172441"/>
                <a:gd name="connsiteY32" fmla="*/ 362150 h 381517"/>
                <a:gd name="connsiteX33" fmla="*/ 164901 w 172441"/>
                <a:gd name="connsiteY33" fmla="*/ 336403 h 381517"/>
                <a:gd name="connsiteX34" fmla="*/ 152995 w 172441"/>
                <a:gd name="connsiteY34" fmla="*/ 321669 h 381517"/>
                <a:gd name="connsiteX35" fmla="*/ 145851 w 172441"/>
                <a:gd name="connsiteY35" fmla="*/ 293094 h 381517"/>
                <a:gd name="connsiteX36" fmla="*/ 141089 w 172441"/>
                <a:gd name="connsiteY36" fmla="*/ 252613 h 381517"/>
                <a:gd name="connsiteX37" fmla="*/ 139700 w 172441"/>
                <a:gd name="connsiteY37" fmla="*/ 221657 h 381517"/>
                <a:gd name="connsiteX38" fmla="*/ 143470 w 172441"/>
                <a:gd name="connsiteY38" fmla="*/ 185938 h 381517"/>
                <a:gd name="connsiteX39" fmla="*/ 147786 w 172441"/>
                <a:gd name="connsiteY39" fmla="*/ 147838 h 381517"/>
                <a:gd name="connsiteX40" fmla="*/ 152995 w 172441"/>
                <a:gd name="connsiteY40" fmla="*/ 93069 h 381517"/>
                <a:gd name="connsiteX41" fmla="*/ 149225 w 172441"/>
                <a:gd name="connsiteY41" fmla="*/ 54027 h 381517"/>
                <a:gd name="connsiteX42" fmla="*/ 100607 w 172441"/>
                <a:gd name="connsiteY42" fmla="*/ 3028 h 381517"/>
                <a:gd name="connsiteX0" fmla="*/ 100607 w 172441"/>
                <a:gd name="connsiteY0" fmla="*/ 1750 h 380239"/>
                <a:gd name="connsiteX1" fmla="*/ 56257 w 172441"/>
                <a:gd name="connsiteY1" fmla="*/ 7059 h 380239"/>
                <a:gd name="connsiteX2" fmla="*/ 26789 w 172441"/>
                <a:gd name="connsiteY2" fmla="*/ 27497 h 380239"/>
                <a:gd name="connsiteX3" fmla="*/ 10120 w 172441"/>
                <a:gd name="connsiteY3" fmla="*/ 63216 h 380239"/>
                <a:gd name="connsiteX4" fmla="*/ 5357 w 172441"/>
                <a:gd name="connsiteY4" fmla="*/ 96554 h 380239"/>
                <a:gd name="connsiteX5" fmla="*/ 5357 w 172441"/>
                <a:gd name="connsiteY5" fmla="*/ 153704 h 380239"/>
                <a:gd name="connsiteX6" fmla="*/ 5357 w 172441"/>
                <a:gd name="connsiteY6" fmla="*/ 201329 h 380239"/>
                <a:gd name="connsiteX7" fmla="*/ 595 w 172441"/>
                <a:gd name="connsiteY7" fmla="*/ 258479 h 380239"/>
                <a:gd name="connsiteX8" fmla="*/ 595 w 172441"/>
                <a:gd name="connsiteY8" fmla="*/ 310866 h 380239"/>
                <a:gd name="connsiteX9" fmla="*/ 5357 w 172441"/>
                <a:gd name="connsiteY9" fmla="*/ 351347 h 380239"/>
                <a:gd name="connsiteX10" fmla="*/ 17264 w 172441"/>
                <a:gd name="connsiteY10" fmla="*/ 378037 h 380239"/>
                <a:gd name="connsiteX11" fmla="*/ 45839 w 172441"/>
                <a:gd name="connsiteY11" fmla="*/ 377541 h 380239"/>
                <a:gd name="connsiteX12" fmla="*/ 62507 w 172441"/>
                <a:gd name="connsiteY12" fmla="*/ 368016 h 380239"/>
                <a:gd name="connsiteX13" fmla="*/ 67270 w 172441"/>
                <a:gd name="connsiteY13" fmla="*/ 346585 h 380239"/>
                <a:gd name="connsiteX14" fmla="*/ 57745 w 172441"/>
                <a:gd name="connsiteY14" fmla="*/ 318010 h 380239"/>
                <a:gd name="connsiteX15" fmla="*/ 57745 w 172441"/>
                <a:gd name="connsiteY15" fmla="*/ 282291 h 380239"/>
                <a:gd name="connsiteX16" fmla="*/ 62507 w 172441"/>
                <a:gd name="connsiteY16" fmla="*/ 258479 h 380239"/>
                <a:gd name="connsiteX17" fmla="*/ 67766 w 172441"/>
                <a:gd name="connsiteY17" fmla="*/ 227522 h 380239"/>
                <a:gd name="connsiteX18" fmla="*/ 64889 w 172441"/>
                <a:gd name="connsiteY18" fmla="*/ 184660 h 380239"/>
                <a:gd name="connsiteX19" fmla="*/ 62507 w 172441"/>
                <a:gd name="connsiteY19" fmla="*/ 139416 h 380239"/>
                <a:gd name="connsiteX20" fmla="*/ 62507 w 172441"/>
                <a:gd name="connsiteY20" fmla="*/ 103697 h 380239"/>
                <a:gd name="connsiteX21" fmla="*/ 79176 w 172441"/>
                <a:gd name="connsiteY21" fmla="*/ 89410 h 380239"/>
                <a:gd name="connsiteX22" fmla="*/ 95845 w 172441"/>
                <a:gd name="connsiteY22" fmla="*/ 103697 h 380239"/>
                <a:gd name="connsiteX23" fmla="*/ 91529 w 172441"/>
                <a:gd name="connsiteY23" fmla="*/ 137035 h 380239"/>
                <a:gd name="connsiteX24" fmla="*/ 88701 w 172441"/>
                <a:gd name="connsiteY24" fmla="*/ 177516 h 380239"/>
                <a:gd name="connsiteX25" fmla="*/ 86320 w 172441"/>
                <a:gd name="connsiteY25" fmla="*/ 217997 h 380239"/>
                <a:gd name="connsiteX26" fmla="*/ 86320 w 172441"/>
                <a:gd name="connsiteY26" fmla="*/ 256097 h 380239"/>
                <a:gd name="connsiteX27" fmla="*/ 86320 w 172441"/>
                <a:gd name="connsiteY27" fmla="*/ 294197 h 380239"/>
                <a:gd name="connsiteX28" fmla="*/ 91082 w 172441"/>
                <a:gd name="connsiteY28" fmla="*/ 327535 h 380239"/>
                <a:gd name="connsiteX29" fmla="*/ 102989 w 172441"/>
                <a:gd name="connsiteY29" fmla="*/ 358491 h 380239"/>
                <a:gd name="connsiteX30" fmla="*/ 119657 w 172441"/>
                <a:gd name="connsiteY30" fmla="*/ 377541 h 380239"/>
                <a:gd name="connsiteX31" fmla="*/ 152995 w 172441"/>
                <a:gd name="connsiteY31" fmla="*/ 377541 h 380239"/>
                <a:gd name="connsiteX32" fmla="*/ 172045 w 172441"/>
                <a:gd name="connsiteY32" fmla="*/ 360872 h 380239"/>
                <a:gd name="connsiteX33" fmla="*/ 164901 w 172441"/>
                <a:gd name="connsiteY33" fmla="*/ 335125 h 380239"/>
                <a:gd name="connsiteX34" fmla="*/ 152995 w 172441"/>
                <a:gd name="connsiteY34" fmla="*/ 320391 h 380239"/>
                <a:gd name="connsiteX35" fmla="*/ 145851 w 172441"/>
                <a:gd name="connsiteY35" fmla="*/ 291816 h 380239"/>
                <a:gd name="connsiteX36" fmla="*/ 141089 w 172441"/>
                <a:gd name="connsiteY36" fmla="*/ 251335 h 380239"/>
                <a:gd name="connsiteX37" fmla="*/ 139700 w 172441"/>
                <a:gd name="connsiteY37" fmla="*/ 220379 h 380239"/>
                <a:gd name="connsiteX38" fmla="*/ 143470 w 172441"/>
                <a:gd name="connsiteY38" fmla="*/ 184660 h 380239"/>
                <a:gd name="connsiteX39" fmla="*/ 147786 w 172441"/>
                <a:gd name="connsiteY39" fmla="*/ 146560 h 380239"/>
                <a:gd name="connsiteX40" fmla="*/ 152995 w 172441"/>
                <a:gd name="connsiteY40" fmla="*/ 91791 h 380239"/>
                <a:gd name="connsiteX41" fmla="*/ 146701 w 172441"/>
                <a:gd name="connsiteY41" fmla="*/ 35085 h 380239"/>
                <a:gd name="connsiteX42" fmla="*/ 100607 w 172441"/>
                <a:gd name="connsiteY42" fmla="*/ 1750 h 380239"/>
                <a:gd name="connsiteX0" fmla="*/ 100607 w 172441"/>
                <a:gd name="connsiteY0" fmla="*/ 1627 h 380116"/>
                <a:gd name="connsiteX1" fmla="*/ 56257 w 172441"/>
                <a:gd name="connsiteY1" fmla="*/ 6936 h 380116"/>
                <a:gd name="connsiteX2" fmla="*/ 26789 w 172441"/>
                <a:gd name="connsiteY2" fmla="*/ 22326 h 380116"/>
                <a:gd name="connsiteX3" fmla="*/ 10120 w 172441"/>
                <a:gd name="connsiteY3" fmla="*/ 63093 h 380116"/>
                <a:gd name="connsiteX4" fmla="*/ 5357 w 172441"/>
                <a:gd name="connsiteY4" fmla="*/ 96431 h 380116"/>
                <a:gd name="connsiteX5" fmla="*/ 5357 w 172441"/>
                <a:gd name="connsiteY5" fmla="*/ 153581 h 380116"/>
                <a:gd name="connsiteX6" fmla="*/ 5357 w 172441"/>
                <a:gd name="connsiteY6" fmla="*/ 201206 h 380116"/>
                <a:gd name="connsiteX7" fmla="*/ 595 w 172441"/>
                <a:gd name="connsiteY7" fmla="*/ 258356 h 380116"/>
                <a:gd name="connsiteX8" fmla="*/ 595 w 172441"/>
                <a:gd name="connsiteY8" fmla="*/ 310743 h 380116"/>
                <a:gd name="connsiteX9" fmla="*/ 5357 w 172441"/>
                <a:gd name="connsiteY9" fmla="*/ 351224 h 380116"/>
                <a:gd name="connsiteX10" fmla="*/ 17264 w 172441"/>
                <a:gd name="connsiteY10" fmla="*/ 377914 h 380116"/>
                <a:gd name="connsiteX11" fmla="*/ 45839 w 172441"/>
                <a:gd name="connsiteY11" fmla="*/ 377418 h 380116"/>
                <a:gd name="connsiteX12" fmla="*/ 62507 w 172441"/>
                <a:gd name="connsiteY12" fmla="*/ 367893 h 380116"/>
                <a:gd name="connsiteX13" fmla="*/ 67270 w 172441"/>
                <a:gd name="connsiteY13" fmla="*/ 346462 h 380116"/>
                <a:gd name="connsiteX14" fmla="*/ 57745 w 172441"/>
                <a:gd name="connsiteY14" fmla="*/ 317887 h 380116"/>
                <a:gd name="connsiteX15" fmla="*/ 57745 w 172441"/>
                <a:gd name="connsiteY15" fmla="*/ 282168 h 380116"/>
                <a:gd name="connsiteX16" fmla="*/ 62507 w 172441"/>
                <a:gd name="connsiteY16" fmla="*/ 258356 h 380116"/>
                <a:gd name="connsiteX17" fmla="*/ 67766 w 172441"/>
                <a:gd name="connsiteY17" fmla="*/ 227399 h 380116"/>
                <a:gd name="connsiteX18" fmla="*/ 64889 w 172441"/>
                <a:gd name="connsiteY18" fmla="*/ 184537 h 380116"/>
                <a:gd name="connsiteX19" fmla="*/ 62507 w 172441"/>
                <a:gd name="connsiteY19" fmla="*/ 139293 h 380116"/>
                <a:gd name="connsiteX20" fmla="*/ 62507 w 172441"/>
                <a:gd name="connsiteY20" fmla="*/ 103574 h 380116"/>
                <a:gd name="connsiteX21" fmla="*/ 79176 w 172441"/>
                <a:gd name="connsiteY21" fmla="*/ 89287 h 380116"/>
                <a:gd name="connsiteX22" fmla="*/ 95845 w 172441"/>
                <a:gd name="connsiteY22" fmla="*/ 103574 h 380116"/>
                <a:gd name="connsiteX23" fmla="*/ 91529 w 172441"/>
                <a:gd name="connsiteY23" fmla="*/ 136912 h 380116"/>
                <a:gd name="connsiteX24" fmla="*/ 88701 w 172441"/>
                <a:gd name="connsiteY24" fmla="*/ 177393 h 380116"/>
                <a:gd name="connsiteX25" fmla="*/ 86320 w 172441"/>
                <a:gd name="connsiteY25" fmla="*/ 217874 h 380116"/>
                <a:gd name="connsiteX26" fmla="*/ 86320 w 172441"/>
                <a:gd name="connsiteY26" fmla="*/ 255974 h 380116"/>
                <a:gd name="connsiteX27" fmla="*/ 86320 w 172441"/>
                <a:gd name="connsiteY27" fmla="*/ 294074 h 380116"/>
                <a:gd name="connsiteX28" fmla="*/ 91082 w 172441"/>
                <a:gd name="connsiteY28" fmla="*/ 327412 h 380116"/>
                <a:gd name="connsiteX29" fmla="*/ 102989 w 172441"/>
                <a:gd name="connsiteY29" fmla="*/ 358368 h 380116"/>
                <a:gd name="connsiteX30" fmla="*/ 119657 w 172441"/>
                <a:gd name="connsiteY30" fmla="*/ 377418 h 380116"/>
                <a:gd name="connsiteX31" fmla="*/ 152995 w 172441"/>
                <a:gd name="connsiteY31" fmla="*/ 377418 h 380116"/>
                <a:gd name="connsiteX32" fmla="*/ 172045 w 172441"/>
                <a:gd name="connsiteY32" fmla="*/ 360749 h 380116"/>
                <a:gd name="connsiteX33" fmla="*/ 164901 w 172441"/>
                <a:gd name="connsiteY33" fmla="*/ 335002 h 380116"/>
                <a:gd name="connsiteX34" fmla="*/ 152995 w 172441"/>
                <a:gd name="connsiteY34" fmla="*/ 320268 h 380116"/>
                <a:gd name="connsiteX35" fmla="*/ 145851 w 172441"/>
                <a:gd name="connsiteY35" fmla="*/ 291693 h 380116"/>
                <a:gd name="connsiteX36" fmla="*/ 141089 w 172441"/>
                <a:gd name="connsiteY36" fmla="*/ 251212 h 380116"/>
                <a:gd name="connsiteX37" fmla="*/ 139700 w 172441"/>
                <a:gd name="connsiteY37" fmla="*/ 220256 h 380116"/>
                <a:gd name="connsiteX38" fmla="*/ 143470 w 172441"/>
                <a:gd name="connsiteY38" fmla="*/ 184537 h 380116"/>
                <a:gd name="connsiteX39" fmla="*/ 147786 w 172441"/>
                <a:gd name="connsiteY39" fmla="*/ 146437 h 380116"/>
                <a:gd name="connsiteX40" fmla="*/ 152995 w 172441"/>
                <a:gd name="connsiteY40" fmla="*/ 91668 h 380116"/>
                <a:gd name="connsiteX41" fmla="*/ 146701 w 172441"/>
                <a:gd name="connsiteY41" fmla="*/ 34962 h 380116"/>
                <a:gd name="connsiteX42" fmla="*/ 100607 w 172441"/>
                <a:gd name="connsiteY42" fmla="*/ 1627 h 3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2441" h="380116">
                  <a:moveTo>
                    <a:pt x="100607" y="1627"/>
                  </a:moveTo>
                  <a:cubicBezTo>
                    <a:pt x="85533" y="-3044"/>
                    <a:pt x="68560" y="3486"/>
                    <a:pt x="56257" y="6936"/>
                  </a:cubicBezTo>
                  <a:cubicBezTo>
                    <a:pt x="43954" y="10386"/>
                    <a:pt x="34479" y="12967"/>
                    <a:pt x="26789" y="22326"/>
                  </a:cubicBezTo>
                  <a:cubicBezTo>
                    <a:pt x="19100" y="31686"/>
                    <a:pt x="13692" y="50742"/>
                    <a:pt x="10120" y="63093"/>
                  </a:cubicBezTo>
                  <a:cubicBezTo>
                    <a:pt x="6548" y="75444"/>
                    <a:pt x="6151" y="81350"/>
                    <a:pt x="5357" y="96431"/>
                  </a:cubicBezTo>
                  <a:cubicBezTo>
                    <a:pt x="4563" y="111512"/>
                    <a:pt x="5357" y="153581"/>
                    <a:pt x="5357" y="153581"/>
                  </a:cubicBezTo>
                  <a:cubicBezTo>
                    <a:pt x="5357" y="171043"/>
                    <a:pt x="6151" y="183744"/>
                    <a:pt x="5357" y="201206"/>
                  </a:cubicBezTo>
                  <a:cubicBezTo>
                    <a:pt x="4563" y="218668"/>
                    <a:pt x="1389" y="240100"/>
                    <a:pt x="595" y="258356"/>
                  </a:cubicBezTo>
                  <a:cubicBezTo>
                    <a:pt x="-199" y="276612"/>
                    <a:pt x="-199" y="295265"/>
                    <a:pt x="595" y="310743"/>
                  </a:cubicBezTo>
                  <a:cubicBezTo>
                    <a:pt x="1389" y="326221"/>
                    <a:pt x="2579" y="340029"/>
                    <a:pt x="5357" y="351224"/>
                  </a:cubicBezTo>
                  <a:cubicBezTo>
                    <a:pt x="8135" y="362419"/>
                    <a:pt x="10517" y="373548"/>
                    <a:pt x="17264" y="377914"/>
                  </a:cubicBezTo>
                  <a:cubicBezTo>
                    <a:pt x="24011" y="382280"/>
                    <a:pt x="38299" y="379088"/>
                    <a:pt x="45839" y="377418"/>
                  </a:cubicBezTo>
                  <a:cubicBezTo>
                    <a:pt x="53380" y="375748"/>
                    <a:pt x="58935" y="373052"/>
                    <a:pt x="62507" y="367893"/>
                  </a:cubicBezTo>
                  <a:cubicBezTo>
                    <a:pt x="66079" y="362734"/>
                    <a:pt x="68064" y="354796"/>
                    <a:pt x="67270" y="346462"/>
                  </a:cubicBezTo>
                  <a:cubicBezTo>
                    <a:pt x="66476" y="338128"/>
                    <a:pt x="59332" y="328603"/>
                    <a:pt x="57745" y="317887"/>
                  </a:cubicBezTo>
                  <a:cubicBezTo>
                    <a:pt x="56158" y="307171"/>
                    <a:pt x="56951" y="292090"/>
                    <a:pt x="57745" y="282168"/>
                  </a:cubicBezTo>
                  <a:cubicBezTo>
                    <a:pt x="58539" y="272246"/>
                    <a:pt x="60837" y="267484"/>
                    <a:pt x="62507" y="258356"/>
                  </a:cubicBezTo>
                  <a:cubicBezTo>
                    <a:pt x="64177" y="249228"/>
                    <a:pt x="67369" y="239702"/>
                    <a:pt x="67766" y="227399"/>
                  </a:cubicBezTo>
                  <a:cubicBezTo>
                    <a:pt x="68163" y="215096"/>
                    <a:pt x="65765" y="199221"/>
                    <a:pt x="64889" y="184537"/>
                  </a:cubicBezTo>
                  <a:cubicBezTo>
                    <a:pt x="64013" y="169853"/>
                    <a:pt x="62904" y="152787"/>
                    <a:pt x="62507" y="139293"/>
                  </a:cubicBezTo>
                  <a:cubicBezTo>
                    <a:pt x="62110" y="125799"/>
                    <a:pt x="59729" y="111908"/>
                    <a:pt x="62507" y="103574"/>
                  </a:cubicBezTo>
                  <a:cubicBezTo>
                    <a:pt x="65285" y="95240"/>
                    <a:pt x="73620" y="89287"/>
                    <a:pt x="79176" y="89287"/>
                  </a:cubicBezTo>
                  <a:cubicBezTo>
                    <a:pt x="84732" y="89287"/>
                    <a:pt x="93786" y="95637"/>
                    <a:pt x="95845" y="103574"/>
                  </a:cubicBezTo>
                  <a:cubicBezTo>
                    <a:pt x="97904" y="111512"/>
                    <a:pt x="92720" y="124609"/>
                    <a:pt x="91529" y="136912"/>
                  </a:cubicBezTo>
                  <a:cubicBezTo>
                    <a:pt x="90338" y="149215"/>
                    <a:pt x="89569" y="163899"/>
                    <a:pt x="88701" y="177393"/>
                  </a:cubicBezTo>
                  <a:cubicBezTo>
                    <a:pt x="87833" y="190887"/>
                    <a:pt x="86717" y="204777"/>
                    <a:pt x="86320" y="217874"/>
                  </a:cubicBezTo>
                  <a:cubicBezTo>
                    <a:pt x="85923" y="230971"/>
                    <a:pt x="86320" y="255974"/>
                    <a:pt x="86320" y="255974"/>
                  </a:cubicBezTo>
                  <a:cubicBezTo>
                    <a:pt x="86320" y="268674"/>
                    <a:pt x="85526" y="282168"/>
                    <a:pt x="86320" y="294074"/>
                  </a:cubicBezTo>
                  <a:cubicBezTo>
                    <a:pt x="87114" y="305980"/>
                    <a:pt x="88304" y="316696"/>
                    <a:pt x="91082" y="327412"/>
                  </a:cubicBezTo>
                  <a:cubicBezTo>
                    <a:pt x="93860" y="338128"/>
                    <a:pt x="98227" y="350034"/>
                    <a:pt x="102989" y="358368"/>
                  </a:cubicBezTo>
                  <a:cubicBezTo>
                    <a:pt x="107751" y="366702"/>
                    <a:pt x="111323" y="374243"/>
                    <a:pt x="119657" y="377418"/>
                  </a:cubicBezTo>
                  <a:cubicBezTo>
                    <a:pt x="127991" y="380593"/>
                    <a:pt x="144264" y="380196"/>
                    <a:pt x="152995" y="377418"/>
                  </a:cubicBezTo>
                  <a:cubicBezTo>
                    <a:pt x="161726" y="374640"/>
                    <a:pt x="170061" y="367818"/>
                    <a:pt x="172045" y="360749"/>
                  </a:cubicBezTo>
                  <a:cubicBezTo>
                    <a:pt x="174029" y="353680"/>
                    <a:pt x="168076" y="341749"/>
                    <a:pt x="164901" y="335002"/>
                  </a:cubicBezTo>
                  <a:cubicBezTo>
                    <a:pt x="161726" y="328255"/>
                    <a:pt x="156170" y="327486"/>
                    <a:pt x="152995" y="320268"/>
                  </a:cubicBezTo>
                  <a:cubicBezTo>
                    <a:pt x="149820" y="313050"/>
                    <a:pt x="147835" y="303202"/>
                    <a:pt x="145851" y="291693"/>
                  </a:cubicBezTo>
                  <a:cubicBezTo>
                    <a:pt x="143867" y="280184"/>
                    <a:pt x="142114" y="263118"/>
                    <a:pt x="141089" y="251212"/>
                  </a:cubicBezTo>
                  <a:cubicBezTo>
                    <a:pt x="140064" y="239306"/>
                    <a:pt x="139303" y="231368"/>
                    <a:pt x="139700" y="220256"/>
                  </a:cubicBezTo>
                  <a:cubicBezTo>
                    <a:pt x="140097" y="209144"/>
                    <a:pt x="142122" y="196840"/>
                    <a:pt x="143470" y="184537"/>
                  </a:cubicBezTo>
                  <a:cubicBezTo>
                    <a:pt x="144818" y="172234"/>
                    <a:pt x="146199" y="161915"/>
                    <a:pt x="147786" y="146437"/>
                  </a:cubicBezTo>
                  <a:cubicBezTo>
                    <a:pt x="149374" y="130959"/>
                    <a:pt x="152598" y="107146"/>
                    <a:pt x="152995" y="91668"/>
                  </a:cubicBezTo>
                  <a:cubicBezTo>
                    <a:pt x="153392" y="76190"/>
                    <a:pt x="155432" y="49969"/>
                    <a:pt x="146701" y="34962"/>
                  </a:cubicBezTo>
                  <a:cubicBezTo>
                    <a:pt x="137970" y="19955"/>
                    <a:pt x="115681" y="6298"/>
                    <a:pt x="100607" y="1627"/>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800" name="任意多边形 554">
              <a:extLst>
                <a:ext uri="{FF2B5EF4-FFF2-40B4-BE49-F238E27FC236}">
                  <a16:creationId xmlns:a16="http://schemas.microsoft.com/office/drawing/2014/main" id="{5687E74C-5FBD-A318-33E3-101D51D9A7D8}"/>
                </a:ext>
              </a:extLst>
            </p:cNvPr>
            <p:cNvSpPr>
              <a:spLocks noChangeAspect="1"/>
            </p:cNvSpPr>
            <p:nvPr/>
          </p:nvSpPr>
          <p:spPr>
            <a:xfrm rot="5400000">
              <a:off x="11304146" y="4904216"/>
              <a:ext cx="114286" cy="252026"/>
            </a:xfrm>
            <a:custGeom>
              <a:avLst/>
              <a:gdLst>
                <a:gd name="connsiteX0" fmla="*/ 100607 w 172441"/>
                <a:gd name="connsiteY0" fmla="*/ 1963 h 384749"/>
                <a:gd name="connsiteX1" fmla="*/ 50601 w 172441"/>
                <a:gd name="connsiteY1" fmla="*/ 13870 h 384749"/>
                <a:gd name="connsiteX2" fmla="*/ 26789 w 172441"/>
                <a:gd name="connsiteY2" fmla="*/ 30538 h 384749"/>
                <a:gd name="connsiteX3" fmla="*/ 10120 w 172441"/>
                <a:gd name="connsiteY3" fmla="*/ 66257 h 384749"/>
                <a:gd name="connsiteX4" fmla="*/ 5357 w 172441"/>
                <a:gd name="connsiteY4" fmla="*/ 99595 h 384749"/>
                <a:gd name="connsiteX5" fmla="*/ 5357 w 172441"/>
                <a:gd name="connsiteY5" fmla="*/ 156745 h 384749"/>
                <a:gd name="connsiteX6" fmla="*/ 5357 w 172441"/>
                <a:gd name="connsiteY6" fmla="*/ 204370 h 384749"/>
                <a:gd name="connsiteX7" fmla="*/ 595 w 172441"/>
                <a:gd name="connsiteY7" fmla="*/ 261520 h 384749"/>
                <a:gd name="connsiteX8" fmla="*/ 595 w 172441"/>
                <a:gd name="connsiteY8" fmla="*/ 313907 h 384749"/>
                <a:gd name="connsiteX9" fmla="*/ 5357 w 172441"/>
                <a:gd name="connsiteY9" fmla="*/ 354388 h 384749"/>
                <a:gd name="connsiteX10" fmla="*/ 17264 w 172441"/>
                <a:gd name="connsiteY10" fmla="*/ 382963 h 384749"/>
                <a:gd name="connsiteX11" fmla="*/ 45839 w 172441"/>
                <a:gd name="connsiteY11" fmla="*/ 380582 h 384749"/>
                <a:gd name="connsiteX12" fmla="*/ 62507 w 172441"/>
                <a:gd name="connsiteY12" fmla="*/ 371057 h 384749"/>
                <a:gd name="connsiteX13" fmla="*/ 67270 w 172441"/>
                <a:gd name="connsiteY13" fmla="*/ 349626 h 384749"/>
                <a:gd name="connsiteX14" fmla="*/ 57745 w 172441"/>
                <a:gd name="connsiteY14" fmla="*/ 321051 h 384749"/>
                <a:gd name="connsiteX15" fmla="*/ 57745 w 172441"/>
                <a:gd name="connsiteY15" fmla="*/ 285332 h 384749"/>
                <a:gd name="connsiteX16" fmla="*/ 62507 w 172441"/>
                <a:gd name="connsiteY16" fmla="*/ 261520 h 384749"/>
                <a:gd name="connsiteX17" fmla="*/ 69651 w 172441"/>
                <a:gd name="connsiteY17" fmla="*/ 230563 h 384749"/>
                <a:gd name="connsiteX18" fmla="*/ 64889 w 172441"/>
                <a:gd name="connsiteY18" fmla="*/ 187701 h 384749"/>
                <a:gd name="connsiteX19" fmla="*/ 62507 w 172441"/>
                <a:gd name="connsiteY19" fmla="*/ 142457 h 384749"/>
                <a:gd name="connsiteX20" fmla="*/ 62507 w 172441"/>
                <a:gd name="connsiteY20" fmla="*/ 106738 h 384749"/>
                <a:gd name="connsiteX21" fmla="*/ 79176 w 172441"/>
                <a:gd name="connsiteY21" fmla="*/ 92451 h 384749"/>
                <a:gd name="connsiteX22" fmla="*/ 95845 w 172441"/>
                <a:gd name="connsiteY22" fmla="*/ 106738 h 384749"/>
                <a:gd name="connsiteX23" fmla="*/ 88701 w 172441"/>
                <a:gd name="connsiteY23" fmla="*/ 140076 h 384749"/>
                <a:gd name="connsiteX24" fmla="*/ 88701 w 172441"/>
                <a:gd name="connsiteY24" fmla="*/ 180557 h 384749"/>
                <a:gd name="connsiteX25" fmla="*/ 86320 w 172441"/>
                <a:gd name="connsiteY25" fmla="*/ 221038 h 384749"/>
                <a:gd name="connsiteX26" fmla="*/ 86320 w 172441"/>
                <a:gd name="connsiteY26" fmla="*/ 259138 h 384749"/>
                <a:gd name="connsiteX27" fmla="*/ 86320 w 172441"/>
                <a:gd name="connsiteY27" fmla="*/ 297238 h 384749"/>
                <a:gd name="connsiteX28" fmla="*/ 91082 w 172441"/>
                <a:gd name="connsiteY28" fmla="*/ 330576 h 384749"/>
                <a:gd name="connsiteX29" fmla="*/ 102989 w 172441"/>
                <a:gd name="connsiteY29" fmla="*/ 361532 h 384749"/>
                <a:gd name="connsiteX30" fmla="*/ 119657 w 172441"/>
                <a:gd name="connsiteY30" fmla="*/ 380582 h 384749"/>
                <a:gd name="connsiteX31" fmla="*/ 152995 w 172441"/>
                <a:gd name="connsiteY31" fmla="*/ 380582 h 384749"/>
                <a:gd name="connsiteX32" fmla="*/ 172045 w 172441"/>
                <a:gd name="connsiteY32" fmla="*/ 363913 h 384749"/>
                <a:gd name="connsiteX33" fmla="*/ 164901 w 172441"/>
                <a:gd name="connsiteY33" fmla="*/ 335338 h 384749"/>
                <a:gd name="connsiteX34" fmla="*/ 152995 w 172441"/>
                <a:gd name="connsiteY34" fmla="*/ 323432 h 384749"/>
                <a:gd name="connsiteX35" fmla="*/ 145851 w 172441"/>
                <a:gd name="connsiteY35" fmla="*/ 294857 h 384749"/>
                <a:gd name="connsiteX36" fmla="*/ 141089 w 172441"/>
                <a:gd name="connsiteY36" fmla="*/ 254376 h 384749"/>
                <a:gd name="connsiteX37" fmla="*/ 143470 w 172441"/>
                <a:gd name="connsiteY37" fmla="*/ 223420 h 384749"/>
                <a:gd name="connsiteX38" fmla="*/ 143470 w 172441"/>
                <a:gd name="connsiteY38" fmla="*/ 187701 h 384749"/>
                <a:gd name="connsiteX39" fmla="*/ 150614 w 172441"/>
                <a:gd name="connsiteY39" fmla="*/ 149601 h 384749"/>
                <a:gd name="connsiteX40" fmla="*/ 152995 w 172441"/>
                <a:gd name="connsiteY40" fmla="*/ 94832 h 384749"/>
                <a:gd name="connsiteX41" fmla="*/ 152995 w 172441"/>
                <a:gd name="connsiteY41" fmla="*/ 56732 h 384749"/>
                <a:gd name="connsiteX42" fmla="*/ 100607 w 172441"/>
                <a:gd name="connsiteY42" fmla="*/ 1963 h 384749"/>
                <a:gd name="connsiteX0" fmla="*/ 100607 w 172441"/>
                <a:gd name="connsiteY0" fmla="*/ 2292 h 385078"/>
                <a:gd name="connsiteX1" fmla="*/ 53429 w 172441"/>
                <a:gd name="connsiteY1" fmla="*/ 12314 h 385078"/>
                <a:gd name="connsiteX2" fmla="*/ 26789 w 172441"/>
                <a:gd name="connsiteY2" fmla="*/ 30867 h 385078"/>
                <a:gd name="connsiteX3" fmla="*/ 10120 w 172441"/>
                <a:gd name="connsiteY3" fmla="*/ 66586 h 385078"/>
                <a:gd name="connsiteX4" fmla="*/ 5357 w 172441"/>
                <a:gd name="connsiteY4" fmla="*/ 99924 h 385078"/>
                <a:gd name="connsiteX5" fmla="*/ 5357 w 172441"/>
                <a:gd name="connsiteY5" fmla="*/ 157074 h 385078"/>
                <a:gd name="connsiteX6" fmla="*/ 5357 w 172441"/>
                <a:gd name="connsiteY6" fmla="*/ 204699 h 385078"/>
                <a:gd name="connsiteX7" fmla="*/ 595 w 172441"/>
                <a:gd name="connsiteY7" fmla="*/ 261849 h 385078"/>
                <a:gd name="connsiteX8" fmla="*/ 595 w 172441"/>
                <a:gd name="connsiteY8" fmla="*/ 314236 h 385078"/>
                <a:gd name="connsiteX9" fmla="*/ 5357 w 172441"/>
                <a:gd name="connsiteY9" fmla="*/ 354717 h 385078"/>
                <a:gd name="connsiteX10" fmla="*/ 17264 w 172441"/>
                <a:gd name="connsiteY10" fmla="*/ 383292 h 385078"/>
                <a:gd name="connsiteX11" fmla="*/ 45839 w 172441"/>
                <a:gd name="connsiteY11" fmla="*/ 380911 h 385078"/>
                <a:gd name="connsiteX12" fmla="*/ 62507 w 172441"/>
                <a:gd name="connsiteY12" fmla="*/ 371386 h 385078"/>
                <a:gd name="connsiteX13" fmla="*/ 67270 w 172441"/>
                <a:gd name="connsiteY13" fmla="*/ 349955 h 385078"/>
                <a:gd name="connsiteX14" fmla="*/ 57745 w 172441"/>
                <a:gd name="connsiteY14" fmla="*/ 321380 h 385078"/>
                <a:gd name="connsiteX15" fmla="*/ 57745 w 172441"/>
                <a:gd name="connsiteY15" fmla="*/ 285661 h 385078"/>
                <a:gd name="connsiteX16" fmla="*/ 62507 w 172441"/>
                <a:gd name="connsiteY16" fmla="*/ 261849 h 385078"/>
                <a:gd name="connsiteX17" fmla="*/ 69651 w 172441"/>
                <a:gd name="connsiteY17" fmla="*/ 230892 h 385078"/>
                <a:gd name="connsiteX18" fmla="*/ 64889 w 172441"/>
                <a:gd name="connsiteY18" fmla="*/ 188030 h 385078"/>
                <a:gd name="connsiteX19" fmla="*/ 62507 w 172441"/>
                <a:gd name="connsiteY19" fmla="*/ 142786 h 385078"/>
                <a:gd name="connsiteX20" fmla="*/ 62507 w 172441"/>
                <a:gd name="connsiteY20" fmla="*/ 107067 h 385078"/>
                <a:gd name="connsiteX21" fmla="*/ 79176 w 172441"/>
                <a:gd name="connsiteY21" fmla="*/ 92780 h 385078"/>
                <a:gd name="connsiteX22" fmla="*/ 95845 w 172441"/>
                <a:gd name="connsiteY22" fmla="*/ 107067 h 385078"/>
                <a:gd name="connsiteX23" fmla="*/ 88701 w 172441"/>
                <a:gd name="connsiteY23" fmla="*/ 140405 h 385078"/>
                <a:gd name="connsiteX24" fmla="*/ 88701 w 172441"/>
                <a:gd name="connsiteY24" fmla="*/ 180886 h 385078"/>
                <a:gd name="connsiteX25" fmla="*/ 86320 w 172441"/>
                <a:gd name="connsiteY25" fmla="*/ 221367 h 385078"/>
                <a:gd name="connsiteX26" fmla="*/ 86320 w 172441"/>
                <a:gd name="connsiteY26" fmla="*/ 259467 h 385078"/>
                <a:gd name="connsiteX27" fmla="*/ 86320 w 172441"/>
                <a:gd name="connsiteY27" fmla="*/ 297567 h 385078"/>
                <a:gd name="connsiteX28" fmla="*/ 91082 w 172441"/>
                <a:gd name="connsiteY28" fmla="*/ 330905 h 385078"/>
                <a:gd name="connsiteX29" fmla="*/ 102989 w 172441"/>
                <a:gd name="connsiteY29" fmla="*/ 361861 h 385078"/>
                <a:gd name="connsiteX30" fmla="*/ 119657 w 172441"/>
                <a:gd name="connsiteY30" fmla="*/ 380911 h 385078"/>
                <a:gd name="connsiteX31" fmla="*/ 152995 w 172441"/>
                <a:gd name="connsiteY31" fmla="*/ 380911 h 385078"/>
                <a:gd name="connsiteX32" fmla="*/ 172045 w 172441"/>
                <a:gd name="connsiteY32" fmla="*/ 364242 h 385078"/>
                <a:gd name="connsiteX33" fmla="*/ 164901 w 172441"/>
                <a:gd name="connsiteY33" fmla="*/ 335667 h 385078"/>
                <a:gd name="connsiteX34" fmla="*/ 152995 w 172441"/>
                <a:gd name="connsiteY34" fmla="*/ 323761 h 385078"/>
                <a:gd name="connsiteX35" fmla="*/ 145851 w 172441"/>
                <a:gd name="connsiteY35" fmla="*/ 295186 h 385078"/>
                <a:gd name="connsiteX36" fmla="*/ 141089 w 172441"/>
                <a:gd name="connsiteY36" fmla="*/ 254705 h 385078"/>
                <a:gd name="connsiteX37" fmla="*/ 143470 w 172441"/>
                <a:gd name="connsiteY37" fmla="*/ 223749 h 385078"/>
                <a:gd name="connsiteX38" fmla="*/ 143470 w 172441"/>
                <a:gd name="connsiteY38" fmla="*/ 188030 h 385078"/>
                <a:gd name="connsiteX39" fmla="*/ 150614 w 172441"/>
                <a:gd name="connsiteY39" fmla="*/ 149930 h 385078"/>
                <a:gd name="connsiteX40" fmla="*/ 152995 w 172441"/>
                <a:gd name="connsiteY40" fmla="*/ 95161 h 385078"/>
                <a:gd name="connsiteX41" fmla="*/ 152995 w 172441"/>
                <a:gd name="connsiteY41" fmla="*/ 57061 h 385078"/>
                <a:gd name="connsiteX42" fmla="*/ 100607 w 172441"/>
                <a:gd name="connsiteY42" fmla="*/ 2292 h 385078"/>
                <a:gd name="connsiteX0" fmla="*/ 100607 w 172441"/>
                <a:gd name="connsiteY0" fmla="*/ 2626 h 382584"/>
                <a:gd name="connsiteX1" fmla="*/ 53429 w 172441"/>
                <a:gd name="connsiteY1" fmla="*/ 9820 h 382584"/>
                <a:gd name="connsiteX2" fmla="*/ 26789 w 172441"/>
                <a:gd name="connsiteY2" fmla="*/ 28373 h 382584"/>
                <a:gd name="connsiteX3" fmla="*/ 10120 w 172441"/>
                <a:gd name="connsiteY3" fmla="*/ 64092 h 382584"/>
                <a:gd name="connsiteX4" fmla="*/ 5357 w 172441"/>
                <a:gd name="connsiteY4" fmla="*/ 97430 h 382584"/>
                <a:gd name="connsiteX5" fmla="*/ 5357 w 172441"/>
                <a:gd name="connsiteY5" fmla="*/ 154580 h 382584"/>
                <a:gd name="connsiteX6" fmla="*/ 5357 w 172441"/>
                <a:gd name="connsiteY6" fmla="*/ 202205 h 382584"/>
                <a:gd name="connsiteX7" fmla="*/ 595 w 172441"/>
                <a:gd name="connsiteY7" fmla="*/ 259355 h 382584"/>
                <a:gd name="connsiteX8" fmla="*/ 595 w 172441"/>
                <a:gd name="connsiteY8" fmla="*/ 311742 h 382584"/>
                <a:gd name="connsiteX9" fmla="*/ 5357 w 172441"/>
                <a:gd name="connsiteY9" fmla="*/ 352223 h 382584"/>
                <a:gd name="connsiteX10" fmla="*/ 17264 w 172441"/>
                <a:gd name="connsiteY10" fmla="*/ 380798 h 382584"/>
                <a:gd name="connsiteX11" fmla="*/ 45839 w 172441"/>
                <a:gd name="connsiteY11" fmla="*/ 378417 h 382584"/>
                <a:gd name="connsiteX12" fmla="*/ 62507 w 172441"/>
                <a:gd name="connsiteY12" fmla="*/ 368892 h 382584"/>
                <a:gd name="connsiteX13" fmla="*/ 67270 w 172441"/>
                <a:gd name="connsiteY13" fmla="*/ 347461 h 382584"/>
                <a:gd name="connsiteX14" fmla="*/ 57745 w 172441"/>
                <a:gd name="connsiteY14" fmla="*/ 318886 h 382584"/>
                <a:gd name="connsiteX15" fmla="*/ 57745 w 172441"/>
                <a:gd name="connsiteY15" fmla="*/ 283167 h 382584"/>
                <a:gd name="connsiteX16" fmla="*/ 62507 w 172441"/>
                <a:gd name="connsiteY16" fmla="*/ 259355 h 382584"/>
                <a:gd name="connsiteX17" fmla="*/ 69651 w 172441"/>
                <a:gd name="connsiteY17" fmla="*/ 228398 h 382584"/>
                <a:gd name="connsiteX18" fmla="*/ 64889 w 172441"/>
                <a:gd name="connsiteY18" fmla="*/ 185536 h 382584"/>
                <a:gd name="connsiteX19" fmla="*/ 62507 w 172441"/>
                <a:gd name="connsiteY19" fmla="*/ 140292 h 382584"/>
                <a:gd name="connsiteX20" fmla="*/ 62507 w 172441"/>
                <a:gd name="connsiteY20" fmla="*/ 104573 h 382584"/>
                <a:gd name="connsiteX21" fmla="*/ 79176 w 172441"/>
                <a:gd name="connsiteY21" fmla="*/ 90286 h 382584"/>
                <a:gd name="connsiteX22" fmla="*/ 95845 w 172441"/>
                <a:gd name="connsiteY22" fmla="*/ 104573 h 382584"/>
                <a:gd name="connsiteX23" fmla="*/ 88701 w 172441"/>
                <a:gd name="connsiteY23" fmla="*/ 137911 h 382584"/>
                <a:gd name="connsiteX24" fmla="*/ 88701 w 172441"/>
                <a:gd name="connsiteY24" fmla="*/ 178392 h 382584"/>
                <a:gd name="connsiteX25" fmla="*/ 86320 w 172441"/>
                <a:gd name="connsiteY25" fmla="*/ 218873 h 382584"/>
                <a:gd name="connsiteX26" fmla="*/ 86320 w 172441"/>
                <a:gd name="connsiteY26" fmla="*/ 256973 h 382584"/>
                <a:gd name="connsiteX27" fmla="*/ 86320 w 172441"/>
                <a:gd name="connsiteY27" fmla="*/ 295073 h 382584"/>
                <a:gd name="connsiteX28" fmla="*/ 91082 w 172441"/>
                <a:gd name="connsiteY28" fmla="*/ 328411 h 382584"/>
                <a:gd name="connsiteX29" fmla="*/ 102989 w 172441"/>
                <a:gd name="connsiteY29" fmla="*/ 359367 h 382584"/>
                <a:gd name="connsiteX30" fmla="*/ 119657 w 172441"/>
                <a:gd name="connsiteY30" fmla="*/ 378417 h 382584"/>
                <a:gd name="connsiteX31" fmla="*/ 152995 w 172441"/>
                <a:gd name="connsiteY31" fmla="*/ 378417 h 382584"/>
                <a:gd name="connsiteX32" fmla="*/ 172045 w 172441"/>
                <a:gd name="connsiteY32" fmla="*/ 361748 h 382584"/>
                <a:gd name="connsiteX33" fmla="*/ 164901 w 172441"/>
                <a:gd name="connsiteY33" fmla="*/ 333173 h 382584"/>
                <a:gd name="connsiteX34" fmla="*/ 152995 w 172441"/>
                <a:gd name="connsiteY34" fmla="*/ 321267 h 382584"/>
                <a:gd name="connsiteX35" fmla="*/ 145851 w 172441"/>
                <a:gd name="connsiteY35" fmla="*/ 292692 h 382584"/>
                <a:gd name="connsiteX36" fmla="*/ 141089 w 172441"/>
                <a:gd name="connsiteY36" fmla="*/ 252211 h 382584"/>
                <a:gd name="connsiteX37" fmla="*/ 143470 w 172441"/>
                <a:gd name="connsiteY37" fmla="*/ 221255 h 382584"/>
                <a:gd name="connsiteX38" fmla="*/ 143470 w 172441"/>
                <a:gd name="connsiteY38" fmla="*/ 185536 h 382584"/>
                <a:gd name="connsiteX39" fmla="*/ 150614 w 172441"/>
                <a:gd name="connsiteY39" fmla="*/ 147436 h 382584"/>
                <a:gd name="connsiteX40" fmla="*/ 152995 w 172441"/>
                <a:gd name="connsiteY40" fmla="*/ 92667 h 382584"/>
                <a:gd name="connsiteX41" fmla="*/ 152995 w 172441"/>
                <a:gd name="connsiteY41" fmla="*/ 54567 h 382584"/>
                <a:gd name="connsiteX42" fmla="*/ 100607 w 172441"/>
                <a:gd name="connsiteY42" fmla="*/ 2626 h 382584"/>
                <a:gd name="connsiteX0" fmla="*/ 100607 w 172441"/>
                <a:gd name="connsiteY0" fmla="*/ 2560 h 382518"/>
                <a:gd name="connsiteX1" fmla="*/ 53429 w 172441"/>
                <a:gd name="connsiteY1" fmla="*/ 9754 h 382518"/>
                <a:gd name="connsiteX2" fmla="*/ 26789 w 172441"/>
                <a:gd name="connsiteY2" fmla="*/ 28307 h 382518"/>
                <a:gd name="connsiteX3" fmla="*/ 10120 w 172441"/>
                <a:gd name="connsiteY3" fmla="*/ 64026 h 382518"/>
                <a:gd name="connsiteX4" fmla="*/ 5357 w 172441"/>
                <a:gd name="connsiteY4" fmla="*/ 97364 h 382518"/>
                <a:gd name="connsiteX5" fmla="*/ 5357 w 172441"/>
                <a:gd name="connsiteY5" fmla="*/ 154514 h 382518"/>
                <a:gd name="connsiteX6" fmla="*/ 5357 w 172441"/>
                <a:gd name="connsiteY6" fmla="*/ 202139 h 382518"/>
                <a:gd name="connsiteX7" fmla="*/ 595 w 172441"/>
                <a:gd name="connsiteY7" fmla="*/ 259289 h 382518"/>
                <a:gd name="connsiteX8" fmla="*/ 595 w 172441"/>
                <a:gd name="connsiteY8" fmla="*/ 311676 h 382518"/>
                <a:gd name="connsiteX9" fmla="*/ 5357 w 172441"/>
                <a:gd name="connsiteY9" fmla="*/ 352157 h 382518"/>
                <a:gd name="connsiteX10" fmla="*/ 17264 w 172441"/>
                <a:gd name="connsiteY10" fmla="*/ 380732 h 382518"/>
                <a:gd name="connsiteX11" fmla="*/ 45839 w 172441"/>
                <a:gd name="connsiteY11" fmla="*/ 378351 h 382518"/>
                <a:gd name="connsiteX12" fmla="*/ 62507 w 172441"/>
                <a:gd name="connsiteY12" fmla="*/ 368826 h 382518"/>
                <a:gd name="connsiteX13" fmla="*/ 67270 w 172441"/>
                <a:gd name="connsiteY13" fmla="*/ 347395 h 382518"/>
                <a:gd name="connsiteX14" fmla="*/ 57745 w 172441"/>
                <a:gd name="connsiteY14" fmla="*/ 318820 h 382518"/>
                <a:gd name="connsiteX15" fmla="*/ 57745 w 172441"/>
                <a:gd name="connsiteY15" fmla="*/ 283101 h 382518"/>
                <a:gd name="connsiteX16" fmla="*/ 62507 w 172441"/>
                <a:gd name="connsiteY16" fmla="*/ 259289 h 382518"/>
                <a:gd name="connsiteX17" fmla="*/ 69651 w 172441"/>
                <a:gd name="connsiteY17" fmla="*/ 228332 h 382518"/>
                <a:gd name="connsiteX18" fmla="*/ 64889 w 172441"/>
                <a:gd name="connsiteY18" fmla="*/ 185470 h 382518"/>
                <a:gd name="connsiteX19" fmla="*/ 62507 w 172441"/>
                <a:gd name="connsiteY19" fmla="*/ 140226 h 382518"/>
                <a:gd name="connsiteX20" fmla="*/ 62507 w 172441"/>
                <a:gd name="connsiteY20" fmla="*/ 104507 h 382518"/>
                <a:gd name="connsiteX21" fmla="*/ 79176 w 172441"/>
                <a:gd name="connsiteY21" fmla="*/ 90220 h 382518"/>
                <a:gd name="connsiteX22" fmla="*/ 95845 w 172441"/>
                <a:gd name="connsiteY22" fmla="*/ 104507 h 382518"/>
                <a:gd name="connsiteX23" fmla="*/ 88701 w 172441"/>
                <a:gd name="connsiteY23" fmla="*/ 137845 h 382518"/>
                <a:gd name="connsiteX24" fmla="*/ 88701 w 172441"/>
                <a:gd name="connsiteY24" fmla="*/ 178326 h 382518"/>
                <a:gd name="connsiteX25" fmla="*/ 86320 w 172441"/>
                <a:gd name="connsiteY25" fmla="*/ 218807 h 382518"/>
                <a:gd name="connsiteX26" fmla="*/ 86320 w 172441"/>
                <a:gd name="connsiteY26" fmla="*/ 256907 h 382518"/>
                <a:gd name="connsiteX27" fmla="*/ 86320 w 172441"/>
                <a:gd name="connsiteY27" fmla="*/ 295007 h 382518"/>
                <a:gd name="connsiteX28" fmla="*/ 91082 w 172441"/>
                <a:gd name="connsiteY28" fmla="*/ 328345 h 382518"/>
                <a:gd name="connsiteX29" fmla="*/ 102989 w 172441"/>
                <a:gd name="connsiteY29" fmla="*/ 359301 h 382518"/>
                <a:gd name="connsiteX30" fmla="*/ 119657 w 172441"/>
                <a:gd name="connsiteY30" fmla="*/ 378351 h 382518"/>
                <a:gd name="connsiteX31" fmla="*/ 152995 w 172441"/>
                <a:gd name="connsiteY31" fmla="*/ 378351 h 382518"/>
                <a:gd name="connsiteX32" fmla="*/ 172045 w 172441"/>
                <a:gd name="connsiteY32" fmla="*/ 361682 h 382518"/>
                <a:gd name="connsiteX33" fmla="*/ 164901 w 172441"/>
                <a:gd name="connsiteY33" fmla="*/ 333107 h 382518"/>
                <a:gd name="connsiteX34" fmla="*/ 152995 w 172441"/>
                <a:gd name="connsiteY34" fmla="*/ 321201 h 382518"/>
                <a:gd name="connsiteX35" fmla="*/ 145851 w 172441"/>
                <a:gd name="connsiteY35" fmla="*/ 292626 h 382518"/>
                <a:gd name="connsiteX36" fmla="*/ 141089 w 172441"/>
                <a:gd name="connsiteY36" fmla="*/ 252145 h 382518"/>
                <a:gd name="connsiteX37" fmla="*/ 143470 w 172441"/>
                <a:gd name="connsiteY37" fmla="*/ 221189 h 382518"/>
                <a:gd name="connsiteX38" fmla="*/ 143470 w 172441"/>
                <a:gd name="connsiteY38" fmla="*/ 185470 h 382518"/>
                <a:gd name="connsiteX39" fmla="*/ 150614 w 172441"/>
                <a:gd name="connsiteY39" fmla="*/ 147370 h 382518"/>
                <a:gd name="connsiteX40" fmla="*/ 152995 w 172441"/>
                <a:gd name="connsiteY40" fmla="*/ 92601 h 382518"/>
                <a:gd name="connsiteX41" fmla="*/ 149225 w 172441"/>
                <a:gd name="connsiteY41" fmla="*/ 53559 h 382518"/>
                <a:gd name="connsiteX42" fmla="*/ 100607 w 172441"/>
                <a:gd name="connsiteY42" fmla="*/ 2560 h 382518"/>
                <a:gd name="connsiteX0" fmla="*/ 100607 w 172441"/>
                <a:gd name="connsiteY0" fmla="*/ 2560 h 382518"/>
                <a:gd name="connsiteX1" fmla="*/ 53429 w 172441"/>
                <a:gd name="connsiteY1" fmla="*/ 9754 h 382518"/>
                <a:gd name="connsiteX2" fmla="*/ 26789 w 172441"/>
                <a:gd name="connsiteY2" fmla="*/ 28307 h 382518"/>
                <a:gd name="connsiteX3" fmla="*/ 10120 w 172441"/>
                <a:gd name="connsiteY3" fmla="*/ 64026 h 382518"/>
                <a:gd name="connsiteX4" fmla="*/ 5357 w 172441"/>
                <a:gd name="connsiteY4" fmla="*/ 97364 h 382518"/>
                <a:gd name="connsiteX5" fmla="*/ 5357 w 172441"/>
                <a:gd name="connsiteY5" fmla="*/ 154514 h 382518"/>
                <a:gd name="connsiteX6" fmla="*/ 5357 w 172441"/>
                <a:gd name="connsiteY6" fmla="*/ 202139 h 382518"/>
                <a:gd name="connsiteX7" fmla="*/ 595 w 172441"/>
                <a:gd name="connsiteY7" fmla="*/ 259289 h 382518"/>
                <a:gd name="connsiteX8" fmla="*/ 595 w 172441"/>
                <a:gd name="connsiteY8" fmla="*/ 311676 h 382518"/>
                <a:gd name="connsiteX9" fmla="*/ 5357 w 172441"/>
                <a:gd name="connsiteY9" fmla="*/ 352157 h 382518"/>
                <a:gd name="connsiteX10" fmla="*/ 17264 w 172441"/>
                <a:gd name="connsiteY10" fmla="*/ 380732 h 382518"/>
                <a:gd name="connsiteX11" fmla="*/ 45839 w 172441"/>
                <a:gd name="connsiteY11" fmla="*/ 378351 h 382518"/>
                <a:gd name="connsiteX12" fmla="*/ 62507 w 172441"/>
                <a:gd name="connsiteY12" fmla="*/ 368826 h 382518"/>
                <a:gd name="connsiteX13" fmla="*/ 67270 w 172441"/>
                <a:gd name="connsiteY13" fmla="*/ 347395 h 382518"/>
                <a:gd name="connsiteX14" fmla="*/ 57745 w 172441"/>
                <a:gd name="connsiteY14" fmla="*/ 318820 h 382518"/>
                <a:gd name="connsiteX15" fmla="*/ 57745 w 172441"/>
                <a:gd name="connsiteY15" fmla="*/ 283101 h 382518"/>
                <a:gd name="connsiteX16" fmla="*/ 62507 w 172441"/>
                <a:gd name="connsiteY16" fmla="*/ 259289 h 382518"/>
                <a:gd name="connsiteX17" fmla="*/ 69651 w 172441"/>
                <a:gd name="connsiteY17" fmla="*/ 228332 h 382518"/>
                <a:gd name="connsiteX18" fmla="*/ 64889 w 172441"/>
                <a:gd name="connsiteY18" fmla="*/ 185470 h 382518"/>
                <a:gd name="connsiteX19" fmla="*/ 62507 w 172441"/>
                <a:gd name="connsiteY19" fmla="*/ 140226 h 382518"/>
                <a:gd name="connsiteX20" fmla="*/ 62507 w 172441"/>
                <a:gd name="connsiteY20" fmla="*/ 104507 h 382518"/>
                <a:gd name="connsiteX21" fmla="*/ 79176 w 172441"/>
                <a:gd name="connsiteY21" fmla="*/ 90220 h 382518"/>
                <a:gd name="connsiteX22" fmla="*/ 95845 w 172441"/>
                <a:gd name="connsiteY22" fmla="*/ 104507 h 382518"/>
                <a:gd name="connsiteX23" fmla="*/ 88701 w 172441"/>
                <a:gd name="connsiteY23" fmla="*/ 137845 h 382518"/>
                <a:gd name="connsiteX24" fmla="*/ 88701 w 172441"/>
                <a:gd name="connsiteY24" fmla="*/ 178326 h 382518"/>
                <a:gd name="connsiteX25" fmla="*/ 86320 w 172441"/>
                <a:gd name="connsiteY25" fmla="*/ 218807 h 382518"/>
                <a:gd name="connsiteX26" fmla="*/ 86320 w 172441"/>
                <a:gd name="connsiteY26" fmla="*/ 256907 h 382518"/>
                <a:gd name="connsiteX27" fmla="*/ 86320 w 172441"/>
                <a:gd name="connsiteY27" fmla="*/ 295007 h 382518"/>
                <a:gd name="connsiteX28" fmla="*/ 91082 w 172441"/>
                <a:gd name="connsiteY28" fmla="*/ 328345 h 382518"/>
                <a:gd name="connsiteX29" fmla="*/ 102989 w 172441"/>
                <a:gd name="connsiteY29" fmla="*/ 359301 h 382518"/>
                <a:gd name="connsiteX30" fmla="*/ 119657 w 172441"/>
                <a:gd name="connsiteY30" fmla="*/ 378351 h 382518"/>
                <a:gd name="connsiteX31" fmla="*/ 152995 w 172441"/>
                <a:gd name="connsiteY31" fmla="*/ 378351 h 382518"/>
                <a:gd name="connsiteX32" fmla="*/ 172045 w 172441"/>
                <a:gd name="connsiteY32" fmla="*/ 361682 h 382518"/>
                <a:gd name="connsiteX33" fmla="*/ 164901 w 172441"/>
                <a:gd name="connsiteY33" fmla="*/ 333107 h 382518"/>
                <a:gd name="connsiteX34" fmla="*/ 152995 w 172441"/>
                <a:gd name="connsiteY34" fmla="*/ 321201 h 382518"/>
                <a:gd name="connsiteX35" fmla="*/ 145851 w 172441"/>
                <a:gd name="connsiteY35" fmla="*/ 292626 h 382518"/>
                <a:gd name="connsiteX36" fmla="*/ 141089 w 172441"/>
                <a:gd name="connsiteY36" fmla="*/ 252145 h 382518"/>
                <a:gd name="connsiteX37" fmla="*/ 139700 w 172441"/>
                <a:gd name="connsiteY37" fmla="*/ 221189 h 382518"/>
                <a:gd name="connsiteX38" fmla="*/ 143470 w 172441"/>
                <a:gd name="connsiteY38" fmla="*/ 185470 h 382518"/>
                <a:gd name="connsiteX39" fmla="*/ 150614 w 172441"/>
                <a:gd name="connsiteY39" fmla="*/ 147370 h 382518"/>
                <a:gd name="connsiteX40" fmla="*/ 152995 w 172441"/>
                <a:gd name="connsiteY40" fmla="*/ 92601 h 382518"/>
                <a:gd name="connsiteX41" fmla="*/ 149225 w 172441"/>
                <a:gd name="connsiteY41" fmla="*/ 53559 h 382518"/>
                <a:gd name="connsiteX42" fmla="*/ 100607 w 172441"/>
                <a:gd name="connsiteY42" fmla="*/ 2560 h 382518"/>
                <a:gd name="connsiteX0" fmla="*/ 100607 w 172441"/>
                <a:gd name="connsiteY0" fmla="*/ 2560 h 382518"/>
                <a:gd name="connsiteX1" fmla="*/ 53429 w 172441"/>
                <a:gd name="connsiteY1" fmla="*/ 9754 h 382518"/>
                <a:gd name="connsiteX2" fmla="*/ 26789 w 172441"/>
                <a:gd name="connsiteY2" fmla="*/ 28307 h 382518"/>
                <a:gd name="connsiteX3" fmla="*/ 10120 w 172441"/>
                <a:gd name="connsiteY3" fmla="*/ 64026 h 382518"/>
                <a:gd name="connsiteX4" fmla="*/ 5357 w 172441"/>
                <a:gd name="connsiteY4" fmla="*/ 97364 h 382518"/>
                <a:gd name="connsiteX5" fmla="*/ 5357 w 172441"/>
                <a:gd name="connsiteY5" fmla="*/ 154514 h 382518"/>
                <a:gd name="connsiteX6" fmla="*/ 5357 w 172441"/>
                <a:gd name="connsiteY6" fmla="*/ 202139 h 382518"/>
                <a:gd name="connsiteX7" fmla="*/ 595 w 172441"/>
                <a:gd name="connsiteY7" fmla="*/ 259289 h 382518"/>
                <a:gd name="connsiteX8" fmla="*/ 595 w 172441"/>
                <a:gd name="connsiteY8" fmla="*/ 311676 h 382518"/>
                <a:gd name="connsiteX9" fmla="*/ 5357 w 172441"/>
                <a:gd name="connsiteY9" fmla="*/ 352157 h 382518"/>
                <a:gd name="connsiteX10" fmla="*/ 17264 w 172441"/>
                <a:gd name="connsiteY10" fmla="*/ 380732 h 382518"/>
                <a:gd name="connsiteX11" fmla="*/ 45839 w 172441"/>
                <a:gd name="connsiteY11" fmla="*/ 378351 h 382518"/>
                <a:gd name="connsiteX12" fmla="*/ 62507 w 172441"/>
                <a:gd name="connsiteY12" fmla="*/ 368826 h 382518"/>
                <a:gd name="connsiteX13" fmla="*/ 67270 w 172441"/>
                <a:gd name="connsiteY13" fmla="*/ 347395 h 382518"/>
                <a:gd name="connsiteX14" fmla="*/ 57745 w 172441"/>
                <a:gd name="connsiteY14" fmla="*/ 318820 h 382518"/>
                <a:gd name="connsiteX15" fmla="*/ 57745 w 172441"/>
                <a:gd name="connsiteY15" fmla="*/ 283101 h 382518"/>
                <a:gd name="connsiteX16" fmla="*/ 62507 w 172441"/>
                <a:gd name="connsiteY16" fmla="*/ 259289 h 382518"/>
                <a:gd name="connsiteX17" fmla="*/ 69651 w 172441"/>
                <a:gd name="connsiteY17" fmla="*/ 228332 h 382518"/>
                <a:gd name="connsiteX18" fmla="*/ 64889 w 172441"/>
                <a:gd name="connsiteY18" fmla="*/ 185470 h 382518"/>
                <a:gd name="connsiteX19" fmla="*/ 62507 w 172441"/>
                <a:gd name="connsiteY19" fmla="*/ 140226 h 382518"/>
                <a:gd name="connsiteX20" fmla="*/ 62507 w 172441"/>
                <a:gd name="connsiteY20" fmla="*/ 104507 h 382518"/>
                <a:gd name="connsiteX21" fmla="*/ 79176 w 172441"/>
                <a:gd name="connsiteY21" fmla="*/ 90220 h 382518"/>
                <a:gd name="connsiteX22" fmla="*/ 95845 w 172441"/>
                <a:gd name="connsiteY22" fmla="*/ 104507 h 382518"/>
                <a:gd name="connsiteX23" fmla="*/ 88701 w 172441"/>
                <a:gd name="connsiteY23" fmla="*/ 137845 h 382518"/>
                <a:gd name="connsiteX24" fmla="*/ 88701 w 172441"/>
                <a:gd name="connsiteY24" fmla="*/ 178326 h 382518"/>
                <a:gd name="connsiteX25" fmla="*/ 86320 w 172441"/>
                <a:gd name="connsiteY25" fmla="*/ 218807 h 382518"/>
                <a:gd name="connsiteX26" fmla="*/ 86320 w 172441"/>
                <a:gd name="connsiteY26" fmla="*/ 256907 h 382518"/>
                <a:gd name="connsiteX27" fmla="*/ 86320 w 172441"/>
                <a:gd name="connsiteY27" fmla="*/ 295007 h 382518"/>
                <a:gd name="connsiteX28" fmla="*/ 91082 w 172441"/>
                <a:gd name="connsiteY28" fmla="*/ 328345 h 382518"/>
                <a:gd name="connsiteX29" fmla="*/ 102989 w 172441"/>
                <a:gd name="connsiteY29" fmla="*/ 359301 h 382518"/>
                <a:gd name="connsiteX30" fmla="*/ 119657 w 172441"/>
                <a:gd name="connsiteY30" fmla="*/ 378351 h 382518"/>
                <a:gd name="connsiteX31" fmla="*/ 152995 w 172441"/>
                <a:gd name="connsiteY31" fmla="*/ 378351 h 382518"/>
                <a:gd name="connsiteX32" fmla="*/ 172045 w 172441"/>
                <a:gd name="connsiteY32" fmla="*/ 361682 h 382518"/>
                <a:gd name="connsiteX33" fmla="*/ 164901 w 172441"/>
                <a:gd name="connsiteY33" fmla="*/ 333107 h 382518"/>
                <a:gd name="connsiteX34" fmla="*/ 152995 w 172441"/>
                <a:gd name="connsiteY34" fmla="*/ 321201 h 382518"/>
                <a:gd name="connsiteX35" fmla="*/ 145851 w 172441"/>
                <a:gd name="connsiteY35" fmla="*/ 292626 h 382518"/>
                <a:gd name="connsiteX36" fmla="*/ 141089 w 172441"/>
                <a:gd name="connsiteY36" fmla="*/ 252145 h 382518"/>
                <a:gd name="connsiteX37" fmla="*/ 139700 w 172441"/>
                <a:gd name="connsiteY37" fmla="*/ 221189 h 382518"/>
                <a:gd name="connsiteX38" fmla="*/ 143470 w 172441"/>
                <a:gd name="connsiteY38" fmla="*/ 185470 h 382518"/>
                <a:gd name="connsiteX39" fmla="*/ 147786 w 172441"/>
                <a:gd name="connsiteY39" fmla="*/ 147370 h 382518"/>
                <a:gd name="connsiteX40" fmla="*/ 152995 w 172441"/>
                <a:gd name="connsiteY40" fmla="*/ 92601 h 382518"/>
                <a:gd name="connsiteX41" fmla="*/ 149225 w 172441"/>
                <a:gd name="connsiteY41" fmla="*/ 53559 h 382518"/>
                <a:gd name="connsiteX42" fmla="*/ 100607 w 172441"/>
                <a:gd name="connsiteY42" fmla="*/ 2560 h 382518"/>
                <a:gd name="connsiteX0" fmla="*/ 100607 w 172441"/>
                <a:gd name="connsiteY0" fmla="*/ 2560 h 382518"/>
                <a:gd name="connsiteX1" fmla="*/ 53429 w 172441"/>
                <a:gd name="connsiteY1" fmla="*/ 9754 h 382518"/>
                <a:gd name="connsiteX2" fmla="*/ 26789 w 172441"/>
                <a:gd name="connsiteY2" fmla="*/ 28307 h 382518"/>
                <a:gd name="connsiteX3" fmla="*/ 10120 w 172441"/>
                <a:gd name="connsiteY3" fmla="*/ 64026 h 382518"/>
                <a:gd name="connsiteX4" fmla="*/ 5357 w 172441"/>
                <a:gd name="connsiteY4" fmla="*/ 97364 h 382518"/>
                <a:gd name="connsiteX5" fmla="*/ 5357 w 172441"/>
                <a:gd name="connsiteY5" fmla="*/ 154514 h 382518"/>
                <a:gd name="connsiteX6" fmla="*/ 5357 w 172441"/>
                <a:gd name="connsiteY6" fmla="*/ 202139 h 382518"/>
                <a:gd name="connsiteX7" fmla="*/ 595 w 172441"/>
                <a:gd name="connsiteY7" fmla="*/ 259289 h 382518"/>
                <a:gd name="connsiteX8" fmla="*/ 595 w 172441"/>
                <a:gd name="connsiteY8" fmla="*/ 311676 h 382518"/>
                <a:gd name="connsiteX9" fmla="*/ 5357 w 172441"/>
                <a:gd name="connsiteY9" fmla="*/ 352157 h 382518"/>
                <a:gd name="connsiteX10" fmla="*/ 17264 w 172441"/>
                <a:gd name="connsiteY10" fmla="*/ 380732 h 382518"/>
                <a:gd name="connsiteX11" fmla="*/ 45839 w 172441"/>
                <a:gd name="connsiteY11" fmla="*/ 378351 h 382518"/>
                <a:gd name="connsiteX12" fmla="*/ 62507 w 172441"/>
                <a:gd name="connsiteY12" fmla="*/ 368826 h 382518"/>
                <a:gd name="connsiteX13" fmla="*/ 67270 w 172441"/>
                <a:gd name="connsiteY13" fmla="*/ 347395 h 382518"/>
                <a:gd name="connsiteX14" fmla="*/ 57745 w 172441"/>
                <a:gd name="connsiteY14" fmla="*/ 318820 h 382518"/>
                <a:gd name="connsiteX15" fmla="*/ 57745 w 172441"/>
                <a:gd name="connsiteY15" fmla="*/ 283101 h 382518"/>
                <a:gd name="connsiteX16" fmla="*/ 62507 w 172441"/>
                <a:gd name="connsiteY16" fmla="*/ 259289 h 382518"/>
                <a:gd name="connsiteX17" fmla="*/ 69651 w 172441"/>
                <a:gd name="connsiteY17" fmla="*/ 228332 h 382518"/>
                <a:gd name="connsiteX18" fmla="*/ 64889 w 172441"/>
                <a:gd name="connsiteY18" fmla="*/ 185470 h 382518"/>
                <a:gd name="connsiteX19" fmla="*/ 62507 w 172441"/>
                <a:gd name="connsiteY19" fmla="*/ 140226 h 382518"/>
                <a:gd name="connsiteX20" fmla="*/ 62507 w 172441"/>
                <a:gd name="connsiteY20" fmla="*/ 104507 h 382518"/>
                <a:gd name="connsiteX21" fmla="*/ 79176 w 172441"/>
                <a:gd name="connsiteY21" fmla="*/ 90220 h 382518"/>
                <a:gd name="connsiteX22" fmla="*/ 95845 w 172441"/>
                <a:gd name="connsiteY22" fmla="*/ 104507 h 382518"/>
                <a:gd name="connsiteX23" fmla="*/ 88701 w 172441"/>
                <a:gd name="connsiteY23" fmla="*/ 137845 h 382518"/>
                <a:gd name="connsiteX24" fmla="*/ 88701 w 172441"/>
                <a:gd name="connsiteY24" fmla="*/ 178326 h 382518"/>
                <a:gd name="connsiteX25" fmla="*/ 86320 w 172441"/>
                <a:gd name="connsiteY25" fmla="*/ 218807 h 382518"/>
                <a:gd name="connsiteX26" fmla="*/ 86320 w 172441"/>
                <a:gd name="connsiteY26" fmla="*/ 256907 h 382518"/>
                <a:gd name="connsiteX27" fmla="*/ 86320 w 172441"/>
                <a:gd name="connsiteY27" fmla="*/ 295007 h 382518"/>
                <a:gd name="connsiteX28" fmla="*/ 91082 w 172441"/>
                <a:gd name="connsiteY28" fmla="*/ 328345 h 382518"/>
                <a:gd name="connsiteX29" fmla="*/ 102989 w 172441"/>
                <a:gd name="connsiteY29" fmla="*/ 359301 h 382518"/>
                <a:gd name="connsiteX30" fmla="*/ 119657 w 172441"/>
                <a:gd name="connsiteY30" fmla="*/ 378351 h 382518"/>
                <a:gd name="connsiteX31" fmla="*/ 152995 w 172441"/>
                <a:gd name="connsiteY31" fmla="*/ 378351 h 382518"/>
                <a:gd name="connsiteX32" fmla="*/ 172045 w 172441"/>
                <a:gd name="connsiteY32" fmla="*/ 361682 h 382518"/>
                <a:gd name="connsiteX33" fmla="*/ 164901 w 172441"/>
                <a:gd name="connsiteY33" fmla="*/ 335935 h 382518"/>
                <a:gd name="connsiteX34" fmla="*/ 152995 w 172441"/>
                <a:gd name="connsiteY34" fmla="*/ 321201 h 382518"/>
                <a:gd name="connsiteX35" fmla="*/ 145851 w 172441"/>
                <a:gd name="connsiteY35" fmla="*/ 292626 h 382518"/>
                <a:gd name="connsiteX36" fmla="*/ 141089 w 172441"/>
                <a:gd name="connsiteY36" fmla="*/ 252145 h 382518"/>
                <a:gd name="connsiteX37" fmla="*/ 139700 w 172441"/>
                <a:gd name="connsiteY37" fmla="*/ 221189 h 382518"/>
                <a:gd name="connsiteX38" fmla="*/ 143470 w 172441"/>
                <a:gd name="connsiteY38" fmla="*/ 185470 h 382518"/>
                <a:gd name="connsiteX39" fmla="*/ 147786 w 172441"/>
                <a:gd name="connsiteY39" fmla="*/ 147370 h 382518"/>
                <a:gd name="connsiteX40" fmla="*/ 152995 w 172441"/>
                <a:gd name="connsiteY40" fmla="*/ 92601 h 382518"/>
                <a:gd name="connsiteX41" fmla="*/ 149225 w 172441"/>
                <a:gd name="connsiteY41" fmla="*/ 53559 h 382518"/>
                <a:gd name="connsiteX42" fmla="*/ 100607 w 172441"/>
                <a:gd name="connsiteY42" fmla="*/ 2560 h 382518"/>
                <a:gd name="connsiteX0" fmla="*/ 100607 w 172441"/>
                <a:gd name="connsiteY0" fmla="*/ 2560 h 381049"/>
                <a:gd name="connsiteX1" fmla="*/ 53429 w 172441"/>
                <a:gd name="connsiteY1" fmla="*/ 9754 h 381049"/>
                <a:gd name="connsiteX2" fmla="*/ 26789 w 172441"/>
                <a:gd name="connsiteY2" fmla="*/ 28307 h 381049"/>
                <a:gd name="connsiteX3" fmla="*/ 10120 w 172441"/>
                <a:gd name="connsiteY3" fmla="*/ 64026 h 381049"/>
                <a:gd name="connsiteX4" fmla="*/ 5357 w 172441"/>
                <a:gd name="connsiteY4" fmla="*/ 97364 h 381049"/>
                <a:gd name="connsiteX5" fmla="*/ 5357 w 172441"/>
                <a:gd name="connsiteY5" fmla="*/ 154514 h 381049"/>
                <a:gd name="connsiteX6" fmla="*/ 5357 w 172441"/>
                <a:gd name="connsiteY6" fmla="*/ 202139 h 381049"/>
                <a:gd name="connsiteX7" fmla="*/ 595 w 172441"/>
                <a:gd name="connsiteY7" fmla="*/ 259289 h 381049"/>
                <a:gd name="connsiteX8" fmla="*/ 595 w 172441"/>
                <a:gd name="connsiteY8" fmla="*/ 311676 h 381049"/>
                <a:gd name="connsiteX9" fmla="*/ 5357 w 172441"/>
                <a:gd name="connsiteY9" fmla="*/ 352157 h 381049"/>
                <a:gd name="connsiteX10" fmla="*/ 17264 w 172441"/>
                <a:gd name="connsiteY10" fmla="*/ 378847 h 381049"/>
                <a:gd name="connsiteX11" fmla="*/ 45839 w 172441"/>
                <a:gd name="connsiteY11" fmla="*/ 378351 h 381049"/>
                <a:gd name="connsiteX12" fmla="*/ 62507 w 172441"/>
                <a:gd name="connsiteY12" fmla="*/ 368826 h 381049"/>
                <a:gd name="connsiteX13" fmla="*/ 67270 w 172441"/>
                <a:gd name="connsiteY13" fmla="*/ 347395 h 381049"/>
                <a:gd name="connsiteX14" fmla="*/ 57745 w 172441"/>
                <a:gd name="connsiteY14" fmla="*/ 318820 h 381049"/>
                <a:gd name="connsiteX15" fmla="*/ 57745 w 172441"/>
                <a:gd name="connsiteY15" fmla="*/ 283101 h 381049"/>
                <a:gd name="connsiteX16" fmla="*/ 62507 w 172441"/>
                <a:gd name="connsiteY16" fmla="*/ 259289 h 381049"/>
                <a:gd name="connsiteX17" fmla="*/ 69651 w 172441"/>
                <a:gd name="connsiteY17" fmla="*/ 228332 h 381049"/>
                <a:gd name="connsiteX18" fmla="*/ 64889 w 172441"/>
                <a:gd name="connsiteY18" fmla="*/ 185470 h 381049"/>
                <a:gd name="connsiteX19" fmla="*/ 62507 w 172441"/>
                <a:gd name="connsiteY19" fmla="*/ 140226 h 381049"/>
                <a:gd name="connsiteX20" fmla="*/ 62507 w 172441"/>
                <a:gd name="connsiteY20" fmla="*/ 104507 h 381049"/>
                <a:gd name="connsiteX21" fmla="*/ 79176 w 172441"/>
                <a:gd name="connsiteY21" fmla="*/ 90220 h 381049"/>
                <a:gd name="connsiteX22" fmla="*/ 95845 w 172441"/>
                <a:gd name="connsiteY22" fmla="*/ 104507 h 381049"/>
                <a:gd name="connsiteX23" fmla="*/ 88701 w 172441"/>
                <a:gd name="connsiteY23" fmla="*/ 137845 h 381049"/>
                <a:gd name="connsiteX24" fmla="*/ 88701 w 172441"/>
                <a:gd name="connsiteY24" fmla="*/ 178326 h 381049"/>
                <a:gd name="connsiteX25" fmla="*/ 86320 w 172441"/>
                <a:gd name="connsiteY25" fmla="*/ 218807 h 381049"/>
                <a:gd name="connsiteX26" fmla="*/ 86320 w 172441"/>
                <a:gd name="connsiteY26" fmla="*/ 256907 h 381049"/>
                <a:gd name="connsiteX27" fmla="*/ 86320 w 172441"/>
                <a:gd name="connsiteY27" fmla="*/ 295007 h 381049"/>
                <a:gd name="connsiteX28" fmla="*/ 91082 w 172441"/>
                <a:gd name="connsiteY28" fmla="*/ 328345 h 381049"/>
                <a:gd name="connsiteX29" fmla="*/ 102989 w 172441"/>
                <a:gd name="connsiteY29" fmla="*/ 359301 h 381049"/>
                <a:gd name="connsiteX30" fmla="*/ 119657 w 172441"/>
                <a:gd name="connsiteY30" fmla="*/ 378351 h 381049"/>
                <a:gd name="connsiteX31" fmla="*/ 152995 w 172441"/>
                <a:gd name="connsiteY31" fmla="*/ 378351 h 381049"/>
                <a:gd name="connsiteX32" fmla="*/ 172045 w 172441"/>
                <a:gd name="connsiteY32" fmla="*/ 361682 h 381049"/>
                <a:gd name="connsiteX33" fmla="*/ 164901 w 172441"/>
                <a:gd name="connsiteY33" fmla="*/ 335935 h 381049"/>
                <a:gd name="connsiteX34" fmla="*/ 152995 w 172441"/>
                <a:gd name="connsiteY34" fmla="*/ 321201 h 381049"/>
                <a:gd name="connsiteX35" fmla="*/ 145851 w 172441"/>
                <a:gd name="connsiteY35" fmla="*/ 292626 h 381049"/>
                <a:gd name="connsiteX36" fmla="*/ 141089 w 172441"/>
                <a:gd name="connsiteY36" fmla="*/ 252145 h 381049"/>
                <a:gd name="connsiteX37" fmla="*/ 139700 w 172441"/>
                <a:gd name="connsiteY37" fmla="*/ 221189 h 381049"/>
                <a:gd name="connsiteX38" fmla="*/ 143470 w 172441"/>
                <a:gd name="connsiteY38" fmla="*/ 185470 h 381049"/>
                <a:gd name="connsiteX39" fmla="*/ 147786 w 172441"/>
                <a:gd name="connsiteY39" fmla="*/ 147370 h 381049"/>
                <a:gd name="connsiteX40" fmla="*/ 152995 w 172441"/>
                <a:gd name="connsiteY40" fmla="*/ 92601 h 381049"/>
                <a:gd name="connsiteX41" fmla="*/ 149225 w 172441"/>
                <a:gd name="connsiteY41" fmla="*/ 53559 h 381049"/>
                <a:gd name="connsiteX42" fmla="*/ 100607 w 172441"/>
                <a:gd name="connsiteY42" fmla="*/ 2560 h 381049"/>
                <a:gd name="connsiteX0" fmla="*/ 100607 w 172441"/>
                <a:gd name="connsiteY0" fmla="*/ 2560 h 381049"/>
                <a:gd name="connsiteX1" fmla="*/ 53429 w 172441"/>
                <a:gd name="connsiteY1" fmla="*/ 9754 h 381049"/>
                <a:gd name="connsiteX2" fmla="*/ 26789 w 172441"/>
                <a:gd name="connsiteY2" fmla="*/ 28307 h 381049"/>
                <a:gd name="connsiteX3" fmla="*/ 10120 w 172441"/>
                <a:gd name="connsiteY3" fmla="*/ 64026 h 381049"/>
                <a:gd name="connsiteX4" fmla="*/ 5357 w 172441"/>
                <a:gd name="connsiteY4" fmla="*/ 97364 h 381049"/>
                <a:gd name="connsiteX5" fmla="*/ 5357 w 172441"/>
                <a:gd name="connsiteY5" fmla="*/ 154514 h 381049"/>
                <a:gd name="connsiteX6" fmla="*/ 5357 w 172441"/>
                <a:gd name="connsiteY6" fmla="*/ 202139 h 381049"/>
                <a:gd name="connsiteX7" fmla="*/ 595 w 172441"/>
                <a:gd name="connsiteY7" fmla="*/ 259289 h 381049"/>
                <a:gd name="connsiteX8" fmla="*/ 595 w 172441"/>
                <a:gd name="connsiteY8" fmla="*/ 311676 h 381049"/>
                <a:gd name="connsiteX9" fmla="*/ 5357 w 172441"/>
                <a:gd name="connsiteY9" fmla="*/ 352157 h 381049"/>
                <a:gd name="connsiteX10" fmla="*/ 17264 w 172441"/>
                <a:gd name="connsiteY10" fmla="*/ 378847 h 381049"/>
                <a:gd name="connsiteX11" fmla="*/ 45839 w 172441"/>
                <a:gd name="connsiteY11" fmla="*/ 378351 h 381049"/>
                <a:gd name="connsiteX12" fmla="*/ 62507 w 172441"/>
                <a:gd name="connsiteY12" fmla="*/ 368826 h 381049"/>
                <a:gd name="connsiteX13" fmla="*/ 67270 w 172441"/>
                <a:gd name="connsiteY13" fmla="*/ 347395 h 381049"/>
                <a:gd name="connsiteX14" fmla="*/ 57745 w 172441"/>
                <a:gd name="connsiteY14" fmla="*/ 318820 h 381049"/>
                <a:gd name="connsiteX15" fmla="*/ 57745 w 172441"/>
                <a:gd name="connsiteY15" fmla="*/ 283101 h 381049"/>
                <a:gd name="connsiteX16" fmla="*/ 62507 w 172441"/>
                <a:gd name="connsiteY16" fmla="*/ 259289 h 381049"/>
                <a:gd name="connsiteX17" fmla="*/ 67766 w 172441"/>
                <a:gd name="connsiteY17" fmla="*/ 228332 h 381049"/>
                <a:gd name="connsiteX18" fmla="*/ 64889 w 172441"/>
                <a:gd name="connsiteY18" fmla="*/ 185470 h 381049"/>
                <a:gd name="connsiteX19" fmla="*/ 62507 w 172441"/>
                <a:gd name="connsiteY19" fmla="*/ 140226 h 381049"/>
                <a:gd name="connsiteX20" fmla="*/ 62507 w 172441"/>
                <a:gd name="connsiteY20" fmla="*/ 104507 h 381049"/>
                <a:gd name="connsiteX21" fmla="*/ 79176 w 172441"/>
                <a:gd name="connsiteY21" fmla="*/ 90220 h 381049"/>
                <a:gd name="connsiteX22" fmla="*/ 95845 w 172441"/>
                <a:gd name="connsiteY22" fmla="*/ 104507 h 381049"/>
                <a:gd name="connsiteX23" fmla="*/ 88701 w 172441"/>
                <a:gd name="connsiteY23" fmla="*/ 137845 h 381049"/>
                <a:gd name="connsiteX24" fmla="*/ 88701 w 172441"/>
                <a:gd name="connsiteY24" fmla="*/ 178326 h 381049"/>
                <a:gd name="connsiteX25" fmla="*/ 86320 w 172441"/>
                <a:gd name="connsiteY25" fmla="*/ 218807 h 381049"/>
                <a:gd name="connsiteX26" fmla="*/ 86320 w 172441"/>
                <a:gd name="connsiteY26" fmla="*/ 256907 h 381049"/>
                <a:gd name="connsiteX27" fmla="*/ 86320 w 172441"/>
                <a:gd name="connsiteY27" fmla="*/ 295007 h 381049"/>
                <a:gd name="connsiteX28" fmla="*/ 91082 w 172441"/>
                <a:gd name="connsiteY28" fmla="*/ 328345 h 381049"/>
                <a:gd name="connsiteX29" fmla="*/ 102989 w 172441"/>
                <a:gd name="connsiteY29" fmla="*/ 359301 h 381049"/>
                <a:gd name="connsiteX30" fmla="*/ 119657 w 172441"/>
                <a:gd name="connsiteY30" fmla="*/ 378351 h 381049"/>
                <a:gd name="connsiteX31" fmla="*/ 152995 w 172441"/>
                <a:gd name="connsiteY31" fmla="*/ 378351 h 381049"/>
                <a:gd name="connsiteX32" fmla="*/ 172045 w 172441"/>
                <a:gd name="connsiteY32" fmla="*/ 361682 h 381049"/>
                <a:gd name="connsiteX33" fmla="*/ 164901 w 172441"/>
                <a:gd name="connsiteY33" fmla="*/ 335935 h 381049"/>
                <a:gd name="connsiteX34" fmla="*/ 152995 w 172441"/>
                <a:gd name="connsiteY34" fmla="*/ 321201 h 381049"/>
                <a:gd name="connsiteX35" fmla="*/ 145851 w 172441"/>
                <a:gd name="connsiteY35" fmla="*/ 292626 h 381049"/>
                <a:gd name="connsiteX36" fmla="*/ 141089 w 172441"/>
                <a:gd name="connsiteY36" fmla="*/ 252145 h 381049"/>
                <a:gd name="connsiteX37" fmla="*/ 139700 w 172441"/>
                <a:gd name="connsiteY37" fmla="*/ 221189 h 381049"/>
                <a:gd name="connsiteX38" fmla="*/ 143470 w 172441"/>
                <a:gd name="connsiteY38" fmla="*/ 185470 h 381049"/>
                <a:gd name="connsiteX39" fmla="*/ 147786 w 172441"/>
                <a:gd name="connsiteY39" fmla="*/ 147370 h 381049"/>
                <a:gd name="connsiteX40" fmla="*/ 152995 w 172441"/>
                <a:gd name="connsiteY40" fmla="*/ 92601 h 381049"/>
                <a:gd name="connsiteX41" fmla="*/ 149225 w 172441"/>
                <a:gd name="connsiteY41" fmla="*/ 53559 h 381049"/>
                <a:gd name="connsiteX42" fmla="*/ 100607 w 172441"/>
                <a:gd name="connsiteY42" fmla="*/ 2560 h 381049"/>
                <a:gd name="connsiteX0" fmla="*/ 100607 w 172441"/>
                <a:gd name="connsiteY0" fmla="*/ 2560 h 381049"/>
                <a:gd name="connsiteX1" fmla="*/ 53429 w 172441"/>
                <a:gd name="connsiteY1" fmla="*/ 9754 h 381049"/>
                <a:gd name="connsiteX2" fmla="*/ 26789 w 172441"/>
                <a:gd name="connsiteY2" fmla="*/ 28307 h 381049"/>
                <a:gd name="connsiteX3" fmla="*/ 10120 w 172441"/>
                <a:gd name="connsiteY3" fmla="*/ 64026 h 381049"/>
                <a:gd name="connsiteX4" fmla="*/ 5357 w 172441"/>
                <a:gd name="connsiteY4" fmla="*/ 97364 h 381049"/>
                <a:gd name="connsiteX5" fmla="*/ 5357 w 172441"/>
                <a:gd name="connsiteY5" fmla="*/ 154514 h 381049"/>
                <a:gd name="connsiteX6" fmla="*/ 5357 w 172441"/>
                <a:gd name="connsiteY6" fmla="*/ 202139 h 381049"/>
                <a:gd name="connsiteX7" fmla="*/ 595 w 172441"/>
                <a:gd name="connsiteY7" fmla="*/ 259289 h 381049"/>
                <a:gd name="connsiteX8" fmla="*/ 595 w 172441"/>
                <a:gd name="connsiteY8" fmla="*/ 311676 h 381049"/>
                <a:gd name="connsiteX9" fmla="*/ 5357 w 172441"/>
                <a:gd name="connsiteY9" fmla="*/ 352157 h 381049"/>
                <a:gd name="connsiteX10" fmla="*/ 17264 w 172441"/>
                <a:gd name="connsiteY10" fmla="*/ 378847 h 381049"/>
                <a:gd name="connsiteX11" fmla="*/ 45839 w 172441"/>
                <a:gd name="connsiteY11" fmla="*/ 378351 h 381049"/>
                <a:gd name="connsiteX12" fmla="*/ 62507 w 172441"/>
                <a:gd name="connsiteY12" fmla="*/ 368826 h 381049"/>
                <a:gd name="connsiteX13" fmla="*/ 67270 w 172441"/>
                <a:gd name="connsiteY13" fmla="*/ 347395 h 381049"/>
                <a:gd name="connsiteX14" fmla="*/ 57745 w 172441"/>
                <a:gd name="connsiteY14" fmla="*/ 318820 h 381049"/>
                <a:gd name="connsiteX15" fmla="*/ 57745 w 172441"/>
                <a:gd name="connsiteY15" fmla="*/ 283101 h 381049"/>
                <a:gd name="connsiteX16" fmla="*/ 62507 w 172441"/>
                <a:gd name="connsiteY16" fmla="*/ 259289 h 381049"/>
                <a:gd name="connsiteX17" fmla="*/ 67766 w 172441"/>
                <a:gd name="connsiteY17" fmla="*/ 228332 h 381049"/>
                <a:gd name="connsiteX18" fmla="*/ 64889 w 172441"/>
                <a:gd name="connsiteY18" fmla="*/ 185470 h 381049"/>
                <a:gd name="connsiteX19" fmla="*/ 62507 w 172441"/>
                <a:gd name="connsiteY19" fmla="*/ 140226 h 381049"/>
                <a:gd name="connsiteX20" fmla="*/ 62507 w 172441"/>
                <a:gd name="connsiteY20" fmla="*/ 104507 h 381049"/>
                <a:gd name="connsiteX21" fmla="*/ 79176 w 172441"/>
                <a:gd name="connsiteY21" fmla="*/ 90220 h 381049"/>
                <a:gd name="connsiteX22" fmla="*/ 95845 w 172441"/>
                <a:gd name="connsiteY22" fmla="*/ 104507 h 381049"/>
                <a:gd name="connsiteX23" fmla="*/ 91529 w 172441"/>
                <a:gd name="connsiteY23" fmla="*/ 137845 h 381049"/>
                <a:gd name="connsiteX24" fmla="*/ 88701 w 172441"/>
                <a:gd name="connsiteY24" fmla="*/ 178326 h 381049"/>
                <a:gd name="connsiteX25" fmla="*/ 86320 w 172441"/>
                <a:gd name="connsiteY25" fmla="*/ 218807 h 381049"/>
                <a:gd name="connsiteX26" fmla="*/ 86320 w 172441"/>
                <a:gd name="connsiteY26" fmla="*/ 256907 h 381049"/>
                <a:gd name="connsiteX27" fmla="*/ 86320 w 172441"/>
                <a:gd name="connsiteY27" fmla="*/ 295007 h 381049"/>
                <a:gd name="connsiteX28" fmla="*/ 91082 w 172441"/>
                <a:gd name="connsiteY28" fmla="*/ 328345 h 381049"/>
                <a:gd name="connsiteX29" fmla="*/ 102989 w 172441"/>
                <a:gd name="connsiteY29" fmla="*/ 359301 h 381049"/>
                <a:gd name="connsiteX30" fmla="*/ 119657 w 172441"/>
                <a:gd name="connsiteY30" fmla="*/ 378351 h 381049"/>
                <a:gd name="connsiteX31" fmla="*/ 152995 w 172441"/>
                <a:gd name="connsiteY31" fmla="*/ 378351 h 381049"/>
                <a:gd name="connsiteX32" fmla="*/ 172045 w 172441"/>
                <a:gd name="connsiteY32" fmla="*/ 361682 h 381049"/>
                <a:gd name="connsiteX33" fmla="*/ 164901 w 172441"/>
                <a:gd name="connsiteY33" fmla="*/ 335935 h 381049"/>
                <a:gd name="connsiteX34" fmla="*/ 152995 w 172441"/>
                <a:gd name="connsiteY34" fmla="*/ 321201 h 381049"/>
                <a:gd name="connsiteX35" fmla="*/ 145851 w 172441"/>
                <a:gd name="connsiteY35" fmla="*/ 292626 h 381049"/>
                <a:gd name="connsiteX36" fmla="*/ 141089 w 172441"/>
                <a:gd name="connsiteY36" fmla="*/ 252145 h 381049"/>
                <a:gd name="connsiteX37" fmla="*/ 139700 w 172441"/>
                <a:gd name="connsiteY37" fmla="*/ 221189 h 381049"/>
                <a:gd name="connsiteX38" fmla="*/ 143470 w 172441"/>
                <a:gd name="connsiteY38" fmla="*/ 185470 h 381049"/>
                <a:gd name="connsiteX39" fmla="*/ 147786 w 172441"/>
                <a:gd name="connsiteY39" fmla="*/ 147370 h 381049"/>
                <a:gd name="connsiteX40" fmla="*/ 152995 w 172441"/>
                <a:gd name="connsiteY40" fmla="*/ 92601 h 381049"/>
                <a:gd name="connsiteX41" fmla="*/ 149225 w 172441"/>
                <a:gd name="connsiteY41" fmla="*/ 53559 h 381049"/>
                <a:gd name="connsiteX42" fmla="*/ 100607 w 172441"/>
                <a:gd name="connsiteY42" fmla="*/ 2560 h 381049"/>
                <a:gd name="connsiteX0" fmla="*/ 100607 w 172441"/>
                <a:gd name="connsiteY0" fmla="*/ 3028 h 381517"/>
                <a:gd name="connsiteX1" fmla="*/ 56257 w 172441"/>
                <a:gd name="connsiteY1" fmla="*/ 8337 h 381517"/>
                <a:gd name="connsiteX2" fmla="*/ 26789 w 172441"/>
                <a:gd name="connsiteY2" fmla="*/ 28775 h 381517"/>
                <a:gd name="connsiteX3" fmla="*/ 10120 w 172441"/>
                <a:gd name="connsiteY3" fmla="*/ 64494 h 381517"/>
                <a:gd name="connsiteX4" fmla="*/ 5357 w 172441"/>
                <a:gd name="connsiteY4" fmla="*/ 97832 h 381517"/>
                <a:gd name="connsiteX5" fmla="*/ 5357 w 172441"/>
                <a:gd name="connsiteY5" fmla="*/ 154982 h 381517"/>
                <a:gd name="connsiteX6" fmla="*/ 5357 w 172441"/>
                <a:gd name="connsiteY6" fmla="*/ 202607 h 381517"/>
                <a:gd name="connsiteX7" fmla="*/ 595 w 172441"/>
                <a:gd name="connsiteY7" fmla="*/ 259757 h 381517"/>
                <a:gd name="connsiteX8" fmla="*/ 595 w 172441"/>
                <a:gd name="connsiteY8" fmla="*/ 312144 h 381517"/>
                <a:gd name="connsiteX9" fmla="*/ 5357 w 172441"/>
                <a:gd name="connsiteY9" fmla="*/ 352625 h 381517"/>
                <a:gd name="connsiteX10" fmla="*/ 17264 w 172441"/>
                <a:gd name="connsiteY10" fmla="*/ 379315 h 381517"/>
                <a:gd name="connsiteX11" fmla="*/ 45839 w 172441"/>
                <a:gd name="connsiteY11" fmla="*/ 378819 h 381517"/>
                <a:gd name="connsiteX12" fmla="*/ 62507 w 172441"/>
                <a:gd name="connsiteY12" fmla="*/ 369294 h 381517"/>
                <a:gd name="connsiteX13" fmla="*/ 67270 w 172441"/>
                <a:gd name="connsiteY13" fmla="*/ 347863 h 381517"/>
                <a:gd name="connsiteX14" fmla="*/ 57745 w 172441"/>
                <a:gd name="connsiteY14" fmla="*/ 319288 h 381517"/>
                <a:gd name="connsiteX15" fmla="*/ 57745 w 172441"/>
                <a:gd name="connsiteY15" fmla="*/ 283569 h 381517"/>
                <a:gd name="connsiteX16" fmla="*/ 62507 w 172441"/>
                <a:gd name="connsiteY16" fmla="*/ 259757 h 381517"/>
                <a:gd name="connsiteX17" fmla="*/ 67766 w 172441"/>
                <a:gd name="connsiteY17" fmla="*/ 228800 h 381517"/>
                <a:gd name="connsiteX18" fmla="*/ 64889 w 172441"/>
                <a:gd name="connsiteY18" fmla="*/ 185938 h 381517"/>
                <a:gd name="connsiteX19" fmla="*/ 62507 w 172441"/>
                <a:gd name="connsiteY19" fmla="*/ 140694 h 381517"/>
                <a:gd name="connsiteX20" fmla="*/ 62507 w 172441"/>
                <a:gd name="connsiteY20" fmla="*/ 104975 h 381517"/>
                <a:gd name="connsiteX21" fmla="*/ 79176 w 172441"/>
                <a:gd name="connsiteY21" fmla="*/ 90688 h 381517"/>
                <a:gd name="connsiteX22" fmla="*/ 95845 w 172441"/>
                <a:gd name="connsiteY22" fmla="*/ 104975 h 381517"/>
                <a:gd name="connsiteX23" fmla="*/ 91529 w 172441"/>
                <a:gd name="connsiteY23" fmla="*/ 138313 h 381517"/>
                <a:gd name="connsiteX24" fmla="*/ 88701 w 172441"/>
                <a:gd name="connsiteY24" fmla="*/ 178794 h 381517"/>
                <a:gd name="connsiteX25" fmla="*/ 86320 w 172441"/>
                <a:gd name="connsiteY25" fmla="*/ 219275 h 381517"/>
                <a:gd name="connsiteX26" fmla="*/ 86320 w 172441"/>
                <a:gd name="connsiteY26" fmla="*/ 257375 h 381517"/>
                <a:gd name="connsiteX27" fmla="*/ 86320 w 172441"/>
                <a:gd name="connsiteY27" fmla="*/ 295475 h 381517"/>
                <a:gd name="connsiteX28" fmla="*/ 91082 w 172441"/>
                <a:gd name="connsiteY28" fmla="*/ 328813 h 381517"/>
                <a:gd name="connsiteX29" fmla="*/ 102989 w 172441"/>
                <a:gd name="connsiteY29" fmla="*/ 359769 h 381517"/>
                <a:gd name="connsiteX30" fmla="*/ 119657 w 172441"/>
                <a:gd name="connsiteY30" fmla="*/ 378819 h 381517"/>
                <a:gd name="connsiteX31" fmla="*/ 152995 w 172441"/>
                <a:gd name="connsiteY31" fmla="*/ 378819 h 381517"/>
                <a:gd name="connsiteX32" fmla="*/ 172045 w 172441"/>
                <a:gd name="connsiteY32" fmla="*/ 362150 h 381517"/>
                <a:gd name="connsiteX33" fmla="*/ 164901 w 172441"/>
                <a:gd name="connsiteY33" fmla="*/ 336403 h 381517"/>
                <a:gd name="connsiteX34" fmla="*/ 152995 w 172441"/>
                <a:gd name="connsiteY34" fmla="*/ 321669 h 381517"/>
                <a:gd name="connsiteX35" fmla="*/ 145851 w 172441"/>
                <a:gd name="connsiteY35" fmla="*/ 293094 h 381517"/>
                <a:gd name="connsiteX36" fmla="*/ 141089 w 172441"/>
                <a:gd name="connsiteY36" fmla="*/ 252613 h 381517"/>
                <a:gd name="connsiteX37" fmla="*/ 139700 w 172441"/>
                <a:gd name="connsiteY37" fmla="*/ 221657 h 381517"/>
                <a:gd name="connsiteX38" fmla="*/ 143470 w 172441"/>
                <a:gd name="connsiteY38" fmla="*/ 185938 h 381517"/>
                <a:gd name="connsiteX39" fmla="*/ 147786 w 172441"/>
                <a:gd name="connsiteY39" fmla="*/ 147838 h 381517"/>
                <a:gd name="connsiteX40" fmla="*/ 152995 w 172441"/>
                <a:gd name="connsiteY40" fmla="*/ 93069 h 381517"/>
                <a:gd name="connsiteX41" fmla="*/ 149225 w 172441"/>
                <a:gd name="connsiteY41" fmla="*/ 54027 h 381517"/>
                <a:gd name="connsiteX42" fmla="*/ 100607 w 172441"/>
                <a:gd name="connsiteY42" fmla="*/ 3028 h 381517"/>
                <a:gd name="connsiteX0" fmla="*/ 100607 w 172441"/>
                <a:gd name="connsiteY0" fmla="*/ 1750 h 380239"/>
                <a:gd name="connsiteX1" fmla="*/ 56257 w 172441"/>
                <a:gd name="connsiteY1" fmla="*/ 7059 h 380239"/>
                <a:gd name="connsiteX2" fmla="*/ 26789 w 172441"/>
                <a:gd name="connsiteY2" fmla="*/ 27497 h 380239"/>
                <a:gd name="connsiteX3" fmla="*/ 10120 w 172441"/>
                <a:gd name="connsiteY3" fmla="*/ 63216 h 380239"/>
                <a:gd name="connsiteX4" fmla="*/ 5357 w 172441"/>
                <a:gd name="connsiteY4" fmla="*/ 96554 h 380239"/>
                <a:gd name="connsiteX5" fmla="*/ 5357 w 172441"/>
                <a:gd name="connsiteY5" fmla="*/ 153704 h 380239"/>
                <a:gd name="connsiteX6" fmla="*/ 5357 w 172441"/>
                <a:gd name="connsiteY6" fmla="*/ 201329 h 380239"/>
                <a:gd name="connsiteX7" fmla="*/ 595 w 172441"/>
                <a:gd name="connsiteY7" fmla="*/ 258479 h 380239"/>
                <a:gd name="connsiteX8" fmla="*/ 595 w 172441"/>
                <a:gd name="connsiteY8" fmla="*/ 310866 h 380239"/>
                <a:gd name="connsiteX9" fmla="*/ 5357 w 172441"/>
                <a:gd name="connsiteY9" fmla="*/ 351347 h 380239"/>
                <a:gd name="connsiteX10" fmla="*/ 17264 w 172441"/>
                <a:gd name="connsiteY10" fmla="*/ 378037 h 380239"/>
                <a:gd name="connsiteX11" fmla="*/ 45839 w 172441"/>
                <a:gd name="connsiteY11" fmla="*/ 377541 h 380239"/>
                <a:gd name="connsiteX12" fmla="*/ 62507 w 172441"/>
                <a:gd name="connsiteY12" fmla="*/ 368016 h 380239"/>
                <a:gd name="connsiteX13" fmla="*/ 67270 w 172441"/>
                <a:gd name="connsiteY13" fmla="*/ 346585 h 380239"/>
                <a:gd name="connsiteX14" fmla="*/ 57745 w 172441"/>
                <a:gd name="connsiteY14" fmla="*/ 318010 h 380239"/>
                <a:gd name="connsiteX15" fmla="*/ 57745 w 172441"/>
                <a:gd name="connsiteY15" fmla="*/ 282291 h 380239"/>
                <a:gd name="connsiteX16" fmla="*/ 62507 w 172441"/>
                <a:gd name="connsiteY16" fmla="*/ 258479 h 380239"/>
                <a:gd name="connsiteX17" fmla="*/ 67766 w 172441"/>
                <a:gd name="connsiteY17" fmla="*/ 227522 h 380239"/>
                <a:gd name="connsiteX18" fmla="*/ 64889 w 172441"/>
                <a:gd name="connsiteY18" fmla="*/ 184660 h 380239"/>
                <a:gd name="connsiteX19" fmla="*/ 62507 w 172441"/>
                <a:gd name="connsiteY19" fmla="*/ 139416 h 380239"/>
                <a:gd name="connsiteX20" fmla="*/ 62507 w 172441"/>
                <a:gd name="connsiteY20" fmla="*/ 103697 h 380239"/>
                <a:gd name="connsiteX21" fmla="*/ 79176 w 172441"/>
                <a:gd name="connsiteY21" fmla="*/ 89410 h 380239"/>
                <a:gd name="connsiteX22" fmla="*/ 95845 w 172441"/>
                <a:gd name="connsiteY22" fmla="*/ 103697 h 380239"/>
                <a:gd name="connsiteX23" fmla="*/ 91529 w 172441"/>
                <a:gd name="connsiteY23" fmla="*/ 137035 h 380239"/>
                <a:gd name="connsiteX24" fmla="*/ 88701 w 172441"/>
                <a:gd name="connsiteY24" fmla="*/ 177516 h 380239"/>
                <a:gd name="connsiteX25" fmla="*/ 86320 w 172441"/>
                <a:gd name="connsiteY25" fmla="*/ 217997 h 380239"/>
                <a:gd name="connsiteX26" fmla="*/ 86320 w 172441"/>
                <a:gd name="connsiteY26" fmla="*/ 256097 h 380239"/>
                <a:gd name="connsiteX27" fmla="*/ 86320 w 172441"/>
                <a:gd name="connsiteY27" fmla="*/ 294197 h 380239"/>
                <a:gd name="connsiteX28" fmla="*/ 91082 w 172441"/>
                <a:gd name="connsiteY28" fmla="*/ 327535 h 380239"/>
                <a:gd name="connsiteX29" fmla="*/ 102989 w 172441"/>
                <a:gd name="connsiteY29" fmla="*/ 358491 h 380239"/>
                <a:gd name="connsiteX30" fmla="*/ 119657 w 172441"/>
                <a:gd name="connsiteY30" fmla="*/ 377541 h 380239"/>
                <a:gd name="connsiteX31" fmla="*/ 152995 w 172441"/>
                <a:gd name="connsiteY31" fmla="*/ 377541 h 380239"/>
                <a:gd name="connsiteX32" fmla="*/ 172045 w 172441"/>
                <a:gd name="connsiteY32" fmla="*/ 360872 h 380239"/>
                <a:gd name="connsiteX33" fmla="*/ 164901 w 172441"/>
                <a:gd name="connsiteY33" fmla="*/ 335125 h 380239"/>
                <a:gd name="connsiteX34" fmla="*/ 152995 w 172441"/>
                <a:gd name="connsiteY34" fmla="*/ 320391 h 380239"/>
                <a:gd name="connsiteX35" fmla="*/ 145851 w 172441"/>
                <a:gd name="connsiteY35" fmla="*/ 291816 h 380239"/>
                <a:gd name="connsiteX36" fmla="*/ 141089 w 172441"/>
                <a:gd name="connsiteY36" fmla="*/ 251335 h 380239"/>
                <a:gd name="connsiteX37" fmla="*/ 139700 w 172441"/>
                <a:gd name="connsiteY37" fmla="*/ 220379 h 380239"/>
                <a:gd name="connsiteX38" fmla="*/ 143470 w 172441"/>
                <a:gd name="connsiteY38" fmla="*/ 184660 h 380239"/>
                <a:gd name="connsiteX39" fmla="*/ 147786 w 172441"/>
                <a:gd name="connsiteY39" fmla="*/ 146560 h 380239"/>
                <a:gd name="connsiteX40" fmla="*/ 152995 w 172441"/>
                <a:gd name="connsiteY40" fmla="*/ 91791 h 380239"/>
                <a:gd name="connsiteX41" fmla="*/ 146701 w 172441"/>
                <a:gd name="connsiteY41" fmla="*/ 35085 h 380239"/>
                <a:gd name="connsiteX42" fmla="*/ 100607 w 172441"/>
                <a:gd name="connsiteY42" fmla="*/ 1750 h 380239"/>
                <a:gd name="connsiteX0" fmla="*/ 100607 w 172441"/>
                <a:gd name="connsiteY0" fmla="*/ 1627 h 380116"/>
                <a:gd name="connsiteX1" fmla="*/ 56257 w 172441"/>
                <a:gd name="connsiteY1" fmla="*/ 6936 h 380116"/>
                <a:gd name="connsiteX2" fmla="*/ 26789 w 172441"/>
                <a:gd name="connsiteY2" fmla="*/ 22326 h 380116"/>
                <a:gd name="connsiteX3" fmla="*/ 10120 w 172441"/>
                <a:gd name="connsiteY3" fmla="*/ 63093 h 380116"/>
                <a:gd name="connsiteX4" fmla="*/ 5357 w 172441"/>
                <a:gd name="connsiteY4" fmla="*/ 96431 h 380116"/>
                <a:gd name="connsiteX5" fmla="*/ 5357 w 172441"/>
                <a:gd name="connsiteY5" fmla="*/ 153581 h 380116"/>
                <a:gd name="connsiteX6" fmla="*/ 5357 w 172441"/>
                <a:gd name="connsiteY6" fmla="*/ 201206 h 380116"/>
                <a:gd name="connsiteX7" fmla="*/ 595 w 172441"/>
                <a:gd name="connsiteY7" fmla="*/ 258356 h 380116"/>
                <a:gd name="connsiteX8" fmla="*/ 595 w 172441"/>
                <a:gd name="connsiteY8" fmla="*/ 310743 h 380116"/>
                <a:gd name="connsiteX9" fmla="*/ 5357 w 172441"/>
                <a:gd name="connsiteY9" fmla="*/ 351224 h 380116"/>
                <a:gd name="connsiteX10" fmla="*/ 17264 w 172441"/>
                <a:gd name="connsiteY10" fmla="*/ 377914 h 380116"/>
                <a:gd name="connsiteX11" fmla="*/ 45839 w 172441"/>
                <a:gd name="connsiteY11" fmla="*/ 377418 h 380116"/>
                <a:gd name="connsiteX12" fmla="*/ 62507 w 172441"/>
                <a:gd name="connsiteY12" fmla="*/ 367893 h 380116"/>
                <a:gd name="connsiteX13" fmla="*/ 67270 w 172441"/>
                <a:gd name="connsiteY13" fmla="*/ 346462 h 380116"/>
                <a:gd name="connsiteX14" fmla="*/ 57745 w 172441"/>
                <a:gd name="connsiteY14" fmla="*/ 317887 h 380116"/>
                <a:gd name="connsiteX15" fmla="*/ 57745 w 172441"/>
                <a:gd name="connsiteY15" fmla="*/ 282168 h 380116"/>
                <a:gd name="connsiteX16" fmla="*/ 62507 w 172441"/>
                <a:gd name="connsiteY16" fmla="*/ 258356 h 380116"/>
                <a:gd name="connsiteX17" fmla="*/ 67766 w 172441"/>
                <a:gd name="connsiteY17" fmla="*/ 227399 h 380116"/>
                <a:gd name="connsiteX18" fmla="*/ 64889 w 172441"/>
                <a:gd name="connsiteY18" fmla="*/ 184537 h 380116"/>
                <a:gd name="connsiteX19" fmla="*/ 62507 w 172441"/>
                <a:gd name="connsiteY19" fmla="*/ 139293 h 380116"/>
                <a:gd name="connsiteX20" fmla="*/ 62507 w 172441"/>
                <a:gd name="connsiteY20" fmla="*/ 103574 h 380116"/>
                <a:gd name="connsiteX21" fmla="*/ 79176 w 172441"/>
                <a:gd name="connsiteY21" fmla="*/ 89287 h 380116"/>
                <a:gd name="connsiteX22" fmla="*/ 95845 w 172441"/>
                <a:gd name="connsiteY22" fmla="*/ 103574 h 380116"/>
                <a:gd name="connsiteX23" fmla="*/ 91529 w 172441"/>
                <a:gd name="connsiteY23" fmla="*/ 136912 h 380116"/>
                <a:gd name="connsiteX24" fmla="*/ 88701 w 172441"/>
                <a:gd name="connsiteY24" fmla="*/ 177393 h 380116"/>
                <a:gd name="connsiteX25" fmla="*/ 86320 w 172441"/>
                <a:gd name="connsiteY25" fmla="*/ 217874 h 380116"/>
                <a:gd name="connsiteX26" fmla="*/ 86320 w 172441"/>
                <a:gd name="connsiteY26" fmla="*/ 255974 h 380116"/>
                <a:gd name="connsiteX27" fmla="*/ 86320 w 172441"/>
                <a:gd name="connsiteY27" fmla="*/ 294074 h 380116"/>
                <a:gd name="connsiteX28" fmla="*/ 91082 w 172441"/>
                <a:gd name="connsiteY28" fmla="*/ 327412 h 380116"/>
                <a:gd name="connsiteX29" fmla="*/ 102989 w 172441"/>
                <a:gd name="connsiteY29" fmla="*/ 358368 h 380116"/>
                <a:gd name="connsiteX30" fmla="*/ 119657 w 172441"/>
                <a:gd name="connsiteY30" fmla="*/ 377418 h 380116"/>
                <a:gd name="connsiteX31" fmla="*/ 152995 w 172441"/>
                <a:gd name="connsiteY31" fmla="*/ 377418 h 380116"/>
                <a:gd name="connsiteX32" fmla="*/ 172045 w 172441"/>
                <a:gd name="connsiteY32" fmla="*/ 360749 h 380116"/>
                <a:gd name="connsiteX33" fmla="*/ 164901 w 172441"/>
                <a:gd name="connsiteY33" fmla="*/ 335002 h 380116"/>
                <a:gd name="connsiteX34" fmla="*/ 152995 w 172441"/>
                <a:gd name="connsiteY34" fmla="*/ 320268 h 380116"/>
                <a:gd name="connsiteX35" fmla="*/ 145851 w 172441"/>
                <a:gd name="connsiteY35" fmla="*/ 291693 h 380116"/>
                <a:gd name="connsiteX36" fmla="*/ 141089 w 172441"/>
                <a:gd name="connsiteY36" fmla="*/ 251212 h 380116"/>
                <a:gd name="connsiteX37" fmla="*/ 139700 w 172441"/>
                <a:gd name="connsiteY37" fmla="*/ 220256 h 380116"/>
                <a:gd name="connsiteX38" fmla="*/ 143470 w 172441"/>
                <a:gd name="connsiteY38" fmla="*/ 184537 h 380116"/>
                <a:gd name="connsiteX39" fmla="*/ 147786 w 172441"/>
                <a:gd name="connsiteY39" fmla="*/ 146437 h 380116"/>
                <a:gd name="connsiteX40" fmla="*/ 152995 w 172441"/>
                <a:gd name="connsiteY40" fmla="*/ 91668 h 380116"/>
                <a:gd name="connsiteX41" fmla="*/ 146701 w 172441"/>
                <a:gd name="connsiteY41" fmla="*/ 34962 h 380116"/>
                <a:gd name="connsiteX42" fmla="*/ 100607 w 172441"/>
                <a:gd name="connsiteY42" fmla="*/ 1627 h 3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2441" h="380116">
                  <a:moveTo>
                    <a:pt x="100607" y="1627"/>
                  </a:moveTo>
                  <a:cubicBezTo>
                    <a:pt x="85533" y="-3044"/>
                    <a:pt x="68560" y="3486"/>
                    <a:pt x="56257" y="6936"/>
                  </a:cubicBezTo>
                  <a:cubicBezTo>
                    <a:pt x="43954" y="10386"/>
                    <a:pt x="34479" y="12967"/>
                    <a:pt x="26789" y="22326"/>
                  </a:cubicBezTo>
                  <a:cubicBezTo>
                    <a:pt x="19100" y="31686"/>
                    <a:pt x="13692" y="50742"/>
                    <a:pt x="10120" y="63093"/>
                  </a:cubicBezTo>
                  <a:cubicBezTo>
                    <a:pt x="6548" y="75444"/>
                    <a:pt x="6151" y="81350"/>
                    <a:pt x="5357" y="96431"/>
                  </a:cubicBezTo>
                  <a:cubicBezTo>
                    <a:pt x="4563" y="111512"/>
                    <a:pt x="5357" y="153581"/>
                    <a:pt x="5357" y="153581"/>
                  </a:cubicBezTo>
                  <a:cubicBezTo>
                    <a:pt x="5357" y="171043"/>
                    <a:pt x="6151" y="183744"/>
                    <a:pt x="5357" y="201206"/>
                  </a:cubicBezTo>
                  <a:cubicBezTo>
                    <a:pt x="4563" y="218668"/>
                    <a:pt x="1389" y="240100"/>
                    <a:pt x="595" y="258356"/>
                  </a:cubicBezTo>
                  <a:cubicBezTo>
                    <a:pt x="-199" y="276612"/>
                    <a:pt x="-199" y="295265"/>
                    <a:pt x="595" y="310743"/>
                  </a:cubicBezTo>
                  <a:cubicBezTo>
                    <a:pt x="1389" y="326221"/>
                    <a:pt x="2579" y="340029"/>
                    <a:pt x="5357" y="351224"/>
                  </a:cubicBezTo>
                  <a:cubicBezTo>
                    <a:pt x="8135" y="362419"/>
                    <a:pt x="10517" y="373548"/>
                    <a:pt x="17264" y="377914"/>
                  </a:cubicBezTo>
                  <a:cubicBezTo>
                    <a:pt x="24011" y="382280"/>
                    <a:pt x="38299" y="379088"/>
                    <a:pt x="45839" y="377418"/>
                  </a:cubicBezTo>
                  <a:cubicBezTo>
                    <a:pt x="53380" y="375748"/>
                    <a:pt x="58935" y="373052"/>
                    <a:pt x="62507" y="367893"/>
                  </a:cubicBezTo>
                  <a:cubicBezTo>
                    <a:pt x="66079" y="362734"/>
                    <a:pt x="68064" y="354796"/>
                    <a:pt x="67270" y="346462"/>
                  </a:cubicBezTo>
                  <a:cubicBezTo>
                    <a:pt x="66476" y="338128"/>
                    <a:pt x="59332" y="328603"/>
                    <a:pt x="57745" y="317887"/>
                  </a:cubicBezTo>
                  <a:cubicBezTo>
                    <a:pt x="56158" y="307171"/>
                    <a:pt x="56951" y="292090"/>
                    <a:pt x="57745" y="282168"/>
                  </a:cubicBezTo>
                  <a:cubicBezTo>
                    <a:pt x="58539" y="272246"/>
                    <a:pt x="60837" y="267484"/>
                    <a:pt x="62507" y="258356"/>
                  </a:cubicBezTo>
                  <a:cubicBezTo>
                    <a:pt x="64177" y="249228"/>
                    <a:pt x="67369" y="239702"/>
                    <a:pt x="67766" y="227399"/>
                  </a:cubicBezTo>
                  <a:cubicBezTo>
                    <a:pt x="68163" y="215096"/>
                    <a:pt x="65765" y="199221"/>
                    <a:pt x="64889" y="184537"/>
                  </a:cubicBezTo>
                  <a:cubicBezTo>
                    <a:pt x="64013" y="169853"/>
                    <a:pt x="62904" y="152787"/>
                    <a:pt x="62507" y="139293"/>
                  </a:cubicBezTo>
                  <a:cubicBezTo>
                    <a:pt x="62110" y="125799"/>
                    <a:pt x="59729" y="111908"/>
                    <a:pt x="62507" y="103574"/>
                  </a:cubicBezTo>
                  <a:cubicBezTo>
                    <a:pt x="65285" y="95240"/>
                    <a:pt x="73620" y="89287"/>
                    <a:pt x="79176" y="89287"/>
                  </a:cubicBezTo>
                  <a:cubicBezTo>
                    <a:pt x="84732" y="89287"/>
                    <a:pt x="93786" y="95637"/>
                    <a:pt x="95845" y="103574"/>
                  </a:cubicBezTo>
                  <a:cubicBezTo>
                    <a:pt x="97904" y="111512"/>
                    <a:pt x="92720" y="124609"/>
                    <a:pt x="91529" y="136912"/>
                  </a:cubicBezTo>
                  <a:cubicBezTo>
                    <a:pt x="90338" y="149215"/>
                    <a:pt x="89569" y="163899"/>
                    <a:pt x="88701" y="177393"/>
                  </a:cubicBezTo>
                  <a:cubicBezTo>
                    <a:pt x="87833" y="190887"/>
                    <a:pt x="86717" y="204777"/>
                    <a:pt x="86320" y="217874"/>
                  </a:cubicBezTo>
                  <a:cubicBezTo>
                    <a:pt x="85923" y="230971"/>
                    <a:pt x="86320" y="255974"/>
                    <a:pt x="86320" y="255974"/>
                  </a:cubicBezTo>
                  <a:cubicBezTo>
                    <a:pt x="86320" y="268674"/>
                    <a:pt x="85526" y="282168"/>
                    <a:pt x="86320" y="294074"/>
                  </a:cubicBezTo>
                  <a:cubicBezTo>
                    <a:pt x="87114" y="305980"/>
                    <a:pt x="88304" y="316696"/>
                    <a:pt x="91082" y="327412"/>
                  </a:cubicBezTo>
                  <a:cubicBezTo>
                    <a:pt x="93860" y="338128"/>
                    <a:pt x="98227" y="350034"/>
                    <a:pt x="102989" y="358368"/>
                  </a:cubicBezTo>
                  <a:cubicBezTo>
                    <a:pt x="107751" y="366702"/>
                    <a:pt x="111323" y="374243"/>
                    <a:pt x="119657" y="377418"/>
                  </a:cubicBezTo>
                  <a:cubicBezTo>
                    <a:pt x="127991" y="380593"/>
                    <a:pt x="144264" y="380196"/>
                    <a:pt x="152995" y="377418"/>
                  </a:cubicBezTo>
                  <a:cubicBezTo>
                    <a:pt x="161726" y="374640"/>
                    <a:pt x="170061" y="367818"/>
                    <a:pt x="172045" y="360749"/>
                  </a:cubicBezTo>
                  <a:cubicBezTo>
                    <a:pt x="174029" y="353680"/>
                    <a:pt x="168076" y="341749"/>
                    <a:pt x="164901" y="335002"/>
                  </a:cubicBezTo>
                  <a:cubicBezTo>
                    <a:pt x="161726" y="328255"/>
                    <a:pt x="156170" y="327486"/>
                    <a:pt x="152995" y="320268"/>
                  </a:cubicBezTo>
                  <a:cubicBezTo>
                    <a:pt x="149820" y="313050"/>
                    <a:pt x="147835" y="303202"/>
                    <a:pt x="145851" y="291693"/>
                  </a:cubicBezTo>
                  <a:cubicBezTo>
                    <a:pt x="143867" y="280184"/>
                    <a:pt x="142114" y="263118"/>
                    <a:pt x="141089" y="251212"/>
                  </a:cubicBezTo>
                  <a:cubicBezTo>
                    <a:pt x="140064" y="239306"/>
                    <a:pt x="139303" y="231368"/>
                    <a:pt x="139700" y="220256"/>
                  </a:cubicBezTo>
                  <a:cubicBezTo>
                    <a:pt x="140097" y="209144"/>
                    <a:pt x="142122" y="196840"/>
                    <a:pt x="143470" y="184537"/>
                  </a:cubicBezTo>
                  <a:cubicBezTo>
                    <a:pt x="144818" y="172234"/>
                    <a:pt x="146199" y="161915"/>
                    <a:pt x="147786" y="146437"/>
                  </a:cubicBezTo>
                  <a:cubicBezTo>
                    <a:pt x="149374" y="130959"/>
                    <a:pt x="152598" y="107146"/>
                    <a:pt x="152995" y="91668"/>
                  </a:cubicBezTo>
                  <a:cubicBezTo>
                    <a:pt x="153392" y="76190"/>
                    <a:pt x="155432" y="49969"/>
                    <a:pt x="146701" y="34962"/>
                  </a:cubicBezTo>
                  <a:cubicBezTo>
                    <a:pt x="137970" y="19955"/>
                    <a:pt x="115681" y="6298"/>
                    <a:pt x="100607" y="1627"/>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801" name="任意多边形 555">
              <a:extLst>
                <a:ext uri="{FF2B5EF4-FFF2-40B4-BE49-F238E27FC236}">
                  <a16:creationId xmlns:a16="http://schemas.microsoft.com/office/drawing/2014/main" id="{0B45EA71-DC83-D82E-34C7-3C672BE79160}"/>
                </a:ext>
              </a:extLst>
            </p:cNvPr>
            <p:cNvSpPr>
              <a:spLocks noChangeAspect="1"/>
            </p:cNvSpPr>
            <p:nvPr/>
          </p:nvSpPr>
          <p:spPr>
            <a:xfrm rot="5400000">
              <a:off x="11308901" y="5035964"/>
              <a:ext cx="114286" cy="252025"/>
            </a:xfrm>
            <a:custGeom>
              <a:avLst/>
              <a:gdLst>
                <a:gd name="connsiteX0" fmla="*/ 100607 w 172441"/>
                <a:gd name="connsiteY0" fmla="*/ 1963 h 384749"/>
                <a:gd name="connsiteX1" fmla="*/ 50601 w 172441"/>
                <a:gd name="connsiteY1" fmla="*/ 13870 h 384749"/>
                <a:gd name="connsiteX2" fmla="*/ 26789 w 172441"/>
                <a:gd name="connsiteY2" fmla="*/ 30538 h 384749"/>
                <a:gd name="connsiteX3" fmla="*/ 10120 w 172441"/>
                <a:gd name="connsiteY3" fmla="*/ 66257 h 384749"/>
                <a:gd name="connsiteX4" fmla="*/ 5357 w 172441"/>
                <a:gd name="connsiteY4" fmla="*/ 99595 h 384749"/>
                <a:gd name="connsiteX5" fmla="*/ 5357 w 172441"/>
                <a:gd name="connsiteY5" fmla="*/ 156745 h 384749"/>
                <a:gd name="connsiteX6" fmla="*/ 5357 w 172441"/>
                <a:gd name="connsiteY6" fmla="*/ 204370 h 384749"/>
                <a:gd name="connsiteX7" fmla="*/ 595 w 172441"/>
                <a:gd name="connsiteY7" fmla="*/ 261520 h 384749"/>
                <a:gd name="connsiteX8" fmla="*/ 595 w 172441"/>
                <a:gd name="connsiteY8" fmla="*/ 313907 h 384749"/>
                <a:gd name="connsiteX9" fmla="*/ 5357 w 172441"/>
                <a:gd name="connsiteY9" fmla="*/ 354388 h 384749"/>
                <a:gd name="connsiteX10" fmla="*/ 17264 w 172441"/>
                <a:gd name="connsiteY10" fmla="*/ 382963 h 384749"/>
                <a:gd name="connsiteX11" fmla="*/ 45839 w 172441"/>
                <a:gd name="connsiteY11" fmla="*/ 380582 h 384749"/>
                <a:gd name="connsiteX12" fmla="*/ 62507 w 172441"/>
                <a:gd name="connsiteY12" fmla="*/ 371057 h 384749"/>
                <a:gd name="connsiteX13" fmla="*/ 67270 w 172441"/>
                <a:gd name="connsiteY13" fmla="*/ 349626 h 384749"/>
                <a:gd name="connsiteX14" fmla="*/ 57745 w 172441"/>
                <a:gd name="connsiteY14" fmla="*/ 321051 h 384749"/>
                <a:gd name="connsiteX15" fmla="*/ 57745 w 172441"/>
                <a:gd name="connsiteY15" fmla="*/ 285332 h 384749"/>
                <a:gd name="connsiteX16" fmla="*/ 62507 w 172441"/>
                <a:gd name="connsiteY16" fmla="*/ 261520 h 384749"/>
                <a:gd name="connsiteX17" fmla="*/ 69651 w 172441"/>
                <a:gd name="connsiteY17" fmla="*/ 230563 h 384749"/>
                <a:gd name="connsiteX18" fmla="*/ 64889 w 172441"/>
                <a:gd name="connsiteY18" fmla="*/ 187701 h 384749"/>
                <a:gd name="connsiteX19" fmla="*/ 62507 w 172441"/>
                <a:gd name="connsiteY19" fmla="*/ 142457 h 384749"/>
                <a:gd name="connsiteX20" fmla="*/ 62507 w 172441"/>
                <a:gd name="connsiteY20" fmla="*/ 106738 h 384749"/>
                <a:gd name="connsiteX21" fmla="*/ 79176 w 172441"/>
                <a:gd name="connsiteY21" fmla="*/ 92451 h 384749"/>
                <a:gd name="connsiteX22" fmla="*/ 95845 w 172441"/>
                <a:gd name="connsiteY22" fmla="*/ 106738 h 384749"/>
                <a:gd name="connsiteX23" fmla="*/ 88701 w 172441"/>
                <a:gd name="connsiteY23" fmla="*/ 140076 h 384749"/>
                <a:gd name="connsiteX24" fmla="*/ 88701 w 172441"/>
                <a:gd name="connsiteY24" fmla="*/ 180557 h 384749"/>
                <a:gd name="connsiteX25" fmla="*/ 86320 w 172441"/>
                <a:gd name="connsiteY25" fmla="*/ 221038 h 384749"/>
                <a:gd name="connsiteX26" fmla="*/ 86320 w 172441"/>
                <a:gd name="connsiteY26" fmla="*/ 259138 h 384749"/>
                <a:gd name="connsiteX27" fmla="*/ 86320 w 172441"/>
                <a:gd name="connsiteY27" fmla="*/ 297238 h 384749"/>
                <a:gd name="connsiteX28" fmla="*/ 91082 w 172441"/>
                <a:gd name="connsiteY28" fmla="*/ 330576 h 384749"/>
                <a:gd name="connsiteX29" fmla="*/ 102989 w 172441"/>
                <a:gd name="connsiteY29" fmla="*/ 361532 h 384749"/>
                <a:gd name="connsiteX30" fmla="*/ 119657 w 172441"/>
                <a:gd name="connsiteY30" fmla="*/ 380582 h 384749"/>
                <a:gd name="connsiteX31" fmla="*/ 152995 w 172441"/>
                <a:gd name="connsiteY31" fmla="*/ 380582 h 384749"/>
                <a:gd name="connsiteX32" fmla="*/ 172045 w 172441"/>
                <a:gd name="connsiteY32" fmla="*/ 363913 h 384749"/>
                <a:gd name="connsiteX33" fmla="*/ 164901 w 172441"/>
                <a:gd name="connsiteY33" fmla="*/ 335338 h 384749"/>
                <a:gd name="connsiteX34" fmla="*/ 152995 w 172441"/>
                <a:gd name="connsiteY34" fmla="*/ 323432 h 384749"/>
                <a:gd name="connsiteX35" fmla="*/ 145851 w 172441"/>
                <a:gd name="connsiteY35" fmla="*/ 294857 h 384749"/>
                <a:gd name="connsiteX36" fmla="*/ 141089 w 172441"/>
                <a:gd name="connsiteY36" fmla="*/ 254376 h 384749"/>
                <a:gd name="connsiteX37" fmla="*/ 143470 w 172441"/>
                <a:gd name="connsiteY37" fmla="*/ 223420 h 384749"/>
                <a:gd name="connsiteX38" fmla="*/ 143470 w 172441"/>
                <a:gd name="connsiteY38" fmla="*/ 187701 h 384749"/>
                <a:gd name="connsiteX39" fmla="*/ 150614 w 172441"/>
                <a:gd name="connsiteY39" fmla="*/ 149601 h 384749"/>
                <a:gd name="connsiteX40" fmla="*/ 152995 w 172441"/>
                <a:gd name="connsiteY40" fmla="*/ 94832 h 384749"/>
                <a:gd name="connsiteX41" fmla="*/ 152995 w 172441"/>
                <a:gd name="connsiteY41" fmla="*/ 56732 h 384749"/>
                <a:gd name="connsiteX42" fmla="*/ 100607 w 172441"/>
                <a:gd name="connsiteY42" fmla="*/ 1963 h 384749"/>
                <a:gd name="connsiteX0" fmla="*/ 100607 w 172441"/>
                <a:gd name="connsiteY0" fmla="*/ 2292 h 385078"/>
                <a:gd name="connsiteX1" fmla="*/ 53429 w 172441"/>
                <a:gd name="connsiteY1" fmla="*/ 12314 h 385078"/>
                <a:gd name="connsiteX2" fmla="*/ 26789 w 172441"/>
                <a:gd name="connsiteY2" fmla="*/ 30867 h 385078"/>
                <a:gd name="connsiteX3" fmla="*/ 10120 w 172441"/>
                <a:gd name="connsiteY3" fmla="*/ 66586 h 385078"/>
                <a:gd name="connsiteX4" fmla="*/ 5357 w 172441"/>
                <a:gd name="connsiteY4" fmla="*/ 99924 h 385078"/>
                <a:gd name="connsiteX5" fmla="*/ 5357 w 172441"/>
                <a:gd name="connsiteY5" fmla="*/ 157074 h 385078"/>
                <a:gd name="connsiteX6" fmla="*/ 5357 w 172441"/>
                <a:gd name="connsiteY6" fmla="*/ 204699 h 385078"/>
                <a:gd name="connsiteX7" fmla="*/ 595 w 172441"/>
                <a:gd name="connsiteY7" fmla="*/ 261849 h 385078"/>
                <a:gd name="connsiteX8" fmla="*/ 595 w 172441"/>
                <a:gd name="connsiteY8" fmla="*/ 314236 h 385078"/>
                <a:gd name="connsiteX9" fmla="*/ 5357 w 172441"/>
                <a:gd name="connsiteY9" fmla="*/ 354717 h 385078"/>
                <a:gd name="connsiteX10" fmla="*/ 17264 w 172441"/>
                <a:gd name="connsiteY10" fmla="*/ 383292 h 385078"/>
                <a:gd name="connsiteX11" fmla="*/ 45839 w 172441"/>
                <a:gd name="connsiteY11" fmla="*/ 380911 h 385078"/>
                <a:gd name="connsiteX12" fmla="*/ 62507 w 172441"/>
                <a:gd name="connsiteY12" fmla="*/ 371386 h 385078"/>
                <a:gd name="connsiteX13" fmla="*/ 67270 w 172441"/>
                <a:gd name="connsiteY13" fmla="*/ 349955 h 385078"/>
                <a:gd name="connsiteX14" fmla="*/ 57745 w 172441"/>
                <a:gd name="connsiteY14" fmla="*/ 321380 h 385078"/>
                <a:gd name="connsiteX15" fmla="*/ 57745 w 172441"/>
                <a:gd name="connsiteY15" fmla="*/ 285661 h 385078"/>
                <a:gd name="connsiteX16" fmla="*/ 62507 w 172441"/>
                <a:gd name="connsiteY16" fmla="*/ 261849 h 385078"/>
                <a:gd name="connsiteX17" fmla="*/ 69651 w 172441"/>
                <a:gd name="connsiteY17" fmla="*/ 230892 h 385078"/>
                <a:gd name="connsiteX18" fmla="*/ 64889 w 172441"/>
                <a:gd name="connsiteY18" fmla="*/ 188030 h 385078"/>
                <a:gd name="connsiteX19" fmla="*/ 62507 w 172441"/>
                <a:gd name="connsiteY19" fmla="*/ 142786 h 385078"/>
                <a:gd name="connsiteX20" fmla="*/ 62507 w 172441"/>
                <a:gd name="connsiteY20" fmla="*/ 107067 h 385078"/>
                <a:gd name="connsiteX21" fmla="*/ 79176 w 172441"/>
                <a:gd name="connsiteY21" fmla="*/ 92780 h 385078"/>
                <a:gd name="connsiteX22" fmla="*/ 95845 w 172441"/>
                <a:gd name="connsiteY22" fmla="*/ 107067 h 385078"/>
                <a:gd name="connsiteX23" fmla="*/ 88701 w 172441"/>
                <a:gd name="connsiteY23" fmla="*/ 140405 h 385078"/>
                <a:gd name="connsiteX24" fmla="*/ 88701 w 172441"/>
                <a:gd name="connsiteY24" fmla="*/ 180886 h 385078"/>
                <a:gd name="connsiteX25" fmla="*/ 86320 w 172441"/>
                <a:gd name="connsiteY25" fmla="*/ 221367 h 385078"/>
                <a:gd name="connsiteX26" fmla="*/ 86320 w 172441"/>
                <a:gd name="connsiteY26" fmla="*/ 259467 h 385078"/>
                <a:gd name="connsiteX27" fmla="*/ 86320 w 172441"/>
                <a:gd name="connsiteY27" fmla="*/ 297567 h 385078"/>
                <a:gd name="connsiteX28" fmla="*/ 91082 w 172441"/>
                <a:gd name="connsiteY28" fmla="*/ 330905 h 385078"/>
                <a:gd name="connsiteX29" fmla="*/ 102989 w 172441"/>
                <a:gd name="connsiteY29" fmla="*/ 361861 h 385078"/>
                <a:gd name="connsiteX30" fmla="*/ 119657 w 172441"/>
                <a:gd name="connsiteY30" fmla="*/ 380911 h 385078"/>
                <a:gd name="connsiteX31" fmla="*/ 152995 w 172441"/>
                <a:gd name="connsiteY31" fmla="*/ 380911 h 385078"/>
                <a:gd name="connsiteX32" fmla="*/ 172045 w 172441"/>
                <a:gd name="connsiteY32" fmla="*/ 364242 h 385078"/>
                <a:gd name="connsiteX33" fmla="*/ 164901 w 172441"/>
                <a:gd name="connsiteY33" fmla="*/ 335667 h 385078"/>
                <a:gd name="connsiteX34" fmla="*/ 152995 w 172441"/>
                <a:gd name="connsiteY34" fmla="*/ 323761 h 385078"/>
                <a:gd name="connsiteX35" fmla="*/ 145851 w 172441"/>
                <a:gd name="connsiteY35" fmla="*/ 295186 h 385078"/>
                <a:gd name="connsiteX36" fmla="*/ 141089 w 172441"/>
                <a:gd name="connsiteY36" fmla="*/ 254705 h 385078"/>
                <a:gd name="connsiteX37" fmla="*/ 143470 w 172441"/>
                <a:gd name="connsiteY37" fmla="*/ 223749 h 385078"/>
                <a:gd name="connsiteX38" fmla="*/ 143470 w 172441"/>
                <a:gd name="connsiteY38" fmla="*/ 188030 h 385078"/>
                <a:gd name="connsiteX39" fmla="*/ 150614 w 172441"/>
                <a:gd name="connsiteY39" fmla="*/ 149930 h 385078"/>
                <a:gd name="connsiteX40" fmla="*/ 152995 w 172441"/>
                <a:gd name="connsiteY40" fmla="*/ 95161 h 385078"/>
                <a:gd name="connsiteX41" fmla="*/ 152995 w 172441"/>
                <a:gd name="connsiteY41" fmla="*/ 57061 h 385078"/>
                <a:gd name="connsiteX42" fmla="*/ 100607 w 172441"/>
                <a:gd name="connsiteY42" fmla="*/ 2292 h 385078"/>
                <a:gd name="connsiteX0" fmla="*/ 100607 w 172441"/>
                <a:gd name="connsiteY0" fmla="*/ 2626 h 382584"/>
                <a:gd name="connsiteX1" fmla="*/ 53429 w 172441"/>
                <a:gd name="connsiteY1" fmla="*/ 9820 h 382584"/>
                <a:gd name="connsiteX2" fmla="*/ 26789 w 172441"/>
                <a:gd name="connsiteY2" fmla="*/ 28373 h 382584"/>
                <a:gd name="connsiteX3" fmla="*/ 10120 w 172441"/>
                <a:gd name="connsiteY3" fmla="*/ 64092 h 382584"/>
                <a:gd name="connsiteX4" fmla="*/ 5357 w 172441"/>
                <a:gd name="connsiteY4" fmla="*/ 97430 h 382584"/>
                <a:gd name="connsiteX5" fmla="*/ 5357 w 172441"/>
                <a:gd name="connsiteY5" fmla="*/ 154580 h 382584"/>
                <a:gd name="connsiteX6" fmla="*/ 5357 w 172441"/>
                <a:gd name="connsiteY6" fmla="*/ 202205 h 382584"/>
                <a:gd name="connsiteX7" fmla="*/ 595 w 172441"/>
                <a:gd name="connsiteY7" fmla="*/ 259355 h 382584"/>
                <a:gd name="connsiteX8" fmla="*/ 595 w 172441"/>
                <a:gd name="connsiteY8" fmla="*/ 311742 h 382584"/>
                <a:gd name="connsiteX9" fmla="*/ 5357 w 172441"/>
                <a:gd name="connsiteY9" fmla="*/ 352223 h 382584"/>
                <a:gd name="connsiteX10" fmla="*/ 17264 w 172441"/>
                <a:gd name="connsiteY10" fmla="*/ 380798 h 382584"/>
                <a:gd name="connsiteX11" fmla="*/ 45839 w 172441"/>
                <a:gd name="connsiteY11" fmla="*/ 378417 h 382584"/>
                <a:gd name="connsiteX12" fmla="*/ 62507 w 172441"/>
                <a:gd name="connsiteY12" fmla="*/ 368892 h 382584"/>
                <a:gd name="connsiteX13" fmla="*/ 67270 w 172441"/>
                <a:gd name="connsiteY13" fmla="*/ 347461 h 382584"/>
                <a:gd name="connsiteX14" fmla="*/ 57745 w 172441"/>
                <a:gd name="connsiteY14" fmla="*/ 318886 h 382584"/>
                <a:gd name="connsiteX15" fmla="*/ 57745 w 172441"/>
                <a:gd name="connsiteY15" fmla="*/ 283167 h 382584"/>
                <a:gd name="connsiteX16" fmla="*/ 62507 w 172441"/>
                <a:gd name="connsiteY16" fmla="*/ 259355 h 382584"/>
                <a:gd name="connsiteX17" fmla="*/ 69651 w 172441"/>
                <a:gd name="connsiteY17" fmla="*/ 228398 h 382584"/>
                <a:gd name="connsiteX18" fmla="*/ 64889 w 172441"/>
                <a:gd name="connsiteY18" fmla="*/ 185536 h 382584"/>
                <a:gd name="connsiteX19" fmla="*/ 62507 w 172441"/>
                <a:gd name="connsiteY19" fmla="*/ 140292 h 382584"/>
                <a:gd name="connsiteX20" fmla="*/ 62507 w 172441"/>
                <a:gd name="connsiteY20" fmla="*/ 104573 h 382584"/>
                <a:gd name="connsiteX21" fmla="*/ 79176 w 172441"/>
                <a:gd name="connsiteY21" fmla="*/ 90286 h 382584"/>
                <a:gd name="connsiteX22" fmla="*/ 95845 w 172441"/>
                <a:gd name="connsiteY22" fmla="*/ 104573 h 382584"/>
                <a:gd name="connsiteX23" fmla="*/ 88701 w 172441"/>
                <a:gd name="connsiteY23" fmla="*/ 137911 h 382584"/>
                <a:gd name="connsiteX24" fmla="*/ 88701 w 172441"/>
                <a:gd name="connsiteY24" fmla="*/ 178392 h 382584"/>
                <a:gd name="connsiteX25" fmla="*/ 86320 w 172441"/>
                <a:gd name="connsiteY25" fmla="*/ 218873 h 382584"/>
                <a:gd name="connsiteX26" fmla="*/ 86320 w 172441"/>
                <a:gd name="connsiteY26" fmla="*/ 256973 h 382584"/>
                <a:gd name="connsiteX27" fmla="*/ 86320 w 172441"/>
                <a:gd name="connsiteY27" fmla="*/ 295073 h 382584"/>
                <a:gd name="connsiteX28" fmla="*/ 91082 w 172441"/>
                <a:gd name="connsiteY28" fmla="*/ 328411 h 382584"/>
                <a:gd name="connsiteX29" fmla="*/ 102989 w 172441"/>
                <a:gd name="connsiteY29" fmla="*/ 359367 h 382584"/>
                <a:gd name="connsiteX30" fmla="*/ 119657 w 172441"/>
                <a:gd name="connsiteY30" fmla="*/ 378417 h 382584"/>
                <a:gd name="connsiteX31" fmla="*/ 152995 w 172441"/>
                <a:gd name="connsiteY31" fmla="*/ 378417 h 382584"/>
                <a:gd name="connsiteX32" fmla="*/ 172045 w 172441"/>
                <a:gd name="connsiteY32" fmla="*/ 361748 h 382584"/>
                <a:gd name="connsiteX33" fmla="*/ 164901 w 172441"/>
                <a:gd name="connsiteY33" fmla="*/ 333173 h 382584"/>
                <a:gd name="connsiteX34" fmla="*/ 152995 w 172441"/>
                <a:gd name="connsiteY34" fmla="*/ 321267 h 382584"/>
                <a:gd name="connsiteX35" fmla="*/ 145851 w 172441"/>
                <a:gd name="connsiteY35" fmla="*/ 292692 h 382584"/>
                <a:gd name="connsiteX36" fmla="*/ 141089 w 172441"/>
                <a:gd name="connsiteY36" fmla="*/ 252211 h 382584"/>
                <a:gd name="connsiteX37" fmla="*/ 143470 w 172441"/>
                <a:gd name="connsiteY37" fmla="*/ 221255 h 382584"/>
                <a:gd name="connsiteX38" fmla="*/ 143470 w 172441"/>
                <a:gd name="connsiteY38" fmla="*/ 185536 h 382584"/>
                <a:gd name="connsiteX39" fmla="*/ 150614 w 172441"/>
                <a:gd name="connsiteY39" fmla="*/ 147436 h 382584"/>
                <a:gd name="connsiteX40" fmla="*/ 152995 w 172441"/>
                <a:gd name="connsiteY40" fmla="*/ 92667 h 382584"/>
                <a:gd name="connsiteX41" fmla="*/ 152995 w 172441"/>
                <a:gd name="connsiteY41" fmla="*/ 54567 h 382584"/>
                <a:gd name="connsiteX42" fmla="*/ 100607 w 172441"/>
                <a:gd name="connsiteY42" fmla="*/ 2626 h 382584"/>
                <a:gd name="connsiteX0" fmla="*/ 100607 w 172441"/>
                <a:gd name="connsiteY0" fmla="*/ 2560 h 382518"/>
                <a:gd name="connsiteX1" fmla="*/ 53429 w 172441"/>
                <a:gd name="connsiteY1" fmla="*/ 9754 h 382518"/>
                <a:gd name="connsiteX2" fmla="*/ 26789 w 172441"/>
                <a:gd name="connsiteY2" fmla="*/ 28307 h 382518"/>
                <a:gd name="connsiteX3" fmla="*/ 10120 w 172441"/>
                <a:gd name="connsiteY3" fmla="*/ 64026 h 382518"/>
                <a:gd name="connsiteX4" fmla="*/ 5357 w 172441"/>
                <a:gd name="connsiteY4" fmla="*/ 97364 h 382518"/>
                <a:gd name="connsiteX5" fmla="*/ 5357 w 172441"/>
                <a:gd name="connsiteY5" fmla="*/ 154514 h 382518"/>
                <a:gd name="connsiteX6" fmla="*/ 5357 w 172441"/>
                <a:gd name="connsiteY6" fmla="*/ 202139 h 382518"/>
                <a:gd name="connsiteX7" fmla="*/ 595 w 172441"/>
                <a:gd name="connsiteY7" fmla="*/ 259289 h 382518"/>
                <a:gd name="connsiteX8" fmla="*/ 595 w 172441"/>
                <a:gd name="connsiteY8" fmla="*/ 311676 h 382518"/>
                <a:gd name="connsiteX9" fmla="*/ 5357 w 172441"/>
                <a:gd name="connsiteY9" fmla="*/ 352157 h 382518"/>
                <a:gd name="connsiteX10" fmla="*/ 17264 w 172441"/>
                <a:gd name="connsiteY10" fmla="*/ 380732 h 382518"/>
                <a:gd name="connsiteX11" fmla="*/ 45839 w 172441"/>
                <a:gd name="connsiteY11" fmla="*/ 378351 h 382518"/>
                <a:gd name="connsiteX12" fmla="*/ 62507 w 172441"/>
                <a:gd name="connsiteY12" fmla="*/ 368826 h 382518"/>
                <a:gd name="connsiteX13" fmla="*/ 67270 w 172441"/>
                <a:gd name="connsiteY13" fmla="*/ 347395 h 382518"/>
                <a:gd name="connsiteX14" fmla="*/ 57745 w 172441"/>
                <a:gd name="connsiteY14" fmla="*/ 318820 h 382518"/>
                <a:gd name="connsiteX15" fmla="*/ 57745 w 172441"/>
                <a:gd name="connsiteY15" fmla="*/ 283101 h 382518"/>
                <a:gd name="connsiteX16" fmla="*/ 62507 w 172441"/>
                <a:gd name="connsiteY16" fmla="*/ 259289 h 382518"/>
                <a:gd name="connsiteX17" fmla="*/ 69651 w 172441"/>
                <a:gd name="connsiteY17" fmla="*/ 228332 h 382518"/>
                <a:gd name="connsiteX18" fmla="*/ 64889 w 172441"/>
                <a:gd name="connsiteY18" fmla="*/ 185470 h 382518"/>
                <a:gd name="connsiteX19" fmla="*/ 62507 w 172441"/>
                <a:gd name="connsiteY19" fmla="*/ 140226 h 382518"/>
                <a:gd name="connsiteX20" fmla="*/ 62507 w 172441"/>
                <a:gd name="connsiteY20" fmla="*/ 104507 h 382518"/>
                <a:gd name="connsiteX21" fmla="*/ 79176 w 172441"/>
                <a:gd name="connsiteY21" fmla="*/ 90220 h 382518"/>
                <a:gd name="connsiteX22" fmla="*/ 95845 w 172441"/>
                <a:gd name="connsiteY22" fmla="*/ 104507 h 382518"/>
                <a:gd name="connsiteX23" fmla="*/ 88701 w 172441"/>
                <a:gd name="connsiteY23" fmla="*/ 137845 h 382518"/>
                <a:gd name="connsiteX24" fmla="*/ 88701 w 172441"/>
                <a:gd name="connsiteY24" fmla="*/ 178326 h 382518"/>
                <a:gd name="connsiteX25" fmla="*/ 86320 w 172441"/>
                <a:gd name="connsiteY25" fmla="*/ 218807 h 382518"/>
                <a:gd name="connsiteX26" fmla="*/ 86320 w 172441"/>
                <a:gd name="connsiteY26" fmla="*/ 256907 h 382518"/>
                <a:gd name="connsiteX27" fmla="*/ 86320 w 172441"/>
                <a:gd name="connsiteY27" fmla="*/ 295007 h 382518"/>
                <a:gd name="connsiteX28" fmla="*/ 91082 w 172441"/>
                <a:gd name="connsiteY28" fmla="*/ 328345 h 382518"/>
                <a:gd name="connsiteX29" fmla="*/ 102989 w 172441"/>
                <a:gd name="connsiteY29" fmla="*/ 359301 h 382518"/>
                <a:gd name="connsiteX30" fmla="*/ 119657 w 172441"/>
                <a:gd name="connsiteY30" fmla="*/ 378351 h 382518"/>
                <a:gd name="connsiteX31" fmla="*/ 152995 w 172441"/>
                <a:gd name="connsiteY31" fmla="*/ 378351 h 382518"/>
                <a:gd name="connsiteX32" fmla="*/ 172045 w 172441"/>
                <a:gd name="connsiteY32" fmla="*/ 361682 h 382518"/>
                <a:gd name="connsiteX33" fmla="*/ 164901 w 172441"/>
                <a:gd name="connsiteY33" fmla="*/ 333107 h 382518"/>
                <a:gd name="connsiteX34" fmla="*/ 152995 w 172441"/>
                <a:gd name="connsiteY34" fmla="*/ 321201 h 382518"/>
                <a:gd name="connsiteX35" fmla="*/ 145851 w 172441"/>
                <a:gd name="connsiteY35" fmla="*/ 292626 h 382518"/>
                <a:gd name="connsiteX36" fmla="*/ 141089 w 172441"/>
                <a:gd name="connsiteY36" fmla="*/ 252145 h 382518"/>
                <a:gd name="connsiteX37" fmla="*/ 143470 w 172441"/>
                <a:gd name="connsiteY37" fmla="*/ 221189 h 382518"/>
                <a:gd name="connsiteX38" fmla="*/ 143470 w 172441"/>
                <a:gd name="connsiteY38" fmla="*/ 185470 h 382518"/>
                <a:gd name="connsiteX39" fmla="*/ 150614 w 172441"/>
                <a:gd name="connsiteY39" fmla="*/ 147370 h 382518"/>
                <a:gd name="connsiteX40" fmla="*/ 152995 w 172441"/>
                <a:gd name="connsiteY40" fmla="*/ 92601 h 382518"/>
                <a:gd name="connsiteX41" fmla="*/ 149225 w 172441"/>
                <a:gd name="connsiteY41" fmla="*/ 53559 h 382518"/>
                <a:gd name="connsiteX42" fmla="*/ 100607 w 172441"/>
                <a:gd name="connsiteY42" fmla="*/ 2560 h 382518"/>
                <a:gd name="connsiteX0" fmla="*/ 100607 w 172441"/>
                <a:gd name="connsiteY0" fmla="*/ 2560 h 382518"/>
                <a:gd name="connsiteX1" fmla="*/ 53429 w 172441"/>
                <a:gd name="connsiteY1" fmla="*/ 9754 h 382518"/>
                <a:gd name="connsiteX2" fmla="*/ 26789 w 172441"/>
                <a:gd name="connsiteY2" fmla="*/ 28307 h 382518"/>
                <a:gd name="connsiteX3" fmla="*/ 10120 w 172441"/>
                <a:gd name="connsiteY3" fmla="*/ 64026 h 382518"/>
                <a:gd name="connsiteX4" fmla="*/ 5357 w 172441"/>
                <a:gd name="connsiteY4" fmla="*/ 97364 h 382518"/>
                <a:gd name="connsiteX5" fmla="*/ 5357 w 172441"/>
                <a:gd name="connsiteY5" fmla="*/ 154514 h 382518"/>
                <a:gd name="connsiteX6" fmla="*/ 5357 w 172441"/>
                <a:gd name="connsiteY6" fmla="*/ 202139 h 382518"/>
                <a:gd name="connsiteX7" fmla="*/ 595 w 172441"/>
                <a:gd name="connsiteY7" fmla="*/ 259289 h 382518"/>
                <a:gd name="connsiteX8" fmla="*/ 595 w 172441"/>
                <a:gd name="connsiteY8" fmla="*/ 311676 h 382518"/>
                <a:gd name="connsiteX9" fmla="*/ 5357 w 172441"/>
                <a:gd name="connsiteY9" fmla="*/ 352157 h 382518"/>
                <a:gd name="connsiteX10" fmla="*/ 17264 w 172441"/>
                <a:gd name="connsiteY10" fmla="*/ 380732 h 382518"/>
                <a:gd name="connsiteX11" fmla="*/ 45839 w 172441"/>
                <a:gd name="connsiteY11" fmla="*/ 378351 h 382518"/>
                <a:gd name="connsiteX12" fmla="*/ 62507 w 172441"/>
                <a:gd name="connsiteY12" fmla="*/ 368826 h 382518"/>
                <a:gd name="connsiteX13" fmla="*/ 67270 w 172441"/>
                <a:gd name="connsiteY13" fmla="*/ 347395 h 382518"/>
                <a:gd name="connsiteX14" fmla="*/ 57745 w 172441"/>
                <a:gd name="connsiteY14" fmla="*/ 318820 h 382518"/>
                <a:gd name="connsiteX15" fmla="*/ 57745 w 172441"/>
                <a:gd name="connsiteY15" fmla="*/ 283101 h 382518"/>
                <a:gd name="connsiteX16" fmla="*/ 62507 w 172441"/>
                <a:gd name="connsiteY16" fmla="*/ 259289 h 382518"/>
                <a:gd name="connsiteX17" fmla="*/ 69651 w 172441"/>
                <a:gd name="connsiteY17" fmla="*/ 228332 h 382518"/>
                <a:gd name="connsiteX18" fmla="*/ 64889 w 172441"/>
                <a:gd name="connsiteY18" fmla="*/ 185470 h 382518"/>
                <a:gd name="connsiteX19" fmla="*/ 62507 w 172441"/>
                <a:gd name="connsiteY19" fmla="*/ 140226 h 382518"/>
                <a:gd name="connsiteX20" fmla="*/ 62507 w 172441"/>
                <a:gd name="connsiteY20" fmla="*/ 104507 h 382518"/>
                <a:gd name="connsiteX21" fmla="*/ 79176 w 172441"/>
                <a:gd name="connsiteY21" fmla="*/ 90220 h 382518"/>
                <a:gd name="connsiteX22" fmla="*/ 95845 w 172441"/>
                <a:gd name="connsiteY22" fmla="*/ 104507 h 382518"/>
                <a:gd name="connsiteX23" fmla="*/ 88701 w 172441"/>
                <a:gd name="connsiteY23" fmla="*/ 137845 h 382518"/>
                <a:gd name="connsiteX24" fmla="*/ 88701 w 172441"/>
                <a:gd name="connsiteY24" fmla="*/ 178326 h 382518"/>
                <a:gd name="connsiteX25" fmla="*/ 86320 w 172441"/>
                <a:gd name="connsiteY25" fmla="*/ 218807 h 382518"/>
                <a:gd name="connsiteX26" fmla="*/ 86320 w 172441"/>
                <a:gd name="connsiteY26" fmla="*/ 256907 h 382518"/>
                <a:gd name="connsiteX27" fmla="*/ 86320 w 172441"/>
                <a:gd name="connsiteY27" fmla="*/ 295007 h 382518"/>
                <a:gd name="connsiteX28" fmla="*/ 91082 w 172441"/>
                <a:gd name="connsiteY28" fmla="*/ 328345 h 382518"/>
                <a:gd name="connsiteX29" fmla="*/ 102989 w 172441"/>
                <a:gd name="connsiteY29" fmla="*/ 359301 h 382518"/>
                <a:gd name="connsiteX30" fmla="*/ 119657 w 172441"/>
                <a:gd name="connsiteY30" fmla="*/ 378351 h 382518"/>
                <a:gd name="connsiteX31" fmla="*/ 152995 w 172441"/>
                <a:gd name="connsiteY31" fmla="*/ 378351 h 382518"/>
                <a:gd name="connsiteX32" fmla="*/ 172045 w 172441"/>
                <a:gd name="connsiteY32" fmla="*/ 361682 h 382518"/>
                <a:gd name="connsiteX33" fmla="*/ 164901 w 172441"/>
                <a:gd name="connsiteY33" fmla="*/ 333107 h 382518"/>
                <a:gd name="connsiteX34" fmla="*/ 152995 w 172441"/>
                <a:gd name="connsiteY34" fmla="*/ 321201 h 382518"/>
                <a:gd name="connsiteX35" fmla="*/ 145851 w 172441"/>
                <a:gd name="connsiteY35" fmla="*/ 292626 h 382518"/>
                <a:gd name="connsiteX36" fmla="*/ 141089 w 172441"/>
                <a:gd name="connsiteY36" fmla="*/ 252145 h 382518"/>
                <a:gd name="connsiteX37" fmla="*/ 139700 w 172441"/>
                <a:gd name="connsiteY37" fmla="*/ 221189 h 382518"/>
                <a:gd name="connsiteX38" fmla="*/ 143470 w 172441"/>
                <a:gd name="connsiteY38" fmla="*/ 185470 h 382518"/>
                <a:gd name="connsiteX39" fmla="*/ 150614 w 172441"/>
                <a:gd name="connsiteY39" fmla="*/ 147370 h 382518"/>
                <a:gd name="connsiteX40" fmla="*/ 152995 w 172441"/>
                <a:gd name="connsiteY40" fmla="*/ 92601 h 382518"/>
                <a:gd name="connsiteX41" fmla="*/ 149225 w 172441"/>
                <a:gd name="connsiteY41" fmla="*/ 53559 h 382518"/>
                <a:gd name="connsiteX42" fmla="*/ 100607 w 172441"/>
                <a:gd name="connsiteY42" fmla="*/ 2560 h 382518"/>
                <a:gd name="connsiteX0" fmla="*/ 100607 w 172441"/>
                <a:gd name="connsiteY0" fmla="*/ 2560 h 382518"/>
                <a:gd name="connsiteX1" fmla="*/ 53429 w 172441"/>
                <a:gd name="connsiteY1" fmla="*/ 9754 h 382518"/>
                <a:gd name="connsiteX2" fmla="*/ 26789 w 172441"/>
                <a:gd name="connsiteY2" fmla="*/ 28307 h 382518"/>
                <a:gd name="connsiteX3" fmla="*/ 10120 w 172441"/>
                <a:gd name="connsiteY3" fmla="*/ 64026 h 382518"/>
                <a:gd name="connsiteX4" fmla="*/ 5357 w 172441"/>
                <a:gd name="connsiteY4" fmla="*/ 97364 h 382518"/>
                <a:gd name="connsiteX5" fmla="*/ 5357 w 172441"/>
                <a:gd name="connsiteY5" fmla="*/ 154514 h 382518"/>
                <a:gd name="connsiteX6" fmla="*/ 5357 w 172441"/>
                <a:gd name="connsiteY6" fmla="*/ 202139 h 382518"/>
                <a:gd name="connsiteX7" fmla="*/ 595 w 172441"/>
                <a:gd name="connsiteY7" fmla="*/ 259289 h 382518"/>
                <a:gd name="connsiteX8" fmla="*/ 595 w 172441"/>
                <a:gd name="connsiteY8" fmla="*/ 311676 h 382518"/>
                <a:gd name="connsiteX9" fmla="*/ 5357 w 172441"/>
                <a:gd name="connsiteY9" fmla="*/ 352157 h 382518"/>
                <a:gd name="connsiteX10" fmla="*/ 17264 w 172441"/>
                <a:gd name="connsiteY10" fmla="*/ 380732 h 382518"/>
                <a:gd name="connsiteX11" fmla="*/ 45839 w 172441"/>
                <a:gd name="connsiteY11" fmla="*/ 378351 h 382518"/>
                <a:gd name="connsiteX12" fmla="*/ 62507 w 172441"/>
                <a:gd name="connsiteY12" fmla="*/ 368826 h 382518"/>
                <a:gd name="connsiteX13" fmla="*/ 67270 w 172441"/>
                <a:gd name="connsiteY13" fmla="*/ 347395 h 382518"/>
                <a:gd name="connsiteX14" fmla="*/ 57745 w 172441"/>
                <a:gd name="connsiteY14" fmla="*/ 318820 h 382518"/>
                <a:gd name="connsiteX15" fmla="*/ 57745 w 172441"/>
                <a:gd name="connsiteY15" fmla="*/ 283101 h 382518"/>
                <a:gd name="connsiteX16" fmla="*/ 62507 w 172441"/>
                <a:gd name="connsiteY16" fmla="*/ 259289 h 382518"/>
                <a:gd name="connsiteX17" fmla="*/ 69651 w 172441"/>
                <a:gd name="connsiteY17" fmla="*/ 228332 h 382518"/>
                <a:gd name="connsiteX18" fmla="*/ 64889 w 172441"/>
                <a:gd name="connsiteY18" fmla="*/ 185470 h 382518"/>
                <a:gd name="connsiteX19" fmla="*/ 62507 w 172441"/>
                <a:gd name="connsiteY19" fmla="*/ 140226 h 382518"/>
                <a:gd name="connsiteX20" fmla="*/ 62507 w 172441"/>
                <a:gd name="connsiteY20" fmla="*/ 104507 h 382518"/>
                <a:gd name="connsiteX21" fmla="*/ 79176 w 172441"/>
                <a:gd name="connsiteY21" fmla="*/ 90220 h 382518"/>
                <a:gd name="connsiteX22" fmla="*/ 95845 w 172441"/>
                <a:gd name="connsiteY22" fmla="*/ 104507 h 382518"/>
                <a:gd name="connsiteX23" fmla="*/ 88701 w 172441"/>
                <a:gd name="connsiteY23" fmla="*/ 137845 h 382518"/>
                <a:gd name="connsiteX24" fmla="*/ 88701 w 172441"/>
                <a:gd name="connsiteY24" fmla="*/ 178326 h 382518"/>
                <a:gd name="connsiteX25" fmla="*/ 86320 w 172441"/>
                <a:gd name="connsiteY25" fmla="*/ 218807 h 382518"/>
                <a:gd name="connsiteX26" fmla="*/ 86320 w 172441"/>
                <a:gd name="connsiteY26" fmla="*/ 256907 h 382518"/>
                <a:gd name="connsiteX27" fmla="*/ 86320 w 172441"/>
                <a:gd name="connsiteY27" fmla="*/ 295007 h 382518"/>
                <a:gd name="connsiteX28" fmla="*/ 91082 w 172441"/>
                <a:gd name="connsiteY28" fmla="*/ 328345 h 382518"/>
                <a:gd name="connsiteX29" fmla="*/ 102989 w 172441"/>
                <a:gd name="connsiteY29" fmla="*/ 359301 h 382518"/>
                <a:gd name="connsiteX30" fmla="*/ 119657 w 172441"/>
                <a:gd name="connsiteY30" fmla="*/ 378351 h 382518"/>
                <a:gd name="connsiteX31" fmla="*/ 152995 w 172441"/>
                <a:gd name="connsiteY31" fmla="*/ 378351 h 382518"/>
                <a:gd name="connsiteX32" fmla="*/ 172045 w 172441"/>
                <a:gd name="connsiteY32" fmla="*/ 361682 h 382518"/>
                <a:gd name="connsiteX33" fmla="*/ 164901 w 172441"/>
                <a:gd name="connsiteY33" fmla="*/ 333107 h 382518"/>
                <a:gd name="connsiteX34" fmla="*/ 152995 w 172441"/>
                <a:gd name="connsiteY34" fmla="*/ 321201 h 382518"/>
                <a:gd name="connsiteX35" fmla="*/ 145851 w 172441"/>
                <a:gd name="connsiteY35" fmla="*/ 292626 h 382518"/>
                <a:gd name="connsiteX36" fmla="*/ 141089 w 172441"/>
                <a:gd name="connsiteY36" fmla="*/ 252145 h 382518"/>
                <a:gd name="connsiteX37" fmla="*/ 139700 w 172441"/>
                <a:gd name="connsiteY37" fmla="*/ 221189 h 382518"/>
                <a:gd name="connsiteX38" fmla="*/ 143470 w 172441"/>
                <a:gd name="connsiteY38" fmla="*/ 185470 h 382518"/>
                <a:gd name="connsiteX39" fmla="*/ 147786 w 172441"/>
                <a:gd name="connsiteY39" fmla="*/ 147370 h 382518"/>
                <a:gd name="connsiteX40" fmla="*/ 152995 w 172441"/>
                <a:gd name="connsiteY40" fmla="*/ 92601 h 382518"/>
                <a:gd name="connsiteX41" fmla="*/ 149225 w 172441"/>
                <a:gd name="connsiteY41" fmla="*/ 53559 h 382518"/>
                <a:gd name="connsiteX42" fmla="*/ 100607 w 172441"/>
                <a:gd name="connsiteY42" fmla="*/ 2560 h 382518"/>
                <a:gd name="connsiteX0" fmla="*/ 100607 w 172441"/>
                <a:gd name="connsiteY0" fmla="*/ 2560 h 382518"/>
                <a:gd name="connsiteX1" fmla="*/ 53429 w 172441"/>
                <a:gd name="connsiteY1" fmla="*/ 9754 h 382518"/>
                <a:gd name="connsiteX2" fmla="*/ 26789 w 172441"/>
                <a:gd name="connsiteY2" fmla="*/ 28307 h 382518"/>
                <a:gd name="connsiteX3" fmla="*/ 10120 w 172441"/>
                <a:gd name="connsiteY3" fmla="*/ 64026 h 382518"/>
                <a:gd name="connsiteX4" fmla="*/ 5357 w 172441"/>
                <a:gd name="connsiteY4" fmla="*/ 97364 h 382518"/>
                <a:gd name="connsiteX5" fmla="*/ 5357 w 172441"/>
                <a:gd name="connsiteY5" fmla="*/ 154514 h 382518"/>
                <a:gd name="connsiteX6" fmla="*/ 5357 w 172441"/>
                <a:gd name="connsiteY6" fmla="*/ 202139 h 382518"/>
                <a:gd name="connsiteX7" fmla="*/ 595 w 172441"/>
                <a:gd name="connsiteY7" fmla="*/ 259289 h 382518"/>
                <a:gd name="connsiteX8" fmla="*/ 595 w 172441"/>
                <a:gd name="connsiteY8" fmla="*/ 311676 h 382518"/>
                <a:gd name="connsiteX9" fmla="*/ 5357 w 172441"/>
                <a:gd name="connsiteY9" fmla="*/ 352157 h 382518"/>
                <a:gd name="connsiteX10" fmla="*/ 17264 w 172441"/>
                <a:gd name="connsiteY10" fmla="*/ 380732 h 382518"/>
                <a:gd name="connsiteX11" fmla="*/ 45839 w 172441"/>
                <a:gd name="connsiteY11" fmla="*/ 378351 h 382518"/>
                <a:gd name="connsiteX12" fmla="*/ 62507 w 172441"/>
                <a:gd name="connsiteY12" fmla="*/ 368826 h 382518"/>
                <a:gd name="connsiteX13" fmla="*/ 67270 w 172441"/>
                <a:gd name="connsiteY13" fmla="*/ 347395 h 382518"/>
                <a:gd name="connsiteX14" fmla="*/ 57745 w 172441"/>
                <a:gd name="connsiteY14" fmla="*/ 318820 h 382518"/>
                <a:gd name="connsiteX15" fmla="*/ 57745 w 172441"/>
                <a:gd name="connsiteY15" fmla="*/ 283101 h 382518"/>
                <a:gd name="connsiteX16" fmla="*/ 62507 w 172441"/>
                <a:gd name="connsiteY16" fmla="*/ 259289 h 382518"/>
                <a:gd name="connsiteX17" fmla="*/ 69651 w 172441"/>
                <a:gd name="connsiteY17" fmla="*/ 228332 h 382518"/>
                <a:gd name="connsiteX18" fmla="*/ 64889 w 172441"/>
                <a:gd name="connsiteY18" fmla="*/ 185470 h 382518"/>
                <a:gd name="connsiteX19" fmla="*/ 62507 w 172441"/>
                <a:gd name="connsiteY19" fmla="*/ 140226 h 382518"/>
                <a:gd name="connsiteX20" fmla="*/ 62507 w 172441"/>
                <a:gd name="connsiteY20" fmla="*/ 104507 h 382518"/>
                <a:gd name="connsiteX21" fmla="*/ 79176 w 172441"/>
                <a:gd name="connsiteY21" fmla="*/ 90220 h 382518"/>
                <a:gd name="connsiteX22" fmla="*/ 95845 w 172441"/>
                <a:gd name="connsiteY22" fmla="*/ 104507 h 382518"/>
                <a:gd name="connsiteX23" fmla="*/ 88701 w 172441"/>
                <a:gd name="connsiteY23" fmla="*/ 137845 h 382518"/>
                <a:gd name="connsiteX24" fmla="*/ 88701 w 172441"/>
                <a:gd name="connsiteY24" fmla="*/ 178326 h 382518"/>
                <a:gd name="connsiteX25" fmla="*/ 86320 w 172441"/>
                <a:gd name="connsiteY25" fmla="*/ 218807 h 382518"/>
                <a:gd name="connsiteX26" fmla="*/ 86320 w 172441"/>
                <a:gd name="connsiteY26" fmla="*/ 256907 h 382518"/>
                <a:gd name="connsiteX27" fmla="*/ 86320 w 172441"/>
                <a:gd name="connsiteY27" fmla="*/ 295007 h 382518"/>
                <a:gd name="connsiteX28" fmla="*/ 91082 w 172441"/>
                <a:gd name="connsiteY28" fmla="*/ 328345 h 382518"/>
                <a:gd name="connsiteX29" fmla="*/ 102989 w 172441"/>
                <a:gd name="connsiteY29" fmla="*/ 359301 h 382518"/>
                <a:gd name="connsiteX30" fmla="*/ 119657 w 172441"/>
                <a:gd name="connsiteY30" fmla="*/ 378351 h 382518"/>
                <a:gd name="connsiteX31" fmla="*/ 152995 w 172441"/>
                <a:gd name="connsiteY31" fmla="*/ 378351 h 382518"/>
                <a:gd name="connsiteX32" fmla="*/ 172045 w 172441"/>
                <a:gd name="connsiteY32" fmla="*/ 361682 h 382518"/>
                <a:gd name="connsiteX33" fmla="*/ 164901 w 172441"/>
                <a:gd name="connsiteY33" fmla="*/ 335935 h 382518"/>
                <a:gd name="connsiteX34" fmla="*/ 152995 w 172441"/>
                <a:gd name="connsiteY34" fmla="*/ 321201 h 382518"/>
                <a:gd name="connsiteX35" fmla="*/ 145851 w 172441"/>
                <a:gd name="connsiteY35" fmla="*/ 292626 h 382518"/>
                <a:gd name="connsiteX36" fmla="*/ 141089 w 172441"/>
                <a:gd name="connsiteY36" fmla="*/ 252145 h 382518"/>
                <a:gd name="connsiteX37" fmla="*/ 139700 w 172441"/>
                <a:gd name="connsiteY37" fmla="*/ 221189 h 382518"/>
                <a:gd name="connsiteX38" fmla="*/ 143470 w 172441"/>
                <a:gd name="connsiteY38" fmla="*/ 185470 h 382518"/>
                <a:gd name="connsiteX39" fmla="*/ 147786 w 172441"/>
                <a:gd name="connsiteY39" fmla="*/ 147370 h 382518"/>
                <a:gd name="connsiteX40" fmla="*/ 152995 w 172441"/>
                <a:gd name="connsiteY40" fmla="*/ 92601 h 382518"/>
                <a:gd name="connsiteX41" fmla="*/ 149225 w 172441"/>
                <a:gd name="connsiteY41" fmla="*/ 53559 h 382518"/>
                <a:gd name="connsiteX42" fmla="*/ 100607 w 172441"/>
                <a:gd name="connsiteY42" fmla="*/ 2560 h 382518"/>
                <a:gd name="connsiteX0" fmla="*/ 100607 w 172441"/>
                <a:gd name="connsiteY0" fmla="*/ 2560 h 381049"/>
                <a:gd name="connsiteX1" fmla="*/ 53429 w 172441"/>
                <a:gd name="connsiteY1" fmla="*/ 9754 h 381049"/>
                <a:gd name="connsiteX2" fmla="*/ 26789 w 172441"/>
                <a:gd name="connsiteY2" fmla="*/ 28307 h 381049"/>
                <a:gd name="connsiteX3" fmla="*/ 10120 w 172441"/>
                <a:gd name="connsiteY3" fmla="*/ 64026 h 381049"/>
                <a:gd name="connsiteX4" fmla="*/ 5357 w 172441"/>
                <a:gd name="connsiteY4" fmla="*/ 97364 h 381049"/>
                <a:gd name="connsiteX5" fmla="*/ 5357 w 172441"/>
                <a:gd name="connsiteY5" fmla="*/ 154514 h 381049"/>
                <a:gd name="connsiteX6" fmla="*/ 5357 w 172441"/>
                <a:gd name="connsiteY6" fmla="*/ 202139 h 381049"/>
                <a:gd name="connsiteX7" fmla="*/ 595 w 172441"/>
                <a:gd name="connsiteY7" fmla="*/ 259289 h 381049"/>
                <a:gd name="connsiteX8" fmla="*/ 595 w 172441"/>
                <a:gd name="connsiteY8" fmla="*/ 311676 h 381049"/>
                <a:gd name="connsiteX9" fmla="*/ 5357 w 172441"/>
                <a:gd name="connsiteY9" fmla="*/ 352157 h 381049"/>
                <a:gd name="connsiteX10" fmla="*/ 17264 w 172441"/>
                <a:gd name="connsiteY10" fmla="*/ 378847 h 381049"/>
                <a:gd name="connsiteX11" fmla="*/ 45839 w 172441"/>
                <a:gd name="connsiteY11" fmla="*/ 378351 h 381049"/>
                <a:gd name="connsiteX12" fmla="*/ 62507 w 172441"/>
                <a:gd name="connsiteY12" fmla="*/ 368826 h 381049"/>
                <a:gd name="connsiteX13" fmla="*/ 67270 w 172441"/>
                <a:gd name="connsiteY13" fmla="*/ 347395 h 381049"/>
                <a:gd name="connsiteX14" fmla="*/ 57745 w 172441"/>
                <a:gd name="connsiteY14" fmla="*/ 318820 h 381049"/>
                <a:gd name="connsiteX15" fmla="*/ 57745 w 172441"/>
                <a:gd name="connsiteY15" fmla="*/ 283101 h 381049"/>
                <a:gd name="connsiteX16" fmla="*/ 62507 w 172441"/>
                <a:gd name="connsiteY16" fmla="*/ 259289 h 381049"/>
                <a:gd name="connsiteX17" fmla="*/ 69651 w 172441"/>
                <a:gd name="connsiteY17" fmla="*/ 228332 h 381049"/>
                <a:gd name="connsiteX18" fmla="*/ 64889 w 172441"/>
                <a:gd name="connsiteY18" fmla="*/ 185470 h 381049"/>
                <a:gd name="connsiteX19" fmla="*/ 62507 w 172441"/>
                <a:gd name="connsiteY19" fmla="*/ 140226 h 381049"/>
                <a:gd name="connsiteX20" fmla="*/ 62507 w 172441"/>
                <a:gd name="connsiteY20" fmla="*/ 104507 h 381049"/>
                <a:gd name="connsiteX21" fmla="*/ 79176 w 172441"/>
                <a:gd name="connsiteY21" fmla="*/ 90220 h 381049"/>
                <a:gd name="connsiteX22" fmla="*/ 95845 w 172441"/>
                <a:gd name="connsiteY22" fmla="*/ 104507 h 381049"/>
                <a:gd name="connsiteX23" fmla="*/ 88701 w 172441"/>
                <a:gd name="connsiteY23" fmla="*/ 137845 h 381049"/>
                <a:gd name="connsiteX24" fmla="*/ 88701 w 172441"/>
                <a:gd name="connsiteY24" fmla="*/ 178326 h 381049"/>
                <a:gd name="connsiteX25" fmla="*/ 86320 w 172441"/>
                <a:gd name="connsiteY25" fmla="*/ 218807 h 381049"/>
                <a:gd name="connsiteX26" fmla="*/ 86320 w 172441"/>
                <a:gd name="connsiteY26" fmla="*/ 256907 h 381049"/>
                <a:gd name="connsiteX27" fmla="*/ 86320 w 172441"/>
                <a:gd name="connsiteY27" fmla="*/ 295007 h 381049"/>
                <a:gd name="connsiteX28" fmla="*/ 91082 w 172441"/>
                <a:gd name="connsiteY28" fmla="*/ 328345 h 381049"/>
                <a:gd name="connsiteX29" fmla="*/ 102989 w 172441"/>
                <a:gd name="connsiteY29" fmla="*/ 359301 h 381049"/>
                <a:gd name="connsiteX30" fmla="*/ 119657 w 172441"/>
                <a:gd name="connsiteY30" fmla="*/ 378351 h 381049"/>
                <a:gd name="connsiteX31" fmla="*/ 152995 w 172441"/>
                <a:gd name="connsiteY31" fmla="*/ 378351 h 381049"/>
                <a:gd name="connsiteX32" fmla="*/ 172045 w 172441"/>
                <a:gd name="connsiteY32" fmla="*/ 361682 h 381049"/>
                <a:gd name="connsiteX33" fmla="*/ 164901 w 172441"/>
                <a:gd name="connsiteY33" fmla="*/ 335935 h 381049"/>
                <a:gd name="connsiteX34" fmla="*/ 152995 w 172441"/>
                <a:gd name="connsiteY34" fmla="*/ 321201 h 381049"/>
                <a:gd name="connsiteX35" fmla="*/ 145851 w 172441"/>
                <a:gd name="connsiteY35" fmla="*/ 292626 h 381049"/>
                <a:gd name="connsiteX36" fmla="*/ 141089 w 172441"/>
                <a:gd name="connsiteY36" fmla="*/ 252145 h 381049"/>
                <a:gd name="connsiteX37" fmla="*/ 139700 w 172441"/>
                <a:gd name="connsiteY37" fmla="*/ 221189 h 381049"/>
                <a:gd name="connsiteX38" fmla="*/ 143470 w 172441"/>
                <a:gd name="connsiteY38" fmla="*/ 185470 h 381049"/>
                <a:gd name="connsiteX39" fmla="*/ 147786 w 172441"/>
                <a:gd name="connsiteY39" fmla="*/ 147370 h 381049"/>
                <a:gd name="connsiteX40" fmla="*/ 152995 w 172441"/>
                <a:gd name="connsiteY40" fmla="*/ 92601 h 381049"/>
                <a:gd name="connsiteX41" fmla="*/ 149225 w 172441"/>
                <a:gd name="connsiteY41" fmla="*/ 53559 h 381049"/>
                <a:gd name="connsiteX42" fmla="*/ 100607 w 172441"/>
                <a:gd name="connsiteY42" fmla="*/ 2560 h 381049"/>
                <a:gd name="connsiteX0" fmla="*/ 100607 w 172441"/>
                <a:gd name="connsiteY0" fmla="*/ 2560 h 381049"/>
                <a:gd name="connsiteX1" fmla="*/ 53429 w 172441"/>
                <a:gd name="connsiteY1" fmla="*/ 9754 h 381049"/>
                <a:gd name="connsiteX2" fmla="*/ 26789 w 172441"/>
                <a:gd name="connsiteY2" fmla="*/ 28307 h 381049"/>
                <a:gd name="connsiteX3" fmla="*/ 10120 w 172441"/>
                <a:gd name="connsiteY3" fmla="*/ 64026 h 381049"/>
                <a:gd name="connsiteX4" fmla="*/ 5357 w 172441"/>
                <a:gd name="connsiteY4" fmla="*/ 97364 h 381049"/>
                <a:gd name="connsiteX5" fmla="*/ 5357 w 172441"/>
                <a:gd name="connsiteY5" fmla="*/ 154514 h 381049"/>
                <a:gd name="connsiteX6" fmla="*/ 5357 w 172441"/>
                <a:gd name="connsiteY6" fmla="*/ 202139 h 381049"/>
                <a:gd name="connsiteX7" fmla="*/ 595 w 172441"/>
                <a:gd name="connsiteY7" fmla="*/ 259289 h 381049"/>
                <a:gd name="connsiteX8" fmla="*/ 595 w 172441"/>
                <a:gd name="connsiteY8" fmla="*/ 311676 h 381049"/>
                <a:gd name="connsiteX9" fmla="*/ 5357 w 172441"/>
                <a:gd name="connsiteY9" fmla="*/ 352157 h 381049"/>
                <a:gd name="connsiteX10" fmla="*/ 17264 w 172441"/>
                <a:gd name="connsiteY10" fmla="*/ 378847 h 381049"/>
                <a:gd name="connsiteX11" fmla="*/ 45839 w 172441"/>
                <a:gd name="connsiteY11" fmla="*/ 378351 h 381049"/>
                <a:gd name="connsiteX12" fmla="*/ 62507 w 172441"/>
                <a:gd name="connsiteY12" fmla="*/ 368826 h 381049"/>
                <a:gd name="connsiteX13" fmla="*/ 67270 w 172441"/>
                <a:gd name="connsiteY13" fmla="*/ 347395 h 381049"/>
                <a:gd name="connsiteX14" fmla="*/ 57745 w 172441"/>
                <a:gd name="connsiteY14" fmla="*/ 318820 h 381049"/>
                <a:gd name="connsiteX15" fmla="*/ 57745 w 172441"/>
                <a:gd name="connsiteY15" fmla="*/ 283101 h 381049"/>
                <a:gd name="connsiteX16" fmla="*/ 62507 w 172441"/>
                <a:gd name="connsiteY16" fmla="*/ 259289 h 381049"/>
                <a:gd name="connsiteX17" fmla="*/ 67766 w 172441"/>
                <a:gd name="connsiteY17" fmla="*/ 228332 h 381049"/>
                <a:gd name="connsiteX18" fmla="*/ 64889 w 172441"/>
                <a:gd name="connsiteY18" fmla="*/ 185470 h 381049"/>
                <a:gd name="connsiteX19" fmla="*/ 62507 w 172441"/>
                <a:gd name="connsiteY19" fmla="*/ 140226 h 381049"/>
                <a:gd name="connsiteX20" fmla="*/ 62507 w 172441"/>
                <a:gd name="connsiteY20" fmla="*/ 104507 h 381049"/>
                <a:gd name="connsiteX21" fmla="*/ 79176 w 172441"/>
                <a:gd name="connsiteY21" fmla="*/ 90220 h 381049"/>
                <a:gd name="connsiteX22" fmla="*/ 95845 w 172441"/>
                <a:gd name="connsiteY22" fmla="*/ 104507 h 381049"/>
                <a:gd name="connsiteX23" fmla="*/ 88701 w 172441"/>
                <a:gd name="connsiteY23" fmla="*/ 137845 h 381049"/>
                <a:gd name="connsiteX24" fmla="*/ 88701 w 172441"/>
                <a:gd name="connsiteY24" fmla="*/ 178326 h 381049"/>
                <a:gd name="connsiteX25" fmla="*/ 86320 w 172441"/>
                <a:gd name="connsiteY25" fmla="*/ 218807 h 381049"/>
                <a:gd name="connsiteX26" fmla="*/ 86320 w 172441"/>
                <a:gd name="connsiteY26" fmla="*/ 256907 h 381049"/>
                <a:gd name="connsiteX27" fmla="*/ 86320 w 172441"/>
                <a:gd name="connsiteY27" fmla="*/ 295007 h 381049"/>
                <a:gd name="connsiteX28" fmla="*/ 91082 w 172441"/>
                <a:gd name="connsiteY28" fmla="*/ 328345 h 381049"/>
                <a:gd name="connsiteX29" fmla="*/ 102989 w 172441"/>
                <a:gd name="connsiteY29" fmla="*/ 359301 h 381049"/>
                <a:gd name="connsiteX30" fmla="*/ 119657 w 172441"/>
                <a:gd name="connsiteY30" fmla="*/ 378351 h 381049"/>
                <a:gd name="connsiteX31" fmla="*/ 152995 w 172441"/>
                <a:gd name="connsiteY31" fmla="*/ 378351 h 381049"/>
                <a:gd name="connsiteX32" fmla="*/ 172045 w 172441"/>
                <a:gd name="connsiteY32" fmla="*/ 361682 h 381049"/>
                <a:gd name="connsiteX33" fmla="*/ 164901 w 172441"/>
                <a:gd name="connsiteY33" fmla="*/ 335935 h 381049"/>
                <a:gd name="connsiteX34" fmla="*/ 152995 w 172441"/>
                <a:gd name="connsiteY34" fmla="*/ 321201 h 381049"/>
                <a:gd name="connsiteX35" fmla="*/ 145851 w 172441"/>
                <a:gd name="connsiteY35" fmla="*/ 292626 h 381049"/>
                <a:gd name="connsiteX36" fmla="*/ 141089 w 172441"/>
                <a:gd name="connsiteY36" fmla="*/ 252145 h 381049"/>
                <a:gd name="connsiteX37" fmla="*/ 139700 w 172441"/>
                <a:gd name="connsiteY37" fmla="*/ 221189 h 381049"/>
                <a:gd name="connsiteX38" fmla="*/ 143470 w 172441"/>
                <a:gd name="connsiteY38" fmla="*/ 185470 h 381049"/>
                <a:gd name="connsiteX39" fmla="*/ 147786 w 172441"/>
                <a:gd name="connsiteY39" fmla="*/ 147370 h 381049"/>
                <a:gd name="connsiteX40" fmla="*/ 152995 w 172441"/>
                <a:gd name="connsiteY40" fmla="*/ 92601 h 381049"/>
                <a:gd name="connsiteX41" fmla="*/ 149225 w 172441"/>
                <a:gd name="connsiteY41" fmla="*/ 53559 h 381049"/>
                <a:gd name="connsiteX42" fmla="*/ 100607 w 172441"/>
                <a:gd name="connsiteY42" fmla="*/ 2560 h 381049"/>
                <a:gd name="connsiteX0" fmla="*/ 100607 w 172441"/>
                <a:gd name="connsiteY0" fmla="*/ 2560 h 381049"/>
                <a:gd name="connsiteX1" fmla="*/ 53429 w 172441"/>
                <a:gd name="connsiteY1" fmla="*/ 9754 h 381049"/>
                <a:gd name="connsiteX2" fmla="*/ 26789 w 172441"/>
                <a:gd name="connsiteY2" fmla="*/ 28307 h 381049"/>
                <a:gd name="connsiteX3" fmla="*/ 10120 w 172441"/>
                <a:gd name="connsiteY3" fmla="*/ 64026 h 381049"/>
                <a:gd name="connsiteX4" fmla="*/ 5357 w 172441"/>
                <a:gd name="connsiteY4" fmla="*/ 97364 h 381049"/>
                <a:gd name="connsiteX5" fmla="*/ 5357 w 172441"/>
                <a:gd name="connsiteY5" fmla="*/ 154514 h 381049"/>
                <a:gd name="connsiteX6" fmla="*/ 5357 w 172441"/>
                <a:gd name="connsiteY6" fmla="*/ 202139 h 381049"/>
                <a:gd name="connsiteX7" fmla="*/ 595 w 172441"/>
                <a:gd name="connsiteY7" fmla="*/ 259289 h 381049"/>
                <a:gd name="connsiteX8" fmla="*/ 595 w 172441"/>
                <a:gd name="connsiteY8" fmla="*/ 311676 h 381049"/>
                <a:gd name="connsiteX9" fmla="*/ 5357 w 172441"/>
                <a:gd name="connsiteY9" fmla="*/ 352157 h 381049"/>
                <a:gd name="connsiteX10" fmla="*/ 17264 w 172441"/>
                <a:gd name="connsiteY10" fmla="*/ 378847 h 381049"/>
                <a:gd name="connsiteX11" fmla="*/ 45839 w 172441"/>
                <a:gd name="connsiteY11" fmla="*/ 378351 h 381049"/>
                <a:gd name="connsiteX12" fmla="*/ 62507 w 172441"/>
                <a:gd name="connsiteY12" fmla="*/ 368826 h 381049"/>
                <a:gd name="connsiteX13" fmla="*/ 67270 w 172441"/>
                <a:gd name="connsiteY13" fmla="*/ 347395 h 381049"/>
                <a:gd name="connsiteX14" fmla="*/ 57745 w 172441"/>
                <a:gd name="connsiteY14" fmla="*/ 318820 h 381049"/>
                <a:gd name="connsiteX15" fmla="*/ 57745 w 172441"/>
                <a:gd name="connsiteY15" fmla="*/ 283101 h 381049"/>
                <a:gd name="connsiteX16" fmla="*/ 62507 w 172441"/>
                <a:gd name="connsiteY16" fmla="*/ 259289 h 381049"/>
                <a:gd name="connsiteX17" fmla="*/ 67766 w 172441"/>
                <a:gd name="connsiteY17" fmla="*/ 228332 h 381049"/>
                <a:gd name="connsiteX18" fmla="*/ 64889 w 172441"/>
                <a:gd name="connsiteY18" fmla="*/ 185470 h 381049"/>
                <a:gd name="connsiteX19" fmla="*/ 62507 w 172441"/>
                <a:gd name="connsiteY19" fmla="*/ 140226 h 381049"/>
                <a:gd name="connsiteX20" fmla="*/ 62507 w 172441"/>
                <a:gd name="connsiteY20" fmla="*/ 104507 h 381049"/>
                <a:gd name="connsiteX21" fmla="*/ 79176 w 172441"/>
                <a:gd name="connsiteY21" fmla="*/ 90220 h 381049"/>
                <a:gd name="connsiteX22" fmla="*/ 95845 w 172441"/>
                <a:gd name="connsiteY22" fmla="*/ 104507 h 381049"/>
                <a:gd name="connsiteX23" fmla="*/ 91529 w 172441"/>
                <a:gd name="connsiteY23" fmla="*/ 137845 h 381049"/>
                <a:gd name="connsiteX24" fmla="*/ 88701 w 172441"/>
                <a:gd name="connsiteY24" fmla="*/ 178326 h 381049"/>
                <a:gd name="connsiteX25" fmla="*/ 86320 w 172441"/>
                <a:gd name="connsiteY25" fmla="*/ 218807 h 381049"/>
                <a:gd name="connsiteX26" fmla="*/ 86320 w 172441"/>
                <a:gd name="connsiteY26" fmla="*/ 256907 h 381049"/>
                <a:gd name="connsiteX27" fmla="*/ 86320 w 172441"/>
                <a:gd name="connsiteY27" fmla="*/ 295007 h 381049"/>
                <a:gd name="connsiteX28" fmla="*/ 91082 w 172441"/>
                <a:gd name="connsiteY28" fmla="*/ 328345 h 381049"/>
                <a:gd name="connsiteX29" fmla="*/ 102989 w 172441"/>
                <a:gd name="connsiteY29" fmla="*/ 359301 h 381049"/>
                <a:gd name="connsiteX30" fmla="*/ 119657 w 172441"/>
                <a:gd name="connsiteY30" fmla="*/ 378351 h 381049"/>
                <a:gd name="connsiteX31" fmla="*/ 152995 w 172441"/>
                <a:gd name="connsiteY31" fmla="*/ 378351 h 381049"/>
                <a:gd name="connsiteX32" fmla="*/ 172045 w 172441"/>
                <a:gd name="connsiteY32" fmla="*/ 361682 h 381049"/>
                <a:gd name="connsiteX33" fmla="*/ 164901 w 172441"/>
                <a:gd name="connsiteY33" fmla="*/ 335935 h 381049"/>
                <a:gd name="connsiteX34" fmla="*/ 152995 w 172441"/>
                <a:gd name="connsiteY34" fmla="*/ 321201 h 381049"/>
                <a:gd name="connsiteX35" fmla="*/ 145851 w 172441"/>
                <a:gd name="connsiteY35" fmla="*/ 292626 h 381049"/>
                <a:gd name="connsiteX36" fmla="*/ 141089 w 172441"/>
                <a:gd name="connsiteY36" fmla="*/ 252145 h 381049"/>
                <a:gd name="connsiteX37" fmla="*/ 139700 w 172441"/>
                <a:gd name="connsiteY37" fmla="*/ 221189 h 381049"/>
                <a:gd name="connsiteX38" fmla="*/ 143470 w 172441"/>
                <a:gd name="connsiteY38" fmla="*/ 185470 h 381049"/>
                <a:gd name="connsiteX39" fmla="*/ 147786 w 172441"/>
                <a:gd name="connsiteY39" fmla="*/ 147370 h 381049"/>
                <a:gd name="connsiteX40" fmla="*/ 152995 w 172441"/>
                <a:gd name="connsiteY40" fmla="*/ 92601 h 381049"/>
                <a:gd name="connsiteX41" fmla="*/ 149225 w 172441"/>
                <a:gd name="connsiteY41" fmla="*/ 53559 h 381049"/>
                <a:gd name="connsiteX42" fmla="*/ 100607 w 172441"/>
                <a:gd name="connsiteY42" fmla="*/ 2560 h 381049"/>
                <a:gd name="connsiteX0" fmla="*/ 100607 w 172441"/>
                <a:gd name="connsiteY0" fmla="*/ 3028 h 381517"/>
                <a:gd name="connsiteX1" fmla="*/ 56257 w 172441"/>
                <a:gd name="connsiteY1" fmla="*/ 8337 h 381517"/>
                <a:gd name="connsiteX2" fmla="*/ 26789 w 172441"/>
                <a:gd name="connsiteY2" fmla="*/ 28775 h 381517"/>
                <a:gd name="connsiteX3" fmla="*/ 10120 w 172441"/>
                <a:gd name="connsiteY3" fmla="*/ 64494 h 381517"/>
                <a:gd name="connsiteX4" fmla="*/ 5357 w 172441"/>
                <a:gd name="connsiteY4" fmla="*/ 97832 h 381517"/>
                <a:gd name="connsiteX5" fmla="*/ 5357 w 172441"/>
                <a:gd name="connsiteY5" fmla="*/ 154982 h 381517"/>
                <a:gd name="connsiteX6" fmla="*/ 5357 w 172441"/>
                <a:gd name="connsiteY6" fmla="*/ 202607 h 381517"/>
                <a:gd name="connsiteX7" fmla="*/ 595 w 172441"/>
                <a:gd name="connsiteY7" fmla="*/ 259757 h 381517"/>
                <a:gd name="connsiteX8" fmla="*/ 595 w 172441"/>
                <a:gd name="connsiteY8" fmla="*/ 312144 h 381517"/>
                <a:gd name="connsiteX9" fmla="*/ 5357 w 172441"/>
                <a:gd name="connsiteY9" fmla="*/ 352625 h 381517"/>
                <a:gd name="connsiteX10" fmla="*/ 17264 w 172441"/>
                <a:gd name="connsiteY10" fmla="*/ 379315 h 381517"/>
                <a:gd name="connsiteX11" fmla="*/ 45839 w 172441"/>
                <a:gd name="connsiteY11" fmla="*/ 378819 h 381517"/>
                <a:gd name="connsiteX12" fmla="*/ 62507 w 172441"/>
                <a:gd name="connsiteY12" fmla="*/ 369294 h 381517"/>
                <a:gd name="connsiteX13" fmla="*/ 67270 w 172441"/>
                <a:gd name="connsiteY13" fmla="*/ 347863 h 381517"/>
                <a:gd name="connsiteX14" fmla="*/ 57745 w 172441"/>
                <a:gd name="connsiteY14" fmla="*/ 319288 h 381517"/>
                <a:gd name="connsiteX15" fmla="*/ 57745 w 172441"/>
                <a:gd name="connsiteY15" fmla="*/ 283569 h 381517"/>
                <a:gd name="connsiteX16" fmla="*/ 62507 w 172441"/>
                <a:gd name="connsiteY16" fmla="*/ 259757 h 381517"/>
                <a:gd name="connsiteX17" fmla="*/ 67766 w 172441"/>
                <a:gd name="connsiteY17" fmla="*/ 228800 h 381517"/>
                <a:gd name="connsiteX18" fmla="*/ 64889 w 172441"/>
                <a:gd name="connsiteY18" fmla="*/ 185938 h 381517"/>
                <a:gd name="connsiteX19" fmla="*/ 62507 w 172441"/>
                <a:gd name="connsiteY19" fmla="*/ 140694 h 381517"/>
                <a:gd name="connsiteX20" fmla="*/ 62507 w 172441"/>
                <a:gd name="connsiteY20" fmla="*/ 104975 h 381517"/>
                <a:gd name="connsiteX21" fmla="*/ 79176 w 172441"/>
                <a:gd name="connsiteY21" fmla="*/ 90688 h 381517"/>
                <a:gd name="connsiteX22" fmla="*/ 95845 w 172441"/>
                <a:gd name="connsiteY22" fmla="*/ 104975 h 381517"/>
                <a:gd name="connsiteX23" fmla="*/ 91529 w 172441"/>
                <a:gd name="connsiteY23" fmla="*/ 138313 h 381517"/>
                <a:gd name="connsiteX24" fmla="*/ 88701 w 172441"/>
                <a:gd name="connsiteY24" fmla="*/ 178794 h 381517"/>
                <a:gd name="connsiteX25" fmla="*/ 86320 w 172441"/>
                <a:gd name="connsiteY25" fmla="*/ 219275 h 381517"/>
                <a:gd name="connsiteX26" fmla="*/ 86320 w 172441"/>
                <a:gd name="connsiteY26" fmla="*/ 257375 h 381517"/>
                <a:gd name="connsiteX27" fmla="*/ 86320 w 172441"/>
                <a:gd name="connsiteY27" fmla="*/ 295475 h 381517"/>
                <a:gd name="connsiteX28" fmla="*/ 91082 w 172441"/>
                <a:gd name="connsiteY28" fmla="*/ 328813 h 381517"/>
                <a:gd name="connsiteX29" fmla="*/ 102989 w 172441"/>
                <a:gd name="connsiteY29" fmla="*/ 359769 h 381517"/>
                <a:gd name="connsiteX30" fmla="*/ 119657 w 172441"/>
                <a:gd name="connsiteY30" fmla="*/ 378819 h 381517"/>
                <a:gd name="connsiteX31" fmla="*/ 152995 w 172441"/>
                <a:gd name="connsiteY31" fmla="*/ 378819 h 381517"/>
                <a:gd name="connsiteX32" fmla="*/ 172045 w 172441"/>
                <a:gd name="connsiteY32" fmla="*/ 362150 h 381517"/>
                <a:gd name="connsiteX33" fmla="*/ 164901 w 172441"/>
                <a:gd name="connsiteY33" fmla="*/ 336403 h 381517"/>
                <a:gd name="connsiteX34" fmla="*/ 152995 w 172441"/>
                <a:gd name="connsiteY34" fmla="*/ 321669 h 381517"/>
                <a:gd name="connsiteX35" fmla="*/ 145851 w 172441"/>
                <a:gd name="connsiteY35" fmla="*/ 293094 h 381517"/>
                <a:gd name="connsiteX36" fmla="*/ 141089 w 172441"/>
                <a:gd name="connsiteY36" fmla="*/ 252613 h 381517"/>
                <a:gd name="connsiteX37" fmla="*/ 139700 w 172441"/>
                <a:gd name="connsiteY37" fmla="*/ 221657 h 381517"/>
                <a:gd name="connsiteX38" fmla="*/ 143470 w 172441"/>
                <a:gd name="connsiteY38" fmla="*/ 185938 h 381517"/>
                <a:gd name="connsiteX39" fmla="*/ 147786 w 172441"/>
                <a:gd name="connsiteY39" fmla="*/ 147838 h 381517"/>
                <a:gd name="connsiteX40" fmla="*/ 152995 w 172441"/>
                <a:gd name="connsiteY40" fmla="*/ 93069 h 381517"/>
                <a:gd name="connsiteX41" fmla="*/ 149225 w 172441"/>
                <a:gd name="connsiteY41" fmla="*/ 54027 h 381517"/>
                <a:gd name="connsiteX42" fmla="*/ 100607 w 172441"/>
                <a:gd name="connsiteY42" fmla="*/ 3028 h 381517"/>
                <a:gd name="connsiteX0" fmla="*/ 100607 w 172441"/>
                <a:gd name="connsiteY0" fmla="*/ 1750 h 380239"/>
                <a:gd name="connsiteX1" fmla="*/ 56257 w 172441"/>
                <a:gd name="connsiteY1" fmla="*/ 7059 h 380239"/>
                <a:gd name="connsiteX2" fmla="*/ 26789 w 172441"/>
                <a:gd name="connsiteY2" fmla="*/ 27497 h 380239"/>
                <a:gd name="connsiteX3" fmla="*/ 10120 w 172441"/>
                <a:gd name="connsiteY3" fmla="*/ 63216 h 380239"/>
                <a:gd name="connsiteX4" fmla="*/ 5357 w 172441"/>
                <a:gd name="connsiteY4" fmla="*/ 96554 h 380239"/>
                <a:gd name="connsiteX5" fmla="*/ 5357 w 172441"/>
                <a:gd name="connsiteY5" fmla="*/ 153704 h 380239"/>
                <a:gd name="connsiteX6" fmla="*/ 5357 w 172441"/>
                <a:gd name="connsiteY6" fmla="*/ 201329 h 380239"/>
                <a:gd name="connsiteX7" fmla="*/ 595 w 172441"/>
                <a:gd name="connsiteY7" fmla="*/ 258479 h 380239"/>
                <a:gd name="connsiteX8" fmla="*/ 595 w 172441"/>
                <a:gd name="connsiteY8" fmla="*/ 310866 h 380239"/>
                <a:gd name="connsiteX9" fmla="*/ 5357 w 172441"/>
                <a:gd name="connsiteY9" fmla="*/ 351347 h 380239"/>
                <a:gd name="connsiteX10" fmla="*/ 17264 w 172441"/>
                <a:gd name="connsiteY10" fmla="*/ 378037 h 380239"/>
                <a:gd name="connsiteX11" fmla="*/ 45839 w 172441"/>
                <a:gd name="connsiteY11" fmla="*/ 377541 h 380239"/>
                <a:gd name="connsiteX12" fmla="*/ 62507 w 172441"/>
                <a:gd name="connsiteY12" fmla="*/ 368016 h 380239"/>
                <a:gd name="connsiteX13" fmla="*/ 67270 w 172441"/>
                <a:gd name="connsiteY13" fmla="*/ 346585 h 380239"/>
                <a:gd name="connsiteX14" fmla="*/ 57745 w 172441"/>
                <a:gd name="connsiteY14" fmla="*/ 318010 h 380239"/>
                <a:gd name="connsiteX15" fmla="*/ 57745 w 172441"/>
                <a:gd name="connsiteY15" fmla="*/ 282291 h 380239"/>
                <a:gd name="connsiteX16" fmla="*/ 62507 w 172441"/>
                <a:gd name="connsiteY16" fmla="*/ 258479 h 380239"/>
                <a:gd name="connsiteX17" fmla="*/ 67766 w 172441"/>
                <a:gd name="connsiteY17" fmla="*/ 227522 h 380239"/>
                <a:gd name="connsiteX18" fmla="*/ 64889 w 172441"/>
                <a:gd name="connsiteY18" fmla="*/ 184660 h 380239"/>
                <a:gd name="connsiteX19" fmla="*/ 62507 w 172441"/>
                <a:gd name="connsiteY19" fmla="*/ 139416 h 380239"/>
                <a:gd name="connsiteX20" fmla="*/ 62507 w 172441"/>
                <a:gd name="connsiteY20" fmla="*/ 103697 h 380239"/>
                <a:gd name="connsiteX21" fmla="*/ 79176 w 172441"/>
                <a:gd name="connsiteY21" fmla="*/ 89410 h 380239"/>
                <a:gd name="connsiteX22" fmla="*/ 95845 w 172441"/>
                <a:gd name="connsiteY22" fmla="*/ 103697 h 380239"/>
                <a:gd name="connsiteX23" fmla="*/ 91529 w 172441"/>
                <a:gd name="connsiteY23" fmla="*/ 137035 h 380239"/>
                <a:gd name="connsiteX24" fmla="*/ 88701 w 172441"/>
                <a:gd name="connsiteY24" fmla="*/ 177516 h 380239"/>
                <a:gd name="connsiteX25" fmla="*/ 86320 w 172441"/>
                <a:gd name="connsiteY25" fmla="*/ 217997 h 380239"/>
                <a:gd name="connsiteX26" fmla="*/ 86320 w 172441"/>
                <a:gd name="connsiteY26" fmla="*/ 256097 h 380239"/>
                <a:gd name="connsiteX27" fmla="*/ 86320 w 172441"/>
                <a:gd name="connsiteY27" fmla="*/ 294197 h 380239"/>
                <a:gd name="connsiteX28" fmla="*/ 91082 w 172441"/>
                <a:gd name="connsiteY28" fmla="*/ 327535 h 380239"/>
                <a:gd name="connsiteX29" fmla="*/ 102989 w 172441"/>
                <a:gd name="connsiteY29" fmla="*/ 358491 h 380239"/>
                <a:gd name="connsiteX30" fmla="*/ 119657 w 172441"/>
                <a:gd name="connsiteY30" fmla="*/ 377541 h 380239"/>
                <a:gd name="connsiteX31" fmla="*/ 152995 w 172441"/>
                <a:gd name="connsiteY31" fmla="*/ 377541 h 380239"/>
                <a:gd name="connsiteX32" fmla="*/ 172045 w 172441"/>
                <a:gd name="connsiteY32" fmla="*/ 360872 h 380239"/>
                <a:gd name="connsiteX33" fmla="*/ 164901 w 172441"/>
                <a:gd name="connsiteY33" fmla="*/ 335125 h 380239"/>
                <a:gd name="connsiteX34" fmla="*/ 152995 w 172441"/>
                <a:gd name="connsiteY34" fmla="*/ 320391 h 380239"/>
                <a:gd name="connsiteX35" fmla="*/ 145851 w 172441"/>
                <a:gd name="connsiteY35" fmla="*/ 291816 h 380239"/>
                <a:gd name="connsiteX36" fmla="*/ 141089 w 172441"/>
                <a:gd name="connsiteY36" fmla="*/ 251335 h 380239"/>
                <a:gd name="connsiteX37" fmla="*/ 139700 w 172441"/>
                <a:gd name="connsiteY37" fmla="*/ 220379 h 380239"/>
                <a:gd name="connsiteX38" fmla="*/ 143470 w 172441"/>
                <a:gd name="connsiteY38" fmla="*/ 184660 h 380239"/>
                <a:gd name="connsiteX39" fmla="*/ 147786 w 172441"/>
                <a:gd name="connsiteY39" fmla="*/ 146560 h 380239"/>
                <a:gd name="connsiteX40" fmla="*/ 152995 w 172441"/>
                <a:gd name="connsiteY40" fmla="*/ 91791 h 380239"/>
                <a:gd name="connsiteX41" fmla="*/ 146701 w 172441"/>
                <a:gd name="connsiteY41" fmla="*/ 35085 h 380239"/>
                <a:gd name="connsiteX42" fmla="*/ 100607 w 172441"/>
                <a:gd name="connsiteY42" fmla="*/ 1750 h 380239"/>
                <a:gd name="connsiteX0" fmla="*/ 100607 w 172441"/>
                <a:gd name="connsiteY0" fmla="*/ 1627 h 380116"/>
                <a:gd name="connsiteX1" fmla="*/ 56257 w 172441"/>
                <a:gd name="connsiteY1" fmla="*/ 6936 h 380116"/>
                <a:gd name="connsiteX2" fmla="*/ 26789 w 172441"/>
                <a:gd name="connsiteY2" fmla="*/ 22326 h 380116"/>
                <a:gd name="connsiteX3" fmla="*/ 10120 w 172441"/>
                <a:gd name="connsiteY3" fmla="*/ 63093 h 380116"/>
                <a:gd name="connsiteX4" fmla="*/ 5357 w 172441"/>
                <a:gd name="connsiteY4" fmla="*/ 96431 h 380116"/>
                <a:gd name="connsiteX5" fmla="*/ 5357 w 172441"/>
                <a:gd name="connsiteY5" fmla="*/ 153581 h 380116"/>
                <a:gd name="connsiteX6" fmla="*/ 5357 w 172441"/>
                <a:gd name="connsiteY6" fmla="*/ 201206 h 380116"/>
                <a:gd name="connsiteX7" fmla="*/ 595 w 172441"/>
                <a:gd name="connsiteY7" fmla="*/ 258356 h 380116"/>
                <a:gd name="connsiteX8" fmla="*/ 595 w 172441"/>
                <a:gd name="connsiteY8" fmla="*/ 310743 h 380116"/>
                <a:gd name="connsiteX9" fmla="*/ 5357 w 172441"/>
                <a:gd name="connsiteY9" fmla="*/ 351224 h 380116"/>
                <a:gd name="connsiteX10" fmla="*/ 17264 w 172441"/>
                <a:gd name="connsiteY10" fmla="*/ 377914 h 380116"/>
                <a:gd name="connsiteX11" fmla="*/ 45839 w 172441"/>
                <a:gd name="connsiteY11" fmla="*/ 377418 h 380116"/>
                <a:gd name="connsiteX12" fmla="*/ 62507 w 172441"/>
                <a:gd name="connsiteY12" fmla="*/ 367893 h 380116"/>
                <a:gd name="connsiteX13" fmla="*/ 67270 w 172441"/>
                <a:gd name="connsiteY13" fmla="*/ 346462 h 380116"/>
                <a:gd name="connsiteX14" fmla="*/ 57745 w 172441"/>
                <a:gd name="connsiteY14" fmla="*/ 317887 h 380116"/>
                <a:gd name="connsiteX15" fmla="*/ 57745 w 172441"/>
                <a:gd name="connsiteY15" fmla="*/ 282168 h 380116"/>
                <a:gd name="connsiteX16" fmla="*/ 62507 w 172441"/>
                <a:gd name="connsiteY16" fmla="*/ 258356 h 380116"/>
                <a:gd name="connsiteX17" fmla="*/ 67766 w 172441"/>
                <a:gd name="connsiteY17" fmla="*/ 227399 h 380116"/>
                <a:gd name="connsiteX18" fmla="*/ 64889 w 172441"/>
                <a:gd name="connsiteY18" fmla="*/ 184537 h 380116"/>
                <a:gd name="connsiteX19" fmla="*/ 62507 w 172441"/>
                <a:gd name="connsiteY19" fmla="*/ 139293 h 380116"/>
                <a:gd name="connsiteX20" fmla="*/ 62507 w 172441"/>
                <a:gd name="connsiteY20" fmla="*/ 103574 h 380116"/>
                <a:gd name="connsiteX21" fmla="*/ 79176 w 172441"/>
                <a:gd name="connsiteY21" fmla="*/ 89287 h 380116"/>
                <a:gd name="connsiteX22" fmla="*/ 95845 w 172441"/>
                <a:gd name="connsiteY22" fmla="*/ 103574 h 380116"/>
                <a:gd name="connsiteX23" fmla="*/ 91529 w 172441"/>
                <a:gd name="connsiteY23" fmla="*/ 136912 h 380116"/>
                <a:gd name="connsiteX24" fmla="*/ 88701 w 172441"/>
                <a:gd name="connsiteY24" fmla="*/ 177393 h 380116"/>
                <a:gd name="connsiteX25" fmla="*/ 86320 w 172441"/>
                <a:gd name="connsiteY25" fmla="*/ 217874 h 380116"/>
                <a:gd name="connsiteX26" fmla="*/ 86320 w 172441"/>
                <a:gd name="connsiteY26" fmla="*/ 255974 h 380116"/>
                <a:gd name="connsiteX27" fmla="*/ 86320 w 172441"/>
                <a:gd name="connsiteY27" fmla="*/ 294074 h 380116"/>
                <a:gd name="connsiteX28" fmla="*/ 91082 w 172441"/>
                <a:gd name="connsiteY28" fmla="*/ 327412 h 380116"/>
                <a:gd name="connsiteX29" fmla="*/ 102989 w 172441"/>
                <a:gd name="connsiteY29" fmla="*/ 358368 h 380116"/>
                <a:gd name="connsiteX30" fmla="*/ 119657 w 172441"/>
                <a:gd name="connsiteY30" fmla="*/ 377418 h 380116"/>
                <a:gd name="connsiteX31" fmla="*/ 152995 w 172441"/>
                <a:gd name="connsiteY31" fmla="*/ 377418 h 380116"/>
                <a:gd name="connsiteX32" fmla="*/ 172045 w 172441"/>
                <a:gd name="connsiteY32" fmla="*/ 360749 h 380116"/>
                <a:gd name="connsiteX33" fmla="*/ 164901 w 172441"/>
                <a:gd name="connsiteY33" fmla="*/ 335002 h 380116"/>
                <a:gd name="connsiteX34" fmla="*/ 152995 w 172441"/>
                <a:gd name="connsiteY34" fmla="*/ 320268 h 380116"/>
                <a:gd name="connsiteX35" fmla="*/ 145851 w 172441"/>
                <a:gd name="connsiteY35" fmla="*/ 291693 h 380116"/>
                <a:gd name="connsiteX36" fmla="*/ 141089 w 172441"/>
                <a:gd name="connsiteY36" fmla="*/ 251212 h 380116"/>
                <a:gd name="connsiteX37" fmla="*/ 139700 w 172441"/>
                <a:gd name="connsiteY37" fmla="*/ 220256 h 380116"/>
                <a:gd name="connsiteX38" fmla="*/ 143470 w 172441"/>
                <a:gd name="connsiteY38" fmla="*/ 184537 h 380116"/>
                <a:gd name="connsiteX39" fmla="*/ 147786 w 172441"/>
                <a:gd name="connsiteY39" fmla="*/ 146437 h 380116"/>
                <a:gd name="connsiteX40" fmla="*/ 152995 w 172441"/>
                <a:gd name="connsiteY40" fmla="*/ 91668 h 380116"/>
                <a:gd name="connsiteX41" fmla="*/ 146701 w 172441"/>
                <a:gd name="connsiteY41" fmla="*/ 34962 h 380116"/>
                <a:gd name="connsiteX42" fmla="*/ 100607 w 172441"/>
                <a:gd name="connsiteY42" fmla="*/ 1627 h 3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2441" h="380116">
                  <a:moveTo>
                    <a:pt x="100607" y="1627"/>
                  </a:moveTo>
                  <a:cubicBezTo>
                    <a:pt x="85533" y="-3044"/>
                    <a:pt x="68560" y="3486"/>
                    <a:pt x="56257" y="6936"/>
                  </a:cubicBezTo>
                  <a:cubicBezTo>
                    <a:pt x="43954" y="10386"/>
                    <a:pt x="34479" y="12967"/>
                    <a:pt x="26789" y="22326"/>
                  </a:cubicBezTo>
                  <a:cubicBezTo>
                    <a:pt x="19100" y="31686"/>
                    <a:pt x="13692" y="50742"/>
                    <a:pt x="10120" y="63093"/>
                  </a:cubicBezTo>
                  <a:cubicBezTo>
                    <a:pt x="6548" y="75444"/>
                    <a:pt x="6151" y="81350"/>
                    <a:pt x="5357" y="96431"/>
                  </a:cubicBezTo>
                  <a:cubicBezTo>
                    <a:pt x="4563" y="111512"/>
                    <a:pt x="5357" y="153581"/>
                    <a:pt x="5357" y="153581"/>
                  </a:cubicBezTo>
                  <a:cubicBezTo>
                    <a:pt x="5357" y="171043"/>
                    <a:pt x="6151" y="183744"/>
                    <a:pt x="5357" y="201206"/>
                  </a:cubicBezTo>
                  <a:cubicBezTo>
                    <a:pt x="4563" y="218668"/>
                    <a:pt x="1389" y="240100"/>
                    <a:pt x="595" y="258356"/>
                  </a:cubicBezTo>
                  <a:cubicBezTo>
                    <a:pt x="-199" y="276612"/>
                    <a:pt x="-199" y="295265"/>
                    <a:pt x="595" y="310743"/>
                  </a:cubicBezTo>
                  <a:cubicBezTo>
                    <a:pt x="1389" y="326221"/>
                    <a:pt x="2579" y="340029"/>
                    <a:pt x="5357" y="351224"/>
                  </a:cubicBezTo>
                  <a:cubicBezTo>
                    <a:pt x="8135" y="362419"/>
                    <a:pt x="10517" y="373548"/>
                    <a:pt x="17264" y="377914"/>
                  </a:cubicBezTo>
                  <a:cubicBezTo>
                    <a:pt x="24011" y="382280"/>
                    <a:pt x="38299" y="379088"/>
                    <a:pt x="45839" y="377418"/>
                  </a:cubicBezTo>
                  <a:cubicBezTo>
                    <a:pt x="53380" y="375748"/>
                    <a:pt x="58935" y="373052"/>
                    <a:pt x="62507" y="367893"/>
                  </a:cubicBezTo>
                  <a:cubicBezTo>
                    <a:pt x="66079" y="362734"/>
                    <a:pt x="68064" y="354796"/>
                    <a:pt x="67270" y="346462"/>
                  </a:cubicBezTo>
                  <a:cubicBezTo>
                    <a:pt x="66476" y="338128"/>
                    <a:pt x="59332" y="328603"/>
                    <a:pt x="57745" y="317887"/>
                  </a:cubicBezTo>
                  <a:cubicBezTo>
                    <a:pt x="56158" y="307171"/>
                    <a:pt x="56951" y="292090"/>
                    <a:pt x="57745" y="282168"/>
                  </a:cubicBezTo>
                  <a:cubicBezTo>
                    <a:pt x="58539" y="272246"/>
                    <a:pt x="60837" y="267484"/>
                    <a:pt x="62507" y="258356"/>
                  </a:cubicBezTo>
                  <a:cubicBezTo>
                    <a:pt x="64177" y="249228"/>
                    <a:pt x="67369" y="239702"/>
                    <a:pt x="67766" y="227399"/>
                  </a:cubicBezTo>
                  <a:cubicBezTo>
                    <a:pt x="68163" y="215096"/>
                    <a:pt x="65765" y="199221"/>
                    <a:pt x="64889" y="184537"/>
                  </a:cubicBezTo>
                  <a:cubicBezTo>
                    <a:pt x="64013" y="169853"/>
                    <a:pt x="62904" y="152787"/>
                    <a:pt x="62507" y="139293"/>
                  </a:cubicBezTo>
                  <a:cubicBezTo>
                    <a:pt x="62110" y="125799"/>
                    <a:pt x="59729" y="111908"/>
                    <a:pt x="62507" y="103574"/>
                  </a:cubicBezTo>
                  <a:cubicBezTo>
                    <a:pt x="65285" y="95240"/>
                    <a:pt x="73620" y="89287"/>
                    <a:pt x="79176" y="89287"/>
                  </a:cubicBezTo>
                  <a:cubicBezTo>
                    <a:pt x="84732" y="89287"/>
                    <a:pt x="93786" y="95637"/>
                    <a:pt x="95845" y="103574"/>
                  </a:cubicBezTo>
                  <a:cubicBezTo>
                    <a:pt x="97904" y="111512"/>
                    <a:pt x="92720" y="124609"/>
                    <a:pt x="91529" y="136912"/>
                  </a:cubicBezTo>
                  <a:cubicBezTo>
                    <a:pt x="90338" y="149215"/>
                    <a:pt x="89569" y="163899"/>
                    <a:pt x="88701" y="177393"/>
                  </a:cubicBezTo>
                  <a:cubicBezTo>
                    <a:pt x="87833" y="190887"/>
                    <a:pt x="86717" y="204777"/>
                    <a:pt x="86320" y="217874"/>
                  </a:cubicBezTo>
                  <a:cubicBezTo>
                    <a:pt x="85923" y="230971"/>
                    <a:pt x="86320" y="255974"/>
                    <a:pt x="86320" y="255974"/>
                  </a:cubicBezTo>
                  <a:cubicBezTo>
                    <a:pt x="86320" y="268674"/>
                    <a:pt x="85526" y="282168"/>
                    <a:pt x="86320" y="294074"/>
                  </a:cubicBezTo>
                  <a:cubicBezTo>
                    <a:pt x="87114" y="305980"/>
                    <a:pt x="88304" y="316696"/>
                    <a:pt x="91082" y="327412"/>
                  </a:cubicBezTo>
                  <a:cubicBezTo>
                    <a:pt x="93860" y="338128"/>
                    <a:pt x="98227" y="350034"/>
                    <a:pt x="102989" y="358368"/>
                  </a:cubicBezTo>
                  <a:cubicBezTo>
                    <a:pt x="107751" y="366702"/>
                    <a:pt x="111323" y="374243"/>
                    <a:pt x="119657" y="377418"/>
                  </a:cubicBezTo>
                  <a:cubicBezTo>
                    <a:pt x="127991" y="380593"/>
                    <a:pt x="144264" y="380196"/>
                    <a:pt x="152995" y="377418"/>
                  </a:cubicBezTo>
                  <a:cubicBezTo>
                    <a:pt x="161726" y="374640"/>
                    <a:pt x="170061" y="367818"/>
                    <a:pt x="172045" y="360749"/>
                  </a:cubicBezTo>
                  <a:cubicBezTo>
                    <a:pt x="174029" y="353680"/>
                    <a:pt x="168076" y="341749"/>
                    <a:pt x="164901" y="335002"/>
                  </a:cubicBezTo>
                  <a:cubicBezTo>
                    <a:pt x="161726" y="328255"/>
                    <a:pt x="156170" y="327486"/>
                    <a:pt x="152995" y="320268"/>
                  </a:cubicBezTo>
                  <a:cubicBezTo>
                    <a:pt x="149820" y="313050"/>
                    <a:pt x="147835" y="303202"/>
                    <a:pt x="145851" y="291693"/>
                  </a:cubicBezTo>
                  <a:cubicBezTo>
                    <a:pt x="143867" y="280184"/>
                    <a:pt x="142114" y="263118"/>
                    <a:pt x="141089" y="251212"/>
                  </a:cubicBezTo>
                  <a:cubicBezTo>
                    <a:pt x="140064" y="239306"/>
                    <a:pt x="139303" y="231368"/>
                    <a:pt x="139700" y="220256"/>
                  </a:cubicBezTo>
                  <a:cubicBezTo>
                    <a:pt x="140097" y="209144"/>
                    <a:pt x="142122" y="196840"/>
                    <a:pt x="143470" y="184537"/>
                  </a:cubicBezTo>
                  <a:cubicBezTo>
                    <a:pt x="144818" y="172234"/>
                    <a:pt x="146199" y="161915"/>
                    <a:pt x="147786" y="146437"/>
                  </a:cubicBezTo>
                  <a:cubicBezTo>
                    <a:pt x="149374" y="130959"/>
                    <a:pt x="152598" y="107146"/>
                    <a:pt x="152995" y="91668"/>
                  </a:cubicBezTo>
                  <a:cubicBezTo>
                    <a:pt x="153392" y="76190"/>
                    <a:pt x="155432" y="49969"/>
                    <a:pt x="146701" y="34962"/>
                  </a:cubicBezTo>
                  <a:cubicBezTo>
                    <a:pt x="137970" y="19955"/>
                    <a:pt x="115681" y="6298"/>
                    <a:pt x="100607" y="1627"/>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802" name="任意多边形 556">
              <a:extLst>
                <a:ext uri="{FF2B5EF4-FFF2-40B4-BE49-F238E27FC236}">
                  <a16:creationId xmlns:a16="http://schemas.microsoft.com/office/drawing/2014/main" id="{B0700626-C7F7-41EB-B905-3BBB88AD63C2}"/>
                </a:ext>
              </a:extLst>
            </p:cNvPr>
            <p:cNvSpPr>
              <a:spLocks noChangeAspect="1"/>
            </p:cNvSpPr>
            <p:nvPr/>
          </p:nvSpPr>
          <p:spPr>
            <a:xfrm rot="5400000">
              <a:off x="11310486" y="5302630"/>
              <a:ext cx="114286" cy="252026"/>
            </a:xfrm>
            <a:custGeom>
              <a:avLst/>
              <a:gdLst>
                <a:gd name="connsiteX0" fmla="*/ 100607 w 172441"/>
                <a:gd name="connsiteY0" fmla="*/ 1963 h 384749"/>
                <a:gd name="connsiteX1" fmla="*/ 50601 w 172441"/>
                <a:gd name="connsiteY1" fmla="*/ 13870 h 384749"/>
                <a:gd name="connsiteX2" fmla="*/ 26789 w 172441"/>
                <a:gd name="connsiteY2" fmla="*/ 30538 h 384749"/>
                <a:gd name="connsiteX3" fmla="*/ 10120 w 172441"/>
                <a:gd name="connsiteY3" fmla="*/ 66257 h 384749"/>
                <a:gd name="connsiteX4" fmla="*/ 5357 w 172441"/>
                <a:gd name="connsiteY4" fmla="*/ 99595 h 384749"/>
                <a:gd name="connsiteX5" fmla="*/ 5357 w 172441"/>
                <a:gd name="connsiteY5" fmla="*/ 156745 h 384749"/>
                <a:gd name="connsiteX6" fmla="*/ 5357 w 172441"/>
                <a:gd name="connsiteY6" fmla="*/ 204370 h 384749"/>
                <a:gd name="connsiteX7" fmla="*/ 595 w 172441"/>
                <a:gd name="connsiteY7" fmla="*/ 261520 h 384749"/>
                <a:gd name="connsiteX8" fmla="*/ 595 w 172441"/>
                <a:gd name="connsiteY8" fmla="*/ 313907 h 384749"/>
                <a:gd name="connsiteX9" fmla="*/ 5357 w 172441"/>
                <a:gd name="connsiteY9" fmla="*/ 354388 h 384749"/>
                <a:gd name="connsiteX10" fmla="*/ 17264 w 172441"/>
                <a:gd name="connsiteY10" fmla="*/ 382963 h 384749"/>
                <a:gd name="connsiteX11" fmla="*/ 45839 w 172441"/>
                <a:gd name="connsiteY11" fmla="*/ 380582 h 384749"/>
                <a:gd name="connsiteX12" fmla="*/ 62507 w 172441"/>
                <a:gd name="connsiteY12" fmla="*/ 371057 h 384749"/>
                <a:gd name="connsiteX13" fmla="*/ 67270 w 172441"/>
                <a:gd name="connsiteY13" fmla="*/ 349626 h 384749"/>
                <a:gd name="connsiteX14" fmla="*/ 57745 w 172441"/>
                <a:gd name="connsiteY14" fmla="*/ 321051 h 384749"/>
                <a:gd name="connsiteX15" fmla="*/ 57745 w 172441"/>
                <a:gd name="connsiteY15" fmla="*/ 285332 h 384749"/>
                <a:gd name="connsiteX16" fmla="*/ 62507 w 172441"/>
                <a:gd name="connsiteY16" fmla="*/ 261520 h 384749"/>
                <a:gd name="connsiteX17" fmla="*/ 69651 w 172441"/>
                <a:gd name="connsiteY17" fmla="*/ 230563 h 384749"/>
                <a:gd name="connsiteX18" fmla="*/ 64889 w 172441"/>
                <a:gd name="connsiteY18" fmla="*/ 187701 h 384749"/>
                <a:gd name="connsiteX19" fmla="*/ 62507 w 172441"/>
                <a:gd name="connsiteY19" fmla="*/ 142457 h 384749"/>
                <a:gd name="connsiteX20" fmla="*/ 62507 w 172441"/>
                <a:gd name="connsiteY20" fmla="*/ 106738 h 384749"/>
                <a:gd name="connsiteX21" fmla="*/ 79176 w 172441"/>
                <a:gd name="connsiteY21" fmla="*/ 92451 h 384749"/>
                <a:gd name="connsiteX22" fmla="*/ 95845 w 172441"/>
                <a:gd name="connsiteY22" fmla="*/ 106738 h 384749"/>
                <a:gd name="connsiteX23" fmla="*/ 88701 w 172441"/>
                <a:gd name="connsiteY23" fmla="*/ 140076 h 384749"/>
                <a:gd name="connsiteX24" fmla="*/ 88701 w 172441"/>
                <a:gd name="connsiteY24" fmla="*/ 180557 h 384749"/>
                <a:gd name="connsiteX25" fmla="*/ 86320 w 172441"/>
                <a:gd name="connsiteY25" fmla="*/ 221038 h 384749"/>
                <a:gd name="connsiteX26" fmla="*/ 86320 w 172441"/>
                <a:gd name="connsiteY26" fmla="*/ 259138 h 384749"/>
                <a:gd name="connsiteX27" fmla="*/ 86320 w 172441"/>
                <a:gd name="connsiteY27" fmla="*/ 297238 h 384749"/>
                <a:gd name="connsiteX28" fmla="*/ 91082 w 172441"/>
                <a:gd name="connsiteY28" fmla="*/ 330576 h 384749"/>
                <a:gd name="connsiteX29" fmla="*/ 102989 w 172441"/>
                <a:gd name="connsiteY29" fmla="*/ 361532 h 384749"/>
                <a:gd name="connsiteX30" fmla="*/ 119657 w 172441"/>
                <a:gd name="connsiteY30" fmla="*/ 380582 h 384749"/>
                <a:gd name="connsiteX31" fmla="*/ 152995 w 172441"/>
                <a:gd name="connsiteY31" fmla="*/ 380582 h 384749"/>
                <a:gd name="connsiteX32" fmla="*/ 172045 w 172441"/>
                <a:gd name="connsiteY32" fmla="*/ 363913 h 384749"/>
                <a:gd name="connsiteX33" fmla="*/ 164901 w 172441"/>
                <a:gd name="connsiteY33" fmla="*/ 335338 h 384749"/>
                <a:gd name="connsiteX34" fmla="*/ 152995 w 172441"/>
                <a:gd name="connsiteY34" fmla="*/ 323432 h 384749"/>
                <a:gd name="connsiteX35" fmla="*/ 145851 w 172441"/>
                <a:gd name="connsiteY35" fmla="*/ 294857 h 384749"/>
                <a:gd name="connsiteX36" fmla="*/ 141089 w 172441"/>
                <a:gd name="connsiteY36" fmla="*/ 254376 h 384749"/>
                <a:gd name="connsiteX37" fmla="*/ 143470 w 172441"/>
                <a:gd name="connsiteY37" fmla="*/ 223420 h 384749"/>
                <a:gd name="connsiteX38" fmla="*/ 143470 w 172441"/>
                <a:gd name="connsiteY38" fmla="*/ 187701 h 384749"/>
                <a:gd name="connsiteX39" fmla="*/ 150614 w 172441"/>
                <a:gd name="connsiteY39" fmla="*/ 149601 h 384749"/>
                <a:gd name="connsiteX40" fmla="*/ 152995 w 172441"/>
                <a:gd name="connsiteY40" fmla="*/ 94832 h 384749"/>
                <a:gd name="connsiteX41" fmla="*/ 152995 w 172441"/>
                <a:gd name="connsiteY41" fmla="*/ 56732 h 384749"/>
                <a:gd name="connsiteX42" fmla="*/ 100607 w 172441"/>
                <a:gd name="connsiteY42" fmla="*/ 1963 h 384749"/>
                <a:gd name="connsiteX0" fmla="*/ 100607 w 172441"/>
                <a:gd name="connsiteY0" fmla="*/ 2292 h 385078"/>
                <a:gd name="connsiteX1" fmla="*/ 53429 w 172441"/>
                <a:gd name="connsiteY1" fmla="*/ 12314 h 385078"/>
                <a:gd name="connsiteX2" fmla="*/ 26789 w 172441"/>
                <a:gd name="connsiteY2" fmla="*/ 30867 h 385078"/>
                <a:gd name="connsiteX3" fmla="*/ 10120 w 172441"/>
                <a:gd name="connsiteY3" fmla="*/ 66586 h 385078"/>
                <a:gd name="connsiteX4" fmla="*/ 5357 w 172441"/>
                <a:gd name="connsiteY4" fmla="*/ 99924 h 385078"/>
                <a:gd name="connsiteX5" fmla="*/ 5357 w 172441"/>
                <a:gd name="connsiteY5" fmla="*/ 157074 h 385078"/>
                <a:gd name="connsiteX6" fmla="*/ 5357 w 172441"/>
                <a:gd name="connsiteY6" fmla="*/ 204699 h 385078"/>
                <a:gd name="connsiteX7" fmla="*/ 595 w 172441"/>
                <a:gd name="connsiteY7" fmla="*/ 261849 h 385078"/>
                <a:gd name="connsiteX8" fmla="*/ 595 w 172441"/>
                <a:gd name="connsiteY8" fmla="*/ 314236 h 385078"/>
                <a:gd name="connsiteX9" fmla="*/ 5357 w 172441"/>
                <a:gd name="connsiteY9" fmla="*/ 354717 h 385078"/>
                <a:gd name="connsiteX10" fmla="*/ 17264 w 172441"/>
                <a:gd name="connsiteY10" fmla="*/ 383292 h 385078"/>
                <a:gd name="connsiteX11" fmla="*/ 45839 w 172441"/>
                <a:gd name="connsiteY11" fmla="*/ 380911 h 385078"/>
                <a:gd name="connsiteX12" fmla="*/ 62507 w 172441"/>
                <a:gd name="connsiteY12" fmla="*/ 371386 h 385078"/>
                <a:gd name="connsiteX13" fmla="*/ 67270 w 172441"/>
                <a:gd name="connsiteY13" fmla="*/ 349955 h 385078"/>
                <a:gd name="connsiteX14" fmla="*/ 57745 w 172441"/>
                <a:gd name="connsiteY14" fmla="*/ 321380 h 385078"/>
                <a:gd name="connsiteX15" fmla="*/ 57745 w 172441"/>
                <a:gd name="connsiteY15" fmla="*/ 285661 h 385078"/>
                <a:gd name="connsiteX16" fmla="*/ 62507 w 172441"/>
                <a:gd name="connsiteY16" fmla="*/ 261849 h 385078"/>
                <a:gd name="connsiteX17" fmla="*/ 69651 w 172441"/>
                <a:gd name="connsiteY17" fmla="*/ 230892 h 385078"/>
                <a:gd name="connsiteX18" fmla="*/ 64889 w 172441"/>
                <a:gd name="connsiteY18" fmla="*/ 188030 h 385078"/>
                <a:gd name="connsiteX19" fmla="*/ 62507 w 172441"/>
                <a:gd name="connsiteY19" fmla="*/ 142786 h 385078"/>
                <a:gd name="connsiteX20" fmla="*/ 62507 w 172441"/>
                <a:gd name="connsiteY20" fmla="*/ 107067 h 385078"/>
                <a:gd name="connsiteX21" fmla="*/ 79176 w 172441"/>
                <a:gd name="connsiteY21" fmla="*/ 92780 h 385078"/>
                <a:gd name="connsiteX22" fmla="*/ 95845 w 172441"/>
                <a:gd name="connsiteY22" fmla="*/ 107067 h 385078"/>
                <a:gd name="connsiteX23" fmla="*/ 88701 w 172441"/>
                <a:gd name="connsiteY23" fmla="*/ 140405 h 385078"/>
                <a:gd name="connsiteX24" fmla="*/ 88701 w 172441"/>
                <a:gd name="connsiteY24" fmla="*/ 180886 h 385078"/>
                <a:gd name="connsiteX25" fmla="*/ 86320 w 172441"/>
                <a:gd name="connsiteY25" fmla="*/ 221367 h 385078"/>
                <a:gd name="connsiteX26" fmla="*/ 86320 w 172441"/>
                <a:gd name="connsiteY26" fmla="*/ 259467 h 385078"/>
                <a:gd name="connsiteX27" fmla="*/ 86320 w 172441"/>
                <a:gd name="connsiteY27" fmla="*/ 297567 h 385078"/>
                <a:gd name="connsiteX28" fmla="*/ 91082 w 172441"/>
                <a:gd name="connsiteY28" fmla="*/ 330905 h 385078"/>
                <a:gd name="connsiteX29" fmla="*/ 102989 w 172441"/>
                <a:gd name="connsiteY29" fmla="*/ 361861 h 385078"/>
                <a:gd name="connsiteX30" fmla="*/ 119657 w 172441"/>
                <a:gd name="connsiteY30" fmla="*/ 380911 h 385078"/>
                <a:gd name="connsiteX31" fmla="*/ 152995 w 172441"/>
                <a:gd name="connsiteY31" fmla="*/ 380911 h 385078"/>
                <a:gd name="connsiteX32" fmla="*/ 172045 w 172441"/>
                <a:gd name="connsiteY32" fmla="*/ 364242 h 385078"/>
                <a:gd name="connsiteX33" fmla="*/ 164901 w 172441"/>
                <a:gd name="connsiteY33" fmla="*/ 335667 h 385078"/>
                <a:gd name="connsiteX34" fmla="*/ 152995 w 172441"/>
                <a:gd name="connsiteY34" fmla="*/ 323761 h 385078"/>
                <a:gd name="connsiteX35" fmla="*/ 145851 w 172441"/>
                <a:gd name="connsiteY35" fmla="*/ 295186 h 385078"/>
                <a:gd name="connsiteX36" fmla="*/ 141089 w 172441"/>
                <a:gd name="connsiteY36" fmla="*/ 254705 h 385078"/>
                <a:gd name="connsiteX37" fmla="*/ 143470 w 172441"/>
                <a:gd name="connsiteY37" fmla="*/ 223749 h 385078"/>
                <a:gd name="connsiteX38" fmla="*/ 143470 w 172441"/>
                <a:gd name="connsiteY38" fmla="*/ 188030 h 385078"/>
                <a:gd name="connsiteX39" fmla="*/ 150614 w 172441"/>
                <a:gd name="connsiteY39" fmla="*/ 149930 h 385078"/>
                <a:gd name="connsiteX40" fmla="*/ 152995 w 172441"/>
                <a:gd name="connsiteY40" fmla="*/ 95161 h 385078"/>
                <a:gd name="connsiteX41" fmla="*/ 152995 w 172441"/>
                <a:gd name="connsiteY41" fmla="*/ 57061 h 385078"/>
                <a:gd name="connsiteX42" fmla="*/ 100607 w 172441"/>
                <a:gd name="connsiteY42" fmla="*/ 2292 h 385078"/>
                <a:gd name="connsiteX0" fmla="*/ 100607 w 172441"/>
                <a:gd name="connsiteY0" fmla="*/ 2626 h 382584"/>
                <a:gd name="connsiteX1" fmla="*/ 53429 w 172441"/>
                <a:gd name="connsiteY1" fmla="*/ 9820 h 382584"/>
                <a:gd name="connsiteX2" fmla="*/ 26789 w 172441"/>
                <a:gd name="connsiteY2" fmla="*/ 28373 h 382584"/>
                <a:gd name="connsiteX3" fmla="*/ 10120 w 172441"/>
                <a:gd name="connsiteY3" fmla="*/ 64092 h 382584"/>
                <a:gd name="connsiteX4" fmla="*/ 5357 w 172441"/>
                <a:gd name="connsiteY4" fmla="*/ 97430 h 382584"/>
                <a:gd name="connsiteX5" fmla="*/ 5357 w 172441"/>
                <a:gd name="connsiteY5" fmla="*/ 154580 h 382584"/>
                <a:gd name="connsiteX6" fmla="*/ 5357 w 172441"/>
                <a:gd name="connsiteY6" fmla="*/ 202205 h 382584"/>
                <a:gd name="connsiteX7" fmla="*/ 595 w 172441"/>
                <a:gd name="connsiteY7" fmla="*/ 259355 h 382584"/>
                <a:gd name="connsiteX8" fmla="*/ 595 w 172441"/>
                <a:gd name="connsiteY8" fmla="*/ 311742 h 382584"/>
                <a:gd name="connsiteX9" fmla="*/ 5357 w 172441"/>
                <a:gd name="connsiteY9" fmla="*/ 352223 h 382584"/>
                <a:gd name="connsiteX10" fmla="*/ 17264 w 172441"/>
                <a:gd name="connsiteY10" fmla="*/ 380798 h 382584"/>
                <a:gd name="connsiteX11" fmla="*/ 45839 w 172441"/>
                <a:gd name="connsiteY11" fmla="*/ 378417 h 382584"/>
                <a:gd name="connsiteX12" fmla="*/ 62507 w 172441"/>
                <a:gd name="connsiteY12" fmla="*/ 368892 h 382584"/>
                <a:gd name="connsiteX13" fmla="*/ 67270 w 172441"/>
                <a:gd name="connsiteY13" fmla="*/ 347461 h 382584"/>
                <a:gd name="connsiteX14" fmla="*/ 57745 w 172441"/>
                <a:gd name="connsiteY14" fmla="*/ 318886 h 382584"/>
                <a:gd name="connsiteX15" fmla="*/ 57745 w 172441"/>
                <a:gd name="connsiteY15" fmla="*/ 283167 h 382584"/>
                <a:gd name="connsiteX16" fmla="*/ 62507 w 172441"/>
                <a:gd name="connsiteY16" fmla="*/ 259355 h 382584"/>
                <a:gd name="connsiteX17" fmla="*/ 69651 w 172441"/>
                <a:gd name="connsiteY17" fmla="*/ 228398 h 382584"/>
                <a:gd name="connsiteX18" fmla="*/ 64889 w 172441"/>
                <a:gd name="connsiteY18" fmla="*/ 185536 h 382584"/>
                <a:gd name="connsiteX19" fmla="*/ 62507 w 172441"/>
                <a:gd name="connsiteY19" fmla="*/ 140292 h 382584"/>
                <a:gd name="connsiteX20" fmla="*/ 62507 w 172441"/>
                <a:gd name="connsiteY20" fmla="*/ 104573 h 382584"/>
                <a:gd name="connsiteX21" fmla="*/ 79176 w 172441"/>
                <a:gd name="connsiteY21" fmla="*/ 90286 h 382584"/>
                <a:gd name="connsiteX22" fmla="*/ 95845 w 172441"/>
                <a:gd name="connsiteY22" fmla="*/ 104573 h 382584"/>
                <a:gd name="connsiteX23" fmla="*/ 88701 w 172441"/>
                <a:gd name="connsiteY23" fmla="*/ 137911 h 382584"/>
                <a:gd name="connsiteX24" fmla="*/ 88701 w 172441"/>
                <a:gd name="connsiteY24" fmla="*/ 178392 h 382584"/>
                <a:gd name="connsiteX25" fmla="*/ 86320 w 172441"/>
                <a:gd name="connsiteY25" fmla="*/ 218873 h 382584"/>
                <a:gd name="connsiteX26" fmla="*/ 86320 w 172441"/>
                <a:gd name="connsiteY26" fmla="*/ 256973 h 382584"/>
                <a:gd name="connsiteX27" fmla="*/ 86320 w 172441"/>
                <a:gd name="connsiteY27" fmla="*/ 295073 h 382584"/>
                <a:gd name="connsiteX28" fmla="*/ 91082 w 172441"/>
                <a:gd name="connsiteY28" fmla="*/ 328411 h 382584"/>
                <a:gd name="connsiteX29" fmla="*/ 102989 w 172441"/>
                <a:gd name="connsiteY29" fmla="*/ 359367 h 382584"/>
                <a:gd name="connsiteX30" fmla="*/ 119657 w 172441"/>
                <a:gd name="connsiteY30" fmla="*/ 378417 h 382584"/>
                <a:gd name="connsiteX31" fmla="*/ 152995 w 172441"/>
                <a:gd name="connsiteY31" fmla="*/ 378417 h 382584"/>
                <a:gd name="connsiteX32" fmla="*/ 172045 w 172441"/>
                <a:gd name="connsiteY32" fmla="*/ 361748 h 382584"/>
                <a:gd name="connsiteX33" fmla="*/ 164901 w 172441"/>
                <a:gd name="connsiteY33" fmla="*/ 333173 h 382584"/>
                <a:gd name="connsiteX34" fmla="*/ 152995 w 172441"/>
                <a:gd name="connsiteY34" fmla="*/ 321267 h 382584"/>
                <a:gd name="connsiteX35" fmla="*/ 145851 w 172441"/>
                <a:gd name="connsiteY35" fmla="*/ 292692 h 382584"/>
                <a:gd name="connsiteX36" fmla="*/ 141089 w 172441"/>
                <a:gd name="connsiteY36" fmla="*/ 252211 h 382584"/>
                <a:gd name="connsiteX37" fmla="*/ 143470 w 172441"/>
                <a:gd name="connsiteY37" fmla="*/ 221255 h 382584"/>
                <a:gd name="connsiteX38" fmla="*/ 143470 w 172441"/>
                <a:gd name="connsiteY38" fmla="*/ 185536 h 382584"/>
                <a:gd name="connsiteX39" fmla="*/ 150614 w 172441"/>
                <a:gd name="connsiteY39" fmla="*/ 147436 h 382584"/>
                <a:gd name="connsiteX40" fmla="*/ 152995 w 172441"/>
                <a:gd name="connsiteY40" fmla="*/ 92667 h 382584"/>
                <a:gd name="connsiteX41" fmla="*/ 152995 w 172441"/>
                <a:gd name="connsiteY41" fmla="*/ 54567 h 382584"/>
                <a:gd name="connsiteX42" fmla="*/ 100607 w 172441"/>
                <a:gd name="connsiteY42" fmla="*/ 2626 h 382584"/>
                <a:gd name="connsiteX0" fmla="*/ 100607 w 172441"/>
                <a:gd name="connsiteY0" fmla="*/ 2560 h 382518"/>
                <a:gd name="connsiteX1" fmla="*/ 53429 w 172441"/>
                <a:gd name="connsiteY1" fmla="*/ 9754 h 382518"/>
                <a:gd name="connsiteX2" fmla="*/ 26789 w 172441"/>
                <a:gd name="connsiteY2" fmla="*/ 28307 h 382518"/>
                <a:gd name="connsiteX3" fmla="*/ 10120 w 172441"/>
                <a:gd name="connsiteY3" fmla="*/ 64026 h 382518"/>
                <a:gd name="connsiteX4" fmla="*/ 5357 w 172441"/>
                <a:gd name="connsiteY4" fmla="*/ 97364 h 382518"/>
                <a:gd name="connsiteX5" fmla="*/ 5357 w 172441"/>
                <a:gd name="connsiteY5" fmla="*/ 154514 h 382518"/>
                <a:gd name="connsiteX6" fmla="*/ 5357 w 172441"/>
                <a:gd name="connsiteY6" fmla="*/ 202139 h 382518"/>
                <a:gd name="connsiteX7" fmla="*/ 595 w 172441"/>
                <a:gd name="connsiteY7" fmla="*/ 259289 h 382518"/>
                <a:gd name="connsiteX8" fmla="*/ 595 w 172441"/>
                <a:gd name="connsiteY8" fmla="*/ 311676 h 382518"/>
                <a:gd name="connsiteX9" fmla="*/ 5357 w 172441"/>
                <a:gd name="connsiteY9" fmla="*/ 352157 h 382518"/>
                <a:gd name="connsiteX10" fmla="*/ 17264 w 172441"/>
                <a:gd name="connsiteY10" fmla="*/ 380732 h 382518"/>
                <a:gd name="connsiteX11" fmla="*/ 45839 w 172441"/>
                <a:gd name="connsiteY11" fmla="*/ 378351 h 382518"/>
                <a:gd name="connsiteX12" fmla="*/ 62507 w 172441"/>
                <a:gd name="connsiteY12" fmla="*/ 368826 h 382518"/>
                <a:gd name="connsiteX13" fmla="*/ 67270 w 172441"/>
                <a:gd name="connsiteY13" fmla="*/ 347395 h 382518"/>
                <a:gd name="connsiteX14" fmla="*/ 57745 w 172441"/>
                <a:gd name="connsiteY14" fmla="*/ 318820 h 382518"/>
                <a:gd name="connsiteX15" fmla="*/ 57745 w 172441"/>
                <a:gd name="connsiteY15" fmla="*/ 283101 h 382518"/>
                <a:gd name="connsiteX16" fmla="*/ 62507 w 172441"/>
                <a:gd name="connsiteY16" fmla="*/ 259289 h 382518"/>
                <a:gd name="connsiteX17" fmla="*/ 69651 w 172441"/>
                <a:gd name="connsiteY17" fmla="*/ 228332 h 382518"/>
                <a:gd name="connsiteX18" fmla="*/ 64889 w 172441"/>
                <a:gd name="connsiteY18" fmla="*/ 185470 h 382518"/>
                <a:gd name="connsiteX19" fmla="*/ 62507 w 172441"/>
                <a:gd name="connsiteY19" fmla="*/ 140226 h 382518"/>
                <a:gd name="connsiteX20" fmla="*/ 62507 w 172441"/>
                <a:gd name="connsiteY20" fmla="*/ 104507 h 382518"/>
                <a:gd name="connsiteX21" fmla="*/ 79176 w 172441"/>
                <a:gd name="connsiteY21" fmla="*/ 90220 h 382518"/>
                <a:gd name="connsiteX22" fmla="*/ 95845 w 172441"/>
                <a:gd name="connsiteY22" fmla="*/ 104507 h 382518"/>
                <a:gd name="connsiteX23" fmla="*/ 88701 w 172441"/>
                <a:gd name="connsiteY23" fmla="*/ 137845 h 382518"/>
                <a:gd name="connsiteX24" fmla="*/ 88701 w 172441"/>
                <a:gd name="connsiteY24" fmla="*/ 178326 h 382518"/>
                <a:gd name="connsiteX25" fmla="*/ 86320 w 172441"/>
                <a:gd name="connsiteY25" fmla="*/ 218807 h 382518"/>
                <a:gd name="connsiteX26" fmla="*/ 86320 w 172441"/>
                <a:gd name="connsiteY26" fmla="*/ 256907 h 382518"/>
                <a:gd name="connsiteX27" fmla="*/ 86320 w 172441"/>
                <a:gd name="connsiteY27" fmla="*/ 295007 h 382518"/>
                <a:gd name="connsiteX28" fmla="*/ 91082 w 172441"/>
                <a:gd name="connsiteY28" fmla="*/ 328345 h 382518"/>
                <a:gd name="connsiteX29" fmla="*/ 102989 w 172441"/>
                <a:gd name="connsiteY29" fmla="*/ 359301 h 382518"/>
                <a:gd name="connsiteX30" fmla="*/ 119657 w 172441"/>
                <a:gd name="connsiteY30" fmla="*/ 378351 h 382518"/>
                <a:gd name="connsiteX31" fmla="*/ 152995 w 172441"/>
                <a:gd name="connsiteY31" fmla="*/ 378351 h 382518"/>
                <a:gd name="connsiteX32" fmla="*/ 172045 w 172441"/>
                <a:gd name="connsiteY32" fmla="*/ 361682 h 382518"/>
                <a:gd name="connsiteX33" fmla="*/ 164901 w 172441"/>
                <a:gd name="connsiteY33" fmla="*/ 333107 h 382518"/>
                <a:gd name="connsiteX34" fmla="*/ 152995 w 172441"/>
                <a:gd name="connsiteY34" fmla="*/ 321201 h 382518"/>
                <a:gd name="connsiteX35" fmla="*/ 145851 w 172441"/>
                <a:gd name="connsiteY35" fmla="*/ 292626 h 382518"/>
                <a:gd name="connsiteX36" fmla="*/ 141089 w 172441"/>
                <a:gd name="connsiteY36" fmla="*/ 252145 h 382518"/>
                <a:gd name="connsiteX37" fmla="*/ 143470 w 172441"/>
                <a:gd name="connsiteY37" fmla="*/ 221189 h 382518"/>
                <a:gd name="connsiteX38" fmla="*/ 143470 w 172441"/>
                <a:gd name="connsiteY38" fmla="*/ 185470 h 382518"/>
                <a:gd name="connsiteX39" fmla="*/ 150614 w 172441"/>
                <a:gd name="connsiteY39" fmla="*/ 147370 h 382518"/>
                <a:gd name="connsiteX40" fmla="*/ 152995 w 172441"/>
                <a:gd name="connsiteY40" fmla="*/ 92601 h 382518"/>
                <a:gd name="connsiteX41" fmla="*/ 149225 w 172441"/>
                <a:gd name="connsiteY41" fmla="*/ 53559 h 382518"/>
                <a:gd name="connsiteX42" fmla="*/ 100607 w 172441"/>
                <a:gd name="connsiteY42" fmla="*/ 2560 h 382518"/>
                <a:gd name="connsiteX0" fmla="*/ 100607 w 172441"/>
                <a:gd name="connsiteY0" fmla="*/ 2560 h 382518"/>
                <a:gd name="connsiteX1" fmla="*/ 53429 w 172441"/>
                <a:gd name="connsiteY1" fmla="*/ 9754 h 382518"/>
                <a:gd name="connsiteX2" fmla="*/ 26789 w 172441"/>
                <a:gd name="connsiteY2" fmla="*/ 28307 h 382518"/>
                <a:gd name="connsiteX3" fmla="*/ 10120 w 172441"/>
                <a:gd name="connsiteY3" fmla="*/ 64026 h 382518"/>
                <a:gd name="connsiteX4" fmla="*/ 5357 w 172441"/>
                <a:gd name="connsiteY4" fmla="*/ 97364 h 382518"/>
                <a:gd name="connsiteX5" fmla="*/ 5357 w 172441"/>
                <a:gd name="connsiteY5" fmla="*/ 154514 h 382518"/>
                <a:gd name="connsiteX6" fmla="*/ 5357 w 172441"/>
                <a:gd name="connsiteY6" fmla="*/ 202139 h 382518"/>
                <a:gd name="connsiteX7" fmla="*/ 595 w 172441"/>
                <a:gd name="connsiteY7" fmla="*/ 259289 h 382518"/>
                <a:gd name="connsiteX8" fmla="*/ 595 w 172441"/>
                <a:gd name="connsiteY8" fmla="*/ 311676 h 382518"/>
                <a:gd name="connsiteX9" fmla="*/ 5357 w 172441"/>
                <a:gd name="connsiteY9" fmla="*/ 352157 h 382518"/>
                <a:gd name="connsiteX10" fmla="*/ 17264 w 172441"/>
                <a:gd name="connsiteY10" fmla="*/ 380732 h 382518"/>
                <a:gd name="connsiteX11" fmla="*/ 45839 w 172441"/>
                <a:gd name="connsiteY11" fmla="*/ 378351 h 382518"/>
                <a:gd name="connsiteX12" fmla="*/ 62507 w 172441"/>
                <a:gd name="connsiteY12" fmla="*/ 368826 h 382518"/>
                <a:gd name="connsiteX13" fmla="*/ 67270 w 172441"/>
                <a:gd name="connsiteY13" fmla="*/ 347395 h 382518"/>
                <a:gd name="connsiteX14" fmla="*/ 57745 w 172441"/>
                <a:gd name="connsiteY14" fmla="*/ 318820 h 382518"/>
                <a:gd name="connsiteX15" fmla="*/ 57745 w 172441"/>
                <a:gd name="connsiteY15" fmla="*/ 283101 h 382518"/>
                <a:gd name="connsiteX16" fmla="*/ 62507 w 172441"/>
                <a:gd name="connsiteY16" fmla="*/ 259289 h 382518"/>
                <a:gd name="connsiteX17" fmla="*/ 69651 w 172441"/>
                <a:gd name="connsiteY17" fmla="*/ 228332 h 382518"/>
                <a:gd name="connsiteX18" fmla="*/ 64889 w 172441"/>
                <a:gd name="connsiteY18" fmla="*/ 185470 h 382518"/>
                <a:gd name="connsiteX19" fmla="*/ 62507 w 172441"/>
                <a:gd name="connsiteY19" fmla="*/ 140226 h 382518"/>
                <a:gd name="connsiteX20" fmla="*/ 62507 w 172441"/>
                <a:gd name="connsiteY20" fmla="*/ 104507 h 382518"/>
                <a:gd name="connsiteX21" fmla="*/ 79176 w 172441"/>
                <a:gd name="connsiteY21" fmla="*/ 90220 h 382518"/>
                <a:gd name="connsiteX22" fmla="*/ 95845 w 172441"/>
                <a:gd name="connsiteY22" fmla="*/ 104507 h 382518"/>
                <a:gd name="connsiteX23" fmla="*/ 88701 w 172441"/>
                <a:gd name="connsiteY23" fmla="*/ 137845 h 382518"/>
                <a:gd name="connsiteX24" fmla="*/ 88701 w 172441"/>
                <a:gd name="connsiteY24" fmla="*/ 178326 h 382518"/>
                <a:gd name="connsiteX25" fmla="*/ 86320 w 172441"/>
                <a:gd name="connsiteY25" fmla="*/ 218807 h 382518"/>
                <a:gd name="connsiteX26" fmla="*/ 86320 w 172441"/>
                <a:gd name="connsiteY26" fmla="*/ 256907 h 382518"/>
                <a:gd name="connsiteX27" fmla="*/ 86320 w 172441"/>
                <a:gd name="connsiteY27" fmla="*/ 295007 h 382518"/>
                <a:gd name="connsiteX28" fmla="*/ 91082 w 172441"/>
                <a:gd name="connsiteY28" fmla="*/ 328345 h 382518"/>
                <a:gd name="connsiteX29" fmla="*/ 102989 w 172441"/>
                <a:gd name="connsiteY29" fmla="*/ 359301 h 382518"/>
                <a:gd name="connsiteX30" fmla="*/ 119657 w 172441"/>
                <a:gd name="connsiteY30" fmla="*/ 378351 h 382518"/>
                <a:gd name="connsiteX31" fmla="*/ 152995 w 172441"/>
                <a:gd name="connsiteY31" fmla="*/ 378351 h 382518"/>
                <a:gd name="connsiteX32" fmla="*/ 172045 w 172441"/>
                <a:gd name="connsiteY32" fmla="*/ 361682 h 382518"/>
                <a:gd name="connsiteX33" fmla="*/ 164901 w 172441"/>
                <a:gd name="connsiteY33" fmla="*/ 333107 h 382518"/>
                <a:gd name="connsiteX34" fmla="*/ 152995 w 172441"/>
                <a:gd name="connsiteY34" fmla="*/ 321201 h 382518"/>
                <a:gd name="connsiteX35" fmla="*/ 145851 w 172441"/>
                <a:gd name="connsiteY35" fmla="*/ 292626 h 382518"/>
                <a:gd name="connsiteX36" fmla="*/ 141089 w 172441"/>
                <a:gd name="connsiteY36" fmla="*/ 252145 h 382518"/>
                <a:gd name="connsiteX37" fmla="*/ 139700 w 172441"/>
                <a:gd name="connsiteY37" fmla="*/ 221189 h 382518"/>
                <a:gd name="connsiteX38" fmla="*/ 143470 w 172441"/>
                <a:gd name="connsiteY38" fmla="*/ 185470 h 382518"/>
                <a:gd name="connsiteX39" fmla="*/ 150614 w 172441"/>
                <a:gd name="connsiteY39" fmla="*/ 147370 h 382518"/>
                <a:gd name="connsiteX40" fmla="*/ 152995 w 172441"/>
                <a:gd name="connsiteY40" fmla="*/ 92601 h 382518"/>
                <a:gd name="connsiteX41" fmla="*/ 149225 w 172441"/>
                <a:gd name="connsiteY41" fmla="*/ 53559 h 382518"/>
                <a:gd name="connsiteX42" fmla="*/ 100607 w 172441"/>
                <a:gd name="connsiteY42" fmla="*/ 2560 h 382518"/>
                <a:gd name="connsiteX0" fmla="*/ 100607 w 172441"/>
                <a:gd name="connsiteY0" fmla="*/ 2560 h 382518"/>
                <a:gd name="connsiteX1" fmla="*/ 53429 w 172441"/>
                <a:gd name="connsiteY1" fmla="*/ 9754 h 382518"/>
                <a:gd name="connsiteX2" fmla="*/ 26789 w 172441"/>
                <a:gd name="connsiteY2" fmla="*/ 28307 h 382518"/>
                <a:gd name="connsiteX3" fmla="*/ 10120 w 172441"/>
                <a:gd name="connsiteY3" fmla="*/ 64026 h 382518"/>
                <a:gd name="connsiteX4" fmla="*/ 5357 w 172441"/>
                <a:gd name="connsiteY4" fmla="*/ 97364 h 382518"/>
                <a:gd name="connsiteX5" fmla="*/ 5357 w 172441"/>
                <a:gd name="connsiteY5" fmla="*/ 154514 h 382518"/>
                <a:gd name="connsiteX6" fmla="*/ 5357 w 172441"/>
                <a:gd name="connsiteY6" fmla="*/ 202139 h 382518"/>
                <a:gd name="connsiteX7" fmla="*/ 595 w 172441"/>
                <a:gd name="connsiteY7" fmla="*/ 259289 h 382518"/>
                <a:gd name="connsiteX8" fmla="*/ 595 w 172441"/>
                <a:gd name="connsiteY8" fmla="*/ 311676 h 382518"/>
                <a:gd name="connsiteX9" fmla="*/ 5357 w 172441"/>
                <a:gd name="connsiteY9" fmla="*/ 352157 h 382518"/>
                <a:gd name="connsiteX10" fmla="*/ 17264 w 172441"/>
                <a:gd name="connsiteY10" fmla="*/ 380732 h 382518"/>
                <a:gd name="connsiteX11" fmla="*/ 45839 w 172441"/>
                <a:gd name="connsiteY11" fmla="*/ 378351 h 382518"/>
                <a:gd name="connsiteX12" fmla="*/ 62507 w 172441"/>
                <a:gd name="connsiteY12" fmla="*/ 368826 h 382518"/>
                <a:gd name="connsiteX13" fmla="*/ 67270 w 172441"/>
                <a:gd name="connsiteY13" fmla="*/ 347395 h 382518"/>
                <a:gd name="connsiteX14" fmla="*/ 57745 w 172441"/>
                <a:gd name="connsiteY14" fmla="*/ 318820 h 382518"/>
                <a:gd name="connsiteX15" fmla="*/ 57745 w 172441"/>
                <a:gd name="connsiteY15" fmla="*/ 283101 h 382518"/>
                <a:gd name="connsiteX16" fmla="*/ 62507 w 172441"/>
                <a:gd name="connsiteY16" fmla="*/ 259289 h 382518"/>
                <a:gd name="connsiteX17" fmla="*/ 69651 w 172441"/>
                <a:gd name="connsiteY17" fmla="*/ 228332 h 382518"/>
                <a:gd name="connsiteX18" fmla="*/ 64889 w 172441"/>
                <a:gd name="connsiteY18" fmla="*/ 185470 h 382518"/>
                <a:gd name="connsiteX19" fmla="*/ 62507 w 172441"/>
                <a:gd name="connsiteY19" fmla="*/ 140226 h 382518"/>
                <a:gd name="connsiteX20" fmla="*/ 62507 w 172441"/>
                <a:gd name="connsiteY20" fmla="*/ 104507 h 382518"/>
                <a:gd name="connsiteX21" fmla="*/ 79176 w 172441"/>
                <a:gd name="connsiteY21" fmla="*/ 90220 h 382518"/>
                <a:gd name="connsiteX22" fmla="*/ 95845 w 172441"/>
                <a:gd name="connsiteY22" fmla="*/ 104507 h 382518"/>
                <a:gd name="connsiteX23" fmla="*/ 88701 w 172441"/>
                <a:gd name="connsiteY23" fmla="*/ 137845 h 382518"/>
                <a:gd name="connsiteX24" fmla="*/ 88701 w 172441"/>
                <a:gd name="connsiteY24" fmla="*/ 178326 h 382518"/>
                <a:gd name="connsiteX25" fmla="*/ 86320 w 172441"/>
                <a:gd name="connsiteY25" fmla="*/ 218807 h 382518"/>
                <a:gd name="connsiteX26" fmla="*/ 86320 w 172441"/>
                <a:gd name="connsiteY26" fmla="*/ 256907 h 382518"/>
                <a:gd name="connsiteX27" fmla="*/ 86320 w 172441"/>
                <a:gd name="connsiteY27" fmla="*/ 295007 h 382518"/>
                <a:gd name="connsiteX28" fmla="*/ 91082 w 172441"/>
                <a:gd name="connsiteY28" fmla="*/ 328345 h 382518"/>
                <a:gd name="connsiteX29" fmla="*/ 102989 w 172441"/>
                <a:gd name="connsiteY29" fmla="*/ 359301 h 382518"/>
                <a:gd name="connsiteX30" fmla="*/ 119657 w 172441"/>
                <a:gd name="connsiteY30" fmla="*/ 378351 h 382518"/>
                <a:gd name="connsiteX31" fmla="*/ 152995 w 172441"/>
                <a:gd name="connsiteY31" fmla="*/ 378351 h 382518"/>
                <a:gd name="connsiteX32" fmla="*/ 172045 w 172441"/>
                <a:gd name="connsiteY32" fmla="*/ 361682 h 382518"/>
                <a:gd name="connsiteX33" fmla="*/ 164901 w 172441"/>
                <a:gd name="connsiteY33" fmla="*/ 333107 h 382518"/>
                <a:gd name="connsiteX34" fmla="*/ 152995 w 172441"/>
                <a:gd name="connsiteY34" fmla="*/ 321201 h 382518"/>
                <a:gd name="connsiteX35" fmla="*/ 145851 w 172441"/>
                <a:gd name="connsiteY35" fmla="*/ 292626 h 382518"/>
                <a:gd name="connsiteX36" fmla="*/ 141089 w 172441"/>
                <a:gd name="connsiteY36" fmla="*/ 252145 h 382518"/>
                <a:gd name="connsiteX37" fmla="*/ 139700 w 172441"/>
                <a:gd name="connsiteY37" fmla="*/ 221189 h 382518"/>
                <a:gd name="connsiteX38" fmla="*/ 143470 w 172441"/>
                <a:gd name="connsiteY38" fmla="*/ 185470 h 382518"/>
                <a:gd name="connsiteX39" fmla="*/ 147786 w 172441"/>
                <a:gd name="connsiteY39" fmla="*/ 147370 h 382518"/>
                <a:gd name="connsiteX40" fmla="*/ 152995 w 172441"/>
                <a:gd name="connsiteY40" fmla="*/ 92601 h 382518"/>
                <a:gd name="connsiteX41" fmla="*/ 149225 w 172441"/>
                <a:gd name="connsiteY41" fmla="*/ 53559 h 382518"/>
                <a:gd name="connsiteX42" fmla="*/ 100607 w 172441"/>
                <a:gd name="connsiteY42" fmla="*/ 2560 h 382518"/>
                <a:gd name="connsiteX0" fmla="*/ 100607 w 172441"/>
                <a:gd name="connsiteY0" fmla="*/ 2560 h 382518"/>
                <a:gd name="connsiteX1" fmla="*/ 53429 w 172441"/>
                <a:gd name="connsiteY1" fmla="*/ 9754 h 382518"/>
                <a:gd name="connsiteX2" fmla="*/ 26789 w 172441"/>
                <a:gd name="connsiteY2" fmla="*/ 28307 h 382518"/>
                <a:gd name="connsiteX3" fmla="*/ 10120 w 172441"/>
                <a:gd name="connsiteY3" fmla="*/ 64026 h 382518"/>
                <a:gd name="connsiteX4" fmla="*/ 5357 w 172441"/>
                <a:gd name="connsiteY4" fmla="*/ 97364 h 382518"/>
                <a:gd name="connsiteX5" fmla="*/ 5357 w 172441"/>
                <a:gd name="connsiteY5" fmla="*/ 154514 h 382518"/>
                <a:gd name="connsiteX6" fmla="*/ 5357 w 172441"/>
                <a:gd name="connsiteY6" fmla="*/ 202139 h 382518"/>
                <a:gd name="connsiteX7" fmla="*/ 595 w 172441"/>
                <a:gd name="connsiteY7" fmla="*/ 259289 h 382518"/>
                <a:gd name="connsiteX8" fmla="*/ 595 w 172441"/>
                <a:gd name="connsiteY8" fmla="*/ 311676 h 382518"/>
                <a:gd name="connsiteX9" fmla="*/ 5357 w 172441"/>
                <a:gd name="connsiteY9" fmla="*/ 352157 h 382518"/>
                <a:gd name="connsiteX10" fmla="*/ 17264 w 172441"/>
                <a:gd name="connsiteY10" fmla="*/ 380732 h 382518"/>
                <a:gd name="connsiteX11" fmla="*/ 45839 w 172441"/>
                <a:gd name="connsiteY11" fmla="*/ 378351 h 382518"/>
                <a:gd name="connsiteX12" fmla="*/ 62507 w 172441"/>
                <a:gd name="connsiteY12" fmla="*/ 368826 h 382518"/>
                <a:gd name="connsiteX13" fmla="*/ 67270 w 172441"/>
                <a:gd name="connsiteY13" fmla="*/ 347395 h 382518"/>
                <a:gd name="connsiteX14" fmla="*/ 57745 w 172441"/>
                <a:gd name="connsiteY14" fmla="*/ 318820 h 382518"/>
                <a:gd name="connsiteX15" fmla="*/ 57745 w 172441"/>
                <a:gd name="connsiteY15" fmla="*/ 283101 h 382518"/>
                <a:gd name="connsiteX16" fmla="*/ 62507 w 172441"/>
                <a:gd name="connsiteY16" fmla="*/ 259289 h 382518"/>
                <a:gd name="connsiteX17" fmla="*/ 69651 w 172441"/>
                <a:gd name="connsiteY17" fmla="*/ 228332 h 382518"/>
                <a:gd name="connsiteX18" fmla="*/ 64889 w 172441"/>
                <a:gd name="connsiteY18" fmla="*/ 185470 h 382518"/>
                <a:gd name="connsiteX19" fmla="*/ 62507 w 172441"/>
                <a:gd name="connsiteY19" fmla="*/ 140226 h 382518"/>
                <a:gd name="connsiteX20" fmla="*/ 62507 w 172441"/>
                <a:gd name="connsiteY20" fmla="*/ 104507 h 382518"/>
                <a:gd name="connsiteX21" fmla="*/ 79176 w 172441"/>
                <a:gd name="connsiteY21" fmla="*/ 90220 h 382518"/>
                <a:gd name="connsiteX22" fmla="*/ 95845 w 172441"/>
                <a:gd name="connsiteY22" fmla="*/ 104507 h 382518"/>
                <a:gd name="connsiteX23" fmla="*/ 88701 w 172441"/>
                <a:gd name="connsiteY23" fmla="*/ 137845 h 382518"/>
                <a:gd name="connsiteX24" fmla="*/ 88701 w 172441"/>
                <a:gd name="connsiteY24" fmla="*/ 178326 h 382518"/>
                <a:gd name="connsiteX25" fmla="*/ 86320 w 172441"/>
                <a:gd name="connsiteY25" fmla="*/ 218807 h 382518"/>
                <a:gd name="connsiteX26" fmla="*/ 86320 w 172441"/>
                <a:gd name="connsiteY26" fmla="*/ 256907 h 382518"/>
                <a:gd name="connsiteX27" fmla="*/ 86320 w 172441"/>
                <a:gd name="connsiteY27" fmla="*/ 295007 h 382518"/>
                <a:gd name="connsiteX28" fmla="*/ 91082 w 172441"/>
                <a:gd name="connsiteY28" fmla="*/ 328345 h 382518"/>
                <a:gd name="connsiteX29" fmla="*/ 102989 w 172441"/>
                <a:gd name="connsiteY29" fmla="*/ 359301 h 382518"/>
                <a:gd name="connsiteX30" fmla="*/ 119657 w 172441"/>
                <a:gd name="connsiteY30" fmla="*/ 378351 h 382518"/>
                <a:gd name="connsiteX31" fmla="*/ 152995 w 172441"/>
                <a:gd name="connsiteY31" fmla="*/ 378351 h 382518"/>
                <a:gd name="connsiteX32" fmla="*/ 172045 w 172441"/>
                <a:gd name="connsiteY32" fmla="*/ 361682 h 382518"/>
                <a:gd name="connsiteX33" fmla="*/ 164901 w 172441"/>
                <a:gd name="connsiteY33" fmla="*/ 335935 h 382518"/>
                <a:gd name="connsiteX34" fmla="*/ 152995 w 172441"/>
                <a:gd name="connsiteY34" fmla="*/ 321201 h 382518"/>
                <a:gd name="connsiteX35" fmla="*/ 145851 w 172441"/>
                <a:gd name="connsiteY35" fmla="*/ 292626 h 382518"/>
                <a:gd name="connsiteX36" fmla="*/ 141089 w 172441"/>
                <a:gd name="connsiteY36" fmla="*/ 252145 h 382518"/>
                <a:gd name="connsiteX37" fmla="*/ 139700 w 172441"/>
                <a:gd name="connsiteY37" fmla="*/ 221189 h 382518"/>
                <a:gd name="connsiteX38" fmla="*/ 143470 w 172441"/>
                <a:gd name="connsiteY38" fmla="*/ 185470 h 382518"/>
                <a:gd name="connsiteX39" fmla="*/ 147786 w 172441"/>
                <a:gd name="connsiteY39" fmla="*/ 147370 h 382518"/>
                <a:gd name="connsiteX40" fmla="*/ 152995 w 172441"/>
                <a:gd name="connsiteY40" fmla="*/ 92601 h 382518"/>
                <a:gd name="connsiteX41" fmla="*/ 149225 w 172441"/>
                <a:gd name="connsiteY41" fmla="*/ 53559 h 382518"/>
                <a:gd name="connsiteX42" fmla="*/ 100607 w 172441"/>
                <a:gd name="connsiteY42" fmla="*/ 2560 h 382518"/>
                <a:gd name="connsiteX0" fmla="*/ 100607 w 172441"/>
                <a:gd name="connsiteY0" fmla="*/ 2560 h 381049"/>
                <a:gd name="connsiteX1" fmla="*/ 53429 w 172441"/>
                <a:gd name="connsiteY1" fmla="*/ 9754 h 381049"/>
                <a:gd name="connsiteX2" fmla="*/ 26789 w 172441"/>
                <a:gd name="connsiteY2" fmla="*/ 28307 h 381049"/>
                <a:gd name="connsiteX3" fmla="*/ 10120 w 172441"/>
                <a:gd name="connsiteY3" fmla="*/ 64026 h 381049"/>
                <a:gd name="connsiteX4" fmla="*/ 5357 w 172441"/>
                <a:gd name="connsiteY4" fmla="*/ 97364 h 381049"/>
                <a:gd name="connsiteX5" fmla="*/ 5357 w 172441"/>
                <a:gd name="connsiteY5" fmla="*/ 154514 h 381049"/>
                <a:gd name="connsiteX6" fmla="*/ 5357 w 172441"/>
                <a:gd name="connsiteY6" fmla="*/ 202139 h 381049"/>
                <a:gd name="connsiteX7" fmla="*/ 595 w 172441"/>
                <a:gd name="connsiteY7" fmla="*/ 259289 h 381049"/>
                <a:gd name="connsiteX8" fmla="*/ 595 w 172441"/>
                <a:gd name="connsiteY8" fmla="*/ 311676 h 381049"/>
                <a:gd name="connsiteX9" fmla="*/ 5357 w 172441"/>
                <a:gd name="connsiteY9" fmla="*/ 352157 h 381049"/>
                <a:gd name="connsiteX10" fmla="*/ 17264 w 172441"/>
                <a:gd name="connsiteY10" fmla="*/ 378847 h 381049"/>
                <a:gd name="connsiteX11" fmla="*/ 45839 w 172441"/>
                <a:gd name="connsiteY11" fmla="*/ 378351 h 381049"/>
                <a:gd name="connsiteX12" fmla="*/ 62507 w 172441"/>
                <a:gd name="connsiteY12" fmla="*/ 368826 h 381049"/>
                <a:gd name="connsiteX13" fmla="*/ 67270 w 172441"/>
                <a:gd name="connsiteY13" fmla="*/ 347395 h 381049"/>
                <a:gd name="connsiteX14" fmla="*/ 57745 w 172441"/>
                <a:gd name="connsiteY14" fmla="*/ 318820 h 381049"/>
                <a:gd name="connsiteX15" fmla="*/ 57745 w 172441"/>
                <a:gd name="connsiteY15" fmla="*/ 283101 h 381049"/>
                <a:gd name="connsiteX16" fmla="*/ 62507 w 172441"/>
                <a:gd name="connsiteY16" fmla="*/ 259289 h 381049"/>
                <a:gd name="connsiteX17" fmla="*/ 69651 w 172441"/>
                <a:gd name="connsiteY17" fmla="*/ 228332 h 381049"/>
                <a:gd name="connsiteX18" fmla="*/ 64889 w 172441"/>
                <a:gd name="connsiteY18" fmla="*/ 185470 h 381049"/>
                <a:gd name="connsiteX19" fmla="*/ 62507 w 172441"/>
                <a:gd name="connsiteY19" fmla="*/ 140226 h 381049"/>
                <a:gd name="connsiteX20" fmla="*/ 62507 w 172441"/>
                <a:gd name="connsiteY20" fmla="*/ 104507 h 381049"/>
                <a:gd name="connsiteX21" fmla="*/ 79176 w 172441"/>
                <a:gd name="connsiteY21" fmla="*/ 90220 h 381049"/>
                <a:gd name="connsiteX22" fmla="*/ 95845 w 172441"/>
                <a:gd name="connsiteY22" fmla="*/ 104507 h 381049"/>
                <a:gd name="connsiteX23" fmla="*/ 88701 w 172441"/>
                <a:gd name="connsiteY23" fmla="*/ 137845 h 381049"/>
                <a:gd name="connsiteX24" fmla="*/ 88701 w 172441"/>
                <a:gd name="connsiteY24" fmla="*/ 178326 h 381049"/>
                <a:gd name="connsiteX25" fmla="*/ 86320 w 172441"/>
                <a:gd name="connsiteY25" fmla="*/ 218807 h 381049"/>
                <a:gd name="connsiteX26" fmla="*/ 86320 w 172441"/>
                <a:gd name="connsiteY26" fmla="*/ 256907 h 381049"/>
                <a:gd name="connsiteX27" fmla="*/ 86320 w 172441"/>
                <a:gd name="connsiteY27" fmla="*/ 295007 h 381049"/>
                <a:gd name="connsiteX28" fmla="*/ 91082 w 172441"/>
                <a:gd name="connsiteY28" fmla="*/ 328345 h 381049"/>
                <a:gd name="connsiteX29" fmla="*/ 102989 w 172441"/>
                <a:gd name="connsiteY29" fmla="*/ 359301 h 381049"/>
                <a:gd name="connsiteX30" fmla="*/ 119657 w 172441"/>
                <a:gd name="connsiteY30" fmla="*/ 378351 h 381049"/>
                <a:gd name="connsiteX31" fmla="*/ 152995 w 172441"/>
                <a:gd name="connsiteY31" fmla="*/ 378351 h 381049"/>
                <a:gd name="connsiteX32" fmla="*/ 172045 w 172441"/>
                <a:gd name="connsiteY32" fmla="*/ 361682 h 381049"/>
                <a:gd name="connsiteX33" fmla="*/ 164901 w 172441"/>
                <a:gd name="connsiteY33" fmla="*/ 335935 h 381049"/>
                <a:gd name="connsiteX34" fmla="*/ 152995 w 172441"/>
                <a:gd name="connsiteY34" fmla="*/ 321201 h 381049"/>
                <a:gd name="connsiteX35" fmla="*/ 145851 w 172441"/>
                <a:gd name="connsiteY35" fmla="*/ 292626 h 381049"/>
                <a:gd name="connsiteX36" fmla="*/ 141089 w 172441"/>
                <a:gd name="connsiteY36" fmla="*/ 252145 h 381049"/>
                <a:gd name="connsiteX37" fmla="*/ 139700 w 172441"/>
                <a:gd name="connsiteY37" fmla="*/ 221189 h 381049"/>
                <a:gd name="connsiteX38" fmla="*/ 143470 w 172441"/>
                <a:gd name="connsiteY38" fmla="*/ 185470 h 381049"/>
                <a:gd name="connsiteX39" fmla="*/ 147786 w 172441"/>
                <a:gd name="connsiteY39" fmla="*/ 147370 h 381049"/>
                <a:gd name="connsiteX40" fmla="*/ 152995 w 172441"/>
                <a:gd name="connsiteY40" fmla="*/ 92601 h 381049"/>
                <a:gd name="connsiteX41" fmla="*/ 149225 w 172441"/>
                <a:gd name="connsiteY41" fmla="*/ 53559 h 381049"/>
                <a:gd name="connsiteX42" fmla="*/ 100607 w 172441"/>
                <a:gd name="connsiteY42" fmla="*/ 2560 h 381049"/>
                <a:gd name="connsiteX0" fmla="*/ 100607 w 172441"/>
                <a:gd name="connsiteY0" fmla="*/ 2560 h 381049"/>
                <a:gd name="connsiteX1" fmla="*/ 53429 w 172441"/>
                <a:gd name="connsiteY1" fmla="*/ 9754 h 381049"/>
                <a:gd name="connsiteX2" fmla="*/ 26789 w 172441"/>
                <a:gd name="connsiteY2" fmla="*/ 28307 h 381049"/>
                <a:gd name="connsiteX3" fmla="*/ 10120 w 172441"/>
                <a:gd name="connsiteY3" fmla="*/ 64026 h 381049"/>
                <a:gd name="connsiteX4" fmla="*/ 5357 w 172441"/>
                <a:gd name="connsiteY4" fmla="*/ 97364 h 381049"/>
                <a:gd name="connsiteX5" fmla="*/ 5357 w 172441"/>
                <a:gd name="connsiteY5" fmla="*/ 154514 h 381049"/>
                <a:gd name="connsiteX6" fmla="*/ 5357 w 172441"/>
                <a:gd name="connsiteY6" fmla="*/ 202139 h 381049"/>
                <a:gd name="connsiteX7" fmla="*/ 595 w 172441"/>
                <a:gd name="connsiteY7" fmla="*/ 259289 h 381049"/>
                <a:gd name="connsiteX8" fmla="*/ 595 w 172441"/>
                <a:gd name="connsiteY8" fmla="*/ 311676 h 381049"/>
                <a:gd name="connsiteX9" fmla="*/ 5357 w 172441"/>
                <a:gd name="connsiteY9" fmla="*/ 352157 h 381049"/>
                <a:gd name="connsiteX10" fmla="*/ 17264 w 172441"/>
                <a:gd name="connsiteY10" fmla="*/ 378847 h 381049"/>
                <a:gd name="connsiteX11" fmla="*/ 45839 w 172441"/>
                <a:gd name="connsiteY11" fmla="*/ 378351 h 381049"/>
                <a:gd name="connsiteX12" fmla="*/ 62507 w 172441"/>
                <a:gd name="connsiteY12" fmla="*/ 368826 h 381049"/>
                <a:gd name="connsiteX13" fmla="*/ 67270 w 172441"/>
                <a:gd name="connsiteY13" fmla="*/ 347395 h 381049"/>
                <a:gd name="connsiteX14" fmla="*/ 57745 w 172441"/>
                <a:gd name="connsiteY14" fmla="*/ 318820 h 381049"/>
                <a:gd name="connsiteX15" fmla="*/ 57745 w 172441"/>
                <a:gd name="connsiteY15" fmla="*/ 283101 h 381049"/>
                <a:gd name="connsiteX16" fmla="*/ 62507 w 172441"/>
                <a:gd name="connsiteY16" fmla="*/ 259289 h 381049"/>
                <a:gd name="connsiteX17" fmla="*/ 67766 w 172441"/>
                <a:gd name="connsiteY17" fmla="*/ 228332 h 381049"/>
                <a:gd name="connsiteX18" fmla="*/ 64889 w 172441"/>
                <a:gd name="connsiteY18" fmla="*/ 185470 h 381049"/>
                <a:gd name="connsiteX19" fmla="*/ 62507 w 172441"/>
                <a:gd name="connsiteY19" fmla="*/ 140226 h 381049"/>
                <a:gd name="connsiteX20" fmla="*/ 62507 w 172441"/>
                <a:gd name="connsiteY20" fmla="*/ 104507 h 381049"/>
                <a:gd name="connsiteX21" fmla="*/ 79176 w 172441"/>
                <a:gd name="connsiteY21" fmla="*/ 90220 h 381049"/>
                <a:gd name="connsiteX22" fmla="*/ 95845 w 172441"/>
                <a:gd name="connsiteY22" fmla="*/ 104507 h 381049"/>
                <a:gd name="connsiteX23" fmla="*/ 88701 w 172441"/>
                <a:gd name="connsiteY23" fmla="*/ 137845 h 381049"/>
                <a:gd name="connsiteX24" fmla="*/ 88701 w 172441"/>
                <a:gd name="connsiteY24" fmla="*/ 178326 h 381049"/>
                <a:gd name="connsiteX25" fmla="*/ 86320 w 172441"/>
                <a:gd name="connsiteY25" fmla="*/ 218807 h 381049"/>
                <a:gd name="connsiteX26" fmla="*/ 86320 w 172441"/>
                <a:gd name="connsiteY26" fmla="*/ 256907 h 381049"/>
                <a:gd name="connsiteX27" fmla="*/ 86320 w 172441"/>
                <a:gd name="connsiteY27" fmla="*/ 295007 h 381049"/>
                <a:gd name="connsiteX28" fmla="*/ 91082 w 172441"/>
                <a:gd name="connsiteY28" fmla="*/ 328345 h 381049"/>
                <a:gd name="connsiteX29" fmla="*/ 102989 w 172441"/>
                <a:gd name="connsiteY29" fmla="*/ 359301 h 381049"/>
                <a:gd name="connsiteX30" fmla="*/ 119657 w 172441"/>
                <a:gd name="connsiteY30" fmla="*/ 378351 h 381049"/>
                <a:gd name="connsiteX31" fmla="*/ 152995 w 172441"/>
                <a:gd name="connsiteY31" fmla="*/ 378351 h 381049"/>
                <a:gd name="connsiteX32" fmla="*/ 172045 w 172441"/>
                <a:gd name="connsiteY32" fmla="*/ 361682 h 381049"/>
                <a:gd name="connsiteX33" fmla="*/ 164901 w 172441"/>
                <a:gd name="connsiteY33" fmla="*/ 335935 h 381049"/>
                <a:gd name="connsiteX34" fmla="*/ 152995 w 172441"/>
                <a:gd name="connsiteY34" fmla="*/ 321201 h 381049"/>
                <a:gd name="connsiteX35" fmla="*/ 145851 w 172441"/>
                <a:gd name="connsiteY35" fmla="*/ 292626 h 381049"/>
                <a:gd name="connsiteX36" fmla="*/ 141089 w 172441"/>
                <a:gd name="connsiteY36" fmla="*/ 252145 h 381049"/>
                <a:gd name="connsiteX37" fmla="*/ 139700 w 172441"/>
                <a:gd name="connsiteY37" fmla="*/ 221189 h 381049"/>
                <a:gd name="connsiteX38" fmla="*/ 143470 w 172441"/>
                <a:gd name="connsiteY38" fmla="*/ 185470 h 381049"/>
                <a:gd name="connsiteX39" fmla="*/ 147786 w 172441"/>
                <a:gd name="connsiteY39" fmla="*/ 147370 h 381049"/>
                <a:gd name="connsiteX40" fmla="*/ 152995 w 172441"/>
                <a:gd name="connsiteY40" fmla="*/ 92601 h 381049"/>
                <a:gd name="connsiteX41" fmla="*/ 149225 w 172441"/>
                <a:gd name="connsiteY41" fmla="*/ 53559 h 381049"/>
                <a:gd name="connsiteX42" fmla="*/ 100607 w 172441"/>
                <a:gd name="connsiteY42" fmla="*/ 2560 h 381049"/>
                <a:gd name="connsiteX0" fmla="*/ 100607 w 172441"/>
                <a:gd name="connsiteY0" fmla="*/ 2560 h 381049"/>
                <a:gd name="connsiteX1" fmla="*/ 53429 w 172441"/>
                <a:gd name="connsiteY1" fmla="*/ 9754 h 381049"/>
                <a:gd name="connsiteX2" fmla="*/ 26789 w 172441"/>
                <a:gd name="connsiteY2" fmla="*/ 28307 h 381049"/>
                <a:gd name="connsiteX3" fmla="*/ 10120 w 172441"/>
                <a:gd name="connsiteY3" fmla="*/ 64026 h 381049"/>
                <a:gd name="connsiteX4" fmla="*/ 5357 w 172441"/>
                <a:gd name="connsiteY4" fmla="*/ 97364 h 381049"/>
                <a:gd name="connsiteX5" fmla="*/ 5357 w 172441"/>
                <a:gd name="connsiteY5" fmla="*/ 154514 h 381049"/>
                <a:gd name="connsiteX6" fmla="*/ 5357 w 172441"/>
                <a:gd name="connsiteY6" fmla="*/ 202139 h 381049"/>
                <a:gd name="connsiteX7" fmla="*/ 595 w 172441"/>
                <a:gd name="connsiteY7" fmla="*/ 259289 h 381049"/>
                <a:gd name="connsiteX8" fmla="*/ 595 w 172441"/>
                <a:gd name="connsiteY8" fmla="*/ 311676 h 381049"/>
                <a:gd name="connsiteX9" fmla="*/ 5357 w 172441"/>
                <a:gd name="connsiteY9" fmla="*/ 352157 h 381049"/>
                <a:gd name="connsiteX10" fmla="*/ 17264 w 172441"/>
                <a:gd name="connsiteY10" fmla="*/ 378847 h 381049"/>
                <a:gd name="connsiteX11" fmla="*/ 45839 w 172441"/>
                <a:gd name="connsiteY11" fmla="*/ 378351 h 381049"/>
                <a:gd name="connsiteX12" fmla="*/ 62507 w 172441"/>
                <a:gd name="connsiteY12" fmla="*/ 368826 h 381049"/>
                <a:gd name="connsiteX13" fmla="*/ 67270 w 172441"/>
                <a:gd name="connsiteY13" fmla="*/ 347395 h 381049"/>
                <a:gd name="connsiteX14" fmla="*/ 57745 w 172441"/>
                <a:gd name="connsiteY14" fmla="*/ 318820 h 381049"/>
                <a:gd name="connsiteX15" fmla="*/ 57745 w 172441"/>
                <a:gd name="connsiteY15" fmla="*/ 283101 h 381049"/>
                <a:gd name="connsiteX16" fmla="*/ 62507 w 172441"/>
                <a:gd name="connsiteY16" fmla="*/ 259289 h 381049"/>
                <a:gd name="connsiteX17" fmla="*/ 67766 w 172441"/>
                <a:gd name="connsiteY17" fmla="*/ 228332 h 381049"/>
                <a:gd name="connsiteX18" fmla="*/ 64889 w 172441"/>
                <a:gd name="connsiteY18" fmla="*/ 185470 h 381049"/>
                <a:gd name="connsiteX19" fmla="*/ 62507 w 172441"/>
                <a:gd name="connsiteY19" fmla="*/ 140226 h 381049"/>
                <a:gd name="connsiteX20" fmla="*/ 62507 w 172441"/>
                <a:gd name="connsiteY20" fmla="*/ 104507 h 381049"/>
                <a:gd name="connsiteX21" fmla="*/ 79176 w 172441"/>
                <a:gd name="connsiteY21" fmla="*/ 90220 h 381049"/>
                <a:gd name="connsiteX22" fmla="*/ 95845 w 172441"/>
                <a:gd name="connsiteY22" fmla="*/ 104507 h 381049"/>
                <a:gd name="connsiteX23" fmla="*/ 91529 w 172441"/>
                <a:gd name="connsiteY23" fmla="*/ 137845 h 381049"/>
                <a:gd name="connsiteX24" fmla="*/ 88701 w 172441"/>
                <a:gd name="connsiteY24" fmla="*/ 178326 h 381049"/>
                <a:gd name="connsiteX25" fmla="*/ 86320 w 172441"/>
                <a:gd name="connsiteY25" fmla="*/ 218807 h 381049"/>
                <a:gd name="connsiteX26" fmla="*/ 86320 w 172441"/>
                <a:gd name="connsiteY26" fmla="*/ 256907 h 381049"/>
                <a:gd name="connsiteX27" fmla="*/ 86320 w 172441"/>
                <a:gd name="connsiteY27" fmla="*/ 295007 h 381049"/>
                <a:gd name="connsiteX28" fmla="*/ 91082 w 172441"/>
                <a:gd name="connsiteY28" fmla="*/ 328345 h 381049"/>
                <a:gd name="connsiteX29" fmla="*/ 102989 w 172441"/>
                <a:gd name="connsiteY29" fmla="*/ 359301 h 381049"/>
                <a:gd name="connsiteX30" fmla="*/ 119657 w 172441"/>
                <a:gd name="connsiteY30" fmla="*/ 378351 h 381049"/>
                <a:gd name="connsiteX31" fmla="*/ 152995 w 172441"/>
                <a:gd name="connsiteY31" fmla="*/ 378351 h 381049"/>
                <a:gd name="connsiteX32" fmla="*/ 172045 w 172441"/>
                <a:gd name="connsiteY32" fmla="*/ 361682 h 381049"/>
                <a:gd name="connsiteX33" fmla="*/ 164901 w 172441"/>
                <a:gd name="connsiteY33" fmla="*/ 335935 h 381049"/>
                <a:gd name="connsiteX34" fmla="*/ 152995 w 172441"/>
                <a:gd name="connsiteY34" fmla="*/ 321201 h 381049"/>
                <a:gd name="connsiteX35" fmla="*/ 145851 w 172441"/>
                <a:gd name="connsiteY35" fmla="*/ 292626 h 381049"/>
                <a:gd name="connsiteX36" fmla="*/ 141089 w 172441"/>
                <a:gd name="connsiteY36" fmla="*/ 252145 h 381049"/>
                <a:gd name="connsiteX37" fmla="*/ 139700 w 172441"/>
                <a:gd name="connsiteY37" fmla="*/ 221189 h 381049"/>
                <a:gd name="connsiteX38" fmla="*/ 143470 w 172441"/>
                <a:gd name="connsiteY38" fmla="*/ 185470 h 381049"/>
                <a:gd name="connsiteX39" fmla="*/ 147786 w 172441"/>
                <a:gd name="connsiteY39" fmla="*/ 147370 h 381049"/>
                <a:gd name="connsiteX40" fmla="*/ 152995 w 172441"/>
                <a:gd name="connsiteY40" fmla="*/ 92601 h 381049"/>
                <a:gd name="connsiteX41" fmla="*/ 149225 w 172441"/>
                <a:gd name="connsiteY41" fmla="*/ 53559 h 381049"/>
                <a:gd name="connsiteX42" fmla="*/ 100607 w 172441"/>
                <a:gd name="connsiteY42" fmla="*/ 2560 h 381049"/>
                <a:gd name="connsiteX0" fmla="*/ 100607 w 172441"/>
                <a:gd name="connsiteY0" fmla="*/ 3028 h 381517"/>
                <a:gd name="connsiteX1" fmla="*/ 56257 w 172441"/>
                <a:gd name="connsiteY1" fmla="*/ 8337 h 381517"/>
                <a:gd name="connsiteX2" fmla="*/ 26789 w 172441"/>
                <a:gd name="connsiteY2" fmla="*/ 28775 h 381517"/>
                <a:gd name="connsiteX3" fmla="*/ 10120 w 172441"/>
                <a:gd name="connsiteY3" fmla="*/ 64494 h 381517"/>
                <a:gd name="connsiteX4" fmla="*/ 5357 w 172441"/>
                <a:gd name="connsiteY4" fmla="*/ 97832 h 381517"/>
                <a:gd name="connsiteX5" fmla="*/ 5357 w 172441"/>
                <a:gd name="connsiteY5" fmla="*/ 154982 h 381517"/>
                <a:gd name="connsiteX6" fmla="*/ 5357 w 172441"/>
                <a:gd name="connsiteY6" fmla="*/ 202607 h 381517"/>
                <a:gd name="connsiteX7" fmla="*/ 595 w 172441"/>
                <a:gd name="connsiteY7" fmla="*/ 259757 h 381517"/>
                <a:gd name="connsiteX8" fmla="*/ 595 w 172441"/>
                <a:gd name="connsiteY8" fmla="*/ 312144 h 381517"/>
                <a:gd name="connsiteX9" fmla="*/ 5357 w 172441"/>
                <a:gd name="connsiteY9" fmla="*/ 352625 h 381517"/>
                <a:gd name="connsiteX10" fmla="*/ 17264 w 172441"/>
                <a:gd name="connsiteY10" fmla="*/ 379315 h 381517"/>
                <a:gd name="connsiteX11" fmla="*/ 45839 w 172441"/>
                <a:gd name="connsiteY11" fmla="*/ 378819 h 381517"/>
                <a:gd name="connsiteX12" fmla="*/ 62507 w 172441"/>
                <a:gd name="connsiteY12" fmla="*/ 369294 h 381517"/>
                <a:gd name="connsiteX13" fmla="*/ 67270 w 172441"/>
                <a:gd name="connsiteY13" fmla="*/ 347863 h 381517"/>
                <a:gd name="connsiteX14" fmla="*/ 57745 w 172441"/>
                <a:gd name="connsiteY14" fmla="*/ 319288 h 381517"/>
                <a:gd name="connsiteX15" fmla="*/ 57745 w 172441"/>
                <a:gd name="connsiteY15" fmla="*/ 283569 h 381517"/>
                <a:gd name="connsiteX16" fmla="*/ 62507 w 172441"/>
                <a:gd name="connsiteY16" fmla="*/ 259757 h 381517"/>
                <a:gd name="connsiteX17" fmla="*/ 67766 w 172441"/>
                <a:gd name="connsiteY17" fmla="*/ 228800 h 381517"/>
                <a:gd name="connsiteX18" fmla="*/ 64889 w 172441"/>
                <a:gd name="connsiteY18" fmla="*/ 185938 h 381517"/>
                <a:gd name="connsiteX19" fmla="*/ 62507 w 172441"/>
                <a:gd name="connsiteY19" fmla="*/ 140694 h 381517"/>
                <a:gd name="connsiteX20" fmla="*/ 62507 w 172441"/>
                <a:gd name="connsiteY20" fmla="*/ 104975 h 381517"/>
                <a:gd name="connsiteX21" fmla="*/ 79176 w 172441"/>
                <a:gd name="connsiteY21" fmla="*/ 90688 h 381517"/>
                <a:gd name="connsiteX22" fmla="*/ 95845 w 172441"/>
                <a:gd name="connsiteY22" fmla="*/ 104975 h 381517"/>
                <a:gd name="connsiteX23" fmla="*/ 91529 w 172441"/>
                <a:gd name="connsiteY23" fmla="*/ 138313 h 381517"/>
                <a:gd name="connsiteX24" fmla="*/ 88701 w 172441"/>
                <a:gd name="connsiteY24" fmla="*/ 178794 h 381517"/>
                <a:gd name="connsiteX25" fmla="*/ 86320 w 172441"/>
                <a:gd name="connsiteY25" fmla="*/ 219275 h 381517"/>
                <a:gd name="connsiteX26" fmla="*/ 86320 w 172441"/>
                <a:gd name="connsiteY26" fmla="*/ 257375 h 381517"/>
                <a:gd name="connsiteX27" fmla="*/ 86320 w 172441"/>
                <a:gd name="connsiteY27" fmla="*/ 295475 h 381517"/>
                <a:gd name="connsiteX28" fmla="*/ 91082 w 172441"/>
                <a:gd name="connsiteY28" fmla="*/ 328813 h 381517"/>
                <a:gd name="connsiteX29" fmla="*/ 102989 w 172441"/>
                <a:gd name="connsiteY29" fmla="*/ 359769 h 381517"/>
                <a:gd name="connsiteX30" fmla="*/ 119657 w 172441"/>
                <a:gd name="connsiteY30" fmla="*/ 378819 h 381517"/>
                <a:gd name="connsiteX31" fmla="*/ 152995 w 172441"/>
                <a:gd name="connsiteY31" fmla="*/ 378819 h 381517"/>
                <a:gd name="connsiteX32" fmla="*/ 172045 w 172441"/>
                <a:gd name="connsiteY32" fmla="*/ 362150 h 381517"/>
                <a:gd name="connsiteX33" fmla="*/ 164901 w 172441"/>
                <a:gd name="connsiteY33" fmla="*/ 336403 h 381517"/>
                <a:gd name="connsiteX34" fmla="*/ 152995 w 172441"/>
                <a:gd name="connsiteY34" fmla="*/ 321669 h 381517"/>
                <a:gd name="connsiteX35" fmla="*/ 145851 w 172441"/>
                <a:gd name="connsiteY35" fmla="*/ 293094 h 381517"/>
                <a:gd name="connsiteX36" fmla="*/ 141089 w 172441"/>
                <a:gd name="connsiteY36" fmla="*/ 252613 h 381517"/>
                <a:gd name="connsiteX37" fmla="*/ 139700 w 172441"/>
                <a:gd name="connsiteY37" fmla="*/ 221657 h 381517"/>
                <a:gd name="connsiteX38" fmla="*/ 143470 w 172441"/>
                <a:gd name="connsiteY38" fmla="*/ 185938 h 381517"/>
                <a:gd name="connsiteX39" fmla="*/ 147786 w 172441"/>
                <a:gd name="connsiteY39" fmla="*/ 147838 h 381517"/>
                <a:gd name="connsiteX40" fmla="*/ 152995 w 172441"/>
                <a:gd name="connsiteY40" fmla="*/ 93069 h 381517"/>
                <a:gd name="connsiteX41" fmla="*/ 149225 w 172441"/>
                <a:gd name="connsiteY41" fmla="*/ 54027 h 381517"/>
                <a:gd name="connsiteX42" fmla="*/ 100607 w 172441"/>
                <a:gd name="connsiteY42" fmla="*/ 3028 h 381517"/>
                <a:gd name="connsiteX0" fmla="*/ 100607 w 172441"/>
                <a:gd name="connsiteY0" fmla="*/ 1750 h 380239"/>
                <a:gd name="connsiteX1" fmla="*/ 56257 w 172441"/>
                <a:gd name="connsiteY1" fmla="*/ 7059 h 380239"/>
                <a:gd name="connsiteX2" fmla="*/ 26789 w 172441"/>
                <a:gd name="connsiteY2" fmla="*/ 27497 h 380239"/>
                <a:gd name="connsiteX3" fmla="*/ 10120 w 172441"/>
                <a:gd name="connsiteY3" fmla="*/ 63216 h 380239"/>
                <a:gd name="connsiteX4" fmla="*/ 5357 w 172441"/>
                <a:gd name="connsiteY4" fmla="*/ 96554 h 380239"/>
                <a:gd name="connsiteX5" fmla="*/ 5357 w 172441"/>
                <a:gd name="connsiteY5" fmla="*/ 153704 h 380239"/>
                <a:gd name="connsiteX6" fmla="*/ 5357 w 172441"/>
                <a:gd name="connsiteY6" fmla="*/ 201329 h 380239"/>
                <a:gd name="connsiteX7" fmla="*/ 595 w 172441"/>
                <a:gd name="connsiteY7" fmla="*/ 258479 h 380239"/>
                <a:gd name="connsiteX8" fmla="*/ 595 w 172441"/>
                <a:gd name="connsiteY8" fmla="*/ 310866 h 380239"/>
                <a:gd name="connsiteX9" fmla="*/ 5357 w 172441"/>
                <a:gd name="connsiteY9" fmla="*/ 351347 h 380239"/>
                <a:gd name="connsiteX10" fmla="*/ 17264 w 172441"/>
                <a:gd name="connsiteY10" fmla="*/ 378037 h 380239"/>
                <a:gd name="connsiteX11" fmla="*/ 45839 w 172441"/>
                <a:gd name="connsiteY11" fmla="*/ 377541 h 380239"/>
                <a:gd name="connsiteX12" fmla="*/ 62507 w 172441"/>
                <a:gd name="connsiteY12" fmla="*/ 368016 h 380239"/>
                <a:gd name="connsiteX13" fmla="*/ 67270 w 172441"/>
                <a:gd name="connsiteY13" fmla="*/ 346585 h 380239"/>
                <a:gd name="connsiteX14" fmla="*/ 57745 w 172441"/>
                <a:gd name="connsiteY14" fmla="*/ 318010 h 380239"/>
                <a:gd name="connsiteX15" fmla="*/ 57745 w 172441"/>
                <a:gd name="connsiteY15" fmla="*/ 282291 h 380239"/>
                <a:gd name="connsiteX16" fmla="*/ 62507 w 172441"/>
                <a:gd name="connsiteY16" fmla="*/ 258479 h 380239"/>
                <a:gd name="connsiteX17" fmla="*/ 67766 w 172441"/>
                <a:gd name="connsiteY17" fmla="*/ 227522 h 380239"/>
                <a:gd name="connsiteX18" fmla="*/ 64889 w 172441"/>
                <a:gd name="connsiteY18" fmla="*/ 184660 h 380239"/>
                <a:gd name="connsiteX19" fmla="*/ 62507 w 172441"/>
                <a:gd name="connsiteY19" fmla="*/ 139416 h 380239"/>
                <a:gd name="connsiteX20" fmla="*/ 62507 w 172441"/>
                <a:gd name="connsiteY20" fmla="*/ 103697 h 380239"/>
                <a:gd name="connsiteX21" fmla="*/ 79176 w 172441"/>
                <a:gd name="connsiteY21" fmla="*/ 89410 h 380239"/>
                <a:gd name="connsiteX22" fmla="*/ 95845 w 172441"/>
                <a:gd name="connsiteY22" fmla="*/ 103697 h 380239"/>
                <a:gd name="connsiteX23" fmla="*/ 91529 w 172441"/>
                <a:gd name="connsiteY23" fmla="*/ 137035 h 380239"/>
                <a:gd name="connsiteX24" fmla="*/ 88701 w 172441"/>
                <a:gd name="connsiteY24" fmla="*/ 177516 h 380239"/>
                <a:gd name="connsiteX25" fmla="*/ 86320 w 172441"/>
                <a:gd name="connsiteY25" fmla="*/ 217997 h 380239"/>
                <a:gd name="connsiteX26" fmla="*/ 86320 w 172441"/>
                <a:gd name="connsiteY26" fmla="*/ 256097 h 380239"/>
                <a:gd name="connsiteX27" fmla="*/ 86320 w 172441"/>
                <a:gd name="connsiteY27" fmla="*/ 294197 h 380239"/>
                <a:gd name="connsiteX28" fmla="*/ 91082 w 172441"/>
                <a:gd name="connsiteY28" fmla="*/ 327535 h 380239"/>
                <a:gd name="connsiteX29" fmla="*/ 102989 w 172441"/>
                <a:gd name="connsiteY29" fmla="*/ 358491 h 380239"/>
                <a:gd name="connsiteX30" fmla="*/ 119657 w 172441"/>
                <a:gd name="connsiteY30" fmla="*/ 377541 h 380239"/>
                <a:gd name="connsiteX31" fmla="*/ 152995 w 172441"/>
                <a:gd name="connsiteY31" fmla="*/ 377541 h 380239"/>
                <a:gd name="connsiteX32" fmla="*/ 172045 w 172441"/>
                <a:gd name="connsiteY32" fmla="*/ 360872 h 380239"/>
                <a:gd name="connsiteX33" fmla="*/ 164901 w 172441"/>
                <a:gd name="connsiteY33" fmla="*/ 335125 h 380239"/>
                <a:gd name="connsiteX34" fmla="*/ 152995 w 172441"/>
                <a:gd name="connsiteY34" fmla="*/ 320391 h 380239"/>
                <a:gd name="connsiteX35" fmla="*/ 145851 w 172441"/>
                <a:gd name="connsiteY35" fmla="*/ 291816 h 380239"/>
                <a:gd name="connsiteX36" fmla="*/ 141089 w 172441"/>
                <a:gd name="connsiteY36" fmla="*/ 251335 h 380239"/>
                <a:gd name="connsiteX37" fmla="*/ 139700 w 172441"/>
                <a:gd name="connsiteY37" fmla="*/ 220379 h 380239"/>
                <a:gd name="connsiteX38" fmla="*/ 143470 w 172441"/>
                <a:gd name="connsiteY38" fmla="*/ 184660 h 380239"/>
                <a:gd name="connsiteX39" fmla="*/ 147786 w 172441"/>
                <a:gd name="connsiteY39" fmla="*/ 146560 h 380239"/>
                <a:gd name="connsiteX40" fmla="*/ 152995 w 172441"/>
                <a:gd name="connsiteY40" fmla="*/ 91791 h 380239"/>
                <a:gd name="connsiteX41" fmla="*/ 146701 w 172441"/>
                <a:gd name="connsiteY41" fmla="*/ 35085 h 380239"/>
                <a:gd name="connsiteX42" fmla="*/ 100607 w 172441"/>
                <a:gd name="connsiteY42" fmla="*/ 1750 h 380239"/>
                <a:gd name="connsiteX0" fmla="*/ 100607 w 172441"/>
                <a:gd name="connsiteY0" fmla="*/ 1627 h 380116"/>
                <a:gd name="connsiteX1" fmla="*/ 56257 w 172441"/>
                <a:gd name="connsiteY1" fmla="*/ 6936 h 380116"/>
                <a:gd name="connsiteX2" fmla="*/ 26789 w 172441"/>
                <a:gd name="connsiteY2" fmla="*/ 22326 h 380116"/>
                <a:gd name="connsiteX3" fmla="*/ 10120 w 172441"/>
                <a:gd name="connsiteY3" fmla="*/ 63093 h 380116"/>
                <a:gd name="connsiteX4" fmla="*/ 5357 w 172441"/>
                <a:gd name="connsiteY4" fmla="*/ 96431 h 380116"/>
                <a:gd name="connsiteX5" fmla="*/ 5357 w 172441"/>
                <a:gd name="connsiteY5" fmla="*/ 153581 h 380116"/>
                <a:gd name="connsiteX6" fmla="*/ 5357 w 172441"/>
                <a:gd name="connsiteY6" fmla="*/ 201206 h 380116"/>
                <a:gd name="connsiteX7" fmla="*/ 595 w 172441"/>
                <a:gd name="connsiteY7" fmla="*/ 258356 h 380116"/>
                <a:gd name="connsiteX8" fmla="*/ 595 w 172441"/>
                <a:gd name="connsiteY8" fmla="*/ 310743 h 380116"/>
                <a:gd name="connsiteX9" fmla="*/ 5357 w 172441"/>
                <a:gd name="connsiteY9" fmla="*/ 351224 h 380116"/>
                <a:gd name="connsiteX10" fmla="*/ 17264 w 172441"/>
                <a:gd name="connsiteY10" fmla="*/ 377914 h 380116"/>
                <a:gd name="connsiteX11" fmla="*/ 45839 w 172441"/>
                <a:gd name="connsiteY11" fmla="*/ 377418 h 380116"/>
                <a:gd name="connsiteX12" fmla="*/ 62507 w 172441"/>
                <a:gd name="connsiteY12" fmla="*/ 367893 h 380116"/>
                <a:gd name="connsiteX13" fmla="*/ 67270 w 172441"/>
                <a:gd name="connsiteY13" fmla="*/ 346462 h 380116"/>
                <a:gd name="connsiteX14" fmla="*/ 57745 w 172441"/>
                <a:gd name="connsiteY14" fmla="*/ 317887 h 380116"/>
                <a:gd name="connsiteX15" fmla="*/ 57745 w 172441"/>
                <a:gd name="connsiteY15" fmla="*/ 282168 h 380116"/>
                <a:gd name="connsiteX16" fmla="*/ 62507 w 172441"/>
                <a:gd name="connsiteY16" fmla="*/ 258356 h 380116"/>
                <a:gd name="connsiteX17" fmla="*/ 67766 w 172441"/>
                <a:gd name="connsiteY17" fmla="*/ 227399 h 380116"/>
                <a:gd name="connsiteX18" fmla="*/ 64889 w 172441"/>
                <a:gd name="connsiteY18" fmla="*/ 184537 h 380116"/>
                <a:gd name="connsiteX19" fmla="*/ 62507 w 172441"/>
                <a:gd name="connsiteY19" fmla="*/ 139293 h 380116"/>
                <a:gd name="connsiteX20" fmla="*/ 62507 w 172441"/>
                <a:gd name="connsiteY20" fmla="*/ 103574 h 380116"/>
                <a:gd name="connsiteX21" fmla="*/ 79176 w 172441"/>
                <a:gd name="connsiteY21" fmla="*/ 89287 h 380116"/>
                <a:gd name="connsiteX22" fmla="*/ 95845 w 172441"/>
                <a:gd name="connsiteY22" fmla="*/ 103574 h 380116"/>
                <a:gd name="connsiteX23" fmla="*/ 91529 w 172441"/>
                <a:gd name="connsiteY23" fmla="*/ 136912 h 380116"/>
                <a:gd name="connsiteX24" fmla="*/ 88701 w 172441"/>
                <a:gd name="connsiteY24" fmla="*/ 177393 h 380116"/>
                <a:gd name="connsiteX25" fmla="*/ 86320 w 172441"/>
                <a:gd name="connsiteY25" fmla="*/ 217874 h 380116"/>
                <a:gd name="connsiteX26" fmla="*/ 86320 w 172441"/>
                <a:gd name="connsiteY26" fmla="*/ 255974 h 380116"/>
                <a:gd name="connsiteX27" fmla="*/ 86320 w 172441"/>
                <a:gd name="connsiteY27" fmla="*/ 294074 h 380116"/>
                <a:gd name="connsiteX28" fmla="*/ 91082 w 172441"/>
                <a:gd name="connsiteY28" fmla="*/ 327412 h 380116"/>
                <a:gd name="connsiteX29" fmla="*/ 102989 w 172441"/>
                <a:gd name="connsiteY29" fmla="*/ 358368 h 380116"/>
                <a:gd name="connsiteX30" fmla="*/ 119657 w 172441"/>
                <a:gd name="connsiteY30" fmla="*/ 377418 h 380116"/>
                <a:gd name="connsiteX31" fmla="*/ 152995 w 172441"/>
                <a:gd name="connsiteY31" fmla="*/ 377418 h 380116"/>
                <a:gd name="connsiteX32" fmla="*/ 172045 w 172441"/>
                <a:gd name="connsiteY32" fmla="*/ 360749 h 380116"/>
                <a:gd name="connsiteX33" fmla="*/ 164901 w 172441"/>
                <a:gd name="connsiteY33" fmla="*/ 335002 h 380116"/>
                <a:gd name="connsiteX34" fmla="*/ 152995 w 172441"/>
                <a:gd name="connsiteY34" fmla="*/ 320268 h 380116"/>
                <a:gd name="connsiteX35" fmla="*/ 145851 w 172441"/>
                <a:gd name="connsiteY35" fmla="*/ 291693 h 380116"/>
                <a:gd name="connsiteX36" fmla="*/ 141089 w 172441"/>
                <a:gd name="connsiteY36" fmla="*/ 251212 h 380116"/>
                <a:gd name="connsiteX37" fmla="*/ 139700 w 172441"/>
                <a:gd name="connsiteY37" fmla="*/ 220256 h 380116"/>
                <a:gd name="connsiteX38" fmla="*/ 143470 w 172441"/>
                <a:gd name="connsiteY38" fmla="*/ 184537 h 380116"/>
                <a:gd name="connsiteX39" fmla="*/ 147786 w 172441"/>
                <a:gd name="connsiteY39" fmla="*/ 146437 h 380116"/>
                <a:gd name="connsiteX40" fmla="*/ 152995 w 172441"/>
                <a:gd name="connsiteY40" fmla="*/ 91668 h 380116"/>
                <a:gd name="connsiteX41" fmla="*/ 146701 w 172441"/>
                <a:gd name="connsiteY41" fmla="*/ 34962 h 380116"/>
                <a:gd name="connsiteX42" fmla="*/ 100607 w 172441"/>
                <a:gd name="connsiteY42" fmla="*/ 1627 h 3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2441" h="380116">
                  <a:moveTo>
                    <a:pt x="100607" y="1627"/>
                  </a:moveTo>
                  <a:cubicBezTo>
                    <a:pt x="85533" y="-3044"/>
                    <a:pt x="68560" y="3486"/>
                    <a:pt x="56257" y="6936"/>
                  </a:cubicBezTo>
                  <a:cubicBezTo>
                    <a:pt x="43954" y="10386"/>
                    <a:pt x="34479" y="12967"/>
                    <a:pt x="26789" y="22326"/>
                  </a:cubicBezTo>
                  <a:cubicBezTo>
                    <a:pt x="19100" y="31686"/>
                    <a:pt x="13692" y="50742"/>
                    <a:pt x="10120" y="63093"/>
                  </a:cubicBezTo>
                  <a:cubicBezTo>
                    <a:pt x="6548" y="75444"/>
                    <a:pt x="6151" y="81350"/>
                    <a:pt x="5357" y="96431"/>
                  </a:cubicBezTo>
                  <a:cubicBezTo>
                    <a:pt x="4563" y="111512"/>
                    <a:pt x="5357" y="153581"/>
                    <a:pt x="5357" y="153581"/>
                  </a:cubicBezTo>
                  <a:cubicBezTo>
                    <a:pt x="5357" y="171043"/>
                    <a:pt x="6151" y="183744"/>
                    <a:pt x="5357" y="201206"/>
                  </a:cubicBezTo>
                  <a:cubicBezTo>
                    <a:pt x="4563" y="218668"/>
                    <a:pt x="1389" y="240100"/>
                    <a:pt x="595" y="258356"/>
                  </a:cubicBezTo>
                  <a:cubicBezTo>
                    <a:pt x="-199" y="276612"/>
                    <a:pt x="-199" y="295265"/>
                    <a:pt x="595" y="310743"/>
                  </a:cubicBezTo>
                  <a:cubicBezTo>
                    <a:pt x="1389" y="326221"/>
                    <a:pt x="2579" y="340029"/>
                    <a:pt x="5357" y="351224"/>
                  </a:cubicBezTo>
                  <a:cubicBezTo>
                    <a:pt x="8135" y="362419"/>
                    <a:pt x="10517" y="373548"/>
                    <a:pt x="17264" y="377914"/>
                  </a:cubicBezTo>
                  <a:cubicBezTo>
                    <a:pt x="24011" y="382280"/>
                    <a:pt x="38299" y="379088"/>
                    <a:pt x="45839" y="377418"/>
                  </a:cubicBezTo>
                  <a:cubicBezTo>
                    <a:pt x="53380" y="375748"/>
                    <a:pt x="58935" y="373052"/>
                    <a:pt x="62507" y="367893"/>
                  </a:cubicBezTo>
                  <a:cubicBezTo>
                    <a:pt x="66079" y="362734"/>
                    <a:pt x="68064" y="354796"/>
                    <a:pt x="67270" y="346462"/>
                  </a:cubicBezTo>
                  <a:cubicBezTo>
                    <a:pt x="66476" y="338128"/>
                    <a:pt x="59332" y="328603"/>
                    <a:pt x="57745" y="317887"/>
                  </a:cubicBezTo>
                  <a:cubicBezTo>
                    <a:pt x="56158" y="307171"/>
                    <a:pt x="56951" y="292090"/>
                    <a:pt x="57745" y="282168"/>
                  </a:cubicBezTo>
                  <a:cubicBezTo>
                    <a:pt x="58539" y="272246"/>
                    <a:pt x="60837" y="267484"/>
                    <a:pt x="62507" y="258356"/>
                  </a:cubicBezTo>
                  <a:cubicBezTo>
                    <a:pt x="64177" y="249228"/>
                    <a:pt x="67369" y="239702"/>
                    <a:pt x="67766" y="227399"/>
                  </a:cubicBezTo>
                  <a:cubicBezTo>
                    <a:pt x="68163" y="215096"/>
                    <a:pt x="65765" y="199221"/>
                    <a:pt x="64889" y="184537"/>
                  </a:cubicBezTo>
                  <a:cubicBezTo>
                    <a:pt x="64013" y="169853"/>
                    <a:pt x="62904" y="152787"/>
                    <a:pt x="62507" y="139293"/>
                  </a:cubicBezTo>
                  <a:cubicBezTo>
                    <a:pt x="62110" y="125799"/>
                    <a:pt x="59729" y="111908"/>
                    <a:pt x="62507" y="103574"/>
                  </a:cubicBezTo>
                  <a:cubicBezTo>
                    <a:pt x="65285" y="95240"/>
                    <a:pt x="73620" y="89287"/>
                    <a:pt x="79176" y="89287"/>
                  </a:cubicBezTo>
                  <a:cubicBezTo>
                    <a:pt x="84732" y="89287"/>
                    <a:pt x="93786" y="95637"/>
                    <a:pt x="95845" y="103574"/>
                  </a:cubicBezTo>
                  <a:cubicBezTo>
                    <a:pt x="97904" y="111512"/>
                    <a:pt x="92720" y="124609"/>
                    <a:pt x="91529" y="136912"/>
                  </a:cubicBezTo>
                  <a:cubicBezTo>
                    <a:pt x="90338" y="149215"/>
                    <a:pt x="89569" y="163899"/>
                    <a:pt x="88701" y="177393"/>
                  </a:cubicBezTo>
                  <a:cubicBezTo>
                    <a:pt x="87833" y="190887"/>
                    <a:pt x="86717" y="204777"/>
                    <a:pt x="86320" y="217874"/>
                  </a:cubicBezTo>
                  <a:cubicBezTo>
                    <a:pt x="85923" y="230971"/>
                    <a:pt x="86320" y="255974"/>
                    <a:pt x="86320" y="255974"/>
                  </a:cubicBezTo>
                  <a:cubicBezTo>
                    <a:pt x="86320" y="268674"/>
                    <a:pt x="85526" y="282168"/>
                    <a:pt x="86320" y="294074"/>
                  </a:cubicBezTo>
                  <a:cubicBezTo>
                    <a:pt x="87114" y="305980"/>
                    <a:pt x="88304" y="316696"/>
                    <a:pt x="91082" y="327412"/>
                  </a:cubicBezTo>
                  <a:cubicBezTo>
                    <a:pt x="93860" y="338128"/>
                    <a:pt x="98227" y="350034"/>
                    <a:pt x="102989" y="358368"/>
                  </a:cubicBezTo>
                  <a:cubicBezTo>
                    <a:pt x="107751" y="366702"/>
                    <a:pt x="111323" y="374243"/>
                    <a:pt x="119657" y="377418"/>
                  </a:cubicBezTo>
                  <a:cubicBezTo>
                    <a:pt x="127991" y="380593"/>
                    <a:pt x="144264" y="380196"/>
                    <a:pt x="152995" y="377418"/>
                  </a:cubicBezTo>
                  <a:cubicBezTo>
                    <a:pt x="161726" y="374640"/>
                    <a:pt x="170061" y="367818"/>
                    <a:pt x="172045" y="360749"/>
                  </a:cubicBezTo>
                  <a:cubicBezTo>
                    <a:pt x="174029" y="353680"/>
                    <a:pt x="168076" y="341749"/>
                    <a:pt x="164901" y="335002"/>
                  </a:cubicBezTo>
                  <a:cubicBezTo>
                    <a:pt x="161726" y="328255"/>
                    <a:pt x="156170" y="327486"/>
                    <a:pt x="152995" y="320268"/>
                  </a:cubicBezTo>
                  <a:cubicBezTo>
                    <a:pt x="149820" y="313050"/>
                    <a:pt x="147835" y="303202"/>
                    <a:pt x="145851" y="291693"/>
                  </a:cubicBezTo>
                  <a:cubicBezTo>
                    <a:pt x="143867" y="280184"/>
                    <a:pt x="142114" y="263118"/>
                    <a:pt x="141089" y="251212"/>
                  </a:cubicBezTo>
                  <a:cubicBezTo>
                    <a:pt x="140064" y="239306"/>
                    <a:pt x="139303" y="231368"/>
                    <a:pt x="139700" y="220256"/>
                  </a:cubicBezTo>
                  <a:cubicBezTo>
                    <a:pt x="140097" y="209144"/>
                    <a:pt x="142122" y="196840"/>
                    <a:pt x="143470" y="184537"/>
                  </a:cubicBezTo>
                  <a:cubicBezTo>
                    <a:pt x="144818" y="172234"/>
                    <a:pt x="146199" y="161915"/>
                    <a:pt x="147786" y="146437"/>
                  </a:cubicBezTo>
                  <a:cubicBezTo>
                    <a:pt x="149374" y="130959"/>
                    <a:pt x="152598" y="107146"/>
                    <a:pt x="152995" y="91668"/>
                  </a:cubicBezTo>
                  <a:cubicBezTo>
                    <a:pt x="153392" y="76190"/>
                    <a:pt x="155432" y="49969"/>
                    <a:pt x="146701" y="34962"/>
                  </a:cubicBezTo>
                  <a:cubicBezTo>
                    <a:pt x="137970" y="19955"/>
                    <a:pt x="115681" y="6298"/>
                    <a:pt x="100607" y="1627"/>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803" name="任意多边形 557">
              <a:extLst>
                <a:ext uri="{FF2B5EF4-FFF2-40B4-BE49-F238E27FC236}">
                  <a16:creationId xmlns:a16="http://schemas.microsoft.com/office/drawing/2014/main" id="{BE0F5501-B68A-AF35-875C-613EC80AD821}"/>
                </a:ext>
              </a:extLst>
            </p:cNvPr>
            <p:cNvSpPr>
              <a:spLocks noChangeAspect="1"/>
            </p:cNvSpPr>
            <p:nvPr/>
          </p:nvSpPr>
          <p:spPr>
            <a:xfrm rot="5400000">
              <a:off x="11309695" y="5171678"/>
              <a:ext cx="112698" cy="252025"/>
            </a:xfrm>
            <a:custGeom>
              <a:avLst/>
              <a:gdLst>
                <a:gd name="connsiteX0" fmla="*/ 74228 w 162545"/>
                <a:gd name="connsiteY0" fmla="*/ 248 h 363358"/>
                <a:gd name="connsiteX1" fmla="*/ 26603 w 162545"/>
                <a:gd name="connsiteY1" fmla="*/ 28823 h 363358"/>
                <a:gd name="connsiteX2" fmla="*/ 9934 w 162545"/>
                <a:gd name="connsiteY2" fmla="*/ 69304 h 363358"/>
                <a:gd name="connsiteX3" fmla="*/ 2791 w 162545"/>
                <a:gd name="connsiteY3" fmla="*/ 102641 h 363358"/>
                <a:gd name="connsiteX4" fmla="*/ 2791 w 162545"/>
                <a:gd name="connsiteY4" fmla="*/ 124073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993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726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726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8576 w 162545"/>
                <a:gd name="connsiteY17" fmla="*/ 240464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03 h 363313"/>
                <a:gd name="connsiteX1" fmla="*/ 26603 w 162545"/>
                <a:gd name="connsiteY1" fmla="*/ 28778 h 363313"/>
                <a:gd name="connsiteX2" fmla="*/ 7264 w 162545"/>
                <a:gd name="connsiteY2" fmla="*/ 69259 h 363313"/>
                <a:gd name="connsiteX3" fmla="*/ 2791 w 162545"/>
                <a:gd name="connsiteY3" fmla="*/ 102596 h 363313"/>
                <a:gd name="connsiteX4" fmla="*/ 4571 w 162545"/>
                <a:gd name="connsiteY4" fmla="*/ 123137 h 363313"/>
                <a:gd name="connsiteX5" fmla="*/ 9934 w 162545"/>
                <a:gd name="connsiteY5" fmla="*/ 145459 h 363313"/>
                <a:gd name="connsiteX6" fmla="*/ 17078 w 162545"/>
                <a:gd name="connsiteY6" fmla="*/ 183559 h 363313"/>
                <a:gd name="connsiteX7" fmla="*/ 9934 w 162545"/>
                <a:gd name="connsiteY7" fmla="*/ 214515 h 363313"/>
                <a:gd name="connsiteX8" fmla="*/ 409 w 162545"/>
                <a:gd name="connsiteY8" fmla="*/ 264521 h 363313"/>
                <a:gd name="connsiteX9" fmla="*/ 2791 w 162545"/>
                <a:gd name="connsiteY9" fmla="*/ 305003 h 363313"/>
                <a:gd name="connsiteX10" fmla="*/ 12316 w 162545"/>
                <a:gd name="connsiteY10" fmla="*/ 343103 h 363313"/>
                <a:gd name="connsiteX11" fmla="*/ 28984 w 162545"/>
                <a:gd name="connsiteY11" fmla="*/ 362153 h 363313"/>
                <a:gd name="connsiteX12" fmla="*/ 52797 w 162545"/>
                <a:gd name="connsiteY12" fmla="*/ 359771 h 363313"/>
                <a:gd name="connsiteX13" fmla="*/ 71847 w 162545"/>
                <a:gd name="connsiteY13" fmla="*/ 347865 h 363313"/>
                <a:gd name="connsiteX14" fmla="*/ 67084 w 162545"/>
                <a:gd name="connsiteY14" fmla="*/ 316909 h 363313"/>
                <a:gd name="connsiteX15" fmla="*/ 62322 w 162545"/>
                <a:gd name="connsiteY15" fmla="*/ 295478 h 363313"/>
                <a:gd name="connsiteX16" fmla="*/ 62322 w 162545"/>
                <a:gd name="connsiteY16" fmla="*/ 262140 h 363313"/>
                <a:gd name="connsiteX17" fmla="*/ 68576 w 162545"/>
                <a:gd name="connsiteY17" fmla="*/ 240419 h 363313"/>
                <a:gd name="connsiteX18" fmla="*/ 76609 w 162545"/>
                <a:gd name="connsiteY18" fmla="*/ 197846 h 363313"/>
                <a:gd name="connsiteX19" fmla="*/ 71847 w 162545"/>
                <a:gd name="connsiteY19" fmla="*/ 154984 h 363313"/>
                <a:gd name="connsiteX20" fmla="*/ 67084 w 162545"/>
                <a:gd name="connsiteY20" fmla="*/ 119265 h 363313"/>
                <a:gd name="connsiteX21" fmla="*/ 64703 w 162545"/>
                <a:gd name="connsiteY21" fmla="*/ 95453 h 363313"/>
                <a:gd name="connsiteX22" fmla="*/ 78991 w 162545"/>
                <a:gd name="connsiteY22" fmla="*/ 95453 h 363313"/>
                <a:gd name="connsiteX23" fmla="*/ 95659 w 162545"/>
                <a:gd name="connsiteY23" fmla="*/ 131171 h 363313"/>
                <a:gd name="connsiteX24" fmla="*/ 100422 w 162545"/>
                <a:gd name="connsiteY24" fmla="*/ 178796 h 363313"/>
                <a:gd name="connsiteX25" fmla="*/ 98041 w 162545"/>
                <a:gd name="connsiteY25" fmla="*/ 219278 h 363313"/>
                <a:gd name="connsiteX26" fmla="*/ 93278 w 162545"/>
                <a:gd name="connsiteY26" fmla="*/ 259759 h 363313"/>
                <a:gd name="connsiteX27" fmla="*/ 93278 w 162545"/>
                <a:gd name="connsiteY27" fmla="*/ 309765 h 363313"/>
                <a:gd name="connsiteX28" fmla="*/ 93278 w 162545"/>
                <a:gd name="connsiteY28" fmla="*/ 333578 h 363313"/>
                <a:gd name="connsiteX29" fmla="*/ 102803 w 162545"/>
                <a:gd name="connsiteY29" fmla="*/ 355009 h 363313"/>
                <a:gd name="connsiteX30" fmla="*/ 117091 w 162545"/>
                <a:gd name="connsiteY30" fmla="*/ 362153 h 363313"/>
                <a:gd name="connsiteX31" fmla="*/ 143284 w 162545"/>
                <a:gd name="connsiteY31" fmla="*/ 352628 h 363313"/>
                <a:gd name="connsiteX32" fmla="*/ 159953 w 162545"/>
                <a:gd name="connsiteY32" fmla="*/ 321671 h 363313"/>
                <a:gd name="connsiteX33" fmla="*/ 152809 w 162545"/>
                <a:gd name="connsiteY33" fmla="*/ 266903 h 363313"/>
                <a:gd name="connsiteX34" fmla="*/ 159953 w 162545"/>
                <a:gd name="connsiteY34" fmla="*/ 221659 h 363313"/>
                <a:gd name="connsiteX35" fmla="*/ 162334 w 162545"/>
                <a:gd name="connsiteY35" fmla="*/ 169271 h 363313"/>
                <a:gd name="connsiteX36" fmla="*/ 155191 w 162545"/>
                <a:gd name="connsiteY36" fmla="*/ 131171 h 363313"/>
                <a:gd name="connsiteX37" fmla="*/ 145666 w 162545"/>
                <a:gd name="connsiteY37" fmla="*/ 97834 h 363313"/>
                <a:gd name="connsiteX38" fmla="*/ 133759 w 162545"/>
                <a:gd name="connsiteY38" fmla="*/ 52590 h 363313"/>
                <a:gd name="connsiteX39" fmla="*/ 123055 w 162545"/>
                <a:gd name="connsiteY39" fmla="*/ 17761 h 363313"/>
                <a:gd name="connsiteX40" fmla="*/ 74228 w 162545"/>
                <a:gd name="connsiteY40" fmla="*/ 203 h 363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62545" h="363313">
                  <a:moveTo>
                    <a:pt x="74228" y="203"/>
                  </a:moveTo>
                  <a:cubicBezTo>
                    <a:pt x="58153" y="2039"/>
                    <a:pt x="37764" y="17269"/>
                    <a:pt x="26603" y="28778"/>
                  </a:cubicBezTo>
                  <a:cubicBezTo>
                    <a:pt x="15442" y="40287"/>
                    <a:pt x="11233" y="56956"/>
                    <a:pt x="7264" y="69259"/>
                  </a:cubicBezTo>
                  <a:cubicBezTo>
                    <a:pt x="3295" y="81562"/>
                    <a:pt x="3240" y="93616"/>
                    <a:pt x="2791" y="102596"/>
                  </a:cubicBezTo>
                  <a:cubicBezTo>
                    <a:pt x="2342" y="111576"/>
                    <a:pt x="3381" y="115993"/>
                    <a:pt x="4571" y="123137"/>
                  </a:cubicBezTo>
                  <a:cubicBezTo>
                    <a:pt x="5761" y="130281"/>
                    <a:pt x="7850" y="135389"/>
                    <a:pt x="9934" y="145459"/>
                  </a:cubicBezTo>
                  <a:cubicBezTo>
                    <a:pt x="12019" y="155529"/>
                    <a:pt x="17078" y="172050"/>
                    <a:pt x="17078" y="183559"/>
                  </a:cubicBezTo>
                  <a:cubicBezTo>
                    <a:pt x="17078" y="195068"/>
                    <a:pt x="12712" y="201021"/>
                    <a:pt x="9934" y="214515"/>
                  </a:cubicBezTo>
                  <a:cubicBezTo>
                    <a:pt x="7156" y="228009"/>
                    <a:pt x="1599" y="249440"/>
                    <a:pt x="409" y="264521"/>
                  </a:cubicBezTo>
                  <a:cubicBezTo>
                    <a:pt x="-781" y="279602"/>
                    <a:pt x="806" y="291906"/>
                    <a:pt x="2791" y="305003"/>
                  </a:cubicBezTo>
                  <a:cubicBezTo>
                    <a:pt x="4776" y="318100"/>
                    <a:pt x="7950" y="333578"/>
                    <a:pt x="12316" y="343103"/>
                  </a:cubicBezTo>
                  <a:cubicBezTo>
                    <a:pt x="16681" y="352628"/>
                    <a:pt x="22237" y="359375"/>
                    <a:pt x="28984" y="362153"/>
                  </a:cubicBezTo>
                  <a:cubicBezTo>
                    <a:pt x="35731" y="364931"/>
                    <a:pt x="45653" y="362152"/>
                    <a:pt x="52797" y="359771"/>
                  </a:cubicBezTo>
                  <a:cubicBezTo>
                    <a:pt x="59941" y="357390"/>
                    <a:pt x="69466" y="355009"/>
                    <a:pt x="71847" y="347865"/>
                  </a:cubicBezTo>
                  <a:cubicBezTo>
                    <a:pt x="74228" y="340721"/>
                    <a:pt x="68672" y="325640"/>
                    <a:pt x="67084" y="316909"/>
                  </a:cubicBezTo>
                  <a:cubicBezTo>
                    <a:pt x="65496" y="308178"/>
                    <a:pt x="63116" y="304606"/>
                    <a:pt x="62322" y="295478"/>
                  </a:cubicBezTo>
                  <a:cubicBezTo>
                    <a:pt x="61528" y="286350"/>
                    <a:pt x="61280" y="271316"/>
                    <a:pt x="62322" y="262140"/>
                  </a:cubicBezTo>
                  <a:cubicBezTo>
                    <a:pt x="63364" y="252964"/>
                    <a:pt x="66195" y="251135"/>
                    <a:pt x="68576" y="240419"/>
                  </a:cubicBezTo>
                  <a:cubicBezTo>
                    <a:pt x="70957" y="229703"/>
                    <a:pt x="76064" y="212085"/>
                    <a:pt x="76609" y="197846"/>
                  </a:cubicBezTo>
                  <a:cubicBezTo>
                    <a:pt x="77154" y="183607"/>
                    <a:pt x="73434" y="168081"/>
                    <a:pt x="71847" y="154984"/>
                  </a:cubicBezTo>
                  <a:cubicBezTo>
                    <a:pt x="70260" y="141887"/>
                    <a:pt x="68275" y="129187"/>
                    <a:pt x="67084" y="119265"/>
                  </a:cubicBezTo>
                  <a:cubicBezTo>
                    <a:pt x="65893" y="109343"/>
                    <a:pt x="62719" y="99422"/>
                    <a:pt x="64703" y="95453"/>
                  </a:cubicBezTo>
                  <a:cubicBezTo>
                    <a:pt x="66687" y="91484"/>
                    <a:pt x="73832" y="89500"/>
                    <a:pt x="78991" y="95453"/>
                  </a:cubicBezTo>
                  <a:cubicBezTo>
                    <a:pt x="84150" y="101406"/>
                    <a:pt x="92087" y="117281"/>
                    <a:pt x="95659" y="131171"/>
                  </a:cubicBezTo>
                  <a:cubicBezTo>
                    <a:pt x="99231" y="145061"/>
                    <a:pt x="100025" y="164112"/>
                    <a:pt x="100422" y="178796"/>
                  </a:cubicBezTo>
                  <a:cubicBezTo>
                    <a:pt x="100819" y="193480"/>
                    <a:pt x="99232" y="205784"/>
                    <a:pt x="98041" y="219278"/>
                  </a:cubicBezTo>
                  <a:cubicBezTo>
                    <a:pt x="96850" y="232772"/>
                    <a:pt x="94072" y="244678"/>
                    <a:pt x="93278" y="259759"/>
                  </a:cubicBezTo>
                  <a:cubicBezTo>
                    <a:pt x="92484" y="274840"/>
                    <a:pt x="93278" y="309765"/>
                    <a:pt x="93278" y="309765"/>
                  </a:cubicBezTo>
                  <a:cubicBezTo>
                    <a:pt x="93278" y="322068"/>
                    <a:pt x="91690" y="326037"/>
                    <a:pt x="93278" y="333578"/>
                  </a:cubicBezTo>
                  <a:cubicBezTo>
                    <a:pt x="94866" y="341119"/>
                    <a:pt x="98834" y="350247"/>
                    <a:pt x="102803" y="355009"/>
                  </a:cubicBezTo>
                  <a:cubicBezTo>
                    <a:pt x="106772" y="359771"/>
                    <a:pt x="110344" y="362550"/>
                    <a:pt x="117091" y="362153"/>
                  </a:cubicBezTo>
                  <a:cubicBezTo>
                    <a:pt x="123838" y="361756"/>
                    <a:pt x="136140" y="359375"/>
                    <a:pt x="143284" y="352628"/>
                  </a:cubicBezTo>
                  <a:cubicBezTo>
                    <a:pt x="150428" y="345881"/>
                    <a:pt x="158366" y="335958"/>
                    <a:pt x="159953" y="321671"/>
                  </a:cubicBezTo>
                  <a:cubicBezTo>
                    <a:pt x="161540" y="307384"/>
                    <a:pt x="152809" y="283572"/>
                    <a:pt x="152809" y="266903"/>
                  </a:cubicBezTo>
                  <a:cubicBezTo>
                    <a:pt x="152809" y="250234"/>
                    <a:pt x="158366" y="237931"/>
                    <a:pt x="159953" y="221659"/>
                  </a:cubicBezTo>
                  <a:cubicBezTo>
                    <a:pt x="161541" y="205387"/>
                    <a:pt x="163128" y="184352"/>
                    <a:pt x="162334" y="169271"/>
                  </a:cubicBezTo>
                  <a:cubicBezTo>
                    <a:pt x="161540" y="154190"/>
                    <a:pt x="157969" y="143077"/>
                    <a:pt x="155191" y="131171"/>
                  </a:cubicBezTo>
                  <a:cubicBezTo>
                    <a:pt x="152413" y="119265"/>
                    <a:pt x="149238" y="110931"/>
                    <a:pt x="145666" y="97834"/>
                  </a:cubicBezTo>
                  <a:cubicBezTo>
                    <a:pt x="142094" y="84737"/>
                    <a:pt x="136934" y="66084"/>
                    <a:pt x="133759" y="52590"/>
                  </a:cubicBezTo>
                  <a:cubicBezTo>
                    <a:pt x="130584" y="39096"/>
                    <a:pt x="126230" y="26095"/>
                    <a:pt x="123055" y="17761"/>
                  </a:cubicBezTo>
                  <a:cubicBezTo>
                    <a:pt x="119880" y="9427"/>
                    <a:pt x="90303" y="-1633"/>
                    <a:pt x="74228" y="203"/>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804" name="任意多边形 558">
              <a:extLst>
                <a:ext uri="{FF2B5EF4-FFF2-40B4-BE49-F238E27FC236}">
                  <a16:creationId xmlns:a16="http://schemas.microsoft.com/office/drawing/2014/main" id="{984826F2-DC4E-AE81-4E19-684B9C1007BA}"/>
                </a:ext>
              </a:extLst>
            </p:cNvPr>
            <p:cNvSpPr>
              <a:spLocks noChangeAspect="1"/>
            </p:cNvSpPr>
            <p:nvPr/>
          </p:nvSpPr>
          <p:spPr>
            <a:xfrm rot="5400000" flipH="1">
              <a:off x="11306524" y="5428821"/>
              <a:ext cx="112698" cy="252025"/>
            </a:xfrm>
            <a:custGeom>
              <a:avLst/>
              <a:gdLst>
                <a:gd name="connsiteX0" fmla="*/ 74228 w 162545"/>
                <a:gd name="connsiteY0" fmla="*/ 248 h 363358"/>
                <a:gd name="connsiteX1" fmla="*/ 26603 w 162545"/>
                <a:gd name="connsiteY1" fmla="*/ 28823 h 363358"/>
                <a:gd name="connsiteX2" fmla="*/ 9934 w 162545"/>
                <a:gd name="connsiteY2" fmla="*/ 69304 h 363358"/>
                <a:gd name="connsiteX3" fmla="*/ 2791 w 162545"/>
                <a:gd name="connsiteY3" fmla="*/ 102641 h 363358"/>
                <a:gd name="connsiteX4" fmla="*/ 2791 w 162545"/>
                <a:gd name="connsiteY4" fmla="*/ 124073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993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726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726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8576 w 162545"/>
                <a:gd name="connsiteY17" fmla="*/ 240464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03 h 363313"/>
                <a:gd name="connsiteX1" fmla="*/ 26603 w 162545"/>
                <a:gd name="connsiteY1" fmla="*/ 28778 h 363313"/>
                <a:gd name="connsiteX2" fmla="*/ 7264 w 162545"/>
                <a:gd name="connsiteY2" fmla="*/ 69259 h 363313"/>
                <a:gd name="connsiteX3" fmla="*/ 2791 w 162545"/>
                <a:gd name="connsiteY3" fmla="*/ 102596 h 363313"/>
                <a:gd name="connsiteX4" fmla="*/ 4571 w 162545"/>
                <a:gd name="connsiteY4" fmla="*/ 123137 h 363313"/>
                <a:gd name="connsiteX5" fmla="*/ 9934 w 162545"/>
                <a:gd name="connsiteY5" fmla="*/ 145459 h 363313"/>
                <a:gd name="connsiteX6" fmla="*/ 17078 w 162545"/>
                <a:gd name="connsiteY6" fmla="*/ 183559 h 363313"/>
                <a:gd name="connsiteX7" fmla="*/ 9934 w 162545"/>
                <a:gd name="connsiteY7" fmla="*/ 214515 h 363313"/>
                <a:gd name="connsiteX8" fmla="*/ 409 w 162545"/>
                <a:gd name="connsiteY8" fmla="*/ 264521 h 363313"/>
                <a:gd name="connsiteX9" fmla="*/ 2791 w 162545"/>
                <a:gd name="connsiteY9" fmla="*/ 305003 h 363313"/>
                <a:gd name="connsiteX10" fmla="*/ 12316 w 162545"/>
                <a:gd name="connsiteY10" fmla="*/ 343103 h 363313"/>
                <a:gd name="connsiteX11" fmla="*/ 28984 w 162545"/>
                <a:gd name="connsiteY11" fmla="*/ 362153 h 363313"/>
                <a:gd name="connsiteX12" fmla="*/ 52797 w 162545"/>
                <a:gd name="connsiteY12" fmla="*/ 359771 h 363313"/>
                <a:gd name="connsiteX13" fmla="*/ 71847 w 162545"/>
                <a:gd name="connsiteY13" fmla="*/ 347865 h 363313"/>
                <a:gd name="connsiteX14" fmla="*/ 67084 w 162545"/>
                <a:gd name="connsiteY14" fmla="*/ 316909 h 363313"/>
                <a:gd name="connsiteX15" fmla="*/ 62322 w 162545"/>
                <a:gd name="connsiteY15" fmla="*/ 295478 h 363313"/>
                <a:gd name="connsiteX16" fmla="*/ 62322 w 162545"/>
                <a:gd name="connsiteY16" fmla="*/ 262140 h 363313"/>
                <a:gd name="connsiteX17" fmla="*/ 68576 w 162545"/>
                <a:gd name="connsiteY17" fmla="*/ 240419 h 363313"/>
                <a:gd name="connsiteX18" fmla="*/ 76609 w 162545"/>
                <a:gd name="connsiteY18" fmla="*/ 197846 h 363313"/>
                <a:gd name="connsiteX19" fmla="*/ 71847 w 162545"/>
                <a:gd name="connsiteY19" fmla="*/ 154984 h 363313"/>
                <a:gd name="connsiteX20" fmla="*/ 67084 w 162545"/>
                <a:gd name="connsiteY20" fmla="*/ 119265 h 363313"/>
                <a:gd name="connsiteX21" fmla="*/ 64703 w 162545"/>
                <a:gd name="connsiteY21" fmla="*/ 95453 h 363313"/>
                <a:gd name="connsiteX22" fmla="*/ 78991 w 162545"/>
                <a:gd name="connsiteY22" fmla="*/ 95453 h 363313"/>
                <a:gd name="connsiteX23" fmla="*/ 95659 w 162545"/>
                <a:gd name="connsiteY23" fmla="*/ 131171 h 363313"/>
                <a:gd name="connsiteX24" fmla="*/ 100422 w 162545"/>
                <a:gd name="connsiteY24" fmla="*/ 178796 h 363313"/>
                <a:gd name="connsiteX25" fmla="*/ 98041 w 162545"/>
                <a:gd name="connsiteY25" fmla="*/ 219278 h 363313"/>
                <a:gd name="connsiteX26" fmla="*/ 93278 w 162545"/>
                <a:gd name="connsiteY26" fmla="*/ 259759 h 363313"/>
                <a:gd name="connsiteX27" fmla="*/ 93278 w 162545"/>
                <a:gd name="connsiteY27" fmla="*/ 309765 h 363313"/>
                <a:gd name="connsiteX28" fmla="*/ 93278 w 162545"/>
                <a:gd name="connsiteY28" fmla="*/ 333578 h 363313"/>
                <a:gd name="connsiteX29" fmla="*/ 102803 w 162545"/>
                <a:gd name="connsiteY29" fmla="*/ 355009 h 363313"/>
                <a:gd name="connsiteX30" fmla="*/ 117091 w 162545"/>
                <a:gd name="connsiteY30" fmla="*/ 362153 h 363313"/>
                <a:gd name="connsiteX31" fmla="*/ 143284 w 162545"/>
                <a:gd name="connsiteY31" fmla="*/ 352628 h 363313"/>
                <a:gd name="connsiteX32" fmla="*/ 159953 w 162545"/>
                <a:gd name="connsiteY32" fmla="*/ 321671 h 363313"/>
                <a:gd name="connsiteX33" fmla="*/ 152809 w 162545"/>
                <a:gd name="connsiteY33" fmla="*/ 266903 h 363313"/>
                <a:gd name="connsiteX34" fmla="*/ 159953 w 162545"/>
                <a:gd name="connsiteY34" fmla="*/ 221659 h 363313"/>
                <a:gd name="connsiteX35" fmla="*/ 162334 w 162545"/>
                <a:gd name="connsiteY35" fmla="*/ 169271 h 363313"/>
                <a:gd name="connsiteX36" fmla="*/ 155191 w 162545"/>
                <a:gd name="connsiteY36" fmla="*/ 131171 h 363313"/>
                <a:gd name="connsiteX37" fmla="*/ 145666 w 162545"/>
                <a:gd name="connsiteY37" fmla="*/ 97834 h 363313"/>
                <a:gd name="connsiteX38" fmla="*/ 133759 w 162545"/>
                <a:gd name="connsiteY38" fmla="*/ 52590 h 363313"/>
                <a:gd name="connsiteX39" fmla="*/ 123055 w 162545"/>
                <a:gd name="connsiteY39" fmla="*/ 17761 h 363313"/>
                <a:gd name="connsiteX40" fmla="*/ 74228 w 162545"/>
                <a:gd name="connsiteY40" fmla="*/ 203 h 363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62545" h="363313">
                  <a:moveTo>
                    <a:pt x="74228" y="203"/>
                  </a:moveTo>
                  <a:cubicBezTo>
                    <a:pt x="58153" y="2039"/>
                    <a:pt x="37764" y="17269"/>
                    <a:pt x="26603" y="28778"/>
                  </a:cubicBezTo>
                  <a:cubicBezTo>
                    <a:pt x="15442" y="40287"/>
                    <a:pt x="11233" y="56956"/>
                    <a:pt x="7264" y="69259"/>
                  </a:cubicBezTo>
                  <a:cubicBezTo>
                    <a:pt x="3295" y="81562"/>
                    <a:pt x="3240" y="93616"/>
                    <a:pt x="2791" y="102596"/>
                  </a:cubicBezTo>
                  <a:cubicBezTo>
                    <a:pt x="2342" y="111576"/>
                    <a:pt x="3381" y="115993"/>
                    <a:pt x="4571" y="123137"/>
                  </a:cubicBezTo>
                  <a:cubicBezTo>
                    <a:pt x="5761" y="130281"/>
                    <a:pt x="7850" y="135389"/>
                    <a:pt x="9934" y="145459"/>
                  </a:cubicBezTo>
                  <a:cubicBezTo>
                    <a:pt x="12019" y="155529"/>
                    <a:pt x="17078" y="172050"/>
                    <a:pt x="17078" y="183559"/>
                  </a:cubicBezTo>
                  <a:cubicBezTo>
                    <a:pt x="17078" y="195068"/>
                    <a:pt x="12712" y="201021"/>
                    <a:pt x="9934" y="214515"/>
                  </a:cubicBezTo>
                  <a:cubicBezTo>
                    <a:pt x="7156" y="228009"/>
                    <a:pt x="1599" y="249440"/>
                    <a:pt x="409" y="264521"/>
                  </a:cubicBezTo>
                  <a:cubicBezTo>
                    <a:pt x="-781" y="279602"/>
                    <a:pt x="806" y="291906"/>
                    <a:pt x="2791" y="305003"/>
                  </a:cubicBezTo>
                  <a:cubicBezTo>
                    <a:pt x="4776" y="318100"/>
                    <a:pt x="7950" y="333578"/>
                    <a:pt x="12316" y="343103"/>
                  </a:cubicBezTo>
                  <a:cubicBezTo>
                    <a:pt x="16681" y="352628"/>
                    <a:pt x="22237" y="359375"/>
                    <a:pt x="28984" y="362153"/>
                  </a:cubicBezTo>
                  <a:cubicBezTo>
                    <a:pt x="35731" y="364931"/>
                    <a:pt x="45653" y="362152"/>
                    <a:pt x="52797" y="359771"/>
                  </a:cubicBezTo>
                  <a:cubicBezTo>
                    <a:pt x="59941" y="357390"/>
                    <a:pt x="69466" y="355009"/>
                    <a:pt x="71847" y="347865"/>
                  </a:cubicBezTo>
                  <a:cubicBezTo>
                    <a:pt x="74228" y="340721"/>
                    <a:pt x="68672" y="325640"/>
                    <a:pt x="67084" y="316909"/>
                  </a:cubicBezTo>
                  <a:cubicBezTo>
                    <a:pt x="65496" y="308178"/>
                    <a:pt x="63116" y="304606"/>
                    <a:pt x="62322" y="295478"/>
                  </a:cubicBezTo>
                  <a:cubicBezTo>
                    <a:pt x="61528" y="286350"/>
                    <a:pt x="61280" y="271316"/>
                    <a:pt x="62322" y="262140"/>
                  </a:cubicBezTo>
                  <a:cubicBezTo>
                    <a:pt x="63364" y="252964"/>
                    <a:pt x="66195" y="251135"/>
                    <a:pt x="68576" y="240419"/>
                  </a:cubicBezTo>
                  <a:cubicBezTo>
                    <a:pt x="70957" y="229703"/>
                    <a:pt x="76064" y="212085"/>
                    <a:pt x="76609" y="197846"/>
                  </a:cubicBezTo>
                  <a:cubicBezTo>
                    <a:pt x="77154" y="183607"/>
                    <a:pt x="73434" y="168081"/>
                    <a:pt x="71847" y="154984"/>
                  </a:cubicBezTo>
                  <a:cubicBezTo>
                    <a:pt x="70260" y="141887"/>
                    <a:pt x="68275" y="129187"/>
                    <a:pt x="67084" y="119265"/>
                  </a:cubicBezTo>
                  <a:cubicBezTo>
                    <a:pt x="65893" y="109343"/>
                    <a:pt x="62719" y="99422"/>
                    <a:pt x="64703" y="95453"/>
                  </a:cubicBezTo>
                  <a:cubicBezTo>
                    <a:pt x="66687" y="91484"/>
                    <a:pt x="73832" y="89500"/>
                    <a:pt x="78991" y="95453"/>
                  </a:cubicBezTo>
                  <a:cubicBezTo>
                    <a:pt x="84150" y="101406"/>
                    <a:pt x="92087" y="117281"/>
                    <a:pt x="95659" y="131171"/>
                  </a:cubicBezTo>
                  <a:cubicBezTo>
                    <a:pt x="99231" y="145061"/>
                    <a:pt x="100025" y="164112"/>
                    <a:pt x="100422" y="178796"/>
                  </a:cubicBezTo>
                  <a:cubicBezTo>
                    <a:pt x="100819" y="193480"/>
                    <a:pt x="99232" y="205784"/>
                    <a:pt x="98041" y="219278"/>
                  </a:cubicBezTo>
                  <a:cubicBezTo>
                    <a:pt x="96850" y="232772"/>
                    <a:pt x="94072" y="244678"/>
                    <a:pt x="93278" y="259759"/>
                  </a:cubicBezTo>
                  <a:cubicBezTo>
                    <a:pt x="92484" y="274840"/>
                    <a:pt x="93278" y="309765"/>
                    <a:pt x="93278" y="309765"/>
                  </a:cubicBezTo>
                  <a:cubicBezTo>
                    <a:pt x="93278" y="322068"/>
                    <a:pt x="91690" y="326037"/>
                    <a:pt x="93278" y="333578"/>
                  </a:cubicBezTo>
                  <a:cubicBezTo>
                    <a:pt x="94866" y="341119"/>
                    <a:pt x="98834" y="350247"/>
                    <a:pt x="102803" y="355009"/>
                  </a:cubicBezTo>
                  <a:cubicBezTo>
                    <a:pt x="106772" y="359771"/>
                    <a:pt x="110344" y="362550"/>
                    <a:pt x="117091" y="362153"/>
                  </a:cubicBezTo>
                  <a:cubicBezTo>
                    <a:pt x="123838" y="361756"/>
                    <a:pt x="136140" y="359375"/>
                    <a:pt x="143284" y="352628"/>
                  </a:cubicBezTo>
                  <a:cubicBezTo>
                    <a:pt x="150428" y="345881"/>
                    <a:pt x="158366" y="335958"/>
                    <a:pt x="159953" y="321671"/>
                  </a:cubicBezTo>
                  <a:cubicBezTo>
                    <a:pt x="161540" y="307384"/>
                    <a:pt x="152809" y="283572"/>
                    <a:pt x="152809" y="266903"/>
                  </a:cubicBezTo>
                  <a:cubicBezTo>
                    <a:pt x="152809" y="250234"/>
                    <a:pt x="158366" y="237931"/>
                    <a:pt x="159953" y="221659"/>
                  </a:cubicBezTo>
                  <a:cubicBezTo>
                    <a:pt x="161541" y="205387"/>
                    <a:pt x="163128" y="184352"/>
                    <a:pt x="162334" y="169271"/>
                  </a:cubicBezTo>
                  <a:cubicBezTo>
                    <a:pt x="161540" y="154190"/>
                    <a:pt x="157969" y="143077"/>
                    <a:pt x="155191" y="131171"/>
                  </a:cubicBezTo>
                  <a:cubicBezTo>
                    <a:pt x="152413" y="119265"/>
                    <a:pt x="149238" y="110931"/>
                    <a:pt x="145666" y="97834"/>
                  </a:cubicBezTo>
                  <a:cubicBezTo>
                    <a:pt x="142094" y="84737"/>
                    <a:pt x="136934" y="66084"/>
                    <a:pt x="133759" y="52590"/>
                  </a:cubicBezTo>
                  <a:cubicBezTo>
                    <a:pt x="130584" y="39096"/>
                    <a:pt x="126230" y="26095"/>
                    <a:pt x="123055" y="17761"/>
                  </a:cubicBezTo>
                  <a:cubicBezTo>
                    <a:pt x="119880" y="9427"/>
                    <a:pt x="90303" y="-1633"/>
                    <a:pt x="74228" y="203"/>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805" name="椭圆 284804">
              <a:extLst>
                <a:ext uri="{FF2B5EF4-FFF2-40B4-BE49-F238E27FC236}">
                  <a16:creationId xmlns:a16="http://schemas.microsoft.com/office/drawing/2014/main" id="{3572D308-7C92-47AF-C265-8C20F60E4451}"/>
                </a:ext>
              </a:extLst>
            </p:cNvPr>
            <p:cNvSpPr/>
            <p:nvPr/>
          </p:nvSpPr>
          <p:spPr>
            <a:xfrm rot="5400000">
              <a:off x="10888860" y="5369185"/>
              <a:ext cx="111111" cy="93518"/>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806" name="椭圆 284805">
              <a:extLst>
                <a:ext uri="{FF2B5EF4-FFF2-40B4-BE49-F238E27FC236}">
                  <a16:creationId xmlns:a16="http://schemas.microsoft.com/office/drawing/2014/main" id="{CC1F3DF5-0571-BDF5-CF52-B7894C137099}"/>
                </a:ext>
              </a:extLst>
            </p:cNvPr>
            <p:cNvSpPr/>
            <p:nvPr/>
          </p:nvSpPr>
          <p:spPr>
            <a:xfrm rot="5400000">
              <a:off x="10888068" y="5501725"/>
              <a:ext cx="112698" cy="93518"/>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807" name="椭圆 284806">
              <a:extLst>
                <a:ext uri="{FF2B5EF4-FFF2-40B4-BE49-F238E27FC236}">
                  <a16:creationId xmlns:a16="http://schemas.microsoft.com/office/drawing/2014/main" id="{8A0D623A-C2B5-8358-7B24-8FDEE6F977D7}"/>
                </a:ext>
              </a:extLst>
            </p:cNvPr>
            <p:cNvSpPr/>
            <p:nvPr/>
          </p:nvSpPr>
          <p:spPr>
            <a:xfrm rot="5400000">
              <a:off x="10880143" y="4339819"/>
              <a:ext cx="112698" cy="935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808" name="椭圆 284807">
              <a:extLst>
                <a:ext uri="{FF2B5EF4-FFF2-40B4-BE49-F238E27FC236}">
                  <a16:creationId xmlns:a16="http://schemas.microsoft.com/office/drawing/2014/main" id="{DBAF9F9A-278E-0B12-894B-437F07A0024D}"/>
                </a:ext>
              </a:extLst>
            </p:cNvPr>
            <p:cNvSpPr/>
            <p:nvPr/>
          </p:nvSpPr>
          <p:spPr>
            <a:xfrm rot="5400000">
              <a:off x="10880936" y="4467597"/>
              <a:ext cx="111111" cy="935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809" name="椭圆 284808">
              <a:extLst>
                <a:ext uri="{FF2B5EF4-FFF2-40B4-BE49-F238E27FC236}">
                  <a16:creationId xmlns:a16="http://schemas.microsoft.com/office/drawing/2014/main" id="{C0A30EA7-287E-4915-E16A-AFC8E7FFD0BD}"/>
                </a:ext>
              </a:extLst>
            </p:cNvPr>
            <p:cNvSpPr/>
            <p:nvPr/>
          </p:nvSpPr>
          <p:spPr>
            <a:xfrm rot="5400000">
              <a:off x="10880142" y="4598549"/>
              <a:ext cx="112699" cy="935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810" name="椭圆 284809">
              <a:extLst>
                <a:ext uri="{FF2B5EF4-FFF2-40B4-BE49-F238E27FC236}">
                  <a16:creationId xmlns:a16="http://schemas.microsoft.com/office/drawing/2014/main" id="{06A66BBD-6471-1BE9-2239-900E00D59A07}"/>
                </a:ext>
              </a:extLst>
            </p:cNvPr>
            <p:cNvSpPr/>
            <p:nvPr/>
          </p:nvSpPr>
          <p:spPr>
            <a:xfrm rot="5400000">
              <a:off x="10878557" y="4736645"/>
              <a:ext cx="112698" cy="93518"/>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811" name="椭圆 284810">
              <a:extLst>
                <a:ext uri="{FF2B5EF4-FFF2-40B4-BE49-F238E27FC236}">
                  <a16:creationId xmlns:a16="http://schemas.microsoft.com/office/drawing/2014/main" id="{F00CF30D-67C8-32F9-FCF9-F1E8557C8379}"/>
                </a:ext>
              </a:extLst>
            </p:cNvPr>
            <p:cNvSpPr/>
            <p:nvPr/>
          </p:nvSpPr>
          <p:spPr>
            <a:xfrm rot="5400000">
              <a:off x="10883312" y="4868391"/>
              <a:ext cx="112699" cy="935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812" name="椭圆 284811">
              <a:extLst>
                <a:ext uri="{FF2B5EF4-FFF2-40B4-BE49-F238E27FC236}">
                  <a16:creationId xmlns:a16="http://schemas.microsoft.com/office/drawing/2014/main" id="{71374FC9-2081-688D-A323-7262269314F5}"/>
                </a:ext>
              </a:extLst>
            </p:cNvPr>
            <p:cNvSpPr/>
            <p:nvPr/>
          </p:nvSpPr>
          <p:spPr>
            <a:xfrm rot="5400000">
              <a:off x="11468994" y="4339027"/>
              <a:ext cx="111111" cy="93518"/>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813" name="椭圆 284812">
              <a:extLst>
                <a:ext uri="{FF2B5EF4-FFF2-40B4-BE49-F238E27FC236}">
                  <a16:creationId xmlns:a16="http://schemas.microsoft.com/office/drawing/2014/main" id="{E0DEDC8E-18CF-E395-E906-0860C96BCB1E}"/>
                </a:ext>
              </a:extLst>
            </p:cNvPr>
            <p:cNvSpPr/>
            <p:nvPr/>
          </p:nvSpPr>
          <p:spPr>
            <a:xfrm rot="5400000">
              <a:off x="11470579" y="4470771"/>
              <a:ext cx="111111" cy="935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814" name="椭圆 284813">
              <a:extLst>
                <a:ext uri="{FF2B5EF4-FFF2-40B4-BE49-F238E27FC236}">
                  <a16:creationId xmlns:a16="http://schemas.microsoft.com/office/drawing/2014/main" id="{708B4737-044D-40C8-BD4A-11E537976EB8}"/>
                </a:ext>
              </a:extLst>
            </p:cNvPr>
            <p:cNvSpPr/>
            <p:nvPr/>
          </p:nvSpPr>
          <p:spPr>
            <a:xfrm rot="5400000">
              <a:off x="11475334" y="4608868"/>
              <a:ext cx="111111" cy="93518"/>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815" name="椭圆 284814">
              <a:extLst>
                <a:ext uri="{FF2B5EF4-FFF2-40B4-BE49-F238E27FC236}">
                  <a16:creationId xmlns:a16="http://schemas.microsoft.com/office/drawing/2014/main" id="{F4CFCE0B-C884-D301-747C-D3E05B1B3679}"/>
                </a:ext>
              </a:extLst>
            </p:cNvPr>
            <p:cNvSpPr/>
            <p:nvPr/>
          </p:nvSpPr>
          <p:spPr>
            <a:xfrm rot="5400000">
              <a:off x="11475334" y="4732678"/>
              <a:ext cx="111111" cy="93518"/>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816" name="椭圆 284815">
              <a:extLst>
                <a:ext uri="{FF2B5EF4-FFF2-40B4-BE49-F238E27FC236}">
                  <a16:creationId xmlns:a16="http://schemas.microsoft.com/office/drawing/2014/main" id="{7372FA79-8844-1700-6860-78F839C612BE}"/>
                </a:ext>
              </a:extLst>
            </p:cNvPr>
            <p:cNvSpPr/>
            <p:nvPr/>
          </p:nvSpPr>
          <p:spPr>
            <a:xfrm rot="5400000">
              <a:off x="11475334" y="4861249"/>
              <a:ext cx="111111" cy="93518"/>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817" name="椭圆 284816">
              <a:extLst>
                <a:ext uri="{FF2B5EF4-FFF2-40B4-BE49-F238E27FC236}">
                  <a16:creationId xmlns:a16="http://schemas.microsoft.com/office/drawing/2014/main" id="{0973259B-EF77-060A-2C65-968D6D6111AB}"/>
                </a:ext>
              </a:extLst>
            </p:cNvPr>
            <p:cNvSpPr/>
            <p:nvPr/>
          </p:nvSpPr>
          <p:spPr>
            <a:xfrm rot="5400000">
              <a:off x="11475334" y="5118392"/>
              <a:ext cx="111111" cy="93518"/>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818" name="椭圆 284817">
              <a:extLst>
                <a:ext uri="{FF2B5EF4-FFF2-40B4-BE49-F238E27FC236}">
                  <a16:creationId xmlns:a16="http://schemas.microsoft.com/office/drawing/2014/main" id="{F6753F91-C7EC-D40A-8816-B99A0FAE9031}"/>
                </a:ext>
              </a:extLst>
            </p:cNvPr>
            <p:cNvSpPr/>
            <p:nvPr/>
          </p:nvSpPr>
          <p:spPr>
            <a:xfrm rot="5400000">
              <a:off x="11475334" y="5251725"/>
              <a:ext cx="111111" cy="93518"/>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819" name="椭圆 284818">
              <a:extLst>
                <a:ext uri="{FF2B5EF4-FFF2-40B4-BE49-F238E27FC236}">
                  <a16:creationId xmlns:a16="http://schemas.microsoft.com/office/drawing/2014/main" id="{815B0830-DBD5-2F74-D5EB-38490B3D19ED}"/>
                </a:ext>
              </a:extLst>
            </p:cNvPr>
            <p:cNvSpPr/>
            <p:nvPr/>
          </p:nvSpPr>
          <p:spPr>
            <a:xfrm rot="5400000">
              <a:off x="11480090" y="5380296"/>
              <a:ext cx="111111" cy="935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820" name="椭圆 284819">
              <a:extLst>
                <a:ext uri="{FF2B5EF4-FFF2-40B4-BE49-F238E27FC236}">
                  <a16:creationId xmlns:a16="http://schemas.microsoft.com/office/drawing/2014/main" id="{24522921-4BF7-8828-81D5-D6A8442D6B2A}"/>
                </a:ext>
              </a:extLst>
            </p:cNvPr>
            <p:cNvSpPr/>
            <p:nvPr/>
          </p:nvSpPr>
          <p:spPr>
            <a:xfrm rot="5400000">
              <a:off x="11478504" y="5505693"/>
              <a:ext cx="111111" cy="93518"/>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821" name="任意多边形 575">
              <a:extLst>
                <a:ext uri="{FF2B5EF4-FFF2-40B4-BE49-F238E27FC236}">
                  <a16:creationId xmlns:a16="http://schemas.microsoft.com/office/drawing/2014/main" id="{BD56673F-3781-206D-9D03-FCEFDB3C33FB}"/>
                </a:ext>
              </a:extLst>
            </p:cNvPr>
            <p:cNvSpPr>
              <a:spLocks noChangeAspect="1"/>
            </p:cNvSpPr>
            <p:nvPr/>
          </p:nvSpPr>
          <p:spPr>
            <a:xfrm rot="5400000" flipV="1">
              <a:off x="11045780" y="4905805"/>
              <a:ext cx="114286" cy="252025"/>
            </a:xfrm>
            <a:custGeom>
              <a:avLst/>
              <a:gdLst>
                <a:gd name="connsiteX0" fmla="*/ 100607 w 172441"/>
                <a:gd name="connsiteY0" fmla="*/ 1963 h 384749"/>
                <a:gd name="connsiteX1" fmla="*/ 50601 w 172441"/>
                <a:gd name="connsiteY1" fmla="*/ 13870 h 384749"/>
                <a:gd name="connsiteX2" fmla="*/ 26789 w 172441"/>
                <a:gd name="connsiteY2" fmla="*/ 30538 h 384749"/>
                <a:gd name="connsiteX3" fmla="*/ 10120 w 172441"/>
                <a:gd name="connsiteY3" fmla="*/ 66257 h 384749"/>
                <a:gd name="connsiteX4" fmla="*/ 5357 w 172441"/>
                <a:gd name="connsiteY4" fmla="*/ 99595 h 384749"/>
                <a:gd name="connsiteX5" fmla="*/ 5357 w 172441"/>
                <a:gd name="connsiteY5" fmla="*/ 156745 h 384749"/>
                <a:gd name="connsiteX6" fmla="*/ 5357 w 172441"/>
                <a:gd name="connsiteY6" fmla="*/ 204370 h 384749"/>
                <a:gd name="connsiteX7" fmla="*/ 595 w 172441"/>
                <a:gd name="connsiteY7" fmla="*/ 261520 h 384749"/>
                <a:gd name="connsiteX8" fmla="*/ 595 w 172441"/>
                <a:gd name="connsiteY8" fmla="*/ 313907 h 384749"/>
                <a:gd name="connsiteX9" fmla="*/ 5357 w 172441"/>
                <a:gd name="connsiteY9" fmla="*/ 354388 h 384749"/>
                <a:gd name="connsiteX10" fmla="*/ 17264 w 172441"/>
                <a:gd name="connsiteY10" fmla="*/ 382963 h 384749"/>
                <a:gd name="connsiteX11" fmla="*/ 45839 w 172441"/>
                <a:gd name="connsiteY11" fmla="*/ 380582 h 384749"/>
                <a:gd name="connsiteX12" fmla="*/ 62507 w 172441"/>
                <a:gd name="connsiteY12" fmla="*/ 371057 h 384749"/>
                <a:gd name="connsiteX13" fmla="*/ 67270 w 172441"/>
                <a:gd name="connsiteY13" fmla="*/ 349626 h 384749"/>
                <a:gd name="connsiteX14" fmla="*/ 57745 w 172441"/>
                <a:gd name="connsiteY14" fmla="*/ 321051 h 384749"/>
                <a:gd name="connsiteX15" fmla="*/ 57745 w 172441"/>
                <a:gd name="connsiteY15" fmla="*/ 285332 h 384749"/>
                <a:gd name="connsiteX16" fmla="*/ 62507 w 172441"/>
                <a:gd name="connsiteY16" fmla="*/ 261520 h 384749"/>
                <a:gd name="connsiteX17" fmla="*/ 69651 w 172441"/>
                <a:gd name="connsiteY17" fmla="*/ 230563 h 384749"/>
                <a:gd name="connsiteX18" fmla="*/ 64889 w 172441"/>
                <a:gd name="connsiteY18" fmla="*/ 187701 h 384749"/>
                <a:gd name="connsiteX19" fmla="*/ 62507 w 172441"/>
                <a:gd name="connsiteY19" fmla="*/ 142457 h 384749"/>
                <a:gd name="connsiteX20" fmla="*/ 62507 w 172441"/>
                <a:gd name="connsiteY20" fmla="*/ 106738 h 384749"/>
                <a:gd name="connsiteX21" fmla="*/ 79176 w 172441"/>
                <a:gd name="connsiteY21" fmla="*/ 92451 h 384749"/>
                <a:gd name="connsiteX22" fmla="*/ 95845 w 172441"/>
                <a:gd name="connsiteY22" fmla="*/ 106738 h 384749"/>
                <a:gd name="connsiteX23" fmla="*/ 88701 w 172441"/>
                <a:gd name="connsiteY23" fmla="*/ 140076 h 384749"/>
                <a:gd name="connsiteX24" fmla="*/ 88701 w 172441"/>
                <a:gd name="connsiteY24" fmla="*/ 180557 h 384749"/>
                <a:gd name="connsiteX25" fmla="*/ 86320 w 172441"/>
                <a:gd name="connsiteY25" fmla="*/ 221038 h 384749"/>
                <a:gd name="connsiteX26" fmla="*/ 86320 w 172441"/>
                <a:gd name="connsiteY26" fmla="*/ 259138 h 384749"/>
                <a:gd name="connsiteX27" fmla="*/ 86320 w 172441"/>
                <a:gd name="connsiteY27" fmla="*/ 297238 h 384749"/>
                <a:gd name="connsiteX28" fmla="*/ 91082 w 172441"/>
                <a:gd name="connsiteY28" fmla="*/ 330576 h 384749"/>
                <a:gd name="connsiteX29" fmla="*/ 102989 w 172441"/>
                <a:gd name="connsiteY29" fmla="*/ 361532 h 384749"/>
                <a:gd name="connsiteX30" fmla="*/ 119657 w 172441"/>
                <a:gd name="connsiteY30" fmla="*/ 380582 h 384749"/>
                <a:gd name="connsiteX31" fmla="*/ 152995 w 172441"/>
                <a:gd name="connsiteY31" fmla="*/ 380582 h 384749"/>
                <a:gd name="connsiteX32" fmla="*/ 172045 w 172441"/>
                <a:gd name="connsiteY32" fmla="*/ 363913 h 384749"/>
                <a:gd name="connsiteX33" fmla="*/ 164901 w 172441"/>
                <a:gd name="connsiteY33" fmla="*/ 335338 h 384749"/>
                <a:gd name="connsiteX34" fmla="*/ 152995 w 172441"/>
                <a:gd name="connsiteY34" fmla="*/ 323432 h 384749"/>
                <a:gd name="connsiteX35" fmla="*/ 145851 w 172441"/>
                <a:gd name="connsiteY35" fmla="*/ 294857 h 384749"/>
                <a:gd name="connsiteX36" fmla="*/ 141089 w 172441"/>
                <a:gd name="connsiteY36" fmla="*/ 254376 h 384749"/>
                <a:gd name="connsiteX37" fmla="*/ 143470 w 172441"/>
                <a:gd name="connsiteY37" fmla="*/ 223420 h 384749"/>
                <a:gd name="connsiteX38" fmla="*/ 143470 w 172441"/>
                <a:gd name="connsiteY38" fmla="*/ 187701 h 384749"/>
                <a:gd name="connsiteX39" fmla="*/ 150614 w 172441"/>
                <a:gd name="connsiteY39" fmla="*/ 149601 h 384749"/>
                <a:gd name="connsiteX40" fmla="*/ 152995 w 172441"/>
                <a:gd name="connsiteY40" fmla="*/ 94832 h 384749"/>
                <a:gd name="connsiteX41" fmla="*/ 152995 w 172441"/>
                <a:gd name="connsiteY41" fmla="*/ 56732 h 384749"/>
                <a:gd name="connsiteX42" fmla="*/ 100607 w 172441"/>
                <a:gd name="connsiteY42" fmla="*/ 1963 h 384749"/>
                <a:gd name="connsiteX0" fmla="*/ 100607 w 172441"/>
                <a:gd name="connsiteY0" fmla="*/ 2292 h 385078"/>
                <a:gd name="connsiteX1" fmla="*/ 53429 w 172441"/>
                <a:gd name="connsiteY1" fmla="*/ 12314 h 385078"/>
                <a:gd name="connsiteX2" fmla="*/ 26789 w 172441"/>
                <a:gd name="connsiteY2" fmla="*/ 30867 h 385078"/>
                <a:gd name="connsiteX3" fmla="*/ 10120 w 172441"/>
                <a:gd name="connsiteY3" fmla="*/ 66586 h 385078"/>
                <a:gd name="connsiteX4" fmla="*/ 5357 w 172441"/>
                <a:gd name="connsiteY4" fmla="*/ 99924 h 385078"/>
                <a:gd name="connsiteX5" fmla="*/ 5357 w 172441"/>
                <a:gd name="connsiteY5" fmla="*/ 157074 h 385078"/>
                <a:gd name="connsiteX6" fmla="*/ 5357 w 172441"/>
                <a:gd name="connsiteY6" fmla="*/ 204699 h 385078"/>
                <a:gd name="connsiteX7" fmla="*/ 595 w 172441"/>
                <a:gd name="connsiteY7" fmla="*/ 261849 h 385078"/>
                <a:gd name="connsiteX8" fmla="*/ 595 w 172441"/>
                <a:gd name="connsiteY8" fmla="*/ 314236 h 385078"/>
                <a:gd name="connsiteX9" fmla="*/ 5357 w 172441"/>
                <a:gd name="connsiteY9" fmla="*/ 354717 h 385078"/>
                <a:gd name="connsiteX10" fmla="*/ 17264 w 172441"/>
                <a:gd name="connsiteY10" fmla="*/ 383292 h 385078"/>
                <a:gd name="connsiteX11" fmla="*/ 45839 w 172441"/>
                <a:gd name="connsiteY11" fmla="*/ 380911 h 385078"/>
                <a:gd name="connsiteX12" fmla="*/ 62507 w 172441"/>
                <a:gd name="connsiteY12" fmla="*/ 371386 h 385078"/>
                <a:gd name="connsiteX13" fmla="*/ 67270 w 172441"/>
                <a:gd name="connsiteY13" fmla="*/ 349955 h 385078"/>
                <a:gd name="connsiteX14" fmla="*/ 57745 w 172441"/>
                <a:gd name="connsiteY14" fmla="*/ 321380 h 385078"/>
                <a:gd name="connsiteX15" fmla="*/ 57745 w 172441"/>
                <a:gd name="connsiteY15" fmla="*/ 285661 h 385078"/>
                <a:gd name="connsiteX16" fmla="*/ 62507 w 172441"/>
                <a:gd name="connsiteY16" fmla="*/ 261849 h 385078"/>
                <a:gd name="connsiteX17" fmla="*/ 69651 w 172441"/>
                <a:gd name="connsiteY17" fmla="*/ 230892 h 385078"/>
                <a:gd name="connsiteX18" fmla="*/ 64889 w 172441"/>
                <a:gd name="connsiteY18" fmla="*/ 188030 h 385078"/>
                <a:gd name="connsiteX19" fmla="*/ 62507 w 172441"/>
                <a:gd name="connsiteY19" fmla="*/ 142786 h 385078"/>
                <a:gd name="connsiteX20" fmla="*/ 62507 w 172441"/>
                <a:gd name="connsiteY20" fmla="*/ 107067 h 385078"/>
                <a:gd name="connsiteX21" fmla="*/ 79176 w 172441"/>
                <a:gd name="connsiteY21" fmla="*/ 92780 h 385078"/>
                <a:gd name="connsiteX22" fmla="*/ 95845 w 172441"/>
                <a:gd name="connsiteY22" fmla="*/ 107067 h 385078"/>
                <a:gd name="connsiteX23" fmla="*/ 88701 w 172441"/>
                <a:gd name="connsiteY23" fmla="*/ 140405 h 385078"/>
                <a:gd name="connsiteX24" fmla="*/ 88701 w 172441"/>
                <a:gd name="connsiteY24" fmla="*/ 180886 h 385078"/>
                <a:gd name="connsiteX25" fmla="*/ 86320 w 172441"/>
                <a:gd name="connsiteY25" fmla="*/ 221367 h 385078"/>
                <a:gd name="connsiteX26" fmla="*/ 86320 w 172441"/>
                <a:gd name="connsiteY26" fmla="*/ 259467 h 385078"/>
                <a:gd name="connsiteX27" fmla="*/ 86320 w 172441"/>
                <a:gd name="connsiteY27" fmla="*/ 297567 h 385078"/>
                <a:gd name="connsiteX28" fmla="*/ 91082 w 172441"/>
                <a:gd name="connsiteY28" fmla="*/ 330905 h 385078"/>
                <a:gd name="connsiteX29" fmla="*/ 102989 w 172441"/>
                <a:gd name="connsiteY29" fmla="*/ 361861 h 385078"/>
                <a:gd name="connsiteX30" fmla="*/ 119657 w 172441"/>
                <a:gd name="connsiteY30" fmla="*/ 380911 h 385078"/>
                <a:gd name="connsiteX31" fmla="*/ 152995 w 172441"/>
                <a:gd name="connsiteY31" fmla="*/ 380911 h 385078"/>
                <a:gd name="connsiteX32" fmla="*/ 172045 w 172441"/>
                <a:gd name="connsiteY32" fmla="*/ 364242 h 385078"/>
                <a:gd name="connsiteX33" fmla="*/ 164901 w 172441"/>
                <a:gd name="connsiteY33" fmla="*/ 335667 h 385078"/>
                <a:gd name="connsiteX34" fmla="*/ 152995 w 172441"/>
                <a:gd name="connsiteY34" fmla="*/ 323761 h 385078"/>
                <a:gd name="connsiteX35" fmla="*/ 145851 w 172441"/>
                <a:gd name="connsiteY35" fmla="*/ 295186 h 385078"/>
                <a:gd name="connsiteX36" fmla="*/ 141089 w 172441"/>
                <a:gd name="connsiteY36" fmla="*/ 254705 h 385078"/>
                <a:gd name="connsiteX37" fmla="*/ 143470 w 172441"/>
                <a:gd name="connsiteY37" fmla="*/ 223749 h 385078"/>
                <a:gd name="connsiteX38" fmla="*/ 143470 w 172441"/>
                <a:gd name="connsiteY38" fmla="*/ 188030 h 385078"/>
                <a:gd name="connsiteX39" fmla="*/ 150614 w 172441"/>
                <a:gd name="connsiteY39" fmla="*/ 149930 h 385078"/>
                <a:gd name="connsiteX40" fmla="*/ 152995 w 172441"/>
                <a:gd name="connsiteY40" fmla="*/ 95161 h 385078"/>
                <a:gd name="connsiteX41" fmla="*/ 152995 w 172441"/>
                <a:gd name="connsiteY41" fmla="*/ 57061 h 385078"/>
                <a:gd name="connsiteX42" fmla="*/ 100607 w 172441"/>
                <a:gd name="connsiteY42" fmla="*/ 2292 h 385078"/>
                <a:gd name="connsiteX0" fmla="*/ 100607 w 172441"/>
                <a:gd name="connsiteY0" fmla="*/ 2626 h 382584"/>
                <a:gd name="connsiteX1" fmla="*/ 53429 w 172441"/>
                <a:gd name="connsiteY1" fmla="*/ 9820 h 382584"/>
                <a:gd name="connsiteX2" fmla="*/ 26789 w 172441"/>
                <a:gd name="connsiteY2" fmla="*/ 28373 h 382584"/>
                <a:gd name="connsiteX3" fmla="*/ 10120 w 172441"/>
                <a:gd name="connsiteY3" fmla="*/ 64092 h 382584"/>
                <a:gd name="connsiteX4" fmla="*/ 5357 w 172441"/>
                <a:gd name="connsiteY4" fmla="*/ 97430 h 382584"/>
                <a:gd name="connsiteX5" fmla="*/ 5357 w 172441"/>
                <a:gd name="connsiteY5" fmla="*/ 154580 h 382584"/>
                <a:gd name="connsiteX6" fmla="*/ 5357 w 172441"/>
                <a:gd name="connsiteY6" fmla="*/ 202205 h 382584"/>
                <a:gd name="connsiteX7" fmla="*/ 595 w 172441"/>
                <a:gd name="connsiteY7" fmla="*/ 259355 h 382584"/>
                <a:gd name="connsiteX8" fmla="*/ 595 w 172441"/>
                <a:gd name="connsiteY8" fmla="*/ 311742 h 382584"/>
                <a:gd name="connsiteX9" fmla="*/ 5357 w 172441"/>
                <a:gd name="connsiteY9" fmla="*/ 352223 h 382584"/>
                <a:gd name="connsiteX10" fmla="*/ 17264 w 172441"/>
                <a:gd name="connsiteY10" fmla="*/ 380798 h 382584"/>
                <a:gd name="connsiteX11" fmla="*/ 45839 w 172441"/>
                <a:gd name="connsiteY11" fmla="*/ 378417 h 382584"/>
                <a:gd name="connsiteX12" fmla="*/ 62507 w 172441"/>
                <a:gd name="connsiteY12" fmla="*/ 368892 h 382584"/>
                <a:gd name="connsiteX13" fmla="*/ 67270 w 172441"/>
                <a:gd name="connsiteY13" fmla="*/ 347461 h 382584"/>
                <a:gd name="connsiteX14" fmla="*/ 57745 w 172441"/>
                <a:gd name="connsiteY14" fmla="*/ 318886 h 382584"/>
                <a:gd name="connsiteX15" fmla="*/ 57745 w 172441"/>
                <a:gd name="connsiteY15" fmla="*/ 283167 h 382584"/>
                <a:gd name="connsiteX16" fmla="*/ 62507 w 172441"/>
                <a:gd name="connsiteY16" fmla="*/ 259355 h 382584"/>
                <a:gd name="connsiteX17" fmla="*/ 69651 w 172441"/>
                <a:gd name="connsiteY17" fmla="*/ 228398 h 382584"/>
                <a:gd name="connsiteX18" fmla="*/ 64889 w 172441"/>
                <a:gd name="connsiteY18" fmla="*/ 185536 h 382584"/>
                <a:gd name="connsiteX19" fmla="*/ 62507 w 172441"/>
                <a:gd name="connsiteY19" fmla="*/ 140292 h 382584"/>
                <a:gd name="connsiteX20" fmla="*/ 62507 w 172441"/>
                <a:gd name="connsiteY20" fmla="*/ 104573 h 382584"/>
                <a:gd name="connsiteX21" fmla="*/ 79176 w 172441"/>
                <a:gd name="connsiteY21" fmla="*/ 90286 h 382584"/>
                <a:gd name="connsiteX22" fmla="*/ 95845 w 172441"/>
                <a:gd name="connsiteY22" fmla="*/ 104573 h 382584"/>
                <a:gd name="connsiteX23" fmla="*/ 88701 w 172441"/>
                <a:gd name="connsiteY23" fmla="*/ 137911 h 382584"/>
                <a:gd name="connsiteX24" fmla="*/ 88701 w 172441"/>
                <a:gd name="connsiteY24" fmla="*/ 178392 h 382584"/>
                <a:gd name="connsiteX25" fmla="*/ 86320 w 172441"/>
                <a:gd name="connsiteY25" fmla="*/ 218873 h 382584"/>
                <a:gd name="connsiteX26" fmla="*/ 86320 w 172441"/>
                <a:gd name="connsiteY26" fmla="*/ 256973 h 382584"/>
                <a:gd name="connsiteX27" fmla="*/ 86320 w 172441"/>
                <a:gd name="connsiteY27" fmla="*/ 295073 h 382584"/>
                <a:gd name="connsiteX28" fmla="*/ 91082 w 172441"/>
                <a:gd name="connsiteY28" fmla="*/ 328411 h 382584"/>
                <a:gd name="connsiteX29" fmla="*/ 102989 w 172441"/>
                <a:gd name="connsiteY29" fmla="*/ 359367 h 382584"/>
                <a:gd name="connsiteX30" fmla="*/ 119657 w 172441"/>
                <a:gd name="connsiteY30" fmla="*/ 378417 h 382584"/>
                <a:gd name="connsiteX31" fmla="*/ 152995 w 172441"/>
                <a:gd name="connsiteY31" fmla="*/ 378417 h 382584"/>
                <a:gd name="connsiteX32" fmla="*/ 172045 w 172441"/>
                <a:gd name="connsiteY32" fmla="*/ 361748 h 382584"/>
                <a:gd name="connsiteX33" fmla="*/ 164901 w 172441"/>
                <a:gd name="connsiteY33" fmla="*/ 333173 h 382584"/>
                <a:gd name="connsiteX34" fmla="*/ 152995 w 172441"/>
                <a:gd name="connsiteY34" fmla="*/ 321267 h 382584"/>
                <a:gd name="connsiteX35" fmla="*/ 145851 w 172441"/>
                <a:gd name="connsiteY35" fmla="*/ 292692 h 382584"/>
                <a:gd name="connsiteX36" fmla="*/ 141089 w 172441"/>
                <a:gd name="connsiteY36" fmla="*/ 252211 h 382584"/>
                <a:gd name="connsiteX37" fmla="*/ 143470 w 172441"/>
                <a:gd name="connsiteY37" fmla="*/ 221255 h 382584"/>
                <a:gd name="connsiteX38" fmla="*/ 143470 w 172441"/>
                <a:gd name="connsiteY38" fmla="*/ 185536 h 382584"/>
                <a:gd name="connsiteX39" fmla="*/ 150614 w 172441"/>
                <a:gd name="connsiteY39" fmla="*/ 147436 h 382584"/>
                <a:gd name="connsiteX40" fmla="*/ 152995 w 172441"/>
                <a:gd name="connsiteY40" fmla="*/ 92667 h 382584"/>
                <a:gd name="connsiteX41" fmla="*/ 152995 w 172441"/>
                <a:gd name="connsiteY41" fmla="*/ 54567 h 382584"/>
                <a:gd name="connsiteX42" fmla="*/ 100607 w 172441"/>
                <a:gd name="connsiteY42" fmla="*/ 2626 h 382584"/>
                <a:gd name="connsiteX0" fmla="*/ 100607 w 172441"/>
                <a:gd name="connsiteY0" fmla="*/ 2560 h 382518"/>
                <a:gd name="connsiteX1" fmla="*/ 53429 w 172441"/>
                <a:gd name="connsiteY1" fmla="*/ 9754 h 382518"/>
                <a:gd name="connsiteX2" fmla="*/ 26789 w 172441"/>
                <a:gd name="connsiteY2" fmla="*/ 28307 h 382518"/>
                <a:gd name="connsiteX3" fmla="*/ 10120 w 172441"/>
                <a:gd name="connsiteY3" fmla="*/ 64026 h 382518"/>
                <a:gd name="connsiteX4" fmla="*/ 5357 w 172441"/>
                <a:gd name="connsiteY4" fmla="*/ 97364 h 382518"/>
                <a:gd name="connsiteX5" fmla="*/ 5357 w 172441"/>
                <a:gd name="connsiteY5" fmla="*/ 154514 h 382518"/>
                <a:gd name="connsiteX6" fmla="*/ 5357 w 172441"/>
                <a:gd name="connsiteY6" fmla="*/ 202139 h 382518"/>
                <a:gd name="connsiteX7" fmla="*/ 595 w 172441"/>
                <a:gd name="connsiteY7" fmla="*/ 259289 h 382518"/>
                <a:gd name="connsiteX8" fmla="*/ 595 w 172441"/>
                <a:gd name="connsiteY8" fmla="*/ 311676 h 382518"/>
                <a:gd name="connsiteX9" fmla="*/ 5357 w 172441"/>
                <a:gd name="connsiteY9" fmla="*/ 352157 h 382518"/>
                <a:gd name="connsiteX10" fmla="*/ 17264 w 172441"/>
                <a:gd name="connsiteY10" fmla="*/ 380732 h 382518"/>
                <a:gd name="connsiteX11" fmla="*/ 45839 w 172441"/>
                <a:gd name="connsiteY11" fmla="*/ 378351 h 382518"/>
                <a:gd name="connsiteX12" fmla="*/ 62507 w 172441"/>
                <a:gd name="connsiteY12" fmla="*/ 368826 h 382518"/>
                <a:gd name="connsiteX13" fmla="*/ 67270 w 172441"/>
                <a:gd name="connsiteY13" fmla="*/ 347395 h 382518"/>
                <a:gd name="connsiteX14" fmla="*/ 57745 w 172441"/>
                <a:gd name="connsiteY14" fmla="*/ 318820 h 382518"/>
                <a:gd name="connsiteX15" fmla="*/ 57745 w 172441"/>
                <a:gd name="connsiteY15" fmla="*/ 283101 h 382518"/>
                <a:gd name="connsiteX16" fmla="*/ 62507 w 172441"/>
                <a:gd name="connsiteY16" fmla="*/ 259289 h 382518"/>
                <a:gd name="connsiteX17" fmla="*/ 69651 w 172441"/>
                <a:gd name="connsiteY17" fmla="*/ 228332 h 382518"/>
                <a:gd name="connsiteX18" fmla="*/ 64889 w 172441"/>
                <a:gd name="connsiteY18" fmla="*/ 185470 h 382518"/>
                <a:gd name="connsiteX19" fmla="*/ 62507 w 172441"/>
                <a:gd name="connsiteY19" fmla="*/ 140226 h 382518"/>
                <a:gd name="connsiteX20" fmla="*/ 62507 w 172441"/>
                <a:gd name="connsiteY20" fmla="*/ 104507 h 382518"/>
                <a:gd name="connsiteX21" fmla="*/ 79176 w 172441"/>
                <a:gd name="connsiteY21" fmla="*/ 90220 h 382518"/>
                <a:gd name="connsiteX22" fmla="*/ 95845 w 172441"/>
                <a:gd name="connsiteY22" fmla="*/ 104507 h 382518"/>
                <a:gd name="connsiteX23" fmla="*/ 88701 w 172441"/>
                <a:gd name="connsiteY23" fmla="*/ 137845 h 382518"/>
                <a:gd name="connsiteX24" fmla="*/ 88701 w 172441"/>
                <a:gd name="connsiteY24" fmla="*/ 178326 h 382518"/>
                <a:gd name="connsiteX25" fmla="*/ 86320 w 172441"/>
                <a:gd name="connsiteY25" fmla="*/ 218807 h 382518"/>
                <a:gd name="connsiteX26" fmla="*/ 86320 w 172441"/>
                <a:gd name="connsiteY26" fmla="*/ 256907 h 382518"/>
                <a:gd name="connsiteX27" fmla="*/ 86320 w 172441"/>
                <a:gd name="connsiteY27" fmla="*/ 295007 h 382518"/>
                <a:gd name="connsiteX28" fmla="*/ 91082 w 172441"/>
                <a:gd name="connsiteY28" fmla="*/ 328345 h 382518"/>
                <a:gd name="connsiteX29" fmla="*/ 102989 w 172441"/>
                <a:gd name="connsiteY29" fmla="*/ 359301 h 382518"/>
                <a:gd name="connsiteX30" fmla="*/ 119657 w 172441"/>
                <a:gd name="connsiteY30" fmla="*/ 378351 h 382518"/>
                <a:gd name="connsiteX31" fmla="*/ 152995 w 172441"/>
                <a:gd name="connsiteY31" fmla="*/ 378351 h 382518"/>
                <a:gd name="connsiteX32" fmla="*/ 172045 w 172441"/>
                <a:gd name="connsiteY32" fmla="*/ 361682 h 382518"/>
                <a:gd name="connsiteX33" fmla="*/ 164901 w 172441"/>
                <a:gd name="connsiteY33" fmla="*/ 333107 h 382518"/>
                <a:gd name="connsiteX34" fmla="*/ 152995 w 172441"/>
                <a:gd name="connsiteY34" fmla="*/ 321201 h 382518"/>
                <a:gd name="connsiteX35" fmla="*/ 145851 w 172441"/>
                <a:gd name="connsiteY35" fmla="*/ 292626 h 382518"/>
                <a:gd name="connsiteX36" fmla="*/ 141089 w 172441"/>
                <a:gd name="connsiteY36" fmla="*/ 252145 h 382518"/>
                <a:gd name="connsiteX37" fmla="*/ 143470 w 172441"/>
                <a:gd name="connsiteY37" fmla="*/ 221189 h 382518"/>
                <a:gd name="connsiteX38" fmla="*/ 143470 w 172441"/>
                <a:gd name="connsiteY38" fmla="*/ 185470 h 382518"/>
                <a:gd name="connsiteX39" fmla="*/ 150614 w 172441"/>
                <a:gd name="connsiteY39" fmla="*/ 147370 h 382518"/>
                <a:gd name="connsiteX40" fmla="*/ 152995 w 172441"/>
                <a:gd name="connsiteY40" fmla="*/ 92601 h 382518"/>
                <a:gd name="connsiteX41" fmla="*/ 149225 w 172441"/>
                <a:gd name="connsiteY41" fmla="*/ 53559 h 382518"/>
                <a:gd name="connsiteX42" fmla="*/ 100607 w 172441"/>
                <a:gd name="connsiteY42" fmla="*/ 2560 h 382518"/>
                <a:gd name="connsiteX0" fmla="*/ 100607 w 172441"/>
                <a:gd name="connsiteY0" fmla="*/ 2560 h 382518"/>
                <a:gd name="connsiteX1" fmla="*/ 53429 w 172441"/>
                <a:gd name="connsiteY1" fmla="*/ 9754 h 382518"/>
                <a:gd name="connsiteX2" fmla="*/ 26789 w 172441"/>
                <a:gd name="connsiteY2" fmla="*/ 28307 h 382518"/>
                <a:gd name="connsiteX3" fmla="*/ 10120 w 172441"/>
                <a:gd name="connsiteY3" fmla="*/ 64026 h 382518"/>
                <a:gd name="connsiteX4" fmla="*/ 5357 w 172441"/>
                <a:gd name="connsiteY4" fmla="*/ 97364 h 382518"/>
                <a:gd name="connsiteX5" fmla="*/ 5357 w 172441"/>
                <a:gd name="connsiteY5" fmla="*/ 154514 h 382518"/>
                <a:gd name="connsiteX6" fmla="*/ 5357 w 172441"/>
                <a:gd name="connsiteY6" fmla="*/ 202139 h 382518"/>
                <a:gd name="connsiteX7" fmla="*/ 595 w 172441"/>
                <a:gd name="connsiteY7" fmla="*/ 259289 h 382518"/>
                <a:gd name="connsiteX8" fmla="*/ 595 w 172441"/>
                <a:gd name="connsiteY8" fmla="*/ 311676 h 382518"/>
                <a:gd name="connsiteX9" fmla="*/ 5357 w 172441"/>
                <a:gd name="connsiteY9" fmla="*/ 352157 h 382518"/>
                <a:gd name="connsiteX10" fmla="*/ 17264 w 172441"/>
                <a:gd name="connsiteY10" fmla="*/ 380732 h 382518"/>
                <a:gd name="connsiteX11" fmla="*/ 45839 w 172441"/>
                <a:gd name="connsiteY11" fmla="*/ 378351 h 382518"/>
                <a:gd name="connsiteX12" fmla="*/ 62507 w 172441"/>
                <a:gd name="connsiteY12" fmla="*/ 368826 h 382518"/>
                <a:gd name="connsiteX13" fmla="*/ 67270 w 172441"/>
                <a:gd name="connsiteY13" fmla="*/ 347395 h 382518"/>
                <a:gd name="connsiteX14" fmla="*/ 57745 w 172441"/>
                <a:gd name="connsiteY14" fmla="*/ 318820 h 382518"/>
                <a:gd name="connsiteX15" fmla="*/ 57745 w 172441"/>
                <a:gd name="connsiteY15" fmla="*/ 283101 h 382518"/>
                <a:gd name="connsiteX16" fmla="*/ 62507 w 172441"/>
                <a:gd name="connsiteY16" fmla="*/ 259289 h 382518"/>
                <a:gd name="connsiteX17" fmla="*/ 69651 w 172441"/>
                <a:gd name="connsiteY17" fmla="*/ 228332 h 382518"/>
                <a:gd name="connsiteX18" fmla="*/ 64889 w 172441"/>
                <a:gd name="connsiteY18" fmla="*/ 185470 h 382518"/>
                <a:gd name="connsiteX19" fmla="*/ 62507 w 172441"/>
                <a:gd name="connsiteY19" fmla="*/ 140226 h 382518"/>
                <a:gd name="connsiteX20" fmla="*/ 62507 w 172441"/>
                <a:gd name="connsiteY20" fmla="*/ 104507 h 382518"/>
                <a:gd name="connsiteX21" fmla="*/ 79176 w 172441"/>
                <a:gd name="connsiteY21" fmla="*/ 90220 h 382518"/>
                <a:gd name="connsiteX22" fmla="*/ 95845 w 172441"/>
                <a:gd name="connsiteY22" fmla="*/ 104507 h 382518"/>
                <a:gd name="connsiteX23" fmla="*/ 88701 w 172441"/>
                <a:gd name="connsiteY23" fmla="*/ 137845 h 382518"/>
                <a:gd name="connsiteX24" fmla="*/ 88701 w 172441"/>
                <a:gd name="connsiteY24" fmla="*/ 178326 h 382518"/>
                <a:gd name="connsiteX25" fmla="*/ 86320 w 172441"/>
                <a:gd name="connsiteY25" fmla="*/ 218807 h 382518"/>
                <a:gd name="connsiteX26" fmla="*/ 86320 w 172441"/>
                <a:gd name="connsiteY26" fmla="*/ 256907 h 382518"/>
                <a:gd name="connsiteX27" fmla="*/ 86320 w 172441"/>
                <a:gd name="connsiteY27" fmla="*/ 295007 h 382518"/>
                <a:gd name="connsiteX28" fmla="*/ 91082 w 172441"/>
                <a:gd name="connsiteY28" fmla="*/ 328345 h 382518"/>
                <a:gd name="connsiteX29" fmla="*/ 102989 w 172441"/>
                <a:gd name="connsiteY29" fmla="*/ 359301 h 382518"/>
                <a:gd name="connsiteX30" fmla="*/ 119657 w 172441"/>
                <a:gd name="connsiteY30" fmla="*/ 378351 h 382518"/>
                <a:gd name="connsiteX31" fmla="*/ 152995 w 172441"/>
                <a:gd name="connsiteY31" fmla="*/ 378351 h 382518"/>
                <a:gd name="connsiteX32" fmla="*/ 172045 w 172441"/>
                <a:gd name="connsiteY32" fmla="*/ 361682 h 382518"/>
                <a:gd name="connsiteX33" fmla="*/ 164901 w 172441"/>
                <a:gd name="connsiteY33" fmla="*/ 333107 h 382518"/>
                <a:gd name="connsiteX34" fmla="*/ 152995 w 172441"/>
                <a:gd name="connsiteY34" fmla="*/ 321201 h 382518"/>
                <a:gd name="connsiteX35" fmla="*/ 145851 w 172441"/>
                <a:gd name="connsiteY35" fmla="*/ 292626 h 382518"/>
                <a:gd name="connsiteX36" fmla="*/ 141089 w 172441"/>
                <a:gd name="connsiteY36" fmla="*/ 252145 h 382518"/>
                <a:gd name="connsiteX37" fmla="*/ 139700 w 172441"/>
                <a:gd name="connsiteY37" fmla="*/ 221189 h 382518"/>
                <a:gd name="connsiteX38" fmla="*/ 143470 w 172441"/>
                <a:gd name="connsiteY38" fmla="*/ 185470 h 382518"/>
                <a:gd name="connsiteX39" fmla="*/ 150614 w 172441"/>
                <a:gd name="connsiteY39" fmla="*/ 147370 h 382518"/>
                <a:gd name="connsiteX40" fmla="*/ 152995 w 172441"/>
                <a:gd name="connsiteY40" fmla="*/ 92601 h 382518"/>
                <a:gd name="connsiteX41" fmla="*/ 149225 w 172441"/>
                <a:gd name="connsiteY41" fmla="*/ 53559 h 382518"/>
                <a:gd name="connsiteX42" fmla="*/ 100607 w 172441"/>
                <a:gd name="connsiteY42" fmla="*/ 2560 h 382518"/>
                <a:gd name="connsiteX0" fmla="*/ 100607 w 172441"/>
                <a:gd name="connsiteY0" fmla="*/ 2560 h 382518"/>
                <a:gd name="connsiteX1" fmla="*/ 53429 w 172441"/>
                <a:gd name="connsiteY1" fmla="*/ 9754 h 382518"/>
                <a:gd name="connsiteX2" fmla="*/ 26789 w 172441"/>
                <a:gd name="connsiteY2" fmla="*/ 28307 h 382518"/>
                <a:gd name="connsiteX3" fmla="*/ 10120 w 172441"/>
                <a:gd name="connsiteY3" fmla="*/ 64026 h 382518"/>
                <a:gd name="connsiteX4" fmla="*/ 5357 w 172441"/>
                <a:gd name="connsiteY4" fmla="*/ 97364 h 382518"/>
                <a:gd name="connsiteX5" fmla="*/ 5357 w 172441"/>
                <a:gd name="connsiteY5" fmla="*/ 154514 h 382518"/>
                <a:gd name="connsiteX6" fmla="*/ 5357 w 172441"/>
                <a:gd name="connsiteY6" fmla="*/ 202139 h 382518"/>
                <a:gd name="connsiteX7" fmla="*/ 595 w 172441"/>
                <a:gd name="connsiteY7" fmla="*/ 259289 h 382518"/>
                <a:gd name="connsiteX8" fmla="*/ 595 w 172441"/>
                <a:gd name="connsiteY8" fmla="*/ 311676 h 382518"/>
                <a:gd name="connsiteX9" fmla="*/ 5357 w 172441"/>
                <a:gd name="connsiteY9" fmla="*/ 352157 h 382518"/>
                <a:gd name="connsiteX10" fmla="*/ 17264 w 172441"/>
                <a:gd name="connsiteY10" fmla="*/ 380732 h 382518"/>
                <a:gd name="connsiteX11" fmla="*/ 45839 w 172441"/>
                <a:gd name="connsiteY11" fmla="*/ 378351 h 382518"/>
                <a:gd name="connsiteX12" fmla="*/ 62507 w 172441"/>
                <a:gd name="connsiteY12" fmla="*/ 368826 h 382518"/>
                <a:gd name="connsiteX13" fmla="*/ 67270 w 172441"/>
                <a:gd name="connsiteY13" fmla="*/ 347395 h 382518"/>
                <a:gd name="connsiteX14" fmla="*/ 57745 w 172441"/>
                <a:gd name="connsiteY14" fmla="*/ 318820 h 382518"/>
                <a:gd name="connsiteX15" fmla="*/ 57745 w 172441"/>
                <a:gd name="connsiteY15" fmla="*/ 283101 h 382518"/>
                <a:gd name="connsiteX16" fmla="*/ 62507 w 172441"/>
                <a:gd name="connsiteY16" fmla="*/ 259289 h 382518"/>
                <a:gd name="connsiteX17" fmla="*/ 69651 w 172441"/>
                <a:gd name="connsiteY17" fmla="*/ 228332 h 382518"/>
                <a:gd name="connsiteX18" fmla="*/ 64889 w 172441"/>
                <a:gd name="connsiteY18" fmla="*/ 185470 h 382518"/>
                <a:gd name="connsiteX19" fmla="*/ 62507 w 172441"/>
                <a:gd name="connsiteY19" fmla="*/ 140226 h 382518"/>
                <a:gd name="connsiteX20" fmla="*/ 62507 w 172441"/>
                <a:gd name="connsiteY20" fmla="*/ 104507 h 382518"/>
                <a:gd name="connsiteX21" fmla="*/ 79176 w 172441"/>
                <a:gd name="connsiteY21" fmla="*/ 90220 h 382518"/>
                <a:gd name="connsiteX22" fmla="*/ 95845 w 172441"/>
                <a:gd name="connsiteY22" fmla="*/ 104507 h 382518"/>
                <a:gd name="connsiteX23" fmla="*/ 88701 w 172441"/>
                <a:gd name="connsiteY23" fmla="*/ 137845 h 382518"/>
                <a:gd name="connsiteX24" fmla="*/ 88701 w 172441"/>
                <a:gd name="connsiteY24" fmla="*/ 178326 h 382518"/>
                <a:gd name="connsiteX25" fmla="*/ 86320 w 172441"/>
                <a:gd name="connsiteY25" fmla="*/ 218807 h 382518"/>
                <a:gd name="connsiteX26" fmla="*/ 86320 w 172441"/>
                <a:gd name="connsiteY26" fmla="*/ 256907 h 382518"/>
                <a:gd name="connsiteX27" fmla="*/ 86320 w 172441"/>
                <a:gd name="connsiteY27" fmla="*/ 295007 h 382518"/>
                <a:gd name="connsiteX28" fmla="*/ 91082 w 172441"/>
                <a:gd name="connsiteY28" fmla="*/ 328345 h 382518"/>
                <a:gd name="connsiteX29" fmla="*/ 102989 w 172441"/>
                <a:gd name="connsiteY29" fmla="*/ 359301 h 382518"/>
                <a:gd name="connsiteX30" fmla="*/ 119657 w 172441"/>
                <a:gd name="connsiteY30" fmla="*/ 378351 h 382518"/>
                <a:gd name="connsiteX31" fmla="*/ 152995 w 172441"/>
                <a:gd name="connsiteY31" fmla="*/ 378351 h 382518"/>
                <a:gd name="connsiteX32" fmla="*/ 172045 w 172441"/>
                <a:gd name="connsiteY32" fmla="*/ 361682 h 382518"/>
                <a:gd name="connsiteX33" fmla="*/ 164901 w 172441"/>
                <a:gd name="connsiteY33" fmla="*/ 333107 h 382518"/>
                <a:gd name="connsiteX34" fmla="*/ 152995 w 172441"/>
                <a:gd name="connsiteY34" fmla="*/ 321201 h 382518"/>
                <a:gd name="connsiteX35" fmla="*/ 145851 w 172441"/>
                <a:gd name="connsiteY35" fmla="*/ 292626 h 382518"/>
                <a:gd name="connsiteX36" fmla="*/ 141089 w 172441"/>
                <a:gd name="connsiteY36" fmla="*/ 252145 h 382518"/>
                <a:gd name="connsiteX37" fmla="*/ 139700 w 172441"/>
                <a:gd name="connsiteY37" fmla="*/ 221189 h 382518"/>
                <a:gd name="connsiteX38" fmla="*/ 143470 w 172441"/>
                <a:gd name="connsiteY38" fmla="*/ 185470 h 382518"/>
                <a:gd name="connsiteX39" fmla="*/ 147786 w 172441"/>
                <a:gd name="connsiteY39" fmla="*/ 147370 h 382518"/>
                <a:gd name="connsiteX40" fmla="*/ 152995 w 172441"/>
                <a:gd name="connsiteY40" fmla="*/ 92601 h 382518"/>
                <a:gd name="connsiteX41" fmla="*/ 149225 w 172441"/>
                <a:gd name="connsiteY41" fmla="*/ 53559 h 382518"/>
                <a:gd name="connsiteX42" fmla="*/ 100607 w 172441"/>
                <a:gd name="connsiteY42" fmla="*/ 2560 h 382518"/>
                <a:gd name="connsiteX0" fmla="*/ 100607 w 172441"/>
                <a:gd name="connsiteY0" fmla="*/ 2560 h 382518"/>
                <a:gd name="connsiteX1" fmla="*/ 53429 w 172441"/>
                <a:gd name="connsiteY1" fmla="*/ 9754 h 382518"/>
                <a:gd name="connsiteX2" fmla="*/ 26789 w 172441"/>
                <a:gd name="connsiteY2" fmla="*/ 28307 h 382518"/>
                <a:gd name="connsiteX3" fmla="*/ 10120 w 172441"/>
                <a:gd name="connsiteY3" fmla="*/ 64026 h 382518"/>
                <a:gd name="connsiteX4" fmla="*/ 5357 w 172441"/>
                <a:gd name="connsiteY4" fmla="*/ 97364 h 382518"/>
                <a:gd name="connsiteX5" fmla="*/ 5357 w 172441"/>
                <a:gd name="connsiteY5" fmla="*/ 154514 h 382518"/>
                <a:gd name="connsiteX6" fmla="*/ 5357 w 172441"/>
                <a:gd name="connsiteY6" fmla="*/ 202139 h 382518"/>
                <a:gd name="connsiteX7" fmla="*/ 595 w 172441"/>
                <a:gd name="connsiteY7" fmla="*/ 259289 h 382518"/>
                <a:gd name="connsiteX8" fmla="*/ 595 w 172441"/>
                <a:gd name="connsiteY8" fmla="*/ 311676 h 382518"/>
                <a:gd name="connsiteX9" fmla="*/ 5357 w 172441"/>
                <a:gd name="connsiteY9" fmla="*/ 352157 h 382518"/>
                <a:gd name="connsiteX10" fmla="*/ 17264 w 172441"/>
                <a:gd name="connsiteY10" fmla="*/ 380732 h 382518"/>
                <a:gd name="connsiteX11" fmla="*/ 45839 w 172441"/>
                <a:gd name="connsiteY11" fmla="*/ 378351 h 382518"/>
                <a:gd name="connsiteX12" fmla="*/ 62507 w 172441"/>
                <a:gd name="connsiteY12" fmla="*/ 368826 h 382518"/>
                <a:gd name="connsiteX13" fmla="*/ 67270 w 172441"/>
                <a:gd name="connsiteY13" fmla="*/ 347395 h 382518"/>
                <a:gd name="connsiteX14" fmla="*/ 57745 w 172441"/>
                <a:gd name="connsiteY14" fmla="*/ 318820 h 382518"/>
                <a:gd name="connsiteX15" fmla="*/ 57745 w 172441"/>
                <a:gd name="connsiteY15" fmla="*/ 283101 h 382518"/>
                <a:gd name="connsiteX16" fmla="*/ 62507 w 172441"/>
                <a:gd name="connsiteY16" fmla="*/ 259289 h 382518"/>
                <a:gd name="connsiteX17" fmla="*/ 69651 w 172441"/>
                <a:gd name="connsiteY17" fmla="*/ 228332 h 382518"/>
                <a:gd name="connsiteX18" fmla="*/ 64889 w 172441"/>
                <a:gd name="connsiteY18" fmla="*/ 185470 h 382518"/>
                <a:gd name="connsiteX19" fmla="*/ 62507 w 172441"/>
                <a:gd name="connsiteY19" fmla="*/ 140226 h 382518"/>
                <a:gd name="connsiteX20" fmla="*/ 62507 w 172441"/>
                <a:gd name="connsiteY20" fmla="*/ 104507 h 382518"/>
                <a:gd name="connsiteX21" fmla="*/ 79176 w 172441"/>
                <a:gd name="connsiteY21" fmla="*/ 90220 h 382518"/>
                <a:gd name="connsiteX22" fmla="*/ 95845 w 172441"/>
                <a:gd name="connsiteY22" fmla="*/ 104507 h 382518"/>
                <a:gd name="connsiteX23" fmla="*/ 88701 w 172441"/>
                <a:gd name="connsiteY23" fmla="*/ 137845 h 382518"/>
                <a:gd name="connsiteX24" fmla="*/ 88701 w 172441"/>
                <a:gd name="connsiteY24" fmla="*/ 178326 h 382518"/>
                <a:gd name="connsiteX25" fmla="*/ 86320 w 172441"/>
                <a:gd name="connsiteY25" fmla="*/ 218807 h 382518"/>
                <a:gd name="connsiteX26" fmla="*/ 86320 w 172441"/>
                <a:gd name="connsiteY26" fmla="*/ 256907 h 382518"/>
                <a:gd name="connsiteX27" fmla="*/ 86320 w 172441"/>
                <a:gd name="connsiteY27" fmla="*/ 295007 h 382518"/>
                <a:gd name="connsiteX28" fmla="*/ 91082 w 172441"/>
                <a:gd name="connsiteY28" fmla="*/ 328345 h 382518"/>
                <a:gd name="connsiteX29" fmla="*/ 102989 w 172441"/>
                <a:gd name="connsiteY29" fmla="*/ 359301 h 382518"/>
                <a:gd name="connsiteX30" fmla="*/ 119657 w 172441"/>
                <a:gd name="connsiteY30" fmla="*/ 378351 h 382518"/>
                <a:gd name="connsiteX31" fmla="*/ 152995 w 172441"/>
                <a:gd name="connsiteY31" fmla="*/ 378351 h 382518"/>
                <a:gd name="connsiteX32" fmla="*/ 172045 w 172441"/>
                <a:gd name="connsiteY32" fmla="*/ 361682 h 382518"/>
                <a:gd name="connsiteX33" fmla="*/ 164901 w 172441"/>
                <a:gd name="connsiteY33" fmla="*/ 335935 h 382518"/>
                <a:gd name="connsiteX34" fmla="*/ 152995 w 172441"/>
                <a:gd name="connsiteY34" fmla="*/ 321201 h 382518"/>
                <a:gd name="connsiteX35" fmla="*/ 145851 w 172441"/>
                <a:gd name="connsiteY35" fmla="*/ 292626 h 382518"/>
                <a:gd name="connsiteX36" fmla="*/ 141089 w 172441"/>
                <a:gd name="connsiteY36" fmla="*/ 252145 h 382518"/>
                <a:gd name="connsiteX37" fmla="*/ 139700 w 172441"/>
                <a:gd name="connsiteY37" fmla="*/ 221189 h 382518"/>
                <a:gd name="connsiteX38" fmla="*/ 143470 w 172441"/>
                <a:gd name="connsiteY38" fmla="*/ 185470 h 382518"/>
                <a:gd name="connsiteX39" fmla="*/ 147786 w 172441"/>
                <a:gd name="connsiteY39" fmla="*/ 147370 h 382518"/>
                <a:gd name="connsiteX40" fmla="*/ 152995 w 172441"/>
                <a:gd name="connsiteY40" fmla="*/ 92601 h 382518"/>
                <a:gd name="connsiteX41" fmla="*/ 149225 w 172441"/>
                <a:gd name="connsiteY41" fmla="*/ 53559 h 382518"/>
                <a:gd name="connsiteX42" fmla="*/ 100607 w 172441"/>
                <a:gd name="connsiteY42" fmla="*/ 2560 h 382518"/>
                <a:gd name="connsiteX0" fmla="*/ 100607 w 172441"/>
                <a:gd name="connsiteY0" fmla="*/ 2560 h 381049"/>
                <a:gd name="connsiteX1" fmla="*/ 53429 w 172441"/>
                <a:gd name="connsiteY1" fmla="*/ 9754 h 381049"/>
                <a:gd name="connsiteX2" fmla="*/ 26789 w 172441"/>
                <a:gd name="connsiteY2" fmla="*/ 28307 h 381049"/>
                <a:gd name="connsiteX3" fmla="*/ 10120 w 172441"/>
                <a:gd name="connsiteY3" fmla="*/ 64026 h 381049"/>
                <a:gd name="connsiteX4" fmla="*/ 5357 w 172441"/>
                <a:gd name="connsiteY4" fmla="*/ 97364 h 381049"/>
                <a:gd name="connsiteX5" fmla="*/ 5357 w 172441"/>
                <a:gd name="connsiteY5" fmla="*/ 154514 h 381049"/>
                <a:gd name="connsiteX6" fmla="*/ 5357 w 172441"/>
                <a:gd name="connsiteY6" fmla="*/ 202139 h 381049"/>
                <a:gd name="connsiteX7" fmla="*/ 595 w 172441"/>
                <a:gd name="connsiteY7" fmla="*/ 259289 h 381049"/>
                <a:gd name="connsiteX8" fmla="*/ 595 w 172441"/>
                <a:gd name="connsiteY8" fmla="*/ 311676 h 381049"/>
                <a:gd name="connsiteX9" fmla="*/ 5357 w 172441"/>
                <a:gd name="connsiteY9" fmla="*/ 352157 h 381049"/>
                <a:gd name="connsiteX10" fmla="*/ 17264 w 172441"/>
                <a:gd name="connsiteY10" fmla="*/ 378847 h 381049"/>
                <a:gd name="connsiteX11" fmla="*/ 45839 w 172441"/>
                <a:gd name="connsiteY11" fmla="*/ 378351 h 381049"/>
                <a:gd name="connsiteX12" fmla="*/ 62507 w 172441"/>
                <a:gd name="connsiteY12" fmla="*/ 368826 h 381049"/>
                <a:gd name="connsiteX13" fmla="*/ 67270 w 172441"/>
                <a:gd name="connsiteY13" fmla="*/ 347395 h 381049"/>
                <a:gd name="connsiteX14" fmla="*/ 57745 w 172441"/>
                <a:gd name="connsiteY14" fmla="*/ 318820 h 381049"/>
                <a:gd name="connsiteX15" fmla="*/ 57745 w 172441"/>
                <a:gd name="connsiteY15" fmla="*/ 283101 h 381049"/>
                <a:gd name="connsiteX16" fmla="*/ 62507 w 172441"/>
                <a:gd name="connsiteY16" fmla="*/ 259289 h 381049"/>
                <a:gd name="connsiteX17" fmla="*/ 69651 w 172441"/>
                <a:gd name="connsiteY17" fmla="*/ 228332 h 381049"/>
                <a:gd name="connsiteX18" fmla="*/ 64889 w 172441"/>
                <a:gd name="connsiteY18" fmla="*/ 185470 h 381049"/>
                <a:gd name="connsiteX19" fmla="*/ 62507 w 172441"/>
                <a:gd name="connsiteY19" fmla="*/ 140226 h 381049"/>
                <a:gd name="connsiteX20" fmla="*/ 62507 w 172441"/>
                <a:gd name="connsiteY20" fmla="*/ 104507 h 381049"/>
                <a:gd name="connsiteX21" fmla="*/ 79176 w 172441"/>
                <a:gd name="connsiteY21" fmla="*/ 90220 h 381049"/>
                <a:gd name="connsiteX22" fmla="*/ 95845 w 172441"/>
                <a:gd name="connsiteY22" fmla="*/ 104507 h 381049"/>
                <a:gd name="connsiteX23" fmla="*/ 88701 w 172441"/>
                <a:gd name="connsiteY23" fmla="*/ 137845 h 381049"/>
                <a:gd name="connsiteX24" fmla="*/ 88701 w 172441"/>
                <a:gd name="connsiteY24" fmla="*/ 178326 h 381049"/>
                <a:gd name="connsiteX25" fmla="*/ 86320 w 172441"/>
                <a:gd name="connsiteY25" fmla="*/ 218807 h 381049"/>
                <a:gd name="connsiteX26" fmla="*/ 86320 w 172441"/>
                <a:gd name="connsiteY26" fmla="*/ 256907 h 381049"/>
                <a:gd name="connsiteX27" fmla="*/ 86320 w 172441"/>
                <a:gd name="connsiteY27" fmla="*/ 295007 h 381049"/>
                <a:gd name="connsiteX28" fmla="*/ 91082 w 172441"/>
                <a:gd name="connsiteY28" fmla="*/ 328345 h 381049"/>
                <a:gd name="connsiteX29" fmla="*/ 102989 w 172441"/>
                <a:gd name="connsiteY29" fmla="*/ 359301 h 381049"/>
                <a:gd name="connsiteX30" fmla="*/ 119657 w 172441"/>
                <a:gd name="connsiteY30" fmla="*/ 378351 h 381049"/>
                <a:gd name="connsiteX31" fmla="*/ 152995 w 172441"/>
                <a:gd name="connsiteY31" fmla="*/ 378351 h 381049"/>
                <a:gd name="connsiteX32" fmla="*/ 172045 w 172441"/>
                <a:gd name="connsiteY32" fmla="*/ 361682 h 381049"/>
                <a:gd name="connsiteX33" fmla="*/ 164901 w 172441"/>
                <a:gd name="connsiteY33" fmla="*/ 335935 h 381049"/>
                <a:gd name="connsiteX34" fmla="*/ 152995 w 172441"/>
                <a:gd name="connsiteY34" fmla="*/ 321201 h 381049"/>
                <a:gd name="connsiteX35" fmla="*/ 145851 w 172441"/>
                <a:gd name="connsiteY35" fmla="*/ 292626 h 381049"/>
                <a:gd name="connsiteX36" fmla="*/ 141089 w 172441"/>
                <a:gd name="connsiteY36" fmla="*/ 252145 h 381049"/>
                <a:gd name="connsiteX37" fmla="*/ 139700 w 172441"/>
                <a:gd name="connsiteY37" fmla="*/ 221189 h 381049"/>
                <a:gd name="connsiteX38" fmla="*/ 143470 w 172441"/>
                <a:gd name="connsiteY38" fmla="*/ 185470 h 381049"/>
                <a:gd name="connsiteX39" fmla="*/ 147786 w 172441"/>
                <a:gd name="connsiteY39" fmla="*/ 147370 h 381049"/>
                <a:gd name="connsiteX40" fmla="*/ 152995 w 172441"/>
                <a:gd name="connsiteY40" fmla="*/ 92601 h 381049"/>
                <a:gd name="connsiteX41" fmla="*/ 149225 w 172441"/>
                <a:gd name="connsiteY41" fmla="*/ 53559 h 381049"/>
                <a:gd name="connsiteX42" fmla="*/ 100607 w 172441"/>
                <a:gd name="connsiteY42" fmla="*/ 2560 h 381049"/>
                <a:gd name="connsiteX0" fmla="*/ 100607 w 172441"/>
                <a:gd name="connsiteY0" fmla="*/ 2560 h 381049"/>
                <a:gd name="connsiteX1" fmla="*/ 53429 w 172441"/>
                <a:gd name="connsiteY1" fmla="*/ 9754 h 381049"/>
                <a:gd name="connsiteX2" fmla="*/ 26789 w 172441"/>
                <a:gd name="connsiteY2" fmla="*/ 28307 h 381049"/>
                <a:gd name="connsiteX3" fmla="*/ 10120 w 172441"/>
                <a:gd name="connsiteY3" fmla="*/ 64026 h 381049"/>
                <a:gd name="connsiteX4" fmla="*/ 5357 w 172441"/>
                <a:gd name="connsiteY4" fmla="*/ 97364 h 381049"/>
                <a:gd name="connsiteX5" fmla="*/ 5357 w 172441"/>
                <a:gd name="connsiteY5" fmla="*/ 154514 h 381049"/>
                <a:gd name="connsiteX6" fmla="*/ 5357 w 172441"/>
                <a:gd name="connsiteY6" fmla="*/ 202139 h 381049"/>
                <a:gd name="connsiteX7" fmla="*/ 595 w 172441"/>
                <a:gd name="connsiteY7" fmla="*/ 259289 h 381049"/>
                <a:gd name="connsiteX8" fmla="*/ 595 w 172441"/>
                <a:gd name="connsiteY8" fmla="*/ 311676 h 381049"/>
                <a:gd name="connsiteX9" fmla="*/ 5357 w 172441"/>
                <a:gd name="connsiteY9" fmla="*/ 352157 h 381049"/>
                <a:gd name="connsiteX10" fmla="*/ 17264 w 172441"/>
                <a:gd name="connsiteY10" fmla="*/ 378847 h 381049"/>
                <a:gd name="connsiteX11" fmla="*/ 45839 w 172441"/>
                <a:gd name="connsiteY11" fmla="*/ 378351 h 381049"/>
                <a:gd name="connsiteX12" fmla="*/ 62507 w 172441"/>
                <a:gd name="connsiteY12" fmla="*/ 368826 h 381049"/>
                <a:gd name="connsiteX13" fmla="*/ 67270 w 172441"/>
                <a:gd name="connsiteY13" fmla="*/ 347395 h 381049"/>
                <a:gd name="connsiteX14" fmla="*/ 57745 w 172441"/>
                <a:gd name="connsiteY14" fmla="*/ 318820 h 381049"/>
                <a:gd name="connsiteX15" fmla="*/ 57745 w 172441"/>
                <a:gd name="connsiteY15" fmla="*/ 283101 h 381049"/>
                <a:gd name="connsiteX16" fmla="*/ 62507 w 172441"/>
                <a:gd name="connsiteY16" fmla="*/ 259289 h 381049"/>
                <a:gd name="connsiteX17" fmla="*/ 67766 w 172441"/>
                <a:gd name="connsiteY17" fmla="*/ 228332 h 381049"/>
                <a:gd name="connsiteX18" fmla="*/ 64889 w 172441"/>
                <a:gd name="connsiteY18" fmla="*/ 185470 h 381049"/>
                <a:gd name="connsiteX19" fmla="*/ 62507 w 172441"/>
                <a:gd name="connsiteY19" fmla="*/ 140226 h 381049"/>
                <a:gd name="connsiteX20" fmla="*/ 62507 w 172441"/>
                <a:gd name="connsiteY20" fmla="*/ 104507 h 381049"/>
                <a:gd name="connsiteX21" fmla="*/ 79176 w 172441"/>
                <a:gd name="connsiteY21" fmla="*/ 90220 h 381049"/>
                <a:gd name="connsiteX22" fmla="*/ 95845 w 172441"/>
                <a:gd name="connsiteY22" fmla="*/ 104507 h 381049"/>
                <a:gd name="connsiteX23" fmla="*/ 88701 w 172441"/>
                <a:gd name="connsiteY23" fmla="*/ 137845 h 381049"/>
                <a:gd name="connsiteX24" fmla="*/ 88701 w 172441"/>
                <a:gd name="connsiteY24" fmla="*/ 178326 h 381049"/>
                <a:gd name="connsiteX25" fmla="*/ 86320 w 172441"/>
                <a:gd name="connsiteY25" fmla="*/ 218807 h 381049"/>
                <a:gd name="connsiteX26" fmla="*/ 86320 w 172441"/>
                <a:gd name="connsiteY26" fmla="*/ 256907 h 381049"/>
                <a:gd name="connsiteX27" fmla="*/ 86320 w 172441"/>
                <a:gd name="connsiteY27" fmla="*/ 295007 h 381049"/>
                <a:gd name="connsiteX28" fmla="*/ 91082 w 172441"/>
                <a:gd name="connsiteY28" fmla="*/ 328345 h 381049"/>
                <a:gd name="connsiteX29" fmla="*/ 102989 w 172441"/>
                <a:gd name="connsiteY29" fmla="*/ 359301 h 381049"/>
                <a:gd name="connsiteX30" fmla="*/ 119657 w 172441"/>
                <a:gd name="connsiteY30" fmla="*/ 378351 h 381049"/>
                <a:gd name="connsiteX31" fmla="*/ 152995 w 172441"/>
                <a:gd name="connsiteY31" fmla="*/ 378351 h 381049"/>
                <a:gd name="connsiteX32" fmla="*/ 172045 w 172441"/>
                <a:gd name="connsiteY32" fmla="*/ 361682 h 381049"/>
                <a:gd name="connsiteX33" fmla="*/ 164901 w 172441"/>
                <a:gd name="connsiteY33" fmla="*/ 335935 h 381049"/>
                <a:gd name="connsiteX34" fmla="*/ 152995 w 172441"/>
                <a:gd name="connsiteY34" fmla="*/ 321201 h 381049"/>
                <a:gd name="connsiteX35" fmla="*/ 145851 w 172441"/>
                <a:gd name="connsiteY35" fmla="*/ 292626 h 381049"/>
                <a:gd name="connsiteX36" fmla="*/ 141089 w 172441"/>
                <a:gd name="connsiteY36" fmla="*/ 252145 h 381049"/>
                <a:gd name="connsiteX37" fmla="*/ 139700 w 172441"/>
                <a:gd name="connsiteY37" fmla="*/ 221189 h 381049"/>
                <a:gd name="connsiteX38" fmla="*/ 143470 w 172441"/>
                <a:gd name="connsiteY38" fmla="*/ 185470 h 381049"/>
                <a:gd name="connsiteX39" fmla="*/ 147786 w 172441"/>
                <a:gd name="connsiteY39" fmla="*/ 147370 h 381049"/>
                <a:gd name="connsiteX40" fmla="*/ 152995 w 172441"/>
                <a:gd name="connsiteY40" fmla="*/ 92601 h 381049"/>
                <a:gd name="connsiteX41" fmla="*/ 149225 w 172441"/>
                <a:gd name="connsiteY41" fmla="*/ 53559 h 381049"/>
                <a:gd name="connsiteX42" fmla="*/ 100607 w 172441"/>
                <a:gd name="connsiteY42" fmla="*/ 2560 h 381049"/>
                <a:gd name="connsiteX0" fmla="*/ 100607 w 172441"/>
                <a:gd name="connsiteY0" fmla="*/ 2560 h 381049"/>
                <a:gd name="connsiteX1" fmla="*/ 53429 w 172441"/>
                <a:gd name="connsiteY1" fmla="*/ 9754 h 381049"/>
                <a:gd name="connsiteX2" fmla="*/ 26789 w 172441"/>
                <a:gd name="connsiteY2" fmla="*/ 28307 h 381049"/>
                <a:gd name="connsiteX3" fmla="*/ 10120 w 172441"/>
                <a:gd name="connsiteY3" fmla="*/ 64026 h 381049"/>
                <a:gd name="connsiteX4" fmla="*/ 5357 w 172441"/>
                <a:gd name="connsiteY4" fmla="*/ 97364 h 381049"/>
                <a:gd name="connsiteX5" fmla="*/ 5357 w 172441"/>
                <a:gd name="connsiteY5" fmla="*/ 154514 h 381049"/>
                <a:gd name="connsiteX6" fmla="*/ 5357 w 172441"/>
                <a:gd name="connsiteY6" fmla="*/ 202139 h 381049"/>
                <a:gd name="connsiteX7" fmla="*/ 595 w 172441"/>
                <a:gd name="connsiteY7" fmla="*/ 259289 h 381049"/>
                <a:gd name="connsiteX8" fmla="*/ 595 w 172441"/>
                <a:gd name="connsiteY8" fmla="*/ 311676 h 381049"/>
                <a:gd name="connsiteX9" fmla="*/ 5357 w 172441"/>
                <a:gd name="connsiteY9" fmla="*/ 352157 h 381049"/>
                <a:gd name="connsiteX10" fmla="*/ 17264 w 172441"/>
                <a:gd name="connsiteY10" fmla="*/ 378847 h 381049"/>
                <a:gd name="connsiteX11" fmla="*/ 45839 w 172441"/>
                <a:gd name="connsiteY11" fmla="*/ 378351 h 381049"/>
                <a:gd name="connsiteX12" fmla="*/ 62507 w 172441"/>
                <a:gd name="connsiteY12" fmla="*/ 368826 h 381049"/>
                <a:gd name="connsiteX13" fmla="*/ 67270 w 172441"/>
                <a:gd name="connsiteY13" fmla="*/ 347395 h 381049"/>
                <a:gd name="connsiteX14" fmla="*/ 57745 w 172441"/>
                <a:gd name="connsiteY14" fmla="*/ 318820 h 381049"/>
                <a:gd name="connsiteX15" fmla="*/ 57745 w 172441"/>
                <a:gd name="connsiteY15" fmla="*/ 283101 h 381049"/>
                <a:gd name="connsiteX16" fmla="*/ 62507 w 172441"/>
                <a:gd name="connsiteY16" fmla="*/ 259289 h 381049"/>
                <a:gd name="connsiteX17" fmla="*/ 67766 w 172441"/>
                <a:gd name="connsiteY17" fmla="*/ 228332 h 381049"/>
                <a:gd name="connsiteX18" fmla="*/ 64889 w 172441"/>
                <a:gd name="connsiteY18" fmla="*/ 185470 h 381049"/>
                <a:gd name="connsiteX19" fmla="*/ 62507 w 172441"/>
                <a:gd name="connsiteY19" fmla="*/ 140226 h 381049"/>
                <a:gd name="connsiteX20" fmla="*/ 62507 w 172441"/>
                <a:gd name="connsiteY20" fmla="*/ 104507 h 381049"/>
                <a:gd name="connsiteX21" fmla="*/ 79176 w 172441"/>
                <a:gd name="connsiteY21" fmla="*/ 90220 h 381049"/>
                <a:gd name="connsiteX22" fmla="*/ 95845 w 172441"/>
                <a:gd name="connsiteY22" fmla="*/ 104507 h 381049"/>
                <a:gd name="connsiteX23" fmla="*/ 91529 w 172441"/>
                <a:gd name="connsiteY23" fmla="*/ 137845 h 381049"/>
                <a:gd name="connsiteX24" fmla="*/ 88701 w 172441"/>
                <a:gd name="connsiteY24" fmla="*/ 178326 h 381049"/>
                <a:gd name="connsiteX25" fmla="*/ 86320 w 172441"/>
                <a:gd name="connsiteY25" fmla="*/ 218807 h 381049"/>
                <a:gd name="connsiteX26" fmla="*/ 86320 w 172441"/>
                <a:gd name="connsiteY26" fmla="*/ 256907 h 381049"/>
                <a:gd name="connsiteX27" fmla="*/ 86320 w 172441"/>
                <a:gd name="connsiteY27" fmla="*/ 295007 h 381049"/>
                <a:gd name="connsiteX28" fmla="*/ 91082 w 172441"/>
                <a:gd name="connsiteY28" fmla="*/ 328345 h 381049"/>
                <a:gd name="connsiteX29" fmla="*/ 102989 w 172441"/>
                <a:gd name="connsiteY29" fmla="*/ 359301 h 381049"/>
                <a:gd name="connsiteX30" fmla="*/ 119657 w 172441"/>
                <a:gd name="connsiteY30" fmla="*/ 378351 h 381049"/>
                <a:gd name="connsiteX31" fmla="*/ 152995 w 172441"/>
                <a:gd name="connsiteY31" fmla="*/ 378351 h 381049"/>
                <a:gd name="connsiteX32" fmla="*/ 172045 w 172441"/>
                <a:gd name="connsiteY32" fmla="*/ 361682 h 381049"/>
                <a:gd name="connsiteX33" fmla="*/ 164901 w 172441"/>
                <a:gd name="connsiteY33" fmla="*/ 335935 h 381049"/>
                <a:gd name="connsiteX34" fmla="*/ 152995 w 172441"/>
                <a:gd name="connsiteY34" fmla="*/ 321201 h 381049"/>
                <a:gd name="connsiteX35" fmla="*/ 145851 w 172441"/>
                <a:gd name="connsiteY35" fmla="*/ 292626 h 381049"/>
                <a:gd name="connsiteX36" fmla="*/ 141089 w 172441"/>
                <a:gd name="connsiteY36" fmla="*/ 252145 h 381049"/>
                <a:gd name="connsiteX37" fmla="*/ 139700 w 172441"/>
                <a:gd name="connsiteY37" fmla="*/ 221189 h 381049"/>
                <a:gd name="connsiteX38" fmla="*/ 143470 w 172441"/>
                <a:gd name="connsiteY38" fmla="*/ 185470 h 381049"/>
                <a:gd name="connsiteX39" fmla="*/ 147786 w 172441"/>
                <a:gd name="connsiteY39" fmla="*/ 147370 h 381049"/>
                <a:gd name="connsiteX40" fmla="*/ 152995 w 172441"/>
                <a:gd name="connsiteY40" fmla="*/ 92601 h 381049"/>
                <a:gd name="connsiteX41" fmla="*/ 149225 w 172441"/>
                <a:gd name="connsiteY41" fmla="*/ 53559 h 381049"/>
                <a:gd name="connsiteX42" fmla="*/ 100607 w 172441"/>
                <a:gd name="connsiteY42" fmla="*/ 2560 h 381049"/>
                <a:gd name="connsiteX0" fmla="*/ 100607 w 172441"/>
                <a:gd name="connsiteY0" fmla="*/ 3028 h 381517"/>
                <a:gd name="connsiteX1" fmla="*/ 56257 w 172441"/>
                <a:gd name="connsiteY1" fmla="*/ 8337 h 381517"/>
                <a:gd name="connsiteX2" fmla="*/ 26789 w 172441"/>
                <a:gd name="connsiteY2" fmla="*/ 28775 h 381517"/>
                <a:gd name="connsiteX3" fmla="*/ 10120 w 172441"/>
                <a:gd name="connsiteY3" fmla="*/ 64494 h 381517"/>
                <a:gd name="connsiteX4" fmla="*/ 5357 w 172441"/>
                <a:gd name="connsiteY4" fmla="*/ 97832 h 381517"/>
                <a:gd name="connsiteX5" fmla="*/ 5357 w 172441"/>
                <a:gd name="connsiteY5" fmla="*/ 154982 h 381517"/>
                <a:gd name="connsiteX6" fmla="*/ 5357 w 172441"/>
                <a:gd name="connsiteY6" fmla="*/ 202607 h 381517"/>
                <a:gd name="connsiteX7" fmla="*/ 595 w 172441"/>
                <a:gd name="connsiteY7" fmla="*/ 259757 h 381517"/>
                <a:gd name="connsiteX8" fmla="*/ 595 w 172441"/>
                <a:gd name="connsiteY8" fmla="*/ 312144 h 381517"/>
                <a:gd name="connsiteX9" fmla="*/ 5357 w 172441"/>
                <a:gd name="connsiteY9" fmla="*/ 352625 h 381517"/>
                <a:gd name="connsiteX10" fmla="*/ 17264 w 172441"/>
                <a:gd name="connsiteY10" fmla="*/ 379315 h 381517"/>
                <a:gd name="connsiteX11" fmla="*/ 45839 w 172441"/>
                <a:gd name="connsiteY11" fmla="*/ 378819 h 381517"/>
                <a:gd name="connsiteX12" fmla="*/ 62507 w 172441"/>
                <a:gd name="connsiteY12" fmla="*/ 369294 h 381517"/>
                <a:gd name="connsiteX13" fmla="*/ 67270 w 172441"/>
                <a:gd name="connsiteY13" fmla="*/ 347863 h 381517"/>
                <a:gd name="connsiteX14" fmla="*/ 57745 w 172441"/>
                <a:gd name="connsiteY14" fmla="*/ 319288 h 381517"/>
                <a:gd name="connsiteX15" fmla="*/ 57745 w 172441"/>
                <a:gd name="connsiteY15" fmla="*/ 283569 h 381517"/>
                <a:gd name="connsiteX16" fmla="*/ 62507 w 172441"/>
                <a:gd name="connsiteY16" fmla="*/ 259757 h 381517"/>
                <a:gd name="connsiteX17" fmla="*/ 67766 w 172441"/>
                <a:gd name="connsiteY17" fmla="*/ 228800 h 381517"/>
                <a:gd name="connsiteX18" fmla="*/ 64889 w 172441"/>
                <a:gd name="connsiteY18" fmla="*/ 185938 h 381517"/>
                <a:gd name="connsiteX19" fmla="*/ 62507 w 172441"/>
                <a:gd name="connsiteY19" fmla="*/ 140694 h 381517"/>
                <a:gd name="connsiteX20" fmla="*/ 62507 w 172441"/>
                <a:gd name="connsiteY20" fmla="*/ 104975 h 381517"/>
                <a:gd name="connsiteX21" fmla="*/ 79176 w 172441"/>
                <a:gd name="connsiteY21" fmla="*/ 90688 h 381517"/>
                <a:gd name="connsiteX22" fmla="*/ 95845 w 172441"/>
                <a:gd name="connsiteY22" fmla="*/ 104975 h 381517"/>
                <a:gd name="connsiteX23" fmla="*/ 91529 w 172441"/>
                <a:gd name="connsiteY23" fmla="*/ 138313 h 381517"/>
                <a:gd name="connsiteX24" fmla="*/ 88701 w 172441"/>
                <a:gd name="connsiteY24" fmla="*/ 178794 h 381517"/>
                <a:gd name="connsiteX25" fmla="*/ 86320 w 172441"/>
                <a:gd name="connsiteY25" fmla="*/ 219275 h 381517"/>
                <a:gd name="connsiteX26" fmla="*/ 86320 w 172441"/>
                <a:gd name="connsiteY26" fmla="*/ 257375 h 381517"/>
                <a:gd name="connsiteX27" fmla="*/ 86320 w 172441"/>
                <a:gd name="connsiteY27" fmla="*/ 295475 h 381517"/>
                <a:gd name="connsiteX28" fmla="*/ 91082 w 172441"/>
                <a:gd name="connsiteY28" fmla="*/ 328813 h 381517"/>
                <a:gd name="connsiteX29" fmla="*/ 102989 w 172441"/>
                <a:gd name="connsiteY29" fmla="*/ 359769 h 381517"/>
                <a:gd name="connsiteX30" fmla="*/ 119657 w 172441"/>
                <a:gd name="connsiteY30" fmla="*/ 378819 h 381517"/>
                <a:gd name="connsiteX31" fmla="*/ 152995 w 172441"/>
                <a:gd name="connsiteY31" fmla="*/ 378819 h 381517"/>
                <a:gd name="connsiteX32" fmla="*/ 172045 w 172441"/>
                <a:gd name="connsiteY32" fmla="*/ 362150 h 381517"/>
                <a:gd name="connsiteX33" fmla="*/ 164901 w 172441"/>
                <a:gd name="connsiteY33" fmla="*/ 336403 h 381517"/>
                <a:gd name="connsiteX34" fmla="*/ 152995 w 172441"/>
                <a:gd name="connsiteY34" fmla="*/ 321669 h 381517"/>
                <a:gd name="connsiteX35" fmla="*/ 145851 w 172441"/>
                <a:gd name="connsiteY35" fmla="*/ 293094 h 381517"/>
                <a:gd name="connsiteX36" fmla="*/ 141089 w 172441"/>
                <a:gd name="connsiteY36" fmla="*/ 252613 h 381517"/>
                <a:gd name="connsiteX37" fmla="*/ 139700 w 172441"/>
                <a:gd name="connsiteY37" fmla="*/ 221657 h 381517"/>
                <a:gd name="connsiteX38" fmla="*/ 143470 w 172441"/>
                <a:gd name="connsiteY38" fmla="*/ 185938 h 381517"/>
                <a:gd name="connsiteX39" fmla="*/ 147786 w 172441"/>
                <a:gd name="connsiteY39" fmla="*/ 147838 h 381517"/>
                <a:gd name="connsiteX40" fmla="*/ 152995 w 172441"/>
                <a:gd name="connsiteY40" fmla="*/ 93069 h 381517"/>
                <a:gd name="connsiteX41" fmla="*/ 149225 w 172441"/>
                <a:gd name="connsiteY41" fmla="*/ 54027 h 381517"/>
                <a:gd name="connsiteX42" fmla="*/ 100607 w 172441"/>
                <a:gd name="connsiteY42" fmla="*/ 3028 h 381517"/>
                <a:gd name="connsiteX0" fmla="*/ 100607 w 172441"/>
                <a:gd name="connsiteY0" fmla="*/ 1750 h 380239"/>
                <a:gd name="connsiteX1" fmla="*/ 56257 w 172441"/>
                <a:gd name="connsiteY1" fmla="*/ 7059 h 380239"/>
                <a:gd name="connsiteX2" fmla="*/ 26789 w 172441"/>
                <a:gd name="connsiteY2" fmla="*/ 27497 h 380239"/>
                <a:gd name="connsiteX3" fmla="*/ 10120 w 172441"/>
                <a:gd name="connsiteY3" fmla="*/ 63216 h 380239"/>
                <a:gd name="connsiteX4" fmla="*/ 5357 w 172441"/>
                <a:gd name="connsiteY4" fmla="*/ 96554 h 380239"/>
                <a:gd name="connsiteX5" fmla="*/ 5357 w 172441"/>
                <a:gd name="connsiteY5" fmla="*/ 153704 h 380239"/>
                <a:gd name="connsiteX6" fmla="*/ 5357 w 172441"/>
                <a:gd name="connsiteY6" fmla="*/ 201329 h 380239"/>
                <a:gd name="connsiteX7" fmla="*/ 595 w 172441"/>
                <a:gd name="connsiteY7" fmla="*/ 258479 h 380239"/>
                <a:gd name="connsiteX8" fmla="*/ 595 w 172441"/>
                <a:gd name="connsiteY8" fmla="*/ 310866 h 380239"/>
                <a:gd name="connsiteX9" fmla="*/ 5357 w 172441"/>
                <a:gd name="connsiteY9" fmla="*/ 351347 h 380239"/>
                <a:gd name="connsiteX10" fmla="*/ 17264 w 172441"/>
                <a:gd name="connsiteY10" fmla="*/ 378037 h 380239"/>
                <a:gd name="connsiteX11" fmla="*/ 45839 w 172441"/>
                <a:gd name="connsiteY11" fmla="*/ 377541 h 380239"/>
                <a:gd name="connsiteX12" fmla="*/ 62507 w 172441"/>
                <a:gd name="connsiteY12" fmla="*/ 368016 h 380239"/>
                <a:gd name="connsiteX13" fmla="*/ 67270 w 172441"/>
                <a:gd name="connsiteY13" fmla="*/ 346585 h 380239"/>
                <a:gd name="connsiteX14" fmla="*/ 57745 w 172441"/>
                <a:gd name="connsiteY14" fmla="*/ 318010 h 380239"/>
                <a:gd name="connsiteX15" fmla="*/ 57745 w 172441"/>
                <a:gd name="connsiteY15" fmla="*/ 282291 h 380239"/>
                <a:gd name="connsiteX16" fmla="*/ 62507 w 172441"/>
                <a:gd name="connsiteY16" fmla="*/ 258479 h 380239"/>
                <a:gd name="connsiteX17" fmla="*/ 67766 w 172441"/>
                <a:gd name="connsiteY17" fmla="*/ 227522 h 380239"/>
                <a:gd name="connsiteX18" fmla="*/ 64889 w 172441"/>
                <a:gd name="connsiteY18" fmla="*/ 184660 h 380239"/>
                <a:gd name="connsiteX19" fmla="*/ 62507 w 172441"/>
                <a:gd name="connsiteY19" fmla="*/ 139416 h 380239"/>
                <a:gd name="connsiteX20" fmla="*/ 62507 w 172441"/>
                <a:gd name="connsiteY20" fmla="*/ 103697 h 380239"/>
                <a:gd name="connsiteX21" fmla="*/ 79176 w 172441"/>
                <a:gd name="connsiteY21" fmla="*/ 89410 h 380239"/>
                <a:gd name="connsiteX22" fmla="*/ 95845 w 172441"/>
                <a:gd name="connsiteY22" fmla="*/ 103697 h 380239"/>
                <a:gd name="connsiteX23" fmla="*/ 91529 w 172441"/>
                <a:gd name="connsiteY23" fmla="*/ 137035 h 380239"/>
                <a:gd name="connsiteX24" fmla="*/ 88701 w 172441"/>
                <a:gd name="connsiteY24" fmla="*/ 177516 h 380239"/>
                <a:gd name="connsiteX25" fmla="*/ 86320 w 172441"/>
                <a:gd name="connsiteY25" fmla="*/ 217997 h 380239"/>
                <a:gd name="connsiteX26" fmla="*/ 86320 w 172441"/>
                <a:gd name="connsiteY26" fmla="*/ 256097 h 380239"/>
                <a:gd name="connsiteX27" fmla="*/ 86320 w 172441"/>
                <a:gd name="connsiteY27" fmla="*/ 294197 h 380239"/>
                <a:gd name="connsiteX28" fmla="*/ 91082 w 172441"/>
                <a:gd name="connsiteY28" fmla="*/ 327535 h 380239"/>
                <a:gd name="connsiteX29" fmla="*/ 102989 w 172441"/>
                <a:gd name="connsiteY29" fmla="*/ 358491 h 380239"/>
                <a:gd name="connsiteX30" fmla="*/ 119657 w 172441"/>
                <a:gd name="connsiteY30" fmla="*/ 377541 h 380239"/>
                <a:gd name="connsiteX31" fmla="*/ 152995 w 172441"/>
                <a:gd name="connsiteY31" fmla="*/ 377541 h 380239"/>
                <a:gd name="connsiteX32" fmla="*/ 172045 w 172441"/>
                <a:gd name="connsiteY32" fmla="*/ 360872 h 380239"/>
                <a:gd name="connsiteX33" fmla="*/ 164901 w 172441"/>
                <a:gd name="connsiteY33" fmla="*/ 335125 h 380239"/>
                <a:gd name="connsiteX34" fmla="*/ 152995 w 172441"/>
                <a:gd name="connsiteY34" fmla="*/ 320391 h 380239"/>
                <a:gd name="connsiteX35" fmla="*/ 145851 w 172441"/>
                <a:gd name="connsiteY35" fmla="*/ 291816 h 380239"/>
                <a:gd name="connsiteX36" fmla="*/ 141089 w 172441"/>
                <a:gd name="connsiteY36" fmla="*/ 251335 h 380239"/>
                <a:gd name="connsiteX37" fmla="*/ 139700 w 172441"/>
                <a:gd name="connsiteY37" fmla="*/ 220379 h 380239"/>
                <a:gd name="connsiteX38" fmla="*/ 143470 w 172441"/>
                <a:gd name="connsiteY38" fmla="*/ 184660 h 380239"/>
                <a:gd name="connsiteX39" fmla="*/ 147786 w 172441"/>
                <a:gd name="connsiteY39" fmla="*/ 146560 h 380239"/>
                <a:gd name="connsiteX40" fmla="*/ 152995 w 172441"/>
                <a:gd name="connsiteY40" fmla="*/ 91791 h 380239"/>
                <a:gd name="connsiteX41" fmla="*/ 146701 w 172441"/>
                <a:gd name="connsiteY41" fmla="*/ 35085 h 380239"/>
                <a:gd name="connsiteX42" fmla="*/ 100607 w 172441"/>
                <a:gd name="connsiteY42" fmla="*/ 1750 h 380239"/>
                <a:gd name="connsiteX0" fmla="*/ 100607 w 172441"/>
                <a:gd name="connsiteY0" fmla="*/ 1627 h 380116"/>
                <a:gd name="connsiteX1" fmla="*/ 56257 w 172441"/>
                <a:gd name="connsiteY1" fmla="*/ 6936 h 380116"/>
                <a:gd name="connsiteX2" fmla="*/ 26789 w 172441"/>
                <a:gd name="connsiteY2" fmla="*/ 22326 h 380116"/>
                <a:gd name="connsiteX3" fmla="*/ 10120 w 172441"/>
                <a:gd name="connsiteY3" fmla="*/ 63093 h 380116"/>
                <a:gd name="connsiteX4" fmla="*/ 5357 w 172441"/>
                <a:gd name="connsiteY4" fmla="*/ 96431 h 380116"/>
                <a:gd name="connsiteX5" fmla="*/ 5357 w 172441"/>
                <a:gd name="connsiteY5" fmla="*/ 153581 h 380116"/>
                <a:gd name="connsiteX6" fmla="*/ 5357 w 172441"/>
                <a:gd name="connsiteY6" fmla="*/ 201206 h 380116"/>
                <a:gd name="connsiteX7" fmla="*/ 595 w 172441"/>
                <a:gd name="connsiteY7" fmla="*/ 258356 h 380116"/>
                <a:gd name="connsiteX8" fmla="*/ 595 w 172441"/>
                <a:gd name="connsiteY8" fmla="*/ 310743 h 380116"/>
                <a:gd name="connsiteX9" fmla="*/ 5357 w 172441"/>
                <a:gd name="connsiteY9" fmla="*/ 351224 h 380116"/>
                <a:gd name="connsiteX10" fmla="*/ 17264 w 172441"/>
                <a:gd name="connsiteY10" fmla="*/ 377914 h 380116"/>
                <a:gd name="connsiteX11" fmla="*/ 45839 w 172441"/>
                <a:gd name="connsiteY11" fmla="*/ 377418 h 380116"/>
                <a:gd name="connsiteX12" fmla="*/ 62507 w 172441"/>
                <a:gd name="connsiteY12" fmla="*/ 367893 h 380116"/>
                <a:gd name="connsiteX13" fmla="*/ 67270 w 172441"/>
                <a:gd name="connsiteY13" fmla="*/ 346462 h 380116"/>
                <a:gd name="connsiteX14" fmla="*/ 57745 w 172441"/>
                <a:gd name="connsiteY14" fmla="*/ 317887 h 380116"/>
                <a:gd name="connsiteX15" fmla="*/ 57745 w 172441"/>
                <a:gd name="connsiteY15" fmla="*/ 282168 h 380116"/>
                <a:gd name="connsiteX16" fmla="*/ 62507 w 172441"/>
                <a:gd name="connsiteY16" fmla="*/ 258356 h 380116"/>
                <a:gd name="connsiteX17" fmla="*/ 67766 w 172441"/>
                <a:gd name="connsiteY17" fmla="*/ 227399 h 380116"/>
                <a:gd name="connsiteX18" fmla="*/ 64889 w 172441"/>
                <a:gd name="connsiteY18" fmla="*/ 184537 h 380116"/>
                <a:gd name="connsiteX19" fmla="*/ 62507 w 172441"/>
                <a:gd name="connsiteY19" fmla="*/ 139293 h 380116"/>
                <a:gd name="connsiteX20" fmla="*/ 62507 w 172441"/>
                <a:gd name="connsiteY20" fmla="*/ 103574 h 380116"/>
                <a:gd name="connsiteX21" fmla="*/ 79176 w 172441"/>
                <a:gd name="connsiteY21" fmla="*/ 89287 h 380116"/>
                <a:gd name="connsiteX22" fmla="*/ 95845 w 172441"/>
                <a:gd name="connsiteY22" fmla="*/ 103574 h 380116"/>
                <a:gd name="connsiteX23" fmla="*/ 91529 w 172441"/>
                <a:gd name="connsiteY23" fmla="*/ 136912 h 380116"/>
                <a:gd name="connsiteX24" fmla="*/ 88701 w 172441"/>
                <a:gd name="connsiteY24" fmla="*/ 177393 h 380116"/>
                <a:gd name="connsiteX25" fmla="*/ 86320 w 172441"/>
                <a:gd name="connsiteY25" fmla="*/ 217874 h 380116"/>
                <a:gd name="connsiteX26" fmla="*/ 86320 w 172441"/>
                <a:gd name="connsiteY26" fmla="*/ 255974 h 380116"/>
                <a:gd name="connsiteX27" fmla="*/ 86320 w 172441"/>
                <a:gd name="connsiteY27" fmla="*/ 294074 h 380116"/>
                <a:gd name="connsiteX28" fmla="*/ 91082 w 172441"/>
                <a:gd name="connsiteY28" fmla="*/ 327412 h 380116"/>
                <a:gd name="connsiteX29" fmla="*/ 102989 w 172441"/>
                <a:gd name="connsiteY29" fmla="*/ 358368 h 380116"/>
                <a:gd name="connsiteX30" fmla="*/ 119657 w 172441"/>
                <a:gd name="connsiteY30" fmla="*/ 377418 h 380116"/>
                <a:gd name="connsiteX31" fmla="*/ 152995 w 172441"/>
                <a:gd name="connsiteY31" fmla="*/ 377418 h 380116"/>
                <a:gd name="connsiteX32" fmla="*/ 172045 w 172441"/>
                <a:gd name="connsiteY32" fmla="*/ 360749 h 380116"/>
                <a:gd name="connsiteX33" fmla="*/ 164901 w 172441"/>
                <a:gd name="connsiteY33" fmla="*/ 335002 h 380116"/>
                <a:gd name="connsiteX34" fmla="*/ 152995 w 172441"/>
                <a:gd name="connsiteY34" fmla="*/ 320268 h 380116"/>
                <a:gd name="connsiteX35" fmla="*/ 145851 w 172441"/>
                <a:gd name="connsiteY35" fmla="*/ 291693 h 380116"/>
                <a:gd name="connsiteX36" fmla="*/ 141089 w 172441"/>
                <a:gd name="connsiteY36" fmla="*/ 251212 h 380116"/>
                <a:gd name="connsiteX37" fmla="*/ 139700 w 172441"/>
                <a:gd name="connsiteY37" fmla="*/ 220256 h 380116"/>
                <a:gd name="connsiteX38" fmla="*/ 143470 w 172441"/>
                <a:gd name="connsiteY38" fmla="*/ 184537 h 380116"/>
                <a:gd name="connsiteX39" fmla="*/ 147786 w 172441"/>
                <a:gd name="connsiteY39" fmla="*/ 146437 h 380116"/>
                <a:gd name="connsiteX40" fmla="*/ 152995 w 172441"/>
                <a:gd name="connsiteY40" fmla="*/ 91668 h 380116"/>
                <a:gd name="connsiteX41" fmla="*/ 146701 w 172441"/>
                <a:gd name="connsiteY41" fmla="*/ 34962 h 380116"/>
                <a:gd name="connsiteX42" fmla="*/ 100607 w 172441"/>
                <a:gd name="connsiteY42" fmla="*/ 1627 h 3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2441" h="380116">
                  <a:moveTo>
                    <a:pt x="100607" y="1627"/>
                  </a:moveTo>
                  <a:cubicBezTo>
                    <a:pt x="85533" y="-3044"/>
                    <a:pt x="68560" y="3486"/>
                    <a:pt x="56257" y="6936"/>
                  </a:cubicBezTo>
                  <a:cubicBezTo>
                    <a:pt x="43954" y="10386"/>
                    <a:pt x="34479" y="12967"/>
                    <a:pt x="26789" y="22326"/>
                  </a:cubicBezTo>
                  <a:cubicBezTo>
                    <a:pt x="19100" y="31686"/>
                    <a:pt x="13692" y="50742"/>
                    <a:pt x="10120" y="63093"/>
                  </a:cubicBezTo>
                  <a:cubicBezTo>
                    <a:pt x="6548" y="75444"/>
                    <a:pt x="6151" y="81350"/>
                    <a:pt x="5357" y="96431"/>
                  </a:cubicBezTo>
                  <a:cubicBezTo>
                    <a:pt x="4563" y="111512"/>
                    <a:pt x="5357" y="153581"/>
                    <a:pt x="5357" y="153581"/>
                  </a:cubicBezTo>
                  <a:cubicBezTo>
                    <a:pt x="5357" y="171043"/>
                    <a:pt x="6151" y="183744"/>
                    <a:pt x="5357" y="201206"/>
                  </a:cubicBezTo>
                  <a:cubicBezTo>
                    <a:pt x="4563" y="218668"/>
                    <a:pt x="1389" y="240100"/>
                    <a:pt x="595" y="258356"/>
                  </a:cubicBezTo>
                  <a:cubicBezTo>
                    <a:pt x="-199" y="276612"/>
                    <a:pt x="-199" y="295265"/>
                    <a:pt x="595" y="310743"/>
                  </a:cubicBezTo>
                  <a:cubicBezTo>
                    <a:pt x="1389" y="326221"/>
                    <a:pt x="2579" y="340029"/>
                    <a:pt x="5357" y="351224"/>
                  </a:cubicBezTo>
                  <a:cubicBezTo>
                    <a:pt x="8135" y="362419"/>
                    <a:pt x="10517" y="373548"/>
                    <a:pt x="17264" y="377914"/>
                  </a:cubicBezTo>
                  <a:cubicBezTo>
                    <a:pt x="24011" y="382280"/>
                    <a:pt x="38299" y="379088"/>
                    <a:pt x="45839" y="377418"/>
                  </a:cubicBezTo>
                  <a:cubicBezTo>
                    <a:pt x="53380" y="375748"/>
                    <a:pt x="58935" y="373052"/>
                    <a:pt x="62507" y="367893"/>
                  </a:cubicBezTo>
                  <a:cubicBezTo>
                    <a:pt x="66079" y="362734"/>
                    <a:pt x="68064" y="354796"/>
                    <a:pt x="67270" y="346462"/>
                  </a:cubicBezTo>
                  <a:cubicBezTo>
                    <a:pt x="66476" y="338128"/>
                    <a:pt x="59332" y="328603"/>
                    <a:pt x="57745" y="317887"/>
                  </a:cubicBezTo>
                  <a:cubicBezTo>
                    <a:pt x="56158" y="307171"/>
                    <a:pt x="56951" y="292090"/>
                    <a:pt x="57745" y="282168"/>
                  </a:cubicBezTo>
                  <a:cubicBezTo>
                    <a:pt x="58539" y="272246"/>
                    <a:pt x="60837" y="267484"/>
                    <a:pt x="62507" y="258356"/>
                  </a:cubicBezTo>
                  <a:cubicBezTo>
                    <a:pt x="64177" y="249228"/>
                    <a:pt x="67369" y="239702"/>
                    <a:pt x="67766" y="227399"/>
                  </a:cubicBezTo>
                  <a:cubicBezTo>
                    <a:pt x="68163" y="215096"/>
                    <a:pt x="65765" y="199221"/>
                    <a:pt x="64889" y="184537"/>
                  </a:cubicBezTo>
                  <a:cubicBezTo>
                    <a:pt x="64013" y="169853"/>
                    <a:pt x="62904" y="152787"/>
                    <a:pt x="62507" y="139293"/>
                  </a:cubicBezTo>
                  <a:cubicBezTo>
                    <a:pt x="62110" y="125799"/>
                    <a:pt x="59729" y="111908"/>
                    <a:pt x="62507" y="103574"/>
                  </a:cubicBezTo>
                  <a:cubicBezTo>
                    <a:pt x="65285" y="95240"/>
                    <a:pt x="73620" y="89287"/>
                    <a:pt x="79176" y="89287"/>
                  </a:cubicBezTo>
                  <a:cubicBezTo>
                    <a:pt x="84732" y="89287"/>
                    <a:pt x="93786" y="95637"/>
                    <a:pt x="95845" y="103574"/>
                  </a:cubicBezTo>
                  <a:cubicBezTo>
                    <a:pt x="97904" y="111512"/>
                    <a:pt x="92720" y="124609"/>
                    <a:pt x="91529" y="136912"/>
                  </a:cubicBezTo>
                  <a:cubicBezTo>
                    <a:pt x="90338" y="149215"/>
                    <a:pt x="89569" y="163899"/>
                    <a:pt x="88701" y="177393"/>
                  </a:cubicBezTo>
                  <a:cubicBezTo>
                    <a:pt x="87833" y="190887"/>
                    <a:pt x="86717" y="204777"/>
                    <a:pt x="86320" y="217874"/>
                  </a:cubicBezTo>
                  <a:cubicBezTo>
                    <a:pt x="85923" y="230971"/>
                    <a:pt x="86320" y="255974"/>
                    <a:pt x="86320" y="255974"/>
                  </a:cubicBezTo>
                  <a:cubicBezTo>
                    <a:pt x="86320" y="268674"/>
                    <a:pt x="85526" y="282168"/>
                    <a:pt x="86320" y="294074"/>
                  </a:cubicBezTo>
                  <a:cubicBezTo>
                    <a:pt x="87114" y="305980"/>
                    <a:pt x="88304" y="316696"/>
                    <a:pt x="91082" y="327412"/>
                  </a:cubicBezTo>
                  <a:cubicBezTo>
                    <a:pt x="93860" y="338128"/>
                    <a:pt x="98227" y="350034"/>
                    <a:pt x="102989" y="358368"/>
                  </a:cubicBezTo>
                  <a:cubicBezTo>
                    <a:pt x="107751" y="366702"/>
                    <a:pt x="111323" y="374243"/>
                    <a:pt x="119657" y="377418"/>
                  </a:cubicBezTo>
                  <a:cubicBezTo>
                    <a:pt x="127991" y="380593"/>
                    <a:pt x="144264" y="380196"/>
                    <a:pt x="152995" y="377418"/>
                  </a:cubicBezTo>
                  <a:cubicBezTo>
                    <a:pt x="161726" y="374640"/>
                    <a:pt x="170061" y="367818"/>
                    <a:pt x="172045" y="360749"/>
                  </a:cubicBezTo>
                  <a:cubicBezTo>
                    <a:pt x="174029" y="353680"/>
                    <a:pt x="168076" y="341749"/>
                    <a:pt x="164901" y="335002"/>
                  </a:cubicBezTo>
                  <a:cubicBezTo>
                    <a:pt x="161726" y="328255"/>
                    <a:pt x="156170" y="327486"/>
                    <a:pt x="152995" y="320268"/>
                  </a:cubicBezTo>
                  <a:cubicBezTo>
                    <a:pt x="149820" y="313050"/>
                    <a:pt x="147835" y="303202"/>
                    <a:pt x="145851" y="291693"/>
                  </a:cubicBezTo>
                  <a:cubicBezTo>
                    <a:pt x="143867" y="280184"/>
                    <a:pt x="142114" y="263118"/>
                    <a:pt x="141089" y="251212"/>
                  </a:cubicBezTo>
                  <a:cubicBezTo>
                    <a:pt x="140064" y="239306"/>
                    <a:pt x="139303" y="231368"/>
                    <a:pt x="139700" y="220256"/>
                  </a:cubicBezTo>
                  <a:cubicBezTo>
                    <a:pt x="140097" y="209144"/>
                    <a:pt x="142122" y="196840"/>
                    <a:pt x="143470" y="184537"/>
                  </a:cubicBezTo>
                  <a:cubicBezTo>
                    <a:pt x="144818" y="172234"/>
                    <a:pt x="146199" y="161915"/>
                    <a:pt x="147786" y="146437"/>
                  </a:cubicBezTo>
                  <a:cubicBezTo>
                    <a:pt x="149374" y="130959"/>
                    <a:pt x="152598" y="107146"/>
                    <a:pt x="152995" y="91668"/>
                  </a:cubicBezTo>
                  <a:cubicBezTo>
                    <a:pt x="153392" y="76190"/>
                    <a:pt x="155432" y="49969"/>
                    <a:pt x="146701" y="34962"/>
                  </a:cubicBezTo>
                  <a:cubicBezTo>
                    <a:pt x="137970" y="19955"/>
                    <a:pt x="115681" y="6298"/>
                    <a:pt x="100607" y="1627"/>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822" name="任意多边形 576">
              <a:extLst>
                <a:ext uri="{FF2B5EF4-FFF2-40B4-BE49-F238E27FC236}">
                  <a16:creationId xmlns:a16="http://schemas.microsoft.com/office/drawing/2014/main" id="{4B1511CA-E250-1873-C995-5BD3C9722DAC}"/>
                </a:ext>
              </a:extLst>
            </p:cNvPr>
            <p:cNvSpPr>
              <a:spLocks noChangeAspect="1"/>
            </p:cNvSpPr>
            <p:nvPr/>
          </p:nvSpPr>
          <p:spPr>
            <a:xfrm rot="5400000" flipV="1">
              <a:off x="11054500" y="5031994"/>
              <a:ext cx="112698" cy="252026"/>
            </a:xfrm>
            <a:custGeom>
              <a:avLst/>
              <a:gdLst>
                <a:gd name="connsiteX0" fmla="*/ 74228 w 162545"/>
                <a:gd name="connsiteY0" fmla="*/ 248 h 363358"/>
                <a:gd name="connsiteX1" fmla="*/ 26603 w 162545"/>
                <a:gd name="connsiteY1" fmla="*/ 28823 h 363358"/>
                <a:gd name="connsiteX2" fmla="*/ 9934 w 162545"/>
                <a:gd name="connsiteY2" fmla="*/ 69304 h 363358"/>
                <a:gd name="connsiteX3" fmla="*/ 2791 w 162545"/>
                <a:gd name="connsiteY3" fmla="*/ 102641 h 363358"/>
                <a:gd name="connsiteX4" fmla="*/ 2791 w 162545"/>
                <a:gd name="connsiteY4" fmla="*/ 124073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993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726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726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8576 w 162545"/>
                <a:gd name="connsiteY17" fmla="*/ 240464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03 h 363313"/>
                <a:gd name="connsiteX1" fmla="*/ 26603 w 162545"/>
                <a:gd name="connsiteY1" fmla="*/ 28778 h 363313"/>
                <a:gd name="connsiteX2" fmla="*/ 7264 w 162545"/>
                <a:gd name="connsiteY2" fmla="*/ 69259 h 363313"/>
                <a:gd name="connsiteX3" fmla="*/ 2791 w 162545"/>
                <a:gd name="connsiteY3" fmla="*/ 102596 h 363313"/>
                <a:gd name="connsiteX4" fmla="*/ 4571 w 162545"/>
                <a:gd name="connsiteY4" fmla="*/ 123137 h 363313"/>
                <a:gd name="connsiteX5" fmla="*/ 9934 w 162545"/>
                <a:gd name="connsiteY5" fmla="*/ 145459 h 363313"/>
                <a:gd name="connsiteX6" fmla="*/ 17078 w 162545"/>
                <a:gd name="connsiteY6" fmla="*/ 183559 h 363313"/>
                <a:gd name="connsiteX7" fmla="*/ 9934 w 162545"/>
                <a:gd name="connsiteY7" fmla="*/ 214515 h 363313"/>
                <a:gd name="connsiteX8" fmla="*/ 409 w 162545"/>
                <a:gd name="connsiteY8" fmla="*/ 264521 h 363313"/>
                <a:gd name="connsiteX9" fmla="*/ 2791 w 162545"/>
                <a:gd name="connsiteY9" fmla="*/ 305003 h 363313"/>
                <a:gd name="connsiteX10" fmla="*/ 12316 w 162545"/>
                <a:gd name="connsiteY10" fmla="*/ 343103 h 363313"/>
                <a:gd name="connsiteX11" fmla="*/ 28984 w 162545"/>
                <a:gd name="connsiteY11" fmla="*/ 362153 h 363313"/>
                <a:gd name="connsiteX12" fmla="*/ 52797 w 162545"/>
                <a:gd name="connsiteY12" fmla="*/ 359771 h 363313"/>
                <a:gd name="connsiteX13" fmla="*/ 71847 w 162545"/>
                <a:gd name="connsiteY13" fmla="*/ 347865 h 363313"/>
                <a:gd name="connsiteX14" fmla="*/ 67084 w 162545"/>
                <a:gd name="connsiteY14" fmla="*/ 316909 h 363313"/>
                <a:gd name="connsiteX15" fmla="*/ 62322 w 162545"/>
                <a:gd name="connsiteY15" fmla="*/ 295478 h 363313"/>
                <a:gd name="connsiteX16" fmla="*/ 62322 w 162545"/>
                <a:gd name="connsiteY16" fmla="*/ 262140 h 363313"/>
                <a:gd name="connsiteX17" fmla="*/ 68576 w 162545"/>
                <a:gd name="connsiteY17" fmla="*/ 240419 h 363313"/>
                <a:gd name="connsiteX18" fmla="*/ 76609 w 162545"/>
                <a:gd name="connsiteY18" fmla="*/ 197846 h 363313"/>
                <a:gd name="connsiteX19" fmla="*/ 71847 w 162545"/>
                <a:gd name="connsiteY19" fmla="*/ 154984 h 363313"/>
                <a:gd name="connsiteX20" fmla="*/ 67084 w 162545"/>
                <a:gd name="connsiteY20" fmla="*/ 119265 h 363313"/>
                <a:gd name="connsiteX21" fmla="*/ 64703 w 162545"/>
                <a:gd name="connsiteY21" fmla="*/ 95453 h 363313"/>
                <a:gd name="connsiteX22" fmla="*/ 78991 w 162545"/>
                <a:gd name="connsiteY22" fmla="*/ 95453 h 363313"/>
                <a:gd name="connsiteX23" fmla="*/ 95659 w 162545"/>
                <a:gd name="connsiteY23" fmla="*/ 131171 h 363313"/>
                <a:gd name="connsiteX24" fmla="*/ 100422 w 162545"/>
                <a:gd name="connsiteY24" fmla="*/ 178796 h 363313"/>
                <a:gd name="connsiteX25" fmla="*/ 98041 w 162545"/>
                <a:gd name="connsiteY25" fmla="*/ 219278 h 363313"/>
                <a:gd name="connsiteX26" fmla="*/ 93278 w 162545"/>
                <a:gd name="connsiteY26" fmla="*/ 259759 h 363313"/>
                <a:gd name="connsiteX27" fmla="*/ 93278 w 162545"/>
                <a:gd name="connsiteY27" fmla="*/ 309765 h 363313"/>
                <a:gd name="connsiteX28" fmla="*/ 93278 w 162545"/>
                <a:gd name="connsiteY28" fmla="*/ 333578 h 363313"/>
                <a:gd name="connsiteX29" fmla="*/ 102803 w 162545"/>
                <a:gd name="connsiteY29" fmla="*/ 355009 h 363313"/>
                <a:gd name="connsiteX30" fmla="*/ 117091 w 162545"/>
                <a:gd name="connsiteY30" fmla="*/ 362153 h 363313"/>
                <a:gd name="connsiteX31" fmla="*/ 143284 w 162545"/>
                <a:gd name="connsiteY31" fmla="*/ 352628 h 363313"/>
                <a:gd name="connsiteX32" fmla="*/ 159953 w 162545"/>
                <a:gd name="connsiteY32" fmla="*/ 321671 h 363313"/>
                <a:gd name="connsiteX33" fmla="*/ 152809 w 162545"/>
                <a:gd name="connsiteY33" fmla="*/ 266903 h 363313"/>
                <a:gd name="connsiteX34" fmla="*/ 159953 w 162545"/>
                <a:gd name="connsiteY34" fmla="*/ 221659 h 363313"/>
                <a:gd name="connsiteX35" fmla="*/ 162334 w 162545"/>
                <a:gd name="connsiteY35" fmla="*/ 169271 h 363313"/>
                <a:gd name="connsiteX36" fmla="*/ 155191 w 162545"/>
                <a:gd name="connsiteY36" fmla="*/ 131171 h 363313"/>
                <a:gd name="connsiteX37" fmla="*/ 145666 w 162545"/>
                <a:gd name="connsiteY37" fmla="*/ 97834 h 363313"/>
                <a:gd name="connsiteX38" fmla="*/ 133759 w 162545"/>
                <a:gd name="connsiteY38" fmla="*/ 52590 h 363313"/>
                <a:gd name="connsiteX39" fmla="*/ 123055 w 162545"/>
                <a:gd name="connsiteY39" fmla="*/ 17761 h 363313"/>
                <a:gd name="connsiteX40" fmla="*/ 74228 w 162545"/>
                <a:gd name="connsiteY40" fmla="*/ 203 h 363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62545" h="363313">
                  <a:moveTo>
                    <a:pt x="74228" y="203"/>
                  </a:moveTo>
                  <a:cubicBezTo>
                    <a:pt x="58153" y="2039"/>
                    <a:pt x="37764" y="17269"/>
                    <a:pt x="26603" y="28778"/>
                  </a:cubicBezTo>
                  <a:cubicBezTo>
                    <a:pt x="15442" y="40287"/>
                    <a:pt x="11233" y="56956"/>
                    <a:pt x="7264" y="69259"/>
                  </a:cubicBezTo>
                  <a:cubicBezTo>
                    <a:pt x="3295" y="81562"/>
                    <a:pt x="3240" y="93616"/>
                    <a:pt x="2791" y="102596"/>
                  </a:cubicBezTo>
                  <a:cubicBezTo>
                    <a:pt x="2342" y="111576"/>
                    <a:pt x="3381" y="115993"/>
                    <a:pt x="4571" y="123137"/>
                  </a:cubicBezTo>
                  <a:cubicBezTo>
                    <a:pt x="5761" y="130281"/>
                    <a:pt x="7850" y="135389"/>
                    <a:pt x="9934" y="145459"/>
                  </a:cubicBezTo>
                  <a:cubicBezTo>
                    <a:pt x="12019" y="155529"/>
                    <a:pt x="17078" y="172050"/>
                    <a:pt x="17078" y="183559"/>
                  </a:cubicBezTo>
                  <a:cubicBezTo>
                    <a:pt x="17078" y="195068"/>
                    <a:pt x="12712" y="201021"/>
                    <a:pt x="9934" y="214515"/>
                  </a:cubicBezTo>
                  <a:cubicBezTo>
                    <a:pt x="7156" y="228009"/>
                    <a:pt x="1599" y="249440"/>
                    <a:pt x="409" y="264521"/>
                  </a:cubicBezTo>
                  <a:cubicBezTo>
                    <a:pt x="-781" y="279602"/>
                    <a:pt x="806" y="291906"/>
                    <a:pt x="2791" y="305003"/>
                  </a:cubicBezTo>
                  <a:cubicBezTo>
                    <a:pt x="4776" y="318100"/>
                    <a:pt x="7950" y="333578"/>
                    <a:pt x="12316" y="343103"/>
                  </a:cubicBezTo>
                  <a:cubicBezTo>
                    <a:pt x="16681" y="352628"/>
                    <a:pt x="22237" y="359375"/>
                    <a:pt x="28984" y="362153"/>
                  </a:cubicBezTo>
                  <a:cubicBezTo>
                    <a:pt x="35731" y="364931"/>
                    <a:pt x="45653" y="362152"/>
                    <a:pt x="52797" y="359771"/>
                  </a:cubicBezTo>
                  <a:cubicBezTo>
                    <a:pt x="59941" y="357390"/>
                    <a:pt x="69466" y="355009"/>
                    <a:pt x="71847" y="347865"/>
                  </a:cubicBezTo>
                  <a:cubicBezTo>
                    <a:pt x="74228" y="340721"/>
                    <a:pt x="68672" y="325640"/>
                    <a:pt x="67084" y="316909"/>
                  </a:cubicBezTo>
                  <a:cubicBezTo>
                    <a:pt x="65496" y="308178"/>
                    <a:pt x="63116" y="304606"/>
                    <a:pt x="62322" y="295478"/>
                  </a:cubicBezTo>
                  <a:cubicBezTo>
                    <a:pt x="61528" y="286350"/>
                    <a:pt x="61280" y="271316"/>
                    <a:pt x="62322" y="262140"/>
                  </a:cubicBezTo>
                  <a:cubicBezTo>
                    <a:pt x="63364" y="252964"/>
                    <a:pt x="66195" y="251135"/>
                    <a:pt x="68576" y="240419"/>
                  </a:cubicBezTo>
                  <a:cubicBezTo>
                    <a:pt x="70957" y="229703"/>
                    <a:pt x="76064" y="212085"/>
                    <a:pt x="76609" y="197846"/>
                  </a:cubicBezTo>
                  <a:cubicBezTo>
                    <a:pt x="77154" y="183607"/>
                    <a:pt x="73434" y="168081"/>
                    <a:pt x="71847" y="154984"/>
                  </a:cubicBezTo>
                  <a:cubicBezTo>
                    <a:pt x="70260" y="141887"/>
                    <a:pt x="68275" y="129187"/>
                    <a:pt x="67084" y="119265"/>
                  </a:cubicBezTo>
                  <a:cubicBezTo>
                    <a:pt x="65893" y="109343"/>
                    <a:pt x="62719" y="99422"/>
                    <a:pt x="64703" y="95453"/>
                  </a:cubicBezTo>
                  <a:cubicBezTo>
                    <a:pt x="66687" y="91484"/>
                    <a:pt x="73832" y="89500"/>
                    <a:pt x="78991" y="95453"/>
                  </a:cubicBezTo>
                  <a:cubicBezTo>
                    <a:pt x="84150" y="101406"/>
                    <a:pt x="92087" y="117281"/>
                    <a:pt x="95659" y="131171"/>
                  </a:cubicBezTo>
                  <a:cubicBezTo>
                    <a:pt x="99231" y="145061"/>
                    <a:pt x="100025" y="164112"/>
                    <a:pt x="100422" y="178796"/>
                  </a:cubicBezTo>
                  <a:cubicBezTo>
                    <a:pt x="100819" y="193480"/>
                    <a:pt x="99232" y="205784"/>
                    <a:pt x="98041" y="219278"/>
                  </a:cubicBezTo>
                  <a:cubicBezTo>
                    <a:pt x="96850" y="232772"/>
                    <a:pt x="94072" y="244678"/>
                    <a:pt x="93278" y="259759"/>
                  </a:cubicBezTo>
                  <a:cubicBezTo>
                    <a:pt x="92484" y="274840"/>
                    <a:pt x="93278" y="309765"/>
                    <a:pt x="93278" y="309765"/>
                  </a:cubicBezTo>
                  <a:cubicBezTo>
                    <a:pt x="93278" y="322068"/>
                    <a:pt x="91690" y="326037"/>
                    <a:pt x="93278" y="333578"/>
                  </a:cubicBezTo>
                  <a:cubicBezTo>
                    <a:pt x="94866" y="341119"/>
                    <a:pt x="98834" y="350247"/>
                    <a:pt x="102803" y="355009"/>
                  </a:cubicBezTo>
                  <a:cubicBezTo>
                    <a:pt x="106772" y="359771"/>
                    <a:pt x="110344" y="362550"/>
                    <a:pt x="117091" y="362153"/>
                  </a:cubicBezTo>
                  <a:cubicBezTo>
                    <a:pt x="123838" y="361756"/>
                    <a:pt x="136140" y="359375"/>
                    <a:pt x="143284" y="352628"/>
                  </a:cubicBezTo>
                  <a:cubicBezTo>
                    <a:pt x="150428" y="345881"/>
                    <a:pt x="158366" y="335958"/>
                    <a:pt x="159953" y="321671"/>
                  </a:cubicBezTo>
                  <a:cubicBezTo>
                    <a:pt x="161540" y="307384"/>
                    <a:pt x="152809" y="283572"/>
                    <a:pt x="152809" y="266903"/>
                  </a:cubicBezTo>
                  <a:cubicBezTo>
                    <a:pt x="152809" y="250234"/>
                    <a:pt x="158366" y="237931"/>
                    <a:pt x="159953" y="221659"/>
                  </a:cubicBezTo>
                  <a:cubicBezTo>
                    <a:pt x="161541" y="205387"/>
                    <a:pt x="163128" y="184352"/>
                    <a:pt x="162334" y="169271"/>
                  </a:cubicBezTo>
                  <a:cubicBezTo>
                    <a:pt x="161540" y="154190"/>
                    <a:pt x="157969" y="143077"/>
                    <a:pt x="155191" y="131171"/>
                  </a:cubicBezTo>
                  <a:cubicBezTo>
                    <a:pt x="152413" y="119265"/>
                    <a:pt x="149238" y="110931"/>
                    <a:pt x="145666" y="97834"/>
                  </a:cubicBezTo>
                  <a:cubicBezTo>
                    <a:pt x="142094" y="84737"/>
                    <a:pt x="136934" y="66084"/>
                    <a:pt x="133759" y="52590"/>
                  </a:cubicBezTo>
                  <a:cubicBezTo>
                    <a:pt x="130584" y="39096"/>
                    <a:pt x="126230" y="26095"/>
                    <a:pt x="123055" y="17761"/>
                  </a:cubicBezTo>
                  <a:cubicBezTo>
                    <a:pt x="119880" y="9427"/>
                    <a:pt x="90303" y="-1633"/>
                    <a:pt x="74228" y="203"/>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823" name="任意多边形 577">
              <a:extLst>
                <a:ext uri="{FF2B5EF4-FFF2-40B4-BE49-F238E27FC236}">
                  <a16:creationId xmlns:a16="http://schemas.microsoft.com/office/drawing/2014/main" id="{0915A4B3-87E3-8023-39E6-229878848C29}"/>
                </a:ext>
              </a:extLst>
            </p:cNvPr>
            <p:cNvSpPr>
              <a:spLocks noChangeAspect="1"/>
            </p:cNvSpPr>
            <p:nvPr/>
          </p:nvSpPr>
          <p:spPr>
            <a:xfrm rot="5400000" flipV="1">
              <a:off x="11045780" y="5158186"/>
              <a:ext cx="114286" cy="252025"/>
            </a:xfrm>
            <a:custGeom>
              <a:avLst/>
              <a:gdLst>
                <a:gd name="connsiteX0" fmla="*/ 100607 w 172441"/>
                <a:gd name="connsiteY0" fmla="*/ 1963 h 384749"/>
                <a:gd name="connsiteX1" fmla="*/ 50601 w 172441"/>
                <a:gd name="connsiteY1" fmla="*/ 13870 h 384749"/>
                <a:gd name="connsiteX2" fmla="*/ 26789 w 172441"/>
                <a:gd name="connsiteY2" fmla="*/ 30538 h 384749"/>
                <a:gd name="connsiteX3" fmla="*/ 10120 w 172441"/>
                <a:gd name="connsiteY3" fmla="*/ 66257 h 384749"/>
                <a:gd name="connsiteX4" fmla="*/ 5357 w 172441"/>
                <a:gd name="connsiteY4" fmla="*/ 99595 h 384749"/>
                <a:gd name="connsiteX5" fmla="*/ 5357 w 172441"/>
                <a:gd name="connsiteY5" fmla="*/ 156745 h 384749"/>
                <a:gd name="connsiteX6" fmla="*/ 5357 w 172441"/>
                <a:gd name="connsiteY6" fmla="*/ 204370 h 384749"/>
                <a:gd name="connsiteX7" fmla="*/ 595 w 172441"/>
                <a:gd name="connsiteY7" fmla="*/ 261520 h 384749"/>
                <a:gd name="connsiteX8" fmla="*/ 595 w 172441"/>
                <a:gd name="connsiteY8" fmla="*/ 313907 h 384749"/>
                <a:gd name="connsiteX9" fmla="*/ 5357 w 172441"/>
                <a:gd name="connsiteY9" fmla="*/ 354388 h 384749"/>
                <a:gd name="connsiteX10" fmla="*/ 17264 w 172441"/>
                <a:gd name="connsiteY10" fmla="*/ 382963 h 384749"/>
                <a:gd name="connsiteX11" fmla="*/ 45839 w 172441"/>
                <a:gd name="connsiteY11" fmla="*/ 380582 h 384749"/>
                <a:gd name="connsiteX12" fmla="*/ 62507 w 172441"/>
                <a:gd name="connsiteY12" fmla="*/ 371057 h 384749"/>
                <a:gd name="connsiteX13" fmla="*/ 67270 w 172441"/>
                <a:gd name="connsiteY13" fmla="*/ 349626 h 384749"/>
                <a:gd name="connsiteX14" fmla="*/ 57745 w 172441"/>
                <a:gd name="connsiteY14" fmla="*/ 321051 h 384749"/>
                <a:gd name="connsiteX15" fmla="*/ 57745 w 172441"/>
                <a:gd name="connsiteY15" fmla="*/ 285332 h 384749"/>
                <a:gd name="connsiteX16" fmla="*/ 62507 w 172441"/>
                <a:gd name="connsiteY16" fmla="*/ 261520 h 384749"/>
                <a:gd name="connsiteX17" fmla="*/ 69651 w 172441"/>
                <a:gd name="connsiteY17" fmla="*/ 230563 h 384749"/>
                <a:gd name="connsiteX18" fmla="*/ 64889 w 172441"/>
                <a:gd name="connsiteY18" fmla="*/ 187701 h 384749"/>
                <a:gd name="connsiteX19" fmla="*/ 62507 w 172441"/>
                <a:gd name="connsiteY19" fmla="*/ 142457 h 384749"/>
                <a:gd name="connsiteX20" fmla="*/ 62507 w 172441"/>
                <a:gd name="connsiteY20" fmla="*/ 106738 h 384749"/>
                <a:gd name="connsiteX21" fmla="*/ 79176 w 172441"/>
                <a:gd name="connsiteY21" fmla="*/ 92451 h 384749"/>
                <a:gd name="connsiteX22" fmla="*/ 95845 w 172441"/>
                <a:gd name="connsiteY22" fmla="*/ 106738 h 384749"/>
                <a:gd name="connsiteX23" fmla="*/ 88701 w 172441"/>
                <a:gd name="connsiteY23" fmla="*/ 140076 h 384749"/>
                <a:gd name="connsiteX24" fmla="*/ 88701 w 172441"/>
                <a:gd name="connsiteY24" fmla="*/ 180557 h 384749"/>
                <a:gd name="connsiteX25" fmla="*/ 86320 w 172441"/>
                <a:gd name="connsiteY25" fmla="*/ 221038 h 384749"/>
                <a:gd name="connsiteX26" fmla="*/ 86320 w 172441"/>
                <a:gd name="connsiteY26" fmla="*/ 259138 h 384749"/>
                <a:gd name="connsiteX27" fmla="*/ 86320 w 172441"/>
                <a:gd name="connsiteY27" fmla="*/ 297238 h 384749"/>
                <a:gd name="connsiteX28" fmla="*/ 91082 w 172441"/>
                <a:gd name="connsiteY28" fmla="*/ 330576 h 384749"/>
                <a:gd name="connsiteX29" fmla="*/ 102989 w 172441"/>
                <a:gd name="connsiteY29" fmla="*/ 361532 h 384749"/>
                <a:gd name="connsiteX30" fmla="*/ 119657 w 172441"/>
                <a:gd name="connsiteY30" fmla="*/ 380582 h 384749"/>
                <a:gd name="connsiteX31" fmla="*/ 152995 w 172441"/>
                <a:gd name="connsiteY31" fmla="*/ 380582 h 384749"/>
                <a:gd name="connsiteX32" fmla="*/ 172045 w 172441"/>
                <a:gd name="connsiteY32" fmla="*/ 363913 h 384749"/>
                <a:gd name="connsiteX33" fmla="*/ 164901 w 172441"/>
                <a:gd name="connsiteY33" fmla="*/ 335338 h 384749"/>
                <a:gd name="connsiteX34" fmla="*/ 152995 w 172441"/>
                <a:gd name="connsiteY34" fmla="*/ 323432 h 384749"/>
                <a:gd name="connsiteX35" fmla="*/ 145851 w 172441"/>
                <a:gd name="connsiteY35" fmla="*/ 294857 h 384749"/>
                <a:gd name="connsiteX36" fmla="*/ 141089 w 172441"/>
                <a:gd name="connsiteY36" fmla="*/ 254376 h 384749"/>
                <a:gd name="connsiteX37" fmla="*/ 143470 w 172441"/>
                <a:gd name="connsiteY37" fmla="*/ 223420 h 384749"/>
                <a:gd name="connsiteX38" fmla="*/ 143470 w 172441"/>
                <a:gd name="connsiteY38" fmla="*/ 187701 h 384749"/>
                <a:gd name="connsiteX39" fmla="*/ 150614 w 172441"/>
                <a:gd name="connsiteY39" fmla="*/ 149601 h 384749"/>
                <a:gd name="connsiteX40" fmla="*/ 152995 w 172441"/>
                <a:gd name="connsiteY40" fmla="*/ 94832 h 384749"/>
                <a:gd name="connsiteX41" fmla="*/ 152995 w 172441"/>
                <a:gd name="connsiteY41" fmla="*/ 56732 h 384749"/>
                <a:gd name="connsiteX42" fmla="*/ 100607 w 172441"/>
                <a:gd name="connsiteY42" fmla="*/ 1963 h 384749"/>
                <a:gd name="connsiteX0" fmla="*/ 100607 w 172441"/>
                <a:gd name="connsiteY0" fmla="*/ 2292 h 385078"/>
                <a:gd name="connsiteX1" fmla="*/ 53429 w 172441"/>
                <a:gd name="connsiteY1" fmla="*/ 12314 h 385078"/>
                <a:gd name="connsiteX2" fmla="*/ 26789 w 172441"/>
                <a:gd name="connsiteY2" fmla="*/ 30867 h 385078"/>
                <a:gd name="connsiteX3" fmla="*/ 10120 w 172441"/>
                <a:gd name="connsiteY3" fmla="*/ 66586 h 385078"/>
                <a:gd name="connsiteX4" fmla="*/ 5357 w 172441"/>
                <a:gd name="connsiteY4" fmla="*/ 99924 h 385078"/>
                <a:gd name="connsiteX5" fmla="*/ 5357 w 172441"/>
                <a:gd name="connsiteY5" fmla="*/ 157074 h 385078"/>
                <a:gd name="connsiteX6" fmla="*/ 5357 w 172441"/>
                <a:gd name="connsiteY6" fmla="*/ 204699 h 385078"/>
                <a:gd name="connsiteX7" fmla="*/ 595 w 172441"/>
                <a:gd name="connsiteY7" fmla="*/ 261849 h 385078"/>
                <a:gd name="connsiteX8" fmla="*/ 595 w 172441"/>
                <a:gd name="connsiteY8" fmla="*/ 314236 h 385078"/>
                <a:gd name="connsiteX9" fmla="*/ 5357 w 172441"/>
                <a:gd name="connsiteY9" fmla="*/ 354717 h 385078"/>
                <a:gd name="connsiteX10" fmla="*/ 17264 w 172441"/>
                <a:gd name="connsiteY10" fmla="*/ 383292 h 385078"/>
                <a:gd name="connsiteX11" fmla="*/ 45839 w 172441"/>
                <a:gd name="connsiteY11" fmla="*/ 380911 h 385078"/>
                <a:gd name="connsiteX12" fmla="*/ 62507 w 172441"/>
                <a:gd name="connsiteY12" fmla="*/ 371386 h 385078"/>
                <a:gd name="connsiteX13" fmla="*/ 67270 w 172441"/>
                <a:gd name="connsiteY13" fmla="*/ 349955 h 385078"/>
                <a:gd name="connsiteX14" fmla="*/ 57745 w 172441"/>
                <a:gd name="connsiteY14" fmla="*/ 321380 h 385078"/>
                <a:gd name="connsiteX15" fmla="*/ 57745 w 172441"/>
                <a:gd name="connsiteY15" fmla="*/ 285661 h 385078"/>
                <a:gd name="connsiteX16" fmla="*/ 62507 w 172441"/>
                <a:gd name="connsiteY16" fmla="*/ 261849 h 385078"/>
                <a:gd name="connsiteX17" fmla="*/ 69651 w 172441"/>
                <a:gd name="connsiteY17" fmla="*/ 230892 h 385078"/>
                <a:gd name="connsiteX18" fmla="*/ 64889 w 172441"/>
                <a:gd name="connsiteY18" fmla="*/ 188030 h 385078"/>
                <a:gd name="connsiteX19" fmla="*/ 62507 w 172441"/>
                <a:gd name="connsiteY19" fmla="*/ 142786 h 385078"/>
                <a:gd name="connsiteX20" fmla="*/ 62507 w 172441"/>
                <a:gd name="connsiteY20" fmla="*/ 107067 h 385078"/>
                <a:gd name="connsiteX21" fmla="*/ 79176 w 172441"/>
                <a:gd name="connsiteY21" fmla="*/ 92780 h 385078"/>
                <a:gd name="connsiteX22" fmla="*/ 95845 w 172441"/>
                <a:gd name="connsiteY22" fmla="*/ 107067 h 385078"/>
                <a:gd name="connsiteX23" fmla="*/ 88701 w 172441"/>
                <a:gd name="connsiteY23" fmla="*/ 140405 h 385078"/>
                <a:gd name="connsiteX24" fmla="*/ 88701 w 172441"/>
                <a:gd name="connsiteY24" fmla="*/ 180886 h 385078"/>
                <a:gd name="connsiteX25" fmla="*/ 86320 w 172441"/>
                <a:gd name="connsiteY25" fmla="*/ 221367 h 385078"/>
                <a:gd name="connsiteX26" fmla="*/ 86320 w 172441"/>
                <a:gd name="connsiteY26" fmla="*/ 259467 h 385078"/>
                <a:gd name="connsiteX27" fmla="*/ 86320 w 172441"/>
                <a:gd name="connsiteY27" fmla="*/ 297567 h 385078"/>
                <a:gd name="connsiteX28" fmla="*/ 91082 w 172441"/>
                <a:gd name="connsiteY28" fmla="*/ 330905 h 385078"/>
                <a:gd name="connsiteX29" fmla="*/ 102989 w 172441"/>
                <a:gd name="connsiteY29" fmla="*/ 361861 h 385078"/>
                <a:gd name="connsiteX30" fmla="*/ 119657 w 172441"/>
                <a:gd name="connsiteY30" fmla="*/ 380911 h 385078"/>
                <a:gd name="connsiteX31" fmla="*/ 152995 w 172441"/>
                <a:gd name="connsiteY31" fmla="*/ 380911 h 385078"/>
                <a:gd name="connsiteX32" fmla="*/ 172045 w 172441"/>
                <a:gd name="connsiteY32" fmla="*/ 364242 h 385078"/>
                <a:gd name="connsiteX33" fmla="*/ 164901 w 172441"/>
                <a:gd name="connsiteY33" fmla="*/ 335667 h 385078"/>
                <a:gd name="connsiteX34" fmla="*/ 152995 w 172441"/>
                <a:gd name="connsiteY34" fmla="*/ 323761 h 385078"/>
                <a:gd name="connsiteX35" fmla="*/ 145851 w 172441"/>
                <a:gd name="connsiteY35" fmla="*/ 295186 h 385078"/>
                <a:gd name="connsiteX36" fmla="*/ 141089 w 172441"/>
                <a:gd name="connsiteY36" fmla="*/ 254705 h 385078"/>
                <a:gd name="connsiteX37" fmla="*/ 143470 w 172441"/>
                <a:gd name="connsiteY37" fmla="*/ 223749 h 385078"/>
                <a:gd name="connsiteX38" fmla="*/ 143470 w 172441"/>
                <a:gd name="connsiteY38" fmla="*/ 188030 h 385078"/>
                <a:gd name="connsiteX39" fmla="*/ 150614 w 172441"/>
                <a:gd name="connsiteY39" fmla="*/ 149930 h 385078"/>
                <a:gd name="connsiteX40" fmla="*/ 152995 w 172441"/>
                <a:gd name="connsiteY40" fmla="*/ 95161 h 385078"/>
                <a:gd name="connsiteX41" fmla="*/ 152995 w 172441"/>
                <a:gd name="connsiteY41" fmla="*/ 57061 h 385078"/>
                <a:gd name="connsiteX42" fmla="*/ 100607 w 172441"/>
                <a:gd name="connsiteY42" fmla="*/ 2292 h 385078"/>
                <a:gd name="connsiteX0" fmla="*/ 100607 w 172441"/>
                <a:gd name="connsiteY0" fmla="*/ 2626 h 382584"/>
                <a:gd name="connsiteX1" fmla="*/ 53429 w 172441"/>
                <a:gd name="connsiteY1" fmla="*/ 9820 h 382584"/>
                <a:gd name="connsiteX2" fmla="*/ 26789 w 172441"/>
                <a:gd name="connsiteY2" fmla="*/ 28373 h 382584"/>
                <a:gd name="connsiteX3" fmla="*/ 10120 w 172441"/>
                <a:gd name="connsiteY3" fmla="*/ 64092 h 382584"/>
                <a:gd name="connsiteX4" fmla="*/ 5357 w 172441"/>
                <a:gd name="connsiteY4" fmla="*/ 97430 h 382584"/>
                <a:gd name="connsiteX5" fmla="*/ 5357 w 172441"/>
                <a:gd name="connsiteY5" fmla="*/ 154580 h 382584"/>
                <a:gd name="connsiteX6" fmla="*/ 5357 w 172441"/>
                <a:gd name="connsiteY6" fmla="*/ 202205 h 382584"/>
                <a:gd name="connsiteX7" fmla="*/ 595 w 172441"/>
                <a:gd name="connsiteY7" fmla="*/ 259355 h 382584"/>
                <a:gd name="connsiteX8" fmla="*/ 595 w 172441"/>
                <a:gd name="connsiteY8" fmla="*/ 311742 h 382584"/>
                <a:gd name="connsiteX9" fmla="*/ 5357 w 172441"/>
                <a:gd name="connsiteY9" fmla="*/ 352223 h 382584"/>
                <a:gd name="connsiteX10" fmla="*/ 17264 w 172441"/>
                <a:gd name="connsiteY10" fmla="*/ 380798 h 382584"/>
                <a:gd name="connsiteX11" fmla="*/ 45839 w 172441"/>
                <a:gd name="connsiteY11" fmla="*/ 378417 h 382584"/>
                <a:gd name="connsiteX12" fmla="*/ 62507 w 172441"/>
                <a:gd name="connsiteY12" fmla="*/ 368892 h 382584"/>
                <a:gd name="connsiteX13" fmla="*/ 67270 w 172441"/>
                <a:gd name="connsiteY13" fmla="*/ 347461 h 382584"/>
                <a:gd name="connsiteX14" fmla="*/ 57745 w 172441"/>
                <a:gd name="connsiteY14" fmla="*/ 318886 h 382584"/>
                <a:gd name="connsiteX15" fmla="*/ 57745 w 172441"/>
                <a:gd name="connsiteY15" fmla="*/ 283167 h 382584"/>
                <a:gd name="connsiteX16" fmla="*/ 62507 w 172441"/>
                <a:gd name="connsiteY16" fmla="*/ 259355 h 382584"/>
                <a:gd name="connsiteX17" fmla="*/ 69651 w 172441"/>
                <a:gd name="connsiteY17" fmla="*/ 228398 h 382584"/>
                <a:gd name="connsiteX18" fmla="*/ 64889 w 172441"/>
                <a:gd name="connsiteY18" fmla="*/ 185536 h 382584"/>
                <a:gd name="connsiteX19" fmla="*/ 62507 w 172441"/>
                <a:gd name="connsiteY19" fmla="*/ 140292 h 382584"/>
                <a:gd name="connsiteX20" fmla="*/ 62507 w 172441"/>
                <a:gd name="connsiteY20" fmla="*/ 104573 h 382584"/>
                <a:gd name="connsiteX21" fmla="*/ 79176 w 172441"/>
                <a:gd name="connsiteY21" fmla="*/ 90286 h 382584"/>
                <a:gd name="connsiteX22" fmla="*/ 95845 w 172441"/>
                <a:gd name="connsiteY22" fmla="*/ 104573 h 382584"/>
                <a:gd name="connsiteX23" fmla="*/ 88701 w 172441"/>
                <a:gd name="connsiteY23" fmla="*/ 137911 h 382584"/>
                <a:gd name="connsiteX24" fmla="*/ 88701 w 172441"/>
                <a:gd name="connsiteY24" fmla="*/ 178392 h 382584"/>
                <a:gd name="connsiteX25" fmla="*/ 86320 w 172441"/>
                <a:gd name="connsiteY25" fmla="*/ 218873 h 382584"/>
                <a:gd name="connsiteX26" fmla="*/ 86320 w 172441"/>
                <a:gd name="connsiteY26" fmla="*/ 256973 h 382584"/>
                <a:gd name="connsiteX27" fmla="*/ 86320 w 172441"/>
                <a:gd name="connsiteY27" fmla="*/ 295073 h 382584"/>
                <a:gd name="connsiteX28" fmla="*/ 91082 w 172441"/>
                <a:gd name="connsiteY28" fmla="*/ 328411 h 382584"/>
                <a:gd name="connsiteX29" fmla="*/ 102989 w 172441"/>
                <a:gd name="connsiteY29" fmla="*/ 359367 h 382584"/>
                <a:gd name="connsiteX30" fmla="*/ 119657 w 172441"/>
                <a:gd name="connsiteY30" fmla="*/ 378417 h 382584"/>
                <a:gd name="connsiteX31" fmla="*/ 152995 w 172441"/>
                <a:gd name="connsiteY31" fmla="*/ 378417 h 382584"/>
                <a:gd name="connsiteX32" fmla="*/ 172045 w 172441"/>
                <a:gd name="connsiteY32" fmla="*/ 361748 h 382584"/>
                <a:gd name="connsiteX33" fmla="*/ 164901 w 172441"/>
                <a:gd name="connsiteY33" fmla="*/ 333173 h 382584"/>
                <a:gd name="connsiteX34" fmla="*/ 152995 w 172441"/>
                <a:gd name="connsiteY34" fmla="*/ 321267 h 382584"/>
                <a:gd name="connsiteX35" fmla="*/ 145851 w 172441"/>
                <a:gd name="connsiteY35" fmla="*/ 292692 h 382584"/>
                <a:gd name="connsiteX36" fmla="*/ 141089 w 172441"/>
                <a:gd name="connsiteY36" fmla="*/ 252211 h 382584"/>
                <a:gd name="connsiteX37" fmla="*/ 143470 w 172441"/>
                <a:gd name="connsiteY37" fmla="*/ 221255 h 382584"/>
                <a:gd name="connsiteX38" fmla="*/ 143470 w 172441"/>
                <a:gd name="connsiteY38" fmla="*/ 185536 h 382584"/>
                <a:gd name="connsiteX39" fmla="*/ 150614 w 172441"/>
                <a:gd name="connsiteY39" fmla="*/ 147436 h 382584"/>
                <a:gd name="connsiteX40" fmla="*/ 152995 w 172441"/>
                <a:gd name="connsiteY40" fmla="*/ 92667 h 382584"/>
                <a:gd name="connsiteX41" fmla="*/ 152995 w 172441"/>
                <a:gd name="connsiteY41" fmla="*/ 54567 h 382584"/>
                <a:gd name="connsiteX42" fmla="*/ 100607 w 172441"/>
                <a:gd name="connsiteY42" fmla="*/ 2626 h 382584"/>
                <a:gd name="connsiteX0" fmla="*/ 100607 w 172441"/>
                <a:gd name="connsiteY0" fmla="*/ 2560 h 382518"/>
                <a:gd name="connsiteX1" fmla="*/ 53429 w 172441"/>
                <a:gd name="connsiteY1" fmla="*/ 9754 h 382518"/>
                <a:gd name="connsiteX2" fmla="*/ 26789 w 172441"/>
                <a:gd name="connsiteY2" fmla="*/ 28307 h 382518"/>
                <a:gd name="connsiteX3" fmla="*/ 10120 w 172441"/>
                <a:gd name="connsiteY3" fmla="*/ 64026 h 382518"/>
                <a:gd name="connsiteX4" fmla="*/ 5357 w 172441"/>
                <a:gd name="connsiteY4" fmla="*/ 97364 h 382518"/>
                <a:gd name="connsiteX5" fmla="*/ 5357 w 172441"/>
                <a:gd name="connsiteY5" fmla="*/ 154514 h 382518"/>
                <a:gd name="connsiteX6" fmla="*/ 5357 w 172441"/>
                <a:gd name="connsiteY6" fmla="*/ 202139 h 382518"/>
                <a:gd name="connsiteX7" fmla="*/ 595 w 172441"/>
                <a:gd name="connsiteY7" fmla="*/ 259289 h 382518"/>
                <a:gd name="connsiteX8" fmla="*/ 595 w 172441"/>
                <a:gd name="connsiteY8" fmla="*/ 311676 h 382518"/>
                <a:gd name="connsiteX9" fmla="*/ 5357 w 172441"/>
                <a:gd name="connsiteY9" fmla="*/ 352157 h 382518"/>
                <a:gd name="connsiteX10" fmla="*/ 17264 w 172441"/>
                <a:gd name="connsiteY10" fmla="*/ 380732 h 382518"/>
                <a:gd name="connsiteX11" fmla="*/ 45839 w 172441"/>
                <a:gd name="connsiteY11" fmla="*/ 378351 h 382518"/>
                <a:gd name="connsiteX12" fmla="*/ 62507 w 172441"/>
                <a:gd name="connsiteY12" fmla="*/ 368826 h 382518"/>
                <a:gd name="connsiteX13" fmla="*/ 67270 w 172441"/>
                <a:gd name="connsiteY13" fmla="*/ 347395 h 382518"/>
                <a:gd name="connsiteX14" fmla="*/ 57745 w 172441"/>
                <a:gd name="connsiteY14" fmla="*/ 318820 h 382518"/>
                <a:gd name="connsiteX15" fmla="*/ 57745 w 172441"/>
                <a:gd name="connsiteY15" fmla="*/ 283101 h 382518"/>
                <a:gd name="connsiteX16" fmla="*/ 62507 w 172441"/>
                <a:gd name="connsiteY16" fmla="*/ 259289 h 382518"/>
                <a:gd name="connsiteX17" fmla="*/ 69651 w 172441"/>
                <a:gd name="connsiteY17" fmla="*/ 228332 h 382518"/>
                <a:gd name="connsiteX18" fmla="*/ 64889 w 172441"/>
                <a:gd name="connsiteY18" fmla="*/ 185470 h 382518"/>
                <a:gd name="connsiteX19" fmla="*/ 62507 w 172441"/>
                <a:gd name="connsiteY19" fmla="*/ 140226 h 382518"/>
                <a:gd name="connsiteX20" fmla="*/ 62507 w 172441"/>
                <a:gd name="connsiteY20" fmla="*/ 104507 h 382518"/>
                <a:gd name="connsiteX21" fmla="*/ 79176 w 172441"/>
                <a:gd name="connsiteY21" fmla="*/ 90220 h 382518"/>
                <a:gd name="connsiteX22" fmla="*/ 95845 w 172441"/>
                <a:gd name="connsiteY22" fmla="*/ 104507 h 382518"/>
                <a:gd name="connsiteX23" fmla="*/ 88701 w 172441"/>
                <a:gd name="connsiteY23" fmla="*/ 137845 h 382518"/>
                <a:gd name="connsiteX24" fmla="*/ 88701 w 172441"/>
                <a:gd name="connsiteY24" fmla="*/ 178326 h 382518"/>
                <a:gd name="connsiteX25" fmla="*/ 86320 w 172441"/>
                <a:gd name="connsiteY25" fmla="*/ 218807 h 382518"/>
                <a:gd name="connsiteX26" fmla="*/ 86320 w 172441"/>
                <a:gd name="connsiteY26" fmla="*/ 256907 h 382518"/>
                <a:gd name="connsiteX27" fmla="*/ 86320 w 172441"/>
                <a:gd name="connsiteY27" fmla="*/ 295007 h 382518"/>
                <a:gd name="connsiteX28" fmla="*/ 91082 w 172441"/>
                <a:gd name="connsiteY28" fmla="*/ 328345 h 382518"/>
                <a:gd name="connsiteX29" fmla="*/ 102989 w 172441"/>
                <a:gd name="connsiteY29" fmla="*/ 359301 h 382518"/>
                <a:gd name="connsiteX30" fmla="*/ 119657 w 172441"/>
                <a:gd name="connsiteY30" fmla="*/ 378351 h 382518"/>
                <a:gd name="connsiteX31" fmla="*/ 152995 w 172441"/>
                <a:gd name="connsiteY31" fmla="*/ 378351 h 382518"/>
                <a:gd name="connsiteX32" fmla="*/ 172045 w 172441"/>
                <a:gd name="connsiteY32" fmla="*/ 361682 h 382518"/>
                <a:gd name="connsiteX33" fmla="*/ 164901 w 172441"/>
                <a:gd name="connsiteY33" fmla="*/ 333107 h 382518"/>
                <a:gd name="connsiteX34" fmla="*/ 152995 w 172441"/>
                <a:gd name="connsiteY34" fmla="*/ 321201 h 382518"/>
                <a:gd name="connsiteX35" fmla="*/ 145851 w 172441"/>
                <a:gd name="connsiteY35" fmla="*/ 292626 h 382518"/>
                <a:gd name="connsiteX36" fmla="*/ 141089 w 172441"/>
                <a:gd name="connsiteY36" fmla="*/ 252145 h 382518"/>
                <a:gd name="connsiteX37" fmla="*/ 143470 w 172441"/>
                <a:gd name="connsiteY37" fmla="*/ 221189 h 382518"/>
                <a:gd name="connsiteX38" fmla="*/ 143470 w 172441"/>
                <a:gd name="connsiteY38" fmla="*/ 185470 h 382518"/>
                <a:gd name="connsiteX39" fmla="*/ 150614 w 172441"/>
                <a:gd name="connsiteY39" fmla="*/ 147370 h 382518"/>
                <a:gd name="connsiteX40" fmla="*/ 152995 w 172441"/>
                <a:gd name="connsiteY40" fmla="*/ 92601 h 382518"/>
                <a:gd name="connsiteX41" fmla="*/ 149225 w 172441"/>
                <a:gd name="connsiteY41" fmla="*/ 53559 h 382518"/>
                <a:gd name="connsiteX42" fmla="*/ 100607 w 172441"/>
                <a:gd name="connsiteY42" fmla="*/ 2560 h 382518"/>
                <a:gd name="connsiteX0" fmla="*/ 100607 w 172441"/>
                <a:gd name="connsiteY0" fmla="*/ 2560 h 382518"/>
                <a:gd name="connsiteX1" fmla="*/ 53429 w 172441"/>
                <a:gd name="connsiteY1" fmla="*/ 9754 h 382518"/>
                <a:gd name="connsiteX2" fmla="*/ 26789 w 172441"/>
                <a:gd name="connsiteY2" fmla="*/ 28307 h 382518"/>
                <a:gd name="connsiteX3" fmla="*/ 10120 w 172441"/>
                <a:gd name="connsiteY3" fmla="*/ 64026 h 382518"/>
                <a:gd name="connsiteX4" fmla="*/ 5357 w 172441"/>
                <a:gd name="connsiteY4" fmla="*/ 97364 h 382518"/>
                <a:gd name="connsiteX5" fmla="*/ 5357 w 172441"/>
                <a:gd name="connsiteY5" fmla="*/ 154514 h 382518"/>
                <a:gd name="connsiteX6" fmla="*/ 5357 w 172441"/>
                <a:gd name="connsiteY6" fmla="*/ 202139 h 382518"/>
                <a:gd name="connsiteX7" fmla="*/ 595 w 172441"/>
                <a:gd name="connsiteY7" fmla="*/ 259289 h 382518"/>
                <a:gd name="connsiteX8" fmla="*/ 595 w 172441"/>
                <a:gd name="connsiteY8" fmla="*/ 311676 h 382518"/>
                <a:gd name="connsiteX9" fmla="*/ 5357 w 172441"/>
                <a:gd name="connsiteY9" fmla="*/ 352157 h 382518"/>
                <a:gd name="connsiteX10" fmla="*/ 17264 w 172441"/>
                <a:gd name="connsiteY10" fmla="*/ 380732 h 382518"/>
                <a:gd name="connsiteX11" fmla="*/ 45839 w 172441"/>
                <a:gd name="connsiteY11" fmla="*/ 378351 h 382518"/>
                <a:gd name="connsiteX12" fmla="*/ 62507 w 172441"/>
                <a:gd name="connsiteY12" fmla="*/ 368826 h 382518"/>
                <a:gd name="connsiteX13" fmla="*/ 67270 w 172441"/>
                <a:gd name="connsiteY13" fmla="*/ 347395 h 382518"/>
                <a:gd name="connsiteX14" fmla="*/ 57745 w 172441"/>
                <a:gd name="connsiteY14" fmla="*/ 318820 h 382518"/>
                <a:gd name="connsiteX15" fmla="*/ 57745 w 172441"/>
                <a:gd name="connsiteY15" fmla="*/ 283101 h 382518"/>
                <a:gd name="connsiteX16" fmla="*/ 62507 w 172441"/>
                <a:gd name="connsiteY16" fmla="*/ 259289 h 382518"/>
                <a:gd name="connsiteX17" fmla="*/ 69651 w 172441"/>
                <a:gd name="connsiteY17" fmla="*/ 228332 h 382518"/>
                <a:gd name="connsiteX18" fmla="*/ 64889 w 172441"/>
                <a:gd name="connsiteY18" fmla="*/ 185470 h 382518"/>
                <a:gd name="connsiteX19" fmla="*/ 62507 w 172441"/>
                <a:gd name="connsiteY19" fmla="*/ 140226 h 382518"/>
                <a:gd name="connsiteX20" fmla="*/ 62507 w 172441"/>
                <a:gd name="connsiteY20" fmla="*/ 104507 h 382518"/>
                <a:gd name="connsiteX21" fmla="*/ 79176 w 172441"/>
                <a:gd name="connsiteY21" fmla="*/ 90220 h 382518"/>
                <a:gd name="connsiteX22" fmla="*/ 95845 w 172441"/>
                <a:gd name="connsiteY22" fmla="*/ 104507 h 382518"/>
                <a:gd name="connsiteX23" fmla="*/ 88701 w 172441"/>
                <a:gd name="connsiteY23" fmla="*/ 137845 h 382518"/>
                <a:gd name="connsiteX24" fmla="*/ 88701 w 172441"/>
                <a:gd name="connsiteY24" fmla="*/ 178326 h 382518"/>
                <a:gd name="connsiteX25" fmla="*/ 86320 w 172441"/>
                <a:gd name="connsiteY25" fmla="*/ 218807 h 382518"/>
                <a:gd name="connsiteX26" fmla="*/ 86320 w 172441"/>
                <a:gd name="connsiteY26" fmla="*/ 256907 h 382518"/>
                <a:gd name="connsiteX27" fmla="*/ 86320 w 172441"/>
                <a:gd name="connsiteY27" fmla="*/ 295007 h 382518"/>
                <a:gd name="connsiteX28" fmla="*/ 91082 w 172441"/>
                <a:gd name="connsiteY28" fmla="*/ 328345 h 382518"/>
                <a:gd name="connsiteX29" fmla="*/ 102989 w 172441"/>
                <a:gd name="connsiteY29" fmla="*/ 359301 h 382518"/>
                <a:gd name="connsiteX30" fmla="*/ 119657 w 172441"/>
                <a:gd name="connsiteY30" fmla="*/ 378351 h 382518"/>
                <a:gd name="connsiteX31" fmla="*/ 152995 w 172441"/>
                <a:gd name="connsiteY31" fmla="*/ 378351 h 382518"/>
                <a:gd name="connsiteX32" fmla="*/ 172045 w 172441"/>
                <a:gd name="connsiteY32" fmla="*/ 361682 h 382518"/>
                <a:gd name="connsiteX33" fmla="*/ 164901 w 172441"/>
                <a:gd name="connsiteY33" fmla="*/ 333107 h 382518"/>
                <a:gd name="connsiteX34" fmla="*/ 152995 w 172441"/>
                <a:gd name="connsiteY34" fmla="*/ 321201 h 382518"/>
                <a:gd name="connsiteX35" fmla="*/ 145851 w 172441"/>
                <a:gd name="connsiteY35" fmla="*/ 292626 h 382518"/>
                <a:gd name="connsiteX36" fmla="*/ 141089 w 172441"/>
                <a:gd name="connsiteY36" fmla="*/ 252145 h 382518"/>
                <a:gd name="connsiteX37" fmla="*/ 139700 w 172441"/>
                <a:gd name="connsiteY37" fmla="*/ 221189 h 382518"/>
                <a:gd name="connsiteX38" fmla="*/ 143470 w 172441"/>
                <a:gd name="connsiteY38" fmla="*/ 185470 h 382518"/>
                <a:gd name="connsiteX39" fmla="*/ 150614 w 172441"/>
                <a:gd name="connsiteY39" fmla="*/ 147370 h 382518"/>
                <a:gd name="connsiteX40" fmla="*/ 152995 w 172441"/>
                <a:gd name="connsiteY40" fmla="*/ 92601 h 382518"/>
                <a:gd name="connsiteX41" fmla="*/ 149225 w 172441"/>
                <a:gd name="connsiteY41" fmla="*/ 53559 h 382518"/>
                <a:gd name="connsiteX42" fmla="*/ 100607 w 172441"/>
                <a:gd name="connsiteY42" fmla="*/ 2560 h 382518"/>
                <a:gd name="connsiteX0" fmla="*/ 100607 w 172441"/>
                <a:gd name="connsiteY0" fmla="*/ 2560 h 382518"/>
                <a:gd name="connsiteX1" fmla="*/ 53429 w 172441"/>
                <a:gd name="connsiteY1" fmla="*/ 9754 h 382518"/>
                <a:gd name="connsiteX2" fmla="*/ 26789 w 172441"/>
                <a:gd name="connsiteY2" fmla="*/ 28307 h 382518"/>
                <a:gd name="connsiteX3" fmla="*/ 10120 w 172441"/>
                <a:gd name="connsiteY3" fmla="*/ 64026 h 382518"/>
                <a:gd name="connsiteX4" fmla="*/ 5357 w 172441"/>
                <a:gd name="connsiteY4" fmla="*/ 97364 h 382518"/>
                <a:gd name="connsiteX5" fmla="*/ 5357 w 172441"/>
                <a:gd name="connsiteY5" fmla="*/ 154514 h 382518"/>
                <a:gd name="connsiteX6" fmla="*/ 5357 w 172441"/>
                <a:gd name="connsiteY6" fmla="*/ 202139 h 382518"/>
                <a:gd name="connsiteX7" fmla="*/ 595 w 172441"/>
                <a:gd name="connsiteY7" fmla="*/ 259289 h 382518"/>
                <a:gd name="connsiteX8" fmla="*/ 595 w 172441"/>
                <a:gd name="connsiteY8" fmla="*/ 311676 h 382518"/>
                <a:gd name="connsiteX9" fmla="*/ 5357 w 172441"/>
                <a:gd name="connsiteY9" fmla="*/ 352157 h 382518"/>
                <a:gd name="connsiteX10" fmla="*/ 17264 w 172441"/>
                <a:gd name="connsiteY10" fmla="*/ 380732 h 382518"/>
                <a:gd name="connsiteX11" fmla="*/ 45839 w 172441"/>
                <a:gd name="connsiteY11" fmla="*/ 378351 h 382518"/>
                <a:gd name="connsiteX12" fmla="*/ 62507 w 172441"/>
                <a:gd name="connsiteY12" fmla="*/ 368826 h 382518"/>
                <a:gd name="connsiteX13" fmla="*/ 67270 w 172441"/>
                <a:gd name="connsiteY13" fmla="*/ 347395 h 382518"/>
                <a:gd name="connsiteX14" fmla="*/ 57745 w 172441"/>
                <a:gd name="connsiteY14" fmla="*/ 318820 h 382518"/>
                <a:gd name="connsiteX15" fmla="*/ 57745 w 172441"/>
                <a:gd name="connsiteY15" fmla="*/ 283101 h 382518"/>
                <a:gd name="connsiteX16" fmla="*/ 62507 w 172441"/>
                <a:gd name="connsiteY16" fmla="*/ 259289 h 382518"/>
                <a:gd name="connsiteX17" fmla="*/ 69651 w 172441"/>
                <a:gd name="connsiteY17" fmla="*/ 228332 h 382518"/>
                <a:gd name="connsiteX18" fmla="*/ 64889 w 172441"/>
                <a:gd name="connsiteY18" fmla="*/ 185470 h 382518"/>
                <a:gd name="connsiteX19" fmla="*/ 62507 w 172441"/>
                <a:gd name="connsiteY19" fmla="*/ 140226 h 382518"/>
                <a:gd name="connsiteX20" fmla="*/ 62507 w 172441"/>
                <a:gd name="connsiteY20" fmla="*/ 104507 h 382518"/>
                <a:gd name="connsiteX21" fmla="*/ 79176 w 172441"/>
                <a:gd name="connsiteY21" fmla="*/ 90220 h 382518"/>
                <a:gd name="connsiteX22" fmla="*/ 95845 w 172441"/>
                <a:gd name="connsiteY22" fmla="*/ 104507 h 382518"/>
                <a:gd name="connsiteX23" fmla="*/ 88701 w 172441"/>
                <a:gd name="connsiteY23" fmla="*/ 137845 h 382518"/>
                <a:gd name="connsiteX24" fmla="*/ 88701 w 172441"/>
                <a:gd name="connsiteY24" fmla="*/ 178326 h 382518"/>
                <a:gd name="connsiteX25" fmla="*/ 86320 w 172441"/>
                <a:gd name="connsiteY25" fmla="*/ 218807 h 382518"/>
                <a:gd name="connsiteX26" fmla="*/ 86320 w 172441"/>
                <a:gd name="connsiteY26" fmla="*/ 256907 h 382518"/>
                <a:gd name="connsiteX27" fmla="*/ 86320 w 172441"/>
                <a:gd name="connsiteY27" fmla="*/ 295007 h 382518"/>
                <a:gd name="connsiteX28" fmla="*/ 91082 w 172441"/>
                <a:gd name="connsiteY28" fmla="*/ 328345 h 382518"/>
                <a:gd name="connsiteX29" fmla="*/ 102989 w 172441"/>
                <a:gd name="connsiteY29" fmla="*/ 359301 h 382518"/>
                <a:gd name="connsiteX30" fmla="*/ 119657 w 172441"/>
                <a:gd name="connsiteY30" fmla="*/ 378351 h 382518"/>
                <a:gd name="connsiteX31" fmla="*/ 152995 w 172441"/>
                <a:gd name="connsiteY31" fmla="*/ 378351 h 382518"/>
                <a:gd name="connsiteX32" fmla="*/ 172045 w 172441"/>
                <a:gd name="connsiteY32" fmla="*/ 361682 h 382518"/>
                <a:gd name="connsiteX33" fmla="*/ 164901 w 172441"/>
                <a:gd name="connsiteY33" fmla="*/ 333107 h 382518"/>
                <a:gd name="connsiteX34" fmla="*/ 152995 w 172441"/>
                <a:gd name="connsiteY34" fmla="*/ 321201 h 382518"/>
                <a:gd name="connsiteX35" fmla="*/ 145851 w 172441"/>
                <a:gd name="connsiteY35" fmla="*/ 292626 h 382518"/>
                <a:gd name="connsiteX36" fmla="*/ 141089 w 172441"/>
                <a:gd name="connsiteY36" fmla="*/ 252145 h 382518"/>
                <a:gd name="connsiteX37" fmla="*/ 139700 w 172441"/>
                <a:gd name="connsiteY37" fmla="*/ 221189 h 382518"/>
                <a:gd name="connsiteX38" fmla="*/ 143470 w 172441"/>
                <a:gd name="connsiteY38" fmla="*/ 185470 h 382518"/>
                <a:gd name="connsiteX39" fmla="*/ 147786 w 172441"/>
                <a:gd name="connsiteY39" fmla="*/ 147370 h 382518"/>
                <a:gd name="connsiteX40" fmla="*/ 152995 w 172441"/>
                <a:gd name="connsiteY40" fmla="*/ 92601 h 382518"/>
                <a:gd name="connsiteX41" fmla="*/ 149225 w 172441"/>
                <a:gd name="connsiteY41" fmla="*/ 53559 h 382518"/>
                <a:gd name="connsiteX42" fmla="*/ 100607 w 172441"/>
                <a:gd name="connsiteY42" fmla="*/ 2560 h 382518"/>
                <a:gd name="connsiteX0" fmla="*/ 100607 w 172441"/>
                <a:gd name="connsiteY0" fmla="*/ 2560 h 382518"/>
                <a:gd name="connsiteX1" fmla="*/ 53429 w 172441"/>
                <a:gd name="connsiteY1" fmla="*/ 9754 h 382518"/>
                <a:gd name="connsiteX2" fmla="*/ 26789 w 172441"/>
                <a:gd name="connsiteY2" fmla="*/ 28307 h 382518"/>
                <a:gd name="connsiteX3" fmla="*/ 10120 w 172441"/>
                <a:gd name="connsiteY3" fmla="*/ 64026 h 382518"/>
                <a:gd name="connsiteX4" fmla="*/ 5357 w 172441"/>
                <a:gd name="connsiteY4" fmla="*/ 97364 h 382518"/>
                <a:gd name="connsiteX5" fmla="*/ 5357 w 172441"/>
                <a:gd name="connsiteY5" fmla="*/ 154514 h 382518"/>
                <a:gd name="connsiteX6" fmla="*/ 5357 w 172441"/>
                <a:gd name="connsiteY6" fmla="*/ 202139 h 382518"/>
                <a:gd name="connsiteX7" fmla="*/ 595 w 172441"/>
                <a:gd name="connsiteY7" fmla="*/ 259289 h 382518"/>
                <a:gd name="connsiteX8" fmla="*/ 595 w 172441"/>
                <a:gd name="connsiteY8" fmla="*/ 311676 h 382518"/>
                <a:gd name="connsiteX9" fmla="*/ 5357 w 172441"/>
                <a:gd name="connsiteY9" fmla="*/ 352157 h 382518"/>
                <a:gd name="connsiteX10" fmla="*/ 17264 w 172441"/>
                <a:gd name="connsiteY10" fmla="*/ 380732 h 382518"/>
                <a:gd name="connsiteX11" fmla="*/ 45839 w 172441"/>
                <a:gd name="connsiteY11" fmla="*/ 378351 h 382518"/>
                <a:gd name="connsiteX12" fmla="*/ 62507 w 172441"/>
                <a:gd name="connsiteY12" fmla="*/ 368826 h 382518"/>
                <a:gd name="connsiteX13" fmla="*/ 67270 w 172441"/>
                <a:gd name="connsiteY13" fmla="*/ 347395 h 382518"/>
                <a:gd name="connsiteX14" fmla="*/ 57745 w 172441"/>
                <a:gd name="connsiteY14" fmla="*/ 318820 h 382518"/>
                <a:gd name="connsiteX15" fmla="*/ 57745 w 172441"/>
                <a:gd name="connsiteY15" fmla="*/ 283101 h 382518"/>
                <a:gd name="connsiteX16" fmla="*/ 62507 w 172441"/>
                <a:gd name="connsiteY16" fmla="*/ 259289 h 382518"/>
                <a:gd name="connsiteX17" fmla="*/ 69651 w 172441"/>
                <a:gd name="connsiteY17" fmla="*/ 228332 h 382518"/>
                <a:gd name="connsiteX18" fmla="*/ 64889 w 172441"/>
                <a:gd name="connsiteY18" fmla="*/ 185470 h 382518"/>
                <a:gd name="connsiteX19" fmla="*/ 62507 w 172441"/>
                <a:gd name="connsiteY19" fmla="*/ 140226 h 382518"/>
                <a:gd name="connsiteX20" fmla="*/ 62507 w 172441"/>
                <a:gd name="connsiteY20" fmla="*/ 104507 h 382518"/>
                <a:gd name="connsiteX21" fmla="*/ 79176 w 172441"/>
                <a:gd name="connsiteY21" fmla="*/ 90220 h 382518"/>
                <a:gd name="connsiteX22" fmla="*/ 95845 w 172441"/>
                <a:gd name="connsiteY22" fmla="*/ 104507 h 382518"/>
                <a:gd name="connsiteX23" fmla="*/ 88701 w 172441"/>
                <a:gd name="connsiteY23" fmla="*/ 137845 h 382518"/>
                <a:gd name="connsiteX24" fmla="*/ 88701 w 172441"/>
                <a:gd name="connsiteY24" fmla="*/ 178326 h 382518"/>
                <a:gd name="connsiteX25" fmla="*/ 86320 w 172441"/>
                <a:gd name="connsiteY25" fmla="*/ 218807 h 382518"/>
                <a:gd name="connsiteX26" fmla="*/ 86320 w 172441"/>
                <a:gd name="connsiteY26" fmla="*/ 256907 h 382518"/>
                <a:gd name="connsiteX27" fmla="*/ 86320 w 172441"/>
                <a:gd name="connsiteY27" fmla="*/ 295007 h 382518"/>
                <a:gd name="connsiteX28" fmla="*/ 91082 w 172441"/>
                <a:gd name="connsiteY28" fmla="*/ 328345 h 382518"/>
                <a:gd name="connsiteX29" fmla="*/ 102989 w 172441"/>
                <a:gd name="connsiteY29" fmla="*/ 359301 h 382518"/>
                <a:gd name="connsiteX30" fmla="*/ 119657 w 172441"/>
                <a:gd name="connsiteY30" fmla="*/ 378351 h 382518"/>
                <a:gd name="connsiteX31" fmla="*/ 152995 w 172441"/>
                <a:gd name="connsiteY31" fmla="*/ 378351 h 382518"/>
                <a:gd name="connsiteX32" fmla="*/ 172045 w 172441"/>
                <a:gd name="connsiteY32" fmla="*/ 361682 h 382518"/>
                <a:gd name="connsiteX33" fmla="*/ 164901 w 172441"/>
                <a:gd name="connsiteY33" fmla="*/ 335935 h 382518"/>
                <a:gd name="connsiteX34" fmla="*/ 152995 w 172441"/>
                <a:gd name="connsiteY34" fmla="*/ 321201 h 382518"/>
                <a:gd name="connsiteX35" fmla="*/ 145851 w 172441"/>
                <a:gd name="connsiteY35" fmla="*/ 292626 h 382518"/>
                <a:gd name="connsiteX36" fmla="*/ 141089 w 172441"/>
                <a:gd name="connsiteY36" fmla="*/ 252145 h 382518"/>
                <a:gd name="connsiteX37" fmla="*/ 139700 w 172441"/>
                <a:gd name="connsiteY37" fmla="*/ 221189 h 382518"/>
                <a:gd name="connsiteX38" fmla="*/ 143470 w 172441"/>
                <a:gd name="connsiteY38" fmla="*/ 185470 h 382518"/>
                <a:gd name="connsiteX39" fmla="*/ 147786 w 172441"/>
                <a:gd name="connsiteY39" fmla="*/ 147370 h 382518"/>
                <a:gd name="connsiteX40" fmla="*/ 152995 w 172441"/>
                <a:gd name="connsiteY40" fmla="*/ 92601 h 382518"/>
                <a:gd name="connsiteX41" fmla="*/ 149225 w 172441"/>
                <a:gd name="connsiteY41" fmla="*/ 53559 h 382518"/>
                <a:gd name="connsiteX42" fmla="*/ 100607 w 172441"/>
                <a:gd name="connsiteY42" fmla="*/ 2560 h 382518"/>
                <a:gd name="connsiteX0" fmla="*/ 100607 w 172441"/>
                <a:gd name="connsiteY0" fmla="*/ 2560 h 381049"/>
                <a:gd name="connsiteX1" fmla="*/ 53429 w 172441"/>
                <a:gd name="connsiteY1" fmla="*/ 9754 h 381049"/>
                <a:gd name="connsiteX2" fmla="*/ 26789 w 172441"/>
                <a:gd name="connsiteY2" fmla="*/ 28307 h 381049"/>
                <a:gd name="connsiteX3" fmla="*/ 10120 w 172441"/>
                <a:gd name="connsiteY3" fmla="*/ 64026 h 381049"/>
                <a:gd name="connsiteX4" fmla="*/ 5357 w 172441"/>
                <a:gd name="connsiteY4" fmla="*/ 97364 h 381049"/>
                <a:gd name="connsiteX5" fmla="*/ 5357 w 172441"/>
                <a:gd name="connsiteY5" fmla="*/ 154514 h 381049"/>
                <a:gd name="connsiteX6" fmla="*/ 5357 w 172441"/>
                <a:gd name="connsiteY6" fmla="*/ 202139 h 381049"/>
                <a:gd name="connsiteX7" fmla="*/ 595 w 172441"/>
                <a:gd name="connsiteY7" fmla="*/ 259289 h 381049"/>
                <a:gd name="connsiteX8" fmla="*/ 595 w 172441"/>
                <a:gd name="connsiteY8" fmla="*/ 311676 h 381049"/>
                <a:gd name="connsiteX9" fmla="*/ 5357 w 172441"/>
                <a:gd name="connsiteY9" fmla="*/ 352157 h 381049"/>
                <a:gd name="connsiteX10" fmla="*/ 17264 w 172441"/>
                <a:gd name="connsiteY10" fmla="*/ 378847 h 381049"/>
                <a:gd name="connsiteX11" fmla="*/ 45839 w 172441"/>
                <a:gd name="connsiteY11" fmla="*/ 378351 h 381049"/>
                <a:gd name="connsiteX12" fmla="*/ 62507 w 172441"/>
                <a:gd name="connsiteY12" fmla="*/ 368826 h 381049"/>
                <a:gd name="connsiteX13" fmla="*/ 67270 w 172441"/>
                <a:gd name="connsiteY13" fmla="*/ 347395 h 381049"/>
                <a:gd name="connsiteX14" fmla="*/ 57745 w 172441"/>
                <a:gd name="connsiteY14" fmla="*/ 318820 h 381049"/>
                <a:gd name="connsiteX15" fmla="*/ 57745 w 172441"/>
                <a:gd name="connsiteY15" fmla="*/ 283101 h 381049"/>
                <a:gd name="connsiteX16" fmla="*/ 62507 w 172441"/>
                <a:gd name="connsiteY16" fmla="*/ 259289 h 381049"/>
                <a:gd name="connsiteX17" fmla="*/ 69651 w 172441"/>
                <a:gd name="connsiteY17" fmla="*/ 228332 h 381049"/>
                <a:gd name="connsiteX18" fmla="*/ 64889 w 172441"/>
                <a:gd name="connsiteY18" fmla="*/ 185470 h 381049"/>
                <a:gd name="connsiteX19" fmla="*/ 62507 w 172441"/>
                <a:gd name="connsiteY19" fmla="*/ 140226 h 381049"/>
                <a:gd name="connsiteX20" fmla="*/ 62507 w 172441"/>
                <a:gd name="connsiteY20" fmla="*/ 104507 h 381049"/>
                <a:gd name="connsiteX21" fmla="*/ 79176 w 172441"/>
                <a:gd name="connsiteY21" fmla="*/ 90220 h 381049"/>
                <a:gd name="connsiteX22" fmla="*/ 95845 w 172441"/>
                <a:gd name="connsiteY22" fmla="*/ 104507 h 381049"/>
                <a:gd name="connsiteX23" fmla="*/ 88701 w 172441"/>
                <a:gd name="connsiteY23" fmla="*/ 137845 h 381049"/>
                <a:gd name="connsiteX24" fmla="*/ 88701 w 172441"/>
                <a:gd name="connsiteY24" fmla="*/ 178326 h 381049"/>
                <a:gd name="connsiteX25" fmla="*/ 86320 w 172441"/>
                <a:gd name="connsiteY25" fmla="*/ 218807 h 381049"/>
                <a:gd name="connsiteX26" fmla="*/ 86320 w 172441"/>
                <a:gd name="connsiteY26" fmla="*/ 256907 h 381049"/>
                <a:gd name="connsiteX27" fmla="*/ 86320 w 172441"/>
                <a:gd name="connsiteY27" fmla="*/ 295007 h 381049"/>
                <a:gd name="connsiteX28" fmla="*/ 91082 w 172441"/>
                <a:gd name="connsiteY28" fmla="*/ 328345 h 381049"/>
                <a:gd name="connsiteX29" fmla="*/ 102989 w 172441"/>
                <a:gd name="connsiteY29" fmla="*/ 359301 h 381049"/>
                <a:gd name="connsiteX30" fmla="*/ 119657 w 172441"/>
                <a:gd name="connsiteY30" fmla="*/ 378351 h 381049"/>
                <a:gd name="connsiteX31" fmla="*/ 152995 w 172441"/>
                <a:gd name="connsiteY31" fmla="*/ 378351 h 381049"/>
                <a:gd name="connsiteX32" fmla="*/ 172045 w 172441"/>
                <a:gd name="connsiteY32" fmla="*/ 361682 h 381049"/>
                <a:gd name="connsiteX33" fmla="*/ 164901 w 172441"/>
                <a:gd name="connsiteY33" fmla="*/ 335935 h 381049"/>
                <a:gd name="connsiteX34" fmla="*/ 152995 w 172441"/>
                <a:gd name="connsiteY34" fmla="*/ 321201 h 381049"/>
                <a:gd name="connsiteX35" fmla="*/ 145851 w 172441"/>
                <a:gd name="connsiteY35" fmla="*/ 292626 h 381049"/>
                <a:gd name="connsiteX36" fmla="*/ 141089 w 172441"/>
                <a:gd name="connsiteY36" fmla="*/ 252145 h 381049"/>
                <a:gd name="connsiteX37" fmla="*/ 139700 w 172441"/>
                <a:gd name="connsiteY37" fmla="*/ 221189 h 381049"/>
                <a:gd name="connsiteX38" fmla="*/ 143470 w 172441"/>
                <a:gd name="connsiteY38" fmla="*/ 185470 h 381049"/>
                <a:gd name="connsiteX39" fmla="*/ 147786 w 172441"/>
                <a:gd name="connsiteY39" fmla="*/ 147370 h 381049"/>
                <a:gd name="connsiteX40" fmla="*/ 152995 w 172441"/>
                <a:gd name="connsiteY40" fmla="*/ 92601 h 381049"/>
                <a:gd name="connsiteX41" fmla="*/ 149225 w 172441"/>
                <a:gd name="connsiteY41" fmla="*/ 53559 h 381049"/>
                <a:gd name="connsiteX42" fmla="*/ 100607 w 172441"/>
                <a:gd name="connsiteY42" fmla="*/ 2560 h 381049"/>
                <a:gd name="connsiteX0" fmla="*/ 100607 w 172441"/>
                <a:gd name="connsiteY0" fmla="*/ 2560 h 381049"/>
                <a:gd name="connsiteX1" fmla="*/ 53429 w 172441"/>
                <a:gd name="connsiteY1" fmla="*/ 9754 h 381049"/>
                <a:gd name="connsiteX2" fmla="*/ 26789 w 172441"/>
                <a:gd name="connsiteY2" fmla="*/ 28307 h 381049"/>
                <a:gd name="connsiteX3" fmla="*/ 10120 w 172441"/>
                <a:gd name="connsiteY3" fmla="*/ 64026 h 381049"/>
                <a:gd name="connsiteX4" fmla="*/ 5357 w 172441"/>
                <a:gd name="connsiteY4" fmla="*/ 97364 h 381049"/>
                <a:gd name="connsiteX5" fmla="*/ 5357 w 172441"/>
                <a:gd name="connsiteY5" fmla="*/ 154514 h 381049"/>
                <a:gd name="connsiteX6" fmla="*/ 5357 w 172441"/>
                <a:gd name="connsiteY6" fmla="*/ 202139 h 381049"/>
                <a:gd name="connsiteX7" fmla="*/ 595 w 172441"/>
                <a:gd name="connsiteY7" fmla="*/ 259289 h 381049"/>
                <a:gd name="connsiteX8" fmla="*/ 595 w 172441"/>
                <a:gd name="connsiteY8" fmla="*/ 311676 h 381049"/>
                <a:gd name="connsiteX9" fmla="*/ 5357 w 172441"/>
                <a:gd name="connsiteY9" fmla="*/ 352157 h 381049"/>
                <a:gd name="connsiteX10" fmla="*/ 17264 w 172441"/>
                <a:gd name="connsiteY10" fmla="*/ 378847 h 381049"/>
                <a:gd name="connsiteX11" fmla="*/ 45839 w 172441"/>
                <a:gd name="connsiteY11" fmla="*/ 378351 h 381049"/>
                <a:gd name="connsiteX12" fmla="*/ 62507 w 172441"/>
                <a:gd name="connsiteY12" fmla="*/ 368826 h 381049"/>
                <a:gd name="connsiteX13" fmla="*/ 67270 w 172441"/>
                <a:gd name="connsiteY13" fmla="*/ 347395 h 381049"/>
                <a:gd name="connsiteX14" fmla="*/ 57745 w 172441"/>
                <a:gd name="connsiteY14" fmla="*/ 318820 h 381049"/>
                <a:gd name="connsiteX15" fmla="*/ 57745 w 172441"/>
                <a:gd name="connsiteY15" fmla="*/ 283101 h 381049"/>
                <a:gd name="connsiteX16" fmla="*/ 62507 w 172441"/>
                <a:gd name="connsiteY16" fmla="*/ 259289 h 381049"/>
                <a:gd name="connsiteX17" fmla="*/ 67766 w 172441"/>
                <a:gd name="connsiteY17" fmla="*/ 228332 h 381049"/>
                <a:gd name="connsiteX18" fmla="*/ 64889 w 172441"/>
                <a:gd name="connsiteY18" fmla="*/ 185470 h 381049"/>
                <a:gd name="connsiteX19" fmla="*/ 62507 w 172441"/>
                <a:gd name="connsiteY19" fmla="*/ 140226 h 381049"/>
                <a:gd name="connsiteX20" fmla="*/ 62507 w 172441"/>
                <a:gd name="connsiteY20" fmla="*/ 104507 h 381049"/>
                <a:gd name="connsiteX21" fmla="*/ 79176 w 172441"/>
                <a:gd name="connsiteY21" fmla="*/ 90220 h 381049"/>
                <a:gd name="connsiteX22" fmla="*/ 95845 w 172441"/>
                <a:gd name="connsiteY22" fmla="*/ 104507 h 381049"/>
                <a:gd name="connsiteX23" fmla="*/ 88701 w 172441"/>
                <a:gd name="connsiteY23" fmla="*/ 137845 h 381049"/>
                <a:gd name="connsiteX24" fmla="*/ 88701 w 172441"/>
                <a:gd name="connsiteY24" fmla="*/ 178326 h 381049"/>
                <a:gd name="connsiteX25" fmla="*/ 86320 w 172441"/>
                <a:gd name="connsiteY25" fmla="*/ 218807 h 381049"/>
                <a:gd name="connsiteX26" fmla="*/ 86320 w 172441"/>
                <a:gd name="connsiteY26" fmla="*/ 256907 h 381049"/>
                <a:gd name="connsiteX27" fmla="*/ 86320 w 172441"/>
                <a:gd name="connsiteY27" fmla="*/ 295007 h 381049"/>
                <a:gd name="connsiteX28" fmla="*/ 91082 w 172441"/>
                <a:gd name="connsiteY28" fmla="*/ 328345 h 381049"/>
                <a:gd name="connsiteX29" fmla="*/ 102989 w 172441"/>
                <a:gd name="connsiteY29" fmla="*/ 359301 h 381049"/>
                <a:gd name="connsiteX30" fmla="*/ 119657 w 172441"/>
                <a:gd name="connsiteY30" fmla="*/ 378351 h 381049"/>
                <a:gd name="connsiteX31" fmla="*/ 152995 w 172441"/>
                <a:gd name="connsiteY31" fmla="*/ 378351 h 381049"/>
                <a:gd name="connsiteX32" fmla="*/ 172045 w 172441"/>
                <a:gd name="connsiteY32" fmla="*/ 361682 h 381049"/>
                <a:gd name="connsiteX33" fmla="*/ 164901 w 172441"/>
                <a:gd name="connsiteY33" fmla="*/ 335935 h 381049"/>
                <a:gd name="connsiteX34" fmla="*/ 152995 w 172441"/>
                <a:gd name="connsiteY34" fmla="*/ 321201 h 381049"/>
                <a:gd name="connsiteX35" fmla="*/ 145851 w 172441"/>
                <a:gd name="connsiteY35" fmla="*/ 292626 h 381049"/>
                <a:gd name="connsiteX36" fmla="*/ 141089 w 172441"/>
                <a:gd name="connsiteY36" fmla="*/ 252145 h 381049"/>
                <a:gd name="connsiteX37" fmla="*/ 139700 w 172441"/>
                <a:gd name="connsiteY37" fmla="*/ 221189 h 381049"/>
                <a:gd name="connsiteX38" fmla="*/ 143470 w 172441"/>
                <a:gd name="connsiteY38" fmla="*/ 185470 h 381049"/>
                <a:gd name="connsiteX39" fmla="*/ 147786 w 172441"/>
                <a:gd name="connsiteY39" fmla="*/ 147370 h 381049"/>
                <a:gd name="connsiteX40" fmla="*/ 152995 w 172441"/>
                <a:gd name="connsiteY40" fmla="*/ 92601 h 381049"/>
                <a:gd name="connsiteX41" fmla="*/ 149225 w 172441"/>
                <a:gd name="connsiteY41" fmla="*/ 53559 h 381049"/>
                <a:gd name="connsiteX42" fmla="*/ 100607 w 172441"/>
                <a:gd name="connsiteY42" fmla="*/ 2560 h 381049"/>
                <a:gd name="connsiteX0" fmla="*/ 100607 w 172441"/>
                <a:gd name="connsiteY0" fmla="*/ 2560 h 381049"/>
                <a:gd name="connsiteX1" fmla="*/ 53429 w 172441"/>
                <a:gd name="connsiteY1" fmla="*/ 9754 h 381049"/>
                <a:gd name="connsiteX2" fmla="*/ 26789 w 172441"/>
                <a:gd name="connsiteY2" fmla="*/ 28307 h 381049"/>
                <a:gd name="connsiteX3" fmla="*/ 10120 w 172441"/>
                <a:gd name="connsiteY3" fmla="*/ 64026 h 381049"/>
                <a:gd name="connsiteX4" fmla="*/ 5357 w 172441"/>
                <a:gd name="connsiteY4" fmla="*/ 97364 h 381049"/>
                <a:gd name="connsiteX5" fmla="*/ 5357 w 172441"/>
                <a:gd name="connsiteY5" fmla="*/ 154514 h 381049"/>
                <a:gd name="connsiteX6" fmla="*/ 5357 w 172441"/>
                <a:gd name="connsiteY6" fmla="*/ 202139 h 381049"/>
                <a:gd name="connsiteX7" fmla="*/ 595 w 172441"/>
                <a:gd name="connsiteY7" fmla="*/ 259289 h 381049"/>
                <a:gd name="connsiteX8" fmla="*/ 595 w 172441"/>
                <a:gd name="connsiteY8" fmla="*/ 311676 h 381049"/>
                <a:gd name="connsiteX9" fmla="*/ 5357 w 172441"/>
                <a:gd name="connsiteY9" fmla="*/ 352157 h 381049"/>
                <a:gd name="connsiteX10" fmla="*/ 17264 w 172441"/>
                <a:gd name="connsiteY10" fmla="*/ 378847 h 381049"/>
                <a:gd name="connsiteX11" fmla="*/ 45839 w 172441"/>
                <a:gd name="connsiteY11" fmla="*/ 378351 h 381049"/>
                <a:gd name="connsiteX12" fmla="*/ 62507 w 172441"/>
                <a:gd name="connsiteY12" fmla="*/ 368826 h 381049"/>
                <a:gd name="connsiteX13" fmla="*/ 67270 w 172441"/>
                <a:gd name="connsiteY13" fmla="*/ 347395 h 381049"/>
                <a:gd name="connsiteX14" fmla="*/ 57745 w 172441"/>
                <a:gd name="connsiteY14" fmla="*/ 318820 h 381049"/>
                <a:gd name="connsiteX15" fmla="*/ 57745 w 172441"/>
                <a:gd name="connsiteY15" fmla="*/ 283101 h 381049"/>
                <a:gd name="connsiteX16" fmla="*/ 62507 w 172441"/>
                <a:gd name="connsiteY16" fmla="*/ 259289 h 381049"/>
                <a:gd name="connsiteX17" fmla="*/ 67766 w 172441"/>
                <a:gd name="connsiteY17" fmla="*/ 228332 h 381049"/>
                <a:gd name="connsiteX18" fmla="*/ 64889 w 172441"/>
                <a:gd name="connsiteY18" fmla="*/ 185470 h 381049"/>
                <a:gd name="connsiteX19" fmla="*/ 62507 w 172441"/>
                <a:gd name="connsiteY19" fmla="*/ 140226 h 381049"/>
                <a:gd name="connsiteX20" fmla="*/ 62507 w 172441"/>
                <a:gd name="connsiteY20" fmla="*/ 104507 h 381049"/>
                <a:gd name="connsiteX21" fmla="*/ 79176 w 172441"/>
                <a:gd name="connsiteY21" fmla="*/ 90220 h 381049"/>
                <a:gd name="connsiteX22" fmla="*/ 95845 w 172441"/>
                <a:gd name="connsiteY22" fmla="*/ 104507 h 381049"/>
                <a:gd name="connsiteX23" fmla="*/ 91529 w 172441"/>
                <a:gd name="connsiteY23" fmla="*/ 137845 h 381049"/>
                <a:gd name="connsiteX24" fmla="*/ 88701 w 172441"/>
                <a:gd name="connsiteY24" fmla="*/ 178326 h 381049"/>
                <a:gd name="connsiteX25" fmla="*/ 86320 w 172441"/>
                <a:gd name="connsiteY25" fmla="*/ 218807 h 381049"/>
                <a:gd name="connsiteX26" fmla="*/ 86320 w 172441"/>
                <a:gd name="connsiteY26" fmla="*/ 256907 h 381049"/>
                <a:gd name="connsiteX27" fmla="*/ 86320 w 172441"/>
                <a:gd name="connsiteY27" fmla="*/ 295007 h 381049"/>
                <a:gd name="connsiteX28" fmla="*/ 91082 w 172441"/>
                <a:gd name="connsiteY28" fmla="*/ 328345 h 381049"/>
                <a:gd name="connsiteX29" fmla="*/ 102989 w 172441"/>
                <a:gd name="connsiteY29" fmla="*/ 359301 h 381049"/>
                <a:gd name="connsiteX30" fmla="*/ 119657 w 172441"/>
                <a:gd name="connsiteY30" fmla="*/ 378351 h 381049"/>
                <a:gd name="connsiteX31" fmla="*/ 152995 w 172441"/>
                <a:gd name="connsiteY31" fmla="*/ 378351 h 381049"/>
                <a:gd name="connsiteX32" fmla="*/ 172045 w 172441"/>
                <a:gd name="connsiteY32" fmla="*/ 361682 h 381049"/>
                <a:gd name="connsiteX33" fmla="*/ 164901 w 172441"/>
                <a:gd name="connsiteY33" fmla="*/ 335935 h 381049"/>
                <a:gd name="connsiteX34" fmla="*/ 152995 w 172441"/>
                <a:gd name="connsiteY34" fmla="*/ 321201 h 381049"/>
                <a:gd name="connsiteX35" fmla="*/ 145851 w 172441"/>
                <a:gd name="connsiteY35" fmla="*/ 292626 h 381049"/>
                <a:gd name="connsiteX36" fmla="*/ 141089 w 172441"/>
                <a:gd name="connsiteY36" fmla="*/ 252145 h 381049"/>
                <a:gd name="connsiteX37" fmla="*/ 139700 w 172441"/>
                <a:gd name="connsiteY37" fmla="*/ 221189 h 381049"/>
                <a:gd name="connsiteX38" fmla="*/ 143470 w 172441"/>
                <a:gd name="connsiteY38" fmla="*/ 185470 h 381049"/>
                <a:gd name="connsiteX39" fmla="*/ 147786 w 172441"/>
                <a:gd name="connsiteY39" fmla="*/ 147370 h 381049"/>
                <a:gd name="connsiteX40" fmla="*/ 152995 w 172441"/>
                <a:gd name="connsiteY40" fmla="*/ 92601 h 381049"/>
                <a:gd name="connsiteX41" fmla="*/ 149225 w 172441"/>
                <a:gd name="connsiteY41" fmla="*/ 53559 h 381049"/>
                <a:gd name="connsiteX42" fmla="*/ 100607 w 172441"/>
                <a:gd name="connsiteY42" fmla="*/ 2560 h 381049"/>
                <a:gd name="connsiteX0" fmla="*/ 100607 w 172441"/>
                <a:gd name="connsiteY0" fmla="*/ 3028 h 381517"/>
                <a:gd name="connsiteX1" fmla="*/ 56257 w 172441"/>
                <a:gd name="connsiteY1" fmla="*/ 8337 h 381517"/>
                <a:gd name="connsiteX2" fmla="*/ 26789 w 172441"/>
                <a:gd name="connsiteY2" fmla="*/ 28775 h 381517"/>
                <a:gd name="connsiteX3" fmla="*/ 10120 w 172441"/>
                <a:gd name="connsiteY3" fmla="*/ 64494 h 381517"/>
                <a:gd name="connsiteX4" fmla="*/ 5357 w 172441"/>
                <a:gd name="connsiteY4" fmla="*/ 97832 h 381517"/>
                <a:gd name="connsiteX5" fmla="*/ 5357 w 172441"/>
                <a:gd name="connsiteY5" fmla="*/ 154982 h 381517"/>
                <a:gd name="connsiteX6" fmla="*/ 5357 w 172441"/>
                <a:gd name="connsiteY6" fmla="*/ 202607 h 381517"/>
                <a:gd name="connsiteX7" fmla="*/ 595 w 172441"/>
                <a:gd name="connsiteY7" fmla="*/ 259757 h 381517"/>
                <a:gd name="connsiteX8" fmla="*/ 595 w 172441"/>
                <a:gd name="connsiteY8" fmla="*/ 312144 h 381517"/>
                <a:gd name="connsiteX9" fmla="*/ 5357 w 172441"/>
                <a:gd name="connsiteY9" fmla="*/ 352625 h 381517"/>
                <a:gd name="connsiteX10" fmla="*/ 17264 w 172441"/>
                <a:gd name="connsiteY10" fmla="*/ 379315 h 381517"/>
                <a:gd name="connsiteX11" fmla="*/ 45839 w 172441"/>
                <a:gd name="connsiteY11" fmla="*/ 378819 h 381517"/>
                <a:gd name="connsiteX12" fmla="*/ 62507 w 172441"/>
                <a:gd name="connsiteY12" fmla="*/ 369294 h 381517"/>
                <a:gd name="connsiteX13" fmla="*/ 67270 w 172441"/>
                <a:gd name="connsiteY13" fmla="*/ 347863 h 381517"/>
                <a:gd name="connsiteX14" fmla="*/ 57745 w 172441"/>
                <a:gd name="connsiteY14" fmla="*/ 319288 h 381517"/>
                <a:gd name="connsiteX15" fmla="*/ 57745 w 172441"/>
                <a:gd name="connsiteY15" fmla="*/ 283569 h 381517"/>
                <a:gd name="connsiteX16" fmla="*/ 62507 w 172441"/>
                <a:gd name="connsiteY16" fmla="*/ 259757 h 381517"/>
                <a:gd name="connsiteX17" fmla="*/ 67766 w 172441"/>
                <a:gd name="connsiteY17" fmla="*/ 228800 h 381517"/>
                <a:gd name="connsiteX18" fmla="*/ 64889 w 172441"/>
                <a:gd name="connsiteY18" fmla="*/ 185938 h 381517"/>
                <a:gd name="connsiteX19" fmla="*/ 62507 w 172441"/>
                <a:gd name="connsiteY19" fmla="*/ 140694 h 381517"/>
                <a:gd name="connsiteX20" fmla="*/ 62507 w 172441"/>
                <a:gd name="connsiteY20" fmla="*/ 104975 h 381517"/>
                <a:gd name="connsiteX21" fmla="*/ 79176 w 172441"/>
                <a:gd name="connsiteY21" fmla="*/ 90688 h 381517"/>
                <a:gd name="connsiteX22" fmla="*/ 95845 w 172441"/>
                <a:gd name="connsiteY22" fmla="*/ 104975 h 381517"/>
                <a:gd name="connsiteX23" fmla="*/ 91529 w 172441"/>
                <a:gd name="connsiteY23" fmla="*/ 138313 h 381517"/>
                <a:gd name="connsiteX24" fmla="*/ 88701 w 172441"/>
                <a:gd name="connsiteY24" fmla="*/ 178794 h 381517"/>
                <a:gd name="connsiteX25" fmla="*/ 86320 w 172441"/>
                <a:gd name="connsiteY25" fmla="*/ 219275 h 381517"/>
                <a:gd name="connsiteX26" fmla="*/ 86320 w 172441"/>
                <a:gd name="connsiteY26" fmla="*/ 257375 h 381517"/>
                <a:gd name="connsiteX27" fmla="*/ 86320 w 172441"/>
                <a:gd name="connsiteY27" fmla="*/ 295475 h 381517"/>
                <a:gd name="connsiteX28" fmla="*/ 91082 w 172441"/>
                <a:gd name="connsiteY28" fmla="*/ 328813 h 381517"/>
                <a:gd name="connsiteX29" fmla="*/ 102989 w 172441"/>
                <a:gd name="connsiteY29" fmla="*/ 359769 h 381517"/>
                <a:gd name="connsiteX30" fmla="*/ 119657 w 172441"/>
                <a:gd name="connsiteY30" fmla="*/ 378819 h 381517"/>
                <a:gd name="connsiteX31" fmla="*/ 152995 w 172441"/>
                <a:gd name="connsiteY31" fmla="*/ 378819 h 381517"/>
                <a:gd name="connsiteX32" fmla="*/ 172045 w 172441"/>
                <a:gd name="connsiteY32" fmla="*/ 362150 h 381517"/>
                <a:gd name="connsiteX33" fmla="*/ 164901 w 172441"/>
                <a:gd name="connsiteY33" fmla="*/ 336403 h 381517"/>
                <a:gd name="connsiteX34" fmla="*/ 152995 w 172441"/>
                <a:gd name="connsiteY34" fmla="*/ 321669 h 381517"/>
                <a:gd name="connsiteX35" fmla="*/ 145851 w 172441"/>
                <a:gd name="connsiteY35" fmla="*/ 293094 h 381517"/>
                <a:gd name="connsiteX36" fmla="*/ 141089 w 172441"/>
                <a:gd name="connsiteY36" fmla="*/ 252613 h 381517"/>
                <a:gd name="connsiteX37" fmla="*/ 139700 w 172441"/>
                <a:gd name="connsiteY37" fmla="*/ 221657 h 381517"/>
                <a:gd name="connsiteX38" fmla="*/ 143470 w 172441"/>
                <a:gd name="connsiteY38" fmla="*/ 185938 h 381517"/>
                <a:gd name="connsiteX39" fmla="*/ 147786 w 172441"/>
                <a:gd name="connsiteY39" fmla="*/ 147838 h 381517"/>
                <a:gd name="connsiteX40" fmla="*/ 152995 w 172441"/>
                <a:gd name="connsiteY40" fmla="*/ 93069 h 381517"/>
                <a:gd name="connsiteX41" fmla="*/ 149225 w 172441"/>
                <a:gd name="connsiteY41" fmla="*/ 54027 h 381517"/>
                <a:gd name="connsiteX42" fmla="*/ 100607 w 172441"/>
                <a:gd name="connsiteY42" fmla="*/ 3028 h 381517"/>
                <a:gd name="connsiteX0" fmla="*/ 100607 w 172441"/>
                <a:gd name="connsiteY0" fmla="*/ 1750 h 380239"/>
                <a:gd name="connsiteX1" fmla="*/ 56257 w 172441"/>
                <a:gd name="connsiteY1" fmla="*/ 7059 h 380239"/>
                <a:gd name="connsiteX2" fmla="*/ 26789 w 172441"/>
                <a:gd name="connsiteY2" fmla="*/ 27497 h 380239"/>
                <a:gd name="connsiteX3" fmla="*/ 10120 w 172441"/>
                <a:gd name="connsiteY3" fmla="*/ 63216 h 380239"/>
                <a:gd name="connsiteX4" fmla="*/ 5357 w 172441"/>
                <a:gd name="connsiteY4" fmla="*/ 96554 h 380239"/>
                <a:gd name="connsiteX5" fmla="*/ 5357 w 172441"/>
                <a:gd name="connsiteY5" fmla="*/ 153704 h 380239"/>
                <a:gd name="connsiteX6" fmla="*/ 5357 w 172441"/>
                <a:gd name="connsiteY6" fmla="*/ 201329 h 380239"/>
                <a:gd name="connsiteX7" fmla="*/ 595 w 172441"/>
                <a:gd name="connsiteY7" fmla="*/ 258479 h 380239"/>
                <a:gd name="connsiteX8" fmla="*/ 595 w 172441"/>
                <a:gd name="connsiteY8" fmla="*/ 310866 h 380239"/>
                <a:gd name="connsiteX9" fmla="*/ 5357 w 172441"/>
                <a:gd name="connsiteY9" fmla="*/ 351347 h 380239"/>
                <a:gd name="connsiteX10" fmla="*/ 17264 w 172441"/>
                <a:gd name="connsiteY10" fmla="*/ 378037 h 380239"/>
                <a:gd name="connsiteX11" fmla="*/ 45839 w 172441"/>
                <a:gd name="connsiteY11" fmla="*/ 377541 h 380239"/>
                <a:gd name="connsiteX12" fmla="*/ 62507 w 172441"/>
                <a:gd name="connsiteY12" fmla="*/ 368016 h 380239"/>
                <a:gd name="connsiteX13" fmla="*/ 67270 w 172441"/>
                <a:gd name="connsiteY13" fmla="*/ 346585 h 380239"/>
                <a:gd name="connsiteX14" fmla="*/ 57745 w 172441"/>
                <a:gd name="connsiteY14" fmla="*/ 318010 h 380239"/>
                <a:gd name="connsiteX15" fmla="*/ 57745 w 172441"/>
                <a:gd name="connsiteY15" fmla="*/ 282291 h 380239"/>
                <a:gd name="connsiteX16" fmla="*/ 62507 w 172441"/>
                <a:gd name="connsiteY16" fmla="*/ 258479 h 380239"/>
                <a:gd name="connsiteX17" fmla="*/ 67766 w 172441"/>
                <a:gd name="connsiteY17" fmla="*/ 227522 h 380239"/>
                <a:gd name="connsiteX18" fmla="*/ 64889 w 172441"/>
                <a:gd name="connsiteY18" fmla="*/ 184660 h 380239"/>
                <a:gd name="connsiteX19" fmla="*/ 62507 w 172441"/>
                <a:gd name="connsiteY19" fmla="*/ 139416 h 380239"/>
                <a:gd name="connsiteX20" fmla="*/ 62507 w 172441"/>
                <a:gd name="connsiteY20" fmla="*/ 103697 h 380239"/>
                <a:gd name="connsiteX21" fmla="*/ 79176 w 172441"/>
                <a:gd name="connsiteY21" fmla="*/ 89410 h 380239"/>
                <a:gd name="connsiteX22" fmla="*/ 95845 w 172441"/>
                <a:gd name="connsiteY22" fmla="*/ 103697 h 380239"/>
                <a:gd name="connsiteX23" fmla="*/ 91529 w 172441"/>
                <a:gd name="connsiteY23" fmla="*/ 137035 h 380239"/>
                <a:gd name="connsiteX24" fmla="*/ 88701 w 172441"/>
                <a:gd name="connsiteY24" fmla="*/ 177516 h 380239"/>
                <a:gd name="connsiteX25" fmla="*/ 86320 w 172441"/>
                <a:gd name="connsiteY25" fmla="*/ 217997 h 380239"/>
                <a:gd name="connsiteX26" fmla="*/ 86320 w 172441"/>
                <a:gd name="connsiteY26" fmla="*/ 256097 h 380239"/>
                <a:gd name="connsiteX27" fmla="*/ 86320 w 172441"/>
                <a:gd name="connsiteY27" fmla="*/ 294197 h 380239"/>
                <a:gd name="connsiteX28" fmla="*/ 91082 w 172441"/>
                <a:gd name="connsiteY28" fmla="*/ 327535 h 380239"/>
                <a:gd name="connsiteX29" fmla="*/ 102989 w 172441"/>
                <a:gd name="connsiteY29" fmla="*/ 358491 h 380239"/>
                <a:gd name="connsiteX30" fmla="*/ 119657 w 172441"/>
                <a:gd name="connsiteY30" fmla="*/ 377541 h 380239"/>
                <a:gd name="connsiteX31" fmla="*/ 152995 w 172441"/>
                <a:gd name="connsiteY31" fmla="*/ 377541 h 380239"/>
                <a:gd name="connsiteX32" fmla="*/ 172045 w 172441"/>
                <a:gd name="connsiteY32" fmla="*/ 360872 h 380239"/>
                <a:gd name="connsiteX33" fmla="*/ 164901 w 172441"/>
                <a:gd name="connsiteY33" fmla="*/ 335125 h 380239"/>
                <a:gd name="connsiteX34" fmla="*/ 152995 w 172441"/>
                <a:gd name="connsiteY34" fmla="*/ 320391 h 380239"/>
                <a:gd name="connsiteX35" fmla="*/ 145851 w 172441"/>
                <a:gd name="connsiteY35" fmla="*/ 291816 h 380239"/>
                <a:gd name="connsiteX36" fmla="*/ 141089 w 172441"/>
                <a:gd name="connsiteY36" fmla="*/ 251335 h 380239"/>
                <a:gd name="connsiteX37" fmla="*/ 139700 w 172441"/>
                <a:gd name="connsiteY37" fmla="*/ 220379 h 380239"/>
                <a:gd name="connsiteX38" fmla="*/ 143470 w 172441"/>
                <a:gd name="connsiteY38" fmla="*/ 184660 h 380239"/>
                <a:gd name="connsiteX39" fmla="*/ 147786 w 172441"/>
                <a:gd name="connsiteY39" fmla="*/ 146560 h 380239"/>
                <a:gd name="connsiteX40" fmla="*/ 152995 w 172441"/>
                <a:gd name="connsiteY40" fmla="*/ 91791 h 380239"/>
                <a:gd name="connsiteX41" fmla="*/ 146701 w 172441"/>
                <a:gd name="connsiteY41" fmla="*/ 35085 h 380239"/>
                <a:gd name="connsiteX42" fmla="*/ 100607 w 172441"/>
                <a:gd name="connsiteY42" fmla="*/ 1750 h 380239"/>
                <a:gd name="connsiteX0" fmla="*/ 100607 w 172441"/>
                <a:gd name="connsiteY0" fmla="*/ 1627 h 380116"/>
                <a:gd name="connsiteX1" fmla="*/ 56257 w 172441"/>
                <a:gd name="connsiteY1" fmla="*/ 6936 h 380116"/>
                <a:gd name="connsiteX2" fmla="*/ 26789 w 172441"/>
                <a:gd name="connsiteY2" fmla="*/ 22326 h 380116"/>
                <a:gd name="connsiteX3" fmla="*/ 10120 w 172441"/>
                <a:gd name="connsiteY3" fmla="*/ 63093 h 380116"/>
                <a:gd name="connsiteX4" fmla="*/ 5357 w 172441"/>
                <a:gd name="connsiteY4" fmla="*/ 96431 h 380116"/>
                <a:gd name="connsiteX5" fmla="*/ 5357 w 172441"/>
                <a:gd name="connsiteY5" fmla="*/ 153581 h 380116"/>
                <a:gd name="connsiteX6" fmla="*/ 5357 w 172441"/>
                <a:gd name="connsiteY6" fmla="*/ 201206 h 380116"/>
                <a:gd name="connsiteX7" fmla="*/ 595 w 172441"/>
                <a:gd name="connsiteY7" fmla="*/ 258356 h 380116"/>
                <a:gd name="connsiteX8" fmla="*/ 595 w 172441"/>
                <a:gd name="connsiteY8" fmla="*/ 310743 h 380116"/>
                <a:gd name="connsiteX9" fmla="*/ 5357 w 172441"/>
                <a:gd name="connsiteY9" fmla="*/ 351224 h 380116"/>
                <a:gd name="connsiteX10" fmla="*/ 17264 w 172441"/>
                <a:gd name="connsiteY10" fmla="*/ 377914 h 380116"/>
                <a:gd name="connsiteX11" fmla="*/ 45839 w 172441"/>
                <a:gd name="connsiteY11" fmla="*/ 377418 h 380116"/>
                <a:gd name="connsiteX12" fmla="*/ 62507 w 172441"/>
                <a:gd name="connsiteY12" fmla="*/ 367893 h 380116"/>
                <a:gd name="connsiteX13" fmla="*/ 67270 w 172441"/>
                <a:gd name="connsiteY13" fmla="*/ 346462 h 380116"/>
                <a:gd name="connsiteX14" fmla="*/ 57745 w 172441"/>
                <a:gd name="connsiteY14" fmla="*/ 317887 h 380116"/>
                <a:gd name="connsiteX15" fmla="*/ 57745 w 172441"/>
                <a:gd name="connsiteY15" fmla="*/ 282168 h 380116"/>
                <a:gd name="connsiteX16" fmla="*/ 62507 w 172441"/>
                <a:gd name="connsiteY16" fmla="*/ 258356 h 380116"/>
                <a:gd name="connsiteX17" fmla="*/ 67766 w 172441"/>
                <a:gd name="connsiteY17" fmla="*/ 227399 h 380116"/>
                <a:gd name="connsiteX18" fmla="*/ 64889 w 172441"/>
                <a:gd name="connsiteY18" fmla="*/ 184537 h 380116"/>
                <a:gd name="connsiteX19" fmla="*/ 62507 w 172441"/>
                <a:gd name="connsiteY19" fmla="*/ 139293 h 380116"/>
                <a:gd name="connsiteX20" fmla="*/ 62507 w 172441"/>
                <a:gd name="connsiteY20" fmla="*/ 103574 h 380116"/>
                <a:gd name="connsiteX21" fmla="*/ 79176 w 172441"/>
                <a:gd name="connsiteY21" fmla="*/ 89287 h 380116"/>
                <a:gd name="connsiteX22" fmla="*/ 95845 w 172441"/>
                <a:gd name="connsiteY22" fmla="*/ 103574 h 380116"/>
                <a:gd name="connsiteX23" fmla="*/ 91529 w 172441"/>
                <a:gd name="connsiteY23" fmla="*/ 136912 h 380116"/>
                <a:gd name="connsiteX24" fmla="*/ 88701 w 172441"/>
                <a:gd name="connsiteY24" fmla="*/ 177393 h 380116"/>
                <a:gd name="connsiteX25" fmla="*/ 86320 w 172441"/>
                <a:gd name="connsiteY25" fmla="*/ 217874 h 380116"/>
                <a:gd name="connsiteX26" fmla="*/ 86320 w 172441"/>
                <a:gd name="connsiteY26" fmla="*/ 255974 h 380116"/>
                <a:gd name="connsiteX27" fmla="*/ 86320 w 172441"/>
                <a:gd name="connsiteY27" fmla="*/ 294074 h 380116"/>
                <a:gd name="connsiteX28" fmla="*/ 91082 w 172441"/>
                <a:gd name="connsiteY28" fmla="*/ 327412 h 380116"/>
                <a:gd name="connsiteX29" fmla="*/ 102989 w 172441"/>
                <a:gd name="connsiteY29" fmla="*/ 358368 h 380116"/>
                <a:gd name="connsiteX30" fmla="*/ 119657 w 172441"/>
                <a:gd name="connsiteY30" fmla="*/ 377418 h 380116"/>
                <a:gd name="connsiteX31" fmla="*/ 152995 w 172441"/>
                <a:gd name="connsiteY31" fmla="*/ 377418 h 380116"/>
                <a:gd name="connsiteX32" fmla="*/ 172045 w 172441"/>
                <a:gd name="connsiteY32" fmla="*/ 360749 h 380116"/>
                <a:gd name="connsiteX33" fmla="*/ 164901 w 172441"/>
                <a:gd name="connsiteY33" fmla="*/ 335002 h 380116"/>
                <a:gd name="connsiteX34" fmla="*/ 152995 w 172441"/>
                <a:gd name="connsiteY34" fmla="*/ 320268 h 380116"/>
                <a:gd name="connsiteX35" fmla="*/ 145851 w 172441"/>
                <a:gd name="connsiteY35" fmla="*/ 291693 h 380116"/>
                <a:gd name="connsiteX36" fmla="*/ 141089 w 172441"/>
                <a:gd name="connsiteY36" fmla="*/ 251212 h 380116"/>
                <a:gd name="connsiteX37" fmla="*/ 139700 w 172441"/>
                <a:gd name="connsiteY37" fmla="*/ 220256 h 380116"/>
                <a:gd name="connsiteX38" fmla="*/ 143470 w 172441"/>
                <a:gd name="connsiteY38" fmla="*/ 184537 h 380116"/>
                <a:gd name="connsiteX39" fmla="*/ 147786 w 172441"/>
                <a:gd name="connsiteY39" fmla="*/ 146437 h 380116"/>
                <a:gd name="connsiteX40" fmla="*/ 152995 w 172441"/>
                <a:gd name="connsiteY40" fmla="*/ 91668 h 380116"/>
                <a:gd name="connsiteX41" fmla="*/ 146701 w 172441"/>
                <a:gd name="connsiteY41" fmla="*/ 34962 h 380116"/>
                <a:gd name="connsiteX42" fmla="*/ 100607 w 172441"/>
                <a:gd name="connsiteY42" fmla="*/ 1627 h 3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2441" h="380116">
                  <a:moveTo>
                    <a:pt x="100607" y="1627"/>
                  </a:moveTo>
                  <a:cubicBezTo>
                    <a:pt x="85533" y="-3044"/>
                    <a:pt x="68560" y="3486"/>
                    <a:pt x="56257" y="6936"/>
                  </a:cubicBezTo>
                  <a:cubicBezTo>
                    <a:pt x="43954" y="10386"/>
                    <a:pt x="34479" y="12967"/>
                    <a:pt x="26789" y="22326"/>
                  </a:cubicBezTo>
                  <a:cubicBezTo>
                    <a:pt x="19100" y="31686"/>
                    <a:pt x="13692" y="50742"/>
                    <a:pt x="10120" y="63093"/>
                  </a:cubicBezTo>
                  <a:cubicBezTo>
                    <a:pt x="6548" y="75444"/>
                    <a:pt x="6151" y="81350"/>
                    <a:pt x="5357" y="96431"/>
                  </a:cubicBezTo>
                  <a:cubicBezTo>
                    <a:pt x="4563" y="111512"/>
                    <a:pt x="5357" y="153581"/>
                    <a:pt x="5357" y="153581"/>
                  </a:cubicBezTo>
                  <a:cubicBezTo>
                    <a:pt x="5357" y="171043"/>
                    <a:pt x="6151" y="183744"/>
                    <a:pt x="5357" y="201206"/>
                  </a:cubicBezTo>
                  <a:cubicBezTo>
                    <a:pt x="4563" y="218668"/>
                    <a:pt x="1389" y="240100"/>
                    <a:pt x="595" y="258356"/>
                  </a:cubicBezTo>
                  <a:cubicBezTo>
                    <a:pt x="-199" y="276612"/>
                    <a:pt x="-199" y="295265"/>
                    <a:pt x="595" y="310743"/>
                  </a:cubicBezTo>
                  <a:cubicBezTo>
                    <a:pt x="1389" y="326221"/>
                    <a:pt x="2579" y="340029"/>
                    <a:pt x="5357" y="351224"/>
                  </a:cubicBezTo>
                  <a:cubicBezTo>
                    <a:pt x="8135" y="362419"/>
                    <a:pt x="10517" y="373548"/>
                    <a:pt x="17264" y="377914"/>
                  </a:cubicBezTo>
                  <a:cubicBezTo>
                    <a:pt x="24011" y="382280"/>
                    <a:pt x="38299" y="379088"/>
                    <a:pt x="45839" y="377418"/>
                  </a:cubicBezTo>
                  <a:cubicBezTo>
                    <a:pt x="53380" y="375748"/>
                    <a:pt x="58935" y="373052"/>
                    <a:pt x="62507" y="367893"/>
                  </a:cubicBezTo>
                  <a:cubicBezTo>
                    <a:pt x="66079" y="362734"/>
                    <a:pt x="68064" y="354796"/>
                    <a:pt x="67270" y="346462"/>
                  </a:cubicBezTo>
                  <a:cubicBezTo>
                    <a:pt x="66476" y="338128"/>
                    <a:pt x="59332" y="328603"/>
                    <a:pt x="57745" y="317887"/>
                  </a:cubicBezTo>
                  <a:cubicBezTo>
                    <a:pt x="56158" y="307171"/>
                    <a:pt x="56951" y="292090"/>
                    <a:pt x="57745" y="282168"/>
                  </a:cubicBezTo>
                  <a:cubicBezTo>
                    <a:pt x="58539" y="272246"/>
                    <a:pt x="60837" y="267484"/>
                    <a:pt x="62507" y="258356"/>
                  </a:cubicBezTo>
                  <a:cubicBezTo>
                    <a:pt x="64177" y="249228"/>
                    <a:pt x="67369" y="239702"/>
                    <a:pt x="67766" y="227399"/>
                  </a:cubicBezTo>
                  <a:cubicBezTo>
                    <a:pt x="68163" y="215096"/>
                    <a:pt x="65765" y="199221"/>
                    <a:pt x="64889" y="184537"/>
                  </a:cubicBezTo>
                  <a:cubicBezTo>
                    <a:pt x="64013" y="169853"/>
                    <a:pt x="62904" y="152787"/>
                    <a:pt x="62507" y="139293"/>
                  </a:cubicBezTo>
                  <a:cubicBezTo>
                    <a:pt x="62110" y="125799"/>
                    <a:pt x="59729" y="111908"/>
                    <a:pt x="62507" y="103574"/>
                  </a:cubicBezTo>
                  <a:cubicBezTo>
                    <a:pt x="65285" y="95240"/>
                    <a:pt x="73620" y="89287"/>
                    <a:pt x="79176" y="89287"/>
                  </a:cubicBezTo>
                  <a:cubicBezTo>
                    <a:pt x="84732" y="89287"/>
                    <a:pt x="93786" y="95637"/>
                    <a:pt x="95845" y="103574"/>
                  </a:cubicBezTo>
                  <a:cubicBezTo>
                    <a:pt x="97904" y="111512"/>
                    <a:pt x="92720" y="124609"/>
                    <a:pt x="91529" y="136912"/>
                  </a:cubicBezTo>
                  <a:cubicBezTo>
                    <a:pt x="90338" y="149215"/>
                    <a:pt x="89569" y="163899"/>
                    <a:pt x="88701" y="177393"/>
                  </a:cubicBezTo>
                  <a:cubicBezTo>
                    <a:pt x="87833" y="190887"/>
                    <a:pt x="86717" y="204777"/>
                    <a:pt x="86320" y="217874"/>
                  </a:cubicBezTo>
                  <a:cubicBezTo>
                    <a:pt x="85923" y="230971"/>
                    <a:pt x="86320" y="255974"/>
                    <a:pt x="86320" y="255974"/>
                  </a:cubicBezTo>
                  <a:cubicBezTo>
                    <a:pt x="86320" y="268674"/>
                    <a:pt x="85526" y="282168"/>
                    <a:pt x="86320" y="294074"/>
                  </a:cubicBezTo>
                  <a:cubicBezTo>
                    <a:pt x="87114" y="305980"/>
                    <a:pt x="88304" y="316696"/>
                    <a:pt x="91082" y="327412"/>
                  </a:cubicBezTo>
                  <a:cubicBezTo>
                    <a:pt x="93860" y="338128"/>
                    <a:pt x="98227" y="350034"/>
                    <a:pt x="102989" y="358368"/>
                  </a:cubicBezTo>
                  <a:cubicBezTo>
                    <a:pt x="107751" y="366702"/>
                    <a:pt x="111323" y="374243"/>
                    <a:pt x="119657" y="377418"/>
                  </a:cubicBezTo>
                  <a:cubicBezTo>
                    <a:pt x="127991" y="380593"/>
                    <a:pt x="144264" y="380196"/>
                    <a:pt x="152995" y="377418"/>
                  </a:cubicBezTo>
                  <a:cubicBezTo>
                    <a:pt x="161726" y="374640"/>
                    <a:pt x="170061" y="367818"/>
                    <a:pt x="172045" y="360749"/>
                  </a:cubicBezTo>
                  <a:cubicBezTo>
                    <a:pt x="174029" y="353680"/>
                    <a:pt x="168076" y="341749"/>
                    <a:pt x="164901" y="335002"/>
                  </a:cubicBezTo>
                  <a:cubicBezTo>
                    <a:pt x="161726" y="328255"/>
                    <a:pt x="156170" y="327486"/>
                    <a:pt x="152995" y="320268"/>
                  </a:cubicBezTo>
                  <a:cubicBezTo>
                    <a:pt x="149820" y="313050"/>
                    <a:pt x="147835" y="303202"/>
                    <a:pt x="145851" y="291693"/>
                  </a:cubicBezTo>
                  <a:cubicBezTo>
                    <a:pt x="143867" y="280184"/>
                    <a:pt x="142114" y="263118"/>
                    <a:pt x="141089" y="251212"/>
                  </a:cubicBezTo>
                  <a:cubicBezTo>
                    <a:pt x="140064" y="239306"/>
                    <a:pt x="139303" y="231368"/>
                    <a:pt x="139700" y="220256"/>
                  </a:cubicBezTo>
                  <a:cubicBezTo>
                    <a:pt x="140097" y="209144"/>
                    <a:pt x="142122" y="196840"/>
                    <a:pt x="143470" y="184537"/>
                  </a:cubicBezTo>
                  <a:cubicBezTo>
                    <a:pt x="144818" y="172234"/>
                    <a:pt x="146199" y="161915"/>
                    <a:pt x="147786" y="146437"/>
                  </a:cubicBezTo>
                  <a:cubicBezTo>
                    <a:pt x="149374" y="130959"/>
                    <a:pt x="152598" y="107146"/>
                    <a:pt x="152995" y="91668"/>
                  </a:cubicBezTo>
                  <a:cubicBezTo>
                    <a:pt x="153392" y="76190"/>
                    <a:pt x="155432" y="49969"/>
                    <a:pt x="146701" y="34962"/>
                  </a:cubicBezTo>
                  <a:cubicBezTo>
                    <a:pt x="137970" y="19955"/>
                    <a:pt x="115681" y="6298"/>
                    <a:pt x="100607" y="1627"/>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824" name="椭圆 284823">
              <a:extLst>
                <a:ext uri="{FF2B5EF4-FFF2-40B4-BE49-F238E27FC236}">
                  <a16:creationId xmlns:a16="http://schemas.microsoft.com/office/drawing/2014/main" id="{21CE30C1-DA05-EF04-531B-BCAFB6A5F89A}"/>
                </a:ext>
              </a:extLst>
            </p:cNvPr>
            <p:cNvSpPr/>
            <p:nvPr/>
          </p:nvSpPr>
          <p:spPr>
            <a:xfrm rot="5400000">
              <a:off x="10888068" y="4996963"/>
              <a:ext cx="112698" cy="93518"/>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825" name="椭圆 284824">
              <a:extLst>
                <a:ext uri="{FF2B5EF4-FFF2-40B4-BE49-F238E27FC236}">
                  <a16:creationId xmlns:a16="http://schemas.microsoft.com/office/drawing/2014/main" id="{D3F94C75-DDD5-07EC-C657-723790E5E2D3}"/>
                </a:ext>
              </a:extLst>
            </p:cNvPr>
            <p:cNvSpPr/>
            <p:nvPr/>
          </p:nvSpPr>
          <p:spPr>
            <a:xfrm rot="5400000">
              <a:off x="10888068" y="5120772"/>
              <a:ext cx="112698" cy="93518"/>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826" name="椭圆 284825">
              <a:extLst>
                <a:ext uri="{FF2B5EF4-FFF2-40B4-BE49-F238E27FC236}">
                  <a16:creationId xmlns:a16="http://schemas.microsoft.com/office/drawing/2014/main" id="{D86C3F15-C0CF-F112-41E4-7072A8503BBD}"/>
                </a:ext>
              </a:extLst>
            </p:cNvPr>
            <p:cNvSpPr/>
            <p:nvPr/>
          </p:nvSpPr>
          <p:spPr>
            <a:xfrm rot="5400000">
              <a:off x="10888067" y="5249344"/>
              <a:ext cx="112699" cy="93518"/>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827" name="任意多边形 581">
              <a:extLst>
                <a:ext uri="{FF2B5EF4-FFF2-40B4-BE49-F238E27FC236}">
                  <a16:creationId xmlns:a16="http://schemas.microsoft.com/office/drawing/2014/main" id="{3A6FCB28-A64E-922A-BEC6-50357708767C}"/>
                </a:ext>
              </a:extLst>
            </p:cNvPr>
            <p:cNvSpPr>
              <a:spLocks noChangeAspect="1"/>
            </p:cNvSpPr>
            <p:nvPr/>
          </p:nvSpPr>
          <p:spPr>
            <a:xfrm rot="5400000">
              <a:off x="11299390" y="4015328"/>
              <a:ext cx="114286" cy="252025"/>
            </a:xfrm>
            <a:custGeom>
              <a:avLst/>
              <a:gdLst>
                <a:gd name="connsiteX0" fmla="*/ 100607 w 172441"/>
                <a:gd name="connsiteY0" fmla="*/ 1963 h 384749"/>
                <a:gd name="connsiteX1" fmla="*/ 50601 w 172441"/>
                <a:gd name="connsiteY1" fmla="*/ 13870 h 384749"/>
                <a:gd name="connsiteX2" fmla="*/ 26789 w 172441"/>
                <a:gd name="connsiteY2" fmla="*/ 30538 h 384749"/>
                <a:gd name="connsiteX3" fmla="*/ 10120 w 172441"/>
                <a:gd name="connsiteY3" fmla="*/ 66257 h 384749"/>
                <a:gd name="connsiteX4" fmla="*/ 5357 w 172441"/>
                <a:gd name="connsiteY4" fmla="*/ 99595 h 384749"/>
                <a:gd name="connsiteX5" fmla="*/ 5357 w 172441"/>
                <a:gd name="connsiteY5" fmla="*/ 156745 h 384749"/>
                <a:gd name="connsiteX6" fmla="*/ 5357 w 172441"/>
                <a:gd name="connsiteY6" fmla="*/ 204370 h 384749"/>
                <a:gd name="connsiteX7" fmla="*/ 595 w 172441"/>
                <a:gd name="connsiteY7" fmla="*/ 261520 h 384749"/>
                <a:gd name="connsiteX8" fmla="*/ 595 w 172441"/>
                <a:gd name="connsiteY8" fmla="*/ 313907 h 384749"/>
                <a:gd name="connsiteX9" fmla="*/ 5357 w 172441"/>
                <a:gd name="connsiteY9" fmla="*/ 354388 h 384749"/>
                <a:gd name="connsiteX10" fmla="*/ 17264 w 172441"/>
                <a:gd name="connsiteY10" fmla="*/ 382963 h 384749"/>
                <a:gd name="connsiteX11" fmla="*/ 45839 w 172441"/>
                <a:gd name="connsiteY11" fmla="*/ 380582 h 384749"/>
                <a:gd name="connsiteX12" fmla="*/ 62507 w 172441"/>
                <a:gd name="connsiteY12" fmla="*/ 371057 h 384749"/>
                <a:gd name="connsiteX13" fmla="*/ 67270 w 172441"/>
                <a:gd name="connsiteY13" fmla="*/ 349626 h 384749"/>
                <a:gd name="connsiteX14" fmla="*/ 57745 w 172441"/>
                <a:gd name="connsiteY14" fmla="*/ 321051 h 384749"/>
                <a:gd name="connsiteX15" fmla="*/ 57745 w 172441"/>
                <a:gd name="connsiteY15" fmla="*/ 285332 h 384749"/>
                <a:gd name="connsiteX16" fmla="*/ 62507 w 172441"/>
                <a:gd name="connsiteY16" fmla="*/ 261520 h 384749"/>
                <a:gd name="connsiteX17" fmla="*/ 69651 w 172441"/>
                <a:gd name="connsiteY17" fmla="*/ 230563 h 384749"/>
                <a:gd name="connsiteX18" fmla="*/ 64889 w 172441"/>
                <a:gd name="connsiteY18" fmla="*/ 187701 h 384749"/>
                <a:gd name="connsiteX19" fmla="*/ 62507 w 172441"/>
                <a:gd name="connsiteY19" fmla="*/ 142457 h 384749"/>
                <a:gd name="connsiteX20" fmla="*/ 62507 w 172441"/>
                <a:gd name="connsiteY20" fmla="*/ 106738 h 384749"/>
                <a:gd name="connsiteX21" fmla="*/ 79176 w 172441"/>
                <a:gd name="connsiteY21" fmla="*/ 92451 h 384749"/>
                <a:gd name="connsiteX22" fmla="*/ 95845 w 172441"/>
                <a:gd name="connsiteY22" fmla="*/ 106738 h 384749"/>
                <a:gd name="connsiteX23" fmla="*/ 88701 w 172441"/>
                <a:gd name="connsiteY23" fmla="*/ 140076 h 384749"/>
                <a:gd name="connsiteX24" fmla="*/ 88701 w 172441"/>
                <a:gd name="connsiteY24" fmla="*/ 180557 h 384749"/>
                <a:gd name="connsiteX25" fmla="*/ 86320 w 172441"/>
                <a:gd name="connsiteY25" fmla="*/ 221038 h 384749"/>
                <a:gd name="connsiteX26" fmla="*/ 86320 w 172441"/>
                <a:gd name="connsiteY26" fmla="*/ 259138 h 384749"/>
                <a:gd name="connsiteX27" fmla="*/ 86320 w 172441"/>
                <a:gd name="connsiteY27" fmla="*/ 297238 h 384749"/>
                <a:gd name="connsiteX28" fmla="*/ 91082 w 172441"/>
                <a:gd name="connsiteY28" fmla="*/ 330576 h 384749"/>
                <a:gd name="connsiteX29" fmla="*/ 102989 w 172441"/>
                <a:gd name="connsiteY29" fmla="*/ 361532 h 384749"/>
                <a:gd name="connsiteX30" fmla="*/ 119657 w 172441"/>
                <a:gd name="connsiteY30" fmla="*/ 380582 h 384749"/>
                <a:gd name="connsiteX31" fmla="*/ 152995 w 172441"/>
                <a:gd name="connsiteY31" fmla="*/ 380582 h 384749"/>
                <a:gd name="connsiteX32" fmla="*/ 172045 w 172441"/>
                <a:gd name="connsiteY32" fmla="*/ 363913 h 384749"/>
                <a:gd name="connsiteX33" fmla="*/ 164901 w 172441"/>
                <a:gd name="connsiteY33" fmla="*/ 335338 h 384749"/>
                <a:gd name="connsiteX34" fmla="*/ 152995 w 172441"/>
                <a:gd name="connsiteY34" fmla="*/ 323432 h 384749"/>
                <a:gd name="connsiteX35" fmla="*/ 145851 w 172441"/>
                <a:gd name="connsiteY35" fmla="*/ 294857 h 384749"/>
                <a:gd name="connsiteX36" fmla="*/ 141089 w 172441"/>
                <a:gd name="connsiteY36" fmla="*/ 254376 h 384749"/>
                <a:gd name="connsiteX37" fmla="*/ 143470 w 172441"/>
                <a:gd name="connsiteY37" fmla="*/ 223420 h 384749"/>
                <a:gd name="connsiteX38" fmla="*/ 143470 w 172441"/>
                <a:gd name="connsiteY38" fmla="*/ 187701 h 384749"/>
                <a:gd name="connsiteX39" fmla="*/ 150614 w 172441"/>
                <a:gd name="connsiteY39" fmla="*/ 149601 h 384749"/>
                <a:gd name="connsiteX40" fmla="*/ 152995 w 172441"/>
                <a:gd name="connsiteY40" fmla="*/ 94832 h 384749"/>
                <a:gd name="connsiteX41" fmla="*/ 152995 w 172441"/>
                <a:gd name="connsiteY41" fmla="*/ 56732 h 384749"/>
                <a:gd name="connsiteX42" fmla="*/ 100607 w 172441"/>
                <a:gd name="connsiteY42" fmla="*/ 1963 h 384749"/>
                <a:gd name="connsiteX0" fmla="*/ 100607 w 172441"/>
                <a:gd name="connsiteY0" fmla="*/ 2292 h 385078"/>
                <a:gd name="connsiteX1" fmla="*/ 53429 w 172441"/>
                <a:gd name="connsiteY1" fmla="*/ 12314 h 385078"/>
                <a:gd name="connsiteX2" fmla="*/ 26789 w 172441"/>
                <a:gd name="connsiteY2" fmla="*/ 30867 h 385078"/>
                <a:gd name="connsiteX3" fmla="*/ 10120 w 172441"/>
                <a:gd name="connsiteY3" fmla="*/ 66586 h 385078"/>
                <a:gd name="connsiteX4" fmla="*/ 5357 w 172441"/>
                <a:gd name="connsiteY4" fmla="*/ 99924 h 385078"/>
                <a:gd name="connsiteX5" fmla="*/ 5357 w 172441"/>
                <a:gd name="connsiteY5" fmla="*/ 157074 h 385078"/>
                <a:gd name="connsiteX6" fmla="*/ 5357 w 172441"/>
                <a:gd name="connsiteY6" fmla="*/ 204699 h 385078"/>
                <a:gd name="connsiteX7" fmla="*/ 595 w 172441"/>
                <a:gd name="connsiteY7" fmla="*/ 261849 h 385078"/>
                <a:gd name="connsiteX8" fmla="*/ 595 w 172441"/>
                <a:gd name="connsiteY8" fmla="*/ 314236 h 385078"/>
                <a:gd name="connsiteX9" fmla="*/ 5357 w 172441"/>
                <a:gd name="connsiteY9" fmla="*/ 354717 h 385078"/>
                <a:gd name="connsiteX10" fmla="*/ 17264 w 172441"/>
                <a:gd name="connsiteY10" fmla="*/ 383292 h 385078"/>
                <a:gd name="connsiteX11" fmla="*/ 45839 w 172441"/>
                <a:gd name="connsiteY11" fmla="*/ 380911 h 385078"/>
                <a:gd name="connsiteX12" fmla="*/ 62507 w 172441"/>
                <a:gd name="connsiteY12" fmla="*/ 371386 h 385078"/>
                <a:gd name="connsiteX13" fmla="*/ 67270 w 172441"/>
                <a:gd name="connsiteY13" fmla="*/ 349955 h 385078"/>
                <a:gd name="connsiteX14" fmla="*/ 57745 w 172441"/>
                <a:gd name="connsiteY14" fmla="*/ 321380 h 385078"/>
                <a:gd name="connsiteX15" fmla="*/ 57745 w 172441"/>
                <a:gd name="connsiteY15" fmla="*/ 285661 h 385078"/>
                <a:gd name="connsiteX16" fmla="*/ 62507 w 172441"/>
                <a:gd name="connsiteY16" fmla="*/ 261849 h 385078"/>
                <a:gd name="connsiteX17" fmla="*/ 69651 w 172441"/>
                <a:gd name="connsiteY17" fmla="*/ 230892 h 385078"/>
                <a:gd name="connsiteX18" fmla="*/ 64889 w 172441"/>
                <a:gd name="connsiteY18" fmla="*/ 188030 h 385078"/>
                <a:gd name="connsiteX19" fmla="*/ 62507 w 172441"/>
                <a:gd name="connsiteY19" fmla="*/ 142786 h 385078"/>
                <a:gd name="connsiteX20" fmla="*/ 62507 w 172441"/>
                <a:gd name="connsiteY20" fmla="*/ 107067 h 385078"/>
                <a:gd name="connsiteX21" fmla="*/ 79176 w 172441"/>
                <a:gd name="connsiteY21" fmla="*/ 92780 h 385078"/>
                <a:gd name="connsiteX22" fmla="*/ 95845 w 172441"/>
                <a:gd name="connsiteY22" fmla="*/ 107067 h 385078"/>
                <a:gd name="connsiteX23" fmla="*/ 88701 w 172441"/>
                <a:gd name="connsiteY23" fmla="*/ 140405 h 385078"/>
                <a:gd name="connsiteX24" fmla="*/ 88701 w 172441"/>
                <a:gd name="connsiteY24" fmla="*/ 180886 h 385078"/>
                <a:gd name="connsiteX25" fmla="*/ 86320 w 172441"/>
                <a:gd name="connsiteY25" fmla="*/ 221367 h 385078"/>
                <a:gd name="connsiteX26" fmla="*/ 86320 w 172441"/>
                <a:gd name="connsiteY26" fmla="*/ 259467 h 385078"/>
                <a:gd name="connsiteX27" fmla="*/ 86320 w 172441"/>
                <a:gd name="connsiteY27" fmla="*/ 297567 h 385078"/>
                <a:gd name="connsiteX28" fmla="*/ 91082 w 172441"/>
                <a:gd name="connsiteY28" fmla="*/ 330905 h 385078"/>
                <a:gd name="connsiteX29" fmla="*/ 102989 w 172441"/>
                <a:gd name="connsiteY29" fmla="*/ 361861 h 385078"/>
                <a:gd name="connsiteX30" fmla="*/ 119657 w 172441"/>
                <a:gd name="connsiteY30" fmla="*/ 380911 h 385078"/>
                <a:gd name="connsiteX31" fmla="*/ 152995 w 172441"/>
                <a:gd name="connsiteY31" fmla="*/ 380911 h 385078"/>
                <a:gd name="connsiteX32" fmla="*/ 172045 w 172441"/>
                <a:gd name="connsiteY32" fmla="*/ 364242 h 385078"/>
                <a:gd name="connsiteX33" fmla="*/ 164901 w 172441"/>
                <a:gd name="connsiteY33" fmla="*/ 335667 h 385078"/>
                <a:gd name="connsiteX34" fmla="*/ 152995 w 172441"/>
                <a:gd name="connsiteY34" fmla="*/ 323761 h 385078"/>
                <a:gd name="connsiteX35" fmla="*/ 145851 w 172441"/>
                <a:gd name="connsiteY35" fmla="*/ 295186 h 385078"/>
                <a:gd name="connsiteX36" fmla="*/ 141089 w 172441"/>
                <a:gd name="connsiteY36" fmla="*/ 254705 h 385078"/>
                <a:gd name="connsiteX37" fmla="*/ 143470 w 172441"/>
                <a:gd name="connsiteY37" fmla="*/ 223749 h 385078"/>
                <a:gd name="connsiteX38" fmla="*/ 143470 w 172441"/>
                <a:gd name="connsiteY38" fmla="*/ 188030 h 385078"/>
                <a:gd name="connsiteX39" fmla="*/ 150614 w 172441"/>
                <a:gd name="connsiteY39" fmla="*/ 149930 h 385078"/>
                <a:gd name="connsiteX40" fmla="*/ 152995 w 172441"/>
                <a:gd name="connsiteY40" fmla="*/ 95161 h 385078"/>
                <a:gd name="connsiteX41" fmla="*/ 152995 w 172441"/>
                <a:gd name="connsiteY41" fmla="*/ 57061 h 385078"/>
                <a:gd name="connsiteX42" fmla="*/ 100607 w 172441"/>
                <a:gd name="connsiteY42" fmla="*/ 2292 h 385078"/>
                <a:gd name="connsiteX0" fmla="*/ 100607 w 172441"/>
                <a:gd name="connsiteY0" fmla="*/ 2626 h 382584"/>
                <a:gd name="connsiteX1" fmla="*/ 53429 w 172441"/>
                <a:gd name="connsiteY1" fmla="*/ 9820 h 382584"/>
                <a:gd name="connsiteX2" fmla="*/ 26789 w 172441"/>
                <a:gd name="connsiteY2" fmla="*/ 28373 h 382584"/>
                <a:gd name="connsiteX3" fmla="*/ 10120 w 172441"/>
                <a:gd name="connsiteY3" fmla="*/ 64092 h 382584"/>
                <a:gd name="connsiteX4" fmla="*/ 5357 w 172441"/>
                <a:gd name="connsiteY4" fmla="*/ 97430 h 382584"/>
                <a:gd name="connsiteX5" fmla="*/ 5357 w 172441"/>
                <a:gd name="connsiteY5" fmla="*/ 154580 h 382584"/>
                <a:gd name="connsiteX6" fmla="*/ 5357 w 172441"/>
                <a:gd name="connsiteY6" fmla="*/ 202205 h 382584"/>
                <a:gd name="connsiteX7" fmla="*/ 595 w 172441"/>
                <a:gd name="connsiteY7" fmla="*/ 259355 h 382584"/>
                <a:gd name="connsiteX8" fmla="*/ 595 w 172441"/>
                <a:gd name="connsiteY8" fmla="*/ 311742 h 382584"/>
                <a:gd name="connsiteX9" fmla="*/ 5357 w 172441"/>
                <a:gd name="connsiteY9" fmla="*/ 352223 h 382584"/>
                <a:gd name="connsiteX10" fmla="*/ 17264 w 172441"/>
                <a:gd name="connsiteY10" fmla="*/ 380798 h 382584"/>
                <a:gd name="connsiteX11" fmla="*/ 45839 w 172441"/>
                <a:gd name="connsiteY11" fmla="*/ 378417 h 382584"/>
                <a:gd name="connsiteX12" fmla="*/ 62507 w 172441"/>
                <a:gd name="connsiteY12" fmla="*/ 368892 h 382584"/>
                <a:gd name="connsiteX13" fmla="*/ 67270 w 172441"/>
                <a:gd name="connsiteY13" fmla="*/ 347461 h 382584"/>
                <a:gd name="connsiteX14" fmla="*/ 57745 w 172441"/>
                <a:gd name="connsiteY14" fmla="*/ 318886 h 382584"/>
                <a:gd name="connsiteX15" fmla="*/ 57745 w 172441"/>
                <a:gd name="connsiteY15" fmla="*/ 283167 h 382584"/>
                <a:gd name="connsiteX16" fmla="*/ 62507 w 172441"/>
                <a:gd name="connsiteY16" fmla="*/ 259355 h 382584"/>
                <a:gd name="connsiteX17" fmla="*/ 69651 w 172441"/>
                <a:gd name="connsiteY17" fmla="*/ 228398 h 382584"/>
                <a:gd name="connsiteX18" fmla="*/ 64889 w 172441"/>
                <a:gd name="connsiteY18" fmla="*/ 185536 h 382584"/>
                <a:gd name="connsiteX19" fmla="*/ 62507 w 172441"/>
                <a:gd name="connsiteY19" fmla="*/ 140292 h 382584"/>
                <a:gd name="connsiteX20" fmla="*/ 62507 w 172441"/>
                <a:gd name="connsiteY20" fmla="*/ 104573 h 382584"/>
                <a:gd name="connsiteX21" fmla="*/ 79176 w 172441"/>
                <a:gd name="connsiteY21" fmla="*/ 90286 h 382584"/>
                <a:gd name="connsiteX22" fmla="*/ 95845 w 172441"/>
                <a:gd name="connsiteY22" fmla="*/ 104573 h 382584"/>
                <a:gd name="connsiteX23" fmla="*/ 88701 w 172441"/>
                <a:gd name="connsiteY23" fmla="*/ 137911 h 382584"/>
                <a:gd name="connsiteX24" fmla="*/ 88701 w 172441"/>
                <a:gd name="connsiteY24" fmla="*/ 178392 h 382584"/>
                <a:gd name="connsiteX25" fmla="*/ 86320 w 172441"/>
                <a:gd name="connsiteY25" fmla="*/ 218873 h 382584"/>
                <a:gd name="connsiteX26" fmla="*/ 86320 w 172441"/>
                <a:gd name="connsiteY26" fmla="*/ 256973 h 382584"/>
                <a:gd name="connsiteX27" fmla="*/ 86320 w 172441"/>
                <a:gd name="connsiteY27" fmla="*/ 295073 h 382584"/>
                <a:gd name="connsiteX28" fmla="*/ 91082 w 172441"/>
                <a:gd name="connsiteY28" fmla="*/ 328411 h 382584"/>
                <a:gd name="connsiteX29" fmla="*/ 102989 w 172441"/>
                <a:gd name="connsiteY29" fmla="*/ 359367 h 382584"/>
                <a:gd name="connsiteX30" fmla="*/ 119657 w 172441"/>
                <a:gd name="connsiteY30" fmla="*/ 378417 h 382584"/>
                <a:gd name="connsiteX31" fmla="*/ 152995 w 172441"/>
                <a:gd name="connsiteY31" fmla="*/ 378417 h 382584"/>
                <a:gd name="connsiteX32" fmla="*/ 172045 w 172441"/>
                <a:gd name="connsiteY32" fmla="*/ 361748 h 382584"/>
                <a:gd name="connsiteX33" fmla="*/ 164901 w 172441"/>
                <a:gd name="connsiteY33" fmla="*/ 333173 h 382584"/>
                <a:gd name="connsiteX34" fmla="*/ 152995 w 172441"/>
                <a:gd name="connsiteY34" fmla="*/ 321267 h 382584"/>
                <a:gd name="connsiteX35" fmla="*/ 145851 w 172441"/>
                <a:gd name="connsiteY35" fmla="*/ 292692 h 382584"/>
                <a:gd name="connsiteX36" fmla="*/ 141089 w 172441"/>
                <a:gd name="connsiteY36" fmla="*/ 252211 h 382584"/>
                <a:gd name="connsiteX37" fmla="*/ 143470 w 172441"/>
                <a:gd name="connsiteY37" fmla="*/ 221255 h 382584"/>
                <a:gd name="connsiteX38" fmla="*/ 143470 w 172441"/>
                <a:gd name="connsiteY38" fmla="*/ 185536 h 382584"/>
                <a:gd name="connsiteX39" fmla="*/ 150614 w 172441"/>
                <a:gd name="connsiteY39" fmla="*/ 147436 h 382584"/>
                <a:gd name="connsiteX40" fmla="*/ 152995 w 172441"/>
                <a:gd name="connsiteY40" fmla="*/ 92667 h 382584"/>
                <a:gd name="connsiteX41" fmla="*/ 152995 w 172441"/>
                <a:gd name="connsiteY41" fmla="*/ 54567 h 382584"/>
                <a:gd name="connsiteX42" fmla="*/ 100607 w 172441"/>
                <a:gd name="connsiteY42" fmla="*/ 2626 h 382584"/>
                <a:gd name="connsiteX0" fmla="*/ 100607 w 172441"/>
                <a:gd name="connsiteY0" fmla="*/ 2560 h 382518"/>
                <a:gd name="connsiteX1" fmla="*/ 53429 w 172441"/>
                <a:gd name="connsiteY1" fmla="*/ 9754 h 382518"/>
                <a:gd name="connsiteX2" fmla="*/ 26789 w 172441"/>
                <a:gd name="connsiteY2" fmla="*/ 28307 h 382518"/>
                <a:gd name="connsiteX3" fmla="*/ 10120 w 172441"/>
                <a:gd name="connsiteY3" fmla="*/ 64026 h 382518"/>
                <a:gd name="connsiteX4" fmla="*/ 5357 w 172441"/>
                <a:gd name="connsiteY4" fmla="*/ 97364 h 382518"/>
                <a:gd name="connsiteX5" fmla="*/ 5357 w 172441"/>
                <a:gd name="connsiteY5" fmla="*/ 154514 h 382518"/>
                <a:gd name="connsiteX6" fmla="*/ 5357 w 172441"/>
                <a:gd name="connsiteY6" fmla="*/ 202139 h 382518"/>
                <a:gd name="connsiteX7" fmla="*/ 595 w 172441"/>
                <a:gd name="connsiteY7" fmla="*/ 259289 h 382518"/>
                <a:gd name="connsiteX8" fmla="*/ 595 w 172441"/>
                <a:gd name="connsiteY8" fmla="*/ 311676 h 382518"/>
                <a:gd name="connsiteX9" fmla="*/ 5357 w 172441"/>
                <a:gd name="connsiteY9" fmla="*/ 352157 h 382518"/>
                <a:gd name="connsiteX10" fmla="*/ 17264 w 172441"/>
                <a:gd name="connsiteY10" fmla="*/ 380732 h 382518"/>
                <a:gd name="connsiteX11" fmla="*/ 45839 w 172441"/>
                <a:gd name="connsiteY11" fmla="*/ 378351 h 382518"/>
                <a:gd name="connsiteX12" fmla="*/ 62507 w 172441"/>
                <a:gd name="connsiteY12" fmla="*/ 368826 h 382518"/>
                <a:gd name="connsiteX13" fmla="*/ 67270 w 172441"/>
                <a:gd name="connsiteY13" fmla="*/ 347395 h 382518"/>
                <a:gd name="connsiteX14" fmla="*/ 57745 w 172441"/>
                <a:gd name="connsiteY14" fmla="*/ 318820 h 382518"/>
                <a:gd name="connsiteX15" fmla="*/ 57745 w 172441"/>
                <a:gd name="connsiteY15" fmla="*/ 283101 h 382518"/>
                <a:gd name="connsiteX16" fmla="*/ 62507 w 172441"/>
                <a:gd name="connsiteY16" fmla="*/ 259289 h 382518"/>
                <a:gd name="connsiteX17" fmla="*/ 69651 w 172441"/>
                <a:gd name="connsiteY17" fmla="*/ 228332 h 382518"/>
                <a:gd name="connsiteX18" fmla="*/ 64889 w 172441"/>
                <a:gd name="connsiteY18" fmla="*/ 185470 h 382518"/>
                <a:gd name="connsiteX19" fmla="*/ 62507 w 172441"/>
                <a:gd name="connsiteY19" fmla="*/ 140226 h 382518"/>
                <a:gd name="connsiteX20" fmla="*/ 62507 w 172441"/>
                <a:gd name="connsiteY20" fmla="*/ 104507 h 382518"/>
                <a:gd name="connsiteX21" fmla="*/ 79176 w 172441"/>
                <a:gd name="connsiteY21" fmla="*/ 90220 h 382518"/>
                <a:gd name="connsiteX22" fmla="*/ 95845 w 172441"/>
                <a:gd name="connsiteY22" fmla="*/ 104507 h 382518"/>
                <a:gd name="connsiteX23" fmla="*/ 88701 w 172441"/>
                <a:gd name="connsiteY23" fmla="*/ 137845 h 382518"/>
                <a:gd name="connsiteX24" fmla="*/ 88701 w 172441"/>
                <a:gd name="connsiteY24" fmla="*/ 178326 h 382518"/>
                <a:gd name="connsiteX25" fmla="*/ 86320 w 172441"/>
                <a:gd name="connsiteY25" fmla="*/ 218807 h 382518"/>
                <a:gd name="connsiteX26" fmla="*/ 86320 w 172441"/>
                <a:gd name="connsiteY26" fmla="*/ 256907 h 382518"/>
                <a:gd name="connsiteX27" fmla="*/ 86320 w 172441"/>
                <a:gd name="connsiteY27" fmla="*/ 295007 h 382518"/>
                <a:gd name="connsiteX28" fmla="*/ 91082 w 172441"/>
                <a:gd name="connsiteY28" fmla="*/ 328345 h 382518"/>
                <a:gd name="connsiteX29" fmla="*/ 102989 w 172441"/>
                <a:gd name="connsiteY29" fmla="*/ 359301 h 382518"/>
                <a:gd name="connsiteX30" fmla="*/ 119657 w 172441"/>
                <a:gd name="connsiteY30" fmla="*/ 378351 h 382518"/>
                <a:gd name="connsiteX31" fmla="*/ 152995 w 172441"/>
                <a:gd name="connsiteY31" fmla="*/ 378351 h 382518"/>
                <a:gd name="connsiteX32" fmla="*/ 172045 w 172441"/>
                <a:gd name="connsiteY32" fmla="*/ 361682 h 382518"/>
                <a:gd name="connsiteX33" fmla="*/ 164901 w 172441"/>
                <a:gd name="connsiteY33" fmla="*/ 333107 h 382518"/>
                <a:gd name="connsiteX34" fmla="*/ 152995 w 172441"/>
                <a:gd name="connsiteY34" fmla="*/ 321201 h 382518"/>
                <a:gd name="connsiteX35" fmla="*/ 145851 w 172441"/>
                <a:gd name="connsiteY35" fmla="*/ 292626 h 382518"/>
                <a:gd name="connsiteX36" fmla="*/ 141089 w 172441"/>
                <a:gd name="connsiteY36" fmla="*/ 252145 h 382518"/>
                <a:gd name="connsiteX37" fmla="*/ 143470 w 172441"/>
                <a:gd name="connsiteY37" fmla="*/ 221189 h 382518"/>
                <a:gd name="connsiteX38" fmla="*/ 143470 w 172441"/>
                <a:gd name="connsiteY38" fmla="*/ 185470 h 382518"/>
                <a:gd name="connsiteX39" fmla="*/ 150614 w 172441"/>
                <a:gd name="connsiteY39" fmla="*/ 147370 h 382518"/>
                <a:gd name="connsiteX40" fmla="*/ 152995 w 172441"/>
                <a:gd name="connsiteY40" fmla="*/ 92601 h 382518"/>
                <a:gd name="connsiteX41" fmla="*/ 149225 w 172441"/>
                <a:gd name="connsiteY41" fmla="*/ 53559 h 382518"/>
                <a:gd name="connsiteX42" fmla="*/ 100607 w 172441"/>
                <a:gd name="connsiteY42" fmla="*/ 2560 h 382518"/>
                <a:gd name="connsiteX0" fmla="*/ 100607 w 172441"/>
                <a:gd name="connsiteY0" fmla="*/ 2560 h 382518"/>
                <a:gd name="connsiteX1" fmla="*/ 53429 w 172441"/>
                <a:gd name="connsiteY1" fmla="*/ 9754 h 382518"/>
                <a:gd name="connsiteX2" fmla="*/ 26789 w 172441"/>
                <a:gd name="connsiteY2" fmla="*/ 28307 h 382518"/>
                <a:gd name="connsiteX3" fmla="*/ 10120 w 172441"/>
                <a:gd name="connsiteY3" fmla="*/ 64026 h 382518"/>
                <a:gd name="connsiteX4" fmla="*/ 5357 w 172441"/>
                <a:gd name="connsiteY4" fmla="*/ 97364 h 382518"/>
                <a:gd name="connsiteX5" fmla="*/ 5357 w 172441"/>
                <a:gd name="connsiteY5" fmla="*/ 154514 h 382518"/>
                <a:gd name="connsiteX6" fmla="*/ 5357 w 172441"/>
                <a:gd name="connsiteY6" fmla="*/ 202139 h 382518"/>
                <a:gd name="connsiteX7" fmla="*/ 595 w 172441"/>
                <a:gd name="connsiteY7" fmla="*/ 259289 h 382518"/>
                <a:gd name="connsiteX8" fmla="*/ 595 w 172441"/>
                <a:gd name="connsiteY8" fmla="*/ 311676 h 382518"/>
                <a:gd name="connsiteX9" fmla="*/ 5357 w 172441"/>
                <a:gd name="connsiteY9" fmla="*/ 352157 h 382518"/>
                <a:gd name="connsiteX10" fmla="*/ 17264 w 172441"/>
                <a:gd name="connsiteY10" fmla="*/ 380732 h 382518"/>
                <a:gd name="connsiteX11" fmla="*/ 45839 w 172441"/>
                <a:gd name="connsiteY11" fmla="*/ 378351 h 382518"/>
                <a:gd name="connsiteX12" fmla="*/ 62507 w 172441"/>
                <a:gd name="connsiteY12" fmla="*/ 368826 h 382518"/>
                <a:gd name="connsiteX13" fmla="*/ 67270 w 172441"/>
                <a:gd name="connsiteY13" fmla="*/ 347395 h 382518"/>
                <a:gd name="connsiteX14" fmla="*/ 57745 w 172441"/>
                <a:gd name="connsiteY14" fmla="*/ 318820 h 382518"/>
                <a:gd name="connsiteX15" fmla="*/ 57745 w 172441"/>
                <a:gd name="connsiteY15" fmla="*/ 283101 h 382518"/>
                <a:gd name="connsiteX16" fmla="*/ 62507 w 172441"/>
                <a:gd name="connsiteY16" fmla="*/ 259289 h 382518"/>
                <a:gd name="connsiteX17" fmla="*/ 69651 w 172441"/>
                <a:gd name="connsiteY17" fmla="*/ 228332 h 382518"/>
                <a:gd name="connsiteX18" fmla="*/ 64889 w 172441"/>
                <a:gd name="connsiteY18" fmla="*/ 185470 h 382518"/>
                <a:gd name="connsiteX19" fmla="*/ 62507 w 172441"/>
                <a:gd name="connsiteY19" fmla="*/ 140226 h 382518"/>
                <a:gd name="connsiteX20" fmla="*/ 62507 w 172441"/>
                <a:gd name="connsiteY20" fmla="*/ 104507 h 382518"/>
                <a:gd name="connsiteX21" fmla="*/ 79176 w 172441"/>
                <a:gd name="connsiteY21" fmla="*/ 90220 h 382518"/>
                <a:gd name="connsiteX22" fmla="*/ 95845 w 172441"/>
                <a:gd name="connsiteY22" fmla="*/ 104507 h 382518"/>
                <a:gd name="connsiteX23" fmla="*/ 88701 w 172441"/>
                <a:gd name="connsiteY23" fmla="*/ 137845 h 382518"/>
                <a:gd name="connsiteX24" fmla="*/ 88701 w 172441"/>
                <a:gd name="connsiteY24" fmla="*/ 178326 h 382518"/>
                <a:gd name="connsiteX25" fmla="*/ 86320 w 172441"/>
                <a:gd name="connsiteY25" fmla="*/ 218807 h 382518"/>
                <a:gd name="connsiteX26" fmla="*/ 86320 w 172441"/>
                <a:gd name="connsiteY26" fmla="*/ 256907 h 382518"/>
                <a:gd name="connsiteX27" fmla="*/ 86320 w 172441"/>
                <a:gd name="connsiteY27" fmla="*/ 295007 h 382518"/>
                <a:gd name="connsiteX28" fmla="*/ 91082 w 172441"/>
                <a:gd name="connsiteY28" fmla="*/ 328345 h 382518"/>
                <a:gd name="connsiteX29" fmla="*/ 102989 w 172441"/>
                <a:gd name="connsiteY29" fmla="*/ 359301 h 382518"/>
                <a:gd name="connsiteX30" fmla="*/ 119657 w 172441"/>
                <a:gd name="connsiteY30" fmla="*/ 378351 h 382518"/>
                <a:gd name="connsiteX31" fmla="*/ 152995 w 172441"/>
                <a:gd name="connsiteY31" fmla="*/ 378351 h 382518"/>
                <a:gd name="connsiteX32" fmla="*/ 172045 w 172441"/>
                <a:gd name="connsiteY32" fmla="*/ 361682 h 382518"/>
                <a:gd name="connsiteX33" fmla="*/ 164901 w 172441"/>
                <a:gd name="connsiteY33" fmla="*/ 333107 h 382518"/>
                <a:gd name="connsiteX34" fmla="*/ 152995 w 172441"/>
                <a:gd name="connsiteY34" fmla="*/ 321201 h 382518"/>
                <a:gd name="connsiteX35" fmla="*/ 145851 w 172441"/>
                <a:gd name="connsiteY35" fmla="*/ 292626 h 382518"/>
                <a:gd name="connsiteX36" fmla="*/ 141089 w 172441"/>
                <a:gd name="connsiteY36" fmla="*/ 252145 h 382518"/>
                <a:gd name="connsiteX37" fmla="*/ 139700 w 172441"/>
                <a:gd name="connsiteY37" fmla="*/ 221189 h 382518"/>
                <a:gd name="connsiteX38" fmla="*/ 143470 w 172441"/>
                <a:gd name="connsiteY38" fmla="*/ 185470 h 382518"/>
                <a:gd name="connsiteX39" fmla="*/ 150614 w 172441"/>
                <a:gd name="connsiteY39" fmla="*/ 147370 h 382518"/>
                <a:gd name="connsiteX40" fmla="*/ 152995 w 172441"/>
                <a:gd name="connsiteY40" fmla="*/ 92601 h 382518"/>
                <a:gd name="connsiteX41" fmla="*/ 149225 w 172441"/>
                <a:gd name="connsiteY41" fmla="*/ 53559 h 382518"/>
                <a:gd name="connsiteX42" fmla="*/ 100607 w 172441"/>
                <a:gd name="connsiteY42" fmla="*/ 2560 h 382518"/>
                <a:gd name="connsiteX0" fmla="*/ 100607 w 172441"/>
                <a:gd name="connsiteY0" fmla="*/ 2560 h 382518"/>
                <a:gd name="connsiteX1" fmla="*/ 53429 w 172441"/>
                <a:gd name="connsiteY1" fmla="*/ 9754 h 382518"/>
                <a:gd name="connsiteX2" fmla="*/ 26789 w 172441"/>
                <a:gd name="connsiteY2" fmla="*/ 28307 h 382518"/>
                <a:gd name="connsiteX3" fmla="*/ 10120 w 172441"/>
                <a:gd name="connsiteY3" fmla="*/ 64026 h 382518"/>
                <a:gd name="connsiteX4" fmla="*/ 5357 w 172441"/>
                <a:gd name="connsiteY4" fmla="*/ 97364 h 382518"/>
                <a:gd name="connsiteX5" fmla="*/ 5357 w 172441"/>
                <a:gd name="connsiteY5" fmla="*/ 154514 h 382518"/>
                <a:gd name="connsiteX6" fmla="*/ 5357 w 172441"/>
                <a:gd name="connsiteY6" fmla="*/ 202139 h 382518"/>
                <a:gd name="connsiteX7" fmla="*/ 595 w 172441"/>
                <a:gd name="connsiteY7" fmla="*/ 259289 h 382518"/>
                <a:gd name="connsiteX8" fmla="*/ 595 w 172441"/>
                <a:gd name="connsiteY8" fmla="*/ 311676 h 382518"/>
                <a:gd name="connsiteX9" fmla="*/ 5357 w 172441"/>
                <a:gd name="connsiteY9" fmla="*/ 352157 h 382518"/>
                <a:gd name="connsiteX10" fmla="*/ 17264 w 172441"/>
                <a:gd name="connsiteY10" fmla="*/ 380732 h 382518"/>
                <a:gd name="connsiteX11" fmla="*/ 45839 w 172441"/>
                <a:gd name="connsiteY11" fmla="*/ 378351 h 382518"/>
                <a:gd name="connsiteX12" fmla="*/ 62507 w 172441"/>
                <a:gd name="connsiteY12" fmla="*/ 368826 h 382518"/>
                <a:gd name="connsiteX13" fmla="*/ 67270 w 172441"/>
                <a:gd name="connsiteY13" fmla="*/ 347395 h 382518"/>
                <a:gd name="connsiteX14" fmla="*/ 57745 w 172441"/>
                <a:gd name="connsiteY14" fmla="*/ 318820 h 382518"/>
                <a:gd name="connsiteX15" fmla="*/ 57745 w 172441"/>
                <a:gd name="connsiteY15" fmla="*/ 283101 h 382518"/>
                <a:gd name="connsiteX16" fmla="*/ 62507 w 172441"/>
                <a:gd name="connsiteY16" fmla="*/ 259289 h 382518"/>
                <a:gd name="connsiteX17" fmla="*/ 69651 w 172441"/>
                <a:gd name="connsiteY17" fmla="*/ 228332 h 382518"/>
                <a:gd name="connsiteX18" fmla="*/ 64889 w 172441"/>
                <a:gd name="connsiteY18" fmla="*/ 185470 h 382518"/>
                <a:gd name="connsiteX19" fmla="*/ 62507 w 172441"/>
                <a:gd name="connsiteY19" fmla="*/ 140226 h 382518"/>
                <a:gd name="connsiteX20" fmla="*/ 62507 w 172441"/>
                <a:gd name="connsiteY20" fmla="*/ 104507 h 382518"/>
                <a:gd name="connsiteX21" fmla="*/ 79176 w 172441"/>
                <a:gd name="connsiteY21" fmla="*/ 90220 h 382518"/>
                <a:gd name="connsiteX22" fmla="*/ 95845 w 172441"/>
                <a:gd name="connsiteY22" fmla="*/ 104507 h 382518"/>
                <a:gd name="connsiteX23" fmla="*/ 88701 w 172441"/>
                <a:gd name="connsiteY23" fmla="*/ 137845 h 382518"/>
                <a:gd name="connsiteX24" fmla="*/ 88701 w 172441"/>
                <a:gd name="connsiteY24" fmla="*/ 178326 h 382518"/>
                <a:gd name="connsiteX25" fmla="*/ 86320 w 172441"/>
                <a:gd name="connsiteY25" fmla="*/ 218807 h 382518"/>
                <a:gd name="connsiteX26" fmla="*/ 86320 w 172441"/>
                <a:gd name="connsiteY26" fmla="*/ 256907 h 382518"/>
                <a:gd name="connsiteX27" fmla="*/ 86320 w 172441"/>
                <a:gd name="connsiteY27" fmla="*/ 295007 h 382518"/>
                <a:gd name="connsiteX28" fmla="*/ 91082 w 172441"/>
                <a:gd name="connsiteY28" fmla="*/ 328345 h 382518"/>
                <a:gd name="connsiteX29" fmla="*/ 102989 w 172441"/>
                <a:gd name="connsiteY29" fmla="*/ 359301 h 382518"/>
                <a:gd name="connsiteX30" fmla="*/ 119657 w 172441"/>
                <a:gd name="connsiteY30" fmla="*/ 378351 h 382518"/>
                <a:gd name="connsiteX31" fmla="*/ 152995 w 172441"/>
                <a:gd name="connsiteY31" fmla="*/ 378351 h 382518"/>
                <a:gd name="connsiteX32" fmla="*/ 172045 w 172441"/>
                <a:gd name="connsiteY32" fmla="*/ 361682 h 382518"/>
                <a:gd name="connsiteX33" fmla="*/ 164901 w 172441"/>
                <a:gd name="connsiteY33" fmla="*/ 333107 h 382518"/>
                <a:gd name="connsiteX34" fmla="*/ 152995 w 172441"/>
                <a:gd name="connsiteY34" fmla="*/ 321201 h 382518"/>
                <a:gd name="connsiteX35" fmla="*/ 145851 w 172441"/>
                <a:gd name="connsiteY35" fmla="*/ 292626 h 382518"/>
                <a:gd name="connsiteX36" fmla="*/ 141089 w 172441"/>
                <a:gd name="connsiteY36" fmla="*/ 252145 h 382518"/>
                <a:gd name="connsiteX37" fmla="*/ 139700 w 172441"/>
                <a:gd name="connsiteY37" fmla="*/ 221189 h 382518"/>
                <a:gd name="connsiteX38" fmla="*/ 143470 w 172441"/>
                <a:gd name="connsiteY38" fmla="*/ 185470 h 382518"/>
                <a:gd name="connsiteX39" fmla="*/ 147786 w 172441"/>
                <a:gd name="connsiteY39" fmla="*/ 147370 h 382518"/>
                <a:gd name="connsiteX40" fmla="*/ 152995 w 172441"/>
                <a:gd name="connsiteY40" fmla="*/ 92601 h 382518"/>
                <a:gd name="connsiteX41" fmla="*/ 149225 w 172441"/>
                <a:gd name="connsiteY41" fmla="*/ 53559 h 382518"/>
                <a:gd name="connsiteX42" fmla="*/ 100607 w 172441"/>
                <a:gd name="connsiteY42" fmla="*/ 2560 h 382518"/>
                <a:gd name="connsiteX0" fmla="*/ 100607 w 172441"/>
                <a:gd name="connsiteY0" fmla="*/ 2560 h 382518"/>
                <a:gd name="connsiteX1" fmla="*/ 53429 w 172441"/>
                <a:gd name="connsiteY1" fmla="*/ 9754 h 382518"/>
                <a:gd name="connsiteX2" fmla="*/ 26789 w 172441"/>
                <a:gd name="connsiteY2" fmla="*/ 28307 h 382518"/>
                <a:gd name="connsiteX3" fmla="*/ 10120 w 172441"/>
                <a:gd name="connsiteY3" fmla="*/ 64026 h 382518"/>
                <a:gd name="connsiteX4" fmla="*/ 5357 w 172441"/>
                <a:gd name="connsiteY4" fmla="*/ 97364 h 382518"/>
                <a:gd name="connsiteX5" fmla="*/ 5357 w 172441"/>
                <a:gd name="connsiteY5" fmla="*/ 154514 h 382518"/>
                <a:gd name="connsiteX6" fmla="*/ 5357 w 172441"/>
                <a:gd name="connsiteY6" fmla="*/ 202139 h 382518"/>
                <a:gd name="connsiteX7" fmla="*/ 595 w 172441"/>
                <a:gd name="connsiteY7" fmla="*/ 259289 h 382518"/>
                <a:gd name="connsiteX8" fmla="*/ 595 w 172441"/>
                <a:gd name="connsiteY8" fmla="*/ 311676 h 382518"/>
                <a:gd name="connsiteX9" fmla="*/ 5357 w 172441"/>
                <a:gd name="connsiteY9" fmla="*/ 352157 h 382518"/>
                <a:gd name="connsiteX10" fmla="*/ 17264 w 172441"/>
                <a:gd name="connsiteY10" fmla="*/ 380732 h 382518"/>
                <a:gd name="connsiteX11" fmla="*/ 45839 w 172441"/>
                <a:gd name="connsiteY11" fmla="*/ 378351 h 382518"/>
                <a:gd name="connsiteX12" fmla="*/ 62507 w 172441"/>
                <a:gd name="connsiteY12" fmla="*/ 368826 h 382518"/>
                <a:gd name="connsiteX13" fmla="*/ 67270 w 172441"/>
                <a:gd name="connsiteY13" fmla="*/ 347395 h 382518"/>
                <a:gd name="connsiteX14" fmla="*/ 57745 w 172441"/>
                <a:gd name="connsiteY14" fmla="*/ 318820 h 382518"/>
                <a:gd name="connsiteX15" fmla="*/ 57745 w 172441"/>
                <a:gd name="connsiteY15" fmla="*/ 283101 h 382518"/>
                <a:gd name="connsiteX16" fmla="*/ 62507 w 172441"/>
                <a:gd name="connsiteY16" fmla="*/ 259289 h 382518"/>
                <a:gd name="connsiteX17" fmla="*/ 69651 w 172441"/>
                <a:gd name="connsiteY17" fmla="*/ 228332 h 382518"/>
                <a:gd name="connsiteX18" fmla="*/ 64889 w 172441"/>
                <a:gd name="connsiteY18" fmla="*/ 185470 h 382518"/>
                <a:gd name="connsiteX19" fmla="*/ 62507 w 172441"/>
                <a:gd name="connsiteY19" fmla="*/ 140226 h 382518"/>
                <a:gd name="connsiteX20" fmla="*/ 62507 w 172441"/>
                <a:gd name="connsiteY20" fmla="*/ 104507 h 382518"/>
                <a:gd name="connsiteX21" fmla="*/ 79176 w 172441"/>
                <a:gd name="connsiteY21" fmla="*/ 90220 h 382518"/>
                <a:gd name="connsiteX22" fmla="*/ 95845 w 172441"/>
                <a:gd name="connsiteY22" fmla="*/ 104507 h 382518"/>
                <a:gd name="connsiteX23" fmla="*/ 88701 w 172441"/>
                <a:gd name="connsiteY23" fmla="*/ 137845 h 382518"/>
                <a:gd name="connsiteX24" fmla="*/ 88701 w 172441"/>
                <a:gd name="connsiteY24" fmla="*/ 178326 h 382518"/>
                <a:gd name="connsiteX25" fmla="*/ 86320 w 172441"/>
                <a:gd name="connsiteY25" fmla="*/ 218807 h 382518"/>
                <a:gd name="connsiteX26" fmla="*/ 86320 w 172441"/>
                <a:gd name="connsiteY26" fmla="*/ 256907 h 382518"/>
                <a:gd name="connsiteX27" fmla="*/ 86320 w 172441"/>
                <a:gd name="connsiteY27" fmla="*/ 295007 h 382518"/>
                <a:gd name="connsiteX28" fmla="*/ 91082 w 172441"/>
                <a:gd name="connsiteY28" fmla="*/ 328345 h 382518"/>
                <a:gd name="connsiteX29" fmla="*/ 102989 w 172441"/>
                <a:gd name="connsiteY29" fmla="*/ 359301 h 382518"/>
                <a:gd name="connsiteX30" fmla="*/ 119657 w 172441"/>
                <a:gd name="connsiteY30" fmla="*/ 378351 h 382518"/>
                <a:gd name="connsiteX31" fmla="*/ 152995 w 172441"/>
                <a:gd name="connsiteY31" fmla="*/ 378351 h 382518"/>
                <a:gd name="connsiteX32" fmla="*/ 172045 w 172441"/>
                <a:gd name="connsiteY32" fmla="*/ 361682 h 382518"/>
                <a:gd name="connsiteX33" fmla="*/ 164901 w 172441"/>
                <a:gd name="connsiteY33" fmla="*/ 335935 h 382518"/>
                <a:gd name="connsiteX34" fmla="*/ 152995 w 172441"/>
                <a:gd name="connsiteY34" fmla="*/ 321201 h 382518"/>
                <a:gd name="connsiteX35" fmla="*/ 145851 w 172441"/>
                <a:gd name="connsiteY35" fmla="*/ 292626 h 382518"/>
                <a:gd name="connsiteX36" fmla="*/ 141089 w 172441"/>
                <a:gd name="connsiteY36" fmla="*/ 252145 h 382518"/>
                <a:gd name="connsiteX37" fmla="*/ 139700 w 172441"/>
                <a:gd name="connsiteY37" fmla="*/ 221189 h 382518"/>
                <a:gd name="connsiteX38" fmla="*/ 143470 w 172441"/>
                <a:gd name="connsiteY38" fmla="*/ 185470 h 382518"/>
                <a:gd name="connsiteX39" fmla="*/ 147786 w 172441"/>
                <a:gd name="connsiteY39" fmla="*/ 147370 h 382518"/>
                <a:gd name="connsiteX40" fmla="*/ 152995 w 172441"/>
                <a:gd name="connsiteY40" fmla="*/ 92601 h 382518"/>
                <a:gd name="connsiteX41" fmla="*/ 149225 w 172441"/>
                <a:gd name="connsiteY41" fmla="*/ 53559 h 382518"/>
                <a:gd name="connsiteX42" fmla="*/ 100607 w 172441"/>
                <a:gd name="connsiteY42" fmla="*/ 2560 h 382518"/>
                <a:gd name="connsiteX0" fmla="*/ 100607 w 172441"/>
                <a:gd name="connsiteY0" fmla="*/ 2560 h 381049"/>
                <a:gd name="connsiteX1" fmla="*/ 53429 w 172441"/>
                <a:gd name="connsiteY1" fmla="*/ 9754 h 381049"/>
                <a:gd name="connsiteX2" fmla="*/ 26789 w 172441"/>
                <a:gd name="connsiteY2" fmla="*/ 28307 h 381049"/>
                <a:gd name="connsiteX3" fmla="*/ 10120 w 172441"/>
                <a:gd name="connsiteY3" fmla="*/ 64026 h 381049"/>
                <a:gd name="connsiteX4" fmla="*/ 5357 w 172441"/>
                <a:gd name="connsiteY4" fmla="*/ 97364 h 381049"/>
                <a:gd name="connsiteX5" fmla="*/ 5357 w 172441"/>
                <a:gd name="connsiteY5" fmla="*/ 154514 h 381049"/>
                <a:gd name="connsiteX6" fmla="*/ 5357 w 172441"/>
                <a:gd name="connsiteY6" fmla="*/ 202139 h 381049"/>
                <a:gd name="connsiteX7" fmla="*/ 595 w 172441"/>
                <a:gd name="connsiteY7" fmla="*/ 259289 h 381049"/>
                <a:gd name="connsiteX8" fmla="*/ 595 w 172441"/>
                <a:gd name="connsiteY8" fmla="*/ 311676 h 381049"/>
                <a:gd name="connsiteX9" fmla="*/ 5357 w 172441"/>
                <a:gd name="connsiteY9" fmla="*/ 352157 h 381049"/>
                <a:gd name="connsiteX10" fmla="*/ 17264 w 172441"/>
                <a:gd name="connsiteY10" fmla="*/ 378847 h 381049"/>
                <a:gd name="connsiteX11" fmla="*/ 45839 w 172441"/>
                <a:gd name="connsiteY11" fmla="*/ 378351 h 381049"/>
                <a:gd name="connsiteX12" fmla="*/ 62507 w 172441"/>
                <a:gd name="connsiteY12" fmla="*/ 368826 h 381049"/>
                <a:gd name="connsiteX13" fmla="*/ 67270 w 172441"/>
                <a:gd name="connsiteY13" fmla="*/ 347395 h 381049"/>
                <a:gd name="connsiteX14" fmla="*/ 57745 w 172441"/>
                <a:gd name="connsiteY14" fmla="*/ 318820 h 381049"/>
                <a:gd name="connsiteX15" fmla="*/ 57745 w 172441"/>
                <a:gd name="connsiteY15" fmla="*/ 283101 h 381049"/>
                <a:gd name="connsiteX16" fmla="*/ 62507 w 172441"/>
                <a:gd name="connsiteY16" fmla="*/ 259289 h 381049"/>
                <a:gd name="connsiteX17" fmla="*/ 69651 w 172441"/>
                <a:gd name="connsiteY17" fmla="*/ 228332 h 381049"/>
                <a:gd name="connsiteX18" fmla="*/ 64889 w 172441"/>
                <a:gd name="connsiteY18" fmla="*/ 185470 h 381049"/>
                <a:gd name="connsiteX19" fmla="*/ 62507 w 172441"/>
                <a:gd name="connsiteY19" fmla="*/ 140226 h 381049"/>
                <a:gd name="connsiteX20" fmla="*/ 62507 w 172441"/>
                <a:gd name="connsiteY20" fmla="*/ 104507 h 381049"/>
                <a:gd name="connsiteX21" fmla="*/ 79176 w 172441"/>
                <a:gd name="connsiteY21" fmla="*/ 90220 h 381049"/>
                <a:gd name="connsiteX22" fmla="*/ 95845 w 172441"/>
                <a:gd name="connsiteY22" fmla="*/ 104507 h 381049"/>
                <a:gd name="connsiteX23" fmla="*/ 88701 w 172441"/>
                <a:gd name="connsiteY23" fmla="*/ 137845 h 381049"/>
                <a:gd name="connsiteX24" fmla="*/ 88701 w 172441"/>
                <a:gd name="connsiteY24" fmla="*/ 178326 h 381049"/>
                <a:gd name="connsiteX25" fmla="*/ 86320 w 172441"/>
                <a:gd name="connsiteY25" fmla="*/ 218807 h 381049"/>
                <a:gd name="connsiteX26" fmla="*/ 86320 w 172441"/>
                <a:gd name="connsiteY26" fmla="*/ 256907 h 381049"/>
                <a:gd name="connsiteX27" fmla="*/ 86320 w 172441"/>
                <a:gd name="connsiteY27" fmla="*/ 295007 h 381049"/>
                <a:gd name="connsiteX28" fmla="*/ 91082 w 172441"/>
                <a:gd name="connsiteY28" fmla="*/ 328345 h 381049"/>
                <a:gd name="connsiteX29" fmla="*/ 102989 w 172441"/>
                <a:gd name="connsiteY29" fmla="*/ 359301 h 381049"/>
                <a:gd name="connsiteX30" fmla="*/ 119657 w 172441"/>
                <a:gd name="connsiteY30" fmla="*/ 378351 h 381049"/>
                <a:gd name="connsiteX31" fmla="*/ 152995 w 172441"/>
                <a:gd name="connsiteY31" fmla="*/ 378351 h 381049"/>
                <a:gd name="connsiteX32" fmla="*/ 172045 w 172441"/>
                <a:gd name="connsiteY32" fmla="*/ 361682 h 381049"/>
                <a:gd name="connsiteX33" fmla="*/ 164901 w 172441"/>
                <a:gd name="connsiteY33" fmla="*/ 335935 h 381049"/>
                <a:gd name="connsiteX34" fmla="*/ 152995 w 172441"/>
                <a:gd name="connsiteY34" fmla="*/ 321201 h 381049"/>
                <a:gd name="connsiteX35" fmla="*/ 145851 w 172441"/>
                <a:gd name="connsiteY35" fmla="*/ 292626 h 381049"/>
                <a:gd name="connsiteX36" fmla="*/ 141089 w 172441"/>
                <a:gd name="connsiteY36" fmla="*/ 252145 h 381049"/>
                <a:gd name="connsiteX37" fmla="*/ 139700 w 172441"/>
                <a:gd name="connsiteY37" fmla="*/ 221189 h 381049"/>
                <a:gd name="connsiteX38" fmla="*/ 143470 w 172441"/>
                <a:gd name="connsiteY38" fmla="*/ 185470 h 381049"/>
                <a:gd name="connsiteX39" fmla="*/ 147786 w 172441"/>
                <a:gd name="connsiteY39" fmla="*/ 147370 h 381049"/>
                <a:gd name="connsiteX40" fmla="*/ 152995 w 172441"/>
                <a:gd name="connsiteY40" fmla="*/ 92601 h 381049"/>
                <a:gd name="connsiteX41" fmla="*/ 149225 w 172441"/>
                <a:gd name="connsiteY41" fmla="*/ 53559 h 381049"/>
                <a:gd name="connsiteX42" fmla="*/ 100607 w 172441"/>
                <a:gd name="connsiteY42" fmla="*/ 2560 h 381049"/>
                <a:gd name="connsiteX0" fmla="*/ 100607 w 172441"/>
                <a:gd name="connsiteY0" fmla="*/ 2560 h 381049"/>
                <a:gd name="connsiteX1" fmla="*/ 53429 w 172441"/>
                <a:gd name="connsiteY1" fmla="*/ 9754 h 381049"/>
                <a:gd name="connsiteX2" fmla="*/ 26789 w 172441"/>
                <a:gd name="connsiteY2" fmla="*/ 28307 h 381049"/>
                <a:gd name="connsiteX3" fmla="*/ 10120 w 172441"/>
                <a:gd name="connsiteY3" fmla="*/ 64026 h 381049"/>
                <a:gd name="connsiteX4" fmla="*/ 5357 w 172441"/>
                <a:gd name="connsiteY4" fmla="*/ 97364 h 381049"/>
                <a:gd name="connsiteX5" fmla="*/ 5357 w 172441"/>
                <a:gd name="connsiteY5" fmla="*/ 154514 h 381049"/>
                <a:gd name="connsiteX6" fmla="*/ 5357 w 172441"/>
                <a:gd name="connsiteY6" fmla="*/ 202139 h 381049"/>
                <a:gd name="connsiteX7" fmla="*/ 595 w 172441"/>
                <a:gd name="connsiteY7" fmla="*/ 259289 h 381049"/>
                <a:gd name="connsiteX8" fmla="*/ 595 w 172441"/>
                <a:gd name="connsiteY8" fmla="*/ 311676 h 381049"/>
                <a:gd name="connsiteX9" fmla="*/ 5357 w 172441"/>
                <a:gd name="connsiteY9" fmla="*/ 352157 h 381049"/>
                <a:gd name="connsiteX10" fmla="*/ 17264 w 172441"/>
                <a:gd name="connsiteY10" fmla="*/ 378847 h 381049"/>
                <a:gd name="connsiteX11" fmla="*/ 45839 w 172441"/>
                <a:gd name="connsiteY11" fmla="*/ 378351 h 381049"/>
                <a:gd name="connsiteX12" fmla="*/ 62507 w 172441"/>
                <a:gd name="connsiteY12" fmla="*/ 368826 h 381049"/>
                <a:gd name="connsiteX13" fmla="*/ 67270 w 172441"/>
                <a:gd name="connsiteY13" fmla="*/ 347395 h 381049"/>
                <a:gd name="connsiteX14" fmla="*/ 57745 w 172441"/>
                <a:gd name="connsiteY14" fmla="*/ 318820 h 381049"/>
                <a:gd name="connsiteX15" fmla="*/ 57745 w 172441"/>
                <a:gd name="connsiteY15" fmla="*/ 283101 h 381049"/>
                <a:gd name="connsiteX16" fmla="*/ 62507 w 172441"/>
                <a:gd name="connsiteY16" fmla="*/ 259289 h 381049"/>
                <a:gd name="connsiteX17" fmla="*/ 67766 w 172441"/>
                <a:gd name="connsiteY17" fmla="*/ 228332 h 381049"/>
                <a:gd name="connsiteX18" fmla="*/ 64889 w 172441"/>
                <a:gd name="connsiteY18" fmla="*/ 185470 h 381049"/>
                <a:gd name="connsiteX19" fmla="*/ 62507 w 172441"/>
                <a:gd name="connsiteY19" fmla="*/ 140226 h 381049"/>
                <a:gd name="connsiteX20" fmla="*/ 62507 w 172441"/>
                <a:gd name="connsiteY20" fmla="*/ 104507 h 381049"/>
                <a:gd name="connsiteX21" fmla="*/ 79176 w 172441"/>
                <a:gd name="connsiteY21" fmla="*/ 90220 h 381049"/>
                <a:gd name="connsiteX22" fmla="*/ 95845 w 172441"/>
                <a:gd name="connsiteY22" fmla="*/ 104507 h 381049"/>
                <a:gd name="connsiteX23" fmla="*/ 88701 w 172441"/>
                <a:gd name="connsiteY23" fmla="*/ 137845 h 381049"/>
                <a:gd name="connsiteX24" fmla="*/ 88701 w 172441"/>
                <a:gd name="connsiteY24" fmla="*/ 178326 h 381049"/>
                <a:gd name="connsiteX25" fmla="*/ 86320 w 172441"/>
                <a:gd name="connsiteY25" fmla="*/ 218807 h 381049"/>
                <a:gd name="connsiteX26" fmla="*/ 86320 w 172441"/>
                <a:gd name="connsiteY26" fmla="*/ 256907 h 381049"/>
                <a:gd name="connsiteX27" fmla="*/ 86320 w 172441"/>
                <a:gd name="connsiteY27" fmla="*/ 295007 h 381049"/>
                <a:gd name="connsiteX28" fmla="*/ 91082 w 172441"/>
                <a:gd name="connsiteY28" fmla="*/ 328345 h 381049"/>
                <a:gd name="connsiteX29" fmla="*/ 102989 w 172441"/>
                <a:gd name="connsiteY29" fmla="*/ 359301 h 381049"/>
                <a:gd name="connsiteX30" fmla="*/ 119657 w 172441"/>
                <a:gd name="connsiteY30" fmla="*/ 378351 h 381049"/>
                <a:gd name="connsiteX31" fmla="*/ 152995 w 172441"/>
                <a:gd name="connsiteY31" fmla="*/ 378351 h 381049"/>
                <a:gd name="connsiteX32" fmla="*/ 172045 w 172441"/>
                <a:gd name="connsiteY32" fmla="*/ 361682 h 381049"/>
                <a:gd name="connsiteX33" fmla="*/ 164901 w 172441"/>
                <a:gd name="connsiteY33" fmla="*/ 335935 h 381049"/>
                <a:gd name="connsiteX34" fmla="*/ 152995 w 172441"/>
                <a:gd name="connsiteY34" fmla="*/ 321201 h 381049"/>
                <a:gd name="connsiteX35" fmla="*/ 145851 w 172441"/>
                <a:gd name="connsiteY35" fmla="*/ 292626 h 381049"/>
                <a:gd name="connsiteX36" fmla="*/ 141089 w 172441"/>
                <a:gd name="connsiteY36" fmla="*/ 252145 h 381049"/>
                <a:gd name="connsiteX37" fmla="*/ 139700 w 172441"/>
                <a:gd name="connsiteY37" fmla="*/ 221189 h 381049"/>
                <a:gd name="connsiteX38" fmla="*/ 143470 w 172441"/>
                <a:gd name="connsiteY38" fmla="*/ 185470 h 381049"/>
                <a:gd name="connsiteX39" fmla="*/ 147786 w 172441"/>
                <a:gd name="connsiteY39" fmla="*/ 147370 h 381049"/>
                <a:gd name="connsiteX40" fmla="*/ 152995 w 172441"/>
                <a:gd name="connsiteY40" fmla="*/ 92601 h 381049"/>
                <a:gd name="connsiteX41" fmla="*/ 149225 w 172441"/>
                <a:gd name="connsiteY41" fmla="*/ 53559 h 381049"/>
                <a:gd name="connsiteX42" fmla="*/ 100607 w 172441"/>
                <a:gd name="connsiteY42" fmla="*/ 2560 h 381049"/>
                <a:gd name="connsiteX0" fmla="*/ 100607 w 172441"/>
                <a:gd name="connsiteY0" fmla="*/ 2560 h 381049"/>
                <a:gd name="connsiteX1" fmla="*/ 53429 w 172441"/>
                <a:gd name="connsiteY1" fmla="*/ 9754 h 381049"/>
                <a:gd name="connsiteX2" fmla="*/ 26789 w 172441"/>
                <a:gd name="connsiteY2" fmla="*/ 28307 h 381049"/>
                <a:gd name="connsiteX3" fmla="*/ 10120 w 172441"/>
                <a:gd name="connsiteY3" fmla="*/ 64026 h 381049"/>
                <a:gd name="connsiteX4" fmla="*/ 5357 w 172441"/>
                <a:gd name="connsiteY4" fmla="*/ 97364 h 381049"/>
                <a:gd name="connsiteX5" fmla="*/ 5357 w 172441"/>
                <a:gd name="connsiteY5" fmla="*/ 154514 h 381049"/>
                <a:gd name="connsiteX6" fmla="*/ 5357 w 172441"/>
                <a:gd name="connsiteY6" fmla="*/ 202139 h 381049"/>
                <a:gd name="connsiteX7" fmla="*/ 595 w 172441"/>
                <a:gd name="connsiteY7" fmla="*/ 259289 h 381049"/>
                <a:gd name="connsiteX8" fmla="*/ 595 w 172441"/>
                <a:gd name="connsiteY8" fmla="*/ 311676 h 381049"/>
                <a:gd name="connsiteX9" fmla="*/ 5357 w 172441"/>
                <a:gd name="connsiteY9" fmla="*/ 352157 h 381049"/>
                <a:gd name="connsiteX10" fmla="*/ 17264 w 172441"/>
                <a:gd name="connsiteY10" fmla="*/ 378847 h 381049"/>
                <a:gd name="connsiteX11" fmla="*/ 45839 w 172441"/>
                <a:gd name="connsiteY11" fmla="*/ 378351 h 381049"/>
                <a:gd name="connsiteX12" fmla="*/ 62507 w 172441"/>
                <a:gd name="connsiteY12" fmla="*/ 368826 h 381049"/>
                <a:gd name="connsiteX13" fmla="*/ 67270 w 172441"/>
                <a:gd name="connsiteY13" fmla="*/ 347395 h 381049"/>
                <a:gd name="connsiteX14" fmla="*/ 57745 w 172441"/>
                <a:gd name="connsiteY14" fmla="*/ 318820 h 381049"/>
                <a:gd name="connsiteX15" fmla="*/ 57745 w 172441"/>
                <a:gd name="connsiteY15" fmla="*/ 283101 h 381049"/>
                <a:gd name="connsiteX16" fmla="*/ 62507 w 172441"/>
                <a:gd name="connsiteY16" fmla="*/ 259289 h 381049"/>
                <a:gd name="connsiteX17" fmla="*/ 67766 w 172441"/>
                <a:gd name="connsiteY17" fmla="*/ 228332 h 381049"/>
                <a:gd name="connsiteX18" fmla="*/ 64889 w 172441"/>
                <a:gd name="connsiteY18" fmla="*/ 185470 h 381049"/>
                <a:gd name="connsiteX19" fmla="*/ 62507 w 172441"/>
                <a:gd name="connsiteY19" fmla="*/ 140226 h 381049"/>
                <a:gd name="connsiteX20" fmla="*/ 62507 w 172441"/>
                <a:gd name="connsiteY20" fmla="*/ 104507 h 381049"/>
                <a:gd name="connsiteX21" fmla="*/ 79176 w 172441"/>
                <a:gd name="connsiteY21" fmla="*/ 90220 h 381049"/>
                <a:gd name="connsiteX22" fmla="*/ 95845 w 172441"/>
                <a:gd name="connsiteY22" fmla="*/ 104507 h 381049"/>
                <a:gd name="connsiteX23" fmla="*/ 91529 w 172441"/>
                <a:gd name="connsiteY23" fmla="*/ 137845 h 381049"/>
                <a:gd name="connsiteX24" fmla="*/ 88701 w 172441"/>
                <a:gd name="connsiteY24" fmla="*/ 178326 h 381049"/>
                <a:gd name="connsiteX25" fmla="*/ 86320 w 172441"/>
                <a:gd name="connsiteY25" fmla="*/ 218807 h 381049"/>
                <a:gd name="connsiteX26" fmla="*/ 86320 w 172441"/>
                <a:gd name="connsiteY26" fmla="*/ 256907 h 381049"/>
                <a:gd name="connsiteX27" fmla="*/ 86320 w 172441"/>
                <a:gd name="connsiteY27" fmla="*/ 295007 h 381049"/>
                <a:gd name="connsiteX28" fmla="*/ 91082 w 172441"/>
                <a:gd name="connsiteY28" fmla="*/ 328345 h 381049"/>
                <a:gd name="connsiteX29" fmla="*/ 102989 w 172441"/>
                <a:gd name="connsiteY29" fmla="*/ 359301 h 381049"/>
                <a:gd name="connsiteX30" fmla="*/ 119657 w 172441"/>
                <a:gd name="connsiteY30" fmla="*/ 378351 h 381049"/>
                <a:gd name="connsiteX31" fmla="*/ 152995 w 172441"/>
                <a:gd name="connsiteY31" fmla="*/ 378351 h 381049"/>
                <a:gd name="connsiteX32" fmla="*/ 172045 w 172441"/>
                <a:gd name="connsiteY32" fmla="*/ 361682 h 381049"/>
                <a:gd name="connsiteX33" fmla="*/ 164901 w 172441"/>
                <a:gd name="connsiteY33" fmla="*/ 335935 h 381049"/>
                <a:gd name="connsiteX34" fmla="*/ 152995 w 172441"/>
                <a:gd name="connsiteY34" fmla="*/ 321201 h 381049"/>
                <a:gd name="connsiteX35" fmla="*/ 145851 w 172441"/>
                <a:gd name="connsiteY35" fmla="*/ 292626 h 381049"/>
                <a:gd name="connsiteX36" fmla="*/ 141089 w 172441"/>
                <a:gd name="connsiteY36" fmla="*/ 252145 h 381049"/>
                <a:gd name="connsiteX37" fmla="*/ 139700 w 172441"/>
                <a:gd name="connsiteY37" fmla="*/ 221189 h 381049"/>
                <a:gd name="connsiteX38" fmla="*/ 143470 w 172441"/>
                <a:gd name="connsiteY38" fmla="*/ 185470 h 381049"/>
                <a:gd name="connsiteX39" fmla="*/ 147786 w 172441"/>
                <a:gd name="connsiteY39" fmla="*/ 147370 h 381049"/>
                <a:gd name="connsiteX40" fmla="*/ 152995 w 172441"/>
                <a:gd name="connsiteY40" fmla="*/ 92601 h 381049"/>
                <a:gd name="connsiteX41" fmla="*/ 149225 w 172441"/>
                <a:gd name="connsiteY41" fmla="*/ 53559 h 381049"/>
                <a:gd name="connsiteX42" fmla="*/ 100607 w 172441"/>
                <a:gd name="connsiteY42" fmla="*/ 2560 h 381049"/>
                <a:gd name="connsiteX0" fmla="*/ 100607 w 172441"/>
                <a:gd name="connsiteY0" fmla="*/ 3028 h 381517"/>
                <a:gd name="connsiteX1" fmla="*/ 56257 w 172441"/>
                <a:gd name="connsiteY1" fmla="*/ 8337 h 381517"/>
                <a:gd name="connsiteX2" fmla="*/ 26789 w 172441"/>
                <a:gd name="connsiteY2" fmla="*/ 28775 h 381517"/>
                <a:gd name="connsiteX3" fmla="*/ 10120 w 172441"/>
                <a:gd name="connsiteY3" fmla="*/ 64494 h 381517"/>
                <a:gd name="connsiteX4" fmla="*/ 5357 w 172441"/>
                <a:gd name="connsiteY4" fmla="*/ 97832 h 381517"/>
                <a:gd name="connsiteX5" fmla="*/ 5357 w 172441"/>
                <a:gd name="connsiteY5" fmla="*/ 154982 h 381517"/>
                <a:gd name="connsiteX6" fmla="*/ 5357 w 172441"/>
                <a:gd name="connsiteY6" fmla="*/ 202607 h 381517"/>
                <a:gd name="connsiteX7" fmla="*/ 595 w 172441"/>
                <a:gd name="connsiteY7" fmla="*/ 259757 h 381517"/>
                <a:gd name="connsiteX8" fmla="*/ 595 w 172441"/>
                <a:gd name="connsiteY8" fmla="*/ 312144 h 381517"/>
                <a:gd name="connsiteX9" fmla="*/ 5357 w 172441"/>
                <a:gd name="connsiteY9" fmla="*/ 352625 h 381517"/>
                <a:gd name="connsiteX10" fmla="*/ 17264 w 172441"/>
                <a:gd name="connsiteY10" fmla="*/ 379315 h 381517"/>
                <a:gd name="connsiteX11" fmla="*/ 45839 w 172441"/>
                <a:gd name="connsiteY11" fmla="*/ 378819 h 381517"/>
                <a:gd name="connsiteX12" fmla="*/ 62507 w 172441"/>
                <a:gd name="connsiteY12" fmla="*/ 369294 h 381517"/>
                <a:gd name="connsiteX13" fmla="*/ 67270 w 172441"/>
                <a:gd name="connsiteY13" fmla="*/ 347863 h 381517"/>
                <a:gd name="connsiteX14" fmla="*/ 57745 w 172441"/>
                <a:gd name="connsiteY14" fmla="*/ 319288 h 381517"/>
                <a:gd name="connsiteX15" fmla="*/ 57745 w 172441"/>
                <a:gd name="connsiteY15" fmla="*/ 283569 h 381517"/>
                <a:gd name="connsiteX16" fmla="*/ 62507 w 172441"/>
                <a:gd name="connsiteY16" fmla="*/ 259757 h 381517"/>
                <a:gd name="connsiteX17" fmla="*/ 67766 w 172441"/>
                <a:gd name="connsiteY17" fmla="*/ 228800 h 381517"/>
                <a:gd name="connsiteX18" fmla="*/ 64889 w 172441"/>
                <a:gd name="connsiteY18" fmla="*/ 185938 h 381517"/>
                <a:gd name="connsiteX19" fmla="*/ 62507 w 172441"/>
                <a:gd name="connsiteY19" fmla="*/ 140694 h 381517"/>
                <a:gd name="connsiteX20" fmla="*/ 62507 w 172441"/>
                <a:gd name="connsiteY20" fmla="*/ 104975 h 381517"/>
                <a:gd name="connsiteX21" fmla="*/ 79176 w 172441"/>
                <a:gd name="connsiteY21" fmla="*/ 90688 h 381517"/>
                <a:gd name="connsiteX22" fmla="*/ 95845 w 172441"/>
                <a:gd name="connsiteY22" fmla="*/ 104975 h 381517"/>
                <a:gd name="connsiteX23" fmla="*/ 91529 w 172441"/>
                <a:gd name="connsiteY23" fmla="*/ 138313 h 381517"/>
                <a:gd name="connsiteX24" fmla="*/ 88701 w 172441"/>
                <a:gd name="connsiteY24" fmla="*/ 178794 h 381517"/>
                <a:gd name="connsiteX25" fmla="*/ 86320 w 172441"/>
                <a:gd name="connsiteY25" fmla="*/ 219275 h 381517"/>
                <a:gd name="connsiteX26" fmla="*/ 86320 w 172441"/>
                <a:gd name="connsiteY26" fmla="*/ 257375 h 381517"/>
                <a:gd name="connsiteX27" fmla="*/ 86320 w 172441"/>
                <a:gd name="connsiteY27" fmla="*/ 295475 h 381517"/>
                <a:gd name="connsiteX28" fmla="*/ 91082 w 172441"/>
                <a:gd name="connsiteY28" fmla="*/ 328813 h 381517"/>
                <a:gd name="connsiteX29" fmla="*/ 102989 w 172441"/>
                <a:gd name="connsiteY29" fmla="*/ 359769 h 381517"/>
                <a:gd name="connsiteX30" fmla="*/ 119657 w 172441"/>
                <a:gd name="connsiteY30" fmla="*/ 378819 h 381517"/>
                <a:gd name="connsiteX31" fmla="*/ 152995 w 172441"/>
                <a:gd name="connsiteY31" fmla="*/ 378819 h 381517"/>
                <a:gd name="connsiteX32" fmla="*/ 172045 w 172441"/>
                <a:gd name="connsiteY32" fmla="*/ 362150 h 381517"/>
                <a:gd name="connsiteX33" fmla="*/ 164901 w 172441"/>
                <a:gd name="connsiteY33" fmla="*/ 336403 h 381517"/>
                <a:gd name="connsiteX34" fmla="*/ 152995 w 172441"/>
                <a:gd name="connsiteY34" fmla="*/ 321669 h 381517"/>
                <a:gd name="connsiteX35" fmla="*/ 145851 w 172441"/>
                <a:gd name="connsiteY35" fmla="*/ 293094 h 381517"/>
                <a:gd name="connsiteX36" fmla="*/ 141089 w 172441"/>
                <a:gd name="connsiteY36" fmla="*/ 252613 h 381517"/>
                <a:gd name="connsiteX37" fmla="*/ 139700 w 172441"/>
                <a:gd name="connsiteY37" fmla="*/ 221657 h 381517"/>
                <a:gd name="connsiteX38" fmla="*/ 143470 w 172441"/>
                <a:gd name="connsiteY38" fmla="*/ 185938 h 381517"/>
                <a:gd name="connsiteX39" fmla="*/ 147786 w 172441"/>
                <a:gd name="connsiteY39" fmla="*/ 147838 h 381517"/>
                <a:gd name="connsiteX40" fmla="*/ 152995 w 172441"/>
                <a:gd name="connsiteY40" fmla="*/ 93069 h 381517"/>
                <a:gd name="connsiteX41" fmla="*/ 149225 w 172441"/>
                <a:gd name="connsiteY41" fmla="*/ 54027 h 381517"/>
                <a:gd name="connsiteX42" fmla="*/ 100607 w 172441"/>
                <a:gd name="connsiteY42" fmla="*/ 3028 h 381517"/>
                <a:gd name="connsiteX0" fmla="*/ 100607 w 172441"/>
                <a:gd name="connsiteY0" fmla="*/ 1750 h 380239"/>
                <a:gd name="connsiteX1" fmla="*/ 56257 w 172441"/>
                <a:gd name="connsiteY1" fmla="*/ 7059 h 380239"/>
                <a:gd name="connsiteX2" fmla="*/ 26789 w 172441"/>
                <a:gd name="connsiteY2" fmla="*/ 27497 h 380239"/>
                <a:gd name="connsiteX3" fmla="*/ 10120 w 172441"/>
                <a:gd name="connsiteY3" fmla="*/ 63216 h 380239"/>
                <a:gd name="connsiteX4" fmla="*/ 5357 w 172441"/>
                <a:gd name="connsiteY4" fmla="*/ 96554 h 380239"/>
                <a:gd name="connsiteX5" fmla="*/ 5357 w 172441"/>
                <a:gd name="connsiteY5" fmla="*/ 153704 h 380239"/>
                <a:gd name="connsiteX6" fmla="*/ 5357 w 172441"/>
                <a:gd name="connsiteY6" fmla="*/ 201329 h 380239"/>
                <a:gd name="connsiteX7" fmla="*/ 595 w 172441"/>
                <a:gd name="connsiteY7" fmla="*/ 258479 h 380239"/>
                <a:gd name="connsiteX8" fmla="*/ 595 w 172441"/>
                <a:gd name="connsiteY8" fmla="*/ 310866 h 380239"/>
                <a:gd name="connsiteX9" fmla="*/ 5357 w 172441"/>
                <a:gd name="connsiteY9" fmla="*/ 351347 h 380239"/>
                <a:gd name="connsiteX10" fmla="*/ 17264 w 172441"/>
                <a:gd name="connsiteY10" fmla="*/ 378037 h 380239"/>
                <a:gd name="connsiteX11" fmla="*/ 45839 w 172441"/>
                <a:gd name="connsiteY11" fmla="*/ 377541 h 380239"/>
                <a:gd name="connsiteX12" fmla="*/ 62507 w 172441"/>
                <a:gd name="connsiteY12" fmla="*/ 368016 h 380239"/>
                <a:gd name="connsiteX13" fmla="*/ 67270 w 172441"/>
                <a:gd name="connsiteY13" fmla="*/ 346585 h 380239"/>
                <a:gd name="connsiteX14" fmla="*/ 57745 w 172441"/>
                <a:gd name="connsiteY14" fmla="*/ 318010 h 380239"/>
                <a:gd name="connsiteX15" fmla="*/ 57745 w 172441"/>
                <a:gd name="connsiteY15" fmla="*/ 282291 h 380239"/>
                <a:gd name="connsiteX16" fmla="*/ 62507 w 172441"/>
                <a:gd name="connsiteY16" fmla="*/ 258479 h 380239"/>
                <a:gd name="connsiteX17" fmla="*/ 67766 w 172441"/>
                <a:gd name="connsiteY17" fmla="*/ 227522 h 380239"/>
                <a:gd name="connsiteX18" fmla="*/ 64889 w 172441"/>
                <a:gd name="connsiteY18" fmla="*/ 184660 h 380239"/>
                <a:gd name="connsiteX19" fmla="*/ 62507 w 172441"/>
                <a:gd name="connsiteY19" fmla="*/ 139416 h 380239"/>
                <a:gd name="connsiteX20" fmla="*/ 62507 w 172441"/>
                <a:gd name="connsiteY20" fmla="*/ 103697 h 380239"/>
                <a:gd name="connsiteX21" fmla="*/ 79176 w 172441"/>
                <a:gd name="connsiteY21" fmla="*/ 89410 h 380239"/>
                <a:gd name="connsiteX22" fmla="*/ 95845 w 172441"/>
                <a:gd name="connsiteY22" fmla="*/ 103697 h 380239"/>
                <a:gd name="connsiteX23" fmla="*/ 91529 w 172441"/>
                <a:gd name="connsiteY23" fmla="*/ 137035 h 380239"/>
                <a:gd name="connsiteX24" fmla="*/ 88701 w 172441"/>
                <a:gd name="connsiteY24" fmla="*/ 177516 h 380239"/>
                <a:gd name="connsiteX25" fmla="*/ 86320 w 172441"/>
                <a:gd name="connsiteY25" fmla="*/ 217997 h 380239"/>
                <a:gd name="connsiteX26" fmla="*/ 86320 w 172441"/>
                <a:gd name="connsiteY26" fmla="*/ 256097 h 380239"/>
                <a:gd name="connsiteX27" fmla="*/ 86320 w 172441"/>
                <a:gd name="connsiteY27" fmla="*/ 294197 h 380239"/>
                <a:gd name="connsiteX28" fmla="*/ 91082 w 172441"/>
                <a:gd name="connsiteY28" fmla="*/ 327535 h 380239"/>
                <a:gd name="connsiteX29" fmla="*/ 102989 w 172441"/>
                <a:gd name="connsiteY29" fmla="*/ 358491 h 380239"/>
                <a:gd name="connsiteX30" fmla="*/ 119657 w 172441"/>
                <a:gd name="connsiteY30" fmla="*/ 377541 h 380239"/>
                <a:gd name="connsiteX31" fmla="*/ 152995 w 172441"/>
                <a:gd name="connsiteY31" fmla="*/ 377541 h 380239"/>
                <a:gd name="connsiteX32" fmla="*/ 172045 w 172441"/>
                <a:gd name="connsiteY32" fmla="*/ 360872 h 380239"/>
                <a:gd name="connsiteX33" fmla="*/ 164901 w 172441"/>
                <a:gd name="connsiteY33" fmla="*/ 335125 h 380239"/>
                <a:gd name="connsiteX34" fmla="*/ 152995 w 172441"/>
                <a:gd name="connsiteY34" fmla="*/ 320391 h 380239"/>
                <a:gd name="connsiteX35" fmla="*/ 145851 w 172441"/>
                <a:gd name="connsiteY35" fmla="*/ 291816 h 380239"/>
                <a:gd name="connsiteX36" fmla="*/ 141089 w 172441"/>
                <a:gd name="connsiteY36" fmla="*/ 251335 h 380239"/>
                <a:gd name="connsiteX37" fmla="*/ 139700 w 172441"/>
                <a:gd name="connsiteY37" fmla="*/ 220379 h 380239"/>
                <a:gd name="connsiteX38" fmla="*/ 143470 w 172441"/>
                <a:gd name="connsiteY38" fmla="*/ 184660 h 380239"/>
                <a:gd name="connsiteX39" fmla="*/ 147786 w 172441"/>
                <a:gd name="connsiteY39" fmla="*/ 146560 h 380239"/>
                <a:gd name="connsiteX40" fmla="*/ 152995 w 172441"/>
                <a:gd name="connsiteY40" fmla="*/ 91791 h 380239"/>
                <a:gd name="connsiteX41" fmla="*/ 146701 w 172441"/>
                <a:gd name="connsiteY41" fmla="*/ 35085 h 380239"/>
                <a:gd name="connsiteX42" fmla="*/ 100607 w 172441"/>
                <a:gd name="connsiteY42" fmla="*/ 1750 h 380239"/>
                <a:gd name="connsiteX0" fmla="*/ 100607 w 172441"/>
                <a:gd name="connsiteY0" fmla="*/ 1627 h 380116"/>
                <a:gd name="connsiteX1" fmla="*/ 56257 w 172441"/>
                <a:gd name="connsiteY1" fmla="*/ 6936 h 380116"/>
                <a:gd name="connsiteX2" fmla="*/ 26789 w 172441"/>
                <a:gd name="connsiteY2" fmla="*/ 22326 h 380116"/>
                <a:gd name="connsiteX3" fmla="*/ 10120 w 172441"/>
                <a:gd name="connsiteY3" fmla="*/ 63093 h 380116"/>
                <a:gd name="connsiteX4" fmla="*/ 5357 w 172441"/>
                <a:gd name="connsiteY4" fmla="*/ 96431 h 380116"/>
                <a:gd name="connsiteX5" fmla="*/ 5357 w 172441"/>
                <a:gd name="connsiteY5" fmla="*/ 153581 h 380116"/>
                <a:gd name="connsiteX6" fmla="*/ 5357 w 172441"/>
                <a:gd name="connsiteY6" fmla="*/ 201206 h 380116"/>
                <a:gd name="connsiteX7" fmla="*/ 595 w 172441"/>
                <a:gd name="connsiteY7" fmla="*/ 258356 h 380116"/>
                <a:gd name="connsiteX8" fmla="*/ 595 w 172441"/>
                <a:gd name="connsiteY8" fmla="*/ 310743 h 380116"/>
                <a:gd name="connsiteX9" fmla="*/ 5357 w 172441"/>
                <a:gd name="connsiteY9" fmla="*/ 351224 h 380116"/>
                <a:gd name="connsiteX10" fmla="*/ 17264 w 172441"/>
                <a:gd name="connsiteY10" fmla="*/ 377914 h 380116"/>
                <a:gd name="connsiteX11" fmla="*/ 45839 w 172441"/>
                <a:gd name="connsiteY11" fmla="*/ 377418 h 380116"/>
                <a:gd name="connsiteX12" fmla="*/ 62507 w 172441"/>
                <a:gd name="connsiteY12" fmla="*/ 367893 h 380116"/>
                <a:gd name="connsiteX13" fmla="*/ 67270 w 172441"/>
                <a:gd name="connsiteY13" fmla="*/ 346462 h 380116"/>
                <a:gd name="connsiteX14" fmla="*/ 57745 w 172441"/>
                <a:gd name="connsiteY14" fmla="*/ 317887 h 380116"/>
                <a:gd name="connsiteX15" fmla="*/ 57745 w 172441"/>
                <a:gd name="connsiteY15" fmla="*/ 282168 h 380116"/>
                <a:gd name="connsiteX16" fmla="*/ 62507 w 172441"/>
                <a:gd name="connsiteY16" fmla="*/ 258356 h 380116"/>
                <a:gd name="connsiteX17" fmla="*/ 67766 w 172441"/>
                <a:gd name="connsiteY17" fmla="*/ 227399 h 380116"/>
                <a:gd name="connsiteX18" fmla="*/ 64889 w 172441"/>
                <a:gd name="connsiteY18" fmla="*/ 184537 h 380116"/>
                <a:gd name="connsiteX19" fmla="*/ 62507 w 172441"/>
                <a:gd name="connsiteY19" fmla="*/ 139293 h 380116"/>
                <a:gd name="connsiteX20" fmla="*/ 62507 w 172441"/>
                <a:gd name="connsiteY20" fmla="*/ 103574 h 380116"/>
                <a:gd name="connsiteX21" fmla="*/ 79176 w 172441"/>
                <a:gd name="connsiteY21" fmla="*/ 89287 h 380116"/>
                <a:gd name="connsiteX22" fmla="*/ 95845 w 172441"/>
                <a:gd name="connsiteY22" fmla="*/ 103574 h 380116"/>
                <a:gd name="connsiteX23" fmla="*/ 91529 w 172441"/>
                <a:gd name="connsiteY23" fmla="*/ 136912 h 380116"/>
                <a:gd name="connsiteX24" fmla="*/ 88701 w 172441"/>
                <a:gd name="connsiteY24" fmla="*/ 177393 h 380116"/>
                <a:gd name="connsiteX25" fmla="*/ 86320 w 172441"/>
                <a:gd name="connsiteY25" fmla="*/ 217874 h 380116"/>
                <a:gd name="connsiteX26" fmla="*/ 86320 w 172441"/>
                <a:gd name="connsiteY26" fmla="*/ 255974 h 380116"/>
                <a:gd name="connsiteX27" fmla="*/ 86320 w 172441"/>
                <a:gd name="connsiteY27" fmla="*/ 294074 h 380116"/>
                <a:gd name="connsiteX28" fmla="*/ 91082 w 172441"/>
                <a:gd name="connsiteY28" fmla="*/ 327412 h 380116"/>
                <a:gd name="connsiteX29" fmla="*/ 102989 w 172441"/>
                <a:gd name="connsiteY29" fmla="*/ 358368 h 380116"/>
                <a:gd name="connsiteX30" fmla="*/ 119657 w 172441"/>
                <a:gd name="connsiteY30" fmla="*/ 377418 h 380116"/>
                <a:gd name="connsiteX31" fmla="*/ 152995 w 172441"/>
                <a:gd name="connsiteY31" fmla="*/ 377418 h 380116"/>
                <a:gd name="connsiteX32" fmla="*/ 172045 w 172441"/>
                <a:gd name="connsiteY32" fmla="*/ 360749 h 380116"/>
                <a:gd name="connsiteX33" fmla="*/ 164901 w 172441"/>
                <a:gd name="connsiteY33" fmla="*/ 335002 h 380116"/>
                <a:gd name="connsiteX34" fmla="*/ 152995 w 172441"/>
                <a:gd name="connsiteY34" fmla="*/ 320268 h 380116"/>
                <a:gd name="connsiteX35" fmla="*/ 145851 w 172441"/>
                <a:gd name="connsiteY35" fmla="*/ 291693 h 380116"/>
                <a:gd name="connsiteX36" fmla="*/ 141089 w 172441"/>
                <a:gd name="connsiteY36" fmla="*/ 251212 h 380116"/>
                <a:gd name="connsiteX37" fmla="*/ 139700 w 172441"/>
                <a:gd name="connsiteY37" fmla="*/ 220256 h 380116"/>
                <a:gd name="connsiteX38" fmla="*/ 143470 w 172441"/>
                <a:gd name="connsiteY38" fmla="*/ 184537 h 380116"/>
                <a:gd name="connsiteX39" fmla="*/ 147786 w 172441"/>
                <a:gd name="connsiteY39" fmla="*/ 146437 h 380116"/>
                <a:gd name="connsiteX40" fmla="*/ 152995 w 172441"/>
                <a:gd name="connsiteY40" fmla="*/ 91668 h 380116"/>
                <a:gd name="connsiteX41" fmla="*/ 146701 w 172441"/>
                <a:gd name="connsiteY41" fmla="*/ 34962 h 380116"/>
                <a:gd name="connsiteX42" fmla="*/ 100607 w 172441"/>
                <a:gd name="connsiteY42" fmla="*/ 1627 h 3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2441" h="380116">
                  <a:moveTo>
                    <a:pt x="100607" y="1627"/>
                  </a:moveTo>
                  <a:cubicBezTo>
                    <a:pt x="85533" y="-3044"/>
                    <a:pt x="68560" y="3486"/>
                    <a:pt x="56257" y="6936"/>
                  </a:cubicBezTo>
                  <a:cubicBezTo>
                    <a:pt x="43954" y="10386"/>
                    <a:pt x="34479" y="12967"/>
                    <a:pt x="26789" y="22326"/>
                  </a:cubicBezTo>
                  <a:cubicBezTo>
                    <a:pt x="19100" y="31686"/>
                    <a:pt x="13692" y="50742"/>
                    <a:pt x="10120" y="63093"/>
                  </a:cubicBezTo>
                  <a:cubicBezTo>
                    <a:pt x="6548" y="75444"/>
                    <a:pt x="6151" y="81350"/>
                    <a:pt x="5357" y="96431"/>
                  </a:cubicBezTo>
                  <a:cubicBezTo>
                    <a:pt x="4563" y="111512"/>
                    <a:pt x="5357" y="153581"/>
                    <a:pt x="5357" y="153581"/>
                  </a:cubicBezTo>
                  <a:cubicBezTo>
                    <a:pt x="5357" y="171043"/>
                    <a:pt x="6151" y="183744"/>
                    <a:pt x="5357" y="201206"/>
                  </a:cubicBezTo>
                  <a:cubicBezTo>
                    <a:pt x="4563" y="218668"/>
                    <a:pt x="1389" y="240100"/>
                    <a:pt x="595" y="258356"/>
                  </a:cubicBezTo>
                  <a:cubicBezTo>
                    <a:pt x="-199" y="276612"/>
                    <a:pt x="-199" y="295265"/>
                    <a:pt x="595" y="310743"/>
                  </a:cubicBezTo>
                  <a:cubicBezTo>
                    <a:pt x="1389" y="326221"/>
                    <a:pt x="2579" y="340029"/>
                    <a:pt x="5357" y="351224"/>
                  </a:cubicBezTo>
                  <a:cubicBezTo>
                    <a:pt x="8135" y="362419"/>
                    <a:pt x="10517" y="373548"/>
                    <a:pt x="17264" y="377914"/>
                  </a:cubicBezTo>
                  <a:cubicBezTo>
                    <a:pt x="24011" y="382280"/>
                    <a:pt x="38299" y="379088"/>
                    <a:pt x="45839" y="377418"/>
                  </a:cubicBezTo>
                  <a:cubicBezTo>
                    <a:pt x="53380" y="375748"/>
                    <a:pt x="58935" y="373052"/>
                    <a:pt x="62507" y="367893"/>
                  </a:cubicBezTo>
                  <a:cubicBezTo>
                    <a:pt x="66079" y="362734"/>
                    <a:pt x="68064" y="354796"/>
                    <a:pt x="67270" y="346462"/>
                  </a:cubicBezTo>
                  <a:cubicBezTo>
                    <a:pt x="66476" y="338128"/>
                    <a:pt x="59332" y="328603"/>
                    <a:pt x="57745" y="317887"/>
                  </a:cubicBezTo>
                  <a:cubicBezTo>
                    <a:pt x="56158" y="307171"/>
                    <a:pt x="56951" y="292090"/>
                    <a:pt x="57745" y="282168"/>
                  </a:cubicBezTo>
                  <a:cubicBezTo>
                    <a:pt x="58539" y="272246"/>
                    <a:pt x="60837" y="267484"/>
                    <a:pt x="62507" y="258356"/>
                  </a:cubicBezTo>
                  <a:cubicBezTo>
                    <a:pt x="64177" y="249228"/>
                    <a:pt x="67369" y="239702"/>
                    <a:pt x="67766" y="227399"/>
                  </a:cubicBezTo>
                  <a:cubicBezTo>
                    <a:pt x="68163" y="215096"/>
                    <a:pt x="65765" y="199221"/>
                    <a:pt x="64889" y="184537"/>
                  </a:cubicBezTo>
                  <a:cubicBezTo>
                    <a:pt x="64013" y="169853"/>
                    <a:pt x="62904" y="152787"/>
                    <a:pt x="62507" y="139293"/>
                  </a:cubicBezTo>
                  <a:cubicBezTo>
                    <a:pt x="62110" y="125799"/>
                    <a:pt x="59729" y="111908"/>
                    <a:pt x="62507" y="103574"/>
                  </a:cubicBezTo>
                  <a:cubicBezTo>
                    <a:pt x="65285" y="95240"/>
                    <a:pt x="73620" y="89287"/>
                    <a:pt x="79176" y="89287"/>
                  </a:cubicBezTo>
                  <a:cubicBezTo>
                    <a:pt x="84732" y="89287"/>
                    <a:pt x="93786" y="95637"/>
                    <a:pt x="95845" y="103574"/>
                  </a:cubicBezTo>
                  <a:cubicBezTo>
                    <a:pt x="97904" y="111512"/>
                    <a:pt x="92720" y="124609"/>
                    <a:pt x="91529" y="136912"/>
                  </a:cubicBezTo>
                  <a:cubicBezTo>
                    <a:pt x="90338" y="149215"/>
                    <a:pt x="89569" y="163899"/>
                    <a:pt x="88701" y="177393"/>
                  </a:cubicBezTo>
                  <a:cubicBezTo>
                    <a:pt x="87833" y="190887"/>
                    <a:pt x="86717" y="204777"/>
                    <a:pt x="86320" y="217874"/>
                  </a:cubicBezTo>
                  <a:cubicBezTo>
                    <a:pt x="85923" y="230971"/>
                    <a:pt x="86320" y="255974"/>
                    <a:pt x="86320" y="255974"/>
                  </a:cubicBezTo>
                  <a:cubicBezTo>
                    <a:pt x="86320" y="268674"/>
                    <a:pt x="85526" y="282168"/>
                    <a:pt x="86320" y="294074"/>
                  </a:cubicBezTo>
                  <a:cubicBezTo>
                    <a:pt x="87114" y="305980"/>
                    <a:pt x="88304" y="316696"/>
                    <a:pt x="91082" y="327412"/>
                  </a:cubicBezTo>
                  <a:cubicBezTo>
                    <a:pt x="93860" y="338128"/>
                    <a:pt x="98227" y="350034"/>
                    <a:pt x="102989" y="358368"/>
                  </a:cubicBezTo>
                  <a:cubicBezTo>
                    <a:pt x="107751" y="366702"/>
                    <a:pt x="111323" y="374243"/>
                    <a:pt x="119657" y="377418"/>
                  </a:cubicBezTo>
                  <a:cubicBezTo>
                    <a:pt x="127991" y="380593"/>
                    <a:pt x="144264" y="380196"/>
                    <a:pt x="152995" y="377418"/>
                  </a:cubicBezTo>
                  <a:cubicBezTo>
                    <a:pt x="161726" y="374640"/>
                    <a:pt x="170061" y="367818"/>
                    <a:pt x="172045" y="360749"/>
                  </a:cubicBezTo>
                  <a:cubicBezTo>
                    <a:pt x="174029" y="353680"/>
                    <a:pt x="168076" y="341749"/>
                    <a:pt x="164901" y="335002"/>
                  </a:cubicBezTo>
                  <a:cubicBezTo>
                    <a:pt x="161726" y="328255"/>
                    <a:pt x="156170" y="327486"/>
                    <a:pt x="152995" y="320268"/>
                  </a:cubicBezTo>
                  <a:cubicBezTo>
                    <a:pt x="149820" y="313050"/>
                    <a:pt x="147835" y="303202"/>
                    <a:pt x="145851" y="291693"/>
                  </a:cubicBezTo>
                  <a:cubicBezTo>
                    <a:pt x="143867" y="280184"/>
                    <a:pt x="142114" y="263118"/>
                    <a:pt x="141089" y="251212"/>
                  </a:cubicBezTo>
                  <a:cubicBezTo>
                    <a:pt x="140064" y="239306"/>
                    <a:pt x="139303" y="231368"/>
                    <a:pt x="139700" y="220256"/>
                  </a:cubicBezTo>
                  <a:cubicBezTo>
                    <a:pt x="140097" y="209144"/>
                    <a:pt x="142122" y="196840"/>
                    <a:pt x="143470" y="184537"/>
                  </a:cubicBezTo>
                  <a:cubicBezTo>
                    <a:pt x="144818" y="172234"/>
                    <a:pt x="146199" y="161915"/>
                    <a:pt x="147786" y="146437"/>
                  </a:cubicBezTo>
                  <a:cubicBezTo>
                    <a:pt x="149374" y="130959"/>
                    <a:pt x="152598" y="107146"/>
                    <a:pt x="152995" y="91668"/>
                  </a:cubicBezTo>
                  <a:cubicBezTo>
                    <a:pt x="153392" y="76190"/>
                    <a:pt x="155432" y="49969"/>
                    <a:pt x="146701" y="34962"/>
                  </a:cubicBezTo>
                  <a:cubicBezTo>
                    <a:pt x="137970" y="19955"/>
                    <a:pt x="115681" y="6298"/>
                    <a:pt x="100607" y="1627"/>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828" name="任意多边形 582">
              <a:extLst>
                <a:ext uri="{FF2B5EF4-FFF2-40B4-BE49-F238E27FC236}">
                  <a16:creationId xmlns:a16="http://schemas.microsoft.com/office/drawing/2014/main" id="{406D17DA-555C-0A5D-26F1-9A0380DD312E}"/>
                </a:ext>
              </a:extLst>
            </p:cNvPr>
            <p:cNvSpPr>
              <a:spLocks noChangeAspect="1"/>
            </p:cNvSpPr>
            <p:nvPr/>
          </p:nvSpPr>
          <p:spPr>
            <a:xfrm rot="5400000">
              <a:off x="11295428" y="3887550"/>
              <a:ext cx="112699" cy="252026"/>
            </a:xfrm>
            <a:custGeom>
              <a:avLst/>
              <a:gdLst>
                <a:gd name="connsiteX0" fmla="*/ 74228 w 162545"/>
                <a:gd name="connsiteY0" fmla="*/ 248 h 363358"/>
                <a:gd name="connsiteX1" fmla="*/ 26603 w 162545"/>
                <a:gd name="connsiteY1" fmla="*/ 28823 h 363358"/>
                <a:gd name="connsiteX2" fmla="*/ 9934 w 162545"/>
                <a:gd name="connsiteY2" fmla="*/ 69304 h 363358"/>
                <a:gd name="connsiteX3" fmla="*/ 2791 w 162545"/>
                <a:gd name="connsiteY3" fmla="*/ 102641 h 363358"/>
                <a:gd name="connsiteX4" fmla="*/ 2791 w 162545"/>
                <a:gd name="connsiteY4" fmla="*/ 124073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993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726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726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8576 w 162545"/>
                <a:gd name="connsiteY17" fmla="*/ 240464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03 h 363313"/>
                <a:gd name="connsiteX1" fmla="*/ 26603 w 162545"/>
                <a:gd name="connsiteY1" fmla="*/ 28778 h 363313"/>
                <a:gd name="connsiteX2" fmla="*/ 7264 w 162545"/>
                <a:gd name="connsiteY2" fmla="*/ 69259 h 363313"/>
                <a:gd name="connsiteX3" fmla="*/ 2791 w 162545"/>
                <a:gd name="connsiteY3" fmla="*/ 102596 h 363313"/>
                <a:gd name="connsiteX4" fmla="*/ 4571 w 162545"/>
                <a:gd name="connsiteY4" fmla="*/ 123137 h 363313"/>
                <a:gd name="connsiteX5" fmla="*/ 9934 w 162545"/>
                <a:gd name="connsiteY5" fmla="*/ 145459 h 363313"/>
                <a:gd name="connsiteX6" fmla="*/ 17078 w 162545"/>
                <a:gd name="connsiteY6" fmla="*/ 183559 h 363313"/>
                <a:gd name="connsiteX7" fmla="*/ 9934 w 162545"/>
                <a:gd name="connsiteY7" fmla="*/ 214515 h 363313"/>
                <a:gd name="connsiteX8" fmla="*/ 409 w 162545"/>
                <a:gd name="connsiteY8" fmla="*/ 264521 h 363313"/>
                <a:gd name="connsiteX9" fmla="*/ 2791 w 162545"/>
                <a:gd name="connsiteY9" fmla="*/ 305003 h 363313"/>
                <a:gd name="connsiteX10" fmla="*/ 12316 w 162545"/>
                <a:gd name="connsiteY10" fmla="*/ 343103 h 363313"/>
                <a:gd name="connsiteX11" fmla="*/ 28984 w 162545"/>
                <a:gd name="connsiteY11" fmla="*/ 362153 h 363313"/>
                <a:gd name="connsiteX12" fmla="*/ 52797 w 162545"/>
                <a:gd name="connsiteY12" fmla="*/ 359771 h 363313"/>
                <a:gd name="connsiteX13" fmla="*/ 71847 w 162545"/>
                <a:gd name="connsiteY13" fmla="*/ 347865 h 363313"/>
                <a:gd name="connsiteX14" fmla="*/ 67084 w 162545"/>
                <a:gd name="connsiteY14" fmla="*/ 316909 h 363313"/>
                <a:gd name="connsiteX15" fmla="*/ 62322 w 162545"/>
                <a:gd name="connsiteY15" fmla="*/ 295478 h 363313"/>
                <a:gd name="connsiteX16" fmla="*/ 62322 w 162545"/>
                <a:gd name="connsiteY16" fmla="*/ 262140 h 363313"/>
                <a:gd name="connsiteX17" fmla="*/ 68576 w 162545"/>
                <a:gd name="connsiteY17" fmla="*/ 240419 h 363313"/>
                <a:gd name="connsiteX18" fmla="*/ 76609 w 162545"/>
                <a:gd name="connsiteY18" fmla="*/ 197846 h 363313"/>
                <a:gd name="connsiteX19" fmla="*/ 71847 w 162545"/>
                <a:gd name="connsiteY19" fmla="*/ 154984 h 363313"/>
                <a:gd name="connsiteX20" fmla="*/ 67084 w 162545"/>
                <a:gd name="connsiteY20" fmla="*/ 119265 h 363313"/>
                <a:gd name="connsiteX21" fmla="*/ 64703 w 162545"/>
                <a:gd name="connsiteY21" fmla="*/ 95453 h 363313"/>
                <a:gd name="connsiteX22" fmla="*/ 78991 w 162545"/>
                <a:gd name="connsiteY22" fmla="*/ 95453 h 363313"/>
                <a:gd name="connsiteX23" fmla="*/ 95659 w 162545"/>
                <a:gd name="connsiteY23" fmla="*/ 131171 h 363313"/>
                <a:gd name="connsiteX24" fmla="*/ 100422 w 162545"/>
                <a:gd name="connsiteY24" fmla="*/ 178796 h 363313"/>
                <a:gd name="connsiteX25" fmla="*/ 98041 w 162545"/>
                <a:gd name="connsiteY25" fmla="*/ 219278 h 363313"/>
                <a:gd name="connsiteX26" fmla="*/ 93278 w 162545"/>
                <a:gd name="connsiteY26" fmla="*/ 259759 h 363313"/>
                <a:gd name="connsiteX27" fmla="*/ 93278 w 162545"/>
                <a:gd name="connsiteY27" fmla="*/ 309765 h 363313"/>
                <a:gd name="connsiteX28" fmla="*/ 93278 w 162545"/>
                <a:gd name="connsiteY28" fmla="*/ 333578 h 363313"/>
                <a:gd name="connsiteX29" fmla="*/ 102803 w 162545"/>
                <a:gd name="connsiteY29" fmla="*/ 355009 h 363313"/>
                <a:gd name="connsiteX30" fmla="*/ 117091 w 162545"/>
                <a:gd name="connsiteY30" fmla="*/ 362153 h 363313"/>
                <a:gd name="connsiteX31" fmla="*/ 143284 w 162545"/>
                <a:gd name="connsiteY31" fmla="*/ 352628 h 363313"/>
                <a:gd name="connsiteX32" fmla="*/ 159953 w 162545"/>
                <a:gd name="connsiteY32" fmla="*/ 321671 h 363313"/>
                <a:gd name="connsiteX33" fmla="*/ 152809 w 162545"/>
                <a:gd name="connsiteY33" fmla="*/ 266903 h 363313"/>
                <a:gd name="connsiteX34" fmla="*/ 159953 w 162545"/>
                <a:gd name="connsiteY34" fmla="*/ 221659 h 363313"/>
                <a:gd name="connsiteX35" fmla="*/ 162334 w 162545"/>
                <a:gd name="connsiteY35" fmla="*/ 169271 h 363313"/>
                <a:gd name="connsiteX36" fmla="*/ 155191 w 162545"/>
                <a:gd name="connsiteY36" fmla="*/ 131171 h 363313"/>
                <a:gd name="connsiteX37" fmla="*/ 145666 w 162545"/>
                <a:gd name="connsiteY37" fmla="*/ 97834 h 363313"/>
                <a:gd name="connsiteX38" fmla="*/ 133759 w 162545"/>
                <a:gd name="connsiteY38" fmla="*/ 52590 h 363313"/>
                <a:gd name="connsiteX39" fmla="*/ 123055 w 162545"/>
                <a:gd name="connsiteY39" fmla="*/ 17761 h 363313"/>
                <a:gd name="connsiteX40" fmla="*/ 74228 w 162545"/>
                <a:gd name="connsiteY40" fmla="*/ 203 h 363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62545" h="363313">
                  <a:moveTo>
                    <a:pt x="74228" y="203"/>
                  </a:moveTo>
                  <a:cubicBezTo>
                    <a:pt x="58153" y="2039"/>
                    <a:pt x="37764" y="17269"/>
                    <a:pt x="26603" y="28778"/>
                  </a:cubicBezTo>
                  <a:cubicBezTo>
                    <a:pt x="15442" y="40287"/>
                    <a:pt x="11233" y="56956"/>
                    <a:pt x="7264" y="69259"/>
                  </a:cubicBezTo>
                  <a:cubicBezTo>
                    <a:pt x="3295" y="81562"/>
                    <a:pt x="3240" y="93616"/>
                    <a:pt x="2791" y="102596"/>
                  </a:cubicBezTo>
                  <a:cubicBezTo>
                    <a:pt x="2342" y="111576"/>
                    <a:pt x="3381" y="115993"/>
                    <a:pt x="4571" y="123137"/>
                  </a:cubicBezTo>
                  <a:cubicBezTo>
                    <a:pt x="5761" y="130281"/>
                    <a:pt x="7850" y="135389"/>
                    <a:pt x="9934" y="145459"/>
                  </a:cubicBezTo>
                  <a:cubicBezTo>
                    <a:pt x="12019" y="155529"/>
                    <a:pt x="17078" y="172050"/>
                    <a:pt x="17078" y="183559"/>
                  </a:cubicBezTo>
                  <a:cubicBezTo>
                    <a:pt x="17078" y="195068"/>
                    <a:pt x="12712" y="201021"/>
                    <a:pt x="9934" y="214515"/>
                  </a:cubicBezTo>
                  <a:cubicBezTo>
                    <a:pt x="7156" y="228009"/>
                    <a:pt x="1599" y="249440"/>
                    <a:pt x="409" y="264521"/>
                  </a:cubicBezTo>
                  <a:cubicBezTo>
                    <a:pt x="-781" y="279602"/>
                    <a:pt x="806" y="291906"/>
                    <a:pt x="2791" y="305003"/>
                  </a:cubicBezTo>
                  <a:cubicBezTo>
                    <a:pt x="4776" y="318100"/>
                    <a:pt x="7950" y="333578"/>
                    <a:pt x="12316" y="343103"/>
                  </a:cubicBezTo>
                  <a:cubicBezTo>
                    <a:pt x="16681" y="352628"/>
                    <a:pt x="22237" y="359375"/>
                    <a:pt x="28984" y="362153"/>
                  </a:cubicBezTo>
                  <a:cubicBezTo>
                    <a:pt x="35731" y="364931"/>
                    <a:pt x="45653" y="362152"/>
                    <a:pt x="52797" y="359771"/>
                  </a:cubicBezTo>
                  <a:cubicBezTo>
                    <a:pt x="59941" y="357390"/>
                    <a:pt x="69466" y="355009"/>
                    <a:pt x="71847" y="347865"/>
                  </a:cubicBezTo>
                  <a:cubicBezTo>
                    <a:pt x="74228" y="340721"/>
                    <a:pt x="68672" y="325640"/>
                    <a:pt x="67084" y="316909"/>
                  </a:cubicBezTo>
                  <a:cubicBezTo>
                    <a:pt x="65496" y="308178"/>
                    <a:pt x="63116" y="304606"/>
                    <a:pt x="62322" y="295478"/>
                  </a:cubicBezTo>
                  <a:cubicBezTo>
                    <a:pt x="61528" y="286350"/>
                    <a:pt x="61280" y="271316"/>
                    <a:pt x="62322" y="262140"/>
                  </a:cubicBezTo>
                  <a:cubicBezTo>
                    <a:pt x="63364" y="252964"/>
                    <a:pt x="66195" y="251135"/>
                    <a:pt x="68576" y="240419"/>
                  </a:cubicBezTo>
                  <a:cubicBezTo>
                    <a:pt x="70957" y="229703"/>
                    <a:pt x="76064" y="212085"/>
                    <a:pt x="76609" y="197846"/>
                  </a:cubicBezTo>
                  <a:cubicBezTo>
                    <a:pt x="77154" y="183607"/>
                    <a:pt x="73434" y="168081"/>
                    <a:pt x="71847" y="154984"/>
                  </a:cubicBezTo>
                  <a:cubicBezTo>
                    <a:pt x="70260" y="141887"/>
                    <a:pt x="68275" y="129187"/>
                    <a:pt x="67084" y="119265"/>
                  </a:cubicBezTo>
                  <a:cubicBezTo>
                    <a:pt x="65893" y="109343"/>
                    <a:pt x="62719" y="99422"/>
                    <a:pt x="64703" y="95453"/>
                  </a:cubicBezTo>
                  <a:cubicBezTo>
                    <a:pt x="66687" y="91484"/>
                    <a:pt x="73832" y="89500"/>
                    <a:pt x="78991" y="95453"/>
                  </a:cubicBezTo>
                  <a:cubicBezTo>
                    <a:pt x="84150" y="101406"/>
                    <a:pt x="92087" y="117281"/>
                    <a:pt x="95659" y="131171"/>
                  </a:cubicBezTo>
                  <a:cubicBezTo>
                    <a:pt x="99231" y="145061"/>
                    <a:pt x="100025" y="164112"/>
                    <a:pt x="100422" y="178796"/>
                  </a:cubicBezTo>
                  <a:cubicBezTo>
                    <a:pt x="100819" y="193480"/>
                    <a:pt x="99232" y="205784"/>
                    <a:pt x="98041" y="219278"/>
                  </a:cubicBezTo>
                  <a:cubicBezTo>
                    <a:pt x="96850" y="232772"/>
                    <a:pt x="94072" y="244678"/>
                    <a:pt x="93278" y="259759"/>
                  </a:cubicBezTo>
                  <a:cubicBezTo>
                    <a:pt x="92484" y="274840"/>
                    <a:pt x="93278" y="309765"/>
                    <a:pt x="93278" y="309765"/>
                  </a:cubicBezTo>
                  <a:cubicBezTo>
                    <a:pt x="93278" y="322068"/>
                    <a:pt x="91690" y="326037"/>
                    <a:pt x="93278" y="333578"/>
                  </a:cubicBezTo>
                  <a:cubicBezTo>
                    <a:pt x="94866" y="341119"/>
                    <a:pt x="98834" y="350247"/>
                    <a:pt x="102803" y="355009"/>
                  </a:cubicBezTo>
                  <a:cubicBezTo>
                    <a:pt x="106772" y="359771"/>
                    <a:pt x="110344" y="362550"/>
                    <a:pt x="117091" y="362153"/>
                  </a:cubicBezTo>
                  <a:cubicBezTo>
                    <a:pt x="123838" y="361756"/>
                    <a:pt x="136140" y="359375"/>
                    <a:pt x="143284" y="352628"/>
                  </a:cubicBezTo>
                  <a:cubicBezTo>
                    <a:pt x="150428" y="345881"/>
                    <a:pt x="158366" y="335958"/>
                    <a:pt x="159953" y="321671"/>
                  </a:cubicBezTo>
                  <a:cubicBezTo>
                    <a:pt x="161540" y="307384"/>
                    <a:pt x="152809" y="283572"/>
                    <a:pt x="152809" y="266903"/>
                  </a:cubicBezTo>
                  <a:cubicBezTo>
                    <a:pt x="152809" y="250234"/>
                    <a:pt x="158366" y="237931"/>
                    <a:pt x="159953" y="221659"/>
                  </a:cubicBezTo>
                  <a:cubicBezTo>
                    <a:pt x="161541" y="205387"/>
                    <a:pt x="163128" y="184352"/>
                    <a:pt x="162334" y="169271"/>
                  </a:cubicBezTo>
                  <a:cubicBezTo>
                    <a:pt x="161540" y="154190"/>
                    <a:pt x="157969" y="143077"/>
                    <a:pt x="155191" y="131171"/>
                  </a:cubicBezTo>
                  <a:cubicBezTo>
                    <a:pt x="152413" y="119265"/>
                    <a:pt x="149238" y="110931"/>
                    <a:pt x="145666" y="97834"/>
                  </a:cubicBezTo>
                  <a:cubicBezTo>
                    <a:pt x="142094" y="84737"/>
                    <a:pt x="136934" y="66084"/>
                    <a:pt x="133759" y="52590"/>
                  </a:cubicBezTo>
                  <a:cubicBezTo>
                    <a:pt x="130584" y="39096"/>
                    <a:pt x="126230" y="26095"/>
                    <a:pt x="123055" y="17761"/>
                  </a:cubicBezTo>
                  <a:cubicBezTo>
                    <a:pt x="119880" y="9427"/>
                    <a:pt x="90303" y="-1633"/>
                    <a:pt x="74228" y="203"/>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829" name="任意多边形 583">
              <a:extLst>
                <a:ext uri="{FF2B5EF4-FFF2-40B4-BE49-F238E27FC236}">
                  <a16:creationId xmlns:a16="http://schemas.microsoft.com/office/drawing/2014/main" id="{8BA574D5-5554-CFA8-DACB-B6BA97EC6219}"/>
                </a:ext>
              </a:extLst>
            </p:cNvPr>
            <p:cNvSpPr>
              <a:spLocks noChangeAspect="1"/>
            </p:cNvSpPr>
            <p:nvPr/>
          </p:nvSpPr>
          <p:spPr>
            <a:xfrm rot="5400000">
              <a:off x="11292259" y="3758978"/>
              <a:ext cx="112698" cy="252026"/>
            </a:xfrm>
            <a:custGeom>
              <a:avLst/>
              <a:gdLst>
                <a:gd name="connsiteX0" fmla="*/ 74228 w 162545"/>
                <a:gd name="connsiteY0" fmla="*/ 248 h 363358"/>
                <a:gd name="connsiteX1" fmla="*/ 26603 w 162545"/>
                <a:gd name="connsiteY1" fmla="*/ 28823 h 363358"/>
                <a:gd name="connsiteX2" fmla="*/ 9934 w 162545"/>
                <a:gd name="connsiteY2" fmla="*/ 69304 h 363358"/>
                <a:gd name="connsiteX3" fmla="*/ 2791 w 162545"/>
                <a:gd name="connsiteY3" fmla="*/ 102641 h 363358"/>
                <a:gd name="connsiteX4" fmla="*/ 2791 w 162545"/>
                <a:gd name="connsiteY4" fmla="*/ 124073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993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726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726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8576 w 162545"/>
                <a:gd name="connsiteY17" fmla="*/ 240464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03 h 363313"/>
                <a:gd name="connsiteX1" fmla="*/ 26603 w 162545"/>
                <a:gd name="connsiteY1" fmla="*/ 28778 h 363313"/>
                <a:gd name="connsiteX2" fmla="*/ 7264 w 162545"/>
                <a:gd name="connsiteY2" fmla="*/ 69259 h 363313"/>
                <a:gd name="connsiteX3" fmla="*/ 2791 w 162545"/>
                <a:gd name="connsiteY3" fmla="*/ 102596 h 363313"/>
                <a:gd name="connsiteX4" fmla="*/ 4571 w 162545"/>
                <a:gd name="connsiteY4" fmla="*/ 123137 h 363313"/>
                <a:gd name="connsiteX5" fmla="*/ 9934 w 162545"/>
                <a:gd name="connsiteY5" fmla="*/ 145459 h 363313"/>
                <a:gd name="connsiteX6" fmla="*/ 17078 w 162545"/>
                <a:gd name="connsiteY6" fmla="*/ 183559 h 363313"/>
                <a:gd name="connsiteX7" fmla="*/ 9934 w 162545"/>
                <a:gd name="connsiteY7" fmla="*/ 214515 h 363313"/>
                <a:gd name="connsiteX8" fmla="*/ 409 w 162545"/>
                <a:gd name="connsiteY8" fmla="*/ 264521 h 363313"/>
                <a:gd name="connsiteX9" fmla="*/ 2791 w 162545"/>
                <a:gd name="connsiteY9" fmla="*/ 305003 h 363313"/>
                <a:gd name="connsiteX10" fmla="*/ 12316 w 162545"/>
                <a:gd name="connsiteY10" fmla="*/ 343103 h 363313"/>
                <a:gd name="connsiteX11" fmla="*/ 28984 w 162545"/>
                <a:gd name="connsiteY11" fmla="*/ 362153 h 363313"/>
                <a:gd name="connsiteX12" fmla="*/ 52797 w 162545"/>
                <a:gd name="connsiteY12" fmla="*/ 359771 h 363313"/>
                <a:gd name="connsiteX13" fmla="*/ 71847 w 162545"/>
                <a:gd name="connsiteY13" fmla="*/ 347865 h 363313"/>
                <a:gd name="connsiteX14" fmla="*/ 67084 w 162545"/>
                <a:gd name="connsiteY14" fmla="*/ 316909 h 363313"/>
                <a:gd name="connsiteX15" fmla="*/ 62322 w 162545"/>
                <a:gd name="connsiteY15" fmla="*/ 295478 h 363313"/>
                <a:gd name="connsiteX16" fmla="*/ 62322 w 162545"/>
                <a:gd name="connsiteY16" fmla="*/ 262140 h 363313"/>
                <a:gd name="connsiteX17" fmla="*/ 68576 w 162545"/>
                <a:gd name="connsiteY17" fmla="*/ 240419 h 363313"/>
                <a:gd name="connsiteX18" fmla="*/ 76609 w 162545"/>
                <a:gd name="connsiteY18" fmla="*/ 197846 h 363313"/>
                <a:gd name="connsiteX19" fmla="*/ 71847 w 162545"/>
                <a:gd name="connsiteY19" fmla="*/ 154984 h 363313"/>
                <a:gd name="connsiteX20" fmla="*/ 67084 w 162545"/>
                <a:gd name="connsiteY20" fmla="*/ 119265 h 363313"/>
                <a:gd name="connsiteX21" fmla="*/ 64703 w 162545"/>
                <a:gd name="connsiteY21" fmla="*/ 95453 h 363313"/>
                <a:gd name="connsiteX22" fmla="*/ 78991 w 162545"/>
                <a:gd name="connsiteY22" fmla="*/ 95453 h 363313"/>
                <a:gd name="connsiteX23" fmla="*/ 95659 w 162545"/>
                <a:gd name="connsiteY23" fmla="*/ 131171 h 363313"/>
                <a:gd name="connsiteX24" fmla="*/ 100422 w 162545"/>
                <a:gd name="connsiteY24" fmla="*/ 178796 h 363313"/>
                <a:gd name="connsiteX25" fmla="*/ 98041 w 162545"/>
                <a:gd name="connsiteY25" fmla="*/ 219278 h 363313"/>
                <a:gd name="connsiteX26" fmla="*/ 93278 w 162545"/>
                <a:gd name="connsiteY26" fmla="*/ 259759 h 363313"/>
                <a:gd name="connsiteX27" fmla="*/ 93278 w 162545"/>
                <a:gd name="connsiteY27" fmla="*/ 309765 h 363313"/>
                <a:gd name="connsiteX28" fmla="*/ 93278 w 162545"/>
                <a:gd name="connsiteY28" fmla="*/ 333578 h 363313"/>
                <a:gd name="connsiteX29" fmla="*/ 102803 w 162545"/>
                <a:gd name="connsiteY29" fmla="*/ 355009 h 363313"/>
                <a:gd name="connsiteX30" fmla="*/ 117091 w 162545"/>
                <a:gd name="connsiteY30" fmla="*/ 362153 h 363313"/>
                <a:gd name="connsiteX31" fmla="*/ 143284 w 162545"/>
                <a:gd name="connsiteY31" fmla="*/ 352628 h 363313"/>
                <a:gd name="connsiteX32" fmla="*/ 159953 w 162545"/>
                <a:gd name="connsiteY32" fmla="*/ 321671 h 363313"/>
                <a:gd name="connsiteX33" fmla="*/ 152809 w 162545"/>
                <a:gd name="connsiteY33" fmla="*/ 266903 h 363313"/>
                <a:gd name="connsiteX34" fmla="*/ 159953 w 162545"/>
                <a:gd name="connsiteY34" fmla="*/ 221659 h 363313"/>
                <a:gd name="connsiteX35" fmla="*/ 162334 w 162545"/>
                <a:gd name="connsiteY35" fmla="*/ 169271 h 363313"/>
                <a:gd name="connsiteX36" fmla="*/ 155191 w 162545"/>
                <a:gd name="connsiteY36" fmla="*/ 131171 h 363313"/>
                <a:gd name="connsiteX37" fmla="*/ 145666 w 162545"/>
                <a:gd name="connsiteY37" fmla="*/ 97834 h 363313"/>
                <a:gd name="connsiteX38" fmla="*/ 133759 w 162545"/>
                <a:gd name="connsiteY38" fmla="*/ 52590 h 363313"/>
                <a:gd name="connsiteX39" fmla="*/ 123055 w 162545"/>
                <a:gd name="connsiteY39" fmla="*/ 17761 h 363313"/>
                <a:gd name="connsiteX40" fmla="*/ 74228 w 162545"/>
                <a:gd name="connsiteY40" fmla="*/ 203 h 363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62545" h="363313">
                  <a:moveTo>
                    <a:pt x="74228" y="203"/>
                  </a:moveTo>
                  <a:cubicBezTo>
                    <a:pt x="58153" y="2039"/>
                    <a:pt x="37764" y="17269"/>
                    <a:pt x="26603" y="28778"/>
                  </a:cubicBezTo>
                  <a:cubicBezTo>
                    <a:pt x="15442" y="40287"/>
                    <a:pt x="11233" y="56956"/>
                    <a:pt x="7264" y="69259"/>
                  </a:cubicBezTo>
                  <a:cubicBezTo>
                    <a:pt x="3295" y="81562"/>
                    <a:pt x="3240" y="93616"/>
                    <a:pt x="2791" y="102596"/>
                  </a:cubicBezTo>
                  <a:cubicBezTo>
                    <a:pt x="2342" y="111576"/>
                    <a:pt x="3381" y="115993"/>
                    <a:pt x="4571" y="123137"/>
                  </a:cubicBezTo>
                  <a:cubicBezTo>
                    <a:pt x="5761" y="130281"/>
                    <a:pt x="7850" y="135389"/>
                    <a:pt x="9934" y="145459"/>
                  </a:cubicBezTo>
                  <a:cubicBezTo>
                    <a:pt x="12019" y="155529"/>
                    <a:pt x="17078" y="172050"/>
                    <a:pt x="17078" y="183559"/>
                  </a:cubicBezTo>
                  <a:cubicBezTo>
                    <a:pt x="17078" y="195068"/>
                    <a:pt x="12712" y="201021"/>
                    <a:pt x="9934" y="214515"/>
                  </a:cubicBezTo>
                  <a:cubicBezTo>
                    <a:pt x="7156" y="228009"/>
                    <a:pt x="1599" y="249440"/>
                    <a:pt x="409" y="264521"/>
                  </a:cubicBezTo>
                  <a:cubicBezTo>
                    <a:pt x="-781" y="279602"/>
                    <a:pt x="806" y="291906"/>
                    <a:pt x="2791" y="305003"/>
                  </a:cubicBezTo>
                  <a:cubicBezTo>
                    <a:pt x="4776" y="318100"/>
                    <a:pt x="7950" y="333578"/>
                    <a:pt x="12316" y="343103"/>
                  </a:cubicBezTo>
                  <a:cubicBezTo>
                    <a:pt x="16681" y="352628"/>
                    <a:pt x="22237" y="359375"/>
                    <a:pt x="28984" y="362153"/>
                  </a:cubicBezTo>
                  <a:cubicBezTo>
                    <a:pt x="35731" y="364931"/>
                    <a:pt x="45653" y="362152"/>
                    <a:pt x="52797" y="359771"/>
                  </a:cubicBezTo>
                  <a:cubicBezTo>
                    <a:pt x="59941" y="357390"/>
                    <a:pt x="69466" y="355009"/>
                    <a:pt x="71847" y="347865"/>
                  </a:cubicBezTo>
                  <a:cubicBezTo>
                    <a:pt x="74228" y="340721"/>
                    <a:pt x="68672" y="325640"/>
                    <a:pt x="67084" y="316909"/>
                  </a:cubicBezTo>
                  <a:cubicBezTo>
                    <a:pt x="65496" y="308178"/>
                    <a:pt x="63116" y="304606"/>
                    <a:pt x="62322" y="295478"/>
                  </a:cubicBezTo>
                  <a:cubicBezTo>
                    <a:pt x="61528" y="286350"/>
                    <a:pt x="61280" y="271316"/>
                    <a:pt x="62322" y="262140"/>
                  </a:cubicBezTo>
                  <a:cubicBezTo>
                    <a:pt x="63364" y="252964"/>
                    <a:pt x="66195" y="251135"/>
                    <a:pt x="68576" y="240419"/>
                  </a:cubicBezTo>
                  <a:cubicBezTo>
                    <a:pt x="70957" y="229703"/>
                    <a:pt x="76064" y="212085"/>
                    <a:pt x="76609" y="197846"/>
                  </a:cubicBezTo>
                  <a:cubicBezTo>
                    <a:pt x="77154" y="183607"/>
                    <a:pt x="73434" y="168081"/>
                    <a:pt x="71847" y="154984"/>
                  </a:cubicBezTo>
                  <a:cubicBezTo>
                    <a:pt x="70260" y="141887"/>
                    <a:pt x="68275" y="129187"/>
                    <a:pt x="67084" y="119265"/>
                  </a:cubicBezTo>
                  <a:cubicBezTo>
                    <a:pt x="65893" y="109343"/>
                    <a:pt x="62719" y="99422"/>
                    <a:pt x="64703" y="95453"/>
                  </a:cubicBezTo>
                  <a:cubicBezTo>
                    <a:pt x="66687" y="91484"/>
                    <a:pt x="73832" y="89500"/>
                    <a:pt x="78991" y="95453"/>
                  </a:cubicBezTo>
                  <a:cubicBezTo>
                    <a:pt x="84150" y="101406"/>
                    <a:pt x="92087" y="117281"/>
                    <a:pt x="95659" y="131171"/>
                  </a:cubicBezTo>
                  <a:cubicBezTo>
                    <a:pt x="99231" y="145061"/>
                    <a:pt x="100025" y="164112"/>
                    <a:pt x="100422" y="178796"/>
                  </a:cubicBezTo>
                  <a:cubicBezTo>
                    <a:pt x="100819" y="193480"/>
                    <a:pt x="99232" y="205784"/>
                    <a:pt x="98041" y="219278"/>
                  </a:cubicBezTo>
                  <a:cubicBezTo>
                    <a:pt x="96850" y="232772"/>
                    <a:pt x="94072" y="244678"/>
                    <a:pt x="93278" y="259759"/>
                  </a:cubicBezTo>
                  <a:cubicBezTo>
                    <a:pt x="92484" y="274840"/>
                    <a:pt x="93278" y="309765"/>
                    <a:pt x="93278" y="309765"/>
                  </a:cubicBezTo>
                  <a:cubicBezTo>
                    <a:pt x="93278" y="322068"/>
                    <a:pt x="91690" y="326037"/>
                    <a:pt x="93278" y="333578"/>
                  </a:cubicBezTo>
                  <a:cubicBezTo>
                    <a:pt x="94866" y="341119"/>
                    <a:pt x="98834" y="350247"/>
                    <a:pt x="102803" y="355009"/>
                  </a:cubicBezTo>
                  <a:cubicBezTo>
                    <a:pt x="106772" y="359771"/>
                    <a:pt x="110344" y="362550"/>
                    <a:pt x="117091" y="362153"/>
                  </a:cubicBezTo>
                  <a:cubicBezTo>
                    <a:pt x="123838" y="361756"/>
                    <a:pt x="136140" y="359375"/>
                    <a:pt x="143284" y="352628"/>
                  </a:cubicBezTo>
                  <a:cubicBezTo>
                    <a:pt x="150428" y="345881"/>
                    <a:pt x="158366" y="335958"/>
                    <a:pt x="159953" y="321671"/>
                  </a:cubicBezTo>
                  <a:cubicBezTo>
                    <a:pt x="161540" y="307384"/>
                    <a:pt x="152809" y="283572"/>
                    <a:pt x="152809" y="266903"/>
                  </a:cubicBezTo>
                  <a:cubicBezTo>
                    <a:pt x="152809" y="250234"/>
                    <a:pt x="158366" y="237931"/>
                    <a:pt x="159953" y="221659"/>
                  </a:cubicBezTo>
                  <a:cubicBezTo>
                    <a:pt x="161541" y="205387"/>
                    <a:pt x="163128" y="184352"/>
                    <a:pt x="162334" y="169271"/>
                  </a:cubicBezTo>
                  <a:cubicBezTo>
                    <a:pt x="161540" y="154190"/>
                    <a:pt x="157969" y="143077"/>
                    <a:pt x="155191" y="131171"/>
                  </a:cubicBezTo>
                  <a:cubicBezTo>
                    <a:pt x="152413" y="119265"/>
                    <a:pt x="149238" y="110931"/>
                    <a:pt x="145666" y="97834"/>
                  </a:cubicBezTo>
                  <a:cubicBezTo>
                    <a:pt x="142094" y="84737"/>
                    <a:pt x="136934" y="66084"/>
                    <a:pt x="133759" y="52590"/>
                  </a:cubicBezTo>
                  <a:cubicBezTo>
                    <a:pt x="130584" y="39096"/>
                    <a:pt x="126230" y="26095"/>
                    <a:pt x="123055" y="17761"/>
                  </a:cubicBezTo>
                  <a:cubicBezTo>
                    <a:pt x="119880" y="9427"/>
                    <a:pt x="90303" y="-1633"/>
                    <a:pt x="74228" y="203"/>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830" name="任意多边形 584">
              <a:extLst>
                <a:ext uri="{FF2B5EF4-FFF2-40B4-BE49-F238E27FC236}">
                  <a16:creationId xmlns:a16="http://schemas.microsoft.com/office/drawing/2014/main" id="{9DE5B686-D6B2-6B92-3BF1-07F36847133A}"/>
                </a:ext>
              </a:extLst>
            </p:cNvPr>
            <p:cNvSpPr>
              <a:spLocks noChangeAspect="1"/>
            </p:cNvSpPr>
            <p:nvPr/>
          </p:nvSpPr>
          <p:spPr>
            <a:xfrm rot="5400000" flipH="1">
              <a:off x="11295429" y="4136756"/>
              <a:ext cx="112698" cy="252026"/>
            </a:xfrm>
            <a:custGeom>
              <a:avLst/>
              <a:gdLst>
                <a:gd name="connsiteX0" fmla="*/ 74228 w 162545"/>
                <a:gd name="connsiteY0" fmla="*/ 248 h 363358"/>
                <a:gd name="connsiteX1" fmla="*/ 26603 w 162545"/>
                <a:gd name="connsiteY1" fmla="*/ 28823 h 363358"/>
                <a:gd name="connsiteX2" fmla="*/ 9934 w 162545"/>
                <a:gd name="connsiteY2" fmla="*/ 69304 h 363358"/>
                <a:gd name="connsiteX3" fmla="*/ 2791 w 162545"/>
                <a:gd name="connsiteY3" fmla="*/ 102641 h 363358"/>
                <a:gd name="connsiteX4" fmla="*/ 2791 w 162545"/>
                <a:gd name="connsiteY4" fmla="*/ 124073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993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726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726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8576 w 162545"/>
                <a:gd name="connsiteY17" fmla="*/ 240464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03 h 363313"/>
                <a:gd name="connsiteX1" fmla="*/ 26603 w 162545"/>
                <a:gd name="connsiteY1" fmla="*/ 28778 h 363313"/>
                <a:gd name="connsiteX2" fmla="*/ 7264 w 162545"/>
                <a:gd name="connsiteY2" fmla="*/ 69259 h 363313"/>
                <a:gd name="connsiteX3" fmla="*/ 2791 w 162545"/>
                <a:gd name="connsiteY3" fmla="*/ 102596 h 363313"/>
                <a:gd name="connsiteX4" fmla="*/ 4571 w 162545"/>
                <a:gd name="connsiteY4" fmla="*/ 123137 h 363313"/>
                <a:gd name="connsiteX5" fmla="*/ 9934 w 162545"/>
                <a:gd name="connsiteY5" fmla="*/ 145459 h 363313"/>
                <a:gd name="connsiteX6" fmla="*/ 17078 w 162545"/>
                <a:gd name="connsiteY6" fmla="*/ 183559 h 363313"/>
                <a:gd name="connsiteX7" fmla="*/ 9934 w 162545"/>
                <a:gd name="connsiteY7" fmla="*/ 214515 h 363313"/>
                <a:gd name="connsiteX8" fmla="*/ 409 w 162545"/>
                <a:gd name="connsiteY8" fmla="*/ 264521 h 363313"/>
                <a:gd name="connsiteX9" fmla="*/ 2791 w 162545"/>
                <a:gd name="connsiteY9" fmla="*/ 305003 h 363313"/>
                <a:gd name="connsiteX10" fmla="*/ 12316 w 162545"/>
                <a:gd name="connsiteY10" fmla="*/ 343103 h 363313"/>
                <a:gd name="connsiteX11" fmla="*/ 28984 w 162545"/>
                <a:gd name="connsiteY11" fmla="*/ 362153 h 363313"/>
                <a:gd name="connsiteX12" fmla="*/ 52797 w 162545"/>
                <a:gd name="connsiteY12" fmla="*/ 359771 h 363313"/>
                <a:gd name="connsiteX13" fmla="*/ 71847 w 162545"/>
                <a:gd name="connsiteY13" fmla="*/ 347865 h 363313"/>
                <a:gd name="connsiteX14" fmla="*/ 67084 w 162545"/>
                <a:gd name="connsiteY14" fmla="*/ 316909 h 363313"/>
                <a:gd name="connsiteX15" fmla="*/ 62322 w 162545"/>
                <a:gd name="connsiteY15" fmla="*/ 295478 h 363313"/>
                <a:gd name="connsiteX16" fmla="*/ 62322 w 162545"/>
                <a:gd name="connsiteY16" fmla="*/ 262140 h 363313"/>
                <a:gd name="connsiteX17" fmla="*/ 68576 w 162545"/>
                <a:gd name="connsiteY17" fmla="*/ 240419 h 363313"/>
                <a:gd name="connsiteX18" fmla="*/ 76609 w 162545"/>
                <a:gd name="connsiteY18" fmla="*/ 197846 h 363313"/>
                <a:gd name="connsiteX19" fmla="*/ 71847 w 162545"/>
                <a:gd name="connsiteY19" fmla="*/ 154984 h 363313"/>
                <a:gd name="connsiteX20" fmla="*/ 67084 w 162545"/>
                <a:gd name="connsiteY20" fmla="*/ 119265 h 363313"/>
                <a:gd name="connsiteX21" fmla="*/ 64703 w 162545"/>
                <a:gd name="connsiteY21" fmla="*/ 95453 h 363313"/>
                <a:gd name="connsiteX22" fmla="*/ 78991 w 162545"/>
                <a:gd name="connsiteY22" fmla="*/ 95453 h 363313"/>
                <a:gd name="connsiteX23" fmla="*/ 95659 w 162545"/>
                <a:gd name="connsiteY23" fmla="*/ 131171 h 363313"/>
                <a:gd name="connsiteX24" fmla="*/ 100422 w 162545"/>
                <a:gd name="connsiteY24" fmla="*/ 178796 h 363313"/>
                <a:gd name="connsiteX25" fmla="*/ 98041 w 162545"/>
                <a:gd name="connsiteY25" fmla="*/ 219278 h 363313"/>
                <a:gd name="connsiteX26" fmla="*/ 93278 w 162545"/>
                <a:gd name="connsiteY26" fmla="*/ 259759 h 363313"/>
                <a:gd name="connsiteX27" fmla="*/ 93278 w 162545"/>
                <a:gd name="connsiteY27" fmla="*/ 309765 h 363313"/>
                <a:gd name="connsiteX28" fmla="*/ 93278 w 162545"/>
                <a:gd name="connsiteY28" fmla="*/ 333578 h 363313"/>
                <a:gd name="connsiteX29" fmla="*/ 102803 w 162545"/>
                <a:gd name="connsiteY29" fmla="*/ 355009 h 363313"/>
                <a:gd name="connsiteX30" fmla="*/ 117091 w 162545"/>
                <a:gd name="connsiteY30" fmla="*/ 362153 h 363313"/>
                <a:gd name="connsiteX31" fmla="*/ 143284 w 162545"/>
                <a:gd name="connsiteY31" fmla="*/ 352628 h 363313"/>
                <a:gd name="connsiteX32" fmla="*/ 159953 w 162545"/>
                <a:gd name="connsiteY32" fmla="*/ 321671 h 363313"/>
                <a:gd name="connsiteX33" fmla="*/ 152809 w 162545"/>
                <a:gd name="connsiteY33" fmla="*/ 266903 h 363313"/>
                <a:gd name="connsiteX34" fmla="*/ 159953 w 162545"/>
                <a:gd name="connsiteY34" fmla="*/ 221659 h 363313"/>
                <a:gd name="connsiteX35" fmla="*/ 162334 w 162545"/>
                <a:gd name="connsiteY35" fmla="*/ 169271 h 363313"/>
                <a:gd name="connsiteX36" fmla="*/ 155191 w 162545"/>
                <a:gd name="connsiteY36" fmla="*/ 131171 h 363313"/>
                <a:gd name="connsiteX37" fmla="*/ 145666 w 162545"/>
                <a:gd name="connsiteY37" fmla="*/ 97834 h 363313"/>
                <a:gd name="connsiteX38" fmla="*/ 133759 w 162545"/>
                <a:gd name="connsiteY38" fmla="*/ 52590 h 363313"/>
                <a:gd name="connsiteX39" fmla="*/ 123055 w 162545"/>
                <a:gd name="connsiteY39" fmla="*/ 17761 h 363313"/>
                <a:gd name="connsiteX40" fmla="*/ 74228 w 162545"/>
                <a:gd name="connsiteY40" fmla="*/ 203 h 363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62545" h="363313">
                  <a:moveTo>
                    <a:pt x="74228" y="203"/>
                  </a:moveTo>
                  <a:cubicBezTo>
                    <a:pt x="58153" y="2039"/>
                    <a:pt x="37764" y="17269"/>
                    <a:pt x="26603" y="28778"/>
                  </a:cubicBezTo>
                  <a:cubicBezTo>
                    <a:pt x="15442" y="40287"/>
                    <a:pt x="11233" y="56956"/>
                    <a:pt x="7264" y="69259"/>
                  </a:cubicBezTo>
                  <a:cubicBezTo>
                    <a:pt x="3295" y="81562"/>
                    <a:pt x="3240" y="93616"/>
                    <a:pt x="2791" y="102596"/>
                  </a:cubicBezTo>
                  <a:cubicBezTo>
                    <a:pt x="2342" y="111576"/>
                    <a:pt x="3381" y="115993"/>
                    <a:pt x="4571" y="123137"/>
                  </a:cubicBezTo>
                  <a:cubicBezTo>
                    <a:pt x="5761" y="130281"/>
                    <a:pt x="7850" y="135389"/>
                    <a:pt x="9934" y="145459"/>
                  </a:cubicBezTo>
                  <a:cubicBezTo>
                    <a:pt x="12019" y="155529"/>
                    <a:pt x="17078" y="172050"/>
                    <a:pt x="17078" y="183559"/>
                  </a:cubicBezTo>
                  <a:cubicBezTo>
                    <a:pt x="17078" y="195068"/>
                    <a:pt x="12712" y="201021"/>
                    <a:pt x="9934" y="214515"/>
                  </a:cubicBezTo>
                  <a:cubicBezTo>
                    <a:pt x="7156" y="228009"/>
                    <a:pt x="1599" y="249440"/>
                    <a:pt x="409" y="264521"/>
                  </a:cubicBezTo>
                  <a:cubicBezTo>
                    <a:pt x="-781" y="279602"/>
                    <a:pt x="806" y="291906"/>
                    <a:pt x="2791" y="305003"/>
                  </a:cubicBezTo>
                  <a:cubicBezTo>
                    <a:pt x="4776" y="318100"/>
                    <a:pt x="7950" y="333578"/>
                    <a:pt x="12316" y="343103"/>
                  </a:cubicBezTo>
                  <a:cubicBezTo>
                    <a:pt x="16681" y="352628"/>
                    <a:pt x="22237" y="359375"/>
                    <a:pt x="28984" y="362153"/>
                  </a:cubicBezTo>
                  <a:cubicBezTo>
                    <a:pt x="35731" y="364931"/>
                    <a:pt x="45653" y="362152"/>
                    <a:pt x="52797" y="359771"/>
                  </a:cubicBezTo>
                  <a:cubicBezTo>
                    <a:pt x="59941" y="357390"/>
                    <a:pt x="69466" y="355009"/>
                    <a:pt x="71847" y="347865"/>
                  </a:cubicBezTo>
                  <a:cubicBezTo>
                    <a:pt x="74228" y="340721"/>
                    <a:pt x="68672" y="325640"/>
                    <a:pt x="67084" y="316909"/>
                  </a:cubicBezTo>
                  <a:cubicBezTo>
                    <a:pt x="65496" y="308178"/>
                    <a:pt x="63116" y="304606"/>
                    <a:pt x="62322" y="295478"/>
                  </a:cubicBezTo>
                  <a:cubicBezTo>
                    <a:pt x="61528" y="286350"/>
                    <a:pt x="61280" y="271316"/>
                    <a:pt x="62322" y="262140"/>
                  </a:cubicBezTo>
                  <a:cubicBezTo>
                    <a:pt x="63364" y="252964"/>
                    <a:pt x="66195" y="251135"/>
                    <a:pt x="68576" y="240419"/>
                  </a:cubicBezTo>
                  <a:cubicBezTo>
                    <a:pt x="70957" y="229703"/>
                    <a:pt x="76064" y="212085"/>
                    <a:pt x="76609" y="197846"/>
                  </a:cubicBezTo>
                  <a:cubicBezTo>
                    <a:pt x="77154" y="183607"/>
                    <a:pt x="73434" y="168081"/>
                    <a:pt x="71847" y="154984"/>
                  </a:cubicBezTo>
                  <a:cubicBezTo>
                    <a:pt x="70260" y="141887"/>
                    <a:pt x="68275" y="129187"/>
                    <a:pt x="67084" y="119265"/>
                  </a:cubicBezTo>
                  <a:cubicBezTo>
                    <a:pt x="65893" y="109343"/>
                    <a:pt x="62719" y="99422"/>
                    <a:pt x="64703" y="95453"/>
                  </a:cubicBezTo>
                  <a:cubicBezTo>
                    <a:pt x="66687" y="91484"/>
                    <a:pt x="73832" y="89500"/>
                    <a:pt x="78991" y="95453"/>
                  </a:cubicBezTo>
                  <a:cubicBezTo>
                    <a:pt x="84150" y="101406"/>
                    <a:pt x="92087" y="117281"/>
                    <a:pt x="95659" y="131171"/>
                  </a:cubicBezTo>
                  <a:cubicBezTo>
                    <a:pt x="99231" y="145061"/>
                    <a:pt x="100025" y="164112"/>
                    <a:pt x="100422" y="178796"/>
                  </a:cubicBezTo>
                  <a:cubicBezTo>
                    <a:pt x="100819" y="193480"/>
                    <a:pt x="99232" y="205784"/>
                    <a:pt x="98041" y="219278"/>
                  </a:cubicBezTo>
                  <a:cubicBezTo>
                    <a:pt x="96850" y="232772"/>
                    <a:pt x="94072" y="244678"/>
                    <a:pt x="93278" y="259759"/>
                  </a:cubicBezTo>
                  <a:cubicBezTo>
                    <a:pt x="92484" y="274840"/>
                    <a:pt x="93278" y="309765"/>
                    <a:pt x="93278" y="309765"/>
                  </a:cubicBezTo>
                  <a:cubicBezTo>
                    <a:pt x="93278" y="322068"/>
                    <a:pt x="91690" y="326037"/>
                    <a:pt x="93278" y="333578"/>
                  </a:cubicBezTo>
                  <a:cubicBezTo>
                    <a:pt x="94866" y="341119"/>
                    <a:pt x="98834" y="350247"/>
                    <a:pt x="102803" y="355009"/>
                  </a:cubicBezTo>
                  <a:cubicBezTo>
                    <a:pt x="106772" y="359771"/>
                    <a:pt x="110344" y="362550"/>
                    <a:pt x="117091" y="362153"/>
                  </a:cubicBezTo>
                  <a:cubicBezTo>
                    <a:pt x="123838" y="361756"/>
                    <a:pt x="136140" y="359375"/>
                    <a:pt x="143284" y="352628"/>
                  </a:cubicBezTo>
                  <a:cubicBezTo>
                    <a:pt x="150428" y="345881"/>
                    <a:pt x="158366" y="335958"/>
                    <a:pt x="159953" y="321671"/>
                  </a:cubicBezTo>
                  <a:cubicBezTo>
                    <a:pt x="161540" y="307384"/>
                    <a:pt x="152809" y="283572"/>
                    <a:pt x="152809" y="266903"/>
                  </a:cubicBezTo>
                  <a:cubicBezTo>
                    <a:pt x="152809" y="250234"/>
                    <a:pt x="158366" y="237931"/>
                    <a:pt x="159953" y="221659"/>
                  </a:cubicBezTo>
                  <a:cubicBezTo>
                    <a:pt x="161541" y="205387"/>
                    <a:pt x="163128" y="184352"/>
                    <a:pt x="162334" y="169271"/>
                  </a:cubicBezTo>
                  <a:cubicBezTo>
                    <a:pt x="161540" y="154190"/>
                    <a:pt x="157969" y="143077"/>
                    <a:pt x="155191" y="131171"/>
                  </a:cubicBezTo>
                  <a:cubicBezTo>
                    <a:pt x="152413" y="119265"/>
                    <a:pt x="149238" y="110931"/>
                    <a:pt x="145666" y="97834"/>
                  </a:cubicBezTo>
                  <a:cubicBezTo>
                    <a:pt x="142094" y="84737"/>
                    <a:pt x="136934" y="66084"/>
                    <a:pt x="133759" y="52590"/>
                  </a:cubicBezTo>
                  <a:cubicBezTo>
                    <a:pt x="130584" y="39096"/>
                    <a:pt x="126230" y="26095"/>
                    <a:pt x="123055" y="17761"/>
                  </a:cubicBezTo>
                  <a:cubicBezTo>
                    <a:pt x="119880" y="9427"/>
                    <a:pt x="90303" y="-1633"/>
                    <a:pt x="74228" y="203"/>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831" name="椭圆 284830">
              <a:extLst>
                <a:ext uri="{FF2B5EF4-FFF2-40B4-BE49-F238E27FC236}">
                  <a16:creationId xmlns:a16="http://schemas.microsoft.com/office/drawing/2014/main" id="{A7816248-ABB5-4A59-0076-082CB3632423}"/>
                </a:ext>
              </a:extLst>
            </p:cNvPr>
            <p:cNvSpPr/>
            <p:nvPr/>
          </p:nvSpPr>
          <p:spPr>
            <a:xfrm rot="5400000">
              <a:off x="11460276" y="3822358"/>
              <a:ext cx="112698" cy="935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832" name="椭圆 284831">
              <a:extLst>
                <a:ext uri="{FF2B5EF4-FFF2-40B4-BE49-F238E27FC236}">
                  <a16:creationId xmlns:a16="http://schemas.microsoft.com/office/drawing/2014/main" id="{A8B6D323-006F-F24F-0892-2D1BC3D4A075}"/>
                </a:ext>
              </a:extLst>
            </p:cNvPr>
            <p:cNvSpPr/>
            <p:nvPr/>
          </p:nvSpPr>
          <p:spPr>
            <a:xfrm rot="5400000">
              <a:off x="11462654" y="3954900"/>
              <a:ext cx="111111" cy="93518"/>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833" name="椭圆 284832">
              <a:extLst>
                <a:ext uri="{FF2B5EF4-FFF2-40B4-BE49-F238E27FC236}">
                  <a16:creationId xmlns:a16="http://schemas.microsoft.com/office/drawing/2014/main" id="{93A68088-CE5E-6474-A3EE-B99444CEB246}"/>
                </a:ext>
              </a:extLst>
            </p:cNvPr>
            <p:cNvSpPr/>
            <p:nvPr/>
          </p:nvSpPr>
          <p:spPr>
            <a:xfrm rot="5400000">
              <a:off x="11467409" y="4092993"/>
              <a:ext cx="111111" cy="935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834" name="椭圆 284833">
              <a:extLst>
                <a:ext uri="{FF2B5EF4-FFF2-40B4-BE49-F238E27FC236}">
                  <a16:creationId xmlns:a16="http://schemas.microsoft.com/office/drawing/2014/main" id="{495481A0-F98C-E133-1D43-C99873115C84}"/>
                </a:ext>
              </a:extLst>
            </p:cNvPr>
            <p:cNvSpPr/>
            <p:nvPr/>
          </p:nvSpPr>
          <p:spPr>
            <a:xfrm rot="5400000">
              <a:off x="11467409" y="4216803"/>
              <a:ext cx="111111" cy="935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835" name="任意多边形 589">
              <a:extLst>
                <a:ext uri="{FF2B5EF4-FFF2-40B4-BE49-F238E27FC236}">
                  <a16:creationId xmlns:a16="http://schemas.microsoft.com/office/drawing/2014/main" id="{5979AFDB-76E1-B86E-482C-5167A5C2790D}"/>
                </a:ext>
              </a:extLst>
            </p:cNvPr>
            <p:cNvSpPr>
              <a:spLocks noChangeAspect="1"/>
            </p:cNvSpPr>
            <p:nvPr/>
          </p:nvSpPr>
          <p:spPr>
            <a:xfrm rot="5400000" flipH="1" flipV="1">
              <a:off x="11038648" y="3884375"/>
              <a:ext cx="112699" cy="252026"/>
            </a:xfrm>
            <a:custGeom>
              <a:avLst/>
              <a:gdLst>
                <a:gd name="connsiteX0" fmla="*/ 74228 w 162545"/>
                <a:gd name="connsiteY0" fmla="*/ 248 h 363358"/>
                <a:gd name="connsiteX1" fmla="*/ 26603 w 162545"/>
                <a:gd name="connsiteY1" fmla="*/ 28823 h 363358"/>
                <a:gd name="connsiteX2" fmla="*/ 9934 w 162545"/>
                <a:gd name="connsiteY2" fmla="*/ 69304 h 363358"/>
                <a:gd name="connsiteX3" fmla="*/ 2791 w 162545"/>
                <a:gd name="connsiteY3" fmla="*/ 102641 h 363358"/>
                <a:gd name="connsiteX4" fmla="*/ 2791 w 162545"/>
                <a:gd name="connsiteY4" fmla="*/ 124073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993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726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726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8576 w 162545"/>
                <a:gd name="connsiteY17" fmla="*/ 240464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03 h 363313"/>
                <a:gd name="connsiteX1" fmla="*/ 26603 w 162545"/>
                <a:gd name="connsiteY1" fmla="*/ 28778 h 363313"/>
                <a:gd name="connsiteX2" fmla="*/ 7264 w 162545"/>
                <a:gd name="connsiteY2" fmla="*/ 69259 h 363313"/>
                <a:gd name="connsiteX3" fmla="*/ 2791 w 162545"/>
                <a:gd name="connsiteY3" fmla="*/ 102596 h 363313"/>
                <a:gd name="connsiteX4" fmla="*/ 4571 w 162545"/>
                <a:gd name="connsiteY4" fmla="*/ 123137 h 363313"/>
                <a:gd name="connsiteX5" fmla="*/ 9934 w 162545"/>
                <a:gd name="connsiteY5" fmla="*/ 145459 h 363313"/>
                <a:gd name="connsiteX6" fmla="*/ 17078 w 162545"/>
                <a:gd name="connsiteY6" fmla="*/ 183559 h 363313"/>
                <a:gd name="connsiteX7" fmla="*/ 9934 w 162545"/>
                <a:gd name="connsiteY7" fmla="*/ 214515 h 363313"/>
                <a:gd name="connsiteX8" fmla="*/ 409 w 162545"/>
                <a:gd name="connsiteY8" fmla="*/ 264521 h 363313"/>
                <a:gd name="connsiteX9" fmla="*/ 2791 w 162545"/>
                <a:gd name="connsiteY9" fmla="*/ 305003 h 363313"/>
                <a:gd name="connsiteX10" fmla="*/ 12316 w 162545"/>
                <a:gd name="connsiteY10" fmla="*/ 343103 h 363313"/>
                <a:gd name="connsiteX11" fmla="*/ 28984 w 162545"/>
                <a:gd name="connsiteY11" fmla="*/ 362153 h 363313"/>
                <a:gd name="connsiteX12" fmla="*/ 52797 w 162545"/>
                <a:gd name="connsiteY12" fmla="*/ 359771 h 363313"/>
                <a:gd name="connsiteX13" fmla="*/ 71847 w 162545"/>
                <a:gd name="connsiteY13" fmla="*/ 347865 h 363313"/>
                <a:gd name="connsiteX14" fmla="*/ 67084 w 162545"/>
                <a:gd name="connsiteY14" fmla="*/ 316909 h 363313"/>
                <a:gd name="connsiteX15" fmla="*/ 62322 w 162545"/>
                <a:gd name="connsiteY15" fmla="*/ 295478 h 363313"/>
                <a:gd name="connsiteX16" fmla="*/ 62322 w 162545"/>
                <a:gd name="connsiteY16" fmla="*/ 262140 h 363313"/>
                <a:gd name="connsiteX17" fmla="*/ 68576 w 162545"/>
                <a:gd name="connsiteY17" fmla="*/ 240419 h 363313"/>
                <a:gd name="connsiteX18" fmla="*/ 76609 w 162545"/>
                <a:gd name="connsiteY18" fmla="*/ 197846 h 363313"/>
                <a:gd name="connsiteX19" fmla="*/ 71847 w 162545"/>
                <a:gd name="connsiteY19" fmla="*/ 154984 h 363313"/>
                <a:gd name="connsiteX20" fmla="*/ 67084 w 162545"/>
                <a:gd name="connsiteY20" fmla="*/ 119265 h 363313"/>
                <a:gd name="connsiteX21" fmla="*/ 64703 w 162545"/>
                <a:gd name="connsiteY21" fmla="*/ 95453 h 363313"/>
                <a:gd name="connsiteX22" fmla="*/ 78991 w 162545"/>
                <a:gd name="connsiteY22" fmla="*/ 95453 h 363313"/>
                <a:gd name="connsiteX23" fmla="*/ 95659 w 162545"/>
                <a:gd name="connsiteY23" fmla="*/ 131171 h 363313"/>
                <a:gd name="connsiteX24" fmla="*/ 100422 w 162545"/>
                <a:gd name="connsiteY24" fmla="*/ 178796 h 363313"/>
                <a:gd name="connsiteX25" fmla="*/ 98041 w 162545"/>
                <a:gd name="connsiteY25" fmla="*/ 219278 h 363313"/>
                <a:gd name="connsiteX26" fmla="*/ 93278 w 162545"/>
                <a:gd name="connsiteY26" fmla="*/ 259759 h 363313"/>
                <a:gd name="connsiteX27" fmla="*/ 93278 w 162545"/>
                <a:gd name="connsiteY27" fmla="*/ 309765 h 363313"/>
                <a:gd name="connsiteX28" fmla="*/ 93278 w 162545"/>
                <a:gd name="connsiteY28" fmla="*/ 333578 h 363313"/>
                <a:gd name="connsiteX29" fmla="*/ 102803 w 162545"/>
                <a:gd name="connsiteY29" fmla="*/ 355009 h 363313"/>
                <a:gd name="connsiteX30" fmla="*/ 117091 w 162545"/>
                <a:gd name="connsiteY30" fmla="*/ 362153 h 363313"/>
                <a:gd name="connsiteX31" fmla="*/ 143284 w 162545"/>
                <a:gd name="connsiteY31" fmla="*/ 352628 h 363313"/>
                <a:gd name="connsiteX32" fmla="*/ 159953 w 162545"/>
                <a:gd name="connsiteY32" fmla="*/ 321671 h 363313"/>
                <a:gd name="connsiteX33" fmla="*/ 152809 w 162545"/>
                <a:gd name="connsiteY33" fmla="*/ 266903 h 363313"/>
                <a:gd name="connsiteX34" fmla="*/ 159953 w 162545"/>
                <a:gd name="connsiteY34" fmla="*/ 221659 h 363313"/>
                <a:gd name="connsiteX35" fmla="*/ 162334 w 162545"/>
                <a:gd name="connsiteY35" fmla="*/ 169271 h 363313"/>
                <a:gd name="connsiteX36" fmla="*/ 155191 w 162545"/>
                <a:gd name="connsiteY36" fmla="*/ 131171 h 363313"/>
                <a:gd name="connsiteX37" fmla="*/ 145666 w 162545"/>
                <a:gd name="connsiteY37" fmla="*/ 97834 h 363313"/>
                <a:gd name="connsiteX38" fmla="*/ 133759 w 162545"/>
                <a:gd name="connsiteY38" fmla="*/ 52590 h 363313"/>
                <a:gd name="connsiteX39" fmla="*/ 123055 w 162545"/>
                <a:gd name="connsiteY39" fmla="*/ 17761 h 363313"/>
                <a:gd name="connsiteX40" fmla="*/ 74228 w 162545"/>
                <a:gd name="connsiteY40" fmla="*/ 203 h 363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62545" h="363313">
                  <a:moveTo>
                    <a:pt x="74228" y="203"/>
                  </a:moveTo>
                  <a:cubicBezTo>
                    <a:pt x="58153" y="2039"/>
                    <a:pt x="37764" y="17269"/>
                    <a:pt x="26603" y="28778"/>
                  </a:cubicBezTo>
                  <a:cubicBezTo>
                    <a:pt x="15442" y="40287"/>
                    <a:pt x="11233" y="56956"/>
                    <a:pt x="7264" y="69259"/>
                  </a:cubicBezTo>
                  <a:cubicBezTo>
                    <a:pt x="3295" y="81562"/>
                    <a:pt x="3240" y="93616"/>
                    <a:pt x="2791" y="102596"/>
                  </a:cubicBezTo>
                  <a:cubicBezTo>
                    <a:pt x="2342" y="111576"/>
                    <a:pt x="3381" y="115993"/>
                    <a:pt x="4571" y="123137"/>
                  </a:cubicBezTo>
                  <a:cubicBezTo>
                    <a:pt x="5761" y="130281"/>
                    <a:pt x="7850" y="135389"/>
                    <a:pt x="9934" y="145459"/>
                  </a:cubicBezTo>
                  <a:cubicBezTo>
                    <a:pt x="12019" y="155529"/>
                    <a:pt x="17078" y="172050"/>
                    <a:pt x="17078" y="183559"/>
                  </a:cubicBezTo>
                  <a:cubicBezTo>
                    <a:pt x="17078" y="195068"/>
                    <a:pt x="12712" y="201021"/>
                    <a:pt x="9934" y="214515"/>
                  </a:cubicBezTo>
                  <a:cubicBezTo>
                    <a:pt x="7156" y="228009"/>
                    <a:pt x="1599" y="249440"/>
                    <a:pt x="409" y="264521"/>
                  </a:cubicBezTo>
                  <a:cubicBezTo>
                    <a:pt x="-781" y="279602"/>
                    <a:pt x="806" y="291906"/>
                    <a:pt x="2791" y="305003"/>
                  </a:cubicBezTo>
                  <a:cubicBezTo>
                    <a:pt x="4776" y="318100"/>
                    <a:pt x="7950" y="333578"/>
                    <a:pt x="12316" y="343103"/>
                  </a:cubicBezTo>
                  <a:cubicBezTo>
                    <a:pt x="16681" y="352628"/>
                    <a:pt x="22237" y="359375"/>
                    <a:pt x="28984" y="362153"/>
                  </a:cubicBezTo>
                  <a:cubicBezTo>
                    <a:pt x="35731" y="364931"/>
                    <a:pt x="45653" y="362152"/>
                    <a:pt x="52797" y="359771"/>
                  </a:cubicBezTo>
                  <a:cubicBezTo>
                    <a:pt x="59941" y="357390"/>
                    <a:pt x="69466" y="355009"/>
                    <a:pt x="71847" y="347865"/>
                  </a:cubicBezTo>
                  <a:cubicBezTo>
                    <a:pt x="74228" y="340721"/>
                    <a:pt x="68672" y="325640"/>
                    <a:pt x="67084" y="316909"/>
                  </a:cubicBezTo>
                  <a:cubicBezTo>
                    <a:pt x="65496" y="308178"/>
                    <a:pt x="63116" y="304606"/>
                    <a:pt x="62322" y="295478"/>
                  </a:cubicBezTo>
                  <a:cubicBezTo>
                    <a:pt x="61528" y="286350"/>
                    <a:pt x="61280" y="271316"/>
                    <a:pt x="62322" y="262140"/>
                  </a:cubicBezTo>
                  <a:cubicBezTo>
                    <a:pt x="63364" y="252964"/>
                    <a:pt x="66195" y="251135"/>
                    <a:pt x="68576" y="240419"/>
                  </a:cubicBezTo>
                  <a:cubicBezTo>
                    <a:pt x="70957" y="229703"/>
                    <a:pt x="76064" y="212085"/>
                    <a:pt x="76609" y="197846"/>
                  </a:cubicBezTo>
                  <a:cubicBezTo>
                    <a:pt x="77154" y="183607"/>
                    <a:pt x="73434" y="168081"/>
                    <a:pt x="71847" y="154984"/>
                  </a:cubicBezTo>
                  <a:cubicBezTo>
                    <a:pt x="70260" y="141887"/>
                    <a:pt x="68275" y="129187"/>
                    <a:pt x="67084" y="119265"/>
                  </a:cubicBezTo>
                  <a:cubicBezTo>
                    <a:pt x="65893" y="109343"/>
                    <a:pt x="62719" y="99422"/>
                    <a:pt x="64703" y="95453"/>
                  </a:cubicBezTo>
                  <a:cubicBezTo>
                    <a:pt x="66687" y="91484"/>
                    <a:pt x="73832" y="89500"/>
                    <a:pt x="78991" y="95453"/>
                  </a:cubicBezTo>
                  <a:cubicBezTo>
                    <a:pt x="84150" y="101406"/>
                    <a:pt x="92087" y="117281"/>
                    <a:pt x="95659" y="131171"/>
                  </a:cubicBezTo>
                  <a:cubicBezTo>
                    <a:pt x="99231" y="145061"/>
                    <a:pt x="100025" y="164112"/>
                    <a:pt x="100422" y="178796"/>
                  </a:cubicBezTo>
                  <a:cubicBezTo>
                    <a:pt x="100819" y="193480"/>
                    <a:pt x="99232" y="205784"/>
                    <a:pt x="98041" y="219278"/>
                  </a:cubicBezTo>
                  <a:cubicBezTo>
                    <a:pt x="96850" y="232772"/>
                    <a:pt x="94072" y="244678"/>
                    <a:pt x="93278" y="259759"/>
                  </a:cubicBezTo>
                  <a:cubicBezTo>
                    <a:pt x="92484" y="274840"/>
                    <a:pt x="93278" y="309765"/>
                    <a:pt x="93278" y="309765"/>
                  </a:cubicBezTo>
                  <a:cubicBezTo>
                    <a:pt x="93278" y="322068"/>
                    <a:pt x="91690" y="326037"/>
                    <a:pt x="93278" y="333578"/>
                  </a:cubicBezTo>
                  <a:cubicBezTo>
                    <a:pt x="94866" y="341119"/>
                    <a:pt x="98834" y="350247"/>
                    <a:pt x="102803" y="355009"/>
                  </a:cubicBezTo>
                  <a:cubicBezTo>
                    <a:pt x="106772" y="359771"/>
                    <a:pt x="110344" y="362550"/>
                    <a:pt x="117091" y="362153"/>
                  </a:cubicBezTo>
                  <a:cubicBezTo>
                    <a:pt x="123838" y="361756"/>
                    <a:pt x="136140" y="359375"/>
                    <a:pt x="143284" y="352628"/>
                  </a:cubicBezTo>
                  <a:cubicBezTo>
                    <a:pt x="150428" y="345881"/>
                    <a:pt x="158366" y="335958"/>
                    <a:pt x="159953" y="321671"/>
                  </a:cubicBezTo>
                  <a:cubicBezTo>
                    <a:pt x="161540" y="307384"/>
                    <a:pt x="152809" y="283572"/>
                    <a:pt x="152809" y="266903"/>
                  </a:cubicBezTo>
                  <a:cubicBezTo>
                    <a:pt x="152809" y="250234"/>
                    <a:pt x="158366" y="237931"/>
                    <a:pt x="159953" y="221659"/>
                  </a:cubicBezTo>
                  <a:cubicBezTo>
                    <a:pt x="161541" y="205387"/>
                    <a:pt x="163128" y="184352"/>
                    <a:pt x="162334" y="169271"/>
                  </a:cubicBezTo>
                  <a:cubicBezTo>
                    <a:pt x="161540" y="154190"/>
                    <a:pt x="157969" y="143077"/>
                    <a:pt x="155191" y="131171"/>
                  </a:cubicBezTo>
                  <a:cubicBezTo>
                    <a:pt x="152413" y="119265"/>
                    <a:pt x="149238" y="110931"/>
                    <a:pt x="145666" y="97834"/>
                  </a:cubicBezTo>
                  <a:cubicBezTo>
                    <a:pt x="142094" y="84737"/>
                    <a:pt x="136934" y="66084"/>
                    <a:pt x="133759" y="52590"/>
                  </a:cubicBezTo>
                  <a:cubicBezTo>
                    <a:pt x="130584" y="39096"/>
                    <a:pt x="126230" y="26095"/>
                    <a:pt x="123055" y="17761"/>
                  </a:cubicBezTo>
                  <a:cubicBezTo>
                    <a:pt x="119880" y="9427"/>
                    <a:pt x="90303" y="-1633"/>
                    <a:pt x="74228" y="203"/>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836" name="任意多边形 590">
              <a:extLst>
                <a:ext uri="{FF2B5EF4-FFF2-40B4-BE49-F238E27FC236}">
                  <a16:creationId xmlns:a16="http://schemas.microsoft.com/office/drawing/2014/main" id="{1D8177ED-F2AA-3840-7A5D-FF45B1DB5A1D}"/>
                </a:ext>
              </a:extLst>
            </p:cNvPr>
            <p:cNvSpPr>
              <a:spLocks noChangeAspect="1"/>
            </p:cNvSpPr>
            <p:nvPr/>
          </p:nvSpPr>
          <p:spPr>
            <a:xfrm rot="5400000" flipH="1" flipV="1">
              <a:off x="11043404" y="4012947"/>
              <a:ext cx="112698" cy="252025"/>
            </a:xfrm>
            <a:custGeom>
              <a:avLst/>
              <a:gdLst>
                <a:gd name="connsiteX0" fmla="*/ 74228 w 162545"/>
                <a:gd name="connsiteY0" fmla="*/ 248 h 363358"/>
                <a:gd name="connsiteX1" fmla="*/ 26603 w 162545"/>
                <a:gd name="connsiteY1" fmla="*/ 28823 h 363358"/>
                <a:gd name="connsiteX2" fmla="*/ 9934 w 162545"/>
                <a:gd name="connsiteY2" fmla="*/ 69304 h 363358"/>
                <a:gd name="connsiteX3" fmla="*/ 2791 w 162545"/>
                <a:gd name="connsiteY3" fmla="*/ 102641 h 363358"/>
                <a:gd name="connsiteX4" fmla="*/ 2791 w 162545"/>
                <a:gd name="connsiteY4" fmla="*/ 124073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993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726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726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8576 w 162545"/>
                <a:gd name="connsiteY17" fmla="*/ 240464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03 h 363313"/>
                <a:gd name="connsiteX1" fmla="*/ 26603 w 162545"/>
                <a:gd name="connsiteY1" fmla="*/ 28778 h 363313"/>
                <a:gd name="connsiteX2" fmla="*/ 7264 w 162545"/>
                <a:gd name="connsiteY2" fmla="*/ 69259 h 363313"/>
                <a:gd name="connsiteX3" fmla="*/ 2791 w 162545"/>
                <a:gd name="connsiteY3" fmla="*/ 102596 h 363313"/>
                <a:gd name="connsiteX4" fmla="*/ 4571 w 162545"/>
                <a:gd name="connsiteY4" fmla="*/ 123137 h 363313"/>
                <a:gd name="connsiteX5" fmla="*/ 9934 w 162545"/>
                <a:gd name="connsiteY5" fmla="*/ 145459 h 363313"/>
                <a:gd name="connsiteX6" fmla="*/ 17078 w 162545"/>
                <a:gd name="connsiteY6" fmla="*/ 183559 h 363313"/>
                <a:gd name="connsiteX7" fmla="*/ 9934 w 162545"/>
                <a:gd name="connsiteY7" fmla="*/ 214515 h 363313"/>
                <a:gd name="connsiteX8" fmla="*/ 409 w 162545"/>
                <a:gd name="connsiteY8" fmla="*/ 264521 h 363313"/>
                <a:gd name="connsiteX9" fmla="*/ 2791 w 162545"/>
                <a:gd name="connsiteY9" fmla="*/ 305003 h 363313"/>
                <a:gd name="connsiteX10" fmla="*/ 12316 w 162545"/>
                <a:gd name="connsiteY10" fmla="*/ 343103 h 363313"/>
                <a:gd name="connsiteX11" fmla="*/ 28984 w 162545"/>
                <a:gd name="connsiteY11" fmla="*/ 362153 h 363313"/>
                <a:gd name="connsiteX12" fmla="*/ 52797 w 162545"/>
                <a:gd name="connsiteY12" fmla="*/ 359771 h 363313"/>
                <a:gd name="connsiteX13" fmla="*/ 71847 w 162545"/>
                <a:gd name="connsiteY13" fmla="*/ 347865 h 363313"/>
                <a:gd name="connsiteX14" fmla="*/ 67084 w 162545"/>
                <a:gd name="connsiteY14" fmla="*/ 316909 h 363313"/>
                <a:gd name="connsiteX15" fmla="*/ 62322 w 162545"/>
                <a:gd name="connsiteY15" fmla="*/ 295478 h 363313"/>
                <a:gd name="connsiteX16" fmla="*/ 62322 w 162545"/>
                <a:gd name="connsiteY16" fmla="*/ 262140 h 363313"/>
                <a:gd name="connsiteX17" fmla="*/ 68576 w 162545"/>
                <a:gd name="connsiteY17" fmla="*/ 240419 h 363313"/>
                <a:gd name="connsiteX18" fmla="*/ 76609 w 162545"/>
                <a:gd name="connsiteY18" fmla="*/ 197846 h 363313"/>
                <a:gd name="connsiteX19" fmla="*/ 71847 w 162545"/>
                <a:gd name="connsiteY19" fmla="*/ 154984 h 363313"/>
                <a:gd name="connsiteX20" fmla="*/ 67084 w 162545"/>
                <a:gd name="connsiteY20" fmla="*/ 119265 h 363313"/>
                <a:gd name="connsiteX21" fmla="*/ 64703 w 162545"/>
                <a:gd name="connsiteY21" fmla="*/ 95453 h 363313"/>
                <a:gd name="connsiteX22" fmla="*/ 78991 w 162545"/>
                <a:gd name="connsiteY22" fmla="*/ 95453 h 363313"/>
                <a:gd name="connsiteX23" fmla="*/ 95659 w 162545"/>
                <a:gd name="connsiteY23" fmla="*/ 131171 h 363313"/>
                <a:gd name="connsiteX24" fmla="*/ 100422 w 162545"/>
                <a:gd name="connsiteY24" fmla="*/ 178796 h 363313"/>
                <a:gd name="connsiteX25" fmla="*/ 98041 w 162545"/>
                <a:gd name="connsiteY25" fmla="*/ 219278 h 363313"/>
                <a:gd name="connsiteX26" fmla="*/ 93278 w 162545"/>
                <a:gd name="connsiteY26" fmla="*/ 259759 h 363313"/>
                <a:gd name="connsiteX27" fmla="*/ 93278 w 162545"/>
                <a:gd name="connsiteY27" fmla="*/ 309765 h 363313"/>
                <a:gd name="connsiteX28" fmla="*/ 93278 w 162545"/>
                <a:gd name="connsiteY28" fmla="*/ 333578 h 363313"/>
                <a:gd name="connsiteX29" fmla="*/ 102803 w 162545"/>
                <a:gd name="connsiteY29" fmla="*/ 355009 h 363313"/>
                <a:gd name="connsiteX30" fmla="*/ 117091 w 162545"/>
                <a:gd name="connsiteY30" fmla="*/ 362153 h 363313"/>
                <a:gd name="connsiteX31" fmla="*/ 143284 w 162545"/>
                <a:gd name="connsiteY31" fmla="*/ 352628 h 363313"/>
                <a:gd name="connsiteX32" fmla="*/ 159953 w 162545"/>
                <a:gd name="connsiteY32" fmla="*/ 321671 h 363313"/>
                <a:gd name="connsiteX33" fmla="*/ 152809 w 162545"/>
                <a:gd name="connsiteY33" fmla="*/ 266903 h 363313"/>
                <a:gd name="connsiteX34" fmla="*/ 159953 w 162545"/>
                <a:gd name="connsiteY34" fmla="*/ 221659 h 363313"/>
                <a:gd name="connsiteX35" fmla="*/ 162334 w 162545"/>
                <a:gd name="connsiteY35" fmla="*/ 169271 h 363313"/>
                <a:gd name="connsiteX36" fmla="*/ 155191 w 162545"/>
                <a:gd name="connsiteY36" fmla="*/ 131171 h 363313"/>
                <a:gd name="connsiteX37" fmla="*/ 145666 w 162545"/>
                <a:gd name="connsiteY37" fmla="*/ 97834 h 363313"/>
                <a:gd name="connsiteX38" fmla="*/ 133759 w 162545"/>
                <a:gd name="connsiteY38" fmla="*/ 52590 h 363313"/>
                <a:gd name="connsiteX39" fmla="*/ 123055 w 162545"/>
                <a:gd name="connsiteY39" fmla="*/ 17761 h 363313"/>
                <a:gd name="connsiteX40" fmla="*/ 74228 w 162545"/>
                <a:gd name="connsiteY40" fmla="*/ 203 h 363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62545" h="363313">
                  <a:moveTo>
                    <a:pt x="74228" y="203"/>
                  </a:moveTo>
                  <a:cubicBezTo>
                    <a:pt x="58153" y="2039"/>
                    <a:pt x="37764" y="17269"/>
                    <a:pt x="26603" y="28778"/>
                  </a:cubicBezTo>
                  <a:cubicBezTo>
                    <a:pt x="15442" y="40287"/>
                    <a:pt x="11233" y="56956"/>
                    <a:pt x="7264" y="69259"/>
                  </a:cubicBezTo>
                  <a:cubicBezTo>
                    <a:pt x="3295" y="81562"/>
                    <a:pt x="3240" y="93616"/>
                    <a:pt x="2791" y="102596"/>
                  </a:cubicBezTo>
                  <a:cubicBezTo>
                    <a:pt x="2342" y="111576"/>
                    <a:pt x="3381" y="115993"/>
                    <a:pt x="4571" y="123137"/>
                  </a:cubicBezTo>
                  <a:cubicBezTo>
                    <a:pt x="5761" y="130281"/>
                    <a:pt x="7850" y="135389"/>
                    <a:pt x="9934" y="145459"/>
                  </a:cubicBezTo>
                  <a:cubicBezTo>
                    <a:pt x="12019" y="155529"/>
                    <a:pt x="17078" y="172050"/>
                    <a:pt x="17078" y="183559"/>
                  </a:cubicBezTo>
                  <a:cubicBezTo>
                    <a:pt x="17078" y="195068"/>
                    <a:pt x="12712" y="201021"/>
                    <a:pt x="9934" y="214515"/>
                  </a:cubicBezTo>
                  <a:cubicBezTo>
                    <a:pt x="7156" y="228009"/>
                    <a:pt x="1599" y="249440"/>
                    <a:pt x="409" y="264521"/>
                  </a:cubicBezTo>
                  <a:cubicBezTo>
                    <a:pt x="-781" y="279602"/>
                    <a:pt x="806" y="291906"/>
                    <a:pt x="2791" y="305003"/>
                  </a:cubicBezTo>
                  <a:cubicBezTo>
                    <a:pt x="4776" y="318100"/>
                    <a:pt x="7950" y="333578"/>
                    <a:pt x="12316" y="343103"/>
                  </a:cubicBezTo>
                  <a:cubicBezTo>
                    <a:pt x="16681" y="352628"/>
                    <a:pt x="22237" y="359375"/>
                    <a:pt x="28984" y="362153"/>
                  </a:cubicBezTo>
                  <a:cubicBezTo>
                    <a:pt x="35731" y="364931"/>
                    <a:pt x="45653" y="362152"/>
                    <a:pt x="52797" y="359771"/>
                  </a:cubicBezTo>
                  <a:cubicBezTo>
                    <a:pt x="59941" y="357390"/>
                    <a:pt x="69466" y="355009"/>
                    <a:pt x="71847" y="347865"/>
                  </a:cubicBezTo>
                  <a:cubicBezTo>
                    <a:pt x="74228" y="340721"/>
                    <a:pt x="68672" y="325640"/>
                    <a:pt x="67084" y="316909"/>
                  </a:cubicBezTo>
                  <a:cubicBezTo>
                    <a:pt x="65496" y="308178"/>
                    <a:pt x="63116" y="304606"/>
                    <a:pt x="62322" y="295478"/>
                  </a:cubicBezTo>
                  <a:cubicBezTo>
                    <a:pt x="61528" y="286350"/>
                    <a:pt x="61280" y="271316"/>
                    <a:pt x="62322" y="262140"/>
                  </a:cubicBezTo>
                  <a:cubicBezTo>
                    <a:pt x="63364" y="252964"/>
                    <a:pt x="66195" y="251135"/>
                    <a:pt x="68576" y="240419"/>
                  </a:cubicBezTo>
                  <a:cubicBezTo>
                    <a:pt x="70957" y="229703"/>
                    <a:pt x="76064" y="212085"/>
                    <a:pt x="76609" y="197846"/>
                  </a:cubicBezTo>
                  <a:cubicBezTo>
                    <a:pt x="77154" y="183607"/>
                    <a:pt x="73434" y="168081"/>
                    <a:pt x="71847" y="154984"/>
                  </a:cubicBezTo>
                  <a:cubicBezTo>
                    <a:pt x="70260" y="141887"/>
                    <a:pt x="68275" y="129187"/>
                    <a:pt x="67084" y="119265"/>
                  </a:cubicBezTo>
                  <a:cubicBezTo>
                    <a:pt x="65893" y="109343"/>
                    <a:pt x="62719" y="99422"/>
                    <a:pt x="64703" y="95453"/>
                  </a:cubicBezTo>
                  <a:cubicBezTo>
                    <a:pt x="66687" y="91484"/>
                    <a:pt x="73832" y="89500"/>
                    <a:pt x="78991" y="95453"/>
                  </a:cubicBezTo>
                  <a:cubicBezTo>
                    <a:pt x="84150" y="101406"/>
                    <a:pt x="92087" y="117281"/>
                    <a:pt x="95659" y="131171"/>
                  </a:cubicBezTo>
                  <a:cubicBezTo>
                    <a:pt x="99231" y="145061"/>
                    <a:pt x="100025" y="164112"/>
                    <a:pt x="100422" y="178796"/>
                  </a:cubicBezTo>
                  <a:cubicBezTo>
                    <a:pt x="100819" y="193480"/>
                    <a:pt x="99232" y="205784"/>
                    <a:pt x="98041" y="219278"/>
                  </a:cubicBezTo>
                  <a:cubicBezTo>
                    <a:pt x="96850" y="232772"/>
                    <a:pt x="94072" y="244678"/>
                    <a:pt x="93278" y="259759"/>
                  </a:cubicBezTo>
                  <a:cubicBezTo>
                    <a:pt x="92484" y="274840"/>
                    <a:pt x="93278" y="309765"/>
                    <a:pt x="93278" y="309765"/>
                  </a:cubicBezTo>
                  <a:cubicBezTo>
                    <a:pt x="93278" y="322068"/>
                    <a:pt x="91690" y="326037"/>
                    <a:pt x="93278" y="333578"/>
                  </a:cubicBezTo>
                  <a:cubicBezTo>
                    <a:pt x="94866" y="341119"/>
                    <a:pt x="98834" y="350247"/>
                    <a:pt x="102803" y="355009"/>
                  </a:cubicBezTo>
                  <a:cubicBezTo>
                    <a:pt x="106772" y="359771"/>
                    <a:pt x="110344" y="362550"/>
                    <a:pt x="117091" y="362153"/>
                  </a:cubicBezTo>
                  <a:cubicBezTo>
                    <a:pt x="123838" y="361756"/>
                    <a:pt x="136140" y="359375"/>
                    <a:pt x="143284" y="352628"/>
                  </a:cubicBezTo>
                  <a:cubicBezTo>
                    <a:pt x="150428" y="345881"/>
                    <a:pt x="158366" y="335958"/>
                    <a:pt x="159953" y="321671"/>
                  </a:cubicBezTo>
                  <a:cubicBezTo>
                    <a:pt x="161540" y="307384"/>
                    <a:pt x="152809" y="283572"/>
                    <a:pt x="152809" y="266903"/>
                  </a:cubicBezTo>
                  <a:cubicBezTo>
                    <a:pt x="152809" y="250234"/>
                    <a:pt x="158366" y="237931"/>
                    <a:pt x="159953" y="221659"/>
                  </a:cubicBezTo>
                  <a:cubicBezTo>
                    <a:pt x="161541" y="205387"/>
                    <a:pt x="163128" y="184352"/>
                    <a:pt x="162334" y="169271"/>
                  </a:cubicBezTo>
                  <a:cubicBezTo>
                    <a:pt x="161540" y="154190"/>
                    <a:pt x="157969" y="143077"/>
                    <a:pt x="155191" y="131171"/>
                  </a:cubicBezTo>
                  <a:cubicBezTo>
                    <a:pt x="152413" y="119265"/>
                    <a:pt x="149238" y="110931"/>
                    <a:pt x="145666" y="97834"/>
                  </a:cubicBezTo>
                  <a:cubicBezTo>
                    <a:pt x="142094" y="84737"/>
                    <a:pt x="136934" y="66084"/>
                    <a:pt x="133759" y="52590"/>
                  </a:cubicBezTo>
                  <a:cubicBezTo>
                    <a:pt x="130584" y="39096"/>
                    <a:pt x="126230" y="26095"/>
                    <a:pt x="123055" y="17761"/>
                  </a:cubicBezTo>
                  <a:cubicBezTo>
                    <a:pt x="119880" y="9427"/>
                    <a:pt x="90303" y="-1633"/>
                    <a:pt x="74228" y="203"/>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837" name="任意多边形 591">
              <a:extLst>
                <a:ext uri="{FF2B5EF4-FFF2-40B4-BE49-F238E27FC236}">
                  <a16:creationId xmlns:a16="http://schemas.microsoft.com/office/drawing/2014/main" id="{32343684-B0C8-4015-45B1-11E063891DF4}"/>
                </a:ext>
              </a:extLst>
            </p:cNvPr>
            <p:cNvSpPr>
              <a:spLocks noChangeAspect="1"/>
            </p:cNvSpPr>
            <p:nvPr/>
          </p:nvSpPr>
          <p:spPr>
            <a:xfrm rot="5400000" flipH="1" flipV="1">
              <a:off x="11033892" y="3757392"/>
              <a:ext cx="112699" cy="252025"/>
            </a:xfrm>
            <a:custGeom>
              <a:avLst/>
              <a:gdLst>
                <a:gd name="connsiteX0" fmla="*/ 74228 w 162545"/>
                <a:gd name="connsiteY0" fmla="*/ 248 h 363358"/>
                <a:gd name="connsiteX1" fmla="*/ 26603 w 162545"/>
                <a:gd name="connsiteY1" fmla="*/ 28823 h 363358"/>
                <a:gd name="connsiteX2" fmla="*/ 9934 w 162545"/>
                <a:gd name="connsiteY2" fmla="*/ 69304 h 363358"/>
                <a:gd name="connsiteX3" fmla="*/ 2791 w 162545"/>
                <a:gd name="connsiteY3" fmla="*/ 102641 h 363358"/>
                <a:gd name="connsiteX4" fmla="*/ 2791 w 162545"/>
                <a:gd name="connsiteY4" fmla="*/ 124073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993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726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726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8576 w 162545"/>
                <a:gd name="connsiteY17" fmla="*/ 240464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03 h 363313"/>
                <a:gd name="connsiteX1" fmla="*/ 26603 w 162545"/>
                <a:gd name="connsiteY1" fmla="*/ 28778 h 363313"/>
                <a:gd name="connsiteX2" fmla="*/ 7264 w 162545"/>
                <a:gd name="connsiteY2" fmla="*/ 69259 h 363313"/>
                <a:gd name="connsiteX3" fmla="*/ 2791 w 162545"/>
                <a:gd name="connsiteY3" fmla="*/ 102596 h 363313"/>
                <a:gd name="connsiteX4" fmla="*/ 4571 w 162545"/>
                <a:gd name="connsiteY4" fmla="*/ 123137 h 363313"/>
                <a:gd name="connsiteX5" fmla="*/ 9934 w 162545"/>
                <a:gd name="connsiteY5" fmla="*/ 145459 h 363313"/>
                <a:gd name="connsiteX6" fmla="*/ 17078 w 162545"/>
                <a:gd name="connsiteY6" fmla="*/ 183559 h 363313"/>
                <a:gd name="connsiteX7" fmla="*/ 9934 w 162545"/>
                <a:gd name="connsiteY7" fmla="*/ 214515 h 363313"/>
                <a:gd name="connsiteX8" fmla="*/ 409 w 162545"/>
                <a:gd name="connsiteY8" fmla="*/ 264521 h 363313"/>
                <a:gd name="connsiteX9" fmla="*/ 2791 w 162545"/>
                <a:gd name="connsiteY9" fmla="*/ 305003 h 363313"/>
                <a:gd name="connsiteX10" fmla="*/ 12316 w 162545"/>
                <a:gd name="connsiteY10" fmla="*/ 343103 h 363313"/>
                <a:gd name="connsiteX11" fmla="*/ 28984 w 162545"/>
                <a:gd name="connsiteY11" fmla="*/ 362153 h 363313"/>
                <a:gd name="connsiteX12" fmla="*/ 52797 w 162545"/>
                <a:gd name="connsiteY12" fmla="*/ 359771 h 363313"/>
                <a:gd name="connsiteX13" fmla="*/ 71847 w 162545"/>
                <a:gd name="connsiteY13" fmla="*/ 347865 h 363313"/>
                <a:gd name="connsiteX14" fmla="*/ 67084 w 162545"/>
                <a:gd name="connsiteY14" fmla="*/ 316909 h 363313"/>
                <a:gd name="connsiteX15" fmla="*/ 62322 w 162545"/>
                <a:gd name="connsiteY15" fmla="*/ 295478 h 363313"/>
                <a:gd name="connsiteX16" fmla="*/ 62322 w 162545"/>
                <a:gd name="connsiteY16" fmla="*/ 262140 h 363313"/>
                <a:gd name="connsiteX17" fmla="*/ 68576 w 162545"/>
                <a:gd name="connsiteY17" fmla="*/ 240419 h 363313"/>
                <a:gd name="connsiteX18" fmla="*/ 76609 w 162545"/>
                <a:gd name="connsiteY18" fmla="*/ 197846 h 363313"/>
                <a:gd name="connsiteX19" fmla="*/ 71847 w 162545"/>
                <a:gd name="connsiteY19" fmla="*/ 154984 h 363313"/>
                <a:gd name="connsiteX20" fmla="*/ 67084 w 162545"/>
                <a:gd name="connsiteY20" fmla="*/ 119265 h 363313"/>
                <a:gd name="connsiteX21" fmla="*/ 64703 w 162545"/>
                <a:gd name="connsiteY21" fmla="*/ 95453 h 363313"/>
                <a:gd name="connsiteX22" fmla="*/ 78991 w 162545"/>
                <a:gd name="connsiteY22" fmla="*/ 95453 h 363313"/>
                <a:gd name="connsiteX23" fmla="*/ 95659 w 162545"/>
                <a:gd name="connsiteY23" fmla="*/ 131171 h 363313"/>
                <a:gd name="connsiteX24" fmla="*/ 100422 w 162545"/>
                <a:gd name="connsiteY24" fmla="*/ 178796 h 363313"/>
                <a:gd name="connsiteX25" fmla="*/ 98041 w 162545"/>
                <a:gd name="connsiteY25" fmla="*/ 219278 h 363313"/>
                <a:gd name="connsiteX26" fmla="*/ 93278 w 162545"/>
                <a:gd name="connsiteY26" fmla="*/ 259759 h 363313"/>
                <a:gd name="connsiteX27" fmla="*/ 93278 w 162545"/>
                <a:gd name="connsiteY27" fmla="*/ 309765 h 363313"/>
                <a:gd name="connsiteX28" fmla="*/ 93278 w 162545"/>
                <a:gd name="connsiteY28" fmla="*/ 333578 h 363313"/>
                <a:gd name="connsiteX29" fmla="*/ 102803 w 162545"/>
                <a:gd name="connsiteY29" fmla="*/ 355009 h 363313"/>
                <a:gd name="connsiteX30" fmla="*/ 117091 w 162545"/>
                <a:gd name="connsiteY30" fmla="*/ 362153 h 363313"/>
                <a:gd name="connsiteX31" fmla="*/ 143284 w 162545"/>
                <a:gd name="connsiteY31" fmla="*/ 352628 h 363313"/>
                <a:gd name="connsiteX32" fmla="*/ 159953 w 162545"/>
                <a:gd name="connsiteY32" fmla="*/ 321671 h 363313"/>
                <a:gd name="connsiteX33" fmla="*/ 152809 w 162545"/>
                <a:gd name="connsiteY33" fmla="*/ 266903 h 363313"/>
                <a:gd name="connsiteX34" fmla="*/ 159953 w 162545"/>
                <a:gd name="connsiteY34" fmla="*/ 221659 h 363313"/>
                <a:gd name="connsiteX35" fmla="*/ 162334 w 162545"/>
                <a:gd name="connsiteY35" fmla="*/ 169271 h 363313"/>
                <a:gd name="connsiteX36" fmla="*/ 155191 w 162545"/>
                <a:gd name="connsiteY36" fmla="*/ 131171 h 363313"/>
                <a:gd name="connsiteX37" fmla="*/ 145666 w 162545"/>
                <a:gd name="connsiteY37" fmla="*/ 97834 h 363313"/>
                <a:gd name="connsiteX38" fmla="*/ 133759 w 162545"/>
                <a:gd name="connsiteY38" fmla="*/ 52590 h 363313"/>
                <a:gd name="connsiteX39" fmla="*/ 123055 w 162545"/>
                <a:gd name="connsiteY39" fmla="*/ 17761 h 363313"/>
                <a:gd name="connsiteX40" fmla="*/ 74228 w 162545"/>
                <a:gd name="connsiteY40" fmla="*/ 203 h 363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62545" h="363313">
                  <a:moveTo>
                    <a:pt x="74228" y="203"/>
                  </a:moveTo>
                  <a:cubicBezTo>
                    <a:pt x="58153" y="2039"/>
                    <a:pt x="37764" y="17269"/>
                    <a:pt x="26603" y="28778"/>
                  </a:cubicBezTo>
                  <a:cubicBezTo>
                    <a:pt x="15442" y="40287"/>
                    <a:pt x="11233" y="56956"/>
                    <a:pt x="7264" y="69259"/>
                  </a:cubicBezTo>
                  <a:cubicBezTo>
                    <a:pt x="3295" y="81562"/>
                    <a:pt x="3240" y="93616"/>
                    <a:pt x="2791" y="102596"/>
                  </a:cubicBezTo>
                  <a:cubicBezTo>
                    <a:pt x="2342" y="111576"/>
                    <a:pt x="3381" y="115993"/>
                    <a:pt x="4571" y="123137"/>
                  </a:cubicBezTo>
                  <a:cubicBezTo>
                    <a:pt x="5761" y="130281"/>
                    <a:pt x="7850" y="135389"/>
                    <a:pt x="9934" y="145459"/>
                  </a:cubicBezTo>
                  <a:cubicBezTo>
                    <a:pt x="12019" y="155529"/>
                    <a:pt x="17078" y="172050"/>
                    <a:pt x="17078" y="183559"/>
                  </a:cubicBezTo>
                  <a:cubicBezTo>
                    <a:pt x="17078" y="195068"/>
                    <a:pt x="12712" y="201021"/>
                    <a:pt x="9934" y="214515"/>
                  </a:cubicBezTo>
                  <a:cubicBezTo>
                    <a:pt x="7156" y="228009"/>
                    <a:pt x="1599" y="249440"/>
                    <a:pt x="409" y="264521"/>
                  </a:cubicBezTo>
                  <a:cubicBezTo>
                    <a:pt x="-781" y="279602"/>
                    <a:pt x="806" y="291906"/>
                    <a:pt x="2791" y="305003"/>
                  </a:cubicBezTo>
                  <a:cubicBezTo>
                    <a:pt x="4776" y="318100"/>
                    <a:pt x="7950" y="333578"/>
                    <a:pt x="12316" y="343103"/>
                  </a:cubicBezTo>
                  <a:cubicBezTo>
                    <a:pt x="16681" y="352628"/>
                    <a:pt x="22237" y="359375"/>
                    <a:pt x="28984" y="362153"/>
                  </a:cubicBezTo>
                  <a:cubicBezTo>
                    <a:pt x="35731" y="364931"/>
                    <a:pt x="45653" y="362152"/>
                    <a:pt x="52797" y="359771"/>
                  </a:cubicBezTo>
                  <a:cubicBezTo>
                    <a:pt x="59941" y="357390"/>
                    <a:pt x="69466" y="355009"/>
                    <a:pt x="71847" y="347865"/>
                  </a:cubicBezTo>
                  <a:cubicBezTo>
                    <a:pt x="74228" y="340721"/>
                    <a:pt x="68672" y="325640"/>
                    <a:pt x="67084" y="316909"/>
                  </a:cubicBezTo>
                  <a:cubicBezTo>
                    <a:pt x="65496" y="308178"/>
                    <a:pt x="63116" y="304606"/>
                    <a:pt x="62322" y="295478"/>
                  </a:cubicBezTo>
                  <a:cubicBezTo>
                    <a:pt x="61528" y="286350"/>
                    <a:pt x="61280" y="271316"/>
                    <a:pt x="62322" y="262140"/>
                  </a:cubicBezTo>
                  <a:cubicBezTo>
                    <a:pt x="63364" y="252964"/>
                    <a:pt x="66195" y="251135"/>
                    <a:pt x="68576" y="240419"/>
                  </a:cubicBezTo>
                  <a:cubicBezTo>
                    <a:pt x="70957" y="229703"/>
                    <a:pt x="76064" y="212085"/>
                    <a:pt x="76609" y="197846"/>
                  </a:cubicBezTo>
                  <a:cubicBezTo>
                    <a:pt x="77154" y="183607"/>
                    <a:pt x="73434" y="168081"/>
                    <a:pt x="71847" y="154984"/>
                  </a:cubicBezTo>
                  <a:cubicBezTo>
                    <a:pt x="70260" y="141887"/>
                    <a:pt x="68275" y="129187"/>
                    <a:pt x="67084" y="119265"/>
                  </a:cubicBezTo>
                  <a:cubicBezTo>
                    <a:pt x="65893" y="109343"/>
                    <a:pt x="62719" y="99422"/>
                    <a:pt x="64703" y="95453"/>
                  </a:cubicBezTo>
                  <a:cubicBezTo>
                    <a:pt x="66687" y="91484"/>
                    <a:pt x="73832" y="89500"/>
                    <a:pt x="78991" y="95453"/>
                  </a:cubicBezTo>
                  <a:cubicBezTo>
                    <a:pt x="84150" y="101406"/>
                    <a:pt x="92087" y="117281"/>
                    <a:pt x="95659" y="131171"/>
                  </a:cubicBezTo>
                  <a:cubicBezTo>
                    <a:pt x="99231" y="145061"/>
                    <a:pt x="100025" y="164112"/>
                    <a:pt x="100422" y="178796"/>
                  </a:cubicBezTo>
                  <a:cubicBezTo>
                    <a:pt x="100819" y="193480"/>
                    <a:pt x="99232" y="205784"/>
                    <a:pt x="98041" y="219278"/>
                  </a:cubicBezTo>
                  <a:cubicBezTo>
                    <a:pt x="96850" y="232772"/>
                    <a:pt x="94072" y="244678"/>
                    <a:pt x="93278" y="259759"/>
                  </a:cubicBezTo>
                  <a:cubicBezTo>
                    <a:pt x="92484" y="274840"/>
                    <a:pt x="93278" y="309765"/>
                    <a:pt x="93278" y="309765"/>
                  </a:cubicBezTo>
                  <a:cubicBezTo>
                    <a:pt x="93278" y="322068"/>
                    <a:pt x="91690" y="326037"/>
                    <a:pt x="93278" y="333578"/>
                  </a:cubicBezTo>
                  <a:cubicBezTo>
                    <a:pt x="94866" y="341119"/>
                    <a:pt x="98834" y="350247"/>
                    <a:pt x="102803" y="355009"/>
                  </a:cubicBezTo>
                  <a:cubicBezTo>
                    <a:pt x="106772" y="359771"/>
                    <a:pt x="110344" y="362550"/>
                    <a:pt x="117091" y="362153"/>
                  </a:cubicBezTo>
                  <a:cubicBezTo>
                    <a:pt x="123838" y="361756"/>
                    <a:pt x="136140" y="359375"/>
                    <a:pt x="143284" y="352628"/>
                  </a:cubicBezTo>
                  <a:cubicBezTo>
                    <a:pt x="150428" y="345881"/>
                    <a:pt x="158366" y="335958"/>
                    <a:pt x="159953" y="321671"/>
                  </a:cubicBezTo>
                  <a:cubicBezTo>
                    <a:pt x="161540" y="307384"/>
                    <a:pt x="152809" y="283572"/>
                    <a:pt x="152809" y="266903"/>
                  </a:cubicBezTo>
                  <a:cubicBezTo>
                    <a:pt x="152809" y="250234"/>
                    <a:pt x="158366" y="237931"/>
                    <a:pt x="159953" y="221659"/>
                  </a:cubicBezTo>
                  <a:cubicBezTo>
                    <a:pt x="161541" y="205387"/>
                    <a:pt x="163128" y="184352"/>
                    <a:pt x="162334" y="169271"/>
                  </a:cubicBezTo>
                  <a:cubicBezTo>
                    <a:pt x="161540" y="154190"/>
                    <a:pt x="157969" y="143077"/>
                    <a:pt x="155191" y="131171"/>
                  </a:cubicBezTo>
                  <a:cubicBezTo>
                    <a:pt x="152413" y="119265"/>
                    <a:pt x="149238" y="110931"/>
                    <a:pt x="145666" y="97834"/>
                  </a:cubicBezTo>
                  <a:cubicBezTo>
                    <a:pt x="142094" y="84737"/>
                    <a:pt x="136934" y="66084"/>
                    <a:pt x="133759" y="52590"/>
                  </a:cubicBezTo>
                  <a:cubicBezTo>
                    <a:pt x="130584" y="39096"/>
                    <a:pt x="126230" y="26095"/>
                    <a:pt x="123055" y="17761"/>
                  </a:cubicBezTo>
                  <a:cubicBezTo>
                    <a:pt x="119880" y="9427"/>
                    <a:pt x="90303" y="-1633"/>
                    <a:pt x="74228" y="203"/>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838" name="任意多边形 592">
              <a:extLst>
                <a:ext uri="{FF2B5EF4-FFF2-40B4-BE49-F238E27FC236}">
                  <a16:creationId xmlns:a16="http://schemas.microsoft.com/office/drawing/2014/main" id="{FA1D6A42-46BF-4FC2-EDA2-600F8A742ABF}"/>
                </a:ext>
              </a:extLst>
            </p:cNvPr>
            <p:cNvSpPr>
              <a:spLocks noChangeAspect="1"/>
            </p:cNvSpPr>
            <p:nvPr/>
          </p:nvSpPr>
          <p:spPr>
            <a:xfrm rot="5400000" flipH="1" flipV="1">
              <a:off x="11043403" y="4135170"/>
              <a:ext cx="112699" cy="252025"/>
            </a:xfrm>
            <a:custGeom>
              <a:avLst/>
              <a:gdLst>
                <a:gd name="connsiteX0" fmla="*/ 74228 w 162545"/>
                <a:gd name="connsiteY0" fmla="*/ 248 h 363358"/>
                <a:gd name="connsiteX1" fmla="*/ 26603 w 162545"/>
                <a:gd name="connsiteY1" fmla="*/ 28823 h 363358"/>
                <a:gd name="connsiteX2" fmla="*/ 9934 w 162545"/>
                <a:gd name="connsiteY2" fmla="*/ 69304 h 363358"/>
                <a:gd name="connsiteX3" fmla="*/ 2791 w 162545"/>
                <a:gd name="connsiteY3" fmla="*/ 102641 h 363358"/>
                <a:gd name="connsiteX4" fmla="*/ 2791 w 162545"/>
                <a:gd name="connsiteY4" fmla="*/ 124073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993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726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9466 w 162545"/>
                <a:gd name="connsiteY17" fmla="*/ 243135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48 h 363358"/>
                <a:gd name="connsiteX1" fmla="*/ 26603 w 162545"/>
                <a:gd name="connsiteY1" fmla="*/ 28823 h 363358"/>
                <a:gd name="connsiteX2" fmla="*/ 7264 w 162545"/>
                <a:gd name="connsiteY2" fmla="*/ 69304 h 363358"/>
                <a:gd name="connsiteX3" fmla="*/ 2791 w 162545"/>
                <a:gd name="connsiteY3" fmla="*/ 102641 h 363358"/>
                <a:gd name="connsiteX4" fmla="*/ 4571 w 162545"/>
                <a:gd name="connsiteY4" fmla="*/ 123182 h 363358"/>
                <a:gd name="connsiteX5" fmla="*/ 9934 w 162545"/>
                <a:gd name="connsiteY5" fmla="*/ 145504 h 363358"/>
                <a:gd name="connsiteX6" fmla="*/ 17078 w 162545"/>
                <a:gd name="connsiteY6" fmla="*/ 183604 h 363358"/>
                <a:gd name="connsiteX7" fmla="*/ 9934 w 162545"/>
                <a:gd name="connsiteY7" fmla="*/ 214560 h 363358"/>
                <a:gd name="connsiteX8" fmla="*/ 409 w 162545"/>
                <a:gd name="connsiteY8" fmla="*/ 264566 h 363358"/>
                <a:gd name="connsiteX9" fmla="*/ 2791 w 162545"/>
                <a:gd name="connsiteY9" fmla="*/ 305048 h 363358"/>
                <a:gd name="connsiteX10" fmla="*/ 12316 w 162545"/>
                <a:gd name="connsiteY10" fmla="*/ 343148 h 363358"/>
                <a:gd name="connsiteX11" fmla="*/ 28984 w 162545"/>
                <a:gd name="connsiteY11" fmla="*/ 362198 h 363358"/>
                <a:gd name="connsiteX12" fmla="*/ 52797 w 162545"/>
                <a:gd name="connsiteY12" fmla="*/ 359816 h 363358"/>
                <a:gd name="connsiteX13" fmla="*/ 71847 w 162545"/>
                <a:gd name="connsiteY13" fmla="*/ 347910 h 363358"/>
                <a:gd name="connsiteX14" fmla="*/ 67084 w 162545"/>
                <a:gd name="connsiteY14" fmla="*/ 316954 h 363358"/>
                <a:gd name="connsiteX15" fmla="*/ 62322 w 162545"/>
                <a:gd name="connsiteY15" fmla="*/ 295523 h 363358"/>
                <a:gd name="connsiteX16" fmla="*/ 62322 w 162545"/>
                <a:gd name="connsiteY16" fmla="*/ 262185 h 363358"/>
                <a:gd name="connsiteX17" fmla="*/ 68576 w 162545"/>
                <a:gd name="connsiteY17" fmla="*/ 240464 h 363358"/>
                <a:gd name="connsiteX18" fmla="*/ 76609 w 162545"/>
                <a:gd name="connsiteY18" fmla="*/ 197891 h 363358"/>
                <a:gd name="connsiteX19" fmla="*/ 71847 w 162545"/>
                <a:gd name="connsiteY19" fmla="*/ 155029 h 363358"/>
                <a:gd name="connsiteX20" fmla="*/ 67084 w 162545"/>
                <a:gd name="connsiteY20" fmla="*/ 119310 h 363358"/>
                <a:gd name="connsiteX21" fmla="*/ 64703 w 162545"/>
                <a:gd name="connsiteY21" fmla="*/ 95498 h 363358"/>
                <a:gd name="connsiteX22" fmla="*/ 78991 w 162545"/>
                <a:gd name="connsiteY22" fmla="*/ 95498 h 363358"/>
                <a:gd name="connsiteX23" fmla="*/ 95659 w 162545"/>
                <a:gd name="connsiteY23" fmla="*/ 131216 h 363358"/>
                <a:gd name="connsiteX24" fmla="*/ 100422 w 162545"/>
                <a:gd name="connsiteY24" fmla="*/ 178841 h 363358"/>
                <a:gd name="connsiteX25" fmla="*/ 98041 w 162545"/>
                <a:gd name="connsiteY25" fmla="*/ 219323 h 363358"/>
                <a:gd name="connsiteX26" fmla="*/ 93278 w 162545"/>
                <a:gd name="connsiteY26" fmla="*/ 259804 h 363358"/>
                <a:gd name="connsiteX27" fmla="*/ 93278 w 162545"/>
                <a:gd name="connsiteY27" fmla="*/ 309810 h 363358"/>
                <a:gd name="connsiteX28" fmla="*/ 93278 w 162545"/>
                <a:gd name="connsiteY28" fmla="*/ 333623 h 363358"/>
                <a:gd name="connsiteX29" fmla="*/ 102803 w 162545"/>
                <a:gd name="connsiteY29" fmla="*/ 355054 h 363358"/>
                <a:gd name="connsiteX30" fmla="*/ 117091 w 162545"/>
                <a:gd name="connsiteY30" fmla="*/ 362198 h 363358"/>
                <a:gd name="connsiteX31" fmla="*/ 143284 w 162545"/>
                <a:gd name="connsiteY31" fmla="*/ 352673 h 363358"/>
                <a:gd name="connsiteX32" fmla="*/ 159953 w 162545"/>
                <a:gd name="connsiteY32" fmla="*/ 321716 h 363358"/>
                <a:gd name="connsiteX33" fmla="*/ 152809 w 162545"/>
                <a:gd name="connsiteY33" fmla="*/ 266948 h 363358"/>
                <a:gd name="connsiteX34" fmla="*/ 159953 w 162545"/>
                <a:gd name="connsiteY34" fmla="*/ 221704 h 363358"/>
                <a:gd name="connsiteX35" fmla="*/ 162334 w 162545"/>
                <a:gd name="connsiteY35" fmla="*/ 169316 h 363358"/>
                <a:gd name="connsiteX36" fmla="*/ 155191 w 162545"/>
                <a:gd name="connsiteY36" fmla="*/ 131216 h 363358"/>
                <a:gd name="connsiteX37" fmla="*/ 145666 w 162545"/>
                <a:gd name="connsiteY37" fmla="*/ 97879 h 363358"/>
                <a:gd name="connsiteX38" fmla="*/ 133759 w 162545"/>
                <a:gd name="connsiteY38" fmla="*/ 52635 h 363358"/>
                <a:gd name="connsiteX39" fmla="*/ 126616 w 162545"/>
                <a:gd name="connsiteY39" fmla="*/ 16916 h 363358"/>
                <a:gd name="connsiteX40" fmla="*/ 74228 w 162545"/>
                <a:gd name="connsiteY40" fmla="*/ 248 h 363358"/>
                <a:gd name="connsiteX0" fmla="*/ 74228 w 162545"/>
                <a:gd name="connsiteY0" fmla="*/ 203 h 363313"/>
                <a:gd name="connsiteX1" fmla="*/ 26603 w 162545"/>
                <a:gd name="connsiteY1" fmla="*/ 28778 h 363313"/>
                <a:gd name="connsiteX2" fmla="*/ 7264 w 162545"/>
                <a:gd name="connsiteY2" fmla="*/ 69259 h 363313"/>
                <a:gd name="connsiteX3" fmla="*/ 2791 w 162545"/>
                <a:gd name="connsiteY3" fmla="*/ 102596 h 363313"/>
                <a:gd name="connsiteX4" fmla="*/ 4571 w 162545"/>
                <a:gd name="connsiteY4" fmla="*/ 123137 h 363313"/>
                <a:gd name="connsiteX5" fmla="*/ 9934 w 162545"/>
                <a:gd name="connsiteY5" fmla="*/ 145459 h 363313"/>
                <a:gd name="connsiteX6" fmla="*/ 17078 w 162545"/>
                <a:gd name="connsiteY6" fmla="*/ 183559 h 363313"/>
                <a:gd name="connsiteX7" fmla="*/ 9934 w 162545"/>
                <a:gd name="connsiteY7" fmla="*/ 214515 h 363313"/>
                <a:gd name="connsiteX8" fmla="*/ 409 w 162545"/>
                <a:gd name="connsiteY8" fmla="*/ 264521 h 363313"/>
                <a:gd name="connsiteX9" fmla="*/ 2791 w 162545"/>
                <a:gd name="connsiteY9" fmla="*/ 305003 h 363313"/>
                <a:gd name="connsiteX10" fmla="*/ 12316 w 162545"/>
                <a:gd name="connsiteY10" fmla="*/ 343103 h 363313"/>
                <a:gd name="connsiteX11" fmla="*/ 28984 w 162545"/>
                <a:gd name="connsiteY11" fmla="*/ 362153 h 363313"/>
                <a:gd name="connsiteX12" fmla="*/ 52797 w 162545"/>
                <a:gd name="connsiteY12" fmla="*/ 359771 h 363313"/>
                <a:gd name="connsiteX13" fmla="*/ 71847 w 162545"/>
                <a:gd name="connsiteY13" fmla="*/ 347865 h 363313"/>
                <a:gd name="connsiteX14" fmla="*/ 67084 w 162545"/>
                <a:gd name="connsiteY14" fmla="*/ 316909 h 363313"/>
                <a:gd name="connsiteX15" fmla="*/ 62322 w 162545"/>
                <a:gd name="connsiteY15" fmla="*/ 295478 h 363313"/>
                <a:gd name="connsiteX16" fmla="*/ 62322 w 162545"/>
                <a:gd name="connsiteY16" fmla="*/ 262140 h 363313"/>
                <a:gd name="connsiteX17" fmla="*/ 68576 w 162545"/>
                <a:gd name="connsiteY17" fmla="*/ 240419 h 363313"/>
                <a:gd name="connsiteX18" fmla="*/ 76609 w 162545"/>
                <a:gd name="connsiteY18" fmla="*/ 197846 h 363313"/>
                <a:gd name="connsiteX19" fmla="*/ 71847 w 162545"/>
                <a:gd name="connsiteY19" fmla="*/ 154984 h 363313"/>
                <a:gd name="connsiteX20" fmla="*/ 67084 w 162545"/>
                <a:gd name="connsiteY20" fmla="*/ 119265 h 363313"/>
                <a:gd name="connsiteX21" fmla="*/ 64703 w 162545"/>
                <a:gd name="connsiteY21" fmla="*/ 95453 h 363313"/>
                <a:gd name="connsiteX22" fmla="*/ 78991 w 162545"/>
                <a:gd name="connsiteY22" fmla="*/ 95453 h 363313"/>
                <a:gd name="connsiteX23" fmla="*/ 95659 w 162545"/>
                <a:gd name="connsiteY23" fmla="*/ 131171 h 363313"/>
                <a:gd name="connsiteX24" fmla="*/ 100422 w 162545"/>
                <a:gd name="connsiteY24" fmla="*/ 178796 h 363313"/>
                <a:gd name="connsiteX25" fmla="*/ 98041 w 162545"/>
                <a:gd name="connsiteY25" fmla="*/ 219278 h 363313"/>
                <a:gd name="connsiteX26" fmla="*/ 93278 w 162545"/>
                <a:gd name="connsiteY26" fmla="*/ 259759 h 363313"/>
                <a:gd name="connsiteX27" fmla="*/ 93278 w 162545"/>
                <a:gd name="connsiteY27" fmla="*/ 309765 h 363313"/>
                <a:gd name="connsiteX28" fmla="*/ 93278 w 162545"/>
                <a:gd name="connsiteY28" fmla="*/ 333578 h 363313"/>
                <a:gd name="connsiteX29" fmla="*/ 102803 w 162545"/>
                <a:gd name="connsiteY29" fmla="*/ 355009 h 363313"/>
                <a:gd name="connsiteX30" fmla="*/ 117091 w 162545"/>
                <a:gd name="connsiteY30" fmla="*/ 362153 h 363313"/>
                <a:gd name="connsiteX31" fmla="*/ 143284 w 162545"/>
                <a:gd name="connsiteY31" fmla="*/ 352628 h 363313"/>
                <a:gd name="connsiteX32" fmla="*/ 159953 w 162545"/>
                <a:gd name="connsiteY32" fmla="*/ 321671 h 363313"/>
                <a:gd name="connsiteX33" fmla="*/ 152809 w 162545"/>
                <a:gd name="connsiteY33" fmla="*/ 266903 h 363313"/>
                <a:gd name="connsiteX34" fmla="*/ 159953 w 162545"/>
                <a:gd name="connsiteY34" fmla="*/ 221659 h 363313"/>
                <a:gd name="connsiteX35" fmla="*/ 162334 w 162545"/>
                <a:gd name="connsiteY35" fmla="*/ 169271 h 363313"/>
                <a:gd name="connsiteX36" fmla="*/ 155191 w 162545"/>
                <a:gd name="connsiteY36" fmla="*/ 131171 h 363313"/>
                <a:gd name="connsiteX37" fmla="*/ 145666 w 162545"/>
                <a:gd name="connsiteY37" fmla="*/ 97834 h 363313"/>
                <a:gd name="connsiteX38" fmla="*/ 133759 w 162545"/>
                <a:gd name="connsiteY38" fmla="*/ 52590 h 363313"/>
                <a:gd name="connsiteX39" fmla="*/ 123055 w 162545"/>
                <a:gd name="connsiteY39" fmla="*/ 17761 h 363313"/>
                <a:gd name="connsiteX40" fmla="*/ 74228 w 162545"/>
                <a:gd name="connsiteY40" fmla="*/ 203 h 363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62545" h="363313">
                  <a:moveTo>
                    <a:pt x="74228" y="203"/>
                  </a:moveTo>
                  <a:cubicBezTo>
                    <a:pt x="58153" y="2039"/>
                    <a:pt x="37764" y="17269"/>
                    <a:pt x="26603" y="28778"/>
                  </a:cubicBezTo>
                  <a:cubicBezTo>
                    <a:pt x="15442" y="40287"/>
                    <a:pt x="11233" y="56956"/>
                    <a:pt x="7264" y="69259"/>
                  </a:cubicBezTo>
                  <a:cubicBezTo>
                    <a:pt x="3295" y="81562"/>
                    <a:pt x="3240" y="93616"/>
                    <a:pt x="2791" y="102596"/>
                  </a:cubicBezTo>
                  <a:cubicBezTo>
                    <a:pt x="2342" y="111576"/>
                    <a:pt x="3381" y="115993"/>
                    <a:pt x="4571" y="123137"/>
                  </a:cubicBezTo>
                  <a:cubicBezTo>
                    <a:pt x="5761" y="130281"/>
                    <a:pt x="7850" y="135389"/>
                    <a:pt x="9934" y="145459"/>
                  </a:cubicBezTo>
                  <a:cubicBezTo>
                    <a:pt x="12019" y="155529"/>
                    <a:pt x="17078" y="172050"/>
                    <a:pt x="17078" y="183559"/>
                  </a:cubicBezTo>
                  <a:cubicBezTo>
                    <a:pt x="17078" y="195068"/>
                    <a:pt x="12712" y="201021"/>
                    <a:pt x="9934" y="214515"/>
                  </a:cubicBezTo>
                  <a:cubicBezTo>
                    <a:pt x="7156" y="228009"/>
                    <a:pt x="1599" y="249440"/>
                    <a:pt x="409" y="264521"/>
                  </a:cubicBezTo>
                  <a:cubicBezTo>
                    <a:pt x="-781" y="279602"/>
                    <a:pt x="806" y="291906"/>
                    <a:pt x="2791" y="305003"/>
                  </a:cubicBezTo>
                  <a:cubicBezTo>
                    <a:pt x="4776" y="318100"/>
                    <a:pt x="7950" y="333578"/>
                    <a:pt x="12316" y="343103"/>
                  </a:cubicBezTo>
                  <a:cubicBezTo>
                    <a:pt x="16681" y="352628"/>
                    <a:pt x="22237" y="359375"/>
                    <a:pt x="28984" y="362153"/>
                  </a:cubicBezTo>
                  <a:cubicBezTo>
                    <a:pt x="35731" y="364931"/>
                    <a:pt x="45653" y="362152"/>
                    <a:pt x="52797" y="359771"/>
                  </a:cubicBezTo>
                  <a:cubicBezTo>
                    <a:pt x="59941" y="357390"/>
                    <a:pt x="69466" y="355009"/>
                    <a:pt x="71847" y="347865"/>
                  </a:cubicBezTo>
                  <a:cubicBezTo>
                    <a:pt x="74228" y="340721"/>
                    <a:pt x="68672" y="325640"/>
                    <a:pt x="67084" y="316909"/>
                  </a:cubicBezTo>
                  <a:cubicBezTo>
                    <a:pt x="65496" y="308178"/>
                    <a:pt x="63116" y="304606"/>
                    <a:pt x="62322" y="295478"/>
                  </a:cubicBezTo>
                  <a:cubicBezTo>
                    <a:pt x="61528" y="286350"/>
                    <a:pt x="61280" y="271316"/>
                    <a:pt x="62322" y="262140"/>
                  </a:cubicBezTo>
                  <a:cubicBezTo>
                    <a:pt x="63364" y="252964"/>
                    <a:pt x="66195" y="251135"/>
                    <a:pt x="68576" y="240419"/>
                  </a:cubicBezTo>
                  <a:cubicBezTo>
                    <a:pt x="70957" y="229703"/>
                    <a:pt x="76064" y="212085"/>
                    <a:pt x="76609" y="197846"/>
                  </a:cubicBezTo>
                  <a:cubicBezTo>
                    <a:pt x="77154" y="183607"/>
                    <a:pt x="73434" y="168081"/>
                    <a:pt x="71847" y="154984"/>
                  </a:cubicBezTo>
                  <a:cubicBezTo>
                    <a:pt x="70260" y="141887"/>
                    <a:pt x="68275" y="129187"/>
                    <a:pt x="67084" y="119265"/>
                  </a:cubicBezTo>
                  <a:cubicBezTo>
                    <a:pt x="65893" y="109343"/>
                    <a:pt x="62719" y="99422"/>
                    <a:pt x="64703" y="95453"/>
                  </a:cubicBezTo>
                  <a:cubicBezTo>
                    <a:pt x="66687" y="91484"/>
                    <a:pt x="73832" y="89500"/>
                    <a:pt x="78991" y="95453"/>
                  </a:cubicBezTo>
                  <a:cubicBezTo>
                    <a:pt x="84150" y="101406"/>
                    <a:pt x="92087" y="117281"/>
                    <a:pt x="95659" y="131171"/>
                  </a:cubicBezTo>
                  <a:cubicBezTo>
                    <a:pt x="99231" y="145061"/>
                    <a:pt x="100025" y="164112"/>
                    <a:pt x="100422" y="178796"/>
                  </a:cubicBezTo>
                  <a:cubicBezTo>
                    <a:pt x="100819" y="193480"/>
                    <a:pt x="99232" y="205784"/>
                    <a:pt x="98041" y="219278"/>
                  </a:cubicBezTo>
                  <a:cubicBezTo>
                    <a:pt x="96850" y="232772"/>
                    <a:pt x="94072" y="244678"/>
                    <a:pt x="93278" y="259759"/>
                  </a:cubicBezTo>
                  <a:cubicBezTo>
                    <a:pt x="92484" y="274840"/>
                    <a:pt x="93278" y="309765"/>
                    <a:pt x="93278" y="309765"/>
                  </a:cubicBezTo>
                  <a:cubicBezTo>
                    <a:pt x="93278" y="322068"/>
                    <a:pt x="91690" y="326037"/>
                    <a:pt x="93278" y="333578"/>
                  </a:cubicBezTo>
                  <a:cubicBezTo>
                    <a:pt x="94866" y="341119"/>
                    <a:pt x="98834" y="350247"/>
                    <a:pt x="102803" y="355009"/>
                  </a:cubicBezTo>
                  <a:cubicBezTo>
                    <a:pt x="106772" y="359771"/>
                    <a:pt x="110344" y="362550"/>
                    <a:pt x="117091" y="362153"/>
                  </a:cubicBezTo>
                  <a:cubicBezTo>
                    <a:pt x="123838" y="361756"/>
                    <a:pt x="136140" y="359375"/>
                    <a:pt x="143284" y="352628"/>
                  </a:cubicBezTo>
                  <a:cubicBezTo>
                    <a:pt x="150428" y="345881"/>
                    <a:pt x="158366" y="335958"/>
                    <a:pt x="159953" y="321671"/>
                  </a:cubicBezTo>
                  <a:cubicBezTo>
                    <a:pt x="161540" y="307384"/>
                    <a:pt x="152809" y="283572"/>
                    <a:pt x="152809" y="266903"/>
                  </a:cubicBezTo>
                  <a:cubicBezTo>
                    <a:pt x="152809" y="250234"/>
                    <a:pt x="158366" y="237931"/>
                    <a:pt x="159953" y="221659"/>
                  </a:cubicBezTo>
                  <a:cubicBezTo>
                    <a:pt x="161541" y="205387"/>
                    <a:pt x="163128" y="184352"/>
                    <a:pt x="162334" y="169271"/>
                  </a:cubicBezTo>
                  <a:cubicBezTo>
                    <a:pt x="161540" y="154190"/>
                    <a:pt x="157969" y="143077"/>
                    <a:pt x="155191" y="131171"/>
                  </a:cubicBezTo>
                  <a:cubicBezTo>
                    <a:pt x="152413" y="119265"/>
                    <a:pt x="149238" y="110931"/>
                    <a:pt x="145666" y="97834"/>
                  </a:cubicBezTo>
                  <a:cubicBezTo>
                    <a:pt x="142094" y="84737"/>
                    <a:pt x="136934" y="66084"/>
                    <a:pt x="133759" y="52590"/>
                  </a:cubicBezTo>
                  <a:cubicBezTo>
                    <a:pt x="130584" y="39096"/>
                    <a:pt x="126230" y="26095"/>
                    <a:pt x="123055" y="17761"/>
                  </a:cubicBezTo>
                  <a:cubicBezTo>
                    <a:pt x="119880" y="9427"/>
                    <a:pt x="90303" y="-1633"/>
                    <a:pt x="74228" y="203"/>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839" name="椭圆 284838">
              <a:extLst>
                <a:ext uri="{FF2B5EF4-FFF2-40B4-BE49-F238E27FC236}">
                  <a16:creationId xmlns:a16="http://schemas.microsoft.com/office/drawing/2014/main" id="{7755AD44-1F9E-0079-CA9B-224B88F79E66}"/>
                </a:ext>
              </a:extLst>
            </p:cNvPr>
            <p:cNvSpPr/>
            <p:nvPr/>
          </p:nvSpPr>
          <p:spPr>
            <a:xfrm rot="5400000">
              <a:off x="10871424" y="3850138"/>
              <a:ext cx="112698" cy="95104"/>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840" name="椭圆 284839">
              <a:extLst>
                <a:ext uri="{FF2B5EF4-FFF2-40B4-BE49-F238E27FC236}">
                  <a16:creationId xmlns:a16="http://schemas.microsoft.com/office/drawing/2014/main" id="{F85F5F15-1E25-0AAC-4A30-467EB97CE7BE}"/>
                </a:ext>
              </a:extLst>
            </p:cNvPr>
            <p:cNvSpPr/>
            <p:nvPr/>
          </p:nvSpPr>
          <p:spPr>
            <a:xfrm rot="5400000">
              <a:off x="10871423" y="3969186"/>
              <a:ext cx="112699" cy="95104"/>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841" name="椭圆 284840">
              <a:extLst>
                <a:ext uri="{FF2B5EF4-FFF2-40B4-BE49-F238E27FC236}">
                  <a16:creationId xmlns:a16="http://schemas.microsoft.com/office/drawing/2014/main" id="{64498681-56D5-53E7-6CDC-82BD35C62CCC}"/>
                </a:ext>
              </a:extLst>
            </p:cNvPr>
            <p:cNvSpPr/>
            <p:nvPr/>
          </p:nvSpPr>
          <p:spPr>
            <a:xfrm rot="5400000">
              <a:off x="10872217" y="4092202"/>
              <a:ext cx="111111" cy="95104"/>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sp>
          <p:nvSpPr>
            <p:cNvPr id="284842" name="椭圆 284841">
              <a:extLst>
                <a:ext uri="{FF2B5EF4-FFF2-40B4-BE49-F238E27FC236}">
                  <a16:creationId xmlns:a16="http://schemas.microsoft.com/office/drawing/2014/main" id="{B21B29A5-0EF3-71F3-3EEC-6910D002B758}"/>
                </a:ext>
              </a:extLst>
            </p:cNvPr>
            <p:cNvSpPr/>
            <p:nvPr/>
          </p:nvSpPr>
          <p:spPr>
            <a:xfrm rot="5400000">
              <a:off x="10871425" y="4212041"/>
              <a:ext cx="111111" cy="935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p>
          </p:txBody>
        </p:sp>
      </p:grpSp>
      <p:sp>
        <p:nvSpPr>
          <p:cNvPr id="244738" name="Rectangle 2"/>
          <p:cNvSpPr>
            <a:spLocks noChangeArrowheads="1"/>
          </p:cNvSpPr>
          <p:nvPr/>
        </p:nvSpPr>
        <p:spPr bwMode="auto">
          <a:xfrm>
            <a:off x="1055440" y="548680"/>
            <a:ext cx="345638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kumimoji="1" lang="zh-CN" altLang="en-US" sz="28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二、氨基酸的吸收</a:t>
            </a:r>
          </a:p>
        </p:txBody>
      </p:sp>
      <p:cxnSp>
        <p:nvCxnSpPr>
          <p:cNvPr id="13" name="直接连接符 12"/>
          <p:cNvCxnSpPr/>
          <p:nvPr/>
        </p:nvCxnSpPr>
        <p:spPr>
          <a:xfrm>
            <a:off x="1077913" y="1125538"/>
            <a:ext cx="3600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Text Box 17">
            <a:extLst>
              <a:ext uri="{FF2B5EF4-FFF2-40B4-BE49-F238E27FC236}">
                <a16:creationId xmlns:a16="http://schemas.microsoft.com/office/drawing/2014/main" id="{0DAA8E70-CEB8-FF8A-6F50-1E8C155A0D79}"/>
              </a:ext>
            </a:extLst>
          </p:cNvPr>
          <p:cNvSpPr txBox="1">
            <a:spLocks noChangeArrowheads="1"/>
          </p:cNvSpPr>
          <p:nvPr/>
        </p:nvSpPr>
        <p:spPr bwMode="auto">
          <a:xfrm>
            <a:off x="5519936" y="1280396"/>
            <a:ext cx="1577676" cy="1932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defRPr>
            </a:lvl1pPr>
            <a:lvl2pPr marL="742950" indent="-285750">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defRPr>
            </a:lvl2pPr>
            <a:lvl3pPr marL="1143000" indent="-22860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3pPr>
            <a:lvl4pPr marL="1600200" indent="-22860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4pPr>
            <a:lvl5pPr marL="2057400" indent="-22860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5pPr>
            <a:lvl6pPr marL="25146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6pPr>
            <a:lvl7pPr marL="29718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7pPr>
            <a:lvl8pPr marL="34290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8pPr>
            <a:lvl9pPr marL="38862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9pPr>
          </a:lstStyle>
          <a:p>
            <a:pPr eaLnBrk="1" hangingPunct="1">
              <a:lnSpc>
                <a:spcPts val="1300"/>
              </a:lnSpc>
              <a:spcBef>
                <a:spcPct val="0"/>
              </a:spcBef>
              <a:buClrTx/>
              <a:buSzTx/>
              <a:buFont typeface="Wingdings" panose="05000000000000000000" pitchFamily="2" charset="2"/>
              <a:buNone/>
            </a:pPr>
            <a:r>
              <a:rPr lang="en-US" altLang="zh-CN" sz="1600" dirty="0">
                <a:solidFill>
                  <a:srgbClr val="00000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COOH</a:t>
            </a:r>
          </a:p>
          <a:p>
            <a:pPr eaLnBrk="1" hangingPunct="1">
              <a:lnSpc>
                <a:spcPts val="1300"/>
              </a:lnSpc>
              <a:spcBef>
                <a:spcPct val="0"/>
              </a:spcBef>
              <a:buClrTx/>
              <a:buSzTx/>
              <a:buFont typeface="Wingdings" panose="05000000000000000000" pitchFamily="2" charset="2"/>
              <a:buNone/>
            </a:pPr>
            <a:r>
              <a:rPr lang="zh-CN" altLang="en-US" sz="1600" dirty="0">
                <a:solidFill>
                  <a:srgbClr val="00000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 </a:t>
            </a:r>
            <a:r>
              <a:rPr lang="he-IL" altLang="zh-CN" sz="1600" dirty="0">
                <a:solidFill>
                  <a:srgbClr val="00000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cs typeface="Times New Roman" panose="02020603050405020304" pitchFamily="18" charset="0"/>
              </a:rPr>
              <a:t>׀</a:t>
            </a:r>
            <a:r>
              <a:rPr kumimoji="0" lang="en-US" altLang="zh-CN" sz="1600" dirty="0">
                <a:solidFill>
                  <a:srgbClr val="00000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       </a:t>
            </a:r>
          </a:p>
          <a:p>
            <a:pPr eaLnBrk="1" hangingPunct="1">
              <a:lnSpc>
                <a:spcPts val="1300"/>
              </a:lnSpc>
              <a:spcBef>
                <a:spcPct val="0"/>
              </a:spcBef>
              <a:buClrTx/>
              <a:buSzTx/>
              <a:buFont typeface="Wingdings" panose="05000000000000000000" pitchFamily="2" charset="2"/>
              <a:buNone/>
            </a:pPr>
            <a:r>
              <a:rPr kumimoji="0" lang="en-US" altLang="zh-CN" sz="1600" dirty="0">
                <a:solidFill>
                  <a:srgbClr val="00000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CH</a:t>
            </a:r>
            <a:r>
              <a:rPr kumimoji="0" lang="en-US" altLang="zh-CN" sz="1600" dirty="0">
                <a:solidFill>
                  <a:srgbClr val="00000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cs typeface="Arial" panose="020B0604020202020204" pitchFamily="34" charset="0"/>
              </a:rPr>
              <a:t>‒N</a:t>
            </a:r>
            <a:r>
              <a:rPr kumimoji="0" lang="en-US" altLang="zh-CN" sz="1600" dirty="0">
                <a:solidFill>
                  <a:srgbClr val="00000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H</a:t>
            </a:r>
            <a:r>
              <a:rPr kumimoji="0" lang="en-US" altLang="zh-CN" sz="1600" baseline="-25000" dirty="0">
                <a:solidFill>
                  <a:srgbClr val="00000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2</a:t>
            </a:r>
          </a:p>
          <a:p>
            <a:pPr eaLnBrk="1" hangingPunct="1">
              <a:lnSpc>
                <a:spcPts val="1300"/>
              </a:lnSpc>
              <a:spcBef>
                <a:spcPct val="0"/>
              </a:spcBef>
              <a:buClrTx/>
              <a:buSzTx/>
              <a:buFont typeface="Wingdings" panose="05000000000000000000" pitchFamily="2" charset="2"/>
              <a:buNone/>
            </a:pPr>
            <a:r>
              <a:rPr lang="zh-CN" altLang="en-US" sz="1600" dirty="0">
                <a:solidFill>
                  <a:srgbClr val="00000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 </a:t>
            </a:r>
            <a:r>
              <a:rPr lang="he-IL" altLang="zh-CN" sz="1600" dirty="0">
                <a:solidFill>
                  <a:srgbClr val="00000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cs typeface="Times New Roman" panose="02020603050405020304" pitchFamily="18" charset="0"/>
              </a:rPr>
              <a:t>׀</a:t>
            </a:r>
            <a:endParaRPr kumimoji="0" lang="en-US" altLang="zh-CN" sz="1600" dirty="0">
              <a:solidFill>
                <a:srgbClr val="00000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endParaRPr>
          </a:p>
          <a:p>
            <a:pPr eaLnBrk="1" hangingPunct="1">
              <a:lnSpc>
                <a:spcPts val="1300"/>
              </a:lnSpc>
              <a:spcBef>
                <a:spcPct val="0"/>
              </a:spcBef>
              <a:buClrTx/>
              <a:buSzTx/>
              <a:buNone/>
            </a:pPr>
            <a:r>
              <a:rPr kumimoji="0" lang="en-US" altLang="zh-CN" sz="1600" dirty="0">
                <a:solidFill>
                  <a:srgbClr val="00000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CH</a:t>
            </a:r>
            <a:r>
              <a:rPr kumimoji="0" lang="en-US" altLang="zh-CN" sz="1600" baseline="-25000" dirty="0">
                <a:solidFill>
                  <a:srgbClr val="00000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2</a:t>
            </a:r>
          </a:p>
          <a:p>
            <a:pPr eaLnBrk="1" hangingPunct="1">
              <a:lnSpc>
                <a:spcPts val="1300"/>
              </a:lnSpc>
              <a:spcBef>
                <a:spcPct val="0"/>
              </a:spcBef>
              <a:buClrTx/>
              <a:buSzTx/>
              <a:buFont typeface="Wingdings" panose="05000000000000000000" pitchFamily="2" charset="2"/>
              <a:buNone/>
            </a:pPr>
            <a:r>
              <a:rPr lang="zh-CN" altLang="en-US" sz="1600" dirty="0">
                <a:solidFill>
                  <a:srgbClr val="00000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 </a:t>
            </a:r>
            <a:r>
              <a:rPr lang="he-IL" altLang="zh-CN" sz="1600" dirty="0">
                <a:solidFill>
                  <a:srgbClr val="00000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cs typeface="Times New Roman" panose="02020603050405020304" pitchFamily="18" charset="0"/>
              </a:rPr>
              <a:t>׀</a:t>
            </a:r>
            <a:endParaRPr kumimoji="0" lang="en-US" altLang="zh-CN" sz="1600" dirty="0">
              <a:solidFill>
                <a:srgbClr val="00000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endParaRPr>
          </a:p>
          <a:p>
            <a:pPr eaLnBrk="1" hangingPunct="1">
              <a:lnSpc>
                <a:spcPts val="1300"/>
              </a:lnSpc>
              <a:spcBef>
                <a:spcPct val="0"/>
              </a:spcBef>
              <a:buClrTx/>
              <a:buSzTx/>
              <a:buNone/>
            </a:pPr>
            <a:r>
              <a:rPr kumimoji="0" lang="en-US" altLang="zh-CN" sz="1600" dirty="0">
                <a:solidFill>
                  <a:srgbClr val="00000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CH</a:t>
            </a:r>
            <a:r>
              <a:rPr kumimoji="0" lang="en-US" altLang="zh-CN" sz="1600" baseline="-25000" dirty="0">
                <a:solidFill>
                  <a:srgbClr val="00000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2</a:t>
            </a:r>
            <a:r>
              <a:rPr kumimoji="0" lang="en-US" altLang="zh-CN" sz="1600" dirty="0">
                <a:solidFill>
                  <a:srgbClr val="00000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         COOH</a:t>
            </a:r>
          </a:p>
          <a:p>
            <a:pPr eaLnBrk="1" hangingPunct="1">
              <a:lnSpc>
                <a:spcPts val="1300"/>
              </a:lnSpc>
              <a:spcBef>
                <a:spcPct val="0"/>
              </a:spcBef>
              <a:buClrTx/>
              <a:buSzTx/>
              <a:buFont typeface="Wingdings" panose="05000000000000000000" pitchFamily="2" charset="2"/>
              <a:buNone/>
            </a:pPr>
            <a:r>
              <a:rPr lang="zh-CN" altLang="en-US" sz="1600" dirty="0">
                <a:solidFill>
                  <a:srgbClr val="00000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 </a:t>
            </a:r>
            <a:r>
              <a:rPr lang="he-IL" altLang="zh-CN" sz="1600" dirty="0">
                <a:solidFill>
                  <a:srgbClr val="00000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cs typeface="Times New Roman" panose="02020603050405020304" pitchFamily="18" charset="0"/>
              </a:rPr>
              <a:t>׀</a:t>
            </a:r>
            <a:r>
              <a:rPr lang="en-US" altLang="zh-CN" sz="1600" dirty="0">
                <a:solidFill>
                  <a:srgbClr val="00000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cs typeface="Times New Roman" panose="02020603050405020304" pitchFamily="18" charset="0"/>
              </a:rPr>
              <a:t>               </a:t>
            </a:r>
            <a:r>
              <a:rPr lang="he-IL" altLang="zh-CN" sz="1600" dirty="0">
                <a:solidFill>
                  <a:srgbClr val="00000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cs typeface="Times New Roman" panose="02020603050405020304" pitchFamily="18" charset="0"/>
              </a:rPr>
              <a:t>׀</a:t>
            </a:r>
            <a:endParaRPr kumimoji="0" lang="en-US" altLang="zh-CN" sz="1600" dirty="0">
              <a:solidFill>
                <a:srgbClr val="00000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endParaRPr>
          </a:p>
          <a:p>
            <a:pPr eaLnBrk="1" hangingPunct="1">
              <a:lnSpc>
                <a:spcPts val="1300"/>
              </a:lnSpc>
              <a:spcBef>
                <a:spcPct val="0"/>
              </a:spcBef>
              <a:buClrTx/>
              <a:buSzTx/>
              <a:buFont typeface="Wingdings" panose="05000000000000000000" pitchFamily="2" charset="2"/>
              <a:buNone/>
            </a:pPr>
            <a:r>
              <a:rPr kumimoji="0" lang="en-US" altLang="zh-CN" sz="1600" dirty="0">
                <a:solidFill>
                  <a:srgbClr val="00000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C</a:t>
            </a:r>
            <a:r>
              <a:rPr kumimoji="0" lang="en-US" altLang="zh-CN" sz="1600" dirty="0">
                <a:solidFill>
                  <a:srgbClr val="00000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cs typeface="Arial" panose="020B0604020202020204" pitchFamily="34" charset="0"/>
              </a:rPr>
              <a:t>‒‒‒N</a:t>
            </a:r>
            <a:r>
              <a:rPr kumimoji="0" lang="en-US" altLang="zh-CN" sz="1600" dirty="0">
                <a:solidFill>
                  <a:srgbClr val="00000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H</a:t>
            </a:r>
            <a:r>
              <a:rPr kumimoji="0" lang="en-US" altLang="zh-CN" sz="1600" dirty="0">
                <a:solidFill>
                  <a:srgbClr val="00000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cs typeface="Arial" panose="020B0604020202020204" pitchFamily="34" charset="0"/>
              </a:rPr>
              <a:t>‒CH</a:t>
            </a:r>
            <a:endParaRPr kumimoji="0" lang="en-US" altLang="zh-CN" sz="1600" dirty="0">
              <a:solidFill>
                <a:srgbClr val="00000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endParaRPr>
          </a:p>
          <a:p>
            <a:pPr eaLnBrk="1" hangingPunct="1">
              <a:lnSpc>
                <a:spcPts val="1300"/>
              </a:lnSpc>
              <a:spcBef>
                <a:spcPct val="0"/>
              </a:spcBef>
              <a:buClrTx/>
              <a:buSzTx/>
              <a:buFont typeface="Wingdings" panose="05000000000000000000" pitchFamily="2" charset="2"/>
              <a:buNone/>
            </a:pPr>
            <a:r>
              <a:rPr lang="en-US" altLang="zh-CN" sz="1600" dirty="0">
                <a:solidFill>
                  <a:srgbClr val="00000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 ‖               </a:t>
            </a:r>
            <a:r>
              <a:rPr lang="he-IL" altLang="zh-CN" sz="1600" dirty="0">
                <a:solidFill>
                  <a:srgbClr val="00000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cs typeface="Times New Roman" panose="02020603050405020304" pitchFamily="18" charset="0"/>
              </a:rPr>
              <a:t>׀</a:t>
            </a:r>
            <a:r>
              <a:rPr lang="en-US" altLang="zh-CN" sz="1600" dirty="0">
                <a:solidFill>
                  <a:srgbClr val="00000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cs typeface="Times New Roman" panose="02020603050405020304" pitchFamily="18" charset="0"/>
              </a:rPr>
              <a:t> </a:t>
            </a:r>
            <a:endParaRPr lang="en-US" altLang="zh-CN" sz="1600" dirty="0">
              <a:solidFill>
                <a:srgbClr val="00000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endParaRPr>
          </a:p>
          <a:p>
            <a:pPr eaLnBrk="1" hangingPunct="1">
              <a:lnSpc>
                <a:spcPts val="1300"/>
              </a:lnSpc>
              <a:spcBef>
                <a:spcPct val="0"/>
              </a:spcBef>
              <a:buClrTx/>
              <a:buSzTx/>
              <a:buFont typeface="Wingdings" panose="05000000000000000000" pitchFamily="2" charset="2"/>
              <a:buNone/>
            </a:pPr>
            <a:r>
              <a:rPr kumimoji="0" lang="en-US" altLang="zh-CN" sz="1600" dirty="0">
                <a:solidFill>
                  <a:srgbClr val="00000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O              R</a:t>
            </a:r>
          </a:p>
        </p:txBody>
      </p:sp>
      <p:sp>
        <p:nvSpPr>
          <p:cNvPr id="5" name="Text Box 17">
            <a:extLst>
              <a:ext uri="{FF2B5EF4-FFF2-40B4-BE49-F238E27FC236}">
                <a16:creationId xmlns:a16="http://schemas.microsoft.com/office/drawing/2014/main" id="{0D2041CC-EB6B-DB51-5AAE-F206CCB5AC32}"/>
              </a:ext>
            </a:extLst>
          </p:cNvPr>
          <p:cNvSpPr txBox="1">
            <a:spLocks noChangeArrowheads="1"/>
          </p:cNvSpPr>
          <p:nvPr/>
        </p:nvSpPr>
        <p:spPr bwMode="auto">
          <a:xfrm>
            <a:off x="6384032" y="1548081"/>
            <a:ext cx="10081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defRPr>
            </a:lvl1pPr>
            <a:lvl2pPr marL="742950" indent="-285750">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defRPr>
            </a:lvl2pPr>
            <a:lvl3pPr marL="1143000" indent="-22860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3pPr>
            <a:lvl4pPr marL="1600200" indent="-22860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4pPr>
            <a:lvl5pPr marL="2057400" indent="-22860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5pPr>
            <a:lvl6pPr marL="25146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6pPr>
            <a:lvl7pPr marL="29718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7pPr>
            <a:lvl8pPr marL="34290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8pPr>
            <a:lvl9pPr marL="38862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9pPr>
          </a:lstStyle>
          <a:p>
            <a:pPr>
              <a:lnSpc>
                <a:spcPct val="100000"/>
              </a:lnSpc>
              <a:spcBef>
                <a:spcPct val="0"/>
              </a:spcBef>
              <a:buClrTx/>
              <a:buSzTx/>
              <a:buNone/>
            </a:pPr>
            <a:r>
              <a:rPr lang="el-GR" altLang="zh-CN" sz="1600" dirty="0">
                <a:solidFill>
                  <a:srgbClr val="00000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γ</a:t>
            </a:r>
            <a:r>
              <a:rPr lang="en-US" altLang="zh-CN" sz="1600" dirty="0">
                <a:solidFill>
                  <a:srgbClr val="00000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a:t>
            </a:r>
            <a:r>
              <a:rPr lang="zh-CN" altLang="en-US" sz="1600" dirty="0">
                <a:solidFill>
                  <a:srgbClr val="00000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谷氨酰氨基酸</a:t>
            </a:r>
            <a:endParaRPr kumimoji="0" lang="en-US" altLang="zh-CN" sz="1600" dirty="0">
              <a:solidFill>
                <a:srgbClr val="00000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endParaRPr>
          </a:p>
        </p:txBody>
      </p:sp>
      <p:sp>
        <p:nvSpPr>
          <p:cNvPr id="6" name="矩形 5">
            <a:extLst>
              <a:ext uri="{FF2B5EF4-FFF2-40B4-BE49-F238E27FC236}">
                <a16:creationId xmlns:a16="http://schemas.microsoft.com/office/drawing/2014/main" id="{B3DBD456-1A52-E663-D77F-3A0F52F1DC29}"/>
              </a:ext>
            </a:extLst>
          </p:cNvPr>
          <p:cNvSpPr/>
          <p:nvPr/>
        </p:nvSpPr>
        <p:spPr>
          <a:xfrm>
            <a:off x="5985192" y="2276872"/>
            <a:ext cx="1044000" cy="864000"/>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 Box 17">
            <a:extLst>
              <a:ext uri="{FF2B5EF4-FFF2-40B4-BE49-F238E27FC236}">
                <a16:creationId xmlns:a16="http://schemas.microsoft.com/office/drawing/2014/main" id="{CCEA3B3E-DD2B-96B9-7225-B12EED19F03F}"/>
              </a:ext>
            </a:extLst>
          </p:cNvPr>
          <p:cNvSpPr txBox="1">
            <a:spLocks noChangeArrowheads="1"/>
          </p:cNvSpPr>
          <p:nvPr/>
        </p:nvSpPr>
        <p:spPr bwMode="auto">
          <a:xfrm>
            <a:off x="8183353" y="1340768"/>
            <a:ext cx="1225015" cy="93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defRPr>
            </a:lvl1pPr>
            <a:lvl2pPr marL="742950" indent="-285750">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defRPr>
            </a:lvl2pPr>
            <a:lvl3pPr marL="1143000" indent="-22860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3pPr>
            <a:lvl4pPr marL="1600200" indent="-22860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4pPr>
            <a:lvl5pPr marL="2057400" indent="-22860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5pPr>
            <a:lvl6pPr marL="25146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6pPr>
            <a:lvl7pPr marL="29718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7pPr>
            <a:lvl8pPr marL="34290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8pPr>
            <a:lvl9pPr marL="38862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9pPr>
          </a:lstStyle>
          <a:p>
            <a:pPr eaLnBrk="1" hangingPunct="1">
              <a:lnSpc>
                <a:spcPts val="1300"/>
              </a:lnSpc>
              <a:spcBef>
                <a:spcPct val="0"/>
              </a:spcBef>
              <a:buClrTx/>
              <a:buSzTx/>
              <a:buFont typeface="Wingdings" panose="05000000000000000000" pitchFamily="2" charset="2"/>
              <a:buNone/>
            </a:pPr>
            <a:r>
              <a:rPr lang="en-US" altLang="zh-CN" sz="1600" dirty="0">
                <a:solidFill>
                  <a:srgbClr val="00000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         </a:t>
            </a:r>
            <a:r>
              <a:rPr kumimoji="0" lang="en-US" altLang="zh-CN" sz="1600" dirty="0">
                <a:solidFill>
                  <a:srgbClr val="00000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COOH</a:t>
            </a:r>
          </a:p>
          <a:p>
            <a:pPr eaLnBrk="1" hangingPunct="1">
              <a:lnSpc>
                <a:spcPts val="1300"/>
              </a:lnSpc>
              <a:spcBef>
                <a:spcPct val="0"/>
              </a:spcBef>
              <a:buClrTx/>
              <a:buSzTx/>
              <a:buFont typeface="Wingdings" panose="05000000000000000000" pitchFamily="2" charset="2"/>
              <a:buNone/>
            </a:pPr>
            <a:r>
              <a:rPr lang="en-US" altLang="zh-CN" sz="1600" dirty="0">
                <a:solidFill>
                  <a:srgbClr val="00000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cs typeface="Times New Roman" panose="02020603050405020304" pitchFamily="18" charset="0"/>
              </a:rPr>
              <a:t>          </a:t>
            </a:r>
            <a:r>
              <a:rPr lang="he-IL" altLang="zh-CN" sz="1600" dirty="0">
                <a:solidFill>
                  <a:srgbClr val="00000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cs typeface="Times New Roman" panose="02020603050405020304" pitchFamily="18" charset="0"/>
              </a:rPr>
              <a:t>׀</a:t>
            </a:r>
            <a:endParaRPr kumimoji="0" lang="en-US" altLang="zh-CN" sz="1600" dirty="0">
              <a:solidFill>
                <a:srgbClr val="00000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endParaRPr>
          </a:p>
          <a:p>
            <a:pPr>
              <a:lnSpc>
                <a:spcPts val="1300"/>
              </a:lnSpc>
              <a:spcBef>
                <a:spcPct val="0"/>
              </a:spcBef>
              <a:buClrTx/>
              <a:buSzTx/>
              <a:buNone/>
            </a:pPr>
            <a:r>
              <a:rPr kumimoji="0" lang="en-US" altLang="zh-CN" sz="1600" dirty="0">
                <a:solidFill>
                  <a:srgbClr val="00000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H</a:t>
            </a:r>
            <a:r>
              <a:rPr kumimoji="0" lang="en-US" altLang="zh-CN" sz="1600" baseline="-25000" dirty="0">
                <a:solidFill>
                  <a:srgbClr val="00000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2</a:t>
            </a:r>
            <a:r>
              <a:rPr lang="en-US" altLang="zh-CN" sz="1600" dirty="0">
                <a:solidFill>
                  <a:srgbClr val="00000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cs typeface="Arial" panose="020B0604020202020204" pitchFamily="34" charset="0"/>
              </a:rPr>
              <a:t>N‒</a:t>
            </a:r>
            <a:r>
              <a:rPr kumimoji="0" lang="en-US" altLang="zh-CN" sz="1600" dirty="0">
                <a:solidFill>
                  <a:srgbClr val="00000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cs typeface="Arial" panose="020B0604020202020204" pitchFamily="34" charset="0"/>
              </a:rPr>
              <a:t>CH</a:t>
            </a:r>
            <a:endParaRPr kumimoji="0" lang="en-US" altLang="zh-CN" sz="1600" dirty="0">
              <a:solidFill>
                <a:srgbClr val="00000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endParaRPr>
          </a:p>
          <a:p>
            <a:pPr eaLnBrk="1" hangingPunct="1">
              <a:lnSpc>
                <a:spcPts val="1300"/>
              </a:lnSpc>
              <a:spcBef>
                <a:spcPct val="0"/>
              </a:spcBef>
              <a:buClrTx/>
              <a:buSzTx/>
              <a:buFont typeface="Wingdings" panose="05000000000000000000" pitchFamily="2" charset="2"/>
              <a:buNone/>
            </a:pPr>
            <a:r>
              <a:rPr lang="en-US" altLang="zh-CN" sz="1600" dirty="0">
                <a:solidFill>
                  <a:srgbClr val="00000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          </a:t>
            </a:r>
            <a:r>
              <a:rPr lang="he-IL" altLang="zh-CN" sz="1600" dirty="0">
                <a:solidFill>
                  <a:srgbClr val="00000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cs typeface="Times New Roman" panose="02020603050405020304" pitchFamily="18" charset="0"/>
              </a:rPr>
              <a:t>׀</a:t>
            </a:r>
            <a:r>
              <a:rPr lang="en-US" altLang="zh-CN" sz="1600" dirty="0">
                <a:solidFill>
                  <a:srgbClr val="00000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cs typeface="Times New Roman" panose="02020603050405020304" pitchFamily="18" charset="0"/>
              </a:rPr>
              <a:t> </a:t>
            </a:r>
            <a:endParaRPr lang="en-US" altLang="zh-CN" sz="1600" dirty="0">
              <a:solidFill>
                <a:srgbClr val="00000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endParaRPr>
          </a:p>
          <a:p>
            <a:pPr eaLnBrk="1" hangingPunct="1">
              <a:lnSpc>
                <a:spcPts val="1300"/>
              </a:lnSpc>
              <a:spcBef>
                <a:spcPct val="0"/>
              </a:spcBef>
              <a:buClrTx/>
              <a:buSzTx/>
              <a:buFont typeface="Wingdings" panose="05000000000000000000" pitchFamily="2" charset="2"/>
              <a:buNone/>
            </a:pPr>
            <a:r>
              <a:rPr kumimoji="0" lang="en-US" altLang="zh-CN" sz="1600" dirty="0">
                <a:solidFill>
                  <a:srgbClr val="00000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         R</a:t>
            </a:r>
          </a:p>
        </p:txBody>
      </p:sp>
      <p:sp>
        <p:nvSpPr>
          <p:cNvPr id="8" name="Text Box 17">
            <a:extLst>
              <a:ext uri="{FF2B5EF4-FFF2-40B4-BE49-F238E27FC236}">
                <a16:creationId xmlns:a16="http://schemas.microsoft.com/office/drawing/2014/main" id="{74032BDB-4610-BCD6-FB7D-80F8D17E27E3}"/>
              </a:ext>
            </a:extLst>
          </p:cNvPr>
          <p:cNvSpPr txBox="1">
            <a:spLocks noChangeArrowheads="1"/>
          </p:cNvSpPr>
          <p:nvPr/>
        </p:nvSpPr>
        <p:spPr bwMode="auto">
          <a:xfrm>
            <a:off x="8422789" y="2321860"/>
            <a:ext cx="86409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defRPr>
            </a:lvl1pPr>
            <a:lvl2pPr marL="742950" indent="-285750">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defRPr>
            </a:lvl2pPr>
            <a:lvl3pPr marL="1143000" indent="-22860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3pPr>
            <a:lvl4pPr marL="1600200" indent="-22860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4pPr>
            <a:lvl5pPr marL="2057400" indent="-22860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5pPr>
            <a:lvl6pPr marL="25146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6pPr>
            <a:lvl7pPr marL="29718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7pPr>
            <a:lvl8pPr marL="34290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8pPr>
            <a:lvl9pPr marL="38862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9pPr>
          </a:lstStyle>
          <a:p>
            <a:pPr>
              <a:lnSpc>
                <a:spcPct val="100000"/>
              </a:lnSpc>
              <a:spcBef>
                <a:spcPct val="0"/>
              </a:spcBef>
              <a:buClrTx/>
              <a:buSzTx/>
              <a:buNone/>
            </a:pPr>
            <a:r>
              <a:rPr lang="zh-CN" altLang="en-US" sz="1600" dirty="0">
                <a:solidFill>
                  <a:srgbClr val="00000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氨基酸</a:t>
            </a:r>
            <a:endParaRPr kumimoji="0" lang="en-US" altLang="zh-CN" sz="1600" dirty="0">
              <a:solidFill>
                <a:srgbClr val="00000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endParaRPr>
          </a:p>
        </p:txBody>
      </p:sp>
      <p:sp>
        <p:nvSpPr>
          <p:cNvPr id="9" name="Text Box 17">
            <a:extLst>
              <a:ext uri="{FF2B5EF4-FFF2-40B4-BE49-F238E27FC236}">
                <a16:creationId xmlns:a16="http://schemas.microsoft.com/office/drawing/2014/main" id="{4F6BB1C8-5FA3-2442-77CB-DF8FE8B344C9}"/>
              </a:ext>
            </a:extLst>
          </p:cNvPr>
          <p:cNvSpPr txBox="1">
            <a:spLocks noChangeArrowheads="1"/>
          </p:cNvSpPr>
          <p:nvPr/>
        </p:nvSpPr>
        <p:spPr bwMode="auto">
          <a:xfrm>
            <a:off x="2063552" y="2928741"/>
            <a:ext cx="1225015" cy="93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defRPr>
            </a:lvl1pPr>
            <a:lvl2pPr marL="742950" indent="-285750">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defRPr>
            </a:lvl2pPr>
            <a:lvl3pPr marL="1143000" indent="-22860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3pPr>
            <a:lvl4pPr marL="1600200" indent="-22860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4pPr>
            <a:lvl5pPr marL="2057400" indent="-22860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5pPr>
            <a:lvl6pPr marL="25146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6pPr>
            <a:lvl7pPr marL="29718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7pPr>
            <a:lvl8pPr marL="34290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8pPr>
            <a:lvl9pPr marL="38862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9pPr>
          </a:lstStyle>
          <a:p>
            <a:pPr eaLnBrk="1" hangingPunct="1">
              <a:lnSpc>
                <a:spcPts val="1300"/>
              </a:lnSpc>
              <a:spcBef>
                <a:spcPct val="0"/>
              </a:spcBef>
              <a:buClrTx/>
              <a:buSzTx/>
              <a:buFont typeface="Wingdings" panose="05000000000000000000" pitchFamily="2" charset="2"/>
              <a:buNone/>
            </a:pPr>
            <a:r>
              <a:rPr lang="en-US" altLang="zh-CN" sz="1600" dirty="0">
                <a:solidFill>
                  <a:srgbClr val="00000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         </a:t>
            </a:r>
            <a:r>
              <a:rPr kumimoji="0" lang="en-US" altLang="zh-CN" sz="1600" dirty="0">
                <a:solidFill>
                  <a:srgbClr val="00000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COOH</a:t>
            </a:r>
          </a:p>
          <a:p>
            <a:pPr eaLnBrk="1" hangingPunct="1">
              <a:lnSpc>
                <a:spcPts val="1300"/>
              </a:lnSpc>
              <a:spcBef>
                <a:spcPct val="0"/>
              </a:spcBef>
              <a:buClrTx/>
              <a:buSzTx/>
              <a:buFont typeface="Wingdings" panose="05000000000000000000" pitchFamily="2" charset="2"/>
              <a:buNone/>
            </a:pPr>
            <a:r>
              <a:rPr lang="en-US" altLang="zh-CN" sz="1600" dirty="0">
                <a:solidFill>
                  <a:srgbClr val="00000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cs typeface="Times New Roman" panose="02020603050405020304" pitchFamily="18" charset="0"/>
              </a:rPr>
              <a:t>          </a:t>
            </a:r>
            <a:r>
              <a:rPr lang="he-IL" altLang="zh-CN" sz="1600" dirty="0">
                <a:solidFill>
                  <a:srgbClr val="00000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cs typeface="Times New Roman" panose="02020603050405020304" pitchFamily="18" charset="0"/>
              </a:rPr>
              <a:t>׀</a:t>
            </a:r>
            <a:endParaRPr kumimoji="0" lang="en-US" altLang="zh-CN" sz="1600" dirty="0">
              <a:solidFill>
                <a:srgbClr val="00000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endParaRPr>
          </a:p>
          <a:p>
            <a:pPr>
              <a:lnSpc>
                <a:spcPts val="1300"/>
              </a:lnSpc>
              <a:spcBef>
                <a:spcPct val="0"/>
              </a:spcBef>
              <a:buClrTx/>
              <a:buSzTx/>
              <a:buNone/>
            </a:pPr>
            <a:r>
              <a:rPr kumimoji="0" lang="en-US" altLang="zh-CN" sz="1600" dirty="0">
                <a:solidFill>
                  <a:srgbClr val="00000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H</a:t>
            </a:r>
            <a:r>
              <a:rPr kumimoji="0" lang="en-US" altLang="zh-CN" sz="1600" baseline="-25000" dirty="0">
                <a:solidFill>
                  <a:srgbClr val="00000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2</a:t>
            </a:r>
            <a:r>
              <a:rPr lang="en-US" altLang="zh-CN" sz="1600" dirty="0">
                <a:solidFill>
                  <a:srgbClr val="00000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cs typeface="Arial" panose="020B0604020202020204" pitchFamily="34" charset="0"/>
              </a:rPr>
              <a:t>N‒</a:t>
            </a:r>
            <a:r>
              <a:rPr kumimoji="0" lang="en-US" altLang="zh-CN" sz="1600" dirty="0">
                <a:solidFill>
                  <a:srgbClr val="00000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cs typeface="Arial" panose="020B0604020202020204" pitchFamily="34" charset="0"/>
              </a:rPr>
              <a:t>CH</a:t>
            </a:r>
            <a:endParaRPr kumimoji="0" lang="en-US" altLang="zh-CN" sz="1600" dirty="0">
              <a:solidFill>
                <a:srgbClr val="00000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endParaRPr>
          </a:p>
          <a:p>
            <a:pPr eaLnBrk="1" hangingPunct="1">
              <a:lnSpc>
                <a:spcPts val="1300"/>
              </a:lnSpc>
              <a:spcBef>
                <a:spcPct val="0"/>
              </a:spcBef>
              <a:buClrTx/>
              <a:buSzTx/>
              <a:buFont typeface="Wingdings" panose="05000000000000000000" pitchFamily="2" charset="2"/>
              <a:buNone/>
            </a:pPr>
            <a:r>
              <a:rPr lang="en-US" altLang="zh-CN" sz="1600" dirty="0">
                <a:solidFill>
                  <a:srgbClr val="00000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          </a:t>
            </a:r>
            <a:r>
              <a:rPr lang="he-IL" altLang="zh-CN" sz="1600" dirty="0">
                <a:solidFill>
                  <a:srgbClr val="00000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cs typeface="Times New Roman" panose="02020603050405020304" pitchFamily="18" charset="0"/>
              </a:rPr>
              <a:t>׀</a:t>
            </a:r>
            <a:r>
              <a:rPr lang="en-US" altLang="zh-CN" sz="1600" dirty="0">
                <a:solidFill>
                  <a:srgbClr val="00000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cs typeface="Times New Roman" panose="02020603050405020304" pitchFamily="18" charset="0"/>
              </a:rPr>
              <a:t> </a:t>
            </a:r>
            <a:endParaRPr lang="en-US" altLang="zh-CN" sz="1600" dirty="0">
              <a:solidFill>
                <a:srgbClr val="00000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endParaRPr>
          </a:p>
          <a:p>
            <a:pPr eaLnBrk="1" hangingPunct="1">
              <a:lnSpc>
                <a:spcPts val="1300"/>
              </a:lnSpc>
              <a:spcBef>
                <a:spcPct val="0"/>
              </a:spcBef>
              <a:buClrTx/>
              <a:buSzTx/>
              <a:buFont typeface="Wingdings" panose="05000000000000000000" pitchFamily="2" charset="2"/>
              <a:buNone/>
            </a:pPr>
            <a:r>
              <a:rPr kumimoji="0" lang="en-US" altLang="zh-CN" sz="1600" dirty="0">
                <a:solidFill>
                  <a:srgbClr val="00000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         R</a:t>
            </a:r>
          </a:p>
        </p:txBody>
      </p:sp>
      <p:sp>
        <p:nvSpPr>
          <p:cNvPr id="10" name="Text Box 17">
            <a:extLst>
              <a:ext uri="{FF2B5EF4-FFF2-40B4-BE49-F238E27FC236}">
                <a16:creationId xmlns:a16="http://schemas.microsoft.com/office/drawing/2014/main" id="{1307BA51-2392-3CBD-BEBF-0FCF010DBD58}"/>
              </a:ext>
            </a:extLst>
          </p:cNvPr>
          <p:cNvSpPr txBox="1">
            <a:spLocks noChangeArrowheads="1"/>
          </p:cNvSpPr>
          <p:nvPr/>
        </p:nvSpPr>
        <p:spPr bwMode="auto">
          <a:xfrm>
            <a:off x="2280455" y="4026550"/>
            <a:ext cx="86409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defRPr>
            </a:lvl1pPr>
            <a:lvl2pPr marL="742950" indent="-285750">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defRPr>
            </a:lvl2pPr>
            <a:lvl3pPr marL="1143000" indent="-22860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3pPr>
            <a:lvl4pPr marL="1600200" indent="-22860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4pPr>
            <a:lvl5pPr marL="2057400" indent="-22860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5pPr>
            <a:lvl6pPr marL="25146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6pPr>
            <a:lvl7pPr marL="29718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7pPr>
            <a:lvl8pPr marL="34290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8pPr>
            <a:lvl9pPr marL="38862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9pPr>
          </a:lstStyle>
          <a:p>
            <a:pPr>
              <a:lnSpc>
                <a:spcPct val="100000"/>
              </a:lnSpc>
              <a:spcBef>
                <a:spcPct val="0"/>
              </a:spcBef>
              <a:buClrTx/>
              <a:buSzTx/>
              <a:buNone/>
            </a:pPr>
            <a:r>
              <a:rPr lang="zh-CN" altLang="en-US" sz="1600" dirty="0">
                <a:solidFill>
                  <a:srgbClr val="00000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氨基酸</a:t>
            </a:r>
            <a:endParaRPr kumimoji="0" lang="en-US" altLang="zh-CN" sz="1600" dirty="0">
              <a:solidFill>
                <a:srgbClr val="00000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endParaRPr>
          </a:p>
        </p:txBody>
      </p:sp>
      <p:grpSp>
        <p:nvGrpSpPr>
          <p:cNvPr id="20" name="组合 19">
            <a:extLst>
              <a:ext uri="{FF2B5EF4-FFF2-40B4-BE49-F238E27FC236}">
                <a16:creationId xmlns:a16="http://schemas.microsoft.com/office/drawing/2014/main" id="{A2FBCF68-483F-A7BA-4BDA-E747B8F17C0D}"/>
              </a:ext>
            </a:extLst>
          </p:cNvPr>
          <p:cNvGrpSpPr/>
          <p:nvPr/>
        </p:nvGrpSpPr>
        <p:grpSpPr>
          <a:xfrm>
            <a:off x="7752184" y="3033517"/>
            <a:ext cx="1997543" cy="827531"/>
            <a:chOff x="9643073" y="3173030"/>
            <a:chExt cx="1997543" cy="827531"/>
          </a:xfrm>
        </p:grpSpPr>
        <p:sp>
          <p:nvSpPr>
            <p:cNvPr id="11" name="正五边形 64">
              <a:extLst>
                <a:ext uri="{FF2B5EF4-FFF2-40B4-BE49-F238E27FC236}">
                  <a16:creationId xmlns:a16="http://schemas.microsoft.com/office/drawing/2014/main" id="{68A9EF87-5AAE-EDED-2322-1DA6F594E34F}"/>
                </a:ext>
              </a:extLst>
            </p:cNvPr>
            <p:cNvSpPr>
              <a:spLocks noChangeAspect="1"/>
            </p:cNvSpPr>
            <p:nvPr/>
          </p:nvSpPr>
          <p:spPr>
            <a:xfrm rot="10800000" flipH="1">
              <a:off x="10128512" y="3173030"/>
              <a:ext cx="576000" cy="544002"/>
            </a:xfrm>
            <a:prstGeom prst="pentagon">
              <a:avLst/>
            </a:prstGeom>
            <a:noFill/>
            <a:ln w="19050">
              <a:solidFill>
                <a:schemeClr val="tx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方正姚体" panose="02010601030101010101" pitchFamily="2" charset="-122"/>
              </a:endParaRPr>
            </a:p>
          </p:txBody>
        </p:sp>
        <p:cxnSp>
          <p:nvCxnSpPr>
            <p:cNvPr id="14" name="直接连接符 13">
              <a:extLst>
                <a:ext uri="{FF2B5EF4-FFF2-40B4-BE49-F238E27FC236}">
                  <a16:creationId xmlns:a16="http://schemas.microsoft.com/office/drawing/2014/main" id="{7C5CA93D-CD3C-D990-300C-2E428BA38330}"/>
                </a:ext>
              </a:extLst>
            </p:cNvPr>
            <p:cNvCxnSpPr>
              <a:cxnSpLocks/>
            </p:cNvCxnSpPr>
            <p:nvPr/>
          </p:nvCxnSpPr>
          <p:spPr>
            <a:xfrm rot="-3600000">
              <a:off x="10829234" y="3429000"/>
              <a:ext cx="0" cy="2880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E4D5BA68-F688-2D2E-F1E9-93AC85840845}"/>
                </a:ext>
              </a:extLst>
            </p:cNvPr>
            <p:cNvCxnSpPr>
              <a:cxnSpLocks/>
            </p:cNvCxnSpPr>
            <p:nvPr/>
          </p:nvCxnSpPr>
          <p:spPr>
            <a:xfrm rot="3600000" flipH="1">
              <a:off x="10013454" y="3399816"/>
              <a:ext cx="0" cy="2880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 Box 17">
              <a:extLst>
                <a:ext uri="{FF2B5EF4-FFF2-40B4-BE49-F238E27FC236}">
                  <a16:creationId xmlns:a16="http://schemas.microsoft.com/office/drawing/2014/main" id="{33D87F7A-7718-35B5-C552-B0714A236B78}"/>
                </a:ext>
              </a:extLst>
            </p:cNvPr>
            <p:cNvSpPr txBox="1">
              <a:spLocks noChangeArrowheads="1"/>
            </p:cNvSpPr>
            <p:nvPr/>
          </p:nvSpPr>
          <p:spPr bwMode="auto">
            <a:xfrm>
              <a:off x="10877265" y="3501008"/>
              <a:ext cx="7633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defRPr>
              </a:lvl1pPr>
              <a:lvl2pPr marL="742950" indent="-285750">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defRPr>
              </a:lvl2pPr>
              <a:lvl3pPr marL="1143000" indent="-22860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3pPr>
              <a:lvl4pPr marL="1600200" indent="-22860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4pPr>
              <a:lvl5pPr marL="2057400" indent="-22860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5pPr>
              <a:lvl6pPr marL="25146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6pPr>
              <a:lvl7pPr marL="29718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7pPr>
              <a:lvl8pPr marL="34290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8pPr>
              <a:lvl9pPr marL="38862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9pPr>
            </a:lstStyle>
            <a:p>
              <a:pPr eaLnBrk="1" hangingPunct="1">
                <a:lnSpc>
                  <a:spcPct val="100000"/>
                </a:lnSpc>
                <a:spcBef>
                  <a:spcPct val="0"/>
                </a:spcBef>
                <a:buClrTx/>
                <a:buSzTx/>
                <a:buFont typeface="Wingdings" panose="05000000000000000000" pitchFamily="2" charset="2"/>
                <a:buNone/>
              </a:pPr>
              <a:r>
                <a:rPr kumimoji="0" lang="en-US" altLang="zh-CN" sz="1600" dirty="0">
                  <a:solidFill>
                    <a:srgbClr val="00000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COOH</a:t>
              </a:r>
            </a:p>
          </p:txBody>
        </p:sp>
        <p:sp>
          <p:nvSpPr>
            <p:cNvPr id="17" name="Text Box 17">
              <a:extLst>
                <a:ext uri="{FF2B5EF4-FFF2-40B4-BE49-F238E27FC236}">
                  <a16:creationId xmlns:a16="http://schemas.microsoft.com/office/drawing/2014/main" id="{BB262A7D-1EDA-D54A-432B-E937A5B82A01}"/>
                </a:ext>
              </a:extLst>
            </p:cNvPr>
            <p:cNvSpPr txBox="1">
              <a:spLocks noChangeArrowheads="1"/>
            </p:cNvSpPr>
            <p:nvPr/>
          </p:nvSpPr>
          <p:spPr bwMode="auto">
            <a:xfrm>
              <a:off x="9643073" y="3501008"/>
              <a:ext cx="33214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defRPr>
              </a:lvl1pPr>
              <a:lvl2pPr marL="742950" indent="-285750">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defRPr>
              </a:lvl2pPr>
              <a:lvl3pPr marL="1143000" indent="-22860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3pPr>
              <a:lvl4pPr marL="1600200" indent="-22860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4pPr>
              <a:lvl5pPr marL="2057400" indent="-22860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5pPr>
              <a:lvl6pPr marL="25146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6pPr>
              <a:lvl7pPr marL="29718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7pPr>
              <a:lvl8pPr marL="34290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8pPr>
              <a:lvl9pPr marL="38862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9pPr>
            </a:lstStyle>
            <a:p>
              <a:pPr eaLnBrk="1" hangingPunct="1">
                <a:lnSpc>
                  <a:spcPct val="100000"/>
                </a:lnSpc>
                <a:spcBef>
                  <a:spcPct val="0"/>
                </a:spcBef>
                <a:buClrTx/>
                <a:buSzTx/>
                <a:buFont typeface="Wingdings" panose="05000000000000000000" pitchFamily="2" charset="2"/>
                <a:buNone/>
              </a:pPr>
              <a:r>
                <a:rPr kumimoji="0" lang="en-US" altLang="zh-CN" sz="1600" dirty="0">
                  <a:solidFill>
                    <a:srgbClr val="00000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O</a:t>
              </a:r>
            </a:p>
          </p:txBody>
        </p:sp>
        <p:sp>
          <p:nvSpPr>
            <p:cNvPr id="18" name="Text Box 17">
              <a:extLst>
                <a:ext uri="{FF2B5EF4-FFF2-40B4-BE49-F238E27FC236}">
                  <a16:creationId xmlns:a16="http://schemas.microsoft.com/office/drawing/2014/main" id="{E40FC44F-D7F7-FAD6-7358-029566E780E8}"/>
                </a:ext>
              </a:extLst>
            </p:cNvPr>
            <p:cNvSpPr txBox="1">
              <a:spLocks noChangeArrowheads="1"/>
            </p:cNvSpPr>
            <p:nvPr/>
          </p:nvSpPr>
          <p:spPr bwMode="auto">
            <a:xfrm>
              <a:off x="10315288" y="3615840"/>
              <a:ext cx="220179" cy="384721"/>
            </a:xfrm>
            <a:prstGeom prst="rect">
              <a:avLst/>
            </a:prstGeom>
            <a:solidFill>
              <a:schemeClr val="bg1"/>
            </a:solidFill>
            <a:ln>
              <a:noFill/>
            </a:ln>
          </p:spPr>
          <p:txBody>
            <a:bodyPr wrap="none" lIns="36000" tIns="0" rIns="36000" bIns="0">
              <a:spAutoFit/>
            </a:bodyPr>
            <a:lstStyle>
              <a:lvl1pPr>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defRPr>
              </a:lvl1pPr>
              <a:lvl2pPr marL="742950" indent="-285750">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defRPr>
              </a:lvl2pPr>
              <a:lvl3pPr marL="1143000" indent="-22860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3pPr>
              <a:lvl4pPr marL="1600200" indent="-22860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4pPr>
              <a:lvl5pPr marL="2057400" indent="-22860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5pPr>
              <a:lvl6pPr marL="25146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6pPr>
              <a:lvl7pPr marL="29718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7pPr>
              <a:lvl8pPr marL="34290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8pPr>
              <a:lvl9pPr marL="38862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9pPr>
            </a:lstStyle>
            <a:p>
              <a:pPr eaLnBrk="1" hangingPunct="1">
                <a:lnSpc>
                  <a:spcPts val="1500"/>
                </a:lnSpc>
                <a:spcBef>
                  <a:spcPct val="0"/>
                </a:spcBef>
                <a:buClrTx/>
                <a:buSzTx/>
                <a:buFont typeface="Wingdings" panose="05000000000000000000" pitchFamily="2" charset="2"/>
                <a:buNone/>
              </a:pPr>
              <a:r>
                <a:rPr kumimoji="0" lang="en-US" altLang="zh-CN" sz="1600" dirty="0">
                  <a:solidFill>
                    <a:srgbClr val="00000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N</a:t>
              </a:r>
            </a:p>
            <a:p>
              <a:pPr eaLnBrk="1" hangingPunct="1">
                <a:lnSpc>
                  <a:spcPts val="1500"/>
                </a:lnSpc>
                <a:spcBef>
                  <a:spcPct val="0"/>
                </a:spcBef>
                <a:buClrTx/>
                <a:buSzTx/>
                <a:buFont typeface="Wingdings" panose="05000000000000000000" pitchFamily="2" charset="2"/>
                <a:buNone/>
              </a:pPr>
              <a:r>
                <a:rPr kumimoji="0" lang="en-US" altLang="zh-CN" sz="1600" dirty="0">
                  <a:solidFill>
                    <a:srgbClr val="00000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H</a:t>
              </a:r>
            </a:p>
          </p:txBody>
        </p:sp>
        <p:cxnSp>
          <p:nvCxnSpPr>
            <p:cNvPr id="19" name="直接连接符 18">
              <a:extLst>
                <a:ext uri="{FF2B5EF4-FFF2-40B4-BE49-F238E27FC236}">
                  <a16:creationId xmlns:a16="http://schemas.microsoft.com/office/drawing/2014/main" id="{224D000A-3AA6-92E1-8C22-714249BFD962}"/>
                </a:ext>
              </a:extLst>
            </p:cNvPr>
            <p:cNvCxnSpPr>
              <a:cxnSpLocks/>
            </p:cNvCxnSpPr>
            <p:nvPr/>
          </p:nvCxnSpPr>
          <p:spPr>
            <a:xfrm rot="3600000" flipH="1">
              <a:off x="10037146" y="3452368"/>
              <a:ext cx="0" cy="2880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Text Box 17">
            <a:extLst>
              <a:ext uri="{FF2B5EF4-FFF2-40B4-BE49-F238E27FC236}">
                <a16:creationId xmlns:a16="http://schemas.microsoft.com/office/drawing/2014/main" id="{9C2381A0-6EC5-845E-657C-F35D8A216DC2}"/>
              </a:ext>
            </a:extLst>
          </p:cNvPr>
          <p:cNvSpPr txBox="1">
            <a:spLocks noChangeArrowheads="1"/>
          </p:cNvSpPr>
          <p:nvPr/>
        </p:nvSpPr>
        <p:spPr bwMode="auto">
          <a:xfrm>
            <a:off x="7212324" y="3557798"/>
            <a:ext cx="12003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defRPr>
            </a:lvl1pPr>
            <a:lvl2pPr marL="742950" indent="-285750">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defRPr>
            </a:lvl2pPr>
            <a:lvl3pPr marL="1143000" indent="-22860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3pPr>
            <a:lvl4pPr marL="1600200" indent="-22860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4pPr>
            <a:lvl5pPr marL="2057400" indent="-22860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5pPr>
            <a:lvl6pPr marL="25146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6pPr>
            <a:lvl7pPr marL="29718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7pPr>
            <a:lvl8pPr marL="34290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8pPr>
            <a:lvl9pPr marL="38862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9pPr>
          </a:lstStyle>
          <a:p>
            <a:pPr>
              <a:lnSpc>
                <a:spcPct val="100000"/>
              </a:lnSpc>
              <a:spcBef>
                <a:spcPct val="0"/>
              </a:spcBef>
              <a:buClrTx/>
              <a:buSzTx/>
              <a:buNone/>
            </a:pPr>
            <a:r>
              <a:rPr lang="en-US" altLang="zh-CN" sz="1600" dirty="0">
                <a:solidFill>
                  <a:srgbClr val="00000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5-</a:t>
            </a:r>
            <a:r>
              <a:rPr lang="zh-CN" altLang="en-US" sz="1600" dirty="0">
                <a:solidFill>
                  <a:srgbClr val="00000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氧脯氨酸</a:t>
            </a:r>
            <a:endParaRPr kumimoji="0" lang="en-US" altLang="zh-CN" sz="1600" dirty="0">
              <a:solidFill>
                <a:srgbClr val="00000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endParaRPr>
          </a:p>
        </p:txBody>
      </p:sp>
      <p:sp>
        <p:nvSpPr>
          <p:cNvPr id="23" name="Text Box 17">
            <a:extLst>
              <a:ext uri="{FF2B5EF4-FFF2-40B4-BE49-F238E27FC236}">
                <a16:creationId xmlns:a16="http://schemas.microsoft.com/office/drawing/2014/main" id="{10893AB0-D39A-DD90-A7CF-3EEDAEA34F31}"/>
              </a:ext>
            </a:extLst>
          </p:cNvPr>
          <p:cNvSpPr txBox="1">
            <a:spLocks noChangeArrowheads="1"/>
          </p:cNvSpPr>
          <p:nvPr/>
        </p:nvSpPr>
        <p:spPr bwMode="auto">
          <a:xfrm>
            <a:off x="7824192" y="3852337"/>
            <a:ext cx="86409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defRPr>
            </a:lvl1pPr>
            <a:lvl2pPr marL="742950" indent="-285750">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defRPr>
            </a:lvl2pPr>
            <a:lvl3pPr marL="1143000" indent="-22860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3pPr>
            <a:lvl4pPr marL="1600200" indent="-22860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4pPr>
            <a:lvl5pPr marL="2057400" indent="-22860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5pPr>
            <a:lvl6pPr marL="25146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6pPr>
            <a:lvl7pPr marL="29718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7pPr>
            <a:lvl8pPr marL="34290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8pPr>
            <a:lvl9pPr marL="38862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9pPr>
          </a:lstStyle>
          <a:p>
            <a:pPr>
              <a:lnSpc>
                <a:spcPct val="100000"/>
              </a:lnSpc>
              <a:spcBef>
                <a:spcPct val="0"/>
              </a:spcBef>
              <a:buClrTx/>
              <a:buSzTx/>
              <a:buNone/>
            </a:pPr>
            <a:r>
              <a:rPr lang="en-US" altLang="zh-CN" sz="1600" dirty="0">
                <a:solidFill>
                  <a:srgbClr val="0070C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5-</a:t>
            </a:r>
            <a:r>
              <a:rPr lang="zh-CN" altLang="en-US" sz="1600" dirty="0">
                <a:solidFill>
                  <a:srgbClr val="0070C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氧脯氨酸酶</a:t>
            </a:r>
            <a:endParaRPr kumimoji="0" lang="en-US" altLang="zh-CN" sz="1600" dirty="0">
              <a:solidFill>
                <a:srgbClr val="0070C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endParaRPr>
          </a:p>
        </p:txBody>
      </p:sp>
      <p:sp>
        <p:nvSpPr>
          <p:cNvPr id="24" name="Text Box 17">
            <a:extLst>
              <a:ext uri="{FF2B5EF4-FFF2-40B4-BE49-F238E27FC236}">
                <a16:creationId xmlns:a16="http://schemas.microsoft.com/office/drawing/2014/main" id="{D1553C0A-1EAA-AB4E-353C-12CEB59E2E10}"/>
              </a:ext>
            </a:extLst>
          </p:cNvPr>
          <p:cNvSpPr txBox="1">
            <a:spLocks noChangeArrowheads="1"/>
          </p:cNvSpPr>
          <p:nvPr/>
        </p:nvSpPr>
        <p:spPr bwMode="auto">
          <a:xfrm>
            <a:off x="7210758" y="2261931"/>
            <a:ext cx="88873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defRPr>
            </a:lvl1pPr>
            <a:lvl2pPr marL="742950" indent="-285750">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defRPr>
            </a:lvl2pPr>
            <a:lvl3pPr marL="1143000" indent="-22860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3pPr>
            <a:lvl4pPr marL="1600200" indent="-22860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4pPr>
            <a:lvl5pPr marL="2057400" indent="-22860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5pPr>
            <a:lvl6pPr marL="25146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6pPr>
            <a:lvl7pPr marL="29718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7pPr>
            <a:lvl8pPr marL="34290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8pPr>
            <a:lvl9pPr marL="38862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9pPr>
          </a:lstStyle>
          <a:p>
            <a:pPr>
              <a:lnSpc>
                <a:spcPct val="100000"/>
              </a:lnSpc>
              <a:spcBef>
                <a:spcPct val="0"/>
              </a:spcBef>
              <a:buClrTx/>
              <a:buSzTx/>
              <a:buNone/>
            </a:pPr>
            <a:r>
              <a:rPr lang="el-GR" altLang="zh-CN" sz="1600" dirty="0">
                <a:solidFill>
                  <a:srgbClr val="0070C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γ</a:t>
            </a:r>
            <a:r>
              <a:rPr lang="en-US" altLang="zh-CN" sz="1600" dirty="0">
                <a:solidFill>
                  <a:srgbClr val="0070C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a:t>
            </a:r>
            <a:r>
              <a:rPr lang="zh-CN" altLang="en-US" sz="1600" dirty="0">
                <a:solidFill>
                  <a:srgbClr val="0070C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谷氨酰环化转移酶</a:t>
            </a:r>
            <a:endParaRPr kumimoji="0" lang="en-US" altLang="zh-CN" sz="1600" dirty="0">
              <a:solidFill>
                <a:srgbClr val="0070C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endParaRPr>
          </a:p>
        </p:txBody>
      </p:sp>
      <p:sp>
        <p:nvSpPr>
          <p:cNvPr id="25" name="Text Box 17">
            <a:extLst>
              <a:ext uri="{FF2B5EF4-FFF2-40B4-BE49-F238E27FC236}">
                <a16:creationId xmlns:a16="http://schemas.microsoft.com/office/drawing/2014/main" id="{4F29B7A9-AAE8-B395-EDE3-1A9D53F9E5F7}"/>
              </a:ext>
            </a:extLst>
          </p:cNvPr>
          <p:cNvSpPr txBox="1">
            <a:spLocks noChangeArrowheads="1"/>
          </p:cNvSpPr>
          <p:nvPr/>
        </p:nvSpPr>
        <p:spPr bwMode="auto">
          <a:xfrm>
            <a:off x="6589742" y="4653136"/>
            <a:ext cx="106538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defRPr>
            </a:lvl1pPr>
            <a:lvl2pPr marL="742950" indent="-285750">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defRPr>
            </a:lvl2pPr>
            <a:lvl3pPr marL="1143000" indent="-22860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3pPr>
            <a:lvl4pPr marL="1600200" indent="-22860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4pPr>
            <a:lvl5pPr marL="2057400" indent="-22860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5pPr>
            <a:lvl6pPr marL="25146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6pPr>
            <a:lvl7pPr marL="29718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7pPr>
            <a:lvl8pPr marL="34290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8pPr>
            <a:lvl9pPr marL="38862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9pPr>
          </a:lstStyle>
          <a:p>
            <a:pPr>
              <a:lnSpc>
                <a:spcPct val="100000"/>
              </a:lnSpc>
              <a:spcBef>
                <a:spcPct val="0"/>
              </a:spcBef>
              <a:buClrTx/>
              <a:buSzTx/>
              <a:buNone/>
            </a:pPr>
            <a:r>
              <a:rPr lang="el-GR" altLang="zh-CN" sz="1600" dirty="0">
                <a:solidFill>
                  <a:srgbClr val="0070C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γ</a:t>
            </a:r>
            <a:r>
              <a:rPr lang="en-US" altLang="zh-CN" sz="1600" dirty="0">
                <a:solidFill>
                  <a:srgbClr val="0070C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a:t>
            </a:r>
            <a:r>
              <a:rPr lang="zh-CN" altLang="en-US" sz="1600" dirty="0">
                <a:solidFill>
                  <a:srgbClr val="0070C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谷氨酰半胱氨酸合成酶</a:t>
            </a:r>
            <a:endParaRPr kumimoji="0" lang="en-US" altLang="zh-CN" sz="1600" dirty="0">
              <a:solidFill>
                <a:srgbClr val="0070C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endParaRPr>
          </a:p>
        </p:txBody>
      </p:sp>
      <p:sp>
        <p:nvSpPr>
          <p:cNvPr id="26" name="Text Box 17">
            <a:extLst>
              <a:ext uri="{FF2B5EF4-FFF2-40B4-BE49-F238E27FC236}">
                <a16:creationId xmlns:a16="http://schemas.microsoft.com/office/drawing/2014/main" id="{B163ACEA-0202-641A-4D5B-70BB650F49C1}"/>
              </a:ext>
            </a:extLst>
          </p:cNvPr>
          <p:cNvSpPr txBox="1">
            <a:spLocks noChangeArrowheads="1"/>
          </p:cNvSpPr>
          <p:nvPr/>
        </p:nvSpPr>
        <p:spPr bwMode="auto">
          <a:xfrm>
            <a:off x="5102627" y="5013176"/>
            <a:ext cx="106538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defRPr>
            </a:lvl1pPr>
            <a:lvl2pPr marL="742950" indent="-285750">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defRPr>
            </a:lvl2pPr>
            <a:lvl3pPr marL="1143000" indent="-22860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3pPr>
            <a:lvl4pPr marL="1600200" indent="-22860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4pPr>
            <a:lvl5pPr marL="2057400" indent="-22860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5pPr>
            <a:lvl6pPr marL="25146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6pPr>
            <a:lvl7pPr marL="29718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7pPr>
            <a:lvl8pPr marL="34290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8pPr>
            <a:lvl9pPr marL="38862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9pPr>
          </a:lstStyle>
          <a:p>
            <a:pPr>
              <a:lnSpc>
                <a:spcPct val="100000"/>
              </a:lnSpc>
              <a:spcBef>
                <a:spcPct val="0"/>
              </a:spcBef>
              <a:buClrTx/>
              <a:buSzTx/>
              <a:buNone/>
            </a:pPr>
            <a:r>
              <a:rPr lang="zh-CN" altLang="en-US" sz="1600" dirty="0">
                <a:solidFill>
                  <a:srgbClr val="0070C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谷胱甘肽合成酶</a:t>
            </a:r>
            <a:endParaRPr kumimoji="0" lang="en-US" altLang="zh-CN" sz="1600" dirty="0">
              <a:solidFill>
                <a:srgbClr val="0070C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endParaRPr>
          </a:p>
        </p:txBody>
      </p:sp>
      <p:sp>
        <p:nvSpPr>
          <p:cNvPr id="27" name="Text Box 17">
            <a:extLst>
              <a:ext uri="{FF2B5EF4-FFF2-40B4-BE49-F238E27FC236}">
                <a16:creationId xmlns:a16="http://schemas.microsoft.com/office/drawing/2014/main" id="{769C2AE2-AB0C-A6EF-68A8-7C0A2AA77B89}"/>
              </a:ext>
            </a:extLst>
          </p:cNvPr>
          <p:cNvSpPr txBox="1">
            <a:spLocks noChangeArrowheads="1"/>
          </p:cNvSpPr>
          <p:nvPr/>
        </p:nvSpPr>
        <p:spPr bwMode="auto">
          <a:xfrm>
            <a:off x="5960351" y="3594502"/>
            <a:ext cx="62939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defRPr>
            </a:lvl1pPr>
            <a:lvl2pPr marL="742950" indent="-285750">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defRPr>
            </a:lvl2pPr>
            <a:lvl3pPr marL="1143000" indent="-22860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3pPr>
            <a:lvl4pPr marL="1600200" indent="-22860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4pPr>
            <a:lvl5pPr marL="2057400" indent="-22860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5pPr>
            <a:lvl6pPr marL="25146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6pPr>
            <a:lvl7pPr marL="29718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7pPr>
            <a:lvl8pPr marL="34290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8pPr>
            <a:lvl9pPr marL="38862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9pPr>
          </a:lstStyle>
          <a:p>
            <a:pPr>
              <a:lnSpc>
                <a:spcPct val="100000"/>
              </a:lnSpc>
              <a:spcBef>
                <a:spcPct val="0"/>
              </a:spcBef>
              <a:buClrTx/>
              <a:buSzTx/>
              <a:buNone/>
            </a:pPr>
            <a:r>
              <a:rPr lang="zh-CN" altLang="en-US" sz="1600" dirty="0">
                <a:solidFill>
                  <a:srgbClr val="0070C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肽酶</a:t>
            </a:r>
            <a:endParaRPr kumimoji="0" lang="en-US" altLang="zh-CN" sz="1600" dirty="0">
              <a:solidFill>
                <a:srgbClr val="0070C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endParaRPr>
          </a:p>
        </p:txBody>
      </p:sp>
      <p:sp>
        <p:nvSpPr>
          <p:cNvPr id="28" name="Text Box 17">
            <a:extLst>
              <a:ext uri="{FF2B5EF4-FFF2-40B4-BE49-F238E27FC236}">
                <a16:creationId xmlns:a16="http://schemas.microsoft.com/office/drawing/2014/main" id="{0557F486-8AE1-4D41-3ECE-DE23CA01E235}"/>
              </a:ext>
            </a:extLst>
          </p:cNvPr>
          <p:cNvSpPr txBox="1">
            <a:spLocks noChangeArrowheads="1"/>
          </p:cNvSpPr>
          <p:nvPr/>
        </p:nvSpPr>
        <p:spPr bwMode="auto">
          <a:xfrm>
            <a:off x="3377886" y="3717032"/>
            <a:ext cx="828000" cy="828000"/>
          </a:xfrm>
          <a:prstGeom prst="rect">
            <a:avLst/>
          </a:prstGeom>
          <a:solidFill>
            <a:schemeClr val="bg1"/>
          </a:solidFill>
          <a:ln>
            <a:noFill/>
          </a:ln>
        </p:spPr>
        <p:txBody>
          <a:bodyPr wrap="square">
            <a:spAutoFit/>
          </a:bodyPr>
          <a:lstStyle>
            <a:lvl1pPr>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defRPr>
            </a:lvl1pPr>
            <a:lvl2pPr marL="742950" indent="-285750">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defRPr>
            </a:lvl2pPr>
            <a:lvl3pPr marL="1143000" indent="-22860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3pPr>
            <a:lvl4pPr marL="1600200" indent="-22860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4pPr>
            <a:lvl5pPr marL="2057400" indent="-22860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5pPr>
            <a:lvl6pPr marL="25146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6pPr>
            <a:lvl7pPr marL="29718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7pPr>
            <a:lvl8pPr marL="34290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8pPr>
            <a:lvl9pPr marL="38862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9pPr>
          </a:lstStyle>
          <a:p>
            <a:pPr algn="ctr">
              <a:lnSpc>
                <a:spcPct val="100000"/>
              </a:lnSpc>
              <a:spcBef>
                <a:spcPct val="0"/>
              </a:spcBef>
              <a:buClrTx/>
              <a:buSzTx/>
              <a:buNone/>
            </a:pPr>
            <a:r>
              <a:rPr lang="el-GR" altLang="zh-CN" sz="1600" dirty="0">
                <a:solidFill>
                  <a:srgbClr val="0070C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γ</a:t>
            </a:r>
            <a:r>
              <a:rPr lang="en-US" altLang="zh-CN" sz="1600" dirty="0">
                <a:solidFill>
                  <a:srgbClr val="0070C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a:t>
            </a:r>
            <a:r>
              <a:rPr lang="zh-CN" altLang="en-US" sz="1600" dirty="0">
                <a:solidFill>
                  <a:srgbClr val="0070C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谷氨酰基转移酶</a:t>
            </a:r>
            <a:endParaRPr kumimoji="0" lang="en-US" altLang="zh-CN" sz="1600" dirty="0">
              <a:solidFill>
                <a:srgbClr val="0070C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endParaRPr>
          </a:p>
        </p:txBody>
      </p:sp>
      <p:sp>
        <p:nvSpPr>
          <p:cNvPr id="29" name="Text Box 17">
            <a:extLst>
              <a:ext uri="{FF2B5EF4-FFF2-40B4-BE49-F238E27FC236}">
                <a16:creationId xmlns:a16="http://schemas.microsoft.com/office/drawing/2014/main" id="{3A608A89-C41F-89F6-EAA7-38654D3FCFBA}"/>
              </a:ext>
            </a:extLst>
          </p:cNvPr>
          <p:cNvSpPr txBox="1">
            <a:spLocks noChangeArrowheads="1"/>
          </p:cNvSpPr>
          <p:nvPr/>
        </p:nvSpPr>
        <p:spPr bwMode="auto">
          <a:xfrm>
            <a:off x="5807968" y="5589240"/>
            <a:ext cx="10081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defRPr>
            </a:lvl1pPr>
            <a:lvl2pPr marL="742950" indent="-285750">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defRPr>
            </a:lvl2pPr>
            <a:lvl3pPr marL="1143000" indent="-22860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3pPr>
            <a:lvl4pPr marL="1600200" indent="-22860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4pPr>
            <a:lvl5pPr marL="2057400" indent="-22860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5pPr>
            <a:lvl6pPr marL="25146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6pPr>
            <a:lvl7pPr marL="29718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7pPr>
            <a:lvl8pPr marL="34290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8pPr>
            <a:lvl9pPr marL="38862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9pPr>
          </a:lstStyle>
          <a:p>
            <a:pPr>
              <a:lnSpc>
                <a:spcPct val="100000"/>
              </a:lnSpc>
              <a:spcBef>
                <a:spcPct val="0"/>
              </a:spcBef>
              <a:buClrTx/>
              <a:buSzTx/>
              <a:buNone/>
            </a:pPr>
            <a:r>
              <a:rPr lang="el-GR" altLang="zh-CN" sz="1600" dirty="0">
                <a:solidFill>
                  <a:srgbClr val="00000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γ</a:t>
            </a:r>
            <a:r>
              <a:rPr lang="en-US" altLang="zh-CN" sz="1600" dirty="0">
                <a:solidFill>
                  <a:srgbClr val="00000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a:t>
            </a:r>
            <a:r>
              <a:rPr lang="zh-CN" altLang="en-US" sz="1600" dirty="0">
                <a:solidFill>
                  <a:srgbClr val="00000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谷氨酰半胱氨酸</a:t>
            </a:r>
            <a:endParaRPr kumimoji="0" lang="en-US" altLang="zh-CN" sz="1600" dirty="0">
              <a:solidFill>
                <a:srgbClr val="00000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endParaRPr>
          </a:p>
        </p:txBody>
      </p:sp>
      <p:sp>
        <p:nvSpPr>
          <p:cNvPr id="30" name="Text Box 17">
            <a:extLst>
              <a:ext uri="{FF2B5EF4-FFF2-40B4-BE49-F238E27FC236}">
                <a16:creationId xmlns:a16="http://schemas.microsoft.com/office/drawing/2014/main" id="{F356C19A-4EAA-9CEE-30BB-A4BB021F0F7B}"/>
              </a:ext>
            </a:extLst>
          </p:cNvPr>
          <p:cNvSpPr txBox="1">
            <a:spLocks noChangeArrowheads="1"/>
          </p:cNvSpPr>
          <p:nvPr/>
        </p:nvSpPr>
        <p:spPr bwMode="auto">
          <a:xfrm>
            <a:off x="7797862" y="4653136"/>
            <a:ext cx="9167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defRPr>
            </a:lvl1pPr>
            <a:lvl2pPr marL="742950" indent="-285750">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defRPr>
            </a:lvl2pPr>
            <a:lvl3pPr marL="1143000" indent="-22860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3pPr>
            <a:lvl4pPr marL="1600200" indent="-22860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4pPr>
            <a:lvl5pPr marL="2057400" indent="-22860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5pPr>
            <a:lvl6pPr marL="25146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6pPr>
            <a:lvl7pPr marL="29718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7pPr>
            <a:lvl8pPr marL="34290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8pPr>
            <a:lvl9pPr marL="38862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9pPr>
          </a:lstStyle>
          <a:p>
            <a:pPr>
              <a:lnSpc>
                <a:spcPct val="100000"/>
              </a:lnSpc>
              <a:spcBef>
                <a:spcPct val="0"/>
              </a:spcBef>
              <a:buClrTx/>
              <a:buSzTx/>
              <a:buNone/>
            </a:pPr>
            <a:r>
              <a:rPr lang="zh-CN" altLang="en-US" sz="1600" dirty="0">
                <a:solidFill>
                  <a:srgbClr val="00000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谷氨酸</a:t>
            </a:r>
            <a:endParaRPr kumimoji="0" lang="en-US" altLang="zh-CN" sz="1600" dirty="0">
              <a:solidFill>
                <a:srgbClr val="00000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endParaRPr>
          </a:p>
        </p:txBody>
      </p:sp>
      <p:sp>
        <p:nvSpPr>
          <p:cNvPr id="31" name="Text Box 17">
            <a:extLst>
              <a:ext uri="{FF2B5EF4-FFF2-40B4-BE49-F238E27FC236}">
                <a16:creationId xmlns:a16="http://schemas.microsoft.com/office/drawing/2014/main" id="{51E68BEA-71B0-FF02-14AC-C66EDD62B5B7}"/>
              </a:ext>
            </a:extLst>
          </p:cNvPr>
          <p:cNvSpPr txBox="1">
            <a:spLocks noChangeArrowheads="1"/>
          </p:cNvSpPr>
          <p:nvPr/>
        </p:nvSpPr>
        <p:spPr bwMode="auto">
          <a:xfrm>
            <a:off x="6546150" y="4165629"/>
            <a:ext cx="10081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defRPr>
            </a:lvl1pPr>
            <a:lvl2pPr marL="742950" indent="-285750">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defRPr>
            </a:lvl2pPr>
            <a:lvl3pPr marL="1143000" indent="-22860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3pPr>
            <a:lvl4pPr marL="1600200" indent="-22860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4pPr>
            <a:lvl5pPr marL="2057400" indent="-22860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5pPr>
            <a:lvl6pPr marL="25146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6pPr>
            <a:lvl7pPr marL="29718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7pPr>
            <a:lvl8pPr marL="34290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8pPr>
            <a:lvl9pPr marL="38862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9pPr>
          </a:lstStyle>
          <a:p>
            <a:pPr>
              <a:lnSpc>
                <a:spcPct val="100000"/>
              </a:lnSpc>
              <a:spcBef>
                <a:spcPct val="0"/>
              </a:spcBef>
              <a:buClrTx/>
              <a:buSzTx/>
              <a:buNone/>
            </a:pPr>
            <a:r>
              <a:rPr lang="zh-CN" altLang="en-US" sz="1600" dirty="0">
                <a:solidFill>
                  <a:srgbClr val="00000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半胱氨酸</a:t>
            </a:r>
            <a:endParaRPr kumimoji="0" lang="en-US" altLang="zh-CN" sz="1600" dirty="0">
              <a:solidFill>
                <a:srgbClr val="00000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endParaRPr>
          </a:p>
        </p:txBody>
      </p:sp>
      <p:sp>
        <p:nvSpPr>
          <p:cNvPr id="244736" name="Text Box 17">
            <a:extLst>
              <a:ext uri="{FF2B5EF4-FFF2-40B4-BE49-F238E27FC236}">
                <a16:creationId xmlns:a16="http://schemas.microsoft.com/office/drawing/2014/main" id="{4BDB1A7B-484F-64E7-B399-C15FC6C2FBE5}"/>
              </a:ext>
            </a:extLst>
          </p:cNvPr>
          <p:cNvSpPr txBox="1">
            <a:spLocks noChangeArrowheads="1"/>
          </p:cNvSpPr>
          <p:nvPr/>
        </p:nvSpPr>
        <p:spPr bwMode="auto">
          <a:xfrm>
            <a:off x="5358290" y="4164803"/>
            <a:ext cx="9167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defRPr>
            </a:lvl1pPr>
            <a:lvl2pPr marL="742950" indent="-285750">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defRPr>
            </a:lvl2pPr>
            <a:lvl3pPr marL="1143000" indent="-22860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3pPr>
            <a:lvl4pPr marL="1600200" indent="-22860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4pPr>
            <a:lvl5pPr marL="2057400" indent="-22860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5pPr>
            <a:lvl6pPr marL="25146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6pPr>
            <a:lvl7pPr marL="29718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7pPr>
            <a:lvl8pPr marL="34290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8pPr>
            <a:lvl9pPr marL="38862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9pPr>
          </a:lstStyle>
          <a:p>
            <a:pPr>
              <a:lnSpc>
                <a:spcPct val="100000"/>
              </a:lnSpc>
              <a:spcBef>
                <a:spcPct val="0"/>
              </a:spcBef>
              <a:buClrTx/>
              <a:buSzTx/>
              <a:buNone/>
            </a:pPr>
            <a:r>
              <a:rPr lang="zh-CN" altLang="en-US" sz="1600" dirty="0">
                <a:solidFill>
                  <a:srgbClr val="00000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甘氨酸</a:t>
            </a:r>
            <a:endParaRPr kumimoji="0" lang="en-US" altLang="zh-CN" sz="1600" dirty="0">
              <a:solidFill>
                <a:srgbClr val="00000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endParaRPr>
          </a:p>
        </p:txBody>
      </p:sp>
      <p:sp>
        <p:nvSpPr>
          <p:cNvPr id="244739" name="Text Box 17">
            <a:extLst>
              <a:ext uri="{FF2B5EF4-FFF2-40B4-BE49-F238E27FC236}">
                <a16:creationId xmlns:a16="http://schemas.microsoft.com/office/drawing/2014/main" id="{4BEEE6D6-3BC6-ABDE-4AD4-93CD6018D643}"/>
              </a:ext>
            </a:extLst>
          </p:cNvPr>
          <p:cNvSpPr txBox="1">
            <a:spLocks noChangeArrowheads="1"/>
          </p:cNvSpPr>
          <p:nvPr/>
        </p:nvSpPr>
        <p:spPr bwMode="auto">
          <a:xfrm>
            <a:off x="4373111" y="3115907"/>
            <a:ext cx="163689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defRPr>
            </a:lvl1pPr>
            <a:lvl2pPr marL="742950" indent="-285750">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defRPr>
            </a:lvl2pPr>
            <a:lvl3pPr marL="1143000" indent="-22860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3pPr>
            <a:lvl4pPr marL="1600200" indent="-22860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4pPr>
            <a:lvl5pPr marL="2057400" indent="-22860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5pPr>
            <a:lvl6pPr marL="25146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6pPr>
            <a:lvl7pPr marL="29718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7pPr>
            <a:lvl8pPr marL="34290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8pPr>
            <a:lvl9pPr marL="38862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9pPr>
          </a:lstStyle>
          <a:p>
            <a:pPr>
              <a:lnSpc>
                <a:spcPct val="100000"/>
              </a:lnSpc>
              <a:spcBef>
                <a:spcPct val="0"/>
              </a:spcBef>
              <a:buClrTx/>
              <a:buSzTx/>
              <a:buNone/>
            </a:pPr>
            <a:r>
              <a:rPr lang="zh-CN" altLang="en-US" sz="1600" dirty="0">
                <a:solidFill>
                  <a:srgbClr val="00000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半胱氨酰甘氨酸</a:t>
            </a:r>
            <a:endParaRPr lang="en-US" altLang="zh-CN" sz="1600" dirty="0">
              <a:solidFill>
                <a:srgbClr val="00000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endParaRPr>
          </a:p>
          <a:p>
            <a:pPr>
              <a:lnSpc>
                <a:spcPct val="100000"/>
              </a:lnSpc>
              <a:spcBef>
                <a:spcPct val="0"/>
              </a:spcBef>
              <a:buClrTx/>
              <a:buSzTx/>
              <a:buNone/>
            </a:pPr>
            <a:r>
              <a:rPr kumimoji="0" lang="en-US" altLang="zh-CN" sz="1600" dirty="0">
                <a:solidFill>
                  <a:srgbClr val="00000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a:t>
            </a:r>
            <a:r>
              <a:rPr kumimoji="0" lang="en-US" altLang="zh-CN" sz="1600" dirty="0" err="1">
                <a:solidFill>
                  <a:srgbClr val="00000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Gys-Gly</a:t>
            </a:r>
            <a:r>
              <a:rPr kumimoji="0" lang="en-US" altLang="zh-CN" sz="1600" dirty="0">
                <a:solidFill>
                  <a:srgbClr val="00000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a:t>
            </a:r>
          </a:p>
        </p:txBody>
      </p:sp>
      <p:sp>
        <p:nvSpPr>
          <p:cNvPr id="244740" name="Text Box 17">
            <a:extLst>
              <a:ext uri="{FF2B5EF4-FFF2-40B4-BE49-F238E27FC236}">
                <a16:creationId xmlns:a16="http://schemas.microsoft.com/office/drawing/2014/main" id="{589518A3-7FC6-7E5A-E54B-9E6416FE4254}"/>
              </a:ext>
            </a:extLst>
          </p:cNvPr>
          <p:cNvSpPr txBox="1">
            <a:spLocks noChangeArrowheads="1"/>
          </p:cNvSpPr>
          <p:nvPr/>
        </p:nvSpPr>
        <p:spPr bwMode="auto">
          <a:xfrm>
            <a:off x="8988667" y="3777605"/>
            <a:ext cx="59664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defRPr>
            </a:lvl1pPr>
            <a:lvl2pPr marL="742950" indent="-285750">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defRPr>
            </a:lvl2pPr>
            <a:lvl3pPr marL="1143000" indent="-22860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3pPr>
            <a:lvl4pPr marL="1600200" indent="-22860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4pPr>
            <a:lvl5pPr marL="2057400" indent="-22860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5pPr>
            <a:lvl6pPr marL="25146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6pPr>
            <a:lvl7pPr marL="29718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7pPr>
            <a:lvl8pPr marL="34290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8pPr>
            <a:lvl9pPr marL="38862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9pPr>
          </a:lstStyle>
          <a:p>
            <a:pPr>
              <a:lnSpc>
                <a:spcPct val="100000"/>
              </a:lnSpc>
              <a:spcBef>
                <a:spcPct val="0"/>
              </a:spcBef>
              <a:buClrTx/>
              <a:buSzTx/>
              <a:buNone/>
            </a:pPr>
            <a:r>
              <a:rPr lang="en-US" altLang="zh-CN" sz="1600" dirty="0">
                <a:solidFill>
                  <a:srgbClr val="00000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ATP</a:t>
            </a:r>
            <a:endParaRPr kumimoji="0" lang="en-US" altLang="zh-CN" sz="1600" dirty="0">
              <a:solidFill>
                <a:srgbClr val="00000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endParaRPr>
          </a:p>
        </p:txBody>
      </p:sp>
      <p:sp>
        <p:nvSpPr>
          <p:cNvPr id="244741" name="Text Box 17">
            <a:extLst>
              <a:ext uri="{FF2B5EF4-FFF2-40B4-BE49-F238E27FC236}">
                <a16:creationId xmlns:a16="http://schemas.microsoft.com/office/drawing/2014/main" id="{0A62ED3F-3F3A-8172-49B9-55F3619CAB81}"/>
              </a:ext>
            </a:extLst>
          </p:cNvPr>
          <p:cNvSpPr txBox="1">
            <a:spLocks noChangeArrowheads="1"/>
          </p:cNvSpPr>
          <p:nvPr/>
        </p:nvSpPr>
        <p:spPr bwMode="auto">
          <a:xfrm>
            <a:off x="8965659" y="4293096"/>
            <a:ext cx="90768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defRPr>
            </a:lvl1pPr>
            <a:lvl2pPr marL="742950" indent="-285750">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defRPr>
            </a:lvl2pPr>
            <a:lvl3pPr marL="1143000" indent="-22860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3pPr>
            <a:lvl4pPr marL="1600200" indent="-22860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4pPr>
            <a:lvl5pPr marL="2057400" indent="-22860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5pPr>
            <a:lvl6pPr marL="25146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6pPr>
            <a:lvl7pPr marL="29718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7pPr>
            <a:lvl8pPr marL="34290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8pPr>
            <a:lvl9pPr marL="38862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9pPr>
          </a:lstStyle>
          <a:p>
            <a:pPr>
              <a:lnSpc>
                <a:spcPct val="100000"/>
              </a:lnSpc>
              <a:spcBef>
                <a:spcPct val="0"/>
              </a:spcBef>
              <a:buClrTx/>
              <a:buSzTx/>
              <a:buNone/>
            </a:pPr>
            <a:r>
              <a:rPr lang="en-US" altLang="zh-CN" sz="1600" dirty="0" err="1">
                <a:solidFill>
                  <a:srgbClr val="00000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ADP+Pi</a:t>
            </a:r>
            <a:endParaRPr kumimoji="0" lang="en-US" altLang="zh-CN" sz="1600" dirty="0">
              <a:solidFill>
                <a:srgbClr val="00000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endParaRPr>
          </a:p>
        </p:txBody>
      </p:sp>
      <p:sp>
        <p:nvSpPr>
          <p:cNvPr id="244742" name="Text Box 17">
            <a:extLst>
              <a:ext uri="{FF2B5EF4-FFF2-40B4-BE49-F238E27FC236}">
                <a16:creationId xmlns:a16="http://schemas.microsoft.com/office/drawing/2014/main" id="{6B99AF8D-1880-0EF3-1C68-C7B90CE6B865}"/>
              </a:ext>
            </a:extLst>
          </p:cNvPr>
          <p:cNvSpPr txBox="1">
            <a:spLocks noChangeArrowheads="1"/>
          </p:cNvSpPr>
          <p:nvPr/>
        </p:nvSpPr>
        <p:spPr bwMode="auto">
          <a:xfrm>
            <a:off x="8163655" y="5178678"/>
            <a:ext cx="59664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defRPr>
            </a:lvl1pPr>
            <a:lvl2pPr marL="742950" indent="-285750">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defRPr>
            </a:lvl2pPr>
            <a:lvl3pPr marL="1143000" indent="-22860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3pPr>
            <a:lvl4pPr marL="1600200" indent="-22860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4pPr>
            <a:lvl5pPr marL="2057400" indent="-22860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5pPr>
            <a:lvl6pPr marL="25146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6pPr>
            <a:lvl7pPr marL="29718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7pPr>
            <a:lvl8pPr marL="34290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8pPr>
            <a:lvl9pPr marL="38862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9pPr>
          </a:lstStyle>
          <a:p>
            <a:pPr>
              <a:lnSpc>
                <a:spcPct val="100000"/>
              </a:lnSpc>
              <a:spcBef>
                <a:spcPct val="0"/>
              </a:spcBef>
              <a:buClrTx/>
              <a:buSzTx/>
              <a:buNone/>
            </a:pPr>
            <a:r>
              <a:rPr lang="en-US" altLang="zh-CN" sz="1600" dirty="0">
                <a:solidFill>
                  <a:srgbClr val="00000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ATP</a:t>
            </a:r>
            <a:endParaRPr kumimoji="0" lang="en-US" altLang="zh-CN" sz="1600" dirty="0">
              <a:solidFill>
                <a:srgbClr val="00000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endParaRPr>
          </a:p>
        </p:txBody>
      </p:sp>
      <p:sp>
        <p:nvSpPr>
          <p:cNvPr id="244743" name="Text Box 17">
            <a:extLst>
              <a:ext uri="{FF2B5EF4-FFF2-40B4-BE49-F238E27FC236}">
                <a16:creationId xmlns:a16="http://schemas.microsoft.com/office/drawing/2014/main" id="{808F5B9F-54F2-7408-6E54-6E9B41028EAF}"/>
              </a:ext>
            </a:extLst>
          </p:cNvPr>
          <p:cNvSpPr txBox="1">
            <a:spLocks noChangeArrowheads="1"/>
          </p:cNvSpPr>
          <p:nvPr/>
        </p:nvSpPr>
        <p:spPr bwMode="auto">
          <a:xfrm>
            <a:off x="7918282" y="5754742"/>
            <a:ext cx="90768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defRPr>
            </a:lvl1pPr>
            <a:lvl2pPr marL="742950" indent="-285750">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defRPr>
            </a:lvl2pPr>
            <a:lvl3pPr marL="1143000" indent="-22860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3pPr>
            <a:lvl4pPr marL="1600200" indent="-22860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4pPr>
            <a:lvl5pPr marL="2057400" indent="-22860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5pPr>
            <a:lvl6pPr marL="25146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6pPr>
            <a:lvl7pPr marL="29718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7pPr>
            <a:lvl8pPr marL="34290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8pPr>
            <a:lvl9pPr marL="38862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9pPr>
          </a:lstStyle>
          <a:p>
            <a:pPr>
              <a:lnSpc>
                <a:spcPct val="100000"/>
              </a:lnSpc>
              <a:spcBef>
                <a:spcPct val="0"/>
              </a:spcBef>
              <a:buClrTx/>
              <a:buSzTx/>
              <a:buNone/>
            </a:pPr>
            <a:r>
              <a:rPr lang="en-US" altLang="zh-CN" sz="1600" dirty="0" err="1">
                <a:solidFill>
                  <a:srgbClr val="00000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ADP+Pi</a:t>
            </a:r>
            <a:endParaRPr kumimoji="0" lang="en-US" altLang="zh-CN" sz="1600" dirty="0">
              <a:solidFill>
                <a:srgbClr val="00000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endParaRPr>
          </a:p>
        </p:txBody>
      </p:sp>
      <p:sp>
        <p:nvSpPr>
          <p:cNvPr id="244744" name="Text Box 17">
            <a:extLst>
              <a:ext uri="{FF2B5EF4-FFF2-40B4-BE49-F238E27FC236}">
                <a16:creationId xmlns:a16="http://schemas.microsoft.com/office/drawing/2014/main" id="{6DBAA55B-875E-5440-832C-8934125551DA}"/>
              </a:ext>
            </a:extLst>
          </p:cNvPr>
          <p:cNvSpPr txBox="1">
            <a:spLocks noChangeArrowheads="1"/>
          </p:cNvSpPr>
          <p:nvPr/>
        </p:nvSpPr>
        <p:spPr bwMode="auto">
          <a:xfrm>
            <a:off x="4923295" y="5826750"/>
            <a:ext cx="59664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defRPr>
            </a:lvl1pPr>
            <a:lvl2pPr marL="742950" indent="-285750">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defRPr>
            </a:lvl2pPr>
            <a:lvl3pPr marL="1143000" indent="-22860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3pPr>
            <a:lvl4pPr marL="1600200" indent="-22860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4pPr>
            <a:lvl5pPr marL="2057400" indent="-22860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5pPr>
            <a:lvl6pPr marL="25146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6pPr>
            <a:lvl7pPr marL="29718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7pPr>
            <a:lvl8pPr marL="34290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8pPr>
            <a:lvl9pPr marL="38862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9pPr>
          </a:lstStyle>
          <a:p>
            <a:pPr>
              <a:lnSpc>
                <a:spcPct val="100000"/>
              </a:lnSpc>
              <a:spcBef>
                <a:spcPct val="0"/>
              </a:spcBef>
              <a:buClrTx/>
              <a:buSzTx/>
              <a:buNone/>
            </a:pPr>
            <a:r>
              <a:rPr lang="en-US" altLang="zh-CN" sz="1600" dirty="0">
                <a:solidFill>
                  <a:srgbClr val="00000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ATP</a:t>
            </a:r>
            <a:endParaRPr kumimoji="0" lang="en-US" altLang="zh-CN" sz="1600" dirty="0">
              <a:solidFill>
                <a:srgbClr val="00000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endParaRPr>
          </a:p>
        </p:txBody>
      </p:sp>
      <p:sp>
        <p:nvSpPr>
          <p:cNvPr id="244745" name="Text Box 17">
            <a:extLst>
              <a:ext uri="{FF2B5EF4-FFF2-40B4-BE49-F238E27FC236}">
                <a16:creationId xmlns:a16="http://schemas.microsoft.com/office/drawing/2014/main" id="{CB8834C4-E724-E68E-48FA-F85F8C3DFC04}"/>
              </a:ext>
            </a:extLst>
          </p:cNvPr>
          <p:cNvSpPr txBox="1">
            <a:spLocks noChangeArrowheads="1"/>
          </p:cNvSpPr>
          <p:nvPr/>
        </p:nvSpPr>
        <p:spPr bwMode="auto">
          <a:xfrm>
            <a:off x="4151784" y="5322694"/>
            <a:ext cx="90768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defRPr>
            </a:lvl1pPr>
            <a:lvl2pPr marL="742950" indent="-285750">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defRPr>
            </a:lvl2pPr>
            <a:lvl3pPr marL="1143000" indent="-22860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3pPr>
            <a:lvl4pPr marL="1600200" indent="-22860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4pPr>
            <a:lvl5pPr marL="2057400" indent="-22860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5pPr>
            <a:lvl6pPr marL="25146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6pPr>
            <a:lvl7pPr marL="29718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7pPr>
            <a:lvl8pPr marL="34290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8pPr>
            <a:lvl9pPr marL="38862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9pPr>
          </a:lstStyle>
          <a:p>
            <a:pPr>
              <a:lnSpc>
                <a:spcPct val="100000"/>
              </a:lnSpc>
              <a:spcBef>
                <a:spcPct val="0"/>
              </a:spcBef>
              <a:buClrTx/>
              <a:buSzTx/>
              <a:buNone/>
            </a:pPr>
            <a:r>
              <a:rPr lang="en-US" altLang="zh-CN" sz="1600" dirty="0" err="1">
                <a:solidFill>
                  <a:srgbClr val="00000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ADP+Pi</a:t>
            </a:r>
            <a:endParaRPr kumimoji="0" lang="en-US" altLang="zh-CN" sz="1600" dirty="0">
              <a:solidFill>
                <a:srgbClr val="00000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endParaRPr>
          </a:p>
        </p:txBody>
      </p:sp>
      <p:sp>
        <p:nvSpPr>
          <p:cNvPr id="244746" name="任意多边形 21">
            <a:extLst>
              <a:ext uri="{FF2B5EF4-FFF2-40B4-BE49-F238E27FC236}">
                <a16:creationId xmlns:a16="http://schemas.microsoft.com/office/drawing/2014/main" id="{8BEF595D-BA57-A352-8D7B-3957298C9178}"/>
              </a:ext>
            </a:extLst>
          </p:cNvPr>
          <p:cNvSpPr/>
          <p:nvPr/>
        </p:nvSpPr>
        <p:spPr>
          <a:xfrm rot="1794828" flipH="1" flipV="1">
            <a:off x="4494640" y="1524195"/>
            <a:ext cx="504000" cy="2376000"/>
          </a:xfrm>
          <a:custGeom>
            <a:avLst/>
            <a:gdLst>
              <a:gd name="connsiteX0" fmla="*/ 38100 w 1097201"/>
              <a:gd name="connsiteY0" fmla="*/ 0 h 1066800"/>
              <a:gd name="connsiteX1" fmla="*/ 200025 w 1097201"/>
              <a:gd name="connsiteY1" fmla="*/ 33337 h 1066800"/>
              <a:gd name="connsiteX2" fmla="*/ 423863 w 1097201"/>
              <a:gd name="connsiteY2" fmla="*/ 85725 h 1066800"/>
              <a:gd name="connsiteX3" fmla="*/ 690563 w 1097201"/>
              <a:gd name="connsiteY3" fmla="*/ 176212 h 1066800"/>
              <a:gd name="connsiteX4" fmla="*/ 902494 w 1097201"/>
              <a:gd name="connsiteY4" fmla="*/ 280987 h 1066800"/>
              <a:gd name="connsiteX5" fmla="*/ 1040607 w 1097201"/>
              <a:gd name="connsiteY5" fmla="*/ 390525 h 1066800"/>
              <a:gd name="connsiteX6" fmla="*/ 1092994 w 1097201"/>
              <a:gd name="connsiteY6" fmla="*/ 502443 h 1066800"/>
              <a:gd name="connsiteX7" fmla="*/ 1083469 w 1097201"/>
              <a:gd name="connsiteY7" fmla="*/ 583406 h 1066800"/>
              <a:gd name="connsiteX8" fmla="*/ 1000125 w 1097201"/>
              <a:gd name="connsiteY8" fmla="*/ 711993 h 1066800"/>
              <a:gd name="connsiteX9" fmla="*/ 840582 w 1097201"/>
              <a:gd name="connsiteY9" fmla="*/ 816768 h 1066800"/>
              <a:gd name="connsiteX10" fmla="*/ 635794 w 1097201"/>
              <a:gd name="connsiteY10" fmla="*/ 907256 h 1066800"/>
              <a:gd name="connsiteX11" fmla="*/ 383382 w 1097201"/>
              <a:gd name="connsiteY11" fmla="*/ 983456 h 1066800"/>
              <a:gd name="connsiteX12" fmla="*/ 100013 w 1097201"/>
              <a:gd name="connsiteY12" fmla="*/ 1050131 h 1066800"/>
              <a:gd name="connsiteX13" fmla="*/ 0 w 1097201"/>
              <a:gd name="connsiteY13" fmla="*/ 1066800 h 1066800"/>
              <a:gd name="connsiteX0" fmla="*/ 38100 w 1097201"/>
              <a:gd name="connsiteY0" fmla="*/ 0 h 1066800"/>
              <a:gd name="connsiteX1" fmla="*/ 200025 w 1097201"/>
              <a:gd name="connsiteY1" fmla="*/ 33337 h 1066800"/>
              <a:gd name="connsiteX2" fmla="*/ 423863 w 1097201"/>
              <a:gd name="connsiteY2" fmla="*/ 85725 h 1066800"/>
              <a:gd name="connsiteX3" fmla="*/ 690563 w 1097201"/>
              <a:gd name="connsiteY3" fmla="*/ 176212 h 1066800"/>
              <a:gd name="connsiteX4" fmla="*/ 902494 w 1097201"/>
              <a:gd name="connsiteY4" fmla="*/ 280987 h 1066800"/>
              <a:gd name="connsiteX5" fmla="*/ 1040607 w 1097201"/>
              <a:gd name="connsiteY5" fmla="*/ 390525 h 1066800"/>
              <a:gd name="connsiteX6" fmla="*/ 1092994 w 1097201"/>
              <a:gd name="connsiteY6" fmla="*/ 502443 h 1066800"/>
              <a:gd name="connsiteX7" fmla="*/ 1083469 w 1097201"/>
              <a:gd name="connsiteY7" fmla="*/ 583406 h 1066800"/>
              <a:gd name="connsiteX8" fmla="*/ 1000125 w 1097201"/>
              <a:gd name="connsiteY8" fmla="*/ 709612 h 1066800"/>
              <a:gd name="connsiteX9" fmla="*/ 840582 w 1097201"/>
              <a:gd name="connsiteY9" fmla="*/ 816768 h 1066800"/>
              <a:gd name="connsiteX10" fmla="*/ 635794 w 1097201"/>
              <a:gd name="connsiteY10" fmla="*/ 907256 h 1066800"/>
              <a:gd name="connsiteX11" fmla="*/ 383382 w 1097201"/>
              <a:gd name="connsiteY11" fmla="*/ 983456 h 1066800"/>
              <a:gd name="connsiteX12" fmla="*/ 100013 w 1097201"/>
              <a:gd name="connsiteY12" fmla="*/ 1050131 h 1066800"/>
              <a:gd name="connsiteX13" fmla="*/ 0 w 1097201"/>
              <a:gd name="connsiteY13" fmla="*/ 1066800 h 1066800"/>
              <a:gd name="connsiteX0" fmla="*/ 38100 w 1096346"/>
              <a:gd name="connsiteY0" fmla="*/ 0 h 1066800"/>
              <a:gd name="connsiteX1" fmla="*/ 200025 w 1096346"/>
              <a:gd name="connsiteY1" fmla="*/ 33337 h 1066800"/>
              <a:gd name="connsiteX2" fmla="*/ 423863 w 1096346"/>
              <a:gd name="connsiteY2" fmla="*/ 85725 h 1066800"/>
              <a:gd name="connsiteX3" fmla="*/ 690563 w 1096346"/>
              <a:gd name="connsiteY3" fmla="*/ 176212 h 1066800"/>
              <a:gd name="connsiteX4" fmla="*/ 902494 w 1096346"/>
              <a:gd name="connsiteY4" fmla="*/ 280987 h 1066800"/>
              <a:gd name="connsiteX5" fmla="*/ 1040607 w 1096346"/>
              <a:gd name="connsiteY5" fmla="*/ 390525 h 1066800"/>
              <a:gd name="connsiteX6" fmla="*/ 1092994 w 1096346"/>
              <a:gd name="connsiteY6" fmla="*/ 502443 h 1066800"/>
              <a:gd name="connsiteX7" fmla="*/ 1081088 w 1096346"/>
              <a:gd name="connsiteY7" fmla="*/ 588169 h 1066800"/>
              <a:gd name="connsiteX8" fmla="*/ 1000125 w 1096346"/>
              <a:gd name="connsiteY8" fmla="*/ 709612 h 1066800"/>
              <a:gd name="connsiteX9" fmla="*/ 840582 w 1096346"/>
              <a:gd name="connsiteY9" fmla="*/ 816768 h 1066800"/>
              <a:gd name="connsiteX10" fmla="*/ 635794 w 1096346"/>
              <a:gd name="connsiteY10" fmla="*/ 907256 h 1066800"/>
              <a:gd name="connsiteX11" fmla="*/ 383382 w 1096346"/>
              <a:gd name="connsiteY11" fmla="*/ 983456 h 1066800"/>
              <a:gd name="connsiteX12" fmla="*/ 100013 w 1096346"/>
              <a:gd name="connsiteY12" fmla="*/ 1050131 h 1066800"/>
              <a:gd name="connsiteX13" fmla="*/ 0 w 1096346"/>
              <a:gd name="connsiteY13" fmla="*/ 1066800 h 1066800"/>
              <a:gd name="connsiteX0" fmla="*/ 38100 w 1095647"/>
              <a:gd name="connsiteY0" fmla="*/ 0 h 1066800"/>
              <a:gd name="connsiteX1" fmla="*/ 200025 w 1095647"/>
              <a:gd name="connsiteY1" fmla="*/ 33337 h 1066800"/>
              <a:gd name="connsiteX2" fmla="*/ 423863 w 1095647"/>
              <a:gd name="connsiteY2" fmla="*/ 85725 h 1066800"/>
              <a:gd name="connsiteX3" fmla="*/ 690563 w 1095647"/>
              <a:gd name="connsiteY3" fmla="*/ 176212 h 1066800"/>
              <a:gd name="connsiteX4" fmla="*/ 902494 w 1095647"/>
              <a:gd name="connsiteY4" fmla="*/ 280987 h 1066800"/>
              <a:gd name="connsiteX5" fmla="*/ 1040607 w 1095647"/>
              <a:gd name="connsiteY5" fmla="*/ 390525 h 1066800"/>
              <a:gd name="connsiteX6" fmla="*/ 1092994 w 1095647"/>
              <a:gd name="connsiteY6" fmla="*/ 502443 h 1066800"/>
              <a:gd name="connsiteX7" fmla="*/ 1078707 w 1095647"/>
              <a:gd name="connsiteY7" fmla="*/ 597694 h 1066800"/>
              <a:gd name="connsiteX8" fmla="*/ 1000125 w 1095647"/>
              <a:gd name="connsiteY8" fmla="*/ 709612 h 1066800"/>
              <a:gd name="connsiteX9" fmla="*/ 840582 w 1095647"/>
              <a:gd name="connsiteY9" fmla="*/ 816768 h 1066800"/>
              <a:gd name="connsiteX10" fmla="*/ 635794 w 1095647"/>
              <a:gd name="connsiteY10" fmla="*/ 907256 h 1066800"/>
              <a:gd name="connsiteX11" fmla="*/ 383382 w 1095647"/>
              <a:gd name="connsiteY11" fmla="*/ 983456 h 1066800"/>
              <a:gd name="connsiteX12" fmla="*/ 100013 w 1095647"/>
              <a:gd name="connsiteY12" fmla="*/ 1050131 h 1066800"/>
              <a:gd name="connsiteX13" fmla="*/ 0 w 1095647"/>
              <a:gd name="connsiteY13" fmla="*/ 1066800 h 1066800"/>
              <a:gd name="connsiteX0" fmla="*/ 38100 w 1095083"/>
              <a:gd name="connsiteY0" fmla="*/ 0 h 1066800"/>
              <a:gd name="connsiteX1" fmla="*/ 200025 w 1095083"/>
              <a:gd name="connsiteY1" fmla="*/ 33337 h 1066800"/>
              <a:gd name="connsiteX2" fmla="*/ 423863 w 1095083"/>
              <a:gd name="connsiteY2" fmla="*/ 85725 h 1066800"/>
              <a:gd name="connsiteX3" fmla="*/ 690563 w 1095083"/>
              <a:gd name="connsiteY3" fmla="*/ 176212 h 1066800"/>
              <a:gd name="connsiteX4" fmla="*/ 902494 w 1095083"/>
              <a:gd name="connsiteY4" fmla="*/ 280987 h 1066800"/>
              <a:gd name="connsiteX5" fmla="*/ 1040607 w 1095083"/>
              <a:gd name="connsiteY5" fmla="*/ 390525 h 1066800"/>
              <a:gd name="connsiteX6" fmla="*/ 1092994 w 1095083"/>
              <a:gd name="connsiteY6" fmla="*/ 502443 h 1066800"/>
              <a:gd name="connsiteX7" fmla="*/ 1076326 w 1095083"/>
              <a:gd name="connsiteY7" fmla="*/ 607219 h 1066800"/>
              <a:gd name="connsiteX8" fmla="*/ 1000125 w 1095083"/>
              <a:gd name="connsiteY8" fmla="*/ 709612 h 1066800"/>
              <a:gd name="connsiteX9" fmla="*/ 840582 w 1095083"/>
              <a:gd name="connsiteY9" fmla="*/ 816768 h 1066800"/>
              <a:gd name="connsiteX10" fmla="*/ 635794 w 1095083"/>
              <a:gd name="connsiteY10" fmla="*/ 907256 h 1066800"/>
              <a:gd name="connsiteX11" fmla="*/ 383382 w 1095083"/>
              <a:gd name="connsiteY11" fmla="*/ 983456 h 1066800"/>
              <a:gd name="connsiteX12" fmla="*/ 100013 w 1095083"/>
              <a:gd name="connsiteY12" fmla="*/ 1050131 h 1066800"/>
              <a:gd name="connsiteX13" fmla="*/ 0 w 1095083"/>
              <a:gd name="connsiteY13" fmla="*/ 106680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5083" h="1066800">
                <a:moveTo>
                  <a:pt x="38100" y="0"/>
                </a:moveTo>
                <a:cubicBezTo>
                  <a:pt x="86915" y="9525"/>
                  <a:pt x="135731" y="19050"/>
                  <a:pt x="200025" y="33337"/>
                </a:cubicBezTo>
                <a:cubicBezTo>
                  <a:pt x="264319" y="47624"/>
                  <a:pt x="342107" y="61913"/>
                  <a:pt x="423863" y="85725"/>
                </a:cubicBezTo>
                <a:cubicBezTo>
                  <a:pt x="505619" y="109538"/>
                  <a:pt x="610791" y="143668"/>
                  <a:pt x="690563" y="176212"/>
                </a:cubicBezTo>
                <a:cubicBezTo>
                  <a:pt x="770335" y="208756"/>
                  <a:pt x="844153" y="245268"/>
                  <a:pt x="902494" y="280987"/>
                </a:cubicBezTo>
                <a:cubicBezTo>
                  <a:pt x="960835" y="316706"/>
                  <a:pt x="1008857" y="353616"/>
                  <a:pt x="1040607" y="390525"/>
                </a:cubicBezTo>
                <a:cubicBezTo>
                  <a:pt x="1072357" y="427434"/>
                  <a:pt x="1087041" y="466327"/>
                  <a:pt x="1092994" y="502443"/>
                </a:cubicBezTo>
                <a:cubicBezTo>
                  <a:pt x="1098947" y="538559"/>
                  <a:pt x="1091804" y="572691"/>
                  <a:pt x="1076326" y="607219"/>
                </a:cubicBezTo>
                <a:cubicBezTo>
                  <a:pt x="1060848" y="641747"/>
                  <a:pt x="1039416" y="674687"/>
                  <a:pt x="1000125" y="709612"/>
                </a:cubicBezTo>
                <a:cubicBezTo>
                  <a:pt x="960834" y="744537"/>
                  <a:pt x="901304" y="783827"/>
                  <a:pt x="840582" y="816768"/>
                </a:cubicBezTo>
                <a:cubicBezTo>
                  <a:pt x="779860" y="849709"/>
                  <a:pt x="711994" y="879475"/>
                  <a:pt x="635794" y="907256"/>
                </a:cubicBezTo>
                <a:cubicBezTo>
                  <a:pt x="559594" y="935037"/>
                  <a:pt x="472679" y="959644"/>
                  <a:pt x="383382" y="983456"/>
                </a:cubicBezTo>
                <a:cubicBezTo>
                  <a:pt x="294085" y="1007269"/>
                  <a:pt x="163910" y="1036240"/>
                  <a:pt x="100013" y="1050131"/>
                </a:cubicBezTo>
                <a:cubicBezTo>
                  <a:pt x="36116" y="1064022"/>
                  <a:pt x="18058" y="1065411"/>
                  <a:pt x="0" y="1066800"/>
                </a:cubicBezTo>
              </a:path>
            </a:pathLst>
          </a:custGeom>
          <a:noFill/>
          <a:ln w="19050">
            <a:solidFill>
              <a:schemeClr val="tx1"/>
            </a:solidFill>
            <a:prstDash val="solid"/>
            <a:headEnd type="none" w="lg" len="lg"/>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cxnSp>
        <p:nvCxnSpPr>
          <p:cNvPr id="244748" name="直接箭头连接符 244747">
            <a:extLst>
              <a:ext uri="{FF2B5EF4-FFF2-40B4-BE49-F238E27FC236}">
                <a16:creationId xmlns:a16="http://schemas.microsoft.com/office/drawing/2014/main" id="{C2789122-4C61-A701-1DB8-C65757B8D0F7}"/>
              </a:ext>
            </a:extLst>
          </p:cNvPr>
          <p:cNvCxnSpPr>
            <a:cxnSpLocks/>
          </p:cNvCxnSpPr>
          <p:nvPr/>
        </p:nvCxnSpPr>
        <p:spPr>
          <a:xfrm flipV="1">
            <a:off x="4734183" y="3649112"/>
            <a:ext cx="0" cy="2880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4749" name="任意多边形 21">
            <a:extLst>
              <a:ext uri="{FF2B5EF4-FFF2-40B4-BE49-F238E27FC236}">
                <a16:creationId xmlns:a16="http://schemas.microsoft.com/office/drawing/2014/main" id="{1AEC7926-7740-C388-A8B5-8391B12815FB}"/>
              </a:ext>
            </a:extLst>
          </p:cNvPr>
          <p:cNvSpPr/>
          <p:nvPr/>
        </p:nvSpPr>
        <p:spPr>
          <a:xfrm flipH="1">
            <a:off x="8649276" y="3957421"/>
            <a:ext cx="360000" cy="540000"/>
          </a:xfrm>
          <a:custGeom>
            <a:avLst/>
            <a:gdLst>
              <a:gd name="connsiteX0" fmla="*/ 38100 w 1097201"/>
              <a:gd name="connsiteY0" fmla="*/ 0 h 1066800"/>
              <a:gd name="connsiteX1" fmla="*/ 200025 w 1097201"/>
              <a:gd name="connsiteY1" fmla="*/ 33337 h 1066800"/>
              <a:gd name="connsiteX2" fmla="*/ 423863 w 1097201"/>
              <a:gd name="connsiteY2" fmla="*/ 85725 h 1066800"/>
              <a:gd name="connsiteX3" fmla="*/ 690563 w 1097201"/>
              <a:gd name="connsiteY3" fmla="*/ 176212 h 1066800"/>
              <a:gd name="connsiteX4" fmla="*/ 902494 w 1097201"/>
              <a:gd name="connsiteY4" fmla="*/ 280987 h 1066800"/>
              <a:gd name="connsiteX5" fmla="*/ 1040607 w 1097201"/>
              <a:gd name="connsiteY5" fmla="*/ 390525 h 1066800"/>
              <a:gd name="connsiteX6" fmla="*/ 1092994 w 1097201"/>
              <a:gd name="connsiteY6" fmla="*/ 502443 h 1066800"/>
              <a:gd name="connsiteX7" fmla="*/ 1083469 w 1097201"/>
              <a:gd name="connsiteY7" fmla="*/ 583406 h 1066800"/>
              <a:gd name="connsiteX8" fmla="*/ 1000125 w 1097201"/>
              <a:gd name="connsiteY8" fmla="*/ 711993 h 1066800"/>
              <a:gd name="connsiteX9" fmla="*/ 840582 w 1097201"/>
              <a:gd name="connsiteY9" fmla="*/ 816768 h 1066800"/>
              <a:gd name="connsiteX10" fmla="*/ 635794 w 1097201"/>
              <a:gd name="connsiteY10" fmla="*/ 907256 h 1066800"/>
              <a:gd name="connsiteX11" fmla="*/ 383382 w 1097201"/>
              <a:gd name="connsiteY11" fmla="*/ 983456 h 1066800"/>
              <a:gd name="connsiteX12" fmla="*/ 100013 w 1097201"/>
              <a:gd name="connsiteY12" fmla="*/ 1050131 h 1066800"/>
              <a:gd name="connsiteX13" fmla="*/ 0 w 1097201"/>
              <a:gd name="connsiteY13" fmla="*/ 1066800 h 1066800"/>
              <a:gd name="connsiteX0" fmla="*/ 38100 w 1097201"/>
              <a:gd name="connsiteY0" fmla="*/ 0 h 1066800"/>
              <a:gd name="connsiteX1" fmla="*/ 200025 w 1097201"/>
              <a:gd name="connsiteY1" fmla="*/ 33337 h 1066800"/>
              <a:gd name="connsiteX2" fmla="*/ 423863 w 1097201"/>
              <a:gd name="connsiteY2" fmla="*/ 85725 h 1066800"/>
              <a:gd name="connsiteX3" fmla="*/ 690563 w 1097201"/>
              <a:gd name="connsiteY3" fmla="*/ 176212 h 1066800"/>
              <a:gd name="connsiteX4" fmla="*/ 902494 w 1097201"/>
              <a:gd name="connsiteY4" fmla="*/ 280987 h 1066800"/>
              <a:gd name="connsiteX5" fmla="*/ 1040607 w 1097201"/>
              <a:gd name="connsiteY5" fmla="*/ 390525 h 1066800"/>
              <a:gd name="connsiteX6" fmla="*/ 1092994 w 1097201"/>
              <a:gd name="connsiteY6" fmla="*/ 502443 h 1066800"/>
              <a:gd name="connsiteX7" fmla="*/ 1083469 w 1097201"/>
              <a:gd name="connsiteY7" fmla="*/ 583406 h 1066800"/>
              <a:gd name="connsiteX8" fmla="*/ 1000125 w 1097201"/>
              <a:gd name="connsiteY8" fmla="*/ 709612 h 1066800"/>
              <a:gd name="connsiteX9" fmla="*/ 840582 w 1097201"/>
              <a:gd name="connsiteY9" fmla="*/ 816768 h 1066800"/>
              <a:gd name="connsiteX10" fmla="*/ 635794 w 1097201"/>
              <a:gd name="connsiteY10" fmla="*/ 907256 h 1066800"/>
              <a:gd name="connsiteX11" fmla="*/ 383382 w 1097201"/>
              <a:gd name="connsiteY11" fmla="*/ 983456 h 1066800"/>
              <a:gd name="connsiteX12" fmla="*/ 100013 w 1097201"/>
              <a:gd name="connsiteY12" fmla="*/ 1050131 h 1066800"/>
              <a:gd name="connsiteX13" fmla="*/ 0 w 1097201"/>
              <a:gd name="connsiteY13" fmla="*/ 1066800 h 1066800"/>
              <a:gd name="connsiteX0" fmla="*/ 38100 w 1096346"/>
              <a:gd name="connsiteY0" fmla="*/ 0 h 1066800"/>
              <a:gd name="connsiteX1" fmla="*/ 200025 w 1096346"/>
              <a:gd name="connsiteY1" fmla="*/ 33337 h 1066800"/>
              <a:gd name="connsiteX2" fmla="*/ 423863 w 1096346"/>
              <a:gd name="connsiteY2" fmla="*/ 85725 h 1066800"/>
              <a:gd name="connsiteX3" fmla="*/ 690563 w 1096346"/>
              <a:gd name="connsiteY3" fmla="*/ 176212 h 1066800"/>
              <a:gd name="connsiteX4" fmla="*/ 902494 w 1096346"/>
              <a:gd name="connsiteY4" fmla="*/ 280987 h 1066800"/>
              <a:gd name="connsiteX5" fmla="*/ 1040607 w 1096346"/>
              <a:gd name="connsiteY5" fmla="*/ 390525 h 1066800"/>
              <a:gd name="connsiteX6" fmla="*/ 1092994 w 1096346"/>
              <a:gd name="connsiteY6" fmla="*/ 502443 h 1066800"/>
              <a:gd name="connsiteX7" fmla="*/ 1081088 w 1096346"/>
              <a:gd name="connsiteY7" fmla="*/ 588169 h 1066800"/>
              <a:gd name="connsiteX8" fmla="*/ 1000125 w 1096346"/>
              <a:gd name="connsiteY8" fmla="*/ 709612 h 1066800"/>
              <a:gd name="connsiteX9" fmla="*/ 840582 w 1096346"/>
              <a:gd name="connsiteY9" fmla="*/ 816768 h 1066800"/>
              <a:gd name="connsiteX10" fmla="*/ 635794 w 1096346"/>
              <a:gd name="connsiteY10" fmla="*/ 907256 h 1066800"/>
              <a:gd name="connsiteX11" fmla="*/ 383382 w 1096346"/>
              <a:gd name="connsiteY11" fmla="*/ 983456 h 1066800"/>
              <a:gd name="connsiteX12" fmla="*/ 100013 w 1096346"/>
              <a:gd name="connsiteY12" fmla="*/ 1050131 h 1066800"/>
              <a:gd name="connsiteX13" fmla="*/ 0 w 1096346"/>
              <a:gd name="connsiteY13" fmla="*/ 1066800 h 1066800"/>
              <a:gd name="connsiteX0" fmla="*/ 38100 w 1095647"/>
              <a:gd name="connsiteY0" fmla="*/ 0 h 1066800"/>
              <a:gd name="connsiteX1" fmla="*/ 200025 w 1095647"/>
              <a:gd name="connsiteY1" fmla="*/ 33337 h 1066800"/>
              <a:gd name="connsiteX2" fmla="*/ 423863 w 1095647"/>
              <a:gd name="connsiteY2" fmla="*/ 85725 h 1066800"/>
              <a:gd name="connsiteX3" fmla="*/ 690563 w 1095647"/>
              <a:gd name="connsiteY3" fmla="*/ 176212 h 1066800"/>
              <a:gd name="connsiteX4" fmla="*/ 902494 w 1095647"/>
              <a:gd name="connsiteY4" fmla="*/ 280987 h 1066800"/>
              <a:gd name="connsiteX5" fmla="*/ 1040607 w 1095647"/>
              <a:gd name="connsiteY5" fmla="*/ 390525 h 1066800"/>
              <a:gd name="connsiteX6" fmla="*/ 1092994 w 1095647"/>
              <a:gd name="connsiteY6" fmla="*/ 502443 h 1066800"/>
              <a:gd name="connsiteX7" fmla="*/ 1078707 w 1095647"/>
              <a:gd name="connsiteY7" fmla="*/ 597694 h 1066800"/>
              <a:gd name="connsiteX8" fmla="*/ 1000125 w 1095647"/>
              <a:gd name="connsiteY8" fmla="*/ 709612 h 1066800"/>
              <a:gd name="connsiteX9" fmla="*/ 840582 w 1095647"/>
              <a:gd name="connsiteY9" fmla="*/ 816768 h 1066800"/>
              <a:gd name="connsiteX10" fmla="*/ 635794 w 1095647"/>
              <a:gd name="connsiteY10" fmla="*/ 907256 h 1066800"/>
              <a:gd name="connsiteX11" fmla="*/ 383382 w 1095647"/>
              <a:gd name="connsiteY11" fmla="*/ 983456 h 1066800"/>
              <a:gd name="connsiteX12" fmla="*/ 100013 w 1095647"/>
              <a:gd name="connsiteY12" fmla="*/ 1050131 h 1066800"/>
              <a:gd name="connsiteX13" fmla="*/ 0 w 1095647"/>
              <a:gd name="connsiteY13" fmla="*/ 1066800 h 1066800"/>
              <a:gd name="connsiteX0" fmla="*/ 38100 w 1095083"/>
              <a:gd name="connsiteY0" fmla="*/ 0 h 1066800"/>
              <a:gd name="connsiteX1" fmla="*/ 200025 w 1095083"/>
              <a:gd name="connsiteY1" fmla="*/ 33337 h 1066800"/>
              <a:gd name="connsiteX2" fmla="*/ 423863 w 1095083"/>
              <a:gd name="connsiteY2" fmla="*/ 85725 h 1066800"/>
              <a:gd name="connsiteX3" fmla="*/ 690563 w 1095083"/>
              <a:gd name="connsiteY3" fmla="*/ 176212 h 1066800"/>
              <a:gd name="connsiteX4" fmla="*/ 902494 w 1095083"/>
              <a:gd name="connsiteY4" fmla="*/ 280987 h 1066800"/>
              <a:gd name="connsiteX5" fmla="*/ 1040607 w 1095083"/>
              <a:gd name="connsiteY5" fmla="*/ 390525 h 1066800"/>
              <a:gd name="connsiteX6" fmla="*/ 1092994 w 1095083"/>
              <a:gd name="connsiteY6" fmla="*/ 502443 h 1066800"/>
              <a:gd name="connsiteX7" fmla="*/ 1076326 w 1095083"/>
              <a:gd name="connsiteY7" fmla="*/ 607219 h 1066800"/>
              <a:gd name="connsiteX8" fmla="*/ 1000125 w 1095083"/>
              <a:gd name="connsiteY8" fmla="*/ 709612 h 1066800"/>
              <a:gd name="connsiteX9" fmla="*/ 840582 w 1095083"/>
              <a:gd name="connsiteY9" fmla="*/ 816768 h 1066800"/>
              <a:gd name="connsiteX10" fmla="*/ 635794 w 1095083"/>
              <a:gd name="connsiteY10" fmla="*/ 907256 h 1066800"/>
              <a:gd name="connsiteX11" fmla="*/ 383382 w 1095083"/>
              <a:gd name="connsiteY11" fmla="*/ 983456 h 1066800"/>
              <a:gd name="connsiteX12" fmla="*/ 100013 w 1095083"/>
              <a:gd name="connsiteY12" fmla="*/ 1050131 h 1066800"/>
              <a:gd name="connsiteX13" fmla="*/ 0 w 1095083"/>
              <a:gd name="connsiteY13" fmla="*/ 106680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5083" h="1066800">
                <a:moveTo>
                  <a:pt x="38100" y="0"/>
                </a:moveTo>
                <a:cubicBezTo>
                  <a:pt x="86915" y="9525"/>
                  <a:pt x="135731" y="19050"/>
                  <a:pt x="200025" y="33337"/>
                </a:cubicBezTo>
                <a:cubicBezTo>
                  <a:pt x="264319" y="47624"/>
                  <a:pt x="342107" y="61913"/>
                  <a:pt x="423863" y="85725"/>
                </a:cubicBezTo>
                <a:cubicBezTo>
                  <a:pt x="505619" y="109538"/>
                  <a:pt x="610791" y="143668"/>
                  <a:pt x="690563" y="176212"/>
                </a:cubicBezTo>
                <a:cubicBezTo>
                  <a:pt x="770335" y="208756"/>
                  <a:pt x="844153" y="245268"/>
                  <a:pt x="902494" y="280987"/>
                </a:cubicBezTo>
                <a:cubicBezTo>
                  <a:pt x="960835" y="316706"/>
                  <a:pt x="1008857" y="353616"/>
                  <a:pt x="1040607" y="390525"/>
                </a:cubicBezTo>
                <a:cubicBezTo>
                  <a:pt x="1072357" y="427434"/>
                  <a:pt x="1087041" y="466327"/>
                  <a:pt x="1092994" y="502443"/>
                </a:cubicBezTo>
                <a:cubicBezTo>
                  <a:pt x="1098947" y="538559"/>
                  <a:pt x="1091804" y="572691"/>
                  <a:pt x="1076326" y="607219"/>
                </a:cubicBezTo>
                <a:cubicBezTo>
                  <a:pt x="1060848" y="641747"/>
                  <a:pt x="1039416" y="674687"/>
                  <a:pt x="1000125" y="709612"/>
                </a:cubicBezTo>
                <a:cubicBezTo>
                  <a:pt x="960834" y="744537"/>
                  <a:pt x="901304" y="783827"/>
                  <a:pt x="840582" y="816768"/>
                </a:cubicBezTo>
                <a:cubicBezTo>
                  <a:pt x="779860" y="849709"/>
                  <a:pt x="711994" y="879475"/>
                  <a:pt x="635794" y="907256"/>
                </a:cubicBezTo>
                <a:cubicBezTo>
                  <a:pt x="559594" y="935037"/>
                  <a:pt x="472679" y="959644"/>
                  <a:pt x="383382" y="983456"/>
                </a:cubicBezTo>
                <a:cubicBezTo>
                  <a:pt x="294085" y="1007269"/>
                  <a:pt x="163910" y="1036240"/>
                  <a:pt x="100013" y="1050131"/>
                </a:cubicBezTo>
                <a:cubicBezTo>
                  <a:pt x="36116" y="1064022"/>
                  <a:pt x="18058" y="1065411"/>
                  <a:pt x="0" y="1066800"/>
                </a:cubicBezTo>
              </a:path>
            </a:pathLst>
          </a:custGeom>
          <a:noFill/>
          <a:ln w="19050">
            <a:solidFill>
              <a:schemeClr val="tx1"/>
            </a:solidFill>
            <a:prstDash val="solid"/>
            <a:headEnd type="none" w="lg" len="lg"/>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sp>
        <p:nvSpPr>
          <p:cNvPr id="244750" name="任意多边形 21">
            <a:extLst>
              <a:ext uri="{FF2B5EF4-FFF2-40B4-BE49-F238E27FC236}">
                <a16:creationId xmlns:a16="http://schemas.microsoft.com/office/drawing/2014/main" id="{01E4E626-A085-4C3B-6042-5D250917CD5E}"/>
              </a:ext>
            </a:extLst>
          </p:cNvPr>
          <p:cNvSpPr/>
          <p:nvPr/>
        </p:nvSpPr>
        <p:spPr>
          <a:xfrm rot="8093509" flipH="1" flipV="1">
            <a:off x="7930227" y="1466758"/>
            <a:ext cx="216000" cy="1620000"/>
          </a:xfrm>
          <a:custGeom>
            <a:avLst/>
            <a:gdLst>
              <a:gd name="connsiteX0" fmla="*/ 38100 w 1097201"/>
              <a:gd name="connsiteY0" fmla="*/ 0 h 1066800"/>
              <a:gd name="connsiteX1" fmla="*/ 200025 w 1097201"/>
              <a:gd name="connsiteY1" fmla="*/ 33337 h 1066800"/>
              <a:gd name="connsiteX2" fmla="*/ 423863 w 1097201"/>
              <a:gd name="connsiteY2" fmla="*/ 85725 h 1066800"/>
              <a:gd name="connsiteX3" fmla="*/ 690563 w 1097201"/>
              <a:gd name="connsiteY3" fmla="*/ 176212 h 1066800"/>
              <a:gd name="connsiteX4" fmla="*/ 902494 w 1097201"/>
              <a:gd name="connsiteY4" fmla="*/ 280987 h 1066800"/>
              <a:gd name="connsiteX5" fmla="*/ 1040607 w 1097201"/>
              <a:gd name="connsiteY5" fmla="*/ 390525 h 1066800"/>
              <a:gd name="connsiteX6" fmla="*/ 1092994 w 1097201"/>
              <a:gd name="connsiteY6" fmla="*/ 502443 h 1066800"/>
              <a:gd name="connsiteX7" fmla="*/ 1083469 w 1097201"/>
              <a:gd name="connsiteY7" fmla="*/ 583406 h 1066800"/>
              <a:gd name="connsiteX8" fmla="*/ 1000125 w 1097201"/>
              <a:gd name="connsiteY8" fmla="*/ 711993 h 1066800"/>
              <a:gd name="connsiteX9" fmla="*/ 840582 w 1097201"/>
              <a:gd name="connsiteY9" fmla="*/ 816768 h 1066800"/>
              <a:gd name="connsiteX10" fmla="*/ 635794 w 1097201"/>
              <a:gd name="connsiteY10" fmla="*/ 907256 h 1066800"/>
              <a:gd name="connsiteX11" fmla="*/ 383382 w 1097201"/>
              <a:gd name="connsiteY11" fmla="*/ 983456 h 1066800"/>
              <a:gd name="connsiteX12" fmla="*/ 100013 w 1097201"/>
              <a:gd name="connsiteY12" fmla="*/ 1050131 h 1066800"/>
              <a:gd name="connsiteX13" fmla="*/ 0 w 1097201"/>
              <a:gd name="connsiteY13" fmla="*/ 1066800 h 1066800"/>
              <a:gd name="connsiteX0" fmla="*/ 38100 w 1097201"/>
              <a:gd name="connsiteY0" fmla="*/ 0 h 1066800"/>
              <a:gd name="connsiteX1" fmla="*/ 200025 w 1097201"/>
              <a:gd name="connsiteY1" fmla="*/ 33337 h 1066800"/>
              <a:gd name="connsiteX2" fmla="*/ 423863 w 1097201"/>
              <a:gd name="connsiteY2" fmla="*/ 85725 h 1066800"/>
              <a:gd name="connsiteX3" fmla="*/ 690563 w 1097201"/>
              <a:gd name="connsiteY3" fmla="*/ 176212 h 1066800"/>
              <a:gd name="connsiteX4" fmla="*/ 902494 w 1097201"/>
              <a:gd name="connsiteY4" fmla="*/ 280987 h 1066800"/>
              <a:gd name="connsiteX5" fmla="*/ 1040607 w 1097201"/>
              <a:gd name="connsiteY5" fmla="*/ 390525 h 1066800"/>
              <a:gd name="connsiteX6" fmla="*/ 1092994 w 1097201"/>
              <a:gd name="connsiteY6" fmla="*/ 502443 h 1066800"/>
              <a:gd name="connsiteX7" fmla="*/ 1083469 w 1097201"/>
              <a:gd name="connsiteY7" fmla="*/ 583406 h 1066800"/>
              <a:gd name="connsiteX8" fmla="*/ 1000125 w 1097201"/>
              <a:gd name="connsiteY8" fmla="*/ 709612 h 1066800"/>
              <a:gd name="connsiteX9" fmla="*/ 840582 w 1097201"/>
              <a:gd name="connsiteY9" fmla="*/ 816768 h 1066800"/>
              <a:gd name="connsiteX10" fmla="*/ 635794 w 1097201"/>
              <a:gd name="connsiteY10" fmla="*/ 907256 h 1066800"/>
              <a:gd name="connsiteX11" fmla="*/ 383382 w 1097201"/>
              <a:gd name="connsiteY11" fmla="*/ 983456 h 1066800"/>
              <a:gd name="connsiteX12" fmla="*/ 100013 w 1097201"/>
              <a:gd name="connsiteY12" fmla="*/ 1050131 h 1066800"/>
              <a:gd name="connsiteX13" fmla="*/ 0 w 1097201"/>
              <a:gd name="connsiteY13" fmla="*/ 1066800 h 1066800"/>
              <a:gd name="connsiteX0" fmla="*/ 38100 w 1096346"/>
              <a:gd name="connsiteY0" fmla="*/ 0 h 1066800"/>
              <a:gd name="connsiteX1" fmla="*/ 200025 w 1096346"/>
              <a:gd name="connsiteY1" fmla="*/ 33337 h 1066800"/>
              <a:gd name="connsiteX2" fmla="*/ 423863 w 1096346"/>
              <a:gd name="connsiteY2" fmla="*/ 85725 h 1066800"/>
              <a:gd name="connsiteX3" fmla="*/ 690563 w 1096346"/>
              <a:gd name="connsiteY3" fmla="*/ 176212 h 1066800"/>
              <a:gd name="connsiteX4" fmla="*/ 902494 w 1096346"/>
              <a:gd name="connsiteY4" fmla="*/ 280987 h 1066800"/>
              <a:gd name="connsiteX5" fmla="*/ 1040607 w 1096346"/>
              <a:gd name="connsiteY5" fmla="*/ 390525 h 1066800"/>
              <a:gd name="connsiteX6" fmla="*/ 1092994 w 1096346"/>
              <a:gd name="connsiteY6" fmla="*/ 502443 h 1066800"/>
              <a:gd name="connsiteX7" fmla="*/ 1081088 w 1096346"/>
              <a:gd name="connsiteY7" fmla="*/ 588169 h 1066800"/>
              <a:gd name="connsiteX8" fmla="*/ 1000125 w 1096346"/>
              <a:gd name="connsiteY8" fmla="*/ 709612 h 1066800"/>
              <a:gd name="connsiteX9" fmla="*/ 840582 w 1096346"/>
              <a:gd name="connsiteY9" fmla="*/ 816768 h 1066800"/>
              <a:gd name="connsiteX10" fmla="*/ 635794 w 1096346"/>
              <a:gd name="connsiteY10" fmla="*/ 907256 h 1066800"/>
              <a:gd name="connsiteX11" fmla="*/ 383382 w 1096346"/>
              <a:gd name="connsiteY11" fmla="*/ 983456 h 1066800"/>
              <a:gd name="connsiteX12" fmla="*/ 100013 w 1096346"/>
              <a:gd name="connsiteY12" fmla="*/ 1050131 h 1066800"/>
              <a:gd name="connsiteX13" fmla="*/ 0 w 1096346"/>
              <a:gd name="connsiteY13" fmla="*/ 1066800 h 1066800"/>
              <a:gd name="connsiteX0" fmla="*/ 38100 w 1095647"/>
              <a:gd name="connsiteY0" fmla="*/ 0 h 1066800"/>
              <a:gd name="connsiteX1" fmla="*/ 200025 w 1095647"/>
              <a:gd name="connsiteY1" fmla="*/ 33337 h 1066800"/>
              <a:gd name="connsiteX2" fmla="*/ 423863 w 1095647"/>
              <a:gd name="connsiteY2" fmla="*/ 85725 h 1066800"/>
              <a:gd name="connsiteX3" fmla="*/ 690563 w 1095647"/>
              <a:gd name="connsiteY3" fmla="*/ 176212 h 1066800"/>
              <a:gd name="connsiteX4" fmla="*/ 902494 w 1095647"/>
              <a:gd name="connsiteY4" fmla="*/ 280987 h 1066800"/>
              <a:gd name="connsiteX5" fmla="*/ 1040607 w 1095647"/>
              <a:gd name="connsiteY5" fmla="*/ 390525 h 1066800"/>
              <a:gd name="connsiteX6" fmla="*/ 1092994 w 1095647"/>
              <a:gd name="connsiteY6" fmla="*/ 502443 h 1066800"/>
              <a:gd name="connsiteX7" fmla="*/ 1078707 w 1095647"/>
              <a:gd name="connsiteY7" fmla="*/ 597694 h 1066800"/>
              <a:gd name="connsiteX8" fmla="*/ 1000125 w 1095647"/>
              <a:gd name="connsiteY8" fmla="*/ 709612 h 1066800"/>
              <a:gd name="connsiteX9" fmla="*/ 840582 w 1095647"/>
              <a:gd name="connsiteY9" fmla="*/ 816768 h 1066800"/>
              <a:gd name="connsiteX10" fmla="*/ 635794 w 1095647"/>
              <a:gd name="connsiteY10" fmla="*/ 907256 h 1066800"/>
              <a:gd name="connsiteX11" fmla="*/ 383382 w 1095647"/>
              <a:gd name="connsiteY11" fmla="*/ 983456 h 1066800"/>
              <a:gd name="connsiteX12" fmla="*/ 100013 w 1095647"/>
              <a:gd name="connsiteY12" fmla="*/ 1050131 h 1066800"/>
              <a:gd name="connsiteX13" fmla="*/ 0 w 1095647"/>
              <a:gd name="connsiteY13" fmla="*/ 1066800 h 1066800"/>
              <a:gd name="connsiteX0" fmla="*/ 38100 w 1095083"/>
              <a:gd name="connsiteY0" fmla="*/ 0 h 1066800"/>
              <a:gd name="connsiteX1" fmla="*/ 200025 w 1095083"/>
              <a:gd name="connsiteY1" fmla="*/ 33337 h 1066800"/>
              <a:gd name="connsiteX2" fmla="*/ 423863 w 1095083"/>
              <a:gd name="connsiteY2" fmla="*/ 85725 h 1066800"/>
              <a:gd name="connsiteX3" fmla="*/ 690563 w 1095083"/>
              <a:gd name="connsiteY3" fmla="*/ 176212 h 1066800"/>
              <a:gd name="connsiteX4" fmla="*/ 902494 w 1095083"/>
              <a:gd name="connsiteY4" fmla="*/ 280987 h 1066800"/>
              <a:gd name="connsiteX5" fmla="*/ 1040607 w 1095083"/>
              <a:gd name="connsiteY5" fmla="*/ 390525 h 1066800"/>
              <a:gd name="connsiteX6" fmla="*/ 1092994 w 1095083"/>
              <a:gd name="connsiteY6" fmla="*/ 502443 h 1066800"/>
              <a:gd name="connsiteX7" fmla="*/ 1076326 w 1095083"/>
              <a:gd name="connsiteY7" fmla="*/ 607219 h 1066800"/>
              <a:gd name="connsiteX8" fmla="*/ 1000125 w 1095083"/>
              <a:gd name="connsiteY8" fmla="*/ 709612 h 1066800"/>
              <a:gd name="connsiteX9" fmla="*/ 840582 w 1095083"/>
              <a:gd name="connsiteY9" fmla="*/ 816768 h 1066800"/>
              <a:gd name="connsiteX10" fmla="*/ 635794 w 1095083"/>
              <a:gd name="connsiteY10" fmla="*/ 907256 h 1066800"/>
              <a:gd name="connsiteX11" fmla="*/ 383382 w 1095083"/>
              <a:gd name="connsiteY11" fmla="*/ 983456 h 1066800"/>
              <a:gd name="connsiteX12" fmla="*/ 100013 w 1095083"/>
              <a:gd name="connsiteY12" fmla="*/ 1050131 h 1066800"/>
              <a:gd name="connsiteX13" fmla="*/ 0 w 1095083"/>
              <a:gd name="connsiteY13" fmla="*/ 106680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5083" h="1066800">
                <a:moveTo>
                  <a:pt x="38100" y="0"/>
                </a:moveTo>
                <a:cubicBezTo>
                  <a:pt x="86915" y="9525"/>
                  <a:pt x="135731" y="19050"/>
                  <a:pt x="200025" y="33337"/>
                </a:cubicBezTo>
                <a:cubicBezTo>
                  <a:pt x="264319" y="47624"/>
                  <a:pt x="342107" y="61913"/>
                  <a:pt x="423863" y="85725"/>
                </a:cubicBezTo>
                <a:cubicBezTo>
                  <a:pt x="505619" y="109538"/>
                  <a:pt x="610791" y="143668"/>
                  <a:pt x="690563" y="176212"/>
                </a:cubicBezTo>
                <a:cubicBezTo>
                  <a:pt x="770335" y="208756"/>
                  <a:pt x="844153" y="245268"/>
                  <a:pt x="902494" y="280987"/>
                </a:cubicBezTo>
                <a:cubicBezTo>
                  <a:pt x="960835" y="316706"/>
                  <a:pt x="1008857" y="353616"/>
                  <a:pt x="1040607" y="390525"/>
                </a:cubicBezTo>
                <a:cubicBezTo>
                  <a:pt x="1072357" y="427434"/>
                  <a:pt x="1087041" y="466327"/>
                  <a:pt x="1092994" y="502443"/>
                </a:cubicBezTo>
                <a:cubicBezTo>
                  <a:pt x="1098947" y="538559"/>
                  <a:pt x="1091804" y="572691"/>
                  <a:pt x="1076326" y="607219"/>
                </a:cubicBezTo>
                <a:cubicBezTo>
                  <a:pt x="1060848" y="641747"/>
                  <a:pt x="1039416" y="674687"/>
                  <a:pt x="1000125" y="709612"/>
                </a:cubicBezTo>
                <a:cubicBezTo>
                  <a:pt x="960834" y="744537"/>
                  <a:pt x="901304" y="783827"/>
                  <a:pt x="840582" y="816768"/>
                </a:cubicBezTo>
                <a:cubicBezTo>
                  <a:pt x="779860" y="849709"/>
                  <a:pt x="711994" y="879475"/>
                  <a:pt x="635794" y="907256"/>
                </a:cubicBezTo>
                <a:cubicBezTo>
                  <a:pt x="559594" y="935037"/>
                  <a:pt x="472679" y="959644"/>
                  <a:pt x="383382" y="983456"/>
                </a:cubicBezTo>
                <a:cubicBezTo>
                  <a:pt x="294085" y="1007269"/>
                  <a:pt x="163910" y="1036240"/>
                  <a:pt x="100013" y="1050131"/>
                </a:cubicBezTo>
                <a:cubicBezTo>
                  <a:pt x="36116" y="1064022"/>
                  <a:pt x="18058" y="1065411"/>
                  <a:pt x="0" y="1066800"/>
                </a:cubicBezTo>
              </a:path>
            </a:pathLst>
          </a:custGeom>
          <a:noFill/>
          <a:ln w="19050">
            <a:solidFill>
              <a:schemeClr val="tx1"/>
            </a:solidFill>
            <a:prstDash val="solid"/>
            <a:headEnd type="none" w="lg" len="lg"/>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sp>
        <p:nvSpPr>
          <p:cNvPr id="244751" name="任意多边形 21">
            <a:extLst>
              <a:ext uri="{FF2B5EF4-FFF2-40B4-BE49-F238E27FC236}">
                <a16:creationId xmlns:a16="http://schemas.microsoft.com/office/drawing/2014/main" id="{CAF041B1-4F86-6A66-681D-7F6F776E5186}"/>
              </a:ext>
            </a:extLst>
          </p:cNvPr>
          <p:cNvSpPr/>
          <p:nvPr/>
        </p:nvSpPr>
        <p:spPr>
          <a:xfrm rot="11691710" flipH="1" flipV="1">
            <a:off x="8537354" y="3669772"/>
            <a:ext cx="108000" cy="1044000"/>
          </a:xfrm>
          <a:custGeom>
            <a:avLst/>
            <a:gdLst>
              <a:gd name="connsiteX0" fmla="*/ 38100 w 1097201"/>
              <a:gd name="connsiteY0" fmla="*/ 0 h 1066800"/>
              <a:gd name="connsiteX1" fmla="*/ 200025 w 1097201"/>
              <a:gd name="connsiteY1" fmla="*/ 33337 h 1066800"/>
              <a:gd name="connsiteX2" fmla="*/ 423863 w 1097201"/>
              <a:gd name="connsiteY2" fmla="*/ 85725 h 1066800"/>
              <a:gd name="connsiteX3" fmla="*/ 690563 w 1097201"/>
              <a:gd name="connsiteY3" fmla="*/ 176212 h 1066800"/>
              <a:gd name="connsiteX4" fmla="*/ 902494 w 1097201"/>
              <a:gd name="connsiteY4" fmla="*/ 280987 h 1066800"/>
              <a:gd name="connsiteX5" fmla="*/ 1040607 w 1097201"/>
              <a:gd name="connsiteY5" fmla="*/ 390525 h 1066800"/>
              <a:gd name="connsiteX6" fmla="*/ 1092994 w 1097201"/>
              <a:gd name="connsiteY6" fmla="*/ 502443 h 1066800"/>
              <a:gd name="connsiteX7" fmla="*/ 1083469 w 1097201"/>
              <a:gd name="connsiteY7" fmla="*/ 583406 h 1066800"/>
              <a:gd name="connsiteX8" fmla="*/ 1000125 w 1097201"/>
              <a:gd name="connsiteY8" fmla="*/ 711993 h 1066800"/>
              <a:gd name="connsiteX9" fmla="*/ 840582 w 1097201"/>
              <a:gd name="connsiteY9" fmla="*/ 816768 h 1066800"/>
              <a:gd name="connsiteX10" fmla="*/ 635794 w 1097201"/>
              <a:gd name="connsiteY10" fmla="*/ 907256 h 1066800"/>
              <a:gd name="connsiteX11" fmla="*/ 383382 w 1097201"/>
              <a:gd name="connsiteY11" fmla="*/ 983456 h 1066800"/>
              <a:gd name="connsiteX12" fmla="*/ 100013 w 1097201"/>
              <a:gd name="connsiteY12" fmla="*/ 1050131 h 1066800"/>
              <a:gd name="connsiteX13" fmla="*/ 0 w 1097201"/>
              <a:gd name="connsiteY13" fmla="*/ 1066800 h 1066800"/>
              <a:gd name="connsiteX0" fmla="*/ 38100 w 1097201"/>
              <a:gd name="connsiteY0" fmla="*/ 0 h 1066800"/>
              <a:gd name="connsiteX1" fmla="*/ 200025 w 1097201"/>
              <a:gd name="connsiteY1" fmla="*/ 33337 h 1066800"/>
              <a:gd name="connsiteX2" fmla="*/ 423863 w 1097201"/>
              <a:gd name="connsiteY2" fmla="*/ 85725 h 1066800"/>
              <a:gd name="connsiteX3" fmla="*/ 690563 w 1097201"/>
              <a:gd name="connsiteY3" fmla="*/ 176212 h 1066800"/>
              <a:gd name="connsiteX4" fmla="*/ 902494 w 1097201"/>
              <a:gd name="connsiteY4" fmla="*/ 280987 h 1066800"/>
              <a:gd name="connsiteX5" fmla="*/ 1040607 w 1097201"/>
              <a:gd name="connsiteY5" fmla="*/ 390525 h 1066800"/>
              <a:gd name="connsiteX6" fmla="*/ 1092994 w 1097201"/>
              <a:gd name="connsiteY6" fmla="*/ 502443 h 1066800"/>
              <a:gd name="connsiteX7" fmla="*/ 1083469 w 1097201"/>
              <a:gd name="connsiteY7" fmla="*/ 583406 h 1066800"/>
              <a:gd name="connsiteX8" fmla="*/ 1000125 w 1097201"/>
              <a:gd name="connsiteY8" fmla="*/ 709612 h 1066800"/>
              <a:gd name="connsiteX9" fmla="*/ 840582 w 1097201"/>
              <a:gd name="connsiteY9" fmla="*/ 816768 h 1066800"/>
              <a:gd name="connsiteX10" fmla="*/ 635794 w 1097201"/>
              <a:gd name="connsiteY10" fmla="*/ 907256 h 1066800"/>
              <a:gd name="connsiteX11" fmla="*/ 383382 w 1097201"/>
              <a:gd name="connsiteY11" fmla="*/ 983456 h 1066800"/>
              <a:gd name="connsiteX12" fmla="*/ 100013 w 1097201"/>
              <a:gd name="connsiteY12" fmla="*/ 1050131 h 1066800"/>
              <a:gd name="connsiteX13" fmla="*/ 0 w 1097201"/>
              <a:gd name="connsiteY13" fmla="*/ 1066800 h 1066800"/>
              <a:gd name="connsiteX0" fmla="*/ 38100 w 1096346"/>
              <a:gd name="connsiteY0" fmla="*/ 0 h 1066800"/>
              <a:gd name="connsiteX1" fmla="*/ 200025 w 1096346"/>
              <a:gd name="connsiteY1" fmla="*/ 33337 h 1066800"/>
              <a:gd name="connsiteX2" fmla="*/ 423863 w 1096346"/>
              <a:gd name="connsiteY2" fmla="*/ 85725 h 1066800"/>
              <a:gd name="connsiteX3" fmla="*/ 690563 w 1096346"/>
              <a:gd name="connsiteY3" fmla="*/ 176212 h 1066800"/>
              <a:gd name="connsiteX4" fmla="*/ 902494 w 1096346"/>
              <a:gd name="connsiteY4" fmla="*/ 280987 h 1066800"/>
              <a:gd name="connsiteX5" fmla="*/ 1040607 w 1096346"/>
              <a:gd name="connsiteY5" fmla="*/ 390525 h 1066800"/>
              <a:gd name="connsiteX6" fmla="*/ 1092994 w 1096346"/>
              <a:gd name="connsiteY6" fmla="*/ 502443 h 1066800"/>
              <a:gd name="connsiteX7" fmla="*/ 1081088 w 1096346"/>
              <a:gd name="connsiteY7" fmla="*/ 588169 h 1066800"/>
              <a:gd name="connsiteX8" fmla="*/ 1000125 w 1096346"/>
              <a:gd name="connsiteY8" fmla="*/ 709612 h 1066800"/>
              <a:gd name="connsiteX9" fmla="*/ 840582 w 1096346"/>
              <a:gd name="connsiteY9" fmla="*/ 816768 h 1066800"/>
              <a:gd name="connsiteX10" fmla="*/ 635794 w 1096346"/>
              <a:gd name="connsiteY10" fmla="*/ 907256 h 1066800"/>
              <a:gd name="connsiteX11" fmla="*/ 383382 w 1096346"/>
              <a:gd name="connsiteY11" fmla="*/ 983456 h 1066800"/>
              <a:gd name="connsiteX12" fmla="*/ 100013 w 1096346"/>
              <a:gd name="connsiteY12" fmla="*/ 1050131 h 1066800"/>
              <a:gd name="connsiteX13" fmla="*/ 0 w 1096346"/>
              <a:gd name="connsiteY13" fmla="*/ 1066800 h 1066800"/>
              <a:gd name="connsiteX0" fmla="*/ 38100 w 1095647"/>
              <a:gd name="connsiteY0" fmla="*/ 0 h 1066800"/>
              <a:gd name="connsiteX1" fmla="*/ 200025 w 1095647"/>
              <a:gd name="connsiteY1" fmla="*/ 33337 h 1066800"/>
              <a:gd name="connsiteX2" fmla="*/ 423863 w 1095647"/>
              <a:gd name="connsiteY2" fmla="*/ 85725 h 1066800"/>
              <a:gd name="connsiteX3" fmla="*/ 690563 w 1095647"/>
              <a:gd name="connsiteY3" fmla="*/ 176212 h 1066800"/>
              <a:gd name="connsiteX4" fmla="*/ 902494 w 1095647"/>
              <a:gd name="connsiteY4" fmla="*/ 280987 h 1066800"/>
              <a:gd name="connsiteX5" fmla="*/ 1040607 w 1095647"/>
              <a:gd name="connsiteY5" fmla="*/ 390525 h 1066800"/>
              <a:gd name="connsiteX6" fmla="*/ 1092994 w 1095647"/>
              <a:gd name="connsiteY6" fmla="*/ 502443 h 1066800"/>
              <a:gd name="connsiteX7" fmla="*/ 1078707 w 1095647"/>
              <a:gd name="connsiteY7" fmla="*/ 597694 h 1066800"/>
              <a:gd name="connsiteX8" fmla="*/ 1000125 w 1095647"/>
              <a:gd name="connsiteY8" fmla="*/ 709612 h 1066800"/>
              <a:gd name="connsiteX9" fmla="*/ 840582 w 1095647"/>
              <a:gd name="connsiteY9" fmla="*/ 816768 h 1066800"/>
              <a:gd name="connsiteX10" fmla="*/ 635794 w 1095647"/>
              <a:gd name="connsiteY10" fmla="*/ 907256 h 1066800"/>
              <a:gd name="connsiteX11" fmla="*/ 383382 w 1095647"/>
              <a:gd name="connsiteY11" fmla="*/ 983456 h 1066800"/>
              <a:gd name="connsiteX12" fmla="*/ 100013 w 1095647"/>
              <a:gd name="connsiteY12" fmla="*/ 1050131 h 1066800"/>
              <a:gd name="connsiteX13" fmla="*/ 0 w 1095647"/>
              <a:gd name="connsiteY13" fmla="*/ 1066800 h 1066800"/>
              <a:gd name="connsiteX0" fmla="*/ 38100 w 1095083"/>
              <a:gd name="connsiteY0" fmla="*/ 0 h 1066800"/>
              <a:gd name="connsiteX1" fmla="*/ 200025 w 1095083"/>
              <a:gd name="connsiteY1" fmla="*/ 33337 h 1066800"/>
              <a:gd name="connsiteX2" fmla="*/ 423863 w 1095083"/>
              <a:gd name="connsiteY2" fmla="*/ 85725 h 1066800"/>
              <a:gd name="connsiteX3" fmla="*/ 690563 w 1095083"/>
              <a:gd name="connsiteY3" fmla="*/ 176212 h 1066800"/>
              <a:gd name="connsiteX4" fmla="*/ 902494 w 1095083"/>
              <a:gd name="connsiteY4" fmla="*/ 280987 h 1066800"/>
              <a:gd name="connsiteX5" fmla="*/ 1040607 w 1095083"/>
              <a:gd name="connsiteY5" fmla="*/ 390525 h 1066800"/>
              <a:gd name="connsiteX6" fmla="*/ 1092994 w 1095083"/>
              <a:gd name="connsiteY6" fmla="*/ 502443 h 1066800"/>
              <a:gd name="connsiteX7" fmla="*/ 1076326 w 1095083"/>
              <a:gd name="connsiteY7" fmla="*/ 607219 h 1066800"/>
              <a:gd name="connsiteX8" fmla="*/ 1000125 w 1095083"/>
              <a:gd name="connsiteY8" fmla="*/ 709612 h 1066800"/>
              <a:gd name="connsiteX9" fmla="*/ 840582 w 1095083"/>
              <a:gd name="connsiteY9" fmla="*/ 816768 h 1066800"/>
              <a:gd name="connsiteX10" fmla="*/ 635794 w 1095083"/>
              <a:gd name="connsiteY10" fmla="*/ 907256 h 1066800"/>
              <a:gd name="connsiteX11" fmla="*/ 383382 w 1095083"/>
              <a:gd name="connsiteY11" fmla="*/ 983456 h 1066800"/>
              <a:gd name="connsiteX12" fmla="*/ 100013 w 1095083"/>
              <a:gd name="connsiteY12" fmla="*/ 1050131 h 1066800"/>
              <a:gd name="connsiteX13" fmla="*/ 0 w 1095083"/>
              <a:gd name="connsiteY13" fmla="*/ 106680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5083" h="1066800">
                <a:moveTo>
                  <a:pt x="38100" y="0"/>
                </a:moveTo>
                <a:cubicBezTo>
                  <a:pt x="86915" y="9525"/>
                  <a:pt x="135731" y="19050"/>
                  <a:pt x="200025" y="33337"/>
                </a:cubicBezTo>
                <a:cubicBezTo>
                  <a:pt x="264319" y="47624"/>
                  <a:pt x="342107" y="61913"/>
                  <a:pt x="423863" y="85725"/>
                </a:cubicBezTo>
                <a:cubicBezTo>
                  <a:pt x="505619" y="109538"/>
                  <a:pt x="610791" y="143668"/>
                  <a:pt x="690563" y="176212"/>
                </a:cubicBezTo>
                <a:cubicBezTo>
                  <a:pt x="770335" y="208756"/>
                  <a:pt x="844153" y="245268"/>
                  <a:pt x="902494" y="280987"/>
                </a:cubicBezTo>
                <a:cubicBezTo>
                  <a:pt x="960835" y="316706"/>
                  <a:pt x="1008857" y="353616"/>
                  <a:pt x="1040607" y="390525"/>
                </a:cubicBezTo>
                <a:cubicBezTo>
                  <a:pt x="1072357" y="427434"/>
                  <a:pt x="1087041" y="466327"/>
                  <a:pt x="1092994" y="502443"/>
                </a:cubicBezTo>
                <a:cubicBezTo>
                  <a:pt x="1098947" y="538559"/>
                  <a:pt x="1091804" y="572691"/>
                  <a:pt x="1076326" y="607219"/>
                </a:cubicBezTo>
                <a:cubicBezTo>
                  <a:pt x="1060848" y="641747"/>
                  <a:pt x="1039416" y="674687"/>
                  <a:pt x="1000125" y="709612"/>
                </a:cubicBezTo>
                <a:cubicBezTo>
                  <a:pt x="960834" y="744537"/>
                  <a:pt x="901304" y="783827"/>
                  <a:pt x="840582" y="816768"/>
                </a:cubicBezTo>
                <a:cubicBezTo>
                  <a:pt x="779860" y="849709"/>
                  <a:pt x="711994" y="879475"/>
                  <a:pt x="635794" y="907256"/>
                </a:cubicBezTo>
                <a:cubicBezTo>
                  <a:pt x="559594" y="935037"/>
                  <a:pt x="472679" y="959644"/>
                  <a:pt x="383382" y="983456"/>
                </a:cubicBezTo>
                <a:cubicBezTo>
                  <a:pt x="294085" y="1007269"/>
                  <a:pt x="163910" y="1036240"/>
                  <a:pt x="100013" y="1050131"/>
                </a:cubicBezTo>
                <a:cubicBezTo>
                  <a:pt x="36116" y="1064022"/>
                  <a:pt x="18058" y="1065411"/>
                  <a:pt x="0" y="1066800"/>
                </a:cubicBezTo>
              </a:path>
            </a:pathLst>
          </a:custGeom>
          <a:noFill/>
          <a:ln w="19050">
            <a:solidFill>
              <a:schemeClr val="tx1"/>
            </a:solidFill>
            <a:prstDash val="solid"/>
            <a:headEnd type="none" w="lg" len="lg"/>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sp>
        <p:nvSpPr>
          <p:cNvPr id="244752" name="任意多边形 21">
            <a:extLst>
              <a:ext uri="{FF2B5EF4-FFF2-40B4-BE49-F238E27FC236}">
                <a16:creationId xmlns:a16="http://schemas.microsoft.com/office/drawing/2014/main" id="{AAA25041-A056-909A-4410-C38784F44AC2}"/>
              </a:ext>
            </a:extLst>
          </p:cNvPr>
          <p:cNvSpPr/>
          <p:nvPr/>
        </p:nvSpPr>
        <p:spPr>
          <a:xfrm rot="14271015" flipH="1" flipV="1">
            <a:off x="7442970" y="4639794"/>
            <a:ext cx="180000" cy="1800000"/>
          </a:xfrm>
          <a:custGeom>
            <a:avLst/>
            <a:gdLst>
              <a:gd name="connsiteX0" fmla="*/ 38100 w 1097201"/>
              <a:gd name="connsiteY0" fmla="*/ 0 h 1066800"/>
              <a:gd name="connsiteX1" fmla="*/ 200025 w 1097201"/>
              <a:gd name="connsiteY1" fmla="*/ 33337 h 1066800"/>
              <a:gd name="connsiteX2" fmla="*/ 423863 w 1097201"/>
              <a:gd name="connsiteY2" fmla="*/ 85725 h 1066800"/>
              <a:gd name="connsiteX3" fmla="*/ 690563 w 1097201"/>
              <a:gd name="connsiteY3" fmla="*/ 176212 h 1066800"/>
              <a:gd name="connsiteX4" fmla="*/ 902494 w 1097201"/>
              <a:gd name="connsiteY4" fmla="*/ 280987 h 1066800"/>
              <a:gd name="connsiteX5" fmla="*/ 1040607 w 1097201"/>
              <a:gd name="connsiteY5" fmla="*/ 390525 h 1066800"/>
              <a:gd name="connsiteX6" fmla="*/ 1092994 w 1097201"/>
              <a:gd name="connsiteY6" fmla="*/ 502443 h 1066800"/>
              <a:gd name="connsiteX7" fmla="*/ 1083469 w 1097201"/>
              <a:gd name="connsiteY7" fmla="*/ 583406 h 1066800"/>
              <a:gd name="connsiteX8" fmla="*/ 1000125 w 1097201"/>
              <a:gd name="connsiteY8" fmla="*/ 711993 h 1066800"/>
              <a:gd name="connsiteX9" fmla="*/ 840582 w 1097201"/>
              <a:gd name="connsiteY9" fmla="*/ 816768 h 1066800"/>
              <a:gd name="connsiteX10" fmla="*/ 635794 w 1097201"/>
              <a:gd name="connsiteY10" fmla="*/ 907256 h 1066800"/>
              <a:gd name="connsiteX11" fmla="*/ 383382 w 1097201"/>
              <a:gd name="connsiteY11" fmla="*/ 983456 h 1066800"/>
              <a:gd name="connsiteX12" fmla="*/ 100013 w 1097201"/>
              <a:gd name="connsiteY12" fmla="*/ 1050131 h 1066800"/>
              <a:gd name="connsiteX13" fmla="*/ 0 w 1097201"/>
              <a:gd name="connsiteY13" fmla="*/ 1066800 h 1066800"/>
              <a:gd name="connsiteX0" fmla="*/ 38100 w 1097201"/>
              <a:gd name="connsiteY0" fmla="*/ 0 h 1066800"/>
              <a:gd name="connsiteX1" fmla="*/ 200025 w 1097201"/>
              <a:gd name="connsiteY1" fmla="*/ 33337 h 1066800"/>
              <a:gd name="connsiteX2" fmla="*/ 423863 w 1097201"/>
              <a:gd name="connsiteY2" fmla="*/ 85725 h 1066800"/>
              <a:gd name="connsiteX3" fmla="*/ 690563 w 1097201"/>
              <a:gd name="connsiteY3" fmla="*/ 176212 h 1066800"/>
              <a:gd name="connsiteX4" fmla="*/ 902494 w 1097201"/>
              <a:gd name="connsiteY4" fmla="*/ 280987 h 1066800"/>
              <a:gd name="connsiteX5" fmla="*/ 1040607 w 1097201"/>
              <a:gd name="connsiteY5" fmla="*/ 390525 h 1066800"/>
              <a:gd name="connsiteX6" fmla="*/ 1092994 w 1097201"/>
              <a:gd name="connsiteY6" fmla="*/ 502443 h 1066800"/>
              <a:gd name="connsiteX7" fmla="*/ 1083469 w 1097201"/>
              <a:gd name="connsiteY7" fmla="*/ 583406 h 1066800"/>
              <a:gd name="connsiteX8" fmla="*/ 1000125 w 1097201"/>
              <a:gd name="connsiteY8" fmla="*/ 709612 h 1066800"/>
              <a:gd name="connsiteX9" fmla="*/ 840582 w 1097201"/>
              <a:gd name="connsiteY9" fmla="*/ 816768 h 1066800"/>
              <a:gd name="connsiteX10" fmla="*/ 635794 w 1097201"/>
              <a:gd name="connsiteY10" fmla="*/ 907256 h 1066800"/>
              <a:gd name="connsiteX11" fmla="*/ 383382 w 1097201"/>
              <a:gd name="connsiteY11" fmla="*/ 983456 h 1066800"/>
              <a:gd name="connsiteX12" fmla="*/ 100013 w 1097201"/>
              <a:gd name="connsiteY12" fmla="*/ 1050131 h 1066800"/>
              <a:gd name="connsiteX13" fmla="*/ 0 w 1097201"/>
              <a:gd name="connsiteY13" fmla="*/ 1066800 h 1066800"/>
              <a:gd name="connsiteX0" fmla="*/ 38100 w 1096346"/>
              <a:gd name="connsiteY0" fmla="*/ 0 h 1066800"/>
              <a:gd name="connsiteX1" fmla="*/ 200025 w 1096346"/>
              <a:gd name="connsiteY1" fmla="*/ 33337 h 1066800"/>
              <a:gd name="connsiteX2" fmla="*/ 423863 w 1096346"/>
              <a:gd name="connsiteY2" fmla="*/ 85725 h 1066800"/>
              <a:gd name="connsiteX3" fmla="*/ 690563 w 1096346"/>
              <a:gd name="connsiteY3" fmla="*/ 176212 h 1066800"/>
              <a:gd name="connsiteX4" fmla="*/ 902494 w 1096346"/>
              <a:gd name="connsiteY4" fmla="*/ 280987 h 1066800"/>
              <a:gd name="connsiteX5" fmla="*/ 1040607 w 1096346"/>
              <a:gd name="connsiteY5" fmla="*/ 390525 h 1066800"/>
              <a:gd name="connsiteX6" fmla="*/ 1092994 w 1096346"/>
              <a:gd name="connsiteY6" fmla="*/ 502443 h 1066800"/>
              <a:gd name="connsiteX7" fmla="*/ 1081088 w 1096346"/>
              <a:gd name="connsiteY7" fmla="*/ 588169 h 1066800"/>
              <a:gd name="connsiteX8" fmla="*/ 1000125 w 1096346"/>
              <a:gd name="connsiteY8" fmla="*/ 709612 h 1066800"/>
              <a:gd name="connsiteX9" fmla="*/ 840582 w 1096346"/>
              <a:gd name="connsiteY9" fmla="*/ 816768 h 1066800"/>
              <a:gd name="connsiteX10" fmla="*/ 635794 w 1096346"/>
              <a:gd name="connsiteY10" fmla="*/ 907256 h 1066800"/>
              <a:gd name="connsiteX11" fmla="*/ 383382 w 1096346"/>
              <a:gd name="connsiteY11" fmla="*/ 983456 h 1066800"/>
              <a:gd name="connsiteX12" fmla="*/ 100013 w 1096346"/>
              <a:gd name="connsiteY12" fmla="*/ 1050131 h 1066800"/>
              <a:gd name="connsiteX13" fmla="*/ 0 w 1096346"/>
              <a:gd name="connsiteY13" fmla="*/ 1066800 h 1066800"/>
              <a:gd name="connsiteX0" fmla="*/ 38100 w 1095647"/>
              <a:gd name="connsiteY0" fmla="*/ 0 h 1066800"/>
              <a:gd name="connsiteX1" fmla="*/ 200025 w 1095647"/>
              <a:gd name="connsiteY1" fmla="*/ 33337 h 1066800"/>
              <a:gd name="connsiteX2" fmla="*/ 423863 w 1095647"/>
              <a:gd name="connsiteY2" fmla="*/ 85725 h 1066800"/>
              <a:gd name="connsiteX3" fmla="*/ 690563 w 1095647"/>
              <a:gd name="connsiteY3" fmla="*/ 176212 h 1066800"/>
              <a:gd name="connsiteX4" fmla="*/ 902494 w 1095647"/>
              <a:gd name="connsiteY4" fmla="*/ 280987 h 1066800"/>
              <a:gd name="connsiteX5" fmla="*/ 1040607 w 1095647"/>
              <a:gd name="connsiteY5" fmla="*/ 390525 h 1066800"/>
              <a:gd name="connsiteX6" fmla="*/ 1092994 w 1095647"/>
              <a:gd name="connsiteY6" fmla="*/ 502443 h 1066800"/>
              <a:gd name="connsiteX7" fmla="*/ 1078707 w 1095647"/>
              <a:gd name="connsiteY7" fmla="*/ 597694 h 1066800"/>
              <a:gd name="connsiteX8" fmla="*/ 1000125 w 1095647"/>
              <a:gd name="connsiteY8" fmla="*/ 709612 h 1066800"/>
              <a:gd name="connsiteX9" fmla="*/ 840582 w 1095647"/>
              <a:gd name="connsiteY9" fmla="*/ 816768 h 1066800"/>
              <a:gd name="connsiteX10" fmla="*/ 635794 w 1095647"/>
              <a:gd name="connsiteY10" fmla="*/ 907256 h 1066800"/>
              <a:gd name="connsiteX11" fmla="*/ 383382 w 1095647"/>
              <a:gd name="connsiteY11" fmla="*/ 983456 h 1066800"/>
              <a:gd name="connsiteX12" fmla="*/ 100013 w 1095647"/>
              <a:gd name="connsiteY12" fmla="*/ 1050131 h 1066800"/>
              <a:gd name="connsiteX13" fmla="*/ 0 w 1095647"/>
              <a:gd name="connsiteY13" fmla="*/ 1066800 h 1066800"/>
              <a:gd name="connsiteX0" fmla="*/ 38100 w 1095083"/>
              <a:gd name="connsiteY0" fmla="*/ 0 h 1066800"/>
              <a:gd name="connsiteX1" fmla="*/ 200025 w 1095083"/>
              <a:gd name="connsiteY1" fmla="*/ 33337 h 1066800"/>
              <a:gd name="connsiteX2" fmla="*/ 423863 w 1095083"/>
              <a:gd name="connsiteY2" fmla="*/ 85725 h 1066800"/>
              <a:gd name="connsiteX3" fmla="*/ 690563 w 1095083"/>
              <a:gd name="connsiteY3" fmla="*/ 176212 h 1066800"/>
              <a:gd name="connsiteX4" fmla="*/ 902494 w 1095083"/>
              <a:gd name="connsiteY4" fmla="*/ 280987 h 1066800"/>
              <a:gd name="connsiteX5" fmla="*/ 1040607 w 1095083"/>
              <a:gd name="connsiteY5" fmla="*/ 390525 h 1066800"/>
              <a:gd name="connsiteX6" fmla="*/ 1092994 w 1095083"/>
              <a:gd name="connsiteY6" fmla="*/ 502443 h 1066800"/>
              <a:gd name="connsiteX7" fmla="*/ 1076326 w 1095083"/>
              <a:gd name="connsiteY7" fmla="*/ 607219 h 1066800"/>
              <a:gd name="connsiteX8" fmla="*/ 1000125 w 1095083"/>
              <a:gd name="connsiteY8" fmla="*/ 709612 h 1066800"/>
              <a:gd name="connsiteX9" fmla="*/ 840582 w 1095083"/>
              <a:gd name="connsiteY9" fmla="*/ 816768 h 1066800"/>
              <a:gd name="connsiteX10" fmla="*/ 635794 w 1095083"/>
              <a:gd name="connsiteY10" fmla="*/ 907256 h 1066800"/>
              <a:gd name="connsiteX11" fmla="*/ 383382 w 1095083"/>
              <a:gd name="connsiteY11" fmla="*/ 983456 h 1066800"/>
              <a:gd name="connsiteX12" fmla="*/ 100013 w 1095083"/>
              <a:gd name="connsiteY12" fmla="*/ 1050131 h 1066800"/>
              <a:gd name="connsiteX13" fmla="*/ 0 w 1095083"/>
              <a:gd name="connsiteY13" fmla="*/ 106680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5083" h="1066800">
                <a:moveTo>
                  <a:pt x="38100" y="0"/>
                </a:moveTo>
                <a:cubicBezTo>
                  <a:pt x="86915" y="9525"/>
                  <a:pt x="135731" y="19050"/>
                  <a:pt x="200025" y="33337"/>
                </a:cubicBezTo>
                <a:cubicBezTo>
                  <a:pt x="264319" y="47624"/>
                  <a:pt x="342107" y="61913"/>
                  <a:pt x="423863" y="85725"/>
                </a:cubicBezTo>
                <a:cubicBezTo>
                  <a:pt x="505619" y="109538"/>
                  <a:pt x="610791" y="143668"/>
                  <a:pt x="690563" y="176212"/>
                </a:cubicBezTo>
                <a:cubicBezTo>
                  <a:pt x="770335" y="208756"/>
                  <a:pt x="844153" y="245268"/>
                  <a:pt x="902494" y="280987"/>
                </a:cubicBezTo>
                <a:cubicBezTo>
                  <a:pt x="960835" y="316706"/>
                  <a:pt x="1008857" y="353616"/>
                  <a:pt x="1040607" y="390525"/>
                </a:cubicBezTo>
                <a:cubicBezTo>
                  <a:pt x="1072357" y="427434"/>
                  <a:pt x="1087041" y="466327"/>
                  <a:pt x="1092994" y="502443"/>
                </a:cubicBezTo>
                <a:cubicBezTo>
                  <a:pt x="1098947" y="538559"/>
                  <a:pt x="1091804" y="572691"/>
                  <a:pt x="1076326" y="607219"/>
                </a:cubicBezTo>
                <a:cubicBezTo>
                  <a:pt x="1060848" y="641747"/>
                  <a:pt x="1039416" y="674687"/>
                  <a:pt x="1000125" y="709612"/>
                </a:cubicBezTo>
                <a:cubicBezTo>
                  <a:pt x="960834" y="744537"/>
                  <a:pt x="901304" y="783827"/>
                  <a:pt x="840582" y="816768"/>
                </a:cubicBezTo>
                <a:cubicBezTo>
                  <a:pt x="779860" y="849709"/>
                  <a:pt x="711994" y="879475"/>
                  <a:pt x="635794" y="907256"/>
                </a:cubicBezTo>
                <a:cubicBezTo>
                  <a:pt x="559594" y="935037"/>
                  <a:pt x="472679" y="959644"/>
                  <a:pt x="383382" y="983456"/>
                </a:cubicBezTo>
                <a:cubicBezTo>
                  <a:pt x="294085" y="1007269"/>
                  <a:pt x="163910" y="1036240"/>
                  <a:pt x="100013" y="1050131"/>
                </a:cubicBezTo>
                <a:cubicBezTo>
                  <a:pt x="36116" y="1064022"/>
                  <a:pt x="18058" y="1065411"/>
                  <a:pt x="0" y="1066800"/>
                </a:cubicBezTo>
              </a:path>
            </a:pathLst>
          </a:custGeom>
          <a:noFill/>
          <a:ln w="19050">
            <a:solidFill>
              <a:schemeClr val="tx1"/>
            </a:solidFill>
            <a:prstDash val="solid"/>
            <a:headEnd type="none" w="lg" len="lg"/>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sp>
        <p:nvSpPr>
          <p:cNvPr id="244753" name="任意多边形 21">
            <a:extLst>
              <a:ext uri="{FF2B5EF4-FFF2-40B4-BE49-F238E27FC236}">
                <a16:creationId xmlns:a16="http://schemas.microsoft.com/office/drawing/2014/main" id="{5EA5506D-367C-23EC-E5FF-4079BFED4388}"/>
              </a:ext>
            </a:extLst>
          </p:cNvPr>
          <p:cNvSpPr/>
          <p:nvPr/>
        </p:nvSpPr>
        <p:spPr>
          <a:xfrm rot="1200000" flipH="1">
            <a:off x="7761667" y="5305597"/>
            <a:ext cx="360000" cy="540000"/>
          </a:xfrm>
          <a:custGeom>
            <a:avLst/>
            <a:gdLst>
              <a:gd name="connsiteX0" fmla="*/ 38100 w 1097201"/>
              <a:gd name="connsiteY0" fmla="*/ 0 h 1066800"/>
              <a:gd name="connsiteX1" fmla="*/ 200025 w 1097201"/>
              <a:gd name="connsiteY1" fmla="*/ 33337 h 1066800"/>
              <a:gd name="connsiteX2" fmla="*/ 423863 w 1097201"/>
              <a:gd name="connsiteY2" fmla="*/ 85725 h 1066800"/>
              <a:gd name="connsiteX3" fmla="*/ 690563 w 1097201"/>
              <a:gd name="connsiteY3" fmla="*/ 176212 h 1066800"/>
              <a:gd name="connsiteX4" fmla="*/ 902494 w 1097201"/>
              <a:gd name="connsiteY4" fmla="*/ 280987 h 1066800"/>
              <a:gd name="connsiteX5" fmla="*/ 1040607 w 1097201"/>
              <a:gd name="connsiteY5" fmla="*/ 390525 h 1066800"/>
              <a:gd name="connsiteX6" fmla="*/ 1092994 w 1097201"/>
              <a:gd name="connsiteY6" fmla="*/ 502443 h 1066800"/>
              <a:gd name="connsiteX7" fmla="*/ 1083469 w 1097201"/>
              <a:gd name="connsiteY7" fmla="*/ 583406 h 1066800"/>
              <a:gd name="connsiteX8" fmla="*/ 1000125 w 1097201"/>
              <a:gd name="connsiteY8" fmla="*/ 711993 h 1066800"/>
              <a:gd name="connsiteX9" fmla="*/ 840582 w 1097201"/>
              <a:gd name="connsiteY9" fmla="*/ 816768 h 1066800"/>
              <a:gd name="connsiteX10" fmla="*/ 635794 w 1097201"/>
              <a:gd name="connsiteY10" fmla="*/ 907256 h 1066800"/>
              <a:gd name="connsiteX11" fmla="*/ 383382 w 1097201"/>
              <a:gd name="connsiteY11" fmla="*/ 983456 h 1066800"/>
              <a:gd name="connsiteX12" fmla="*/ 100013 w 1097201"/>
              <a:gd name="connsiteY12" fmla="*/ 1050131 h 1066800"/>
              <a:gd name="connsiteX13" fmla="*/ 0 w 1097201"/>
              <a:gd name="connsiteY13" fmla="*/ 1066800 h 1066800"/>
              <a:gd name="connsiteX0" fmla="*/ 38100 w 1097201"/>
              <a:gd name="connsiteY0" fmla="*/ 0 h 1066800"/>
              <a:gd name="connsiteX1" fmla="*/ 200025 w 1097201"/>
              <a:gd name="connsiteY1" fmla="*/ 33337 h 1066800"/>
              <a:gd name="connsiteX2" fmla="*/ 423863 w 1097201"/>
              <a:gd name="connsiteY2" fmla="*/ 85725 h 1066800"/>
              <a:gd name="connsiteX3" fmla="*/ 690563 w 1097201"/>
              <a:gd name="connsiteY3" fmla="*/ 176212 h 1066800"/>
              <a:gd name="connsiteX4" fmla="*/ 902494 w 1097201"/>
              <a:gd name="connsiteY4" fmla="*/ 280987 h 1066800"/>
              <a:gd name="connsiteX5" fmla="*/ 1040607 w 1097201"/>
              <a:gd name="connsiteY5" fmla="*/ 390525 h 1066800"/>
              <a:gd name="connsiteX6" fmla="*/ 1092994 w 1097201"/>
              <a:gd name="connsiteY6" fmla="*/ 502443 h 1066800"/>
              <a:gd name="connsiteX7" fmla="*/ 1083469 w 1097201"/>
              <a:gd name="connsiteY7" fmla="*/ 583406 h 1066800"/>
              <a:gd name="connsiteX8" fmla="*/ 1000125 w 1097201"/>
              <a:gd name="connsiteY8" fmla="*/ 709612 h 1066800"/>
              <a:gd name="connsiteX9" fmla="*/ 840582 w 1097201"/>
              <a:gd name="connsiteY9" fmla="*/ 816768 h 1066800"/>
              <a:gd name="connsiteX10" fmla="*/ 635794 w 1097201"/>
              <a:gd name="connsiteY10" fmla="*/ 907256 h 1066800"/>
              <a:gd name="connsiteX11" fmla="*/ 383382 w 1097201"/>
              <a:gd name="connsiteY11" fmla="*/ 983456 h 1066800"/>
              <a:gd name="connsiteX12" fmla="*/ 100013 w 1097201"/>
              <a:gd name="connsiteY12" fmla="*/ 1050131 h 1066800"/>
              <a:gd name="connsiteX13" fmla="*/ 0 w 1097201"/>
              <a:gd name="connsiteY13" fmla="*/ 1066800 h 1066800"/>
              <a:gd name="connsiteX0" fmla="*/ 38100 w 1096346"/>
              <a:gd name="connsiteY0" fmla="*/ 0 h 1066800"/>
              <a:gd name="connsiteX1" fmla="*/ 200025 w 1096346"/>
              <a:gd name="connsiteY1" fmla="*/ 33337 h 1066800"/>
              <a:gd name="connsiteX2" fmla="*/ 423863 w 1096346"/>
              <a:gd name="connsiteY2" fmla="*/ 85725 h 1066800"/>
              <a:gd name="connsiteX3" fmla="*/ 690563 w 1096346"/>
              <a:gd name="connsiteY3" fmla="*/ 176212 h 1066800"/>
              <a:gd name="connsiteX4" fmla="*/ 902494 w 1096346"/>
              <a:gd name="connsiteY4" fmla="*/ 280987 h 1066800"/>
              <a:gd name="connsiteX5" fmla="*/ 1040607 w 1096346"/>
              <a:gd name="connsiteY5" fmla="*/ 390525 h 1066800"/>
              <a:gd name="connsiteX6" fmla="*/ 1092994 w 1096346"/>
              <a:gd name="connsiteY6" fmla="*/ 502443 h 1066800"/>
              <a:gd name="connsiteX7" fmla="*/ 1081088 w 1096346"/>
              <a:gd name="connsiteY7" fmla="*/ 588169 h 1066800"/>
              <a:gd name="connsiteX8" fmla="*/ 1000125 w 1096346"/>
              <a:gd name="connsiteY8" fmla="*/ 709612 h 1066800"/>
              <a:gd name="connsiteX9" fmla="*/ 840582 w 1096346"/>
              <a:gd name="connsiteY9" fmla="*/ 816768 h 1066800"/>
              <a:gd name="connsiteX10" fmla="*/ 635794 w 1096346"/>
              <a:gd name="connsiteY10" fmla="*/ 907256 h 1066800"/>
              <a:gd name="connsiteX11" fmla="*/ 383382 w 1096346"/>
              <a:gd name="connsiteY11" fmla="*/ 983456 h 1066800"/>
              <a:gd name="connsiteX12" fmla="*/ 100013 w 1096346"/>
              <a:gd name="connsiteY12" fmla="*/ 1050131 h 1066800"/>
              <a:gd name="connsiteX13" fmla="*/ 0 w 1096346"/>
              <a:gd name="connsiteY13" fmla="*/ 1066800 h 1066800"/>
              <a:gd name="connsiteX0" fmla="*/ 38100 w 1095647"/>
              <a:gd name="connsiteY0" fmla="*/ 0 h 1066800"/>
              <a:gd name="connsiteX1" fmla="*/ 200025 w 1095647"/>
              <a:gd name="connsiteY1" fmla="*/ 33337 h 1066800"/>
              <a:gd name="connsiteX2" fmla="*/ 423863 w 1095647"/>
              <a:gd name="connsiteY2" fmla="*/ 85725 h 1066800"/>
              <a:gd name="connsiteX3" fmla="*/ 690563 w 1095647"/>
              <a:gd name="connsiteY3" fmla="*/ 176212 h 1066800"/>
              <a:gd name="connsiteX4" fmla="*/ 902494 w 1095647"/>
              <a:gd name="connsiteY4" fmla="*/ 280987 h 1066800"/>
              <a:gd name="connsiteX5" fmla="*/ 1040607 w 1095647"/>
              <a:gd name="connsiteY5" fmla="*/ 390525 h 1066800"/>
              <a:gd name="connsiteX6" fmla="*/ 1092994 w 1095647"/>
              <a:gd name="connsiteY6" fmla="*/ 502443 h 1066800"/>
              <a:gd name="connsiteX7" fmla="*/ 1078707 w 1095647"/>
              <a:gd name="connsiteY7" fmla="*/ 597694 h 1066800"/>
              <a:gd name="connsiteX8" fmla="*/ 1000125 w 1095647"/>
              <a:gd name="connsiteY8" fmla="*/ 709612 h 1066800"/>
              <a:gd name="connsiteX9" fmla="*/ 840582 w 1095647"/>
              <a:gd name="connsiteY9" fmla="*/ 816768 h 1066800"/>
              <a:gd name="connsiteX10" fmla="*/ 635794 w 1095647"/>
              <a:gd name="connsiteY10" fmla="*/ 907256 h 1066800"/>
              <a:gd name="connsiteX11" fmla="*/ 383382 w 1095647"/>
              <a:gd name="connsiteY11" fmla="*/ 983456 h 1066800"/>
              <a:gd name="connsiteX12" fmla="*/ 100013 w 1095647"/>
              <a:gd name="connsiteY12" fmla="*/ 1050131 h 1066800"/>
              <a:gd name="connsiteX13" fmla="*/ 0 w 1095647"/>
              <a:gd name="connsiteY13" fmla="*/ 1066800 h 1066800"/>
              <a:gd name="connsiteX0" fmla="*/ 38100 w 1095083"/>
              <a:gd name="connsiteY0" fmla="*/ 0 h 1066800"/>
              <a:gd name="connsiteX1" fmla="*/ 200025 w 1095083"/>
              <a:gd name="connsiteY1" fmla="*/ 33337 h 1066800"/>
              <a:gd name="connsiteX2" fmla="*/ 423863 w 1095083"/>
              <a:gd name="connsiteY2" fmla="*/ 85725 h 1066800"/>
              <a:gd name="connsiteX3" fmla="*/ 690563 w 1095083"/>
              <a:gd name="connsiteY3" fmla="*/ 176212 h 1066800"/>
              <a:gd name="connsiteX4" fmla="*/ 902494 w 1095083"/>
              <a:gd name="connsiteY4" fmla="*/ 280987 h 1066800"/>
              <a:gd name="connsiteX5" fmla="*/ 1040607 w 1095083"/>
              <a:gd name="connsiteY5" fmla="*/ 390525 h 1066800"/>
              <a:gd name="connsiteX6" fmla="*/ 1092994 w 1095083"/>
              <a:gd name="connsiteY6" fmla="*/ 502443 h 1066800"/>
              <a:gd name="connsiteX7" fmla="*/ 1076326 w 1095083"/>
              <a:gd name="connsiteY7" fmla="*/ 607219 h 1066800"/>
              <a:gd name="connsiteX8" fmla="*/ 1000125 w 1095083"/>
              <a:gd name="connsiteY8" fmla="*/ 709612 h 1066800"/>
              <a:gd name="connsiteX9" fmla="*/ 840582 w 1095083"/>
              <a:gd name="connsiteY9" fmla="*/ 816768 h 1066800"/>
              <a:gd name="connsiteX10" fmla="*/ 635794 w 1095083"/>
              <a:gd name="connsiteY10" fmla="*/ 907256 h 1066800"/>
              <a:gd name="connsiteX11" fmla="*/ 383382 w 1095083"/>
              <a:gd name="connsiteY11" fmla="*/ 983456 h 1066800"/>
              <a:gd name="connsiteX12" fmla="*/ 100013 w 1095083"/>
              <a:gd name="connsiteY12" fmla="*/ 1050131 h 1066800"/>
              <a:gd name="connsiteX13" fmla="*/ 0 w 1095083"/>
              <a:gd name="connsiteY13" fmla="*/ 106680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5083" h="1066800">
                <a:moveTo>
                  <a:pt x="38100" y="0"/>
                </a:moveTo>
                <a:cubicBezTo>
                  <a:pt x="86915" y="9525"/>
                  <a:pt x="135731" y="19050"/>
                  <a:pt x="200025" y="33337"/>
                </a:cubicBezTo>
                <a:cubicBezTo>
                  <a:pt x="264319" y="47624"/>
                  <a:pt x="342107" y="61913"/>
                  <a:pt x="423863" y="85725"/>
                </a:cubicBezTo>
                <a:cubicBezTo>
                  <a:pt x="505619" y="109538"/>
                  <a:pt x="610791" y="143668"/>
                  <a:pt x="690563" y="176212"/>
                </a:cubicBezTo>
                <a:cubicBezTo>
                  <a:pt x="770335" y="208756"/>
                  <a:pt x="844153" y="245268"/>
                  <a:pt x="902494" y="280987"/>
                </a:cubicBezTo>
                <a:cubicBezTo>
                  <a:pt x="960835" y="316706"/>
                  <a:pt x="1008857" y="353616"/>
                  <a:pt x="1040607" y="390525"/>
                </a:cubicBezTo>
                <a:cubicBezTo>
                  <a:pt x="1072357" y="427434"/>
                  <a:pt x="1087041" y="466327"/>
                  <a:pt x="1092994" y="502443"/>
                </a:cubicBezTo>
                <a:cubicBezTo>
                  <a:pt x="1098947" y="538559"/>
                  <a:pt x="1091804" y="572691"/>
                  <a:pt x="1076326" y="607219"/>
                </a:cubicBezTo>
                <a:cubicBezTo>
                  <a:pt x="1060848" y="641747"/>
                  <a:pt x="1039416" y="674687"/>
                  <a:pt x="1000125" y="709612"/>
                </a:cubicBezTo>
                <a:cubicBezTo>
                  <a:pt x="960834" y="744537"/>
                  <a:pt x="901304" y="783827"/>
                  <a:pt x="840582" y="816768"/>
                </a:cubicBezTo>
                <a:cubicBezTo>
                  <a:pt x="779860" y="849709"/>
                  <a:pt x="711994" y="879475"/>
                  <a:pt x="635794" y="907256"/>
                </a:cubicBezTo>
                <a:cubicBezTo>
                  <a:pt x="559594" y="935037"/>
                  <a:pt x="472679" y="959644"/>
                  <a:pt x="383382" y="983456"/>
                </a:cubicBezTo>
                <a:cubicBezTo>
                  <a:pt x="294085" y="1007269"/>
                  <a:pt x="163910" y="1036240"/>
                  <a:pt x="100013" y="1050131"/>
                </a:cubicBezTo>
                <a:cubicBezTo>
                  <a:pt x="36116" y="1064022"/>
                  <a:pt x="18058" y="1065411"/>
                  <a:pt x="0" y="1066800"/>
                </a:cubicBezTo>
              </a:path>
            </a:pathLst>
          </a:custGeom>
          <a:noFill/>
          <a:ln w="19050">
            <a:solidFill>
              <a:schemeClr val="tx1"/>
            </a:solidFill>
            <a:prstDash val="solid"/>
            <a:headEnd type="none" w="lg" len="lg"/>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sp>
        <p:nvSpPr>
          <p:cNvPr id="244754" name="任意多边形 21">
            <a:extLst>
              <a:ext uri="{FF2B5EF4-FFF2-40B4-BE49-F238E27FC236}">
                <a16:creationId xmlns:a16="http://schemas.microsoft.com/office/drawing/2014/main" id="{93A366E4-0BC3-F4E2-9E30-735F0A263DD2}"/>
              </a:ext>
            </a:extLst>
          </p:cNvPr>
          <p:cNvSpPr/>
          <p:nvPr/>
        </p:nvSpPr>
        <p:spPr>
          <a:xfrm rot="10800000" flipH="1" flipV="1">
            <a:off x="7341096" y="4456568"/>
            <a:ext cx="360000" cy="1296000"/>
          </a:xfrm>
          <a:custGeom>
            <a:avLst/>
            <a:gdLst>
              <a:gd name="connsiteX0" fmla="*/ 38100 w 1097201"/>
              <a:gd name="connsiteY0" fmla="*/ 0 h 1066800"/>
              <a:gd name="connsiteX1" fmla="*/ 200025 w 1097201"/>
              <a:gd name="connsiteY1" fmla="*/ 33337 h 1066800"/>
              <a:gd name="connsiteX2" fmla="*/ 423863 w 1097201"/>
              <a:gd name="connsiteY2" fmla="*/ 85725 h 1066800"/>
              <a:gd name="connsiteX3" fmla="*/ 690563 w 1097201"/>
              <a:gd name="connsiteY3" fmla="*/ 176212 h 1066800"/>
              <a:gd name="connsiteX4" fmla="*/ 902494 w 1097201"/>
              <a:gd name="connsiteY4" fmla="*/ 280987 h 1066800"/>
              <a:gd name="connsiteX5" fmla="*/ 1040607 w 1097201"/>
              <a:gd name="connsiteY5" fmla="*/ 390525 h 1066800"/>
              <a:gd name="connsiteX6" fmla="*/ 1092994 w 1097201"/>
              <a:gd name="connsiteY6" fmla="*/ 502443 h 1066800"/>
              <a:gd name="connsiteX7" fmla="*/ 1083469 w 1097201"/>
              <a:gd name="connsiteY7" fmla="*/ 583406 h 1066800"/>
              <a:gd name="connsiteX8" fmla="*/ 1000125 w 1097201"/>
              <a:gd name="connsiteY8" fmla="*/ 711993 h 1066800"/>
              <a:gd name="connsiteX9" fmla="*/ 840582 w 1097201"/>
              <a:gd name="connsiteY9" fmla="*/ 816768 h 1066800"/>
              <a:gd name="connsiteX10" fmla="*/ 635794 w 1097201"/>
              <a:gd name="connsiteY10" fmla="*/ 907256 h 1066800"/>
              <a:gd name="connsiteX11" fmla="*/ 383382 w 1097201"/>
              <a:gd name="connsiteY11" fmla="*/ 983456 h 1066800"/>
              <a:gd name="connsiteX12" fmla="*/ 100013 w 1097201"/>
              <a:gd name="connsiteY12" fmla="*/ 1050131 h 1066800"/>
              <a:gd name="connsiteX13" fmla="*/ 0 w 1097201"/>
              <a:gd name="connsiteY13" fmla="*/ 1066800 h 1066800"/>
              <a:gd name="connsiteX0" fmla="*/ 38100 w 1097201"/>
              <a:gd name="connsiteY0" fmla="*/ 0 h 1066800"/>
              <a:gd name="connsiteX1" fmla="*/ 200025 w 1097201"/>
              <a:gd name="connsiteY1" fmla="*/ 33337 h 1066800"/>
              <a:gd name="connsiteX2" fmla="*/ 423863 w 1097201"/>
              <a:gd name="connsiteY2" fmla="*/ 85725 h 1066800"/>
              <a:gd name="connsiteX3" fmla="*/ 690563 w 1097201"/>
              <a:gd name="connsiteY3" fmla="*/ 176212 h 1066800"/>
              <a:gd name="connsiteX4" fmla="*/ 902494 w 1097201"/>
              <a:gd name="connsiteY4" fmla="*/ 280987 h 1066800"/>
              <a:gd name="connsiteX5" fmla="*/ 1040607 w 1097201"/>
              <a:gd name="connsiteY5" fmla="*/ 390525 h 1066800"/>
              <a:gd name="connsiteX6" fmla="*/ 1092994 w 1097201"/>
              <a:gd name="connsiteY6" fmla="*/ 502443 h 1066800"/>
              <a:gd name="connsiteX7" fmla="*/ 1083469 w 1097201"/>
              <a:gd name="connsiteY7" fmla="*/ 583406 h 1066800"/>
              <a:gd name="connsiteX8" fmla="*/ 1000125 w 1097201"/>
              <a:gd name="connsiteY8" fmla="*/ 709612 h 1066800"/>
              <a:gd name="connsiteX9" fmla="*/ 840582 w 1097201"/>
              <a:gd name="connsiteY9" fmla="*/ 816768 h 1066800"/>
              <a:gd name="connsiteX10" fmla="*/ 635794 w 1097201"/>
              <a:gd name="connsiteY10" fmla="*/ 907256 h 1066800"/>
              <a:gd name="connsiteX11" fmla="*/ 383382 w 1097201"/>
              <a:gd name="connsiteY11" fmla="*/ 983456 h 1066800"/>
              <a:gd name="connsiteX12" fmla="*/ 100013 w 1097201"/>
              <a:gd name="connsiteY12" fmla="*/ 1050131 h 1066800"/>
              <a:gd name="connsiteX13" fmla="*/ 0 w 1097201"/>
              <a:gd name="connsiteY13" fmla="*/ 1066800 h 1066800"/>
              <a:gd name="connsiteX0" fmla="*/ 38100 w 1096346"/>
              <a:gd name="connsiteY0" fmla="*/ 0 h 1066800"/>
              <a:gd name="connsiteX1" fmla="*/ 200025 w 1096346"/>
              <a:gd name="connsiteY1" fmla="*/ 33337 h 1066800"/>
              <a:gd name="connsiteX2" fmla="*/ 423863 w 1096346"/>
              <a:gd name="connsiteY2" fmla="*/ 85725 h 1066800"/>
              <a:gd name="connsiteX3" fmla="*/ 690563 w 1096346"/>
              <a:gd name="connsiteY3" fmla="*/ 176212 h 1066800"/>
              <a:gd name="connsiteX4" fmla="*/ 902494 w 1096346"/>
              <a:gd name="connsiteY4" fmla="*/ 280987 h 1066800"/>
              <a:gd name="connsiteX5" fmla="*/ 1040607 w 1096346"/>
              <a:gd name="connsiteY5" fmla="*/ 390525 h 1066800"/>
              <a:gd name="connsiteX6" fmla="*/ 1092994 w 1096346"/>
              <a:gd name="connsiteY6" fmla="*/ 502443 h 1066800"/>
              <a:gd name="connsiteX7" fmla="*/ 1081088 w 1096346"/>
              <a:gd name="connsiteY7" fmla="*/ 588169 h 1066800"/>
              <a:gd name="connsiteX8" fmla="*/ 1000125 w 1096346"/>
              <a:gd name="connsiteY8" fmla="*/ 709612 h 1066800"/>
              <a:gd name="connsiteX9" fmla="*/ 840582 w 1096346"/>
              <a:gd name="connsiteY9" fmla="*/ 816768 h 1066800"/>
              <a:gd name="connsiteX10" fmla="*/ 635794 w 1096346"/>
              <a:gd name="connsiteY10" fmla="*/ 907256 h 1066800"/>
              <a:gd name="connsiteX11" fmla="*/ 383382 w 1096346"/>
              <a:gd name="connsiteY11" fmla="*/ 983456 h 1066800"/>
              <a:gd name="connsiteX12" fmla="*/ 100013 w 1096346"/>
              <a:gd name="connsiteY12" fmla="*/ 1050131 h 1066800"/>
              <a:gd name="connsiteX13" fmla="*/ 0 w 1096346"/>
              <a:gd name="connsiteY13" fmla="*/ 1066800 h 1066800"/>
              <a:gd name="connsiteX0" fmla="*/ 38100 w 1095647"/>
              <a:gd name="connsiteY0" fmla="*/ 0 h 1066800"/>
              <a:gd name="connsiteX1" fmla="*/ 200025 w 1095647"/>
              <a:gd name="connsiteY1" fmla="*/ 33337 h 1066800"/>
              <a:gd name="connsiteX2" fmla="*/ 423863 w 1095647"/>
              <a:gd name="connsiteY2" fmla="*/ 85725 h 1066800"/>
              <a:gd name="connsiteX3" fmla="*/ 690563 w 1095647"/>
              <a:gd name="connsiteY3" fmla="*/ 176212 h 1066800"/>
              <a:gd name="connsiteX4" fmla="*/ 902494 w 1095647"/>
              <a:gd name="connsiteY4" fmla="*/ 280987 h 1066800"/>
              <a:gd name="connsiteX5" fmla="*/ 1040607 w 1095647"/>
              <a:gd name="connsiteY5" fmla="*/ 390525 h 1066800"/>
              <a:gd name="connsiteX6" fmla="*/ 1092994 w 1095647"/>
              <a:gd name="connsiteY6" fmla="*/ 502443 h 1066800"/>
              <a:gd name="connsiteX7" fmla="*/ 1078707 w 1095647"/>
              <a:gd name="connsiteY7" fmla="*/ 597694 h 1066800"/>
              <a:gd name="connsiteX8" fmla="*/ 1000125 w 1095647"/>
              <a:gd name="connsiteY8" fmla="*/ 709612 h 1066800"/>
              <a:gd name="connsiteX9" fmla="*/ 840582 w 1095647"/>
              <a:gd name="connsiteY9" fmla="*/ 816768 h 1066800"/>
              <a:gd name="connsiteX10" fmla="*/ 635794 w 1095647"/>
              <a:gd name="connsiteY10" fmla="*/ 907256 h 1066800"/>
              <a:gd name="connsiteX11" fmla="*/ 383382 w 1095647"/>
              <a:gd name="connsiteY11" fmla="*/ 983456 h 1066800"/>
              <a:gd name="connsiteX12" fmla="*/ 100013 w 1095647"/>
              <a:gd name="connsiteY12" fmla="*/ 1050131 h 1066800"/>
              <a:gd name="connsiteX13" fmla="*/ 0 w 1095647"/>
              <a:gd name="connsiteY13" fmla="*/ 1066800 h 1066800"/>
              <a:gd name="connsiteX0" fmla="*/ 38100 w 1095083"/>
              <a:gd name="connsiteY0" fmla="*/ 0 h 1066800"/>
              <a:gd name="connsiteX1" fmla="*/ 200025 w 1095083"/>
              <a:gd name="connsiteY1" fmla="*/ 33337 h 1066800"/>
              <a:gd name="connsiteX2" fmla="*/ 423863 w 1095083"/>
              <a:gd name="connsiteY2" fmla="*/ 85725 h 1066800"/>
              <a:gd name="connsiteX3" fmla="*/ 690563 w 1095083"/>
              <a:gd name="connsiteY3" fmla="*/ 176212 h 1066800"/>
              <a:gd name="connsiteX4" fmla="*/ 902494 w 1095083"/>
              <a:gd name="connsiteY4" fmla="*/ 280987 h 1066800"/>
              <a:gd name="connsiteX5" fmla="*/ 1040607 w 1095083"/>
              <a:gd name="connsiteY5" fmla="*/ 390525 h 1066800"/>
              <a:gd name="connsiteX6" fmla="*/ 1092994 w 1095083"/>
              <a:gd name="connsiteY6" fmla="*/ 502443 h 1066800"/>
              <a:gd name="connsiteX7" fmla="*/ 1076326 w 1095083"/>
              <a:gd name="connsiteY7" fmla="*/ 607219 h 1066800"/>
              <a:gd name="connsiteX8" fmla="*/ 1000125 w 1095083"/>
              <a:gd name="connsiteY8" fmla="*/ 709612 h 1066800"/>
              <a:gd name="connsiteX9" fmla="*/ 840582 w 1095083"/>
              <a:gd name="connsiteY9" fmla="*/ 816768 h 1066800"/>
              <a:gd name="connsiteX10" fmla="*/ 635794 w 1095083"/>
              <a:gd name="connsiteY10" fmla="*/ 907256 h 1066800"/>
              <a:gd name="connsiteX11" fmla="*/ 383382 w 1095083"/>
              <a:gd name="connsiteY11" fmla="*/ 983456 h 1066800"/>
              <a:gd name="connsiteX12" fmla="*/ 100013 w 1095083"/>
              <a:gd name="connsiteY12" fmla="*/ 1050131 h 1066800"/>
              <a:gd name="connsiteX13" fmla="*/ 0 w 1095083"/>
              <a:gd name="connsiteY13" fmla="*/ 106680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5083" h="1066800">
                <a:moveTo>
                  <a:pt x="38100" y="0"/>
                </a:moveTo>
                <a:cubicBezTo>
                  <a:pt x="86915" y="9525"/>
                  <a:pt x="135731" y="19050"/>
                  <a:pt x="200025" y="33337"/>
                </a:cubicBezTo>
                <a:cubicBezTo>
                  <a:pt x="264319" y="47624"/>
                  <a:pt x="342107" y="61913"/>
                  <a:pt x="423863" y="85725"/>
                </a:cubicBezTo>
                <a:cubicBezTo>
                  <a:pt x="505619" y="109538"/>
                  <a:pt x="610791" y="143668"/>
                  <a:pt x="690563" y="176212"/>
                </a:cubicBezTo>
                <a:cubicBezTo>
                  <a:pt x="770335" y="208756"/>
                  <a:pt x="844153" y="245268"/>
                  <a:pt x="902494" y="280987"/>
                </a:cubicBezTo>
                <a:cubicBezTo>
                  <a:pt x="960835" y="316706"/>
                  <a:pt x="1008857" y="353616"/>
                  <a:pt x="1040607" y="390525"/>
                </a:cubicBezTo>
                <a:cubicBezTo>
                  <a:pt x="1072357" y="427434"/>
                  <a:pt x="1087041" y="466327"/>
                  <a:pt x="1092994" y="502443"/>
                </a:cubicBezTo>
                <a:cubicBezTo>
                  <a:pt x="1098947" y="538559"/>
                  <a:pt x="1091804" y="572691"/>
                  <a:pt x="1076326" y="607219"/>
                </a:cubicBezTo>
                <a:cubicBezTo>
                  <a:pt x="1060848" y="641747"/>
                  <a:pt x="1039416" y="674687"/>
                  <a:pt x="1000125" y="709612"/>
                </a:cubicBezTo>
                <a:cubicBezTo>
                  <a:pt x="960834" y="744537"/>
                  <a:pt x="901304" y="783827"/>
                  <a:pt x="840582" y="816768"/>
                </a:cubicBezTo>
                <a:cubicBezTo>
                  <a:pt x="779860" y="849709"/>
                  <a:pt x="711994" y="879475"/>
                  <a:pt x="635794" y="907256"/>
                </a:cubicBezTo>
                <a:cubicBezTo>
                  <a:pt x="559594" y="935037"/>
                  <a:pt x="472679" y="959644"/>
                  <a:pt x="383382" y="983456"/>
                </a:cubicBezTo>
                <a:cubicBezTo>
                  <a:pt x="294085" y="1007269"/>
                  <a:pt x="163910" y="1036240"/>
                  <a:pt x="100013" y="1050131"/>
                </a:cubicBezTo>
                <a:cubicBezTo>
                  <a:pt x="36116" y="1064022"/>
                  <a:pt x="18058" y="1065411"/>
                  <a:pt x="0" y="1066800"/>
                </a:cubicBezTo>
              </a:path>
            </a:pathLst>
          </a:custGeom>
          <a:noFill/>
          <a:ln w="19050">
            <a:solidFill>
              <a:schemeClr val="tx1"/>
            </a:solidFill>
            <a:prstDash val="solid"/>
            <a:headEnd type="none" w="lg" len="lg"/>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sp>
        <p:nvSpPr>
          <p:cNvPr id="244755" name="任意多边形 21">
            <a:extLst>
              <a:ext uri="{FF2B5EF4-FFF2-40B4-BE49-F238E27FC236}">
                <a16:creationId xmlns:a16="http://schemas.microsoft.com/office/drawing/2014/main" id="{3A723C22-CDDC-8D1E-EFB4-B87CBD7E3F00}"/>
              </a:ext>
            </a:extLst>
          </p:cNvPr>
          <p:cNvSpPr/>
          <p:nvPr/>
        </p:nvSpPr>
        <p:spPr>
          <a:xfrm rot="18848337" flipH="1" flipV="1">
            <a:off x="4917434" y="4345970"/>
            <a:ext cx="252000" cy="1800000"/>
          </a:xfrm>
          <a:custGeom>
            <a:avLst/>
            <a:gdLst>
              <a:gd name="connsiteX0" fmla="*/ 38100 w 1097201"/>
              <a:gd name="connsiteY0" fmla="*/ 0 h 1066800"/>
              <a:gd name="connsiteX1" fmla="*/ 200025 w 1097201"/>
              <a:gd name="connsiteY1" fmla="*/ 33337 h 1066800"/>
              <a:gd name="connsiteX2" fmla="*/ 423863 w 1097201"/>
              <a:gd name="connsiteY2" fmla="*/ 85725 h 1066800"/>
              <a:gd name="connsiteX3" fmla="*/ 690563 w 1097201"/>
              <a:gd name="connsiteY3" fmla="*/ 176212 h 1066800"/>
              <a:gd name="connsiteX4" fmla="*/ 902494 w 1097201"/>
              <a:gd name="connsiteY4" fmla="*/ 280987 h 1066800"/>
              <a:gd name="connsiteX5" fmla="*/ 1040607 w 1097201"/>
              <a:gd name="connsiteY5" fmla="*/ 390525 h 1066800"/>
              <a:gd name="connsiteX6" fmla="*/ 1092994 w 1097201"/>
              <a:gd name="connsiteY6" fmla="*/ 502443 h 1066800"/>
              <a:gd name="connsiteX7" fmla="*/ 1083469 w 1097201"/>
              <a:gd name="connsiteY7" fmla="*/ 583406 h 1066800"/>
              <a:gd name="connsiteX8" fmla="*/ 1000125 w 1097201"/>
              <a:gd name="connsiteY8" fmla="*/ 711993 h 1066800"/>
              <a:gd name="connsiteX9" fmla="*/ 840582 w 1097201"/>
              <a:gd name="connsiteY9" fmla="*/ 816768 h 1066800"/>
              <a:gd name="connsiteX10" fmla="*/ 635794 w 1097201"/>
              <a:gd name="connsiteY10" fmla="*/ 907256 h 1066800"/>
              <a:gd name="connsiteX11" fmla="*/ 383382 w 1097201"/>
              <a:gd name="connsiteY11" fmla="*/ 983456 h 1066800"/>
              <a:gd name="connsiteX12" fmla="*/ 100013 w 1097201"/>
              <a:gd name="connsiteY12" fmla="*/ 1050131 h 1066800"/>
              <a:gd name="connsiteX13" fmla="*/ 0 w 1097201"/>
              <a:gd name="connsiteY13" fmla="*/ 1066800 h 1066800"/>
              <a:gd name="connsiteX0" fmla="*/ 38100 w 1097201"/>
              <a:gd name="connsiteY0" fmla="*/ 0 h 1066800"/>
              <a:gd name="connsiteX1" fmla="*/ 200025 w 1097201"/>
              <a:gd name="connsiteY1" fmla="*/ 33337 h 1066800"/>
              <a:gd name="connsiteX2" fmla="*/ 423863 w 1097201"/>
              <a:gd name="connsiteY2" fmla="*/ 85725 h 1066800"/>
              <a:gd name="connsiteX3" fmla="*/ 690563 w 1097201"/>
              <a:gd name="connsiteY3" fmla="*/ 176212 h 1066800"/>
              <a:gd name="connsiteX4" fmla="*/ 902494 w 1097201"/>
              <a:gd name="connsiteY4" fmla="*/ 280987 h 1066800"/>
              <a:gd name="connsiteX5" fmla="*/ 1040607 w 1097201"/>
              <a:gd name="connsiteY5" fmla="*/ 390525 h 1066800"/>
              <a:gd name="connsiteX6" fmla="*/ 1092994 w 1097201"/>
              <a:gd name="connsiteY6" fmla="*/ 502443 h 1066800"/>
              <a:gd name="connsiteX7" fmla="*/ 1083469 w 1097201"/>
              <a:gd name="connsiteY7" fmla="*/ 583406 h 1066800"/>
              <a:gd name="connsiteX8" fmla="*/ 1000125 w 1097201"/>
              <a:gd name="connsiteY8" fmla="*/ 709612 h 1066800"/>
              <a:gd name="connsiteX9" fmla="*/ 840582 w 1097201"/>
              <a:gd name="connsiteY9" fmla="*/ 816768 h 1066800"/>
              <a:gd name="connsiteX10" fmla="*/ 635794 w 1097201"/>
              <a:gd name="connsiteY10" fmla="*/ 907256 h 1066800"/>
              <a:gd name="connsiteX11" fmla="*/ 383382 w 1097201"/>
              <a:gd name="connsiteY11" fmla="*/ 983456 h 1066800"/>
              <a:gd name="connsiteX12" fmla="*/ 100013 w 1097201"/>
              <a:gd name="connsiteY12" fmla="*/ 1050131 h 1066800"/>
              <a:gd name="connsiteX13" fmla="*/ 0 w 1097201"/>
              <a:gd name="connsiteY13" fmla="*/ 1066800 h 1066800"/>
              <a:gd name="connsiteX0" fmla="*/ 38100 w 1096346"/>
              <a:gd name="connsiteY0" fmla="*/ 0 h 1066800"/>
              <a:gd name="connsiteX1" fmla="*/ 200025 w 1096346"/>
              <a:gd name="connsiteY1" fmla="*/ 33337 h 1066800"/>
              <a:gd name="connsiteX2" fmla="*/ 423863 w 1096346"/>
              <a:gd name="connsiteY2" fmla="*/ 85725 h 1066800"/>
              <a:gd name="connsiteX3" fmla="*/ 690563 w 1096346"/>
              <a:gd name="connsiteY3" fmla="*/ 176212 h 1066800"/>
              <a:gd name="connsiteX4" fmla="*/ 902494 w 1096346"/>
              <a:gd name="connsiteY4" fmla="*/ 280987 h 1066800"/>
              <a:gd name="connsiteX5" fmla="*/ 1040607 w 1096346"/>
              <a:gd name="connsiteY5" fmla="*/ 390525 h 1066800"/>
              <a:gd name="connsiteX6" fmla="*/ 1092994 w 1096346"/>
              <a:gd name="connsiteY6" fmla="*/ 502443 h 1066800"/>
              <a:gd name="connsiteX7" fmla="*/ 1081088 w 1096346"/>
              <a:gd name="connsiteY7" fmla="*/ 588169 h 1066800"/>
              <a:gd name="connsiteX8" fmla="*/ 1000125 w 1096346"/>
              <a:gd name="connsiteY8" fmla="*/ 709612 h 1066800"/>
              <a:gd name="connsiteX9" fmla="*/ 840582 w 1096346"/>
              <a:gd name="connsiteY9" fmla="*/ 816768 h 1066800"/>
              <a:gd name="connsiteX10" fmla="*/ 635794 w 1096346"/>
              <a:gd name="connsiteY10" fmla="*/ 907256 h 1066800"/>
              <a:gd name="connsiteX11" fmla="*/ 383382 w 1096346"/>
              <a:gd name="connsiteY11" fmla="*/ 983456 h 1066800"/>
              <a:gd name="connsiteX12" fmla="*/ 100013 w 1096346"/>
              <a:gd name="connsiteY12" fmla="*/ 1050131 h 1066800"/>
              <a:gd name="connsiteX13" fmla="*/ 0 w 1096346"/>
              <a:gd name="connsiteY13" fmla="*/ 1066800 h 1066800"/>
              <a:gd name="connsiteX0" fmla="*/ 38100 w 1095647"/>
              <a:gd name="connsiteY0" fmla="*/ 0 h 1066800"/>
              <a:gd name="connsiteX1" fmla="*/ 200025 w 1095647"/>
              <a:gd name="connsiteY1" fmla="*/ 33337 h 1066800"/>
              <a:gd name="connsiteX2" fmla="*/ 423863 w 1095647"/>
              <a:gd name="connsiteY2" fmla="*/ 85725 h 1066800"/>
              <a:gd name="connsiteX3" fmla="*/ 690563 w 1095647"/>
              <a:gd name="connsiteY3" fmla="*/ 176212 h 1066800"/>
              <a:gd name="connsiteX4" fmla="*/ 902494 w 1095647"/>
              <a:gd name="connsiteY4" fmla="*/ 280987 h 1066800"/>
              <a:gd name="connsiteX5" fmla="*/ 1040607 w 1095647"/>
              <a:gd name="connsiteY5" fmla="*/ 390525 h 1066800"/>
              <a:gd name="connsiteX6" fmla="*/ 1092994 w 1095647"/>
              <a:gd name="connsiteY6" fmla="*/ 502443 h 1066800"/>
              <a:gd name="connsiteX7" fmla="*/ 1078707 w 1095647"/>
              <a:gd name="connsiteY7" fmla="*/ 597694 h 1066800"/>
              <a:gd name="connsiteX8" fmla="*/ 1000125 w 1095647"/>
              <a:gd name="connsiteY8" fmla="*/ 709612 h 1066800"/>
              <a:gd name="connsiteX9" fmla="*/ 840582 w 1095647"/>
              <a:gd name="connsiteY9" fmla="*/ 816768 h 1066800"/>
              <a:gd name="connsiteX10" fmla="*/ 635794 w 1095647"/>
              <a:gd name="connsiteY10" fmla="*/ 907256 h 1066800"/>
              <a:gd name="connsiteX11" fmla="*/ 383382 w 1095647"/>
              <a:gd name="connsiteY11" fmla="*/ 983456 h 1066800"/>
              <a:gd name="connsiteX12" fmla="*/ 100013 w 1095647"/>
              <a:gd name="connsiteY12" fmla="*/ 1050131 h 1066800"/>
              <a:gd name="connsiteX13" fmla="*/ 0 w 1095647"/>
              <a:gd name="connsiteY13" fmla="*/ 1066800 h 1066800"/>
              <a:gd name="connsiteX0" fmla="*/ 38100 w 1095083"/>
              <a:gd name="connsiteY0" fmla="*/ 0 h 1066800"/>
              <a:gd name="connsiteX1" fmla="*/ 200025 w 1095083"/>
              <a:gd name="connsiteY1" fmla="*/ 33337 h 1066800"/>
              <a:gd name="connsiteX2" fmla="*/ 423863 w 1095083"/>
              <a:gd name="connsiteY2" fmla="*/ 85725 h 1066800"/>
              <a:gd name="connsiteX3" fmla="*/ 690563 w 1095083"/>
              <a:gd name="connsiteY3" fmla="*/ 176212 h 1066800"/>
              <a:gd name="connsiteX4" fmla="*/ 902494 w 1095083"/>
              <a:gd name="connsiteY4" fmla="*/ 280987 h 1066800"/>
              <a:gd name="connsiteX5" fmla="*/ 1040607 w 1095083"/>
              <a:gd name="connsiteY5" fmla="*/ 390525 h 1066800"/>
              <a:gd name="connsiteX6" fmla="*/ 1092994 w 1095083"/>
              <a:gd name="connsiteY6" fmla="*/ 502443 h 1066800"/>
              <a:gd name="connsiteX7" fmla="*/ 1076326 w 1095083"/>
              <a:gd name="connsiteY7" fmla="*/ 607219 h 1066800"/>
              <a:gd name="connsiteX8" fmla="*/ 1000125 w 1095083"/>
              <a:gd name="connsiteY8" fmla="*/ 709612 h 1066800"/>
              <a:gd name="connsiteX9" fmla="*/ 840582 w 1095083"/>
              <a:gd name="connsiteY9" fmla="*/ 816768 h 1066800"/>
              <a:gd name="connsiteX10" fmla="*/ 635794 w 1095083"/>
              <a:gd name="connsiteY10" fmla="*/ 907256 h 1066800"/>
              <a:gd name="connsiteX11" fmla="*/ 383382 w 1095083"/>
              <a:gd name="connsiteY11" fmla="*/ 983456 h 1066800"/>
              <a:gd name="connsiteX12" fmla="*/ 100013 w 1095083"/>
              <a:gd name="connsiteY12" fmla="*/ 1050131 h 1066800"/>
              <a:gd name="connsiteX13" fmla="*/ 0 w 1095083"/>
              <a:gd name="connsiteY13" fmla="*/ 106680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5083" h="1066800">
                <a:moveTo>
                  <a:pt x="38100" y="0"/>
                </a:moveTo>
                <a:cubicBezTo>
                  <a:pt x="86915" y="9525"/>
                  <a:pt x="135731" y="19050"/>
                  <a:pt x="200025" y="33337"/>
                </a:cubicBezTo>
                <a:cubicBezTo>
                  <a:pt x="264319" y="47624"/>
                  <a:pt x="342107" y="61913"/>
                  <a:pt x="423863" y="85725"/>
                </a:cubicBezTo>
                <a:cubicBezTo>
                  <a:pt x="505619" y="109538"/>
                  <a:pt x="610791" y="143668"/>
                  <a:pt x="690563" y="176212"/>
                </a:cubicBezTo>
                <a:cubicBezTo>
                  <a:pt x="770335" y="208756"/>
                  <a:pt x="844153" y="245268"/>
                  <a:pt x="902494" y="280987"/>
                </a:cubicBezTo>
                <a:cubicBezTo>
                  <a:pt x="960835" y="316706"/>
                  <a:pt x="1008857" y="353616"/>
                  <a:pt x="1040607" y="390525"/>
                </a:cubicBezTo>
                <a:cubicBezTo>
                  <a:pt x="1072357" y="427434"/>
                  <a:pt x="1087041" y="466327"/>
                  <a:pt x="1092994" y="502443"/>
                </a:cubicBezTo>
                <a:cubicBezTo>
                  <a:pt x="1098947" y="538559"/>
                  <a:pt x="1091804" y="572691"/>
                  <a:pt x="1076326" y="607219"/>
                </a:cubicBezTo>
                <a:cubicBezTo>
                  <a:pt x="1060848" y="641747"/>
                  <a:pt x="1039416" y="674687"/>
                  <a:pt x="1000125" y="709612"/>
                </a:cubicBezTo>
                <a:cubicBezTo>
                  <a:pt x="960834" y="744537"/>
                  <a:pt x="901304" y="783827"/>
                  <a:pt x="840582" y="816768"/>
                </a:cubicBezTo>
                <a:cubicBezTo>
                  <a:pt x="779860" y="849709"/>
                  <a:pt x="711994" y="879475"/>
                  <a:pt x="635794" y="907256"/>
                </a:cubicBezTo>
                <a:cubicBezTo>
                  <a:pt x="559594" y="935037"/>
                  <a:pt x="472679" y="959644"/>
                  <a:pt x="383382" y="983456"/>
                </a:cubicBezTo>
                <a:cubicBezTo>
                  <a:pt x="294085" y="1007269"/>
                  <a:pt x="163910" y="1036240"/>
                  <a:pt x="100013" y="1050131"/>
                </a:cubicBezTo>
                <a:cubicBezTo>
                  <a:pt x="36116" y="1064022"/>
                  <a:pt x="18058" y="1065411"/>
                  <a:pt x="0" y="1066800"/>
                </a:cubicBezTo>
              </a:path>
            </a:pathLst>
          </a:custGeom>
          <a:noFill/>
          <a:ln w="19050">
            <a:solidFill>
              <a:schemeClr val="tx1"/>
            </a:solidFill>
            <a:prstDash val="solid"/>
            <a:headEnd type="none" w="lg" len="lg"/>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sp>
        <p:nvSpPr>
          <p:cNvPr id="244756" name="任意多边形 21">
            <a:extLst>
              <a:ext uri="{FF2B5EF4-FFF2-40B4-BE49-F238E27FC236}">
                <a16:creationId xmlns:a16="http://schemas.microsoft.com/office/drawing/2014/main" id="{7D5A325A-245D-48EC-20AC-AF879B964D51}"/>
              </a:ext>
            </a:extLst>
          </p:cNvPr>
          <p:cNvSpPr/>
          <p:nvPr/>
        </p:nvSpPr>
        <p:spPr>
          <a:xfrm rot="8063171" flipH="1">
            <a:off x="5101389" y="5386347"/>
            <a:ext cx="180000" cy="540000"/>
          </a:xfrm>
          <a:custGeom>
            <a:avLst/>
            <a:gdLst>
              <a:gd name="connsiteX0" fmla="*/ 38100 w 1097201"/>
              <a:gd name="connsiteY0" fmla="*/ 0 h 1066800"/>
              <a:gd name="connsiteX1" fmla="*/ 200025 w 1097201"/>
              <a:gd name="connsiteY1" fmla="*/ 33337 h 1066800"/>
              <a:gd name="connsiteX2" fmla="*/ 423863 w 1097201"/>
              <a:gd name="connsiteY2" fmla="*/ 85725 h 1066800"/>
              <a:gd name="connsiteX3" fmla="*/ 690563 w 1097201"/>
              <a:gd name="connsiteY3" fmla="*/ 176212 h 1066800"/>
              <a:gd name="connsiteX4" fmla="*/ 902494 w 1097201"/>
              <a:gd name="connsiteY4" fmla="*/ 280987 h 1066800"/>
              <a:gd name="connsiteX5" fmla="*/ 1040607 w 1097201"/>
              <a:gd name="connsiteY5" fmla="*/ 390525 h 1066800"/>
              <a:gd name="connsiteX6" fmla="*/ 1092994 w 1097201"/>
              <a:gd name="connsiteY6" fmla="*/ 502443 h 1066800"/>
              <a:gd name="connsiteX7" fmla="*/ 1083469 w 1097201"/>
              <a:gd name="connsiteY7" fmla="*/ 583406 h 1066800"/>
              <a:gd name="connsiteX8" fmla="*/ 1000125 w 1097201"/>
              <a:gd name="connsiteY8" fmla="*/ 711993 h 1066800"/>
              <a:gd name="connsiteX9" fmla="*/ 840582 w 1097201"/>
              <a:gd name="connsiteY9" fmla="*/ 816768 h 1066800"/>
              <a:gd name="connsiteX10" fmla="*/ 635794 w 1097201"/>
              <a:gd name="connsiteY10" fmla="*/ 907256 h 1066800"/>
              <a:gd name="connsiteX11" fmla="*/ 383382 w 1097201"/>
              <a:gd name="connsiteY11" fmla="*/ 983456 h 1066800"/>
              <a:gd name="connsiteX12" fmla="*/ 100013 w 1097201"/>
              <a:gd name="connsiteY12" fmla="*/ 1050131 h 1066800"/>
              <a:gd name="connsiteX13" fmla="*/ 0 w 1097201"/>
              <a:gd name="connsiteY13" fmla="*/ 1066800 h 1066800"/>
              <a:gd name="connsiteX0" fmla="*/ 38100 w 1097201"/>
              <a:gd name="connsiteY0" fmla="*/ 0 h 1066800"/>
              <a:gd name="connsiteX1" fmla="*/ 200025 w 1097201"/>
              <a:gd name="connsiteY1" fmla="*/ 33337 h 1066800"/>
              <a:gd name="connsiteX2" fmla="*/ 423863 w 1097201"/>
              <a:gd name="connsiteY2" fmla="*/ 85725 h 1066800"/>
              <a:gd name="connsiteX3" fmla="*/ 690563 w 1097201"/>
              <a:gd name="connsiteY3" fmla="*/ 176212 h 1066800"/>
              <a:gd name="connsiteX4" fmla="*/ 902494 w 1097201"/>
              <a:gd name="connsiteY4" fmla="*/ 280987 h 1066800"/>
              <a:gd name="connsiteX5" fmla="*/ 1040607 w 1097201"/>
              <a:gd name="connsiteY5" fmla="*/ 390525 h 1066800"/>
              <a:gd name="connsiteX6" fmla="*/ 1092994 w 1097201"/>
              <a:gd name="connsiteY6" fmla="*/ 502443 h 1066800"/>
              <a:gd name="connsiteX7" fmla="*/ 1083469 w 1097201"/>
              <a:gd name="connsiteY7" fmla="*/ 583406 h 1066800"/>
              <a:gd name="connsiteX8" fmla="*/ 1000125 w 1097201"/>
              <a:gd name="connsiteY8" fmla="*/ 709612 h 1066800"/>
              <a:gd name="connsiteX9" fmla="*/ 840582 w 1097201"/>
              <a:gd name="connsiteY9" fmla="*/ 816768 h 1066800"/>
              <a:gd name="connsiteX10" fmla="*/ 635794 w 1097201"/>
              <a:gd name="connsiteY10" fmla="*/ 907256 h 1066800"/>
              <a:gd name="connsiteX11" fmla="*/ 383382 w 1097201"/>
              <a:gd name="connsiteY11" fmla="*/ 983456 h 1066800"/>
              <a:gd name="connsiteX12" fmla="*/ 100013 w 1097201"/>
              <a:gd name="connsiteY12" fmla="*/ 1050131 h 1066800"/>
              <a:gd name="connsiteX13" fmla="*/ 0 w 1097201"/>
              <a:gd name="connsiteY13" fmla="*/ 1066800 h 1066800"/>
              <a:gd name="connsiteX0" fmla="*/ 38100 w 1096346"/>
              <a:gd name="connsiteY0" fmla="*/ 0 h 1066800"/>
              <a:gd name="connsiteX1" fmla="*/ 200025 w 1096346"/>
              <a:gd name="connsiteY1" fmla="*/ 33337 h 1066800"/>
              <a:gd name="connsiteX2" fmla="*/ 423863 w 1096346"/>
              <a:gd name="connsiteY2" fmla="*/ 85725 h 1066800"/>
              <a:gd name="connsiteX3" fmla="*/ 690563 w 1096346"/>
              <a:gd name="connsiteY3" fmla="*/ 176212 h 1066800"/>
              <a:gd name="connsiteX4" fmla="*/ 902494 w 1096346"/>
              <a:gd name="connsiteY4" fmla="*/ 280987 h 1066800"/>
              <a:gd name="connsiteX5" fmla="*/ 1040607 w 1096346"/>
              <a:gd name="connsiteY5" fmla="*/ 390525 h 1066800"/>
              <a:gd name="connsiteX6" fmla="*/ 1092994 w 1096346"/>
              <a:gd name="connsiteY6" fmla="*/ 502443 h 1066800"/>
              <a:gd name="connsiteX7" fmla="*/ 1081088 w 1096346"/>
              <a:gd name="connsiteY7" fmla="*/ 588169 h 1066800"/>
              <a:gd name="connsiteX8" fmla="*/ 1000125 w 1096346"/>
              <a:gd name="connsiteY8" fmla="*/ 709612 h 1066800"/>
              <a:gd name="connsiteX9" fmla="*/ 840582 w 1096346"/>
              <a:gd name="connsiteY9" fmla="*/ 816768 h 1066800"/>
              <a:gd name="connsiteX10" fmla="*/ 635794 w 1096346"/>
              <a:gd name="connsiteY10" fmla="*/ 907256 h 1066800"/>
              <a:gd name="connsiteX11" fmla="*/ 383382 w 1096346"/>
              <a:gd name="connsiteY11" fmla="*/ 983456 h 1066800"/>
              <a:gd name="connsiteX12" fmla="*/ 100013 w 1096346"/>
              <a:gd name="connsiteY12" fmla="*/ 1050131 h 1066800"/>
              <a:gd name="connsiteX13" fmla="*/ 0 w 1096346"/>
              <a:gd name="connsiteY13" fmla="*/ 1066800 h 1066800"/>
              <a:gd name="connsiteX0" fmla="*/ 38100 w 1095647"/>
              <a:gd name="connsiteY0" fmla="*/ 0 h 1066800"/>
              <a:gd name="connsiteX1" fmla="*/ 200025 w 1095647"/>
              <a:gd name="connsiteY1" fmla="*/ 33337 h 1066800"/>
              <a:gd name="connsiteX2" fmla="*/ 423863 w 1095647"/>
              <a:gd name="connsiteY2" fmla="*/ 85725 h 1066800"/>
              <a:gd name="connsiteX3" fmla="*/ 690563 w 1095647"/>
              <a:gd name="connsiteY3" fmla="*/ 176212 h 1066800"/>
              <a:gd name="connsiteX4" fmla="*/ 902494 w 1095647"/>
              <a:gd name="connsiteY4" fmla="*/ 280987 h 1066800"/>
              <a:gd name="connsiteX5" fmla="*/ 1040607 w 1095647"/>
              <a:gd name="connsiteY5" fmla="*/ 390525 h 1066800"/>
              <a:gd name="connsiteX6" fmla="*/ 1092994 w 1095647"/>
              <a:gd name="connsiteY6" fmla="*/ 502443 h 1066800"/>
              <a:gd name="connsiteX7" fmla="*/ 1078707 w 1095647"/>
              <a:gd name="connsiteY7" fmla="*/ 597694 h 1066800"/>
              <a:gd name="connsiteX8" fmla="*/ 1000125 w 1095647"/>
              <a:gd name="connsiteY8" fmla="*/ 709612 h 1066800"/>
              <a:gd name="connsiteX9" fmla="*/ 840582 w 1095647"/>
              <a:gd name="connsiteY9" fmla="*/ 816768 h 1066800"/>
              <a:gd name="connsiteX10" fmla="*/ 635794 w 1095647"/>
              <a:gd name="connsiteY10" fmla="*/ 907256 h 1066800"/>
              <a:gd name="connsiteX11" fmla="*/ 383382 w 1095647"/>
              <a:gd name="connsiteY11" fmla="*/ 983456 h 1066800"/>
              <a:gd name="connsiteX12" fmla="*/ 100013 w 1095647"/>
              <a:gd name="connsiteY12" fmla="*/ 1050131 h 1066800"/>
              <a:gd name="connsiteX13" fmla="*/ 0 w 1095647"/>
              <a:gd name="connsiteY13" fmla="*/ 1066800 h 1066800"/>
              <a:gd name="connsiteX0" fmla="*/ 38100 w 1095083"/>
              <a:gd name="connsiteY0" fmla="*/ 0 h 1066800"/>
              <a:gd name="connsiteX1" fmla="*/ 200025 w 1095083"/>
              <a:gd name="connsiteY1" fmla="*/ 33337 h 1066800"/>
              <a:gd name="connsiteX2" fmla="*/ 423863 w 1095083"/>
              <a:gd name="connsiteY2" fmla="*/ 85725 h 1066800"/>
              <a:gd name="connsiteX3" fmla="*/ 690563 w 1095083"/>
              <a:gd name="connsiteY3" fmla="*/ 176212 h 1066800"/>
              <a:gd name="connsiteX4" fmla="*/ 902494 w 1095083"/>
              <a:gd name="connsiteY4" fmla="*/ 280987 h 1066800"/>
              <a:gd name="connsiteX5" fmla="*/ 1040607 w 1095083"/>
              <a:gd name="connsiteY5" fmla="*/ 390525 h 1066800"/>
              <a:gd name="connsiteX6" fmla="*/ 1092994 w 1095083"/>
              <a:gd name="connsiteY6" fmla="*/ 502443 h 1066800"/>
              <a:gd name="connsiteX7" fmla="*/ 1076326 w 1095083"/>
              <a:gd name="connsiteY7" fmla="*/ 607219 h 1066800"/>
              <a:gd name="connsiteX8" fmla="*/ 1000125 w 1095083"/>
              <a:gd name="connsiteY8" fmla="*/ 709612 h 1066800"/>
              <a:gd name="connsiteX9" fmla="*/ 840582 w 1095083"/>
              <a:gd name="connsiteY9" fmla="*/ 816768 h 1066800"/>
              <a:gd name="connsiteX10" fmla="*/ 635794 w 1095083"/>
              <a:gd name="connsiteY10" fmla="*/ 907256 h 1066800"/>
              <a:gd name="connsiteX11" fmla="*/ 383382 w 1095083"/>
              <a:gd name="connsiteY11" fmla="*/ 983456 h 1066800"/>
              <a:gd name="connsiteX12" fmla="*/ 100013 w 1095083"/>
              <a:gd name="connsiteY12" fmla="*/ 1050131 h 1066800"/>
              <a:gd name="connsiteX13" fmla="*/ 0 w 1095083"/>
              <a:gd name="connsiteY13" fmla="*/ 106680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5083" h="1066800">
                <a:moveTo>
                  <a:pt x="38100" y="0"/>
                </a:moveTo>
                <a:cubicBezTo>
                  <a:pt x="86915" y="9525"/>
                  <a:pt x="135731" y="19050"/>
                  <a:pt x="200025" y="33337"/>
                </a:cubicBezTo>
                <a:cubicBezTo>
                  <a:pt x="264319" y="47624"/>
                  <a:pt x="342107" y="61913"/>
                  <a:pt x="423863" y="85725"/>
                </a:cubicBezTo>
                <a:cubicBezTo>
                  <a:pt x="505619" y="109538"/>
                  <a:pt x="610791" y="143668"/>
                  <a:pt x="690563" y="176212"/>
                </a:cubicBezTo>
                <a:cubicBezTo>
                  <a:pt x="770335" y="208756"/>
                  <a:pt x="844153" y="245268"/>
                  <a:pt x="902494" y="280987"/>
                </a:cubicBezTo>
                <a:cubicBezTo>
                  <a:pt x="960835" y="316706"/>
                  <a:pt x="1008857" y="353616"/>
                  <a:pt x="1040607" y="390525"/>
                </a:cubicBezTo>
                <a:cubicBezTo>
                  <a:pt x="1072357" y="427434"/>
                  <a:pt x="1087041" y="466327"/>
                  <a:pt x="1092994" y="502443"/>
                </a:cubicBezTo>
                <a:cubicBezTo>
                  <a:pt x="1098947" y="538559"/>
                  <a:pt x="1091804" y="572691"/>
                  <a:pt x="1076326" y="607219"/>
                </a:cubicBezTo>
                <a:cubicBezTo>
                  <a:pt x="1060848" y="641747"/>
                  <a:pt x="1039416" y="674687"/>
                  <a:pt x="1000125" y="709612"/>
                </a:cubicBezTo>
                <a:cubicBezTo>
                  <a:pt x="960834" y="744537"/>
                  <a:pt x="901304" y="783827"/>
                  <a:pt x="840582" y="816768"/>
                </a:cubicBezTo>
                <a:cubicBezTo>
                  <a:pt x="779860" y="849709"/>
                  <a:pt x="711994" y="879475"/>
                  <a:pt x="635794" y="907256"/>
                </a:cubicBezTo>
                <a:cubicBezTo>
                  <a:pt x="559594" y="935037"/>
                  <a:pt x="472679" y="959644"/>
                  <a:pt x="383382" y="983456"/>
                </a:cubicBezTo>
                <a:cubicBezTo>
                  <a:pt x="294085" y="1007269"/>
                  <a:pt x="163910" y="1036240"/>
                  <a:pt x="100013" y="1050131"/>
                </a:cubicBezTo>
                <a:cubicBezTo>
                  <a:pt x="36116" y="1064022"/>
                  <a:pt x="18058" y="1065411"/>
                  <a:pt x="0" y="1066800"/>
                </a:cubicBezTo>
              </a:path>
            </a:pathLst>
          </a:custGeom>
          <a:noFill/>
          <a:ln w="19050">
            <a:solidFill>
              <a:schemeClr val="tx1"/>
            </a:solidFill>
            <a:prstDash val="solid"/>
            <a:headEnd type="none" w="lg" len="lg"/>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sp>
        <p:nvSpPr>
          <p:cNvPr id="244757" name="任意多边形 21">
            <a:extLst>
              <a:ext uri="{FF2B5EF4-FFF2-40B4-BE49-F238E27FC236}">
                <a16:creationId xmlns:a16="http://schemas.microsoft.com/office/drawing/2014/main" id="{6F9429B5-D38B-6E39-C53A-3E5DF6438AEE}"/>
              </a:ext>
            </a:extLst>
          </p:cNvPr>
          <p:cNvSpPr/>
          <p:nvPr/>
        </p:nvSpPr>
        <p:spPr>
          <a:xfrm rot="15393587" flipH="1" flipV="1">
            <a:off x="5058416" y="4196597"/>
            <a:ext cx="360000" cy="1260000"/>
          </a:xfrm>
          <a:custGeom>
            <a:avLst/>
            <a:gdLst>
              <a:gd name="connsiteX0" fmla="*/ 38100 w 1097201"/>
              <a:gd name="connsiteY0" fmla="*/ 0 h 1066800"/>
              <a:gd name="connsiteX1" fmla="*/ 200025 w 1097201"/>
              <a:gd name="connsiteY1" fmla="*/ 33337 h 1066800"/>
              <a:gd name="connsiteX2" fmla="*/ 423863 w 1097201"/>
              <a:gd name="connsiteY2" fmla="*/ 85725 h 1066800"/>
              <a:gd name="connsiteX3" fmla="*/ 690563 w 1097201"/>
              <a:gd name="connsiteY3" fmla="*/ 176212 h 1066800"/>
              <a:gd name="connsiteX4" fmla="*/ 902494 w 1097201"/>
              <a:gd name="connsiteY4" fmla="*/ 280987 h 1066800"/>
              <a:gd name="connsiteX5" fmla="*/ 1040607 w 1097201"/>
              <a:gd name="connsiteY5" fmla="*/ 390525 h 1066800"/>
              <a:gd name="connsiteX6" fmla="*/ 1092994 w 1097201"/>
              <a:gd name="connsiteY6" fmla="*/ 502443 h 1066800"/>
              <a:gd name="connsiteX7" fmla="*/ 1083469 w 1097201"/>
              <a:gd name="connsiteY7" fmla="*/ 583406 h 1066800"/>
              <a:gd name="connsiteX8" fmla="*/ 1000125 w 1097201"/>
              <a:gd name="connsiteY8" fmla="*/ 711993 h 1066800"/>
              <a:gd name="connsiteX9" fmla="*/ 840582 w 1097201"/>
              <a:gd name="connsiteY9" fmla="*/ 816768 h 1066800"/>
              <a:gd name="connsiteX10" fmla="*/ 635794 w 1097201"/>
              <a:gd name="connsiteY10" fmla="*/ 907256 h 1066800"/>
              <a:gd name="connsiteX11" fmla="*/ 383382 w 1097201"/>
              <a:gd name="connsiteY11" fmla="*/ 983456 h 1066800"/>
              <a:gd name="connsiteX12" fmla="*/ 100013 w 1097201"/>
              <a:gd name="connsiteY12" fmla="*/ 1050131 h 1066800"/>
              <a:gd name="connsiteX13" fmla="*/ 0 w 1097201"/>
              <a:gd name="connsiteY13" fmla="*/ 1066800 h 1066800"/>
              <a:gd name="connsiteX0" fmla="*/ 38100 w 1097201"/>
              <a:gd name="connsiteY0" fmla="*/ 0 h 1066800"/>
              <a:gd name="connsiteX1" fmla="*/ 200025 w 1097201"/>
              <a:gd name="connsiteY1" fmla="*/ 33337 h 1066800"/>
              <a:gd name="connsiteX2" fmla="*/ 423863 w 1097201"/>
              <a:gd name="connsiteY2" fmla="*/ 85725 h 1066800"/>
              <a:gd name="connsiteX3" fmla="*/ 690563 w 1097201"/>
              <a:gd name="connsiteY3" fmla="*/ 176212 h 1066800"/>
              <a:gd name="connsiteX4" fmla="*/ 902494 w 1097201"/>
              <a:gd name="connsiteY4" fmla="*/ 280987 h 1066800"/>
              <a:gd name="connsiteX5" fmla="*/ 1040607 w 1097201"/>
              <a:gd name="connsiteY5" fmla="*/ 390525 h 1066800"/>
              <a:gd name="connsiteX6" fmla="*/ 1092994 w 1097201"/>
              <a:gd name="connsiteY6" fmla="*/ 502443 h 1066800"/>
              <a:gd name="connsiteX7" fmla="*/ 1083469 w 1097201"/>
              <a:gd name="connsiteY7" fmla="*/ 583406 h 1066800"/>
              <a:gd name="connsiteX8" fmla="*/ 1000125 w 1097201"/>
              <a:gd name="connsiteY8" fmla="*/ 709612 h 1066800"/>
              <a:gd name="connsiteX9" fmla="*/ 840582 w 1097201"/>
              <a:gd name="connsiteY9" fmla="*/ 816768 h 1066800"/>
              <a:gd name="connsiteX10" fmla="*/ 635794 w 1097201"/>
              <a:gd name="connsiteY10" fmla="*/ 907256 h 1066800"/>
              <a:gd name="connsiteX11" fmla="*/ 383382 w 1097201"/>
              <a:gd name="connsiteY11" fmla="*/ 983456 h 1066800"/>
              <a:gd name="connsiteX12" fmla="*/ 100013 w 1097201"/>
              <a:gd name="connsiteY12" fmla="*/ 1050131 h 1066800"/>
              <a:gd name="connsiteX13" fmla="*/ 0 w 1097201"/>
              <a:gd name="connsiteY13" fmla="*/ 1066800 h 1066800"/>
              <a:gd name="connsiteX0" fmla="*/ 38100 w 1096346"/>
              <a:gd name="connsiteY0" fmla="*/ 0 h 1066800"/>
              <a:gd name="connsiteX1" fmla="*/ 200025 w 1096346"/>
              <a:gd name="connsiteY1" fmla="*/ 33337 h 1066800"/>
              <a:gd name="connsiteX2" fmla="*/ 423863 w 1096346"/>
              <a:gd name="connsiteY2" fmla="*/ 85725 h 1066800"/>
              <a:gd name="connsiteX3" fmla="*/ 690563 w 1096346"/>
              <a:gd name="connsiteY3" fmla="*/ 176212 h 1066800"/>
              <a:gd name="connsiteX4" fmla="*/ 902494 w 1096346"/>
              <a:gd name="connsiteY4" fmla="*/ 280987 h 1066800"/>
              <a:gd name="connsiteX5" fmla="*/ 1040607 w 1096346"/>
              <a:gd name="connsiteY5" fmla="*/ 390525 h 1066800"/>
              <a:gd name="connsiteX6" fmla="*/ 1092994 w 1096346"/>
              <a:gd name="connsiteY6" fmla="*/ 502443 h 1066800"/>
              <a:gd name="connsiteX7" fmla="*/ 1081088 w 1096346"/>
              <a:gd name="connsiteY7" fmla="*/ 588169 h 1066800"/>
              <a:gd name="connsiteX8" fmla="*/ 1000125 w 1096346"/>
              <a:gd name="connsiteY8" fmla="*/ 709612 h 1066800"/>
              <a:gd name="connsiteX9" fmla="*/ 840582 w 1096346"/>
              <a:gd name="connsiteY9" fmla="*/ 816768 h 1066800"/>
              <a:gd name="connsiteX10" fmla="*/ 635794 w 1096346"/>
              <a:gd name="connsiteY10" fmla="*/ 907256 h 1066800"/>
              <a:gd name="connsiteX11" fmla="*/ 383382 w 1096346"/>
              <a:gd name="connsiteY11" fmla="*/ 983456 h 1066800"/>
              <a:gd name="connsiteX12" fmla="*/ 100013 w 1096346"/>
              <a:gd name="connsiteY12" fmla="*/ 1050131 h 1066800"/>
              <a:gd name="connsiteX13" fmla="*/ 0 w 1096346"/>
              <a:gd name="connsiteY13" fmla="*/ 1066800 h 1066800"/>
              <a:gd name="connsiteX0" fmla="*/ 38100 w 1095647"/>
              <a:gd name="connsiteY0" fmla="*/ 0 h 1066800"/>
              <a:gd name="connsiteX1" fmla="*/ 200025 w 1095647"/>
              <a:gd name="connsiteY1" fmla="*/ 33337 h 1066800"/>
              <a:gd name="connsiteX2" fmla="*/ 423863 w 1095647"/>
              <a:gd name="connsiteY2" fmla="*/ 85725 h 1066800"/>
              <a:gd name="connsiteX3" fmla="*/ 690563 w 1095647"/>
              <a:gd name="connsiteY3" fmla="*/ 176212 h 1066800"/>
              <a:gd name="connsiteX4" fmla="*/ 902494 w 1095647"/>
              <a:gd name="connsiteY4" fmla="*/ 280987 h 1066800"/>
              <a:gd name="connsiteX5" fmla="*/ 1040607 w 1095647"/>
              <a:gd name="connsiteY5" fmla="*/ 390525 h 1066800"/>
              <a:gd name="connsiteX6" fmla="*/ 1092994 w 1095647"/>
              <a:gd name="connsiteY6" fmla="*/ 502443 h 1066800"/>
              <a:gd name="connsiteX7" fmla="*/ 1078707 w 1095647"/>
              <a:gd name="connsiteY7" fmla="*/ 597694 h 1066800"/>
              <a:gd name="connsiteX8" fmla="*/ 1000125 w 1095647"/>
              <a:gd name="connsiteY8" fmla="*/ 709612 h 1066800"/>
              <a:gd name="connsiteX9" fmla="*/ 840582 w 1095647"/>
              <a:gd name="connsiteY9" fmla="*/ 816768 h 1066800"/>
              <a:gd name="connsiteX10" fmla="*/ 635794 w 1095647"/>
              <a:gd name="connsiteY10" fmla="*/ 907256 h 1066800"/>
              <a:gd name="connsiteX11" fmla="*/ 383382 w 1095647"/>
              <a:gd name="connsiteY11" fmla="*/ 983456 h 1066800"/>
              <a:gd name="connsiteX12" fmla="*/ 100013 w 1095647"/>
              <a:gd name="connsiteY12" fmla="*/ 1050131 h 1066800"/>
              <a:gd name="connsiteX13" fmla="*/ 0 w 1095647"/>
              <a:gd name="connsiteY13" fmla="*/ 1066800 h 1066800"/>
              <a:gd name="connsiteX0" fmla="*/ 38100 w 1095083"/>
              <a:gd name="connsiteY0" fmla="*/ 0 h 1066800"/>
              <a:gd name="connsiteX1" fmla="*/ 200025 w 1095083"/>
              <a:gd name="connsiteY1" fmla="*/ 33337 h 1066800"/>
              <a:gd name="connsiteX2" fmla="*/ 423863 w 1095083"/>
              <a:gd name="connsiteY2" fmla="*/ 85725 h 1066800"/>
              <a:gd name="connsiteX3" fmla="*/ 690563 w 1095083"/>
              <a:gd name="connsiteY3" fmla="*/ 176212 h 1066800"/>
              <a:gd name="connsiteX4" fmla="*/ 902494 w 1095083"/>
              <a:gd name="connsiteY4" fmla="*/ 280987 h 1066800"/>
              <a:gd name="connsiteX5" fmla="*/ 1040607 w 1095083"/>
              <a:gd name="connsiteY5" fmla="*/ 390525 h 1066800"/>
              <a:gd name="connsiteX6" fmla="*/ 1092994 w 1095083"/>
              <a:gd name="connsiteY6" fmla="*/ 502443 h 1066800"/>
              <a:gd name="connsiteX7" fmla="*/ 1076326 w 1095083"/>
              <a:gd name="connsiteY7" fmla="*/ 607219 h 1066800"/>
              <a:gd name="connsiteX8" fmla="*/ 1000125 w 1095083"/>
              <a:gd name="connsiteY8" fmla="*/ 709612 h 1066800"/>
              <a:gd name="connsiteX9" fmla="*/ 840582 w 1095083"/>
              <a:gd name="connsiteY9" fmla="*/ 816768 h 1066800"/>
              <a:gd name="connsiteX10" fmla="*/ 635794 w 1095083"/>
              <a:gd name="connsiteY10" fmla="*/ 907256 h 1066800"/>
              <a:gd name="connsiteX11" fmla="*/ 383382 w 1095083"/>
              <a:gd name="connsiteY11" fmla="*/ 983456 h 1066800"/>
              <a:gd name="connsiteX12" fmla="*/ 100013 w 1095083"/>
              <a:gd name="connsiteY12" fmla="*/ 1050131 h 1066800"/>
              <a:gd name="connsiteX13" fmla="*/ 0 w 1095083"/>
              <a:gd name="connsiteY13" fmla="*/ 106680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5083" h="1066800">
                <a:moveTo>
                  <a:pt x="38100" y="0"/>
                </a:moveTo>
                <a:cubicBezTo>
                  <a:pt x="86915" y="9525"/>
                  <a:pt x="135731" y="19050"/>
                  <a:pt x="200025" y="33337"/>
                </a:cubicBezTo>
                <a:cubicBezTo>
                  <a:pt x="264319" y="47624"/>
                  <a:pt x="342107" y="61913"/>
                  <a:pt x="423863" y="85725"/>
                </a:cubicBezTo>
                <a:cubicBezTo>
                  <a:pt x="505619" y="109538"/>
                  <a:pt x="610791" y="143668"/>
                  <a:pt x="690563" y="176212"/>
                </a:cubicBezTo>
                <a:cubicBezTo>
                  <a:pt x="770335" y="208756"/>
                  <a:pt x="844153" y="245268"/>
                  <a:pt x="902494" y="280987"/>
                </a:cubicBezTo>
                <a:cubicBezTo>
                  <a:pt x="960835" y="316706"/>
                  <a:pt x="1008857" y="353616"/>
                  <a:pt x="1040607" y="390525"/>
                </a:cubicBezTo>
                <a:cubicBezTo>
                  <a:pt x="1072357" y="427434"/>
                  <a:pt x="1087041" y="466327"/>
                  <a:pt x="1092994" y="502443"/>
                </a:cubicBezTo>
                <a:cubicBezTo>
                  <a:pt x="1098947" y="538559"/>
                  <a:pt x="1091804" y="572691"/>
                  <a:pt x="1076326" y="607219"/>
                </a:cubicBezTo>
                <a:cubicBezTo>
                  <a:pt x="1060848" y="641747"/>
                  <a:pt x="1039416" y="674687"/>
                  <a:pt x="1000125" y="709612"/>
                </a:cubicBezTo>
                <a:cubicBezTo>
                  <a:pt x="960834" y="744537"/>
                  <a:pt x="901304" y="783827"/>
                  <a:pt x="840582" y="816768"/>
                </a:cubicBezTo>
                <a:cubicBezTo>
                  <a:pt x="779860" y="849709"/>
                  <a:pt x="711994" y="879475"/>
                  <a:pt x="635794" y="907256"/>
                </a:cubicBezTo>
                <a:cubicBezTo>
                  <a:pt x="559594" y="935037"/>
                  <a:pt x="472679" y="959644"/>
                  <a:pt x="383382" y="983456"/>
                </a:cubicBezTo>
                <a:cubicBezTo>
                  <a:pt x="294085" y="1007269"/>
                  <a:pt x="163910" y="1036240"/>
                  <a:pt x="100013" y="1050131"/>
                </a:cubicBezTo>
                <a:cubicBezTo>
                  <a:pt x="36116" y="1064022"/>
                  <a:pt x="18058" y="1065411"/>
                  <a:pt x="0" y="1066800"/>
                </a:cubicBezTo>
              </a:path>
            </a:pathLst>
          </a:custGeom>
          <a:noFill/>
          <a:ln w="19050">
            <a:solidFill>
              <a:schemeClr val="tx1"/>
            </a:solidFill>
            <a:prstDash val="solid"/>
            <a:headEnd type="none" w="lg" len="lg"/>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sp>
        <p:nvSpPr>
          <p:cNvPr id="244758" name="任意多边形 21">
            <a:extLst>
              <a:ext uri="{FF2B5EF4-FFF2-40B4-BE49-F238E27FC236}">
                <a16:creationId xmlns:a16="http://schemas.microsoft.com/office/drawing/2014/main" id="{017723FB-E669-895F-7EFF-966591DC1416}"/>
              </a:ext>
            </a:extLst>
          </p:cNvPr>
          <p:cNvSpPr/>
          <p:nvPr/>
        </p:nvSpPr>
        <p:spPr>
          <a:xfrm rot="16200000" flipH="1">
            <a:off x="8099183" y="1781836"/>
            <a:ext cx="108000" cy="540000"/>
          </a:xfrm>
          <a:custGeom>
            <a:avLst/>
            <a:gdLst>
              <a:gd name="connsiteX0" fmla="*/ 38100 w 1097201"/>
              <a:gd name="connsiteY0" fmla="*/ 0 h 1066800"/>
              <a:gd name="connsiteX1" fmla="*/ 200025 w 1097201"/>
              <a:gd name="connsiteY1" fmla="*/ 33337 h 1066800"/>
              <a:gd name="connsiteX2" fmla="*/ 423863 w 1097201"/>
              <a:gd name="connsiteY2" fmla="*/ 85725 h 1066800"/>
              <a:gd name="connsiteX3" fmla="*/ 690563 w 1097201"/>
              <a:gd name="connsiteY3" fmla="*/ 176212 h 1066800"/>
              <a:gd name="connsiteX4" fmla="*/ 902494 w 1097201"/>
              <a:gd name="connsiteY4" fmla="*/ 280987 h 1066800"/>
              <a:gd name="connsiteX5" fmla="*/ 1040607 w 1097201"/>
              <a:gd name="connsiteY5" fmla="*/ 390525 h 1066800"/>
              <a:gd name="connsiteX6" fmla="*/ 1092994 w 1097201"/>
              <a:gd name="connsiteY6" fmla="*/ 502443 h 1066800"/>
              <a:gd name="connsiteX7" fmla="*/ 1083469 w 1097201"/>
              <a:gd name="connsiteY7" fmla="*/ 583406 h 1066800"/>
              <a:gd name="connsiteX8" fmla="*/ 1000125 w 1097201"/>
              <a:gd name="connsiteY8" fmla="*/ 711993 h 1066800"/>
              <a:gd name="connsiteX9" fmla="*/ 840582 w 1097201"/>
              <a:gd name="connsiteY9" fmla="*/ 816768 h 1066800"/>
              <a:gd name="connsiteX10" fmla="*/ 635794 w 1097201"/>
              <a:gd name="connsiteY10" fmla="*/ 907256 h 1066800"/>
              <a:gd name="connsiteX11" fmla="*/ 383382 w 1097201"/>
              <a:gd name="connsiteY11" fmla="*/ 983456 h 1066800"/>
              <a:gd name="connsiteX12" fmla="*/ 100013 w 1097201"/>
              <a:gd name="connsiteY12" fmla="*/ 1050131 h 1066800"/>
              <a:gd name="connsiteX13" fmla="*/ 0 w 1097201"/>
              <a:gd name="connsiteY13" fmla="*/ 1066800 h 1066800"/>
              <a:gd name="connsiteX0" fmla="*/ 38100 w 1097201"/>
              <a:gd name="connsiteY0" fmla="*/ 0 h 1066800"/>
              <a:gd name="connsiteX1" fmla="*/ 200025 w 1097201"/>
              <a:gd name="connsiteY1" fmla="*/ 33337 h 1066800"/>
              <a:gd name="connsiteX2" fmla="*/ 423863 w 1097201"/>
              <a:gd name="connsiteY2" fmla="*/ 85725 h 1066800"/>
              <a:gd name="connsiteX3" fmla="*/ 690563 w 1097201"/>
              <a:gd name="connsiteY3" fmla="*/ 176212 h 1066800"/>
              <a:gd name="connsiteX4" fmla="*/ 902494 w 1097201"/>
              <a:gd name="connsiteY4" fmla="*/ 280987 h 1066800"/>
              <a:gd name="connsiteX5" fmla="*/ 1040607 w 1097201"/>
              <a:gd name="connsiteY5" fmla="*/ 390525 h 1066800"/>
              <a:gd name="connsiteX6" fmla="*/ 1092994 w 1097201"/>
              <a:gd name="connsiteY6" fmla="*/ 502443 h 1066800"/>
              <a:gd name="connsiteX7" fmla="*/ 1083469 w 1097201"/>
              <a:gd name="connsiteY7" fmla="*/ 583406 h 1066800"/>
              <a:gd name="connsiteX8" fmla="*/ 1000125 w 1097201"/>
              <a:gd name="connsiteY8" fmla="*/ 709612 h 1066800"/>
              <a:gd name="connsiteX9" fmla="*/ 840582 w 1097201"/>
              <a:gd name="connsiteY9" fmla="*/ 816768 h 1066800"/>
              <a:gd name="connsiteX10" fmla="*/ 635794 w 1097201"/>
              <a:gd name="connsiteY10" fmla="*/ 907256 h 1066800"/>
              <a:gd name="connsiteX11" fmla="*/ 383382 w 1097201"/>
              <a:gd name="connsiteY11" fmla="*/ 983456 h 1066800"/>
              <a:gd name="connsiteX12" fmla="*/ 100013 w 1097201"/>
              <a:gd name="connsiteY12" fmla="*/ 1050131 h 1066800"/>
              <a:gd name="connsiteX13" fmla="*/ 0 w 1097201"/>
              <a:gd name="connsiteY13" fmla="*/ 1066800 h 1066800"/>
              <a:gd name="connsiteX0" fmla="*/ 38100 w 1096346"/>
              <a:gd name="connsiteY0" fmla="*/ 0 h 1066800"/>
              <a:gd name="connsiteX1" fmla="*/ 200025 w 1096346"/>
              <a:gd name="connsiteY1" fmla="*/ 33337 h 1066800"/>
              <a:gd name="connsiteX2" fmla="*/ 423863 w 1096346"/>
              <a:gd name="connsiteY2" fmla="*/ 85725 h 1066800"/>
              <a:gd name="connsiteX3" fmla="*/ 690563 w 1096346"/>
              <a:gd name="connsiteY3" fmla="*/ 176212 h 1066800"/>
              <a:gd name="connsiteX4" fmla="*/ 902494 w 1096346"/>
              <a:gd name="connsiteY4" fmla="*/ 280987 h 1066800"/>
              <a:gd name="connsiteX5" fmla="*/ 1040607 w 1096346"/>
              <a:gd name="connsiteY5" fmla="*/ 390525 h 1066800"/>
              <a:gd name="connsiteX6" fmla="*/ 1092994 w 1096346"/>
              <a:gd name="connsiteY6" fmla="*/ 502443 h 1066800"/>
              <a:gd name="connsiteX7" fmla="*/ 1081088 w 1096346"/>
              <a:gd name="connsiteY7" fmla="*/ 588169 h 1066800"/>
              <a:gd name="connsiteX8" fmla="*/ 1000125 w 1096346"/>
              <a:gd name="connsiteY8" fmla="*/ 709612 h 1066800"/>
              <a:gd name="connsiteX9" fmla="*/ 840582 w 1096346"/>
              <a:gd name="connsiteY9" fmla="*/ 816768 h 1066800"/>
              <a:gd name="connsiteX10" fmla="*/ 635794 w 1096346"/>
              <a:gd name="connsiteY10" fmla="*/ 907256 h 1066800"/>
              <a:gd name="connsiteX11" fmla="*/ 383382 w 1096346"/>
              <a:gd name="connsiteY11" fmla="*/ 983456 h 1066800"/>
              <a:gd name="connsiteX12" fmla="*/ 100013 w 1096346"/>
              <a:gd name="connsiteY12" fmla="*/ 1050131 h 1066800"/>
              <a:gd name="connsiteX13" fmla="*/ 0 w 1096346"/>
              <a:gd name="connsiteY13" fmla="*/ 1066800 h 1066800"/>
              <a:gd name="connsiteX0" fmla="*/ 38100 w 1095647"/>
              <a:gd name="connsiteY0" fmla="*/ 0 h 1066800"/>
              <a:gd name="connsiteX1" fmla="*/ 200025 w 1095647"/>
              <a:gd name="connsiteY1" fmla="*/ 33337 h 1066800"/>
              <a:gd name="connsiteX2" fmla="*/ 423863 w 1095647"/>
              <a:gd name="connsiteY2" fmla="*/ 85725 h 1066800"/>
              <a:gd name="connsiteX3" fmla="*/ 690563 w 1095647"/>
              <a:gd name="connsiteY3" fmla="*/ 176212 h 1066800"/>
              <a:gd name="connsiteX4" fmla="*/ 902494 w 1095647"/>
              <a:gd name="connsiteY4" fmla="*/ 280987 h 1066800"/>
              <a:gd name="connsiteX5" fmla="*/ 1040607 w 1095647"/>
              <a:gd name="connsiteY5" fmla="*/ 390525 h 1066800"/>
              <a:gd name="connsiteX6" fmla="*/ 1092994 w 1095647"/>
              <a:gd name="connsiteY6" fmla="*/ 502443 h 1066800"/>
              <a:gd name="connsiteX7" fmla="*/ 1078707 w 1095647"/>
              <a:gd name="connsiteY7" fmla="*/ 597694 h 1066800"/>
              <a:gd name="connsiteX8" fmla="*/ 1000125 w 1095647"/>
              <a:gd name="connsiteY8" fmla="*/ 709612 h 1066800"/>
              <a:gd name="connsiteX9" fmla="*/ 840582 w 1095647"/>
              <a:gd name="connsiteY9" fmla="*/ 816768 h 1066800"/>
              <a:gd name="connsiteX10" fmla="*/ 635794 w 1095647"/>
              <a:gd name="connsiteY10" fmla="*/ 907256 h 1066800"/>
              <a:gd name="connsiteX11" fmla="*/ 383382 w 1095647"/>
              <a:gd name="connsiteY11" fmla="*/ 983456 h 1066800"/>
              <a:gd name="connsiteX12" fmla="*/ 100013 w 1095647"/>
              <a:gd name="connsiteY12" fmla="*/ 1050131 h 1066800"/>
              <a:gd name="connsiteX13" fmla="*/ 0 w 1095647"/>
              <a:gd name="connsiteY13" fmla="*/ 1066800 h 1066800"/>
              <a:gd name="connsiteX0" fmla="*/ 38100 w 1095083"/>
              <a:gd name="connsiteY0" fmla="*/ 0 h 1066800"/>
              <a:gd name="connsiteX1" fmla="*/ 200025 w 1095083"/>
              <a:gd name="connsiteY1" fmla="*/ 33337 h 1066800"/>
              <a:gd name="connsiteX2" fmla="*/ 423863 w 1095083"/>
              <a:gd name="connsiteY2" fmla="*/ 85725 h 1066800"/>
              <a:gd name="connsiteX3" fmla="*/ 690563 w 1095083"/>
              <a:gd name="connsiteY3" fmla="*/ 176212 h 1066800"/>
              <a:gd name="connsiteX4" fmla="*/ 902494 w 1095083"/>
              <a:gd name="connsiteY4" fmla="*/ 280987 h 1066800"/>
              <a:gd name="connsiteX5" fmla="*/ 1040607 w 1095083"/>
              <a:gd name="connsiteY5" fmla="*/ 390525 h 1066800"/>
              <a:gd name="connsiteX6" fmla="*/ 1092994 w 1095083"/>
              <a:gd name="connsiteY6" fmla="*/ 502443 h 1066800"/>
              <a:gd name="connsiteX7" fmla="*/ 1076326 w 1095083"/>
              <a:gd name="connsiteY7" fmla="*/ 607219 h 1066800"/>
              <a:gd name="connsiteX8" fmla="*/ 1000125 w 1095083"/>
              <a:gd name="connsiteY8" fmla="*/ 709612 h 1066800"/>
              <a:gd name="connsiteX9" fmla="*/ 840582 w 1095083"/>
              <a:gd name="connsiteY9" fmla="*/ 816768 h 1066800"/>
              <a:gd name="connsiteX10" fmla="*/ 635794 w 1095083"/>
              <a:gd name="connsiteY10" fmla="*/ 907256 h 1066800"/>
              <a:gd name="connsiteX11" fmla="*/ 383382 w 1095083"/>
              <a:gd name="connsiteY11" fmla="*/ 983456 h 1066800"/>
              <a:gd name="connsiteX12" fmla="*/ 100013 w 1095083"/>
              <a:gd name="connsiteY12" fmla="*/ 1050131 h 1066800"/>
              <a:gd name="connsiteX13" fmla="*/ 0 w 1095083"/>
              <a:gd name="connsiteY13" fmla="*/ 106680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5083" h="1066800">
                <a:moveTo>
                  <a:pt x="38100" y="0"/>
                </a:moveTo>
                <a:cubicBezTo>
                  <a:pt x="86915" y="9525"/>
                  <a:pt x="135731" y="19050"/>
                  <a:pt x="200025" y="33337"/>
                </a:cubicBezTo>
                <a:cubicBezTo>
                  <a:pt x="264319" y="47624"/>
                  <a:pt x="342107" y="61913"/>
                  <a:pt x="423863" y="85725"/>
                </a:cubicBezTo>
                <a:cubicBezTo>
                  <a:pt x="505619" y="109538"/>
                  <a:pt x="610791" y="143668"/>
                  <a:pt x="690563" y="176212"/>
                </a:cubicBezTo>
                <a:cubicBezTo>
                  <a:pt x="770335" y="208756"/>
                  <a:pt x="844153" y="245268"/>
                  <a:pt x="902494" y="280987"/>
                </a:cubicBezTo>
                <a:cubicBezTo>
                  <a:pt x="960835" y="316706"/>
                  <a:pt x="1008857" y="353616"/>
                  <a:pt x="1040607" y="390525"/>
                </a:cubicBezTo>
                <a:cubicBezTo>
                  <a:pt x="1072357" y="427434"/>
                  <a:pt x="1087041" y="466327"/>
                  <a:pt x="1092994" y="502443"/>
                </a:cubicBezTo>
                <a:cubicBezTo>
                  <a:pt x="1098947" y="538559"/>
                  <a:pt x="1091804" y="572691"/>
                  <a:pt x="1076326" y="607219"/>
                </a:cubicBezTo>
                <a:cubicBezTo>
                  <a:pt x="1060848" y="641747"/>
                  <a:pt x="1039416" y="674687"/>
                  <a:pt x="1000125" y="709612"/>
                </a:cubicBezTo>
                <a:cubicBezTo>
                  <a:pt x="960834" y="744537"/>
                  <a:pt x="901304" y="783827"/>
                  <a:pt x="840582" y="816768"/>
                </a:cubicBezTo>
                <a:cubicBezTo>
                  <a:pt x="779860" y="849709"/>
                  <a:pt x="711994" y="879475"/>
                  <a:pt x="635794" y="907256"/>
                </a:cubicBezTo>
                <a:cubicBezTo>
                  <a:pt x="559594" y="935037"/>
                  <a:pt x="472679" y="959644"/>
                  <a:pt x="383382" y="983456"/>
                </a:cubicBezTo>
                <a:cubicBezTo>
                  <a:pt x="294085" y="1007269"/>
                  <a:pt x="163910" y="1036240"/>
                  <a:pt x="100013" y="1050131"/>
                </a:cubicBezTo>
                <a:cubicBezTo>
                  <a:pt x="36116" y="1064022"/>
                  <a:pt x="18058" y="1065411"/>
                  <a:pt x="0" y="1066800"/>
                </a:cubicBezTo>
              </a:path>
            </a:pathLst>
          </a:custGeom>
          <a:noFill/>
          <a:ln w="19050">
            <a:solidFill>
              <a:schemeClr val="tx1"/>
            </a:solidFill>
            <a:prstDash val="solid"/>
            <a:headEnd type="none" w="lg" len="lg"/>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sp>
        <p:nvSpPr>
          <p:cNvPr id="244759" name="Text Box 17">
            <a:extLst>
              <a:ext uri="{FF2B5EF4-FFF2-40B4-BE49-F238E27FC236}">
                <a16:creationId xmlns:a16="http://schemas.microsoft.com/office/drawing/2014/main" id="{30BA6973-6DB2-5869-8A08-6364875ED9C1}"/>
              </a:ext>
            </a:extLst>
          </p:cNvPr>
          <p:cNvSpPr txBox="1">
            <a:spLocks noChangeArrowheads="1"/>
          </p:cNvSpPr>
          <p:nvPr/>
        </p:nvSpPr>
        <p:spPr bwMode="auto">
          <a:xfrm>
            <a:off x="2518851" y="1331476"/>
            <a:ext cx="2569037" cy="338554"/>
          </a:xfrm>
          <a:prstGeom prst="rect">
            <a:avLst/>
          </a:prstGeom>
          <a:solidFill>
            <a:schemeClr val="bg1"/>
          </a:solidFill>
          <a:ln>
            <a:noFill/>
          </a:ln>
        </p:spPr>
        <p:txBody>
          <a:bodyPr wrap="square">
            <a:spAutoFit/>
          </a:bodyPr>
          <a:lstStyle>
            <a:lvl1pPr>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defRPr>
            </a:lvl1pPr>
            <a:lvl2pPr marL="742950" indent="-285750">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defRPr>
            </a:lvl2pPr>
            <a:lvl3pPr marL="1143000" indent="-22860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3pPr>
            <a:lvl4pPr marL="1600200" indent="-22860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4pPr>
            <a:lvl5pPr marL="2057400" indent="-22860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5pPr>
            <a:lvl6pPr marL="25146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6pPr>
            <a:lvl7pPr marL="29718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7pPr>
            <a:lvl8pPr marL="34290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8pPr>
            <a:lvl9pPr marL="38862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9pPr>
          </a:lstStyle>
          <a:p>
            <a:pPr>
              <a:lnSpc>
                <a:spcPct val="100000"/>
              </a:lnSpc>
              <a:spcBef>
                <a:spcPct val="0"/>
              </a:spcBef>
              <a:buClrTx/>
              <a:buSzTx/>
              <a:buNone/>
            </a:pPr>
            <a:r>
              <a:rPr lang="zh-CN" altLang="en-US" sz="1600" dirty="0">
                <a:solidFill>
                  <a:srgbClr val="FF000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细胞外    细胞膜    细胞内</a:t>
            </a:r>
            <a:endParaRPr kumimoji="0" lang="en-US" altLang="zh-CN" sz="1600" dirty="0">
              <a:solidFill>
                <a:srgbClr val="FF000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endParaRPr>
          </a:p>
        </p:txBody>
      </p:sp>
      <p:sp>
        <p:nvSpPr>
          <p:cNvPr id="244760" name="椭圆 244759">
            <a:extLst>
              <a:ext uri="{FF2B5EF4-FFF2-40B4-BE49-F238E27FC236}">
                <a16:creationId xmlns:a16="http://schemas.microsoft.com/office/drawing/2014/main" id="{3850298F-3D8C-2AE1-A254-2FAA7862BEF0}"/>
              </a:ext>
            </a:extLst>
          </p:cNvPr>
          <p:cNvSpPr>
            <a:spLocks noChangeAspect="1"/>
          </p:cNvSpPr>
          <p:nvPr/>
        </p:nvSpPr>
        <p:spPr>
          <a:xfrm>
            <a:off x="3508016" y="3105556"/>
            <a:ext cx="540000" cy="539468"/>
          </a:xfrm>
          <a:prstGeom prst="ellipse">
            <a:avLst/>
          </a:prstGeom>
          <a:solidFill>
            <a:srgbClr val="FE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4843" name="任意多边形 21">
            <a:extLst>
              <a:ext uri="{FF2B5EF4-FFF2-40B4-BE49-F238E27FC236}">
                <a16:creationId xmlns:a16="http://schemas.microsoft.com/office/drawing/2014/main" id="{3AF20ADE-A0BC-BE0B-7779-8B01D2139B3D}"/>
              </a:ext>
            </a:extLst>
          </p:cNvPr>
          <p:cNvSpPr/>
          <p:nvPr/>
        </p:nvSpPr>
        <p:spPr>
          <a:xfrm rot="9399524" flipH="1" flipV="1">
            <a:off x="5692337" y="3324852"/>
            <a:ext cx="144000" cy="900000"/>
          </a:xfrm>
          <a:custGeom>
            <a:avLst/>
            <a:gdLst>
              <a:gd name="connsiteX0" fmla="*/ 38100 w 1097201"/>
              <a:gd name="connsiteY0" fmla="*/ 0 h 1066800"/>
              <a:gd name="connsiteX1" fmla="*/ 200025 w 1097201"/>
              <a:gd name="connsiteY1" fmla="*/ 33337 h 1066800"/>
              <a:gd name="connsiteX2" fmla="*/ 423863 w 1097201"/>
              <a:gd name="connsiteY2" fmla="*/ 85725 h 1066800"/>
              <a:gd name="connsiteX3" fmla="*/ 690563 w 1097201"/>
              <a:gd name="connsiteY3" fmla="*/ 176212 h 1066800"/>
              <a:gd name="connsiteX4" fmla="*/ 902494 w 1097201"/>
              <a:gd name="connsiteY4" fmla="*/ 280987 h 1066800"/>
              <a:gd name="connsiteX5" fmla="*/ 1040607 w 1097201"/>
              <a:gd name="connsiteY5" fmla="*/ 390525 h 1066800"/>
              <a:gd name="connsiteX6" fmla="*/ 1092994 w 1097201"/>
              <a:gd name="connsiteY6" fmla="*/ 502443 h 1066800"/>
              <a:gd name="connsiteX7" fmla="*/ 1083469 w 1097201"/>
              <a:gd name="connsiteY7" fmla="*/ 583406 h 1066800"/>
              <a:gd name="connsiteX8" fmla="*/ 1000125 w 1097201"/>
              <a:gd name="connsiteY8" fmla="*/ 711993 h 1066800"/>
              <a:gd name="connsiteX9" fmla="*/ 840582 w 1097201"/>
              <a:gd name="connsiteY9" fmla="*/ 816768 h 1066800"/>
              <a:gd name="connsiteX10" fmla="*/ 635794 w 1097201"/>
              <a:gd name="connsiteY10" fmla="*/ 907256 h 1066800"/>
              <a:gd name="connsiteX11" fmla="*/ 383382 w 1097201"/>
              <a:gd name="connsiteY11" fmla="*/ 983456 h 1066800"/>
              <a:gd name="connsiteX12" fmla="*/ 100013 w 1097201"/>
              <a:gd name="connsiteY12" fmla="*/ 1050131 h 1066800"/>
              <a:gd name="connsiteX13" fmla="*/ 0 w 1097201"/>
              <a:gd name="connsiteY13" fmla="*/ 1066800 h 1066800"/>
              <a:gd name="connsiteX0" fmla="*/ 38100 w 1097201"/>
              <a:gd name="connsiteY0" fmla="*/ 0 h 1066800"/>
              <a:gd name="connsiteX1" fmla="*/ 200025 w 1097201"/>
              <a:gd name="connsiteY1" fmla="*/ 33337 h 1066800"/>
              <a:gd name="connsiteX2" fmla="*/ 423863 w 1097201"/>
              <a:gd name="connsiteY2" fmla="*/ 85725 h 1066800"/>
              <a:gd name="connsiteX3" fmla="*/ 690563 w 1097201"/>
              <a:gd name="connsiteY3" fmla="*/ 176212 h 1066800"/>
              <a:gd name="connsiteX4" fmla="*/ 902494 w 1097201"/>
              <a:gd name="connsiteY4" fmla="*/ 280987 h 1066800"/>
              <a:gd name="connsiteX5" fmla="*/ 1040607 w 1097201"/>
              <a:gd name="connsiteY5" fmla="*/ 390525 h 1066800"/>
              <a:gd name="connsiteX6" fmla="*/ 1092994 w 1097201"/>
              <a:gd name="connsiteY6" fmla="*/ 502443 h 1066800"/>
              <a:gd name="connsiteX7" fmla="*/ 1083469 w 1097201"/>
              <a:gd name="connsiteY7" fmla="*/ 583406 h 1066800"/>
              <a:gd name="connsiteX8" fmla="*/ 1000125 w 1097201"/>
              <a:gd name="connsiteY8" fmla="*/ 709612 h 1066800"/>
              <a:gd name="connsiteX9" fmla="*/ 840582 w 1097201"/>
              <a:gd name="connsiteY9" fmla="*/ 816768 h 1066800"/>
              <a:gd name="connsiteX10" fmla="*/ 635794 w 1097201"/>
              <a:gd name="connsiteY10" fmla="*/ 907256 h 1066800"/>
              <a:gd name="connsiteX11" fmla="*/ 383382 w 1097201"/>
              <a:gd name="connsiteY11" fmla="*/ 983456 h 1066800"/>
              <a:gd name="connsiteX12" fmla="*/ 100013 w 1097201"/>
              <a:gd name="connsiteY12" fmla="*/ 1050131 h 1066800"/>
              <a:gd name="connsiteX13" fmla="*/ 0 w 1097201"/>
              <a:gd name="connsiteY13" fmla="*/ 1066800 h 1066800"/>
              <a:gd name="connsiteX0" fmla="*/ 38100 w 1096346"/>
              <a:gd name="connsiteY0" fmla="*/ 0 h 1066800"/>
              <a:gd name="connsiteX1" fmla="*/ 200025 w 1096346"/>
              <a:gd name="connsiteY1" fmla="*/ 33337 h 1066800"/>
              <a:gd name="connsiteX2" fmla="*/ 423863 w 1096346"/>
              <a:gd name="connsiteY2" fmla="*/ 85725 h 1066800"/>
              <a:gd name="connsiteX3" fmla="*/ 690563 w 1096346"/>
              <a:gd name="connsiteY3" fmla="*/ 176212 h 1066800"/>
              <a:gd name="connsiteX4" fmla="*/ 902494 w 1096346"/>
              <a:gd name="connsiteY4" fmla="*/ 280987 h 1066800"/>
              <a:gd name="connsiteX5" fmla="*/ 1040607 w 1096346"/>
              <a:gd name="connsiteY5" fmla="*/ 390525 h 1066800"/>
              <a:gd name="connsiteX6" fmla="*/ 1092994 w 1096346"/>
              <a:gd name="connsiteY6" fmla="*/ 502443 h 1066800"/>
              <a:gd name="connsiteX7" fmla="*/ 1081088 w 1096346"/>
              <a:gd name="connsiteY7" fmla="*/ 588169 h 1066800"/>
              <a:gd name="connsiteX8" fmla="*/ 1000125 w 1096346"/>
              <a:gd name="connsiteY8" fmla="*/ 709612 h 1066800"/>
              <a:gd name="connsiteX9" fmla="*/ 840582 w 1096346"/>
              <a:gd name="connsiteY9" fmla="*/ 816768 h 1066800"/>
              <a:gd name="connsiteX10" fmla="*/ 635794 w 1096346"/>
              <a:gd name="connsiteY10" fmla="*/ 907256 h 1066800"/>
              <a:gd name="connsiteX11" fmla="*/ 383382 w 1096346"/>
              <a:gd name="connsiteY11" fmla="*/ 983456 h 1066800"/>
              <a:gd name="connsiteX12" fmla="*/ 100013 w 1096346"/>
              <a:gd name="connsiteY12" fmla="*/ 1050131 h 1066800"/>
              <a:gd name="connsiteX13" fmla="*/ 0 w 1096346"/>
              <a:gd name="connsiteY13" fmla="*/ 1066800 h 1066800"/>
              <a:gd name="connsiteX0" fmla="*/ 38100 w 1095647"/>
              <a:gd name="connsiteY0" fmla="*/ 0 h 1066800"/>
              <a:gd name="connsiteX1" fmla="*/ 200025 w 1095647"/>
              <a:gd name="connsiteY1" fmla="*/ 33337 h 1066800"/>
              <a:gd name="connsiteX2" fmla="*/ 423863 w 1095647"/>
              <a:gd name="connsiteY2" fmla="*/ 85725 h 1066800"/>
              <a:gd name="connsiteX3" fmla="*/ 690563 w 1095647"/>
              <a:gd name="connsiteY3" fmla="*/ 176212 h 1066800"/>
              <a:gd name="connsiteX4" fmla="*/ 902494 w 1095647"/>
              <a:gd name="connsiteY4" fmla="*/ 280987 h 1066800"/>
              <a:gd name="connsiteX5" fmla="*/ 1040607 w 1095647"/>
              <a:gd name="connsiteY5" fmla="*/ 390525 h 1066800"/>
              <a:gd name="connsiteX6" fmla="*/ 1092994 w 1095647"/>
              <a:gd name="connsiteY6" fmla="*/ 502443 h 1066800"/>
              <a:gd name="connsiteX7" fmla="*/ 1078707 w 1095647"/>
              <a:gd name="connsiteY7" fmla="*/ 597694 h 1066800"/>
              <a:gd name="connsiteX8" fmla="*/ 1000125 w 1095647"/>
              <a:gd name="connsiteY8" fmla="*/ 709612 h 1066800"/>
              <a:gd name="connsiteX9" fmla="*/ 840582 w 1095647"/>
              <a:gd name="connsiteY9" fmla="*/ 816768 h 1066800"/>
              <a:gd name="connsiteX10" fmla="*/ 635794 w 1095647"/>
              <a:gd name="connsiteY10" fmla="*/ 907256 h 1066800"/>
              <a:gd name="connsiteX11" fmla="*/ 383382 w 1095647"/>
              <a:gd name="connsiteY11" fmla="*/ 983456 h 1066800"/>
              <a:gd name="connsiteX12" fmla="*/ 100013 w 1095647"/>
              <a:gd name="connsiteY12" fmla="*/ 1050131 h 1066800"/>
              <a:gd name="connsiteX13" fmla="*/ 0 w 1095647"/>
              <a:gd name="connsiteY13" fmla="*/ 1066800 h 1066800"/>
              <a:gd name="connsiteX0" fmla="*/ 38100 w 1095083"/>
              <a:gd name="connsiteY0" fmla="*/ 0 h 1066800"/>
              <a:gd name="connsiteX1" fmla="*/ 200025 w 1095083"/>
              <a:gd name="connsiteY1" fmla="*/ 33337 h 1066800"/>
              <a:gd name="connsiteX2" fmla="*/ 423863 w 1095083"/>
              <a:gd name="connsiteY2" fmla="*/ 85725 h 1066800"/>
              <a:gd name="connsiteX3" fmla="*/ 690563 w 1095083"/>
              <a:gd name="connsiteY3" fmla="*/ 176212 h 1066800"/>
              <a:gd name="connsiteX4" fmla="*/ 902494 w 1095083"/>
              <a:gd name="connsiteY4" fmla="*/ 280987 h 1066800"/>
              <a:gd name="connsiteX5" fmla="*/ 1040607 w 1095083"/>
              <a:gd name="connsiteY5" fmla="*/ 390525 h 1066800"/>
              <a:gd name="connsiteX6" fmla="*/ 1092994 w 1095083"/>
              <a:gd name="connsiteY6" fmla="*/ 502443 h 1066800"/>
              <a:gd name="connsiteX7" fmla="*/ 1076326 w 1095083"/>
              <a:gd name="connsiteY7" fmla="*/ 607219 h 1066800"/>
              <a:gd name="connsiteX8" fmla="*/ 1000125 w 1095083"/>
              <a:gd name="connsiteY8" fmla="*/ 709612 h 1066800"/>
              <a:gd name="connsiteX9" fmla="*/ 840582 w 1095083"/>
              <a:gd name="connsiteY9" fmla="*/ 816768 h 1066800"/>
              <a:gd name="connsiteX10" fmla="*/ 635794 w 1095083"/>
              <a:gd name="connsiteY10" fmla="*/ 907256 h 1066800"/>
              <a:gd name="connsiteX11" fmla="*/ 383382 w 1095083"/>
              <a:gd name="connsiteY11" fmla="*/ 983456 h 1066800"/>
              <a:gd name="connsiteX12" fmla="*/ 100013 w 1095083"/>
              <a:gd name="connsiteY12" fmla="*/ 1050131 h 1066800"/>
              <a:gd name="connsiteX13" fmla="*/ 0 w 1095083"/>
              <a:gd name="connsiteY13" fmla="*/ 106680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5083" h="1066800">
                <a:moveTo>
                  <a:pt x="38100" y="0"/>
                </a:moveTo>
                <a:cubicBezTo>
                  <a:pt x="86915" y="9525"/>
                  <a:pt x="135731" y="19050"/>
                  <a:pt x="200025" y="33337"/>
                </a:cubicBezTo>
                <a:cubicBezTo>
                  <a:pt x="264319" y="47624"/>
                  <a:pt x="342107" y="61913"/>
                  <a:pt x="423863" y="85725"/>
                </a:cubicBezTo>
                <a:cubicBezTo>
                  <a:pt x="505619" y="109538"/>
                  <a:pt x="610791" y="143668"/>
                  <a:pt x="690563" y="176212"/>
                </a:cubicBezTo>
                <a:cubicBezTo>
                  <a:pt x="770335" y="208756"/>
                  <a:pt x="844153" y="245268"/>
                  <a:pt x="902494" y="280987"/>
                </a:cubicBezTo>
                <a:cubicBezTo>
                  <a:pt x="960835" y="316706"/>
                  <a:pt x="1008857" y="353616"/>
                  <a:pt x="1040607" y="390525"/>
                </a:cubicBezTo>
                <a:cubicBezTo>
                  <a:pt x="1072357" y="427434"/>
                  <a:pt x="1087041" y="466327"/>
                  <a:pt x="1092994" y="502443"/>
                </a:cubicBezTo>
                <a:cubicBezTo>
                  <a:pt x="1098947" y="538559"/>
                  <a:pt x="1091804" y="572691"/>
                  <a:pt x="1076326" y="607219"/>
                </a:cubicBezTo>
                <a:cubicBezTo>
                  <a:pt x="1060848" y="641747"/>
                  <a:pt x="1039416" y="674687"/>
                  <a:pt x="1000125" y="709612"/>
                </a:cubicBezTo>
                <a:cubicBezTo>
                  <a:pt x="960834" y="744537"/>
                  <a:pt x="901304" y="783827"/>
                  <a:pt x="840582" y="816768"/>
                </a:cubicBezTo>
                <a:cubicBezTo>
                  <a:pt x="779860" y="849709"/>
                  <a:pt x="711994" y="879475"/>
                  <a:pt x="635794" y="907256"/>
                </a:cubicBezTo>
                <a:cubicBezTo>
                  <a:pt x="559594" y="935037"/>
                  <a:pt x="472679" y="959644"/>
                  <a:pt x="383382" y="983456"/>
                </a:cubicBezTo>
                <a:cubicBezTo>
                  <a:pt x="294085" y="1007269"/>
                  <a:pt x="163910" y="1036240"/>
                  <a:pt x="100013" y="1050131"/>
                </a:cubicBezTo>
                <a:cubicBezTo>
                  <a:pt x="36116" y="1064022"/>
                  <a:pt x="18058" y="1065411"/>
                  <a:pt x="0" y="1066800"/>
                </a:cubicBezTo>
              </a:path>
            </a:pathLst>
          </a:custGeom>
          <a:noFill/>
          <a:ln w="19050">
            <a:solidFill>
              <a:schemeClr val="tx1"/>
            </a:solidFill>
            <a:prstDash val="solid"/>
            <a:headEnd type="none" w="lg" len="lg"/>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sp>
        <p:nvSpPr>
          <p:cNvPr id="284844" name="任意多边形 21">
            <a:extLst>
              <a:ext uri="{FF2B5EF4-FFF2-40B4-BE49-F238E27FC236}">
                <a16:creationId xmlns:a16="http://schemas.microsoft.com/office/drawing/2014/main" id="{C6552750-48DD-4636-174B-73B9587DB992}"/>
              </a:ext>
            </a:extLst>
          </p:cNvPr>
          <p:cNvSpPr/>
          <p:nvPr/>
        </p:nvSpPr>
        <p:spPr>
          <a:xfrm rot="7283151" flipH="1" flipV="1">
            <a:off x="6160542" y="3074855"/>
            <a:ext cx="324000" cy="1296000"/>
          </a:xfrm>
          <a:custGeom>
            <a:avLst/>
            <a:gdLst>
              <a:gd name="connsiteX0" fmla="*/ 38100 w 1097201"/>
              <a:gd name="connsiteY0" fmla="*/ 0 h 1066800"/>
              <a:gd name="connsiteX1" fmla="*/ 200025 w 1097201"/>
              <a:gd name="connsiteY1" fmla="*/ 33337 h 1066800"/>
              <a:gd name="connsiteX2" fmla="*/ 423863 w 1097201"/>
              <a:gd name="connsiteY2" fmla="*/ 85725 h 1066800"/>
              <a:gd name="connsiteX3" fmla="*/ 690563 w 1097201"/>
              <a:gd name="connsiteY3" fmla="*/ 176212 h 1066800"/>
              <a:gd name="connsiteX4" fmla="*/ 902494 w 1097201"/>
              <a:gd name="connsiteY4" fmla="*/ 280987 h 1066800"/>
              <a:gd name="connsiteX5" fmla="*/ 1040607 w 1097201"/>
              <a:gd name="connsiteY5" fmla="*/ 390525 h 1066800"/>
              <a:gd name="connsiteX6" fmla="*/ 1092994 w 1097201"/>
              <a:gd name="connsiteY6" fmla="*/ 502443 h 1066800"/>
              <a:gd name="connsiteX7" fmla="*/ 1083469 w 1097201"/>
              <a:gd name="connsiteY7" fmla="*/ 583406 h 1066800"/>
              <a:gd name="connsiteX8" fmla="*/ 1000125 w 1097201"/>
              <a:gd name="connsiteY8" fmla="*/ 711993 h 1066800"/>
              <a:gd name="connsiteX9" fmla="*/ 840582 w 1097201"/>
              <a:gd name="connsiteY9" fmla="*/ 816768 h 1066800"/>
              <a:gd name="connsiteX10" fmla="*/ 635794 w 1097201"/>
              <a:gd name="connsiteY10" fmla="*/ 907256 h 1066800"/>
              <a:gd name="connsiteX11" fmla="*/ 383382 w 1097201"/>
              <a:gd name="connsiteY11" fmla="*/ 983456 h 1066800"/>
              <a:gd name="connsiteX12" fmla="*/ 100013 w 1097201"/>
              <a:gd name="connsiteY12" fmla="*/ 1050131 h 1066800"/>
              <a:gd name="connsiteX13" fmla="*/ 0 w 1097201"/>
              <a:gd name="connsiteY13" fmla="*/ 1066800 h 1066800"/>
              <a:gd name="connsiteX0" fmla="*/ 38100 w 1097201"/>
              <a:gd name="connsiteY0" fmla="*/ 0 h 1066800"/>
              <a:gd name="connsiteX1" fmla="*/ 200025 w 1097201"/>
              <a:gd name="connsiteY1" fmla="*/ 33337 h 1066800"/>
              <a:gd name="connsiteX2" fmla="*/ 423863 w 1097201"/>
              <a:gd name="connsiteY2" fmla="*/ 85725 h 1066800"/>
              <a:gd name="connsiteX3" fmla="*/ 690563 w 1097201"/>
              <a:gd name="connsiteY3" fmla="*/ 176212 h 1066800"/>
              <a:gd name="connsiteX4" fmla="*/ 902494 w 1097201"/>
              <a:gd name="connsiteY4" fmla="*/ 280987 h 1066800"/>
              <a:gd name="connsiteX5" fmla="*/ 1040607 w 1097201"/>
              <a:gd name="connsiteY5" fmla="*/ 390525 h 1066800"/>
              <a:gd name="connsiteX6" fmla="*/ 1092994 w 1097201"/>
              <a:gd name="connsiteY6" fmla="*/ 502443 h 1066800"/>
              <a:gd name="connsiteX7" fmla="*/ 1083469 w 1097201"/>
              <a:gd name="connsiteY7" fmla="*/ 583406 h 1066800"/>
              <a:gd name="connsiteX8" fmla="*/ 1000125 w 1097201"/>
              <a:gd name="connsiteY8" fmla="*/ 709612 h 1066800"/>
              <a:gd name="connsiteX9" fmla="*/ 840582 w 1097201"/>
              <a:gd name="connsiteY9" fmla="*/ 816768 h 1066800"/>
              <a:gd name="connsiteX10" fmla="*/ 635794 w 1097201"/>
              <a:gd name="connsiteY10" fmla="*/ 907256 h 1066800"/>
              <a:gd name="connsiteX11" fmla="*/ 383382 w 1097201"/>
              <a:gd name="connsiteY11" fmla="*/ 983456 h 1066800"/>
              <a:gd name="connsiteX12" fmla="*/ 100013 w 1097201"/>
              <a:gd name="connsiteY12" fmla="*/ 1050131 h 1066800"/>
              <a:gd name="connsiteX13" fmla="*/ 0 w 1097201"/>
              <a:gd name="connsiteY13" fmla="*/ 1066800 h 1066800"/>
              <a:gd name="connsiteX0" fmla="*/ 38100 w 1096346"/>
              <a:gd name="connsiteY0" fmla="*/ 0 h 1066800"/>
              <a:gd name="connsiteX1" fmla="*/ 200025 w 1096346"/>
              <a:gd name="connsiteY1" fmla="*/ 33337 h 1066800"/>
              <a:gd name="connsiteX2" fmla="*/ 423863 w 1096346"/>
              <a:gd name="connsiteY2" fmla="*/ 85725 h 1066800"/>
              <a:gd name="connsiteX3" fmla="*/ 690563 w 1096346"/>
              <a:gd name="connsiteY3" fmla="*/ 176212 h 1066800"/>
              <a:gd name="connsiteX4" fmla="*/ 902494 w 1096346"/>
              <a:gd name="connsiteY4" fmla="*/ 280987 h 1066800"/>
              <a:gd name="connsiteX5" fmla="*/ 1040607 w 1096346"/>
              <a:gd name="connsiteY5" fmla="*/ 390525 h 1066800"/>
              <a:gd name="connsiteX6" fmla="*/ 1092994 w 1096346"/>
              <a:gd name="connsiteY6" fmla="*/ 502443 h 1066800"/>
              <a:gd name="connsiteX7" fmla="*/ 1081088 w 1096346"/>
              <a:gd name="connsiteY7" fmla="*/ 588169 h 1066800"/>
              <a:gd name="connsiteX8" fmla="*/ 1000125 w 1096346"/>
              <a:gd name="connsiteY8" fmla="*/ 709612 h 1066800"/>
              <a:gd name="connsiteX9" fmla="*/ 840582 w 1096346"/>
              <a:gd name="connsiteY9" fmla="*/ 816768 h 1066800"/>
              <a:gd name="connsiteX10" fmla="*/ 635794 w 1096346"/>
              <a:gd name="connsiteY10" fmla="*/ 907256 h 1066800"/>
              <a:gd name="connsiteX11" fmla="*/ 383382 w 1096346"/>
              <a:gd name="connsiteY11" fmla="*/ 983456 h 1066800"/>
              <a:gd name="connsiteX12" fmla="*/ 100013 w 1096346"/>
              <a:gd name="connsiteY12" fmla="*/ 1050131 h 1066800"/>
              <a:gd name="connsiteX13" fmla="*/ 0 w 1096346"/>
              <a:gd name="connsiteY13" fmla="*/ 1066800 h 1066800"/>
              <a:gd name="connsiteX0" fmla="*/ 38100 w 1095647"/>
              <a:gd name="connsiteY0" fmla="*/ 0 h 1066800"/>
              <a:gd name="connsiteX1" fmla="*/ 200025 w 1095647"/>
              <a:gd name="connsiteY1" fmla="*/ 33337 h 1066800"/>
              <a:gd name="connsiteX2" fmla="*/ 423863 w 1095647"/>
              <a:gd name="connsiteY2" fmla="*/ 85725 h 1066800"/>
              <a:gd name="connsiteX3" fmla="*/ 690563 w 1095647"/>
              <a:gd name="connsiteY3" fmla="*/ 176212 h 1066800"/>
              <a:gd name="connsiteX4" fmla="*/ 902494 w 1095647"/>
              <a:gd name="connsiteY4" fmla="*/ 280987 h 1066800"/>
              <a:gd name="connsiteX5" fmla="*/ 1040607 w 1095647"/>
              <a:gd name="connsiteY5" fmla="*/ 390525 h 1066800"/>
              <a:gd name="connsiteX6" fmla="*/ 1092994 w 1095647"/>
              <a:gd name="connsiteY6" fmla="*/ 502443 h 1066800"/>
              <a:gd name="connsiteX7" fmla="*/ 1078707 w 1095647"/>
              <a:gd name="connsiteY7" fmla="*/ 597694 h 1066800"/>
              <a:gd name="connsiteX8" fmla="*/ 1000125 w 1095647"/>
              <a:gd name="connsiteY8" fmla="*/ 709612 h 1066800"/>
              <a:gd name="connsiteX9" fmla="*/ 840582 w 1095647"/>
              <a:gd name="connsiteY9" fmla="*/ 816768 h 1066800"/>
              <a:gd name="connsiteX10" fmla="*/ 635794 w 1095647"/>
              <a:gd name="connsiteY10" fmla="*/ 907256 h 1066800"/>
              <a:gd name="connsiteX11" fmla="*/ 383382 w 1095647"/>
              <a:gd name="connsiteY11" fmla="*/ 983456 h 1066800"/>
              <a:gd name="connsiteX12" fmla="*/ 100013 w 1095647"/>
              <a:gd name="connsiteY12" fmla="*/ 1050131 h 1066800"/>
              <a:gd name="connsiteX13" fmla="*/ 0 w 1095647"/>
              <a:gd name="connsiteY13" fmla="*/ 1066800 h 1066800"/>
              <a:gd name="connsiteX0" fmla="*/ 38100 w 1095083"/>
              <a:gd name="connsiteY0" fmla="*/ 0 h 1066800"/>
              <a:gd name="connsiteX1" fmla="*/ 200025 w 1095083"/>
              <a:gd name="connsiteY1" fmla="*/ 33337 h 1066800"/>
              <a:gd name="connsiteX2" fmla="*/ 423863 w 1095083"/>
              <a:gd name="connsiteY2" fmla="*/ 85725 h 1066800"/>
              <a:gd name="connsiteX3" fmla="*/ 690563 w 1095083"/>
              <a:gd name="connsiteY3" fmla="*/ 176212 h 1066800"/>
              <a:gd name="connsiteX4" fmla="*/ 902494 w 1095083"/>
              <a:gd name="connsiteY4" fmla="*/ 280987 h 1066800"/>
              <a:gd name="connsiteX5" fmla="*/ 1040607 w 1095083"/>
              <a:gd name="connsiteY5" fmla="*/ 390525 h 1066800"/>
              <a:gd name="connsiteX6" fmla="*/ 1092994 w 1095083"/>
              <a:gd name="connsiteY6" fmla="*/ 502443 h 1066800"/>
              <a:gd name="connsiteX7" fmla="*/ 1076326 w 1095083"/>
              <a:gd name="connsiteY7" fmla="*/ 607219 h 1066800"/>
              <a:gd name="connsiteX8" fmla="*/ 1000125 w 1095083"/>
              <a:gd name="connsiteY8" fmla="*/ 709612 h 1066800"/>
              <a:gd name="connsiteX9" fmla="*/ 840582 w 1095083"/>
              <a:gd name="connsiteY9" fmla="*/ 816768 h 1066800"/>
              <a:gd name="connsiteX10" fmla="*/ 635794 w 1095083"/>
              <a:gd name="connsiteY10" fmla="*/ 907256 h 1066800"/>
              <a:gd name="connsiteX11" fmla="*/ 383382 w 1095083"/>
              <a:gd name="connsiteY11" fmla="*/ 983456 h 1066800"/>
              <a:gd name="connsiteX12" fmla="*/ 100013 w 1095083"/>
              <a:gd name="connsiteY12" fmla="*/ 1050131 h 1066800"/>
              <a:gd name="connsiteX13" fmla="*/ 0 w 1095083"/>
              <a:gd name="connsiteY13" fmla="*/ 106680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5083" h="1066800">
                <a:moveTo>
                  <a:pt x="38100" y="0"/>
                </a:moveTo>
                <a:cubicBezTo>
                  <a:pt x="86915" y="9525"/>
                  <a:pt x="135731" y="19050"/>
                  <a:pt x="200025" y="33337"/>
                </a:cubicBezTo>
                <a:cubicBezTo>
                  <a:pt x="264319" y="47624"/>
                  <a:pt x="342107" y="61913"/>
                  <a:pt x="423863" y="85725"/>
                </a:cubicBezTo>
                <a:cubicBezTo>
                  <a:pt x="505619" y="109538"/>
                  <a:pt x="610791" y="143668"/>
                  <a:pt x="690563" y="176212"/>
                </a:cubicBezTo>
                <a:cubicBezTo>
                  <a:pt x="770335" y="208756"/>
                  <a:pt x="844153" y="245268"/>
                  <a:pt x="902494" y="280987"/>
                </a:cubicBezTo>
                <a:cubicBezTo>
                  <a:pt x="960835" y="316706"/>
                  <a:pt x="1008857" y="353616"/>
                  <a:pt x="1040607" y="390525"/>
                </a:cubicBezTo>
                <a:cubicBezTo>
                  <a:pt x="1072357" y="427434"/>
                  <a:pt x="1087041" y="466327"/>
                  <a:pt x="1092994" y="502443"/>
                </a:cubicBezTo>
                <a:cubicBezTo>
                  <a:pt x="1098947" y="538559"/>
                  <a:pt x="1091804" y="572691"/>
                  <a:pt x="1076326" y="607219"/>
                </a:cubicBezTo>
                <a:cubicBezTo>
                  <a:pt x="1060848" y="641747"/>
                  <a:pt x="1039416" y="674687"/>
                  <a:pt x="1000125" y="709612"/>
                </a:cubicBezTo>
                <a:cubicBezTo>
                  <a:pt x="960834" y="744537"/>
                  <a:pt x="901304" y="783827"/>
                  <a:pt x="840582" y="816768"/>
                </a:cubicBezTo>
                <a:cubicBezTo>
                  <a:pt x="779860" y="849709"/>
                  <a:pt x="711994" y="879475"/>
                  <a:pt x="635794" y="907256"/>
                </a:cubicBezTo>
                <a:cubicBezTo>
                  <a:pt x="559594" y="935037"/>
                  <a:pt x="472679" y="959644"/>
                  <a:pt x="383382" y="983456"/>
                </a:cubicBezTo>
                <a:cubicBezTo>
                  <a:pt x="294085" y="1007269"/>
                  <a:pt x="163910" y="1036240"/>
                  <a:pt x="100013" y="1050131"/>
                </a:cubicBezTo>
                <a:cubicBezTo>
                  <a:pt x="36116" y="1064022"/>
                  <a:pt x="18058" y="1065411"/>
                  <a:pt x="0" y="1066800"/>
                </a:cubicBezTo>
              </a:path>
            </a:pathLst>
          </a:custGeom>
          <a:noFill/>
          <a:ln w="19050">
            <a:solidFill>
              <a:schemeClr val="tx1"/>
            </a:solidFill>
            <a:prstDash val="solid"/>
            <a:headEnd type="none" w="lg" len="lg"/>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cxnSp>
        <p:nvCxnSpPr>
          <p:cNvPr id="284845" name="直接箭头连接符 284844">
            <a:extLst>
              <a:ext uri="{FF2B5EF4-FFF2-40B4-BE49-F238E27FC236}">
                <a16:creationId xmlns:a16="http://schemas.microsoft.com/office/drawing/2014/main" id="{4217DA85-2479-CC90-5158-D4BDC7805791}"/>
              </a:ext>
            </a:extLst>
          </p:cNvPr>
          <p:cNvCxnSpPr>
            <a:cxnSpLocks/>
          </p:cNvCxnSpPr>
          <p:nvPr/>
        </p:nvCxnSpPr>
        <p:spPr>
          <a:xfrm rot="5400000" flipV="1">
            <a:off x="3178366" y="3176992"/>
            <a:ext cx="0" cy="3600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4737" name="Text Box 17">
            <a:extLst>
              <a:ext uri="{FF2B5EF4-FFF2-40B4-BE49-F238E27FC236}">
                <a16:creationId xmlns:a16="http://schemas.microsoft.com/office/drawing/2014/main" id="{488262C9-4A4D-859C-7148-333BEBE0B03D}"/>
              </a:ext>
            </a:extLst>
          </p:cNvPr>
          <p:cNvSpPr txBox="1">
            <a:spLocks noChangeArrowheads="1"/>
          </p:cNvSpPr>
          <p:nvPr/>
        </p:nvSpPr>
        <p:spPr bwMode="auto">
          <a:xfrm>
            <a:off x="4151784" y="3924345"/>
            <a:ext cx="10081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defRPr>
            </a:lvl1pPr>
            <a:lvl2pPr marL="742950" indent="-285750">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defRPr>
            </a:lvl2pPr>
            <a:lvl3pPr marL="1143000" indent="-22860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3pPr>
            <a:lvl4pPr marL="1600200" indent="-22860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4pPr>
            <a:lvl5pPr marL="2057400" indent="-22860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5pPr>
            <a:lvl6pPr marL="25146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6pPr>
            <a:lvl7pPr marL="29718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7pPr>
            <a:lvl8pPr marL="34290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8pPr>
            <a:lvl9pPr marL="38862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9pPr>
          </a:lstStyle>
          <a:p>
            <a:pPr>
              <a:lnSpc>
                <a:spcPct val="100000"/>
              </a:lnSpc>
              <a:spcBef>
                <a:spcPct val="0"/>
              </a:spcBef>
              <a:buClrTx/>
              <a:buSzTx/>
              <a:buNone/>
            </a:pPr>
            <a:r>
              <a:rPr lang="zh-CN" altLang="en-US" sz="1600" dirty="0">
                <a:solidFill>
                  <a:srgbClr val="00000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谷胱甘肽</a:t>
            </a:r>
            <a:endParaRPr lang="en-US" altLang="zh-CN" sz="1600" dirty="0">
              <a:solidFill>
                <a:srgbClr val="00000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endParaRPr>
          </a:p>
          <a:p>
            <a:pPr>
              <a:lnSpc>
                <a:spcPct val="100000"/>
              </a:lnSpc>
              <a:spcBef>
                <a:spcPct val="0"/>
              </a:spcBef>
              <a:buClrTx/>
              <a:buSzTx/>
              <a:buNone/>
            </a:pPr>
            <a:r>
              <a:rPr kumimoji="0" lang="en-US" altLang="zh-CN" sz="1600" dirty="0">
                <a:solidFill>
                  <a:srgbClr val="00000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(G-SH)</a:t>
            </a:r>
          </a:p>
        </p:txBody>
      </p:sp>
      <p:sp>
        <p:nvSpPr>
          <p:cNvPr id="284846" name="矩形 284845">
            <a:extLst>
              <a:ext uri="{FF2B5EF4-FFF2-40B4-BE49-F238E27FC236}">
                <a16:creationId xmlns:a16="http://schemas.microsoft.com/office/drawing/2014/main" id="{322BC28B-027A-E3BE-1C51-14A9157F29C2}"/>
              </a:ext>
            </a:extLst>
          </p:cNvPr>
          <p:cNvSpPr/>
          <p:nvPr/>
        </p:nvSpPr>
        <p:spPr>
          <a:xfrm>
            <a:off x="8246981" y="1342634"/>
            <a:ext cx="1080000" cy="900000"/>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73057269"/>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linds(horizontal)">
                                      <p:cBhvr>
                                        <p:cTn id="16" dur="500"/>
                                        <p:tgtEl>
                                          <p:spTgt spid="8"/>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linds(horizontal)">
                                      <p:cBhvr>
                                        <p:cTn id="19" dur="500"/>
                                        <p:tgtEl>
                                          <p:spTgt spid="9"/>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blinds(horizontal)">
                                      <p:cBhvr>
                                        <p:cTn id="25" dur="500"/>
                                        <p:tgtEl>
                                          <p:spTgt spid="21"/>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blinds(horizontal)">
                                      <p:cBhvr>
                                        <p:cTn id="28" dur="500"/>
                                        <p:tgtEl>
                                          <p:spTgt spid="23"/>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blinds(horizontal)">
                                      <p:cBhvr>
                                        <p:cTn id="31" dur="500"/>
                                        <p:tgtEl>
                                          <p:spTgt spid="24"/>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blinds(horizontal)">
                                      <p:cBhvr>
                                        <p:cTn id="34" dur="500"/>
                                        <p:tgtEl>
                                          <p:spTgt spid="25"/>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blinds(horizontal)">
                                      <p:cBhvr>
                                        <p:cTn id="37" dur="500"/>
                                        <p:tgtEl>
                                          <p:spTgt spid="26"/>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blinds(horizontal)">
                                      <p:cBhvr>
                                        <p:cTn id="40" dur="500"/>
                                        <p:tgtEl>
                                          <p:spTgt spid="27"/>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blinds(horizontal)">
                                      <p:cBhvr>
                                        <p:cTn id="43" dur="500"/>
                                        <p:tgtEl>
                                          <p:spTgt spid="28"/>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blinds(horizontal)">
                                      <p:cBhvr>
                                        <p:cTn id="46" dur="500"/>
                                        <p:tgtEl>
                                          <p:spTgt spid="29"/>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blinds(horizontal)">
                                      <p:cBhvr>
                                        <p:cTn id="49" dur="500"/>
                                        <p:tgtEl>
                                          <p:spTgt spid="30"/>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blinds(horizontal)">
                                      <p:cBhvr>
                                        <p:cTn id="52" dur="500"/>
                                        <p:tgtEl>
                                          <p:spTgt spid="31"/>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244736"/>
                                        </p:tgtEl>
                                        <p:attrNameLst>
                                          <p:attrName>style.visibility</p:attrName>
                                        </p:attrNameLst>
                                      </p:cBhvr>
                                      <p:to>
                                        <p:strVal val="visible"/>
                                      </p:to>
                                    </p:set>
                                    <p:animEffect transition="in" filter="blinds(horizontal)">
                                      <p:cBhvr>
                                        <p:cTn id="55" dur="500"/>
                                        <p:tgtEl>
                                          <p:spTgt spid="244736"/>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244737"/>
                                        </p:tgtEl>
                                        <p:attrNameLst>
                                          <p:attrName>style.visibility</p:attrName>
                                        </p:attrNameLst>
                                      </p:cBhvr>
                                      <p:to>
                                        <p:strVal val="visible"/>
                                      </p:to>
                                    </p:set>
                                    <p:animEffect transition="in" filter="blinds(horizontal)">
                                      <p:cBhvr>
                                        <p:cTn id="58" dur="500"/>
                                        <p:tgtEl>
                                          <p:spTgt spid="244737"/>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244739"/>
                                        </p:tgtEl>
                                        <p:attrNameLst>
                                          <p:attrName>style.visibility</p:attrName>
                                        </p:attrNameLst>
                                      </p:cBhvr>
                                      <p:to>
                                        <p:strVal val="visible"/>
                                      </p:to>
                                    </p:set>
                                    <p:animEffect transition="in" filter="blinds(horizontal)">
                                      <p:cBhvr>
                                        <p:cTn id="61" dur="500"/>
                                        <p:tgtEl>
                                          <p:spTgt spid="244739"/>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244740"/>
                                        </p:tgtEl>
                                        <p:attrNameLst>
                                          <p:attrName>style.visibility</p:attrName>
                                        </p:attrNameLst>
                                      </p:cBhvr>
                                      <p:to>
                                        <p:strVal val="visible"/>
                                      </p:to>
                                    </p:set>
                                    <p:animEffect transition="in" filter="blinds(horizontal)">
                                      <p:cBhvr>
                                        <p:cTn id="64" dur="500"/>
                                        <p:tgtEl>
                                          <p:spTgt spid="244740"/>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244741"/>
                                        </p:tgtEl>
                                        <p:attrNameLst>
                                          <p:attrName>style.visibility</p:attrName>
                                        </p:attrNameLst>
                                      </p:cBhvr>
                                      <p:to>
                                        <p:strVal val="visible"/>
                                      </p:to>
                                    </p:set>
                                    <p:animEffect transition="in" filter="blinds(horizontal)">
                                      <p:cBhvr>
                                        <p:cTn id="67" dur="500"/>
                                        <p:tgtEl>
                                          <p:spTgt spid="244741"/>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244742"/>
                                        </p:tgtEl>
                                        <p:attrNameLst>
                                          <p:attrName>style.visibility</p:attrName>
                                        </p:attrNameLst>
                                      </p:cBhvr>
                                      <p:to>
                                        <p:strVal val="visible"/>
                                      </p:to>
                                    </p:set>
                                    <p:animEffect transition="in" filter="blinds(horizontal)">
                                      <p:cBhvr>
                                        <p:cTn id="70" dur="500"/>
                                        <p:tgtEl>
                                          <p:spTgt spid="244742"/>
                                        </p:tgtEl>
                                      </p:cBhvr>
                                    </p:animEffect>
                                  </p:childTnLst>
                                </p:cTn>
                              </p:par>
                              <p:par>
                                <p:cTn id="71" presetID="3" presetClass="entr" presetSubtype="10" fill="hold" grpId="0" nodeType="withEffect">
                                  <p:stCondLst>
                                    <p:cond delay="0"/>
                                  </p:stCondLst>
                                  <p:childTnLst>
                                    <p:set>
                                      <p:cBhvr>
                                        <p:cTn id="72" dur="1" fill="hold">
                                          <p:stCondLst>
                                            <p:cond delay="0"/>
                                          </p:stCondLst>
                                        </p:cTn>
                                        <p:tgtEl>
                                          <p:spTgt spid="244743"/>
                                        </p:tgtEl>
                                        <p:attrNameLst>
                                          <p:attrName>style.visibility</p:attrName>
                                        </p:attrNameLst>
                                      </p:cBhvr>
                                      <p:to>
                                        <p:strVal val="visible"/>
                                      </p:to>
                                    </p:set>
                                    <p:animEffect transition="in" filter="blinds(horizontal)">
                                      <p:cBhvr>
                                        <p:cTn id="73" dur="500"/>
                                        <p:tgtEl>
                                          <p:spTgt spid="244743"/>
                                        </p:tgtEl>
                                      </p:cBhvr>
                                    </p:animEffect>
                                  </p:childTnLst>
                                </p:cTn>
                              </p:par>
                              <p:par>
                                <p:cTn id="74" presetID="3" presetClass="entr" presetSubtype="10" fill="hold" grpId="0" nodeType="withEffect">
                                  <p:stCondLst>
                                    <p:cond delay="0"/>
                                  </p:stCondLst>
                                  <p:childTnLst>
                                    <p:set>
                                      <p:cBhvr>
                                        <p:cTn id="75" dur="1" fill="hold">
                                          <p:stCondLst>
                                            <p:cond delay="0"/>
                                          </p:stCondLst>
                                        </p:cTn>
                                        <p:tgtEl>
                                          <p:spTgt spid="244744"/>
                                        </p:tgtEl>
                                        <p:attrNameLst>
                                          <p:attrName>style.visibility</p:attrName>
                                        </p:attrNameLst>
                                      </p:cBhvr>
                                      <p:to>
                                        <p:strVal val="visible"/>
                                      </p:to>
                                    </p:set>
                                    <p:animEffect transition="in" filter="blinds(horizontal)">
                                      <p:cBhvr>
                                        <p:cTn id="76" dur="500"/>
                                        <p:tgtEl>
                                          <p:spTgt spid="244744"/>
                                        </p:tgtEl>
                                      </p:cBhvr>
                                    </p:animEffect>
                                  </p:childTnLst>
                                </p:cTn>
                              </p:par>
                              <p:par>
                                <p:cTn id="77" presetID="3" presetClass="entr" presetSubtype="10" fill="hold" grpId="0" nodeType="withEffect">
                                  <p:stCondLst>
                                    <p:cond delay="0"/>
                                  </p:stCondLst>
                                  <p:childTnLst>
                                    <p:set>
                                      <p:cBhvr>
                                        <p:cTn id="78" dur="1" fill="hold">
                                          <p:stCondLst>
                                            <p:cond delay="0"/>
                                          </p:stCondLst>
                                        </p:cTn>
                                        <p:tgtEl>
                                          <p:spTgt spid="244745"/>
                                        </p:tgtEl>
                                        <p:attrNameLst>
                                          <p:attrName>style.visibility</p:attrName>
                                        </p:attrNameLst>
                                      </p:cBhvr>
                                      <p:to>
                                        <p:strVal val="visible"/>
                                      </p:to>
                                    </p:set>
                                    <p:animEffect transition="in" filter="blinds(horizontal)">
                                      <p:cBhvr>
                                        <p:cTn id="79" dur="500"/>
                                        <p:tgtEl>
                                          <p:spTgt spid="244745"/>
                                        </p:tgtEl>
                                      </p:cBhvr>
                                    </p:animEffect>
                                  </p:childTnLst>
                                </p:cTn>
                              </p:par>
                              <p:par>
                                <p:cTn id="80" presetID="3" presetClass="entr" presetSubtype="10" fill="hold" grpId="0" nodeType="withEffect">
                                  <p:stCondLst>
                                    <p:cond delay="0"/>
                                  </p:stCondLst>
                                  <p:childTnLst>
                                    <p:set>
                                      <p:cBhvr>
                                        <p:cTn id="81" dur="1" fill="hold">
                                          <p:stCondLst>
                                            <p:cond delay="0"/>
                                          </p:stCondLst>
                                        </p:cTn>
                                        <p:tgtEl>
                                          <p:spTgt spid="244759"/>
                                        </p:tgtEl>
                                        <p:attrNameLst>
                                          <p:attrName>style.visibility</p:attrName>
                                        </p:attrNameLst>
                                      </p:cBhvr>
                                      <p:to>
                                        <p:strVal val="visible"/>
                                      </p:to>
                                    </p:set>
                                    <p:animEffect transition="in" filter="blinds(horizontal)">
                                      <p:cBhvr>
                                        <p:cTn id="82" dur="500"/>
                                        <p:tgtEl>
                                          <p:spTgt spid="2447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p:bldP spid="10" grpId="0"/>
      <p:bldP spid="21" grpId="0"/>
      <p:bldP spid="23" grpId="0"/>
      <p:bldP spid="24" grpId="0"/>
      <p:bldP spid="25" grpId="0"/>
      <p:bldP spid="26" grpId="0"/>
      <p:bldP spid="27" grpId="0"/>
      <p:bldP spid="28" grpId="0" animBg="1"/>
      <p:bldP spid="29" grpId="0"/>
      <p:bldP spid="30" grpId="0"/>
      <p:bldP spid="31" grpId="0"/>
      <p:bldP spid="244736" grpId="0"/>
      <p:bldP spid="244739" grpId="0"/>
      <p:bldP spid="244740" grpId="0"/>
      <p:bldP spid="244741" grpId="0"/>
      <p:bldP spid="244742" grpId="0"/>
      <p:bldP spid="244743" grpId="0"/>
      <p:bldP spid="244744" grpId="0"/>
      <p:bldP spid="244745" grpId="0"/>
      <p:bldP spid="244759" grpId="0" animBg="1"/>
      <p:bldP spid="24473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ChangeArrowheads="1"/>
          </p:cNvSpPr>
          <p:nvPr/>
        </p:nvSpPr>
        <p:spPr bwMode="auto">
          <a:xfrm>
            <a:off x="1055440" y="548680"/>
            <a:ext cx="385286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kumimoji="1" lang="zh-CN" altLang="en-US" sz="28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三、蛋白质的腐败作用</a:t>
            </a:r>
          </a:p>
        </p:txBody>
      </p:sp>
      <p:sp>
        <p:nvSpPr>
          <p:cNvPr id="244739" name="Rectangle 3"/>
          <p:cNvSpPr>
            <a:spLocks noChangeArrowheads="1"/>
          </p:cNvSpPr>
          <p:nvPr/>
        </p:nvSpPr>
        <p:spPr bwMode="auto">
          <a:xfrm>
            <a:off x="911424" y="3171535"/>
            <a:ext cx="2736304"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342900" indent="-342900" algn="r">
              <a:buClr>
                <a:schemeClr val="tx2"/>
              </a:buClr>
              <a:buSzPct val="80000"/>
            </a:pPr>
            <a:r>
              <a:rPr lang="zh-CN" altLang="en-US" sz="24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未被消化的蛋白质</a:t>
            </a:r>
            <a:endParaRPr lang="en-US" altLang="zh-CN" sz="24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endParaRPr>
          </a:p>
        </p:txBody>
      </p:sp>
      <p:sp>
        <p:nvSpPr>
          <p:cNvPr id="244740" name="Rectangle 4"/>
          <p:cNvSpPr>
            <a:spLocks noChangeArrowheads="1"/>
          </p:cNvSpPr>
          <p:nvPr/>
        </p:nvSpPr>
        <p:spPr bwMode="auto">
          <a:xfrm>
            <a:off x="576288" y="3990007"/>
            <a:ext cx="307144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342900" indent="-342900" algn="r">
              <a:buClr>
                <a:schemeClr val="tx2"/>
              </a:buClr>
              <a:buSzPct val="80000"/>
            </a:pPr>
            <a:r>
              <a:rPr lang="zh-CN" altLang="en-US" sz="24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未被吸收的消化产物</a:t>
            </a:r>
          </a:p>
        </p:txBody>
      </p:sp>
      <p:sp>
        <p:nvSpPr>
          <p:cNvPr id="244743" name="Line 7"/>
          <p:cNvSpPr>
            <a:spLocks noChangeShapeType="1"/>
          </p:cNvSpPr>
          <p:nvPr/>
        </p:nvSpPr>
        <p:spPr bwMode="auto">
          <a:xfrm>
            <a:off x="3791744" y="3836665"/>
            <a:ext cx="1524000" cy="0"/>
          </a:xfrm>
          <a:prstGeom prst="line">
            <a:avLst/>
          </a:prstGeom>
          <a:noFill/>
          <a:ln w="19050">
            <a:solidFill>
              <a:schemeClr val="tx1"/>
            </a:solidFill>
            <a:miter lim="800000"/>
            <a:headEn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244744" name="Text Box 8"/>
          <p:cNvSpPr txBox="1">
            <a:spLocks noChangeArrowheads="1"/>
          </p:cNvSpPr>
          <p:nvPr/>
        </p:nvSpPr>
        <p:spPr bwMode="auto">
          <a:xfrm>
            <a:off x="3935760" y="3429000"/>
            <a:ext cx="1224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kumimoji="1" lang="zh-CN" altLang="en-US" sz="20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肠道细菌</a:t>
            </a:r>
          </a:p>
        </p:txBody>
      </p:sp>
      <p:sp>
        <p:nvSpPr>
          <p:cNvPr id="284675" name="Rectangle 3"/>
          <p:cNvSpPr>
            <a:spLocks noChangeArrowheads="1"/>
          </p:cNvSpPr>
          <p:nvPr/>
        </p:nvSpPr>
        <p:spPr bwMode="auto">
          <a:xfrm>
            <a:off x="1415480" y="1268760"/>
            <a:ext cx="9937104" cy="1008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360000" indent="-360000">
              <a:lnSpc>
                <a:spcPts val="4000"/>
              </a:lnSpc>
              <a:spcBef>
                <a:spcPts val="600"/>
              </a:spcBef>
              <a:buClr>
                <a:srgbClr val="C00000"/>
              </a:buClr>
              <a:buSzPct val="80000"/>
              <a:buFont typeface="Wingdings" panose="05000000000000000000" pitchFamily="2" charset="2"/>
              <a:buChar char="n"/>
            </a:pPr>
            <a:r>
              <a:rPr lang="zh-CN" altLang="en-US" sz="28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腐败作用：未被消化的蛋白质及未被吸收的消化产物在大肠下部被大肠杆菌进行无氧分解的过程。</a:t>
            </a:r>
          </a:p>
        </p:txBody>
      </p:sp>
      <p:cxnSp>
        <p:nvCxnSpPr>
          <p:cNvPr id="13" name="直接连接符 12"/>
          <p:cNvCxnSpPr/>
          <p:nvPr/>
        </p:nvCxnSpPr>
        <p:spPr>
          <a:xfrm>
            <a:off x="1077913" y="1125538"/>
            <a:ext cx="3960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3935760" y="3861048"/>
            <a:ext cx="121058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kumimoji="1" lang="zh-CN" altLang="en-US" sz="20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无氧分解</a:t>
            </a:r>
          </a:p>
        </p:txBody>
      </p:sp>
      <p:sp>
        <p:nvSpPr>
          <p:cNvPr id="17" name="Line 15"/>
          <p:cNvSpPr>
            <a:spLocks noChangeShapeType="1"/>
          </p:cNvSpPr>
          <p:nvPr/>
        </p:nvSpPr>
        <p:spPr bwMode="auto">
          <a:xfrm>
            <a:off x="5301996" y="3841998"/>
            <a:ext cx="1728000" cy="0"/>
          </a:xfrm>
          <a:prstGeom prst="line">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wrap="none" anchor="ctr"/>
          <a:lstStyle/>
          <a:p>
            <a:endParaRPr lang="zh-CN" altLang="en-US"/>
          </a:p>
        </p:txBody>
      </p:sp>
      <p:sp>
        <p:nvSpPr>
          <p:cNvPr id="19" name="Text Box 8"/>
          <p:cNvSpPr txBox="1">
            <a:spLocks noChangeArrowheads="1"/>
          </p:cNvSpPr>
          <p:nvPr/>
        </p:nvSpPr>
        <p:spPr bwMode="auto">
          <a:xfrm>
            <a:off x="5303912" y="2708920"/>
            <a:ext cx="171101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kumimoji="1" lang="zh-CN" altLang="en-US" sz="20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氨基酸脱羧基</a:t>
            </a:r>
          </a:p>
        </p:txBody>
      </p:sp>
      <p:sp>
        <p:nvSpPr>
          <p:cNvPr id="3" name="矩形 2"/>
          <p:cNvSpPr/>
          <p:nvPr/>
        </p:nvSpPr>
        <p:spPr>
          <a:xfrm>
            <a:off x="6816080" y="2852936"/>
            <a:ext cx="5083443" cy="461665"/>
          </a:xfrm>
          <a:prstGeom prst="rect">
            <a:avLst/>
          </a:prstGeom>
        </p:spPr>
        <p:txBody>
          <a:bodyPr wrap="none">
            <a:spAutoFit/>
          </a:bodyPr>
          <a:lstStyle/>
          <a:p>
            <a:r>
              <a:rPr lang="zh-CN" altLang="en-US" sz="2400" kern="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 胺类</a:t>
            </a:r>
            <a:r>
              <a:rPr lang="en-US" altLang="zh-CN" sz="2400" kern="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a:t>
            </a:r>
            <a:r>
              <a:rPr lang="zh-CN" altLang="en-US" sz="2400" kern="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组胺、尸胺、色氨、苯乙胺等</a:t>
            </a:r>
            <a:r>
              <a:rPr lang="en-US" altLang="zh-CN" sz="2400" kern="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a:t>
            </a:r>
            <a:endParaRPr lang="zh-CN" altLang="en-US" sz="2400" dirty="0">
              <a:ea typeface="方正姚体" panose="02010601030101010101" pitchFamily="2" charset="-122"/>
            </a:endParaRPr>
          </a:p>
        </p:txBody>
      </p:sp>
      <p:sp>
        <p:nvSpPr>
          <p:cNvPr id="20" name="Text Box 8"/>
          <p:cNvSpPr txBox="1">
            <a:spLocks noChangeArrowheads="1"/>
          </p:cNvSpPr>
          <p:nvPr/>
        </p:nvSpPr>
        <p:spPr bwMode="auto">
          <a:xfrm>
            <a:off x="5303912" y="3429000"/>
            <a:ext cx="171101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kumimoji="1" lang="zh-CN" altLang="en-US" sz="20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氨基酸脱氨基</a:t>
            </a:r>
          </a:p>
        </p:txBody>
      </p:sp>
      <p:sp>
        <p:nvSpPr>
          <p:cNvPr id="4" name="矩形 3"/>
          <p:cNvSpPr/>
          <p:nvPr/>
        </p:nvSpPr>
        <p:spPr>
          <a:xfrm>
            <a:off x="6960096" y="3615407"/>
            <a:ext cx="732893" cy="461665"/>
          </a:xfrm>
          <a:prstGeom prst="rect">
            <a:avLst/>
          </a:prstGeom>
        </p:spPr>
        <p:txBody>
          <a:bodyPr wrap="none">
            <a:spAutoFit/>
          </a:bodyPr>
          <a:lstStyle/>
          <a:p>
            <a:r>
              <a:rPr lang="en-US" altLang="zh-CN" sz="2400" kern="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NH</a:t>
            </a:r>
            <a:r>
              <a:rPr lang="en-US" altLang="zh-CN" sz="2400" kern="0" baseline="-250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3</a:t>
            </a:r>
            <a:endParaRPr lang="zh-CN" altLang="en-US" sz="2400" kern="0" baseline="-250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endParaRPr>
          </a:p>
        </p:txBody>
      </p:sp>
      <p:sp>
        <p:nvSpPr>
          <p:cNvPr id="22" name="Text Box 8"/>
          <p:cNvSpPr txBox="1">
            <a:spLocks noChangeArrowheads="1"/>
          </p:cNvSpPr>
          <p:nvPr/>
        </p:nvSpPr>
        <p:spPr bwMode="auto">
          <a:xfrm>
            <a:off x="5303912" y="3861048"/>
            <a:ext cx="171101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kumimoji="1" lang="zh-CN" altLang="en-US" sz="20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肠道尿素水解</a:t>
            </a:r>
          </a:p>
        </p:txBody>
      </p:sp>
      <p:sp>
        <p:nvSpPr>
          <p:cNvPr id="5" name="矩形 4"/>
          <p:cNvSpPr/>
          <p:nvPr/>
        </p:nvSpPr>
        <p:spPr>
          <a:xfrm>
            <a:off x="6816080" y="4335487"/>
            <a:ext cx="4964821" cy="461665"/>
          </a:xfrm>
          <a:prstGeom prst="rect">
            <a:avLst/>
          </a:prstGeom>
        </p:spPr>
        <p:txBody>
          <a:bodyPr wrap="none">
            <a:spAutoFit/>
          </a:bodyPr>
          <a:lstStyle/>
          <a:p>
            <a:r>
              <a:rPr lang="zh-CN" altLang="en-US" sz="2400" kern="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 其他有害物质</a:t>
            </a:r>
            <a:r>
              <a:rPr lang="en-US" altLang="zh-CN" sz="2400" kern="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a:t>
            </a:r>
            <a:r>
              <a:rPr lang="zh-CN" altLang="en-US" sz="2400" kern="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苯酚、吲哚、</a:t>
            </a:r>
            <a:r>
              <a:rPr lang="en-US" altLang="zh-CN" sz="2400" kern="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H</a:t>
            </a:r>
            <a:r>
              <a:rPr lang="en-US" altLang="zh-CN" sz="2400" kern="0" baseline="-250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2</a:t>
            </a:r>
            <a:r>
              <a:rPr lang="en-US" altLang="zh-CN" sz="2400" kern="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S</a:t>
            </a:r>
            <a:r>
              <a:rPr lang="zh-CN" altLang="en-US" sz="2400" kern="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等</a:t>
            </a:r>
            <a:r>
              <a:rPr lang="en-US" altLang="zh-CN" sz="2400" kern="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a:t>
            </a:r>
            <a:endParaRPr lang="zh-CN" altLang="en-US" sz="2400" kern="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endParaRPr>
          </a:p>
        </p:txBody>
      </p:sp>
      <p:sp>
        <p:nvSpPr>
          <p:cNvPr id="6" name="右大括号 5">
            <a:extLst>
              <a:ext uri="{FF2B5EF4-FFF2-40B4-BE49-F238E27FC236}">
                <a16:creationId xmlns:a16="http://schemas.microsoft.com/office/drawing/2014/main" id="{3391BDE2-93A2-4FD0-80F4-728E6E5324EA}"/>
              </a:ext>
            </a:extLst>
          </p:cNvPr>
          <p:cNvSpPr/>
          <p:nvPr/>
        </p:nvSpPr>
        <p:spPr>
          <a:xfrm>
            <a:off x="3606586" y="3387559"/>
            <a:ext cx="216000" cy="900000"/>
          </a:xfrm>
          <a:prstGeom prst="rightBrace">
            <a:avLst>
              <a:gd name="adj1" fmla="val 25913"/>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 name="左中括号 9">
            <a:extLst>
              <a:ext uri="{FF2B5EF4-FFF2-40B4-BE49-F238E27FC236}">
                <a16:creationId xmlns:a16="http://schemas.microsoft.com/office/drawing/2014/main" id="{0F49D9EB-02F6-2433-2CEF-146F7763ACF0}"/>
              </a:ext>
            </a:extLst>
          </p:cNvPr>
          <p:cNvSpPr/>
          <p:nvPr/>
        </p:nvSpPr>
        <p:spPr>
          <a:xfrm>
            <a:off x="5304096" y="3112558"/>
            <a:ext cx="1728000" cy="1439995"/>
          </a:xfrm>
          <a:prstGeom prst="leftBracket">
            <a:avLst>
              <a:gd name="adj" fmla="val 0"/>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extLst>
      <p:ext uri="{BB962C8B-B14F-4D97-AF65-F5344CB8AC3E}">
        <p14:creationId xmlns:p14="http://schemas.microsoft.com/office/powerpoint/2010/main" val="2954248983"/>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46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473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474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474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474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39" grpId="0"/>
      <p:bldP spid="244740" grpId="0"/>
      <p:bldP spid="244743" grpId="0" animBg="1"/>
      <p:bldP spid="244744" grpId="0"/>
      <p:bldP spid="17" grpId="0" animBg="1"/>
      <p:bldP spid="19" grpId="0"/>
      <p:bldP spid="20" grpId="0"/>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100" name="Text Box 4"/>
          <p:cNvSpPr txBox="1">
            <a:spLocks noChangeArrowheads="1"/>
          </p:cNvSpPr>
          <p:nvPr/>
        </p:nvSpPr>
        <p:spPr bwMode="auto">
          <a:xfrm>
            <a:off x="2927648" y="2348880"/>
            <a:ext cx="6408712"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zh-CN" altLang="en-US" sz="6000" dirty="0">
                <a:blipFill dpi="0" rotWithShape="1">
                  <a:blip r:embed="rId2"/>
                  <a:srcRect/>
                  <a:tile tx="6350" ty="-127000" sx="65000" sy="64000" flip="none" algn="tl"/>
                </a:blipFill>
                <a:effectLst>
                  <a:outerShdw blurRad="38100" dist="38100" dir="2700000" algn="tl">
                    <a:srgbClr val="C0C0C0"/>
                  </a:outerShdw>
                </a:effectLst>
                <a:latin typeface="华文新魏" panose="02010800040101010101" pitchFamily="2" charset="-122"/>
                <a:ea typeface="华文新魏" panose="02010800040101010101" pitchFamily="2" charset="-122"/>
                <a:cs typeface="+mj-cs"/>
              </a:rPr>
              <a:t>氨基酸的一般代谢</a:t>
            </a:r>
          </a:p>
          <a:p>
            <a:pPr algn="ctr"/>
            <a:endParaRPr lang="zh-CN" altLang="en-US" sz="2400" dirty="0">
              <a:solidFill>
                <a:srgbClr val="003300"/>
              </a:solidFill>
              <a:effectLst>
                <a:outerShdw blurRad="38100" dist="38100" dir="2700000" algn="tl">
                  <a:srgbClr val="C0C0C0"/>
                </a:outerShdw>
              </a:effectLst>
              <a:latin typeface="Times New Roman" pitchFamily="18" charset="0"/>
              <a:ea typeface="楷体_GB2312" pitchFamily="49" charset="-122"/>
            </a:endParaRPr>
          </a:p>
          <a:p>
            <a:pPr algn="ctr"/>
            <a:r>
              <a:rPr lang="en-US" altLang="zh-CN" sz="2800" dirty="0">
                <a:solidFill>
                  <a:srgbClr val="C00000"/>
                </a:solidFill>
                <a:effectLst>
                  <a:outerShdw blurRad="38100" dist="38100" dir="2700000" algn="tl">
                    <a:srgbClr val="000000">
                      <a:alpha val="43137"/>
                    </a:srgbClr>
                  </a:outerShdw>
                </a:effectLst>
                <a:latin typeface="Times New Roman" pitchFamily="18" charset="0"/>
                <a:ea typeface="楷体_GB2312" pitchFamily="49" charset="-122"/>
              </a:rPr>
              <a:t>General Metabolism of Amino Acid </a:t>
            </a:r>
          </a:p>
        </p:txBody>
      </p:sp>
      <p:sp>
        <p:nvSpPr>
          <p:cNvPr id="5" name="Rectangle 5"/>
          <p:cNvSpPr>
            <a:spLocks noChangeArrowheads="1"/>
          </p:cNvSpPr>
          <p:nvPr/>
        </p:nvSpPr>
        <p:spPr bwMode="auto">
          <a:xfrm>
            <a:off x="1055440" y="548680"/>
            <a:ext cx="1584325" cy="523220"/>
          </a:xfrm>
          <a:prstGeom prst="rect">
            <a:avLst/>
          </a:prstGeom>
        </p:spPr>
        <p:txBody>
          <a:bodyPr/>
          <a:lstStyle/>
          <a:p>
            <a:r>
              <a:rPr lang="zh-CN" altLang="en-US" sz="2800" kern="0" dirty="0">
                <a:solidFill>
                  <a:srgbClr val="C00000"/>
                </a:solidFill>
                <a:effectLst>
                  <a:outerShdw blurRad="38100" dist="38100" dir="2700000" algn="tl">
                    <a:srgbClr val="C0C0C0"/>
                  </a:outerShdw>
                </a:effectLst>
                <a:latin typeface="+mj-lt"/>
                <a:ea typeface="+mj-ea"/>
                <a:cs typeface="+mj-cs"/>
              </a:rPr>
              <a:t>第三节</a:t>
            </a:r>
          </a:p>
        </p:txBody>
      </p:sp>
      <p:cxnSp>
        <p:nvCxnSpPr>
          <p:cNvPr id="7" name="直接连接符 6"/>
          <p:cNvCxnSpPr/>
          <p:nvPr/>
        </p:nvCxnSpPr>
        <p:spPr>
          <a:xfrm>
            <a:off x="1077913" y="1125538"/>
            <a:ext cx="3600000" cy="0"/>
          </a:xfrm>
          <a:prstGeom prst="line">
            <a:avLst/>
          </a:prstGeom>
          <a:ln w="19050"/>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cov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055440" y="548680"/>
            <a:ext cx="288032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defRPr kumimoji="1" sz="2800">
                <a:solidFill>
                  <a:srgbClr val="000000"/>
                </a:solidFill>
                <a:effectLst>
                  <a:outerShdw blurRad="38100" dist="38100" dir="2700000" algn="tl">
                    <a:srgbClr val="C0C0C0"/>
                  </a:outerShdw>
                </a:effectLst>
                <a:latin typeface="Times New Roman" pitchFamily="18" charset="0"/>
                <a:ea typeface="方正姚体" panose="02010601030101010101" pitchFamily="2" charset="-122"/>
              </a:defRPr>
            </a:lvl1pPr>
          </a:lstStyle>
          <a:p>
            <a:r>
              <a:rPr lang="zh-CN" altLang="en-US" dirty="0"/>
              <a:t>氨基酸代谢概况</a:t>
            </a:r>
          </a:p>
        </p:txBody>
      </p:sp>
      <p:sp>
        <p:nvSpPr>
          <p:cNvPr id="3" name="AutoShape 3"/>
          <p:cNvSpPr>
            <a:spLocks noChangeArrowheads="1"/>
          </p:cNvSpPr>
          <p:nvPr/>
        </p:nvSpPr>
        <p:spPr bwMode="auto">
          <a:xfrm>
            <a:off x="4368088" y="2097216"/>
            <a:ext cx="2520000" cy="3132000"/>
          </a:xfrm>
          <a:prstGeom prst="roundRect">
            <a:avLst>
              <a:gd name="adj" fmla="val 16667"/>
            </a:avLst>
          </a:prstGeom>
          <a:solidFill>
            <a:srgbClr val="AFEAFF"/>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none" anchor="ctr"/>
          <a:lstStyle/>
          <a:p>
            <a:pPr algn="ctr" eaLnBrk="0" hangingPunct="0">
              <a:lnSpc>
                <a:spcPts val="3000"/>
              </a:lnSpc>
            </a:pPr>
            <a:r>
              <a:rPr lang="zh-CN" altLang="en-US" sz="2400" dirty="0">
                <a:solidFill>
                  <a:schemeClr val="tx1"/>
                </a:solidFill>
                <a:effectLst>
                  <a:outerShdw blurRad="38100" dist="38100" dir="2700000" algn="tl">
                    <a:srgbClr val="C0C0C0"/>
                  </a:outerShdw>
                </a:effectLst>
                <a:latin typeface="Times New Roman" pitchFamily="18" charset="0"/>
                <a:ea typeface="方正姚体" panose="02010601030101010101" pitchFamily="2" charset="-122"/>
              </a:rPr>
              <a:t>氨基酸代谢库</a:t>
            </a:r>
          </a:p>
          <a:p>
            <a:pPr algn="ctr" eaLnBrk="0" hangingPunct="0">
              <a:lnSpc>
                <a:spcPts val="3000"/>
              </a:lnSpc>
            </a:pPr>
            <a:r>
              <a:rPr lang="zh-CN" altLang="en-US" sz="1600" dirty="0">
                <a:solidFill>
                  <a:schemeClr val="tx1"/>
                </a:solidFill>
                <a:effectLst>
                  <a:outerShdw blurRad="38100" dist="38100" dir="2700000" algn="tl">
                    <a:srgbClr val="C0C0C0"/>
                  </a:outerShdw>
                </a:effectLst>
                <a:latin typeface="Times New Roman" pitchFamily="18" charset="0"/>
                <a:ea typeface="方正姚体" panose="02010601030101010101" pitchFamily="2" charset="-122"/>
              </a:rPr>
              <a:t>组织氨基酸       血液氨基酸</a:t>
            </a:r>
          </a:p>
        </p:txBody>
      </p:sp>
      <p:sp>
        <p:nvSpPr>
          <p:cNvPr id="5" name="AutoShape 5"/>
          <p:cNvSpPr>
            <a:spLocks noChangeArrowheads="1"/>
          </p:cNvSpPr>
          <p:nvPr/>
        </p:nvSpPr>
        <p:spPr bwMode="auto">
          <a:xfrm>
            <a:off x="1055440" y="2096952"/>
            <a:ext cx="2160000" cy="900000"/>
          </a:xfrm>
          <a:prstGeom prst="roundRect">
            <a:avLst>
              <a:gd name="adj" fmla="val 16667"/>
            </a:avLst>
          </a:prstGeom>
          <a:solidFill>
            <a:srgbClr val="FEED9B"/>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eaLnBrk="0" hangingPunct="0"/>
            <a:r>
              <a:rPr lang="zh-CN" altLang="en-US" sz="2400" dirty="0">
                <a:solidFill>
                  <a:schemeClr val="tx1"/>
                </a:solidFill>
                <a:effectLst>
                  <a:outerShdw blurRad="38100" dist="38100" dir="2700000" algn="tl">
                    <a:srgbClr val="C0C0C0"/>
                  </a:outerShdw>
                </a:effectLst>
                <a:latin typeface="Times New Roman" pitchFamily="18" charset="0"/>
              </a:rPr>
              <a:t>食物蛋白质</a:t>
            </a:r>
          </a:p>
          <a:p>
            <a:pPr algn="ctr" eaLnBrk="0" hangingPunct="0"/>
            <a:r>
              <a:rPr lang="en-US" altLang="zh-CN" sz="2400" dirty="0">
                <a:solidFill>
                  <a:schemeClr val="tx1"/>
                </a:solidFill>
                <a:effectLst>
                  <a:outerShdw blurRad="38100" dist="38100" dir="2700000" algn="tl">
                    <a:srgbClr val="C0C0C0"/>
                  </a:outerShdw>
                </a:effectLst>
                <a:latin typeface="Times New Roman" pitchFamily="18" charset="0"/>
              </a:rPr>
              <a:t>(70-100 g/day)</a:t>
            </a:r>
          </a:p>
        </p:txBody>
      </p:sp>
      <p:sp>
        <p:nvSpPr>
          <p:cNvPr id="8" name="AutoShape 8"/>
          <p:cNvSpPr>
            <a:spLocks noChangeArrowheads="1"/>
          </p:cNvSpPr>
          <p:nvPr/>
        </p:nvSpPr>
        <p:spPr bwMode="auto">
          <a:xfrm>
            <a:off x="1055680" y="4293096"/>
            <a:ext cx="2160000" cy="900000"/>
          </a:xfrm>
          <a:prstGeom prst="roundRect">
            <a:avLst>
              <a:gd name="adj" fmla="val 16667"/>
            </a:avLst>
          </a:prstGeom>
          <a:solidFill>
            <a:srgbClr val="FEED9B"/>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eaLnBrk="0" hangingPunct="0"/>
            <a:r>
              <a:rPr lang="zh-CN" altLang="en-US" sz="2400" dirty="0">
                <a:solidFill>
                  <a:schemeClr val="tx1"/>
                </a:solidFill>
                <a:effectLst>
                  <a:outerShdw blurRad="38100" dist="38100" dir="2700000" algn="tl">
                    <a:srgbClr val="C0C0C0"/>
                  </a:outerShdw>
                </a:effectLst>
                <a:latin typeface="Times New Roman" pitchFamily="18" charset="0"/>
              </a:rPr>
              <a:t>组织蛋白质</a:t>
            </a:r>
          </a:p>
          <a:p>
            <a:pPr algn="ctr" eaLnBrk="0" hangingPunct="0"/>
            <a:r>
              <a:rPr lang="en-US" altLang="zh-CN" sz="2400" dirty="0">
                <a:solidFill>
                  <a:schemeClr val="tx1"/>
                </a:solidFill>
                <a:effectLst>
                  <a:outerShdw blurRad="38100" dist="38100" dir="2700000" algn="tl">
                    <a:srgbClr val="C0C0C0"/>
                  </a:outerShdw>
                </a:effectLst>
                <a:latin typeface="Times New Roman" pitchFamily="18" charset="0"/>
              </a:rPr>
              <a:t>(35-200g/day)</a:t>
            </a:r>
          </a:p>
        </p:txBody>
      </p:sp>
      <p:sp>
        <p:nvSpPr>
          <p:cNvPr id="10" name="Text Box 10"/>
          <p:cNvSpPr txBox="1">
            <a:spLocks noChangeArrowheads="1"/>
          </p:cNvSpPr>
          <p:nvPr/>
        </p:nvSpPr>
        <p:spPr bwMode="auto">
          <a:xfrm>
            <a:off x="8112224" y="4398203"/>
            <a:ext cx="264687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zh-CN" altLang="en-US" sz="24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嘌呤、嘧啶、肌酸</a:t>
            </a:r>
          </a:p>
          <a:p>
            <a:pPr eaLnBrk="0" hangingPunct="0"/>
            <a:r>
              <a:rPr lang="zh-CN" altLang="en-US" sz="24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血红素、尼克酸</a:t>
            </a:r>
          </a:p>
        </p:txBody>
      </p:sp>
      <p:sp>
        <p:nvSpPr>
          <p:cNvPr id="12" name="Text Box 12"/>
          <p:cNvSpPr txBox="1">
            <a:spLocks noChangeArrowheads="1"/>
          </p:cNvSpPr>
          <p:nvPr/>
        </p:nvSpPr>
        <p:spPr bwMode="auto">
          <a:xfrm>
            <a:off x="8103929" y="3831431"/>
            <a:ext cx="170912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zh-CN" altLang="en-US" sz="24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胺类 </a:t>
            </a:r>
            <a:r>
              <a:rPr lang="en-US" altLang="zh-CN" sz="24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 CO</a:t>
            </a:r>
            <a:r>
              <a:rPr lang="en-US" altLang="zh-CN" sz="2400" baseline="-250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2</a:t>
            </a:r>
            <a:endParaRPr lang="zh-CN" altLang="en-US" sz="2400" baseline="-250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endParaRPr>
          </a:p>
        </p:txBody>
      </p:sp>
      <p:sp>
        <p:nvSpPr>
          <p:cNvPr id="20" name="Text Box 20"/>
          <p:cNvSpPr txBox="1">
            <a:spLocks noChangeArrowheads="1"/>
          </p:cNvSpPr>
          <p:nvPr/>
        </p:nvSpPr>
        <p:spPr bwMode="auto">
          <a:xfrm>
            <a:off x="8215654" y="3043808"/>
            <a:ext cx="742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CN" sz="2400" dirty="0">
                <a:solidFill>
                  <a:srgbClr val="000000"/>
                </a:solidFill>
                <a:effectLst>
                  <a:outerShdw blurRad="38100" dist="38100" dir="2700000" algn="tl">
                    <a:srgbClr val="C0C0C0"/>
                  </a:outerShdw>
                </a:effectLst>
                <a:latin typeface="Times New Roman" pitchFamily="18" charset="0"/>
              </a:rPr>
              <a:t>NH</a:t>
            </a:r>
            <a:r>
              <a:rPr lang="en-US" altLang="zh-CN" sz="2400" baseline="-25000" dirty="0">
                <a:solidFill>
                  <a:srgbClr val="000000"/>
                </a:solidFill>
                <a:effectLst>
                  <a:outerShdw blurRad="38100" dist="38100" dir="2700000" algn="tl">
                    <a:srgbClr val="C0C0C0"/>
                  </a:outerShdw>
                </a:effectLst>
                <a:latin typeface="Times New Roman" pitchFamily="18" charset="0"/>
              </a:rPr>
              <a:t>3</a:t>
            </a:r>
          </a:p>
        </p:txBody>
      </p:sp>
      <p:sp>
        <p:nvSpPr>
          <p:cNvPr id="21" name="Text Box 21"/>
          <p:cNvSpPr txBox="1">
            <a:spLocks noChangeArrowheads="1"/>
          </p:cNvSpPr>
          <p:nvPr/>
        </p:nvSpPr>
        <p:spPr bwMode="auto">
          <a:xfrm>
            <a:off x="9552384" y="2683768"/>
            <a:ext cx="796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zh-CN" altLang="en-US" sz="24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尿素</a:t>
            </a:r>
          </a:p>
        </p:txBody>
      </p:sp>
      <p:sp>
        <p:nvSpPr>
          <p:cNvPr id="22" name="Text Box 22"/>
          <p:cNvSpPr txBox="1">
            <a:spLocks noChangeArrowheads="1"/>
          </p:cNvSpPr>
          <p:nvPr/>
        </p:nvSpPr>
        <p:spPr bwMode="auto">
          <a:xfrm>
            <a:off x="8107387" y="1866528"/>
            <a:ext cx="796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zh-CN" altLang="en-US" sz="24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酮酸</a:t>
            </a:r>
          </a:p>
        </p:txBody>
      </p:sp>
      <p:sp>
        <p:nvSpPr>
          <p:cNvPr id="23" name="Text Box 23"/>
          <p:cNvSpPr txBox="1">
            <a:spLocks noChangeArrowheads="1"/>
          </p:cNvSpPr>
          <p:nvPr/>
        </p:nvSpPr>
        <p:spPr bwMode="auto">
          <a:xfrm>
            <a:off x="9498351" y="1891680"/>
            <a:ext cx="142218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zh-CN" altLang="en-US" sz="24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糖、脂肪</a:t>
            </a:r>
          </a:p>
        </p:txBody>
      </p:sp>
      <p:sp>
        <p:nvSpPr>
          <p:cNvPr id="24" name="Text Box 24"/>
          <p:cNvSpPr txBox="1">
            <a:spLocks noChangeArrowheads="1"/>
          </p:cNvSpPr>
          <p:nvPr/>
        </p:nvSpPr>
        <p:spPr bwMode="auto">
          <a:xfrm>
            <a:off x="9480376" y="2276872"/>
            <a:ext cx="2447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zh-CN" sz="24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CO</a:t>
            </a:r>
            <a:r>
              <a:rPr lang="en-US" altLang="zh-CN" sz="2400" baseline="-250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2</a:t>
            </a:r>
            <a:r>
              <a:rPr lang="en-US" altLang="zh-CN" sz="24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+H</a:t>
            </a:r>
            <a:r>
              <a:rPr lang="en-US" altLang="zh-CN" sz="2400" baseline="-250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2</a:t>
            </a:r>
            <a:r>
              <a:rPr lang="en-US" altLang="zh-CN" sz="24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O+</a:t>
            </a:r>
            <a:r>
              <a:rPr lang="zh-CN" altLang="en-US" sz="24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能量</a:t>
            </a:r>
          </a:p>
        </p:txBody>
      </p:sp>
      <p:sp>
        <p:nvSpPr>
          <p:cNvPr id="25" name="Text Box 25"/>
          <p:cNvSpPr txBox="1">
            <a:spLocks noChangeArrowheads="1"/>
          </p:cNvSpPr>
          <p:nvPr/>
        </p:nvSpPr>
        <p:spPr bwMode="auto">
          <a:xfrm>
            <a:off x="9508369" y="1468963"/>
            <a:ext cx="20313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zh-CN" altLang="en-US" sz="24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非必需氨基酸</a:t>
            </a:r>
          </a:p>
        </p:txBody>
      </p:sp>
      <p:sp>
        <p:nvSpPr>
          <p:cNvPr id="26" name="Line 26"/>
          <p:cNvSpPr>
            <a:spLocks noChangeShapeType="1"/>
          </p:cNvSpPr>
          <p:nvPr/>
        </p:nvSpPr>
        <p:spPr bwMode="auto">
          <a:xfrm>
            <a:off x="5447605" y="3888207"/>
            <a:ext cx="360363" cy="0"/>
          </a:xfrm>
          <a:prstGeom prst="line">
            <a:avLst/>
          </a:prstGeom>
          <a:noFill/>
          <a:ln w="190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7" name="AutoShape 27"/>
          <p:cNvSpPr>
            <a:spLocks noChangeArrowheads="1"/>
          </p:cNvSpPr>
          <p:nvPr/>
        </p:nvSpPr>
        <p:spPr bwMode="auto">
          <a:xfrm>
            <a:off x="1055440" y="3177072"/>
            <a:ext cx="2160000" cy="900000"/>
          </a:xfrm>
          <a:prstGeom prst="roundRect">
            <a:avLst>
              <a:gd name="adj" fmla="val 16667"/>
            </a:avLst>
          </a:prstGeom>
          <a:solidFill>
            <a:srgbClr val="FEED9B"/>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eaLnBrk="0" hangingPunct="0"/>
            <a:r>
              <a:rPr lang="zh-CN" altLang="en-US" sz="2400" dirty="0">
                <a:solidFill>
                  <a:schemeClr val="tx1"/>
                </a:solidFill>
                <a:effectLst>
                  <a:outerShdw blurRad="38100" dist="38100" dir="2700000" algn="tl">
                    <a:srgbClr val="C0C0C0"/>
                  </a:outerShdw>
                </a:effectLst>
                <a:latin typeface="Times New Roman" pitchFamily="18" charset="0"/>
              </a:rPr>
              <a:t>体内合成的非</a:t>
            </a:r>
          </a:p>
          <a:p>
            <a:pPr algn="ctr" eaLnBrk="0" hangingPunct="0"/>
            <a:r>
              <a:rPr lang="zh-CN" altLang="en-US" sz="2400" dirty="0">
                <a:solidFill>
                  <a:schemeClr val="tx1"/>
                </a:solidFill>
                <a:effectLst>
                  <a:outerShdw blurRad="38100" dist="38100" dir="2700000" algn="tl">
                    <a:srgbClr val="C0C0C0"/>
                  </a:outerShdw>
                </a:effectLst>
                <a:latin typeface="Times New Roman" pitchFamily="18" charset="0"/>
              </a:rPr>
              <a:t>必需氨基酸</a:t>
            </a:r>
          </a:p>
        </p:txBody>
      </p:sp>
      <p:sp>
        <p:nvSpPr>
          <p:cNvPr id="29" name="Text Box 29"/>
          <p:cNvSpPr txBox="1">
            <a:spLocks noChangeArrowheads="1"/>
          </p:cNvSpPr>
          <p:nvPr/>
        </p:nvSpPr>
        <p:spPr bwMode="auto">
          <a:xfrm>
            <a:off x="6873279" y="2312045"/>
            <a:ext cx="9509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zh-CN"/>
            </a:defPPr>
            <a:lvl1pPr algn="ctr" eaLnBrk="0" hangingPunct="0">
              <a:defRPr sz="2000">
                <a:solidFill>
                  <a:srgbClr val="FF0000"/>
                </a:solidFill>
                <a:effectLst>
                  <a:outerShdw blurRad="38100" dist="38100" dir="2700000" algn="tl">
                    <a:srgbClr val="C0C0C0"/>
                  </a:outerShdw>
                </a:effectLst>
                <a:latin typeface="Times New Roman" pitchFamily="18" charset="0"/>
                <a:ea typeface="方正姚体" panose="02010601030101010101" pitchFamily="2" charset="-122"/>
              </a:defRPr>
            </a:lvl1pPr>
          </a:lstStyle>
          <a:p>
            <a:r>
              <a:rPr lang="zh-CN" altLang="en-US" dirty="0"/>
              <a:t>脱氨基</a:t>
            </a:r>
          </a:p>
        </p:txBody>
      </p:sp>
      <p:sp>
        <p:nvSpPr>
          <p:cNvPr id="30" name="Text Box 30"/>
          <p:cNvSpPr txBox="1">
            <a:spLocks noChangeArrowheads="1"/>
          </p:cNvSpPr>
          <p:nvPr/>
        </p:nvSpPr>
        <p:spPr bwMode="auto">
          <a:xfrm>
            <a:off x="6888088" y="3680197"/>
            <a:ext cx="9509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zh-CN"/>
            </a:defPPr>
            <a:lvl1pPr algn="ctr" eaLnBrk="0" hangingPunct="0">
              <a:defRPr sz="2000">
                <a:solidFill>
                  <a:srgbClr val="FF0000"/>
                </a:solidFill>
                <a:effectLst>
                  <a:outerShdw blurRad="38100" dist="38100" dir="2700000" algn="tl">
                    <a:srgbClr val="C0C0C0"/>
                  </a:outerShdw>
                </a:effectLst>
                <a:latin typeface="Times New Roman" pitchFamily="18" charset="0"/>
                <a:ea typeface="方正姚体" panose="02010601030101010101" pitchFamily="2" charset="-122"/>
              </a:defRPr>
            </a:lvl1pPr>
          </a:lstStyle>
          <a:p>
            <a:r>
              <a:rPr lang="zh-CN" altLang="en-US" dirty="0"/>
              <a:t>脱羧基</a:t>
            </a:r>
          </a:p>
        </p:txBody>
      </p:sp>
      <p:sp>
        <p:nvSpPr>
          <p:cNvPr id="31" name="Rectangle 31"/>
          <p:cNvSpPr>
            <a:spLocks noChangeArrowheads="1"/>
          </p:cNvSpPr>
          <p:nvPr/>
        </p:nvSpPr>
        <p:spPr bwMode="auto">
          <a:xfrm>
            <a:off x="3143672" y="2132856"/>
            <a:ext cx="12065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zh-CN" altLang="en-US" sz="2000" dirty="0">
                <a:solidFill>
                  <a:srgbClr val="FF0000"/>
                </a:solidFill>
                <a:effectLst>
                  <a:outerShdw blurRad="38100" dist="38100" dir="2700000" algn="tl">
                    <a:srgbClr val="C0C0C0"/>
                  </a:outerShdw>
                </a:effectLst>
                <a:latin typeface="Times New Roman" pitchFamily="18" charset="0"/>
                <a:ea typeface="方正姚体" panose="02010601030101010101" pitchFamily="2" charset="-122"/>
              </a:rPr>
              <a:t>消化吸收</a:t>
            </a:r>
          </a:p>
        </p:txBody>
      </p:sp>
      <p:sp>
        <p:nvSpPr>
          <p:cNvPr id="32" name="Rectangle 32"/>
          <p:cNvSpPr>
            <a:spLocks noChangeArrowheads="1"/>
          </p:cNvSpPr>
          <p:nvPr/>
        </p:nvSpPr>
        <p:spPr bwMode="auto">
          <a:xfrm>
            <a:off x="3431234" y="4221088"/>
            <a:ext cx="695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zh-CN" altLang="en-US" sz="2000" dirty="0">
                <a:solidFill>
                  <a:srgbClr val="FF0000"/>
                </a:solidFill>
                <a:effectLst>
                  <a:outerShdw blurRad="38100" dist="38100" dir="2700000" algn="tl">
                    <a:srgbClr val="C0C0C0"/>
                  </a:outerShdw>
                </a:effectLst>
                <a:latin typeface="Times New Roman" pitchFamily="18" charset="0"/>
                <a:ea typeface="方正姚体" panose="02010601030101010101" pitchFamily="2" charset="-122"/>
              </a:rPr>
              <a:t>分解</a:t>
            </a:r>
          </a:p>
        </p:txBody>
      </p:sp>
      <p:sp>
        <p:nvSpPr>
          <p:cNvPr id="33" name="Rectangle 33"/>
          <p:cNvSpPr>
            <a:spLocks noChangeArrowheads="1"/>
          </p:cNvSpPr>
          <p:nvPr/>
        </p:nvSpPr>
        <p:spPr bwMode="auto">
          <a:xfrm>
            <a:off x="3431704" y="4904333"/>
            <a:ext cx="695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zh-CN" altLang="en-US" sz="2000" dirty="0">
                <a:solidFill>
                  <a:srgbClr val="FF0000"/>
                </a:solidFill>
                <a:effectLst>
                  <a:outerShdw blurRad="38100" dist="38100" dir="2700000" algn="tl">
                    <a:srgbClr val="C0C0C0"/>
                  </a:outerShdw>
                </a:effectLst>
                <a:latin typeface="Times New Roman" pitchFamily="18" charset="0"/>
                <a:ea typeface="方正姚体" panose="02010601030101010101" pitchFamily="2" charset="-122"/>
              </a:rPr>
              <a:t>合成</a:t>
            </a:r>
          </a:p>
        </p:txBody>
      </p:sp>
      <p:sp>
        <p:nvSpPr>
          <p:cNvPr id="34" name="Rectangle 34"/>
          <p:cNvSpPr>
            <a:spLocks noChangeArrowheads="1"/>
          </p:cNvSpPr>
          <p:nvPr/>
        </p:nvSpPr>
        <p:spPr bwMode="auto">
          <a:xfrm>
            <a:off x="6829627" y="4397042"/>
            <a:ext cx="121058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zh-CN" altLang="en-US" sz="2000" dirty="0">
                <a:solidFill>
                  <a:srgbClr val="FF0000"/>
                </a:solidFill>
                <a:effectLst>
                  <a:outerShdw blurRad="38100" dist="38100" dir="2700000" algn="tl">
                    <a:srgbClr val="C0C0C0"/>
                  </a:outerShdw>
                </a:effectLst>
                <a:latin typeface="Times New Roman" pitchFamily="18" charset="0"/>
                <a:ea typeface="方正姚体" panose="02010601030101010101" pitchFamily="2" charset="-122"/>
                <a:sym typeface="Symbol" pitchFamily="18" charset="2"/>
              </a:rPr>
              <a:t>代谢转变</a:t>
            </a:r>
          </a:p>
        </p:txBody>
      </p:sp>
      <p:cxnSp>
        <p:nvCxnSpPr>
          <p:cNvPr id="37" name="直接连接符 36"/>
          <p:cNvCxnSpPr/>
          <p:nvPr/>
        </p:nvCxnSpPr>
        <p:spPr>
          <a:xfrm>
            <a:off x="1077913" y="1125538"/>
            <a:ext cx="36000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直接箭头连接符 38"/>
          <p:cNvCxnSpPr/>
          <p:nvPr/>
        </p:nvCxnSpPr>
        <p:spPr>
          <a:xfrm>
            <a:off x="3287688" y="2564904"/>
            <a:ext cx="10800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接箭头连接符 39"/>
          <p:cNvCxnSpPr/>
          <p:nvPr/>
        </p:nvCxnSpPr>
        <p:spPr>
          <a:xfrm>
            <a:off x="3287808" y="3645024"/>
            <a:ext cx="10800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接箭头连接符 40"/>
          <p:cNvCxnSpPr/>
          <p:nvPr/>
        </p:nvCxnSpPr>
        <p:spPr>
          <a:xfrm>
            <a:off x="3287688" y="4653136"/>
            <a:ext cx="10800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接箭头连接符 41"/>
          <p:cNvCxnSpPr/>
          <p:nvPr/>
        </p:nvCxnSpPr>
        <p:spPr>
          <a:xfrm flipH="1">
            <a:off x="3287688" y="4869160"/>
            <a:ext cx="10800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6888088" y="2708920"/>
            <a:ext cx="864000" cy="0"/>
          </a:xfrm>
          <a:prstGeom prst="line">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8" name="Line 15"/>
          <p:cNvSpPr>
            <a:spLocks noChangeShapeType="1"/>
          </p:cNvSpPr>
          <p:nvPr/>
        </p:nvSpPr>
        <p:spPr bwMode="auto">
          <a:xfrm>
            <a:off x="8832304" y="2107704"/>
            <a:ext cx="720000" cy="0"/>
          </a:xfrm>
          <a:prstGeom prst="line">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wrap="none" anchor="ctr"/>
          <a:lstStyle/>
          <a:p>
            <a:endParaRPr lang="zh-CN" altLang="en-US"/>
          </a:p>
        </p:txBody>
      </p:sp>
      <p:cxnSp>
        <p:nvCxnSpPr>
          <p:cNvPr id="60" name="直接箭头连接符 59"/>
          <p:cNvCxnSpPr/>
          <p:nvPr/>
        </p:nvCxnSpPr>
        <p:spPr>
          <a:xfrm>
            <a:off x="6888088" y="4077072"/>
            <a:ext cx="12600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直接箭头连接符 60"/>
          <p:cNvCxnSpPr/>
          <p:nvPr/>
        </p:nvCxnSpPr>
        <p:spPr>
          <a:xfrm>
            <a:off x="6888088" y="4797152"/>
            <a:ext cx="12600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左中括号 3">
            <a:extLst>
              <a:ext uri="{FF2B5EF4-FFF2-40B4-BE49-F238E27FC236}">
                <a16:creationId xmlns:a16="http://schemas.microsoft.com/office/drawing/2014/main" id="{F178A6D2-E855-4D5F-7AC5-9BAA406CA5E2}"/>
              </a:ext>
            </a:extLst>
          </p:cNvPr>
          <p:cNvSpPr/>
          <p:nvPr/>
        </p:nvSpPr>
        <p:spPr>
          <a:xfrm>
            <a:off x="7752232" y="2096944"/>
            <a:ext cx="432000" cy="1224000"/>
          </a:xfrm>
          <a:prstGeom prst="leftBracket">
            <a:avLst>
              <a:gd name="adj" fmla="val 0"/>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 name="左中括号 5">
            <a:extLst>
              <a:ext uri="{FF2B5EF4-FFF2-40B4-BE49-F238E27FC236}">
                <a16:creationId xmlns:a16="http://schemas.microsoft.com/office/drawing/2014/main" id="{50F48B52-1C93-4E28-D410-BA8B92782E34}"/>
              </a:ext>
            </a:extLst>
          </p:cNvPr>
          <p:cNvSpPr/>
          <p:nvPr/>
        </p:nvSpPr>
        <p:spPr>
          <a:xfrm>
            <a:off x="9120384" y="1711752"/>
            <a:ext cx="432000" cy="828000"/>
          </a:xfrm>
          <a:prstGeom prst="leftBracket">
            <a:avLst>
              <a:gd name="adj" fmla="val 0"/>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9" name="连接符: 肘形 8">
            <a:extLst>
              <a:ext uri="{FF2B5EF4-FFF2-40B4-BE49-F238E27FC236}">
                <a16:creationId xmlns:a16="http://schemas.microsoft.com/office/drawing/2014/main" id="{2C251092-039A-C479-0625-F11E4E0F33BE}"/>
              </a:ext>
            </a:extLst>
          </p:cNvPr>
          <p:cNvCxnSpPr>
            <a:cxnSpLocks/>
          </p:cNvCxnSpPr>
          <p:nvPr/>
        </p:nvCxnSpPr>
        <p:spPr>
          <a:xfrm rot="5400000">
            <a:off x="7530185" y="-603240"/>
            <a:ext cx="936000" cy="4680000"/>
          </a:xfrm>
          <a:prstGeom prst="bentConnector3">
            <a:avLst>
              <a:gd name="adj1" fmla="val -76"/>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id="{4FE6F60D-6C2A-C6A0-8C59-01F2BC876615}"/>
              </a:ext>
            </a:extLst>
          </p:cNvPr>
          <p:cNvCxnSpPr/>
          <p:nvPr/>
        </p:nvCxnSpPr>
        <p:spPr>
          <a:xfrm>
            <a:off x="10338185" y="1269365"/>
            <a:ext cx="0" cy="1896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Line 15">
            <a:extLst>
              <a:ext uri="{FF2B5EF4-FFF2-40B4-BE49-F238E27FC236}">
                <a16:creationId xmlns:a16="http://schemas.microsoft.com/office/drawing/2014/main" id="{21949C69-3B44-BC68-CD67-B2D2EFE3086E}"/>
              </a:ext>
            </a:extLst>
          </p:cNvPr>
          <p:cNvSpPr>
            <a:spLocks noChangeShapeType="1"/>
          </p:cNvSpPr>
          <p:nvPr/>
        </p:nvSpPr>
        <p:spPr bwMode="auto">
          <a:xfrm>
            <a:off x="8832304" y="3320896"/>
            <a:ext cx="720000" cy="0"/>
          </a:xfrm>
          <a:prstGeom prst="line">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wrap="none" anchor="ctr"/>
          <a:lstStyle/>
          <a:p>
            <a:endParaRPr lang="zh-CN" altLang="en-US"/>
          </a:p>
        </p:txBody>
      </p:sp>
      <p:sp>
        <p:nvSpPr>
          <p:cNvPr id="17" name="左中括号 16">
            <a:extLst>
              <a:ext uri="{FF2B5EF4-FFF2-40B4-BE49-F238E27FC236}">
                <a16:creationId xmlns:a16="http://schemas.microsoft.com/office/drawing/2014/main" id="{62F278BA-2433-AF91-28B5-0D282FAFCB26}"/>
              </a:ext>
            </a:extLst>
          </p:cNvPr>
          <p:cNvSpPr/>
          <p:nvPr/>
        </p:nvSpPr>
        <p:spPr>
          <a:xfrm>
            <a:off x="9120384" y="2924944"/>
            <a:ext cx="432000" cy="828000"/>
          </a:xfrm>
          <a:prstGeom prst="leftBracket">
            <a:avLst>
              <a:gd name="adj" fmla="val 0"/>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8" name="Text Box 21">
            <a:extLst>
              <a:ext uri="{FF2B5EF4-FFF2-40B4-BE49-F238E27FC236}">
                <a16:creationId xmlns:a16="http://schemas.microsoft.com/office/drawing/2014/main" id="{24729214-1689-B703-03B0-82BEEDF9DCE7}"/>
              </a:ext>
            </a:extLst>
          </p:cNvPr>
          <p:cNvSpPr txBox="1">
            <a:spLocks noChangeArrowheads="1"/>
          </p:cNvSpPr>
          <p:nvPr/>
        </p:nvSpPr>
        <p:spPr bwMode="auto">
          <a:xfrm>
            <a:off x="9552384" y="3068960"/>
            <a:ext cx="14157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zh-CN" altLang="en-US" sz="24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谷氨酰胺</a:t>
            </a:r>
          </a:p>
        </p:txBody>
      </p:sp>
      <p:sp>
        <p:nvSpPr>
          <p:cNvPr id="19" name="Text Box 21">
            <a:extLst>
              <a:ext uri="{FF2B5EF4-FFF2-40B4-BE49-F238E27FC236}">
                <a16:creationId xmlns:a16="http://schemas.microsoft.com/office/drawing/2014/main" id="{B2E4BEEC-6A4C-A8EA-E3FB-49882888DD50}"/>
              </a:ext>
            </a:extLst>
          </p:cNvPr>
          <p:cNvSpPr txBox="1">
            <a:spLocks noChangeArrowheads="1"/>
          </p:cNvSpPr>
          <p:nvPr/>
        </p:nvSpPr>
        <p:spPr bwMode="auto">
          <a:xfrm>
            <a:off x="9552384" y="3501008"/>
            <a:ext cx="172354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zh-CN" altLang="en-US" sz="24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其它含氮物</a:t>
            </a:r>
          </a:p>
        </p:txBody>
      </p:sp>
    </p:spTree>
    <p:extLst>
      <p:ext uri="{BB962C8B-B14F-4D97-AF65-F5344CB8AC3E}">
        <p14:creationId xmlns:p14="http://schemas.microsoft.com/office/powerpoint/2010/main" val="2925552329"/>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0" grpId="0"/>
      <p:bldP spid="12" grpId="0"/>
      <p:bldP spid="20" grpId="0"/>
      <p:bldP spid="21" grpId="0"/>
      <p:bldP spid="22" grpId="0"/>
      <p:bldP spid="23" grpId="0"/>
      <p:bldP spid="24" grpId="0"/>
      <p:bldP spid="25" grpId="0"/>
      <p:bldP spid="27" grpId="0" animBg="1"/>
      <p:bldP spid="29" grpId="0"/>
      <p:bldP spid="30" grpId="0"/>
      <p:bldP spid="31" grpId="0"/>
      <p:bldP spid="32" grpId="0"/>
      <p:bldP spid="33" grpId="0"/>
      <p:bldP spid="34" grpId="0"/>
      <p:bldP spid="58" grpId="0" animBg="1"/>
      <p:bldP spid="16" grpId="0" animBg="1"/>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24" name="Rectangle 32"/>
          <p:cNvSpPr>
            <a:spLocks noGrp="1" noChangeArrowheads="1"/>
          </p:cNvSpPr>
          <p:nvPr>
            <p:ph type="title" idx="4294967295"/>
          </p:nvPr>
        </p:nvSpPr>
        <p:spPr>
          <a:xfrm>
            <a:off x="1080120" y="548680"/>
            <a:ext cx="4223792" cy="5760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Aft>
                <a:spcPct val="0"/>
              </a:spcAft>
            </a:pPr>
            <a:r>
              <a:rPr kumimoji="1" lang="zh-CN" altLang="en-US" sz="2800" dirty="0">
                <a:solidFill>
                  <a:schemeClr val="tx1"/>
                </a:solidFill>
                <a:effectLst>
                  <a:outerShdw blurRad="38100" dist="38100" dir="2700000" algn="tl">
                    <a:srgbClr val="C0C0C0"/>
                  </a:outerShdw>
                </a:effectLst>
                <a:latin typeface="Times New Roman" pitchFamily="18" charset="0"/>
                <a:ea typeface="方正姚体" panose="02010601030101010101" pitchFamily="2" charset="-122"/>
                <a:cs typeface="+mn-cs"/>
              </a:rPr>
              <a:t>二、氨基酸的脱氨基作用</a:t>
            </a:r>
          </a:p>
        </p:txBody>
      </p:sp>
      <p:sp>
        <p:nvSpPr>
          <p:cNvPr id="59434" name="Text Box 42"/>
          <p:cNvSpPr txBox="1">
            <a:spLocks noChangeArrowheads="1"/>
          </p:cNvSpPr>
          <p:nvPr/>
        </p:nvSpPr>
        <p:spPr bwMode="auto">
          <a:xfrm>
            <a:off x="1487488" y="1268759"/>
            <a:ext cx="9721080" cy="1581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defRPr kumimoji="1" sz="2400">
                <a:solidFill>
                  <a:schemeClr val="tx1"/>
                </a:solidFill>
                <a:latin typeface="Times New Roman" pitchFamily="18" charset="0"/>
                <a:ea typeface="宋体" pitchFamily="2" charset="-122"/>
              </a:defRPr>
            </a:lvl1pPr>
            <a:lvl2pPr marL="342900" indent="-342900">
              <a:defRPr kumimoji="1" sz="2400">
                <a:solidFill>
                  <a:schemeClr val="tx1"/>
                </a:solidFill>
                <a:latin typeface="Times New Roman" pitchFamily="18" charset="0"/>
                <a:ea typeface="宋体" pitchFamily="2" charset="-122"/>
              </a:defRPr>
            </a:lvl2pPr>
            <a:lvl3pPr marL="342900" indent="-342900">
              <a:defRPr kumimoji="1" sz="2400">
                <a:solidFill>
                  <a:schemeClr val="tx1"/>
                </a:solidFill>
                <a:latin typeface="Times New Roman" pitchFamily="18" charset="0"/>
                <a:ea typeface="宋体" pitchFamily="2" charset="-122"/>
              </a:defRPr>
            </a:lvl3pPr>
            <a:lvl4pPr marL="342900" indent="-342900">
              <a:defRPr kumimoji="1" sz="2400">
                <a:solidFill>
                  <a:schemeClr val="tx1"/>
                </a:solidFill>
                <a:latin typeface="Times New Roman" pitchFamily="18" charset="0"/>
                <a:ea typeface="宋体" pitchFamily="2" charset="-122"/>
              </a:defRPr>
            </a:lvl4pPr>
            <a:lvl5pPr marL="342900" indent="-342900">
              <a:defRPr kumimoji="1" sz="2400">
                <a:solidFill>
                  <a:schemeClr val="tx1"/>
                </a:solidFill>
                <a:latin typeface="Times New Roman" pitchFamily="18" charset="0"/>
                <a:ea typeface="宋体" pitchFamily="2" charset="-122"/>
              </a:defRPr>
            </a:lvl5pPr>
            <a:lvl6pPr marL="800100" indent="-342900" fontAlgn="base">
              <a:spcBef>
                <a:spcPct val="0"/>
              </a:spcBef>
              <a:spcAft>
                <a:spcPct val="0"/>
              </a:spcAft>
              <a:defRPr kumimoji="1" sz="2400">
                <a:solidFill>
                  <a:schemeClr val="tx1"/>
                </a:solidFill>
                <a:latin typeface="Times New Roman" pitchFamily="18" charset="0"/>
                <a:ea typeface="宋体" pitchFamily="2" charset="-122"/>
              </a:defRPr>
            </a:lvl6pPr>
            <a:lvl7pPr marL="1257300" indent="-342900" fontAlgn="base">
              <a:spcBef>
                <a:spcPct val="0"/>
              </a:spcBef>
              <a:spcAft>
                <a:spcPct val="0"/>
              </a:spcAft>
              <a:defRPr kumimoji="1" sz="2400">
                <a:solidFill>
                  <a:schemeClr val="tx1"/>
                </a:solidFill>
                <a:latin typeface="Times New Roman" pitchFamily="18" charset="0"/>
                <a:ea typeface="宋体" pitchFamily="2" charset="-122"/>
              </a:defRPr>
            </a:lvl7pPr>
            <a:lvl8pPr marL="1714500" indent="-342900" fontAlgn="base">
              <a:spcBef>
                <a:spcPct val="0"/>
              </a:spcBef>
              <a:spcAft>
                <a:spcPct val="0"/>
              </a:spcAft>
              <a:defRPr kumimoji="1" sz="2400">
                <a:solidFill>
                  <a:schemeClr val="tx1"/>
                </a:solidFill>
                <a:latin typeface="Times New Roman" pitchFamily="18" charset="0"/>
                <a:ea typeface="宋体" pitchFamily="2" charset="-122"/>
              </a:defRPr>
            </a:lvl8pPr>
            <a:lvl9pPr marL="2171700" indent="-342900" fontAlgn="base">
              <a:spcBef>
                <a:spcPct val="0"/>
              </a:spcBef>
              <a:spcAft>
                <a:spcPct val="0"/>
              </a:spcAft>
              <a:defRPr kumimoji="1" sz="2400">
                <a:solidFill>
                  <a:schemeClr val="tx1"/>
                </a:solidFill>
                <a:latin typeface="Times New Roman" pitchFamily="18" charset="0"/>
                <a:ea typeface="宋体" pitchFamily="2" charset="-122"/>
              </a:defRPr>
            </a:lvl9pPr>
          </a:lstStyle>
          <a:p>
            <a:pPr marL="360000" indent="-360000">
              <a:lnSpc>
                <a:spcPts val="4000"/>
              </a:lnSpc>
              <a:spcBef>
                <a:spcPts val="600"/>
              </a:spcBef>
              <a:buClr>
                <a:srgbClr val="C00000"/>
              </a:buClr>
              <a:buSzPct val="80000"/>
              <a:buFont typeface="Wingdings" panose="05000000000000000000" pitchFamily="2" charset="2"/>
              <a:buChar char="n"/>
            </a:pPr>
            <a:r>
              <a:rPr kumimoji="0" lang="zh-CN" altLang="en-US" sz="2800" dirty="0">
                <a:effectLst>
                  <a:outerShdw blurRad="38100" dist="38100" dir="2700000" algn="tl">
                    <a:srgbClr val="C0C0C0"/>
                  </a:outerShdw>
                </a:effectLst>
                <a:ea typeface="方正姚体" panose="02010601030101010101" pitchFamily="2" charset="-122"/>
              </a:rPr>
              <a:t>脱氨基作用</a:t>
            </a:r>
            <a:r>
              <a:rPr kumimoji="0" lang="en-US" altLang="zh-CN" sz="2000" dirty="0">
                <a:effectLst>
                  <a:outerShdw blurRad="38100" dist="38100" dir="2700000" algn="tl">
                    <a:srgbClr val="C0C0C0"/>
                  </a:outerShdw>
                </a:effectLst>
                <a:ea typeface="方正姚体" panose="02010601030101010101" pitchFamily="2" charset="-122"/>
              </a:rPr>
              <a:t>(Deamination)</a:t>
            </a:r>
            <a:r>
              <a:rPr kumimoji="0" lang="en-US" altLang="zh-CN" sz="2000" dirty="0">
                <a:ea typeface="方正姚体" panose="02010601030101010101" pitchFamily="2" charset="-122"/>
              </a:rPr>
              <a:t> </a:t>
            </a:r>
            <a:r>
              <a:rPr kumimoji="0" lang="zh-CN" altLang="en-US" sz="2800" dirty="0">
                <a:effectLst>
                  <a:outerShdw blurRad="38100" dist="38100" dir="2700000" algn="tl">
                    <a:srgbClr val="C0C0C0"/>
                  </a:outerShdw>
                </a:effectLst>
                <a:ea typeface="方正姚体" panose="02010601030101010101" pitchFamily="2" charset="-122"/>
              </a:rPr>
              <a:t>：在酶的催化下，氨基酸脱去氨基生成</a:t>
            </a:r>
            <a:r>
              <a:rPr kumimoji="0" lang="el-GR" altLang="zh-CN" sz="2800" dirty="0">
                <a:effectLst>
                  <a:outerShdw blurRad="38100" dist="38100" dir="2700000" algn="tl">
                    <a:srgbClr val="C0C0C0"/>
                  </a:outerShdw>
                </a:effectLst>
                <a:ea typeface="方正姚体" panose="02010601030101010101" pitchFamily="2" charset="-122"/>
              </a:rPr>
              <a:t>α</a:t>
            </a:r>
            <a:r>
              <a:rPr kumimoji="0" lang="en-US" altLang="zh-CN" sz="2800" dirty="0">
                <a:effectLst>
                  <a:outerShdw blurRad="38100" dist="38100" dir="2700000" algn="tl">
                    <a:srgbClr val="C0C0C0"/>
                  </a:outerShdw>
                </a:effectLst>
                <a:ea typeface="方正姚体" panose="02010601030101010101" pitchFamily="2" charset="-122"/>
              </a:rPr>
              <a:t>-</a:t>
            </a:r>
            <a:r>
              <a:rPr kumimoji="0" lang="zh-CN" altLang="en-US" sz="2800" dirty="0">
                <a:effectLst>
                  <a:outerShdw blurRad="38100" dist="38100" dir="2700000" algn="tl">
                    <a:srgbClr val="C0C0C0"/>
                  </a:outerShdw>
                </a:effectLst>
                <a:ea typeface="方正姚体" panose="02010601030101010101" pitchFamily="2" charset="-122"/>
              </a:rPr>
              <a:t>酮酸的过程。是体内氨基酸分解代谢的主要途径。包括氧化脱氨基、转氨基、联合脱氨基和嘌呤核苷酸循环。</a:t>
            </a:r>
          </a:p>
        </p:txBody>
      </p:sp>
      <p:sp>
        <p:nvSpPr>
          <p:cNvPr id="59443" name="Rectangle 51"/>
          <p:cNvSpPr>
            <a:spLocks noChangeArrowheads="1"/>
          </p:cNvSpPr>
          <p:nvPr/>
        </p:nvSpPr>
        <p:spPr bwMode="auto">
          <a:xfrm>
            <a:off x="6921599" y="4035474"/>
            <a:ext cx="974601"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kumimoji="1" lang="en-US" altLang="zh-CN" sz="20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sym typeface="Symbol" pitchFamily="18" charset="2"/>
              </a:rPr>
              <a:t></a:t>
            </a:r>
            <a:r>
              <a:rPr kumimoji="1" lang="en-US" altLang="zh-CN" sz="20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a:t>
            </a:r>
            <a:r>
              <a:rPr kumimoji="1" lang="zh-CN" altLang="en-US" sz="20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酮酸</a:t>
            </a:r>
          </a:p>
        </p:txBody>
      </p:sp>
      <p:sp>
        <p:nvSpPr>
          <p:cNvPr id="59444" name="Rectangle 52"/>
          <p:cNvSpPr>
            <a:spLocks noChangeArrowheads="1"/>
          </p:cNvSpPr>
          <p:nvPr/>
        </p:nvSpPr>
        <p:spPr bwMode="auto">
          <a:xfrm>
            <a:off x="5362129" y="3052812"/>
            <a:ext cx="87788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kumimoji="1" lang="zh-CN" altLang="en-US" sz="2000" dirty="0">
                <a:effectLst>
                  <a:outerShdw blurRad="38100" dist="38100" dir="2700000" algn="tl">
                    <a:srgbClr val="C0C0C0"/>
                  </a:outerShdw>
                </a:effectLst>
                <a:latin typeface="Times New Roman" pitchFamily="18" charset="0"/>
                <a:ea typeface="方正姚体" panose="02010601030101010101" pitchFamily="2" charset="-122"/>
              </a:rPr>
              <a:t>酶</a:t>
            </a:r>
            <a:endParaRPr kumimoji="1" lang="en-US" altLang="zh-CN" sz="2000" dirty="0">
              <a:effectLst>
                <a:outerShdw blurRad="38100" dist="38100" dir="2700000" algn="tl">
                  <a:srgbClr val="C0C0C0"/>
                </a:outerShdw>
              </a:effectLst>
              <a:latin typeface="Times New Roman" pitchFamily="18" charset="0"/>
              <a:ea typeface="方正姚体" panose="02010601030101010101" pitchFamily="2" charset="-122"/>
            </a:endParaRPr>
          </a:p>
        </p:txBody>
      </p:sp>
      <p:sp>
        <p:nvSpPr>
          <p:cNvPr id="59445" name="Rectangle 53"/>
          <p:cNvSpPr>
            <a:spLocks noChangeArrowheads="1"/>
          </p:cNvSpPr>
          <p:nvPr/>
        </p:nvSpPr>
        <p:spPr bwMode="auto">
          <a:xfrm>
            <a:off x="8381255" y="3340149"/>
            <a:ext cx="10271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ltLang="zh-CN" sz="2400" b="1" dirty="0">
                <a:solidFill>
                  <a:srgbClr val="000000"/>
                </a:solidFill>
                <a:effectLst>
                  <a:outerShdw blurRad="38100" dist="38100" dir="2700000" algn="tl">
                    <a:srgbClr val="C0C0C0"/>
                  </a:outerShdw>
                </a:effectLst>
                <a:latin typeface="Times New Roman" panose="02020603050405020304" pitchFamily="18" charset="0"/>
                <a:ea typeface="方正姚体" panose="02010601030101010101" pitchFamily="2" charset="-122"/>
                <a:cs typeface="Arial" panose="020B0604020202020204" pitchFamily="34" charset="0"/>
              </a:rPr>
              <a:t>+ </a:t>
            </a:r>
            <a:r>
              <a:rPr kumimoji="1" lang="en-US" altLang="zh-CN" sz="2400" b="1" dirty="0">
                <a:solidFill>
                  <a:srgbClr val="FF0000"/>
                </a:solidFill>
                <a:effectLst>
                  <a:outerShdw blurRad="38100" dist="38100" dir="2700000" algn="tl">
                    <a:srgbClr val="C0C0C0"/>
                  </a:outerShdw>
                </a:effectLst>
                <a:latin typeface="Times New Roman" panose="02020603050405020304" pitchFamily="18" charset="0"/>
                <a:ea typeface="方正姚体" panose="02010601030101010101" pitchFamily="2" charset="-122"/>
                <a:cs typeface="Arial" panose="020B0604020202020204" pitchFamily="34" charset="0"/>
              </a:rPr>
              <a:t>NH</a:t>
            </a:r>
            <a:r>
              <a:rPr kumimoji="1" lang="en-US" altLang="zh-CN" sz="2400" b="1" baseline="-14000" dirty="0">
                <a:solidFill>
                  <a:srgbClr val="FF0000"/>
                </a:solidFill>
                <a:effectLst>
                  <a:outerShdw blurRad="38100" dist="38100" dir="2700000" algn="tl">
                    <a:srgbClr val="C0C0C0"/>
                  </a:outerShdw>
                </a:effectLst>
                <a:latin typeface="Times New Roman" panose="02020603050405020304" pitchFamily="18" charset="0"/>
                <a:ea typeface="方正姚体" panose="02010601030101010101" pitchFamily="2" charset="-122"/>
                <a:cs typeface="Arial" panose="020B0604020202020204" pitchFamily="34" charset="0"/>
              </a:rPr>
              <a:t>3</a:t>
            </a:r>
          </a:p>
        </p:txBody>
      </p:sp>
      <p:sp>
        <p:nvSpPr>
          <p:cNvPr id="59447" name="Rectangle 55"/>
          <p:cNvSpPr>
            <a:spLocks noChangeArrowheads="1"/>
          </p:cNvSpPr>
          <p:nvPr/>
        </p:nvSpPr>
        <p:spPr bwMode="auto">
          <a:xfrm>
            <a:off x="3177575" y="4040237"/>
            <a:ext cx="101495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kumimoji="1" lang="zh-CN" altLang="en-US" sz="20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氨基酸</a:t>
            </a:r>
          </a:p>
        </p:txBody>
      </p:sp>
      <p:sp>
        <p:nvSpPr>
          <p:cNvPr id="25" name="Text Box 17"/>
          <p:cNvSpPr txBox="1">
            <a:spLocks noChangeArrowheads="1"/>
          </p:cNvSpPr>
          <p:nvPr/>
        </p:nvSpPr>
        <p:spPr bwMode="auto">
          <a:xfrm>
            <a:off x="2824381" y="3068959"/>
            <a:ext cx="2119491" cy="977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rtl="0" fontAlgn="t">
              <a:spcBef>
                <a:spcPct val="50000"/>
              </a:spcBef>
              <a:spcAft>
                <a:spcPct val="0"/>
              </a:spcAft>
              <a:defRPr kumimoji="1" sz="2200" b="1" kern="1200">
                <a:solidFill>
                  <a:schemeClr val="tx1"/>
                </a:solidFill>
                <a:latin typeface="Times New Roman" pitchFamily="18" charset="0"/>
                <a:ea typeface="宋体" charset="-122"/>
                <a:cs typeface="+mn-cs"/>
              </a:defRPr>
            </a:lvl1pPr>
            <a:lvl2pPr marL="457200" algn="ctr" rtl="0" fontAlgn="t">
              <a:spcBef>
                <a:spcPct val="50000"/>
              </a:spcBef>
              <a:spcAft>
                <a:spcPct val="0"/>
              </a:spcAft>
              <a:defRPr kumimoji="1" sz="2200" b="1" kern="1200">
                <a:solidFill>
                  <a:schemeClr val="tx1"/>
                </a:solidFill>
                <a:latin typeface="Times New Roman" pitchFamily="18" charset="0"/>
                <a:ea typeface="宋体" charset="-122"/>
                <a:cs typeface="+mn-cs"/>
              </a:defRPr>
            </a:lvl2pPr>
            <a:lvl3pPr marL="914400" algn="ctr" rtl="0" fontAlgn="t">
              <a:spcBef>
                <a:spcPct val="50000"/>
              </a:spcBef>
              <a:spcAft>
                <a:spcPct val="0"/>
              </a:spcAft>
              <a:defRPr kumimoji="1" sz="2200" b="1" kern="1200">
                <a:solidFill>
                  <a:schemeClr val="tx1"/>
                </a:solidFill>
                <a:latin typeface="Times New Roman" pitchFamily="18" charset="0"/>
                <a:ea typeface="宋体" charset="-122"/>
                <a:cs typeface="+mn-cs"/>
              </a:defRPr>
            </a:lvl3pPr>
            <a:lvl4pPr marL="1371600" algn="ctr" rtl="0" fontAlgn="t">
              <a:spcBef>
                <a:spcPct val="50000"/>
              </a:spcBef>
              <a:spcAft>
                <a:spcPct val="0"/>
              </a:spcAft>
              <a:defRPr kumimoji="1" sz="2200" b="1" kern="1200">
                <a:solidFill>
                  <a:schemeClr val="tx1"/>
                </a:solidFill>
                <a:latin typeface="Times New Roman" pitchFamily="18" charset="0"/>
                <a:ea typeface="宋体" charset="-122"/>
                <a:cs typeface="+mn-cs"/>
              </a:defRPr>
            </a:lvl4pPr>
            <a:lvl5pPr marL="1828800" algn="ctr" rtl="0" fontAlgn="t">
              <a:spcBef>
                <a:spcPct val="50000"/>
              </a:spcBef>
              <a:spcAft>
                <a:spcPct val="0"/>
              </a:spcAft>
              <a:defRPr kumimoji="1" sz="2200" b="1" kern="1200">
                <a:solidFill>
                  <a:schemeClr val="tx1"/>
                </a:solidFill>
                <a:latin typeface="Times New Roman" pitchFamily="18" charset="0"/>
                <a:ea typeface="宋体" charset="-122"/>
                <a:cs typeface="+mn-cs"/>
              </a:defRPr>
            </a:lvl5pPr>
            <a:lvl6pPr marL="2286000" algn="l" defTabSz="914400" rtl="0" eaLnBrk="1" latinLnBrk="0" hangingPunct="1">
              <a:defRPr kumimoji="1" sz="2200" b="1" kern="1200">
                <a:solidFill>
                  <a:schemeClr val="tx1"/>
                </a:solidFill>
                <a:latin typeface="Times New Roman" pitchFamily="18" charset="0"/>
                <a:ea typeface="宋体" charset="-122"/>
                <a:cs typeface="+mn-cs"/>
              </a:defRPr>
            </a:lvl6pPr>
            <a:lvl7pPr marL="2743200" algn="l" defTabSz="914400" rtl="0" eaLnBrk="1" latinLnBrk="0" hangingPunct="1">
              <a:defRPr kumimoji="1" sz="2200" b="1" kern="1200">
                <a:solidFill>
                  <a:schemeClr val="tx1"/>
                </a:solidFill>
                <a:latin typeface="Times New Roman" pitchFamily="18" charset="0"/>
                <a:ea typeface="宋体" charset="-122"/>
                <a:cs typeface="+mn-cs"/>
              </a:defRPr>
            </a:lvl7pPr>
            <a:lvl8pPr marL="3200400" algn="l" defTabSz="914400" rtl="0" eaLnBrk="1" latinLnBrk="0" hangingPunct="1">
              <a:defRPr kumimoji="1" sz="2200" b="1" kern="1200">
                <a:solidFill>
                  <a:schemeClr val="tx1"/>
                </a:solidFill>
                <a:latin typeface="Times New Roman" pitchFamily="18" charset="0"/>
                <a:ea typeface="宋体" charset="-122"/>
                <a:cs typeface="+mn-cs"/>
              </a:defRPr>
            </a:lvl8pPr>
            <a:lvl9pPr marL="3657600" algn="l" defTabSz="914400" rtl="0" eaLnBrk="1" latinLnBrk="0" hangingPunct="1">
              <a:defRPr kumimoji="1" sz="2200" b="1" kern="1200">
                <a:solidFill>
                  <a:schemeClr val="tx1"/>
                </a:solidFill>
                <a:latin typeface="Times New Roman" pitchFamily="18" charset="0"/>
                <a:ea typeface="宋体" charset="-122"/>
                <a:cs typeface="+mn-cs"/>
              </a:defRPr>
            </a:lvl9pPr>
          </a:lstStyle>
          <a:p>
            <a:pPr algn="l" fontAlgn="base">
              <a:lnSpc>
                <a:spcPts val="2300"/>
              </a:lnSpc>
              <a:spcBef>
                <a:spcPct val="0"/>
              </a:spcBef>
            </a:pPr>
            <a:r>
              <a:rPr lang="en-US" altLang="zh-CN" sz="2400" dirty="0">
                <a:solidFill>
                  <a:srgbClr val="000000"/>
                </a:solidFill>
                <a:ea typeface="方正姚体" panose="02010601030101010101" pitchFamily="2" charset="-122"/>
              </a:rPr>
              <a:t>R‒CH‒COOH</a:t>
            </a:r>
          </a:p>
          <a:p>
            <a:pPr algn="l" fontAlgn="base">
              <a:lnSpc>
                <a:spcPts val="2300"/>
              </a:lnSpc>
              <a:spcBef>
                <a:spcPct val="0"/>
              </a:spcBef>
            </a:pPr>
            <a:r>
              <a:rPr lang="zh-CN" altLang="en-US" sz="2400" dirty="0">
                <a:solidFill>
                  <a:srgbClr val="000000"/>
                </a:solidFill>
                <a:ea typeface="方正姚体" panose="02010601030101010101" pitchFamily="2" charset="-122"/>
              </a:rPr>
              <a:t>    ｜</a:t>
            </a:r>
            <a:r>
              <a:rPr kumimoji="0" lang="en-US" altLang="zh-CN" sz="2400" dirty="0">
                <a:solidFill>
                  <a:srgbClr val="000000"/>
                </a:solidFill>
                <a:ea typeface="方正姚体" panose="02010601030101010101" pitchFamily="2" charset="-122"/>
              </a:rPr>
              <a:t>       </a:t>
            </a:r>
          </a:p>
          <a:p>
            <a:pPr algn="l" fontAlgn="base">
              <a:lnSpc>
                <a:spcPts val="2300"/>
              </a:lnSpc>
              <a:spcBef>
                <a:spcPct val="0"/>
              </a:spcBef>
            </a:pPr>
            <a:r>
              <a:rPr kumimoji="0" lang="en-US" altLang="zh-CN" sz="2400" dirty="0">
                <a:solidFill>
                  <a:srgbClr val="000000"/>
                </a:solidFill>
                <a:ea typeface="方正姚体" panose="02010601030101010101" pitchFamily="2" charset="-122"/>
              </a:rPr>
              <a:t>     </a:t>
            </a:r>
            <a:r>
              <a:rPr kumimoji="0" lang="en-US" altLang="zh-CN" sz="2400" dirty="0">
                <a:solidFill>
                  <a:srgbClr val="FF0000"/>
                </a:solidFill>
                <a:ea typeface="方正姚体" panose="02010601030101010101" pitchFamily="2" charset="-122"/>
              </a:rPr>
              <a:t>NH</a:t>
            </a:r>
            <a:r>
              <a:rPr kumimoji="0" lang="en-US" altLang="zh-CN" sz="2400" baseline="-25000" dirty="0">
                <a:solidFill>
                  <a:srgbClr val="FF0000"/>
                </a:solidFill>
                <a:ea typeface="方正姚体" panose="02010601030101010101" pitchFamily="2" charset="-122"/>
              </a:rPr>
              <a:t>2</a:t>
            </a:r>
            <a:endParaRPr kumimoji="0" lang="en-US" altLang="zh-CN" sz="2400" dirty="0">
              <a:solidFill>
                <a:srgbClr val="FF0000"/>
              </a:solidFill>
              <a:ea typeface="方正姚体" panose="02010601030101010101" pitchFamily="2" charset="-122"/>
            </a:endParaRPr>
          </a:p>
        </p:txBody>
      </p:sp>
      <p:sp>
        <p:nvSpPr>
          <p:cNvPr id="28" name="Text Box 17"/>
          <p:cNvSpPr txBox="1">
            <a:spLocks noChangeArrowheads="1"/>
          </p:cNvSpPr>
          <p:nvPr/>
        </p:nvSpPr>
        <p:spPr bwMode="auto">
          <a:xfrm>
            <a:off x="6717677" y="3068960"/>
            <a:ext cx="1896673" cy="977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rtl="0" fontAlgn="t">
              <a:spcBef>
                <a:spcPct val="50000"/>
              </a:spcBef>
              <a:spcAft>
                <a:spcPct val="0"/>
              </a:spcAft>
              <a:defRPr kumimoji="1" sz="2200" b="1" kern="1200">
                <a:solidFill>
                  <a:schemeClr val="tx1"/>
                </a:solidFill>
                <a:latin typeface="Times New Roman" pitchFamily="18" charset="0"/>
                <a:ea typeface="宋体" charset="-122"/>
                <a:cs typeface="+mn-cs"/>
              </a:defRPr>
            </a:lvl1pPr>
            <a:lvl2pPr marL="457200" algn="ctr" rtl="0" fontAlgn="t">
              <a:spcBef>
                <a:spcPct val="50000"/>
              </a:spcBef>
              <a:spcAft>
                <a:spcPct val="0"/>
              </a:spcAft>
              <a:defRPr kumimoji="1" sz="2200" b="1" kern="1200">
                <a:solidFill>
                  <a:schemeClr val="tx1"/>
                </a:solidFill>
                <a:latin typeface="Times New Roman" pitchFamily="18" charset="0"/>
                <a:ea typeface="宋体" charset="-122"/>
                <a:cs typeface="+mn-cs"/>
              </a:defRPr>
            </a:lvl2pPr>
            <a:lvl3pPr marL="914400" algn="ctr" rtl="0" fontAlgn="t">
              <a:spcBef>
                <a:spcPct val="50000"/>
              </a:spcBef>
              <a:spcAft>
                <a:spcPct val="0"/>
              </a:spcAft>
              <a:defRPr kumimoji="1" sz="2200" b="1" kern="1200">
                <a:solidFill>
                  <a:schemeClr val="tx1"/>
                </a:solidFill>
                <a:latin typeface="Times New Roman" pitchFamily="18" charset="0"/>
                <a:ea typeface="宋体" charset="-122"/>
                <a:cs typeface="+mn-cs"/>
              </a:defRPr>
            </a:lvl3pPr>
            <a:lvl4pPr marL="1371600" algn="ctr" rtl="0" fontAlgn="t">
              <a:spcBef>
                <a:spcPct val="50000"/>
              </a:spcBef>
              <a:spcAft>
                <a:spcPct val="0"/>
              </a:spcAft>
              <a:defRPr kumimoji="1" sz="2200" b="1" kern="1200">
                <a:solidFill>
                  <a:schemeClr val="tx1"/>
                </a:solidFill>
                <a:latin typeface="Times New Roman" pitchFamily="18" charset="0"/>
                <a:ea typeface="宋体" charset="-122"/>
                <a:cs typeface="+mn-cs"/>
              </a:defRPr>
            </a:lvl4pPr>
            <a:lvl5pPr marL="1828800" algn="ctr" rtl="0" fontAlgn="t">
              <a:spcBef>
                <a:spcPct val="50000"/>
              </a:spcBef>
              <a:spcAft>
                <a:spcPct val="0"/>
              </a:spcAft>
              <a:defRPr kumimoji="1" sz="2200" b="1" kern="1200">
                <a:solidFill>
                  <a:schemeClr val="tx1"/>
                </a:solidFill>
                <a:latin typeface="Times New Roman" pitchFamily="18" charset="0"/>
                <a:ea typeface="宋体" charset="-122"/>
                <a:cs typeface="+mn-cs"/>
              </a:defRPr>
            </a:lvl5pPr>
            <a:lvl6pPr marL="2286000" algn="l" defTabSz="914400" rtl="0" eaLnBrk="1" latinLnBrk="0" hangingPunct="1">
              <a:defRPr kumimoji="1" sz="2200" b="1" kern="1200">
                <a:solidFill>
                  <a:schemeClr val="tx1"/>
                </a:solidFill>
                <a:latin typeface="Times New Roman" pitchFamily="18" charset="0"/>
                <a:ea typeface="宋体" charset="-122"/>
                <a:cs typeface="+mn-cs"/>
              </a:defRPr>
            </a:lvl6pPr>
            <a:lvl7pPr marL="2743200" algn="l" defTabSz="914400" rtl="0" eaLnBrk="1" latinLnBrk="0" hangingPunct="1">
              <a:defRPr kumimoji="1" sz="2200" b="1" kern="1200">
                <a:solidFill>
                  <a:schemeClr val="tx1"/>
                </a:solidFill>
                <a:latin typeface="Times New Roman" pitchFamily="18" charset="0"/>
                <a:ea typeface="宋体" charset="-122"/>
                <a:cs typeface="+mn-cs"/>
              </a:defRPr>
            </a:lvl7pPr>
            <a:lvl8pPr marL="3200400" algn="l" defTabSz="914400" rtl="0" eaLnBrk="1" latinLnBrk="0" hangingPunct="1">
              <a:defRPr kumimoji="1" sz="2200" b="1" kern="1200">
                <a:solidFill>
                  <a:schemeClr val="tx1"/>
                </a:solidFill>
                <a:latin typeface="Times New Roman" pitchFamily="18" charset="0"/>
                <a:ea typeface="宋体" charset="-122"/>
                <a:cs typeface="+mn-cs"/>
              </a:defRPr>
            </a:lvl8pPr>
            <a:lvl9pPr marL="3657600" algn="l" defTabSz="914400" rtl="0" eaLnBrk="1" latinLnBrk="0" hangingPunct="1">
              <a:defRPr kumimoji="1" sz="2200" b="1" kern="1200">
                <a:solidFill>
                  <a:schemeClr val="tx1"/>
                </a:solidFill>
                <a:latin typeface="Times New Roman" pitchFamily="18" charset="0"/>
                <a:ea typeface="宋体" charset="-122"/>
                <a:cs typeface="+mn-cs"/>
              </a:defRPr>
            </a:lvl9pPr>
          </a:lstStyle>
          <a:p>
            <a:pPr algn="l" fontAlgn="base">
              <a:lnSpc>
                <a:spcPts val="2300"/>
              </a:lnSpc>
              <a:spcBef>
                <a:spcPct val="0"/>
              </a:spcBef>
            </a:pPr>
            <a:r>
              <a:rPr lang="en-US" altLang="zh-CN" sz="2400" dirty="0">
                <a:solidFill>
                  <a:srgbClr val="000000"/>
                </a:solidFill>
                <a:ea typeface="方正姚体" panose="02010601030101010101" pitchFamily="2" charset="-122"/>
              </a:rPr>
              <a:t>R‒C‒COOH</a:t>
            </a:r>
          </a:p>
          <a:p>
            <a:pPr algn="l" fontAlgn="base">
              <a:lnSpc>
                <a:spcPts val="2300"/>
              </a:lnSpc>
              <a:spcBef>
                <a:spcPct val="0"/>
              </a:spcBef>
            </a:pPr>
            <a:r>
              <a:rPr lang="zh-CN" altLang="en-US" sz="2400" dirty="0">
                <a:solidFill>
                  <a:srgbClr val="000000"/>
                </a:solidFill>
                <a:ea typeface="方正姚体" panose="02010601030101010101" pitchFamily="2" charset="-122"/>
              </a:rPr>
              <a:t>      </a:t>
            </a:r>
            <a:r>
              <a:rPr lang="en-US" altLang="zh-CN" sz="2400" dirty="0">
                <a:solidFill>
                  <a:srgbClr val="000000"/>
                </a:solidFill>
                <a:ea typeface="方正姚体" panose="02010601030101010101" pitchFamily="2" charset="-122"/>
              </a:rPr>
              <a:t>‖</a:t>
            </a:r>
            <a:r>
              <a:rPr kumimoji="0" lang="en-US" altLang="zh-CN" sz="2400" dirty="0">
                <a:solidFill>
                  <a:srgbClr val="000000"/>
                </a:solidFill>
                <a:ea typeface="方正姚体" panose="02010601030101010101" pitchFamily="2" charset="-122"/>
              </a:rPr>
              <a:t>       </a:t>
            </a:r>
          </a:p>
          <a:p>
            <a:pPr algn="l" fontAlgn="base">
              <a:lnSpc>
                <a:spcPts val="2300"/>
              </a:lnSpc>
              <a:spcBef>
                <a:spcPct val="0"/>
              </a:spcBef>
            </a:pPr>
            <a:r>
              <a:rPr kumimoji="0" lang="en-US" altLang="zh-CN" sz="2400" dirty="0">
                <a:solidFill>
                  <a:srgbClr val="000000"/>
                </a:solidFill>
                <a:ea typeface="方正姚体" panose="02010601030101010101" pitchFamily="2" charset="-122"/>
              </a:rPr>
              <a:t>     O</a:t>
            </a:r>
          </a:p>
        </p:txBody>
      </p:sp>
      <p:cxnSp>
        <p:nvCxnSpPr>
          <p:cNvPr id="17" name="直接连接符 16"/>
          <p:cNvCxnSpPr/>
          <p:nvPr/>
        </p:nvCxnSpPr>
        <p:spPr>
          <a:xfrm>
            <a:off x="1077913" y="1125538"/>
            <a:ext cx="4140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6" name="任意多边形 35"/>
          <p:cNvSpPr/>
          <p:nvPr/>
        </p:nvSpPr>
        <p:spPr>
          <a:xfrm>
            <a:off x="5159896" y="3356991"/>
            <a:ext cx="1368000" cy="124749"/>
          </a:xfrm>
          <a:custGeom>
            <a:avLst/>
            <a:gdLst>
              <a:gd name="connsiteX0" fmla="*/ 1177221 w 1378968"/>
              <a:gd name="connsiteY0" fmla="*/ 0 h 124749"/>
              <a:gd name="connsiteX1" fmla="*/ 1378968 w 1378968"/>
              <a:gd name="connsiteY1" fmla="*/ 121223 h 124749"/>
              <a:gd name="connsiteX2" fmla="*/ 1378823 w 1378968"/>
              <a:gd name="connsiteY2" fmla="*/ 122434 h 124749"/>
              <a:gd name="connsiteX3" fmla="*/ 1332008 w 1378968"/>
              <a:gd name="connsiteY3" fmla="*/ 122227 h 124749"/>
              <a:gd name="connsiteX4" fmla="*/ 1332008 w 1378968"/>
              <a:gd name="connsiteY4" fmla="*/ 124749 h 124749"/>
              <a:gd name="connsiteX5" fmla="*/ 0 w 1378968"/>
              <a:gd name="connsiteY5" fmla="*/ 124749 h 124749"/>
              <a:gd name="connsiteX6" fmla="*/ 0 w 1378968"/>
              <a:gd name="connsiteY6" fmla="*/ 95949 h 124749"/>
              <a:gd name="connsiteX7" fmla="*/ 1229633 w 1378968"/>
              <a:gd name="connsiteY7" fmla="*/ 95949 h 124749"/>
              <a:gd name="connsiteX8" fmla="*/ 1175701 w 1378968"/>
              <a:gd name="connsiteY8" fmla="*/ 1221 h 12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8968" h="124749">
                <a:moveTo>
                  <a:pt x="1177221" y="0"/>
                </a:moveTo>
                <a:lnTo>
                  <a:pt x="1378968" y="121223"/>
                </a:lnTo>
                <a:lnTo>
                  <a:pt x="1378823" y="122434"/>
                </a:lnTo>
                <a:lnTo>
                  <a:pt x="1332008" y="122227"/>
                </a:lnTo>
                <a:lnTo>
                  <a:pt x="1332008" y="124749"/>
                </a:lnTo>
                <a:lnTo>
                  <a:pt x="0" y="124749"/>
                </a:lnTo>
                <a:lnTo>
                  <a:pt x="0" y="95949"/>
                </a:lnTo>
                <a:lnTo>
                  <a:pt x="1229633" y="95949"/>
                </a:lnTo>
                <a:lnTo>
                  <a:pt x="1175701" y="1221"/>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36"/>
          <p:cNvSpPr/>
          <p:nvPr/>
        </p:nvSpPr>
        <p:spPr>
          <a:xfrm flipH="1" flipV="1">
            <a:off x="5159896" y="3558569"/>
            <a:ext cx="1368000" cy="124749"/>
          </a:xfrm>
          <a:custGeom>
            <a:avLst/>
            <a:gdLst>
              <a:gd name="connsiteX0" fmla="*/ 1177221 w 1378968"/>
              <a:gd name="connsiteY0" fmla="*/ 0 h 124749"/>
              <a:gd name="connsiteX1" fmla="*/ 1378968 w 1378968"/>
              <a:gd name="connsiteY1" fmla="*/ 121223 h 124749"/>
              <a:gd name="connsiteX2" fmla="*/ 1378823 w 1378968"/>
              <a:gd name="connsiteY2" fmla="*/ 122434 h 124749"/>
              <a:gd name="connsiteX3" fmla="*/ 1332008 w 1378968"/>
              <a:gd name="connsiteY3" fmla="*/ 122227 h 124749"/>
              <a:gd name="connsiteX4" fmla="*/ 1332008 w 1378968"/>
              <a:gd name="connsiteY4" fmla="*/ 124749 h 124749"/>
              <a:gd name="connsiteX5" fmla="*/ 0 w 1378968"/>
              <a:gd name="connsiteY5" fmla="*/ 124749 h 124749"/>
              <a:gd name="connsiteX6" fmla="*/ 0 w 1378968"/>
              <a:gd name="connsiteY6" fmla="*/ 95949 h 124749"/>
              <a:gd name="connsiteX7" fmla="*/ 1229633 w 1378968"/>
              <a:gd name="connsiteY7" fmla="*/ 95949 h 124749"/>
              <a:gd name="connsiteX8" fmla="*/ 1175701 w 1378968"/>
              <a:gd name="connsiteY8" fmla="*/ 1221 h 12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8968" h="124749">
                <a:moveTo>
                  <a:pt x="1177221" y="0"/>
                </a:moveTo>
                <a:lnTo>
                  <a:pt x="1378968" y="121223"/>
                </a:lnTo>
                <a:lnTo>
                  <a:pt x="1378823" y="122434"/>
                </a:lnTo>
                <a:lnTo>
                  <a:pt x="1332008" y="122227"/>
                </a:lnTo>
                <a:lnTo>
                  <a:pt x="1332008" y="124749"/>
                </a:lnTo>
                <a:lnTo>
                  <a:pt x="0" y="124749"/>
                </a:lnTo>
                <a:lnTo>
                  <a:pt x="0" y="95949"/>
                </a:lnTo>
                <a:lnTo>
                  <a:pt x="1229633" y="95949"/>
                </a:lnTo>
                <a:lnTo>
                  <a:pt x="1175701" y="1221"/>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40082640"/>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9434"/>
                                        </p:tgtEl>
                                        <p:attrNameLst>
                                          <p:attrName>style.visibility</p:attrName>
                                        </p:attrNameLst>
                                      </p:cBhvr>
                                      <p:to>
                                        <p:strVal val="visible"/>
                                      </p:to>
                                    </p:set>
                                    <p:animEffect transition="in" filter="box(in)">
                                      <p:cBhvr>
                                        <p:cTn id="7" dur="500"/>
                                        <p:tgtEl>
                                          <p:spTgt spid="5943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59447"/>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9444"/>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59443"/>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594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34" grpId="0"/>
      <p:bldP spid="59443" grpId="0"/>
      <p:bldP spid="59444" grpId="0"/>
      <p:bldP spid="59445" grpId="0"/>
      <p:bldP spid="5944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Box 17"/>
          <p:cNvSpPr txBox="1">
            <a:spLocks noChangeArrowheads="1"/>
          </p:cNvSpPr>
          <p:nvPr/>
        </p:nvSpPr>
        <p:spPr bwMode="auto">
          <a:xfrm>
            <a:off x="5060726" y="2924944"/>
            <a:ext cx="1896673" cy="977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rtl="0" fontAlgn="t">
              <a:spcBef>
                <a:spcPct val="50000"/>
              </a:spcBef>
              <a:spcAft>
                <a:spcPct val="0"/>
              </a:spcAft>
              <a:defRPr kumimoji="1" sz="2200" b="1" kern="1200">
                <a:solidFill>
                  <a:schemeClr val="tx1"/>
                </a:solidFill>
                <a:latin typeface="Times New Roman" pitchFamily="18" charset="0"/>
                <a:ea typeface="宋体" charset="-122"/>
                <a:cs typeface="+mn-cs"/>
              </a:defRPr>
            </a:lvl1pPr>
            <a:lvl2pPr marL="457200" algn="ctr" rtl="0" fontAlgn="t">
              <a:spcBef>
                <a:spcPct val="50000"/>
              </a:spcBef>
              <a:spcAft>
                <a:spcPct val="0"/>
              </a:spcAft>
              <a:defRPr kumimoji="1" sz="2200" b="1" kern="1200">
                <a:solidFill>
                  <a:schemeClr val="tx1"/>
                </a:solidFill>
                <a:latin typeface="Times New Roman" pitchFamily="18" charset="0"/>
                <a:ea typeface="宋体" charset="-122"/>
                <a:cs typeface="+mn-cs"/>
              </a:defRPr>
            </a:lvl2pPr>
            <a:lvl3pPr marL="914400" algn="ctr" rtl="0" fontAlgn="t">
              <a:spcBef>
                <a:spcPct val="50000"/>
              </a:spcBef>
              <a:spcAft>
                <a:spcPct val="0"/>
              </a:spcAft>
              <a:defRPr kumimoji="1" sz="2200" b="1" kern="1200">
                <a:solidFill>
                  <a:schemeClr val="tx1"/>
                </a:solidFill>
                <a:latin typeface="Times New Roman" pitchFamily="18" charset="0"/>
                <a:ea typeface="宋体" charset="-122"/>
                <a:cs typeface="+mn-cs"/>
              </a:defRPr>
            </a:lvl3pPr>
            <a:lvl4pPr marL="1371600" algn="ctr" rtl="0" fontAlgn="t">
              <a:spcBef>
                <a:spcPct val="50000"/>
              </a:spcBef>
              <a:spcAft>
                <a:spcPct val="0"/>
              </a:spcAft>
              <a:defRPr kumimoji="1" sz="2200" b="1" kern="1200">
                <a:solidFill>
                  <a:schemeClr val="tx1"/>
                </a:solidFill>
                <a:latin typeface="Times New Roman" pitchFamily="18" charset="0"/>
                <a:ea typeface="宋体" charset="-122"/>
                <a:cs typeface="+mn-cs"/>
              </a:defRPr>
            </a:lvl4pPr>
            <a:lvl5pPr marL="1828800" algn="ctr" rtl="0" fontAlgn="t">
              <a:spcBef>
                <a:spcPct val="50000"/>
              </a:spcBef>
              <a:spcAft>
                <a:spcPct val="0"/>
              </a:spcAft>
              <a:defRPr kumimoji="1" sz="2200" b="1" kern="1200">
                <a:solidFill>
                  <a:schemeClr val="tx1"/>
                </a:solidFill>
                <a:latin typeface="Times New Roman" pitchFamily="18" charset="0"/>
                <a:ea typeface="宋体" charset="-122"/>
                <a:cs typeface="+mn-cs"/>
              </a:defRPr>
            </a:lvl5pPr>
            <a:lvl6pPr marL="2286000" algn="l" defTabSz="914400" rtl="0" eaLnBrk="1" latinLnBrk="0" hangingPunct="1">
              <a:defRPr kumimoji="1" sz="2200" b="1" kern="1200">
                <a:solidFill>
                  <a:schemeClr val="tx1"/>
                </a:solidFill>
                <a:latin typeface="Times New Roman" pitchFamily="18" charset="0"/>
                <a:ea typeface="宋体" charset="-122"/>
                <a:cs typeface="+mn-cs"/>
              </a:defRPr>
            </a:lvl6pPr>
            <a:lvl7pPr marL="2743200" algn="l" defTabSz="914400" rtl="0" eaLnBrk="1" latinLnBrk="0" hangingPunct="1">
              <a:defRPr kumimoji="1" sz="2200" b="1" kern="1200">
                <a:solidFill>
                  <a:schemeClr val="tx1"/>
                </a:solidFill>
                <a:latin typeface="Times New Roman" pitchFamily="18" charset="0"/>
                <a:ea typeface="宋体" charset="-122"/>
                <a:cs typeface="+mn-cs"/>
              </a:defRPr>
            </a:lvl7pPr>
            <a:lvl8pPr marL="3200400" algn="l" defTabSz="914400" rtl="0" eaLnBrk="1" latinLnBrk="0" hangingPunct="1">
              <a:defRPr kumimoji="1" sz="2200" b="1" kern="1200">
                <a:solidFill>
                  <a:schemeClr val="tx1"/>
                </a:solidFill>
                <a:latin typeface="Times New Roman" pitchFamily="18" charset="0"/>
                <a:ea typeface="宋体" charset="-122"/>
                <a:cs typeface="+mn-cs"/>
              </a:defRPr>
            </a:lvl8pPr>
            <a:lvl9pPr marL="3657600" algn="l" defTabSz="914400" rtl="0" eaLnBrk="1" latinLnBrk="0" hangingPunct="1">
              <a:defRPr kumimoji="1" sz="2200" b="1" kern="1200">
                <a:solidFill>
                  <a:schemeClr val="tx1"/>
                </a:solidFill>
                <a:latin typeface="Times New Roman" pitchFamily="18" charset="0"/>
                <a:ea typeface="宋体" charset="-122"/>
                <a:cs typeface="+mn-cs"/>
              </a:defRPr>
            </a:lvl9pPr>
          </a:lstStyle>
          <a:p>
            <a:pPr algn="l" fontAlgn="base">
              <a:lnSpc>
                <a:spcPts val="2300"/>
              </a:lnSpc>
              <a:spcBef>
                <a:spcPct val="0"/>
              </a:spcBef>
            </a:pPr>
            <a:r>
              <a:rPr lang="en-US" altLang="zh-CN" sz="2400" dirty="0">
                <a:solidFill>
                  <a:srgbClr val="000000"/>
                </a:solidFill>
                <a:ea typeface="方正姚体" panose="02010601030101010101" pitchFamily="2" charset="-122"/>
              </a:rPr>
              <a:t>R‒C‒COOH</a:t>
            </a:r>
          </a:p>
          <a:p>
            <a:pPr algn="l" fontAlgn="base">
              <a:lnSpc>
                <a:spcPts val="2300"/>
              </a:lnSpc>
              <a:spcBef>
                <a:spcPct val="0"/>
              </a:spcBef>
            </a:pPr>
            <a:r>
              <a:rPr lang="zh-CN" altLang="en-US" sz="2400" dirty="0">
                <a:solidFill>
                  <a:srgbClr val="000000"/>
                </a:solidFill>
                <a:ea typeface="方正姚体" panose="02010601030101010101" pitchFamily="2" charset="-122"/>
              </a:rPr>
              <a:t>      </a:t>
            </a:r>
            <a:r>
              <a:rPr lang="en-US" altLang="zh-CN" sz="2400" dirty="0">
                <a:solidFill>
                  <a:srgbClr val="000000"/>
                </a:solidFill>
                <a:ea typeface="方正姚体" panose="02010601030101010101" pitchFamily="2" charset="-122"/>
              </a:rPr>
              <a:t>‖</a:t>
            </a:r>
            <a:r>
              <a:rPr kumimoji="0" lang="en-US" altLang="zh-CN" sz="2400" dirty="0">
                <a:solidFill>
                  <a:srgbClr val="000000"/>
                </a:solidFill>
                <a:ea typeface="方正姚体" panose="02010601030101010101" pitchFamily="2" charset="-122"/>
              </a:rPr>
              <a:t>       </a:t>
            </a:r>
          </a:p>
          <a:p>
            <a:pPr algn="l" fontAlgn="base">
              <a:lnSpc>
                <a:spcPts val="2300"/>
              </a:lnSpc>
              <a:spcBef>
                <a:spcPct val="0"/>
              </a:spcBef>
            </a:pPr>
            <a:r>
              <a:rPr kumimoji="0" lang="en-US" altLang="zh-CN" sz="2400" dirty="0">
                <a:solidFill>
                  <a:srgbClr val="000000"/>
                </a:solidFill>
                <a:ea typeface="方正姚体" panose="02010601030101010101" pitchFamily="2" charset="-122"/>
              </a:rPr>
              <a:t>     </a:t>
            </a:r>
            <a:r>
              <a:rPr kumimoji="0" lang="en-US" altLang="zh-CN" sz="2400" dirty="0">
                <a:solidFill>
                  <a:srgbClr val="FF0000"/>
                </a:solidFill>
                <a:ea typeface="方正姚体" panose="02010601030101010101" pitchFamily="2" charset="-122"/>
              </a:rPr>
              <a:t>NH</a:t>
            </a:r>
          </a:p>
        </p:txBody>
      </p:sp>
      <p:sp>
        <p:nvSpPr>
          <p:cNvPr id="59424" name="Rectangle 32"/>
          <p:cNvSpPr>
            <a:spLocks noGrp="1" noChangeArrowheads="1"/>
          </p:cNvSpPr>
          <p:nvPr>
            <p:ph type="title" idx="4294967295"/>
          </p:nvPr>
        </p:nvSpPr>
        <p:spPr>
          <a:xfrm>
            <a:off x="1080120" y="548680"/>
            <a:ext cx="4223792" cy="5760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Aft>
                <a:spcPct val="0"/>
              </a:spcAft>
            </a:pPr>
            <a:r>
              <a:rPr kumimoji="1" lang="zh-CN" altLang="en-US" sz="2800" dirty="0">
                <a:solidFill>
                  <a:schemeClr val="tx1"/>
                </a:solidFill>
                <a:effectLst>
                  <a:outerShdw blurRad="38100" dist="38100" dir="2700000" algn="tl">
                    <a:srgbClr val="C0C0C0"/>
                  </a:outerShdw>
                </a:effectLst>
                <a:latin typeface="Times New Roman" pitchFamily="18" charset="0"/>
                <a:ea typeface="方正姚体" panose="02010601030101010101" pitchFamily="2" charset="-122"/>
                <a:cs typeface="+mn-cs"/>
              </a:rPr>
              <a:t>二、氨基酸的脱氨基作用</a:t>
            </a:r>
          </a:p>
        </p:txBody>
      </p:sp>
      <p:sp>
        <p:nvSpPr>
          <p:cNvPr id="59434" name="Text Box 42"/>
          <p:cNvSpPr txBox="1">
            <a:spLocks noChangeArrowheads="1"/>
          </p:cNvSpPr>
          <p:nvPr/>
        </p:nvSpPr>
        <p:spPr bwMode="auto">
          <a:xfrm>
            <a:off x="1487488" y="1268759"/>
            <a:ext cx="9721080" cy="10800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2900">
              <a:defRPr kumimoji="1" sz="2400">
                <a:solidFill>
                  <a:schemeClr val="tx1"/>
                </a:solidFill>
                <a:latin typeface="Times New Roman" pitchFamily="18" charset="0"/>
                <a:ea typeface="宋体" pitchFamily="2" charset="-122"/>
              </a:defRPr>
            </a:lvl1pPr>
            <a:lvl2pPr marL="342900" indent="-342900">
              <a:defRPr kumimoji="1" sz="2400">
                <a:solidFill>
                  <a:schemeClr val="tx1"/>
                </a:solidFill>
                <a:latin typeface="Times New Roman" pitchFamily="18" charset="0"/>
                <a:ea typeface="宋体" pitchFamily="2" charset="-122"/>
              </a:defRPr>
            </a:lvl2pPr>
            <a:lvl3pPr marL="342900" indent="-342900">
              <a:defRPr kumimoji="1" sz="2400">
                <a:solidFill>
                  <a:schemeClr val="tx1"/>
                </a:solidFill>
                <a:latin typeface="Times New Roman" pitchFamily="18" charset="0"/>
                <a:ea typeface="宋体" pitchFamily="2" charset="-122"/>
              </a:defRPr>
            </a:lvl3pPr>
            <a:lvl4pPr marL="342900" indent="-342900">
              <a:defRPr kumimoji="1" sz="2400">
                <a:solidFill>
                  <a:schemeClr val="tx1"/>
                </a:solidFill>
                <a:latin typeface="Times New Roman" pitchFamily="18" charset="0"/>
                <a:ea typeface="宋体" pitchFamily="2" charset="-122"/>
              </a:defRPr>
            </a:lvl4pPr>
            <a:lvl5pPr marL="342900" indent="-342900">
              <a:defRPr kumimoji="1" sz="2400">
                <a:solidFill>
                  <a:schemeClr val="tx1"/>
                </a:solidFill>
                <a:latin typeface="Times New Roman" pitchFamily="18" charset="0"/>
                <a:ea typeface="宋体" pitchFamily="2" charset="-122"/>
              </a:defRPr>
            </a:lvl5pPr>
            <a:lvl6pPr marL="800100" indent="-342900" fontAlgn="base">
              <a:spcBef>
                <a:spcPct val="0"/>
              </a:spcBef>
              <a:spcAft>
                <a:spcPct val="0"/>
              </a:spcAft>
              <a:defRPr kumimoji="1" sz="2400">
                <a:solidFill>
                  <a:schemeClr val="tx1"/>
                </a:solidFill>
                <a:latin typeface="Times New Roman" pitchFamily="18" charset="0"/>
                <a:ea typeface="宋体" pitchFamily="2" charset="-122"/>
              </a:defRPr>
            </a:lvl6pPr>
            <a:lvl7pPr marL="1257300" indent="-342900" fontAlgn="base">
              <a:spcBef>
                <a:spcPct val="0"/>
              </a:spcBef>
              <a:spcAft>
                <a:spcPct val="0"/>
              </a:spcAft>
              <a:defRPr kumimoji="1" sz="2400">
                <a:solidFill>
                  <a:schemeClr val="tx1"/>
                </a:solidFill>
                <a:latin typeface="Times New Roman" pitchFamily="18" charset="0"/>
                <a:ea typeface="宋体" pitchFamily="2" charset="-122"/>
              </a:defRPr>
            </a:lvl7pPr>
            <a:lvl8pPr marL="1714500" indent="-342900" fontAlgn="base">
              <a:spcBef>
                <a:spcPct val="0"/>
              </a:spcBef>
              <a:spcAft>
                <a:spcPct val="0"/>
              </a:spcAft>
              <a:defRPr kumimoji="1" sz="2400">
                <a:solidFill>
                  <a:schemeClr val="tx1"/>
                </a:solidFill>
                <a:latin typeface="Times New Roman" pitchFamily="18" charset="0"/>
                <a:ea typeface="宋体" pitchFamily="2" charset="-122"/>
              </a:defRPr>
            </a:lvl8pPr>
            <a:lvl9pPr marL="2171700" indent="-342900" fontAlgn="base">
              <a:spcBef>
                <a:spcPct val="0"/>
              </a:spcBef>
              <a:spcAft>
                <a:spcPct val="0"/>
              </a:spcAft>
              <a:defRPr kumimoji="1" sz="2400">
                <a:solidFill>
                  <a:schemeClr val="tx1"/>
                </a:solidFill>
                <a:latin typeface="Times New Roman" pitchFamily="18" charset="0"/>
                <a:ea typeface="宋体" pitchFamily="2" charset="-122"/>
              </a:defRPr>
            </a:lvl9pPr>
          </a:lstStyle>
          <a:p>
            <a:pPr marL="252000" indent="-360000">
              <a:lnSpc>
                <a:spcPts val="4000"/>
              </a:lnSpc>
              <a:spcBef>
                <a:spcPts val="600"/>
              </a:spcBef>
              <a:buClr>
                <a:srgbClr val="C00000"/>
              </a:buClr>
              <a:buSzPct val="80000"/>
            </a:pPr>
            <a:r>
              <a:rPr kumimoji="0" lang="en-US" altLang="zh-CN" sz="2800" dirty="0">
                <a:effectLst>
                  <a:outerShdw blurRad="38100" dist="38100" dir="2700000" algn="tl">
                    <a:srgbClr val="C0C0C0"/>
                  </a:outerShdw>
                </a:effectLst>
                <a:ea typeface="方正姚体" panose="02010601030101010101" pitchFamily="2" charset="-122"/>
              </a:rPr>
              <a:t>1.</a:t>
            </a:r>
            <a:r>
              <a:rPr kumimoji="0" lang="zh-CN" altLang="en-US" sz="2800" dirty="0">
                <a:effectLst>
                  <a:outerShdw blurRad="38100" dist="38100" dir="2700000" algn="tl">
                    <a:srgbClr val="C0C0C0"/>
                  </a:outerShdw>
                </a:effectLst>
                <a:ea typeface="方正姚体" panose="02010601030101010101" pitchFamily="2" charset="-122"/>
              </a:rPr>
              <a:t>氧化脱氨基作用</a:t>
            </a:r>
            <a:r>
              <a:rPr kumimoji="0" lang="en-US" altLang="zh-CN" sz="2000" dirty="0">
                <a:effectLst>
                  <a:outerShdw blurRad="38100" dist="38100" dir="2700000" algn="tl">
                    <a:srgbClr val="C0C0C0"/>
                  </a:outerShdw>
                </a:effectLst>
                <a:ea typeface="方正姚体" panose="02010601030101010101" pitchFamily="2" charset="-122"/>
              </a:rPr>
              <a:t>(Oxidative Deamination)</a:t>
            </a:r>
            <a:r>
              <a:rPr kumimoji="0" lang="en-US" altLang="zh-CN" sz="2000" dirty="0">
                <a:ea typeface="方正姚体" panose="02010601030101010101" pitchFamily="2" charset="-122"/>
              </a:rPr>
              <a:t> </a:t>
            </a:r>
            <a:r>
              <a:rPr kumimoji="0" lang="zh-CN" altLang="en-US" sz="2800" dirty="0">
                <a:effectLst>
                  <a:outerShdw blurRad="38100" dist="38100" dir="2700000" algn="tl">
                    <a:srgbClr val="C0C0C0"/>
                  </a:outerShdw>
                </a:effectLst>
                <a:ea typeface="方正姚体" panose="02010601030101010101" pitchFamily="2" charset="-122"/>
              </a:rPr>
              <a:t>：在酶的催化下，氨基酸在氧化的同时脱去氨基的过程。特点：有氨生成。</a:t>
            </a:r>
          </a:p>
        </p:txBody>
      </p:sp>
      <p:sp>
        <p:nvSpPr>
          <p:cNvPr id="59441" name="Rectangle 49"/>
          <p:cNvSpPr>
            <a:spLocks noChangeArrowheads="1"/>
          </p:cNvSpPr>
          <p:nvPr/>
        </p:nvSpPr>
        <p:spPr bwMode="auto">
          <a:xfrm>
            <a:off x="4007768" y="2888109"/>
            <a:ext cx="70671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kumimoji="1" lang="en-US" altLang="zh-CN" sz="2000" b="1" dirty="0">
                <a:effectLst>
                  <a:outerShdw blurRad="38100" dist="38100" dir="2700000" algn="tl">
                    <a:srgbClr val="C0C0C0"/>
                  </a:outerShdw>
                </a:effectLst>
                <a:latin typeface="Times New Roman" pitchFamily="18" charset="0"/>
                <a:ea typeface="方正姚体" panose="02010601030101010101" pitchFamily="2" charset="-122"/>
              </a:rPr>
              <a:t>– 2H</a:t>
            </a:r>
            <a:endParaRPr kumimoji="1" lang="en-US" altLang="zh-CN" sz="2000" dirty="0">
              <a:effectLst>
                <a:outerShdw blurRad="38100" dist="38100" dir="2700000" algn="tl">
                  <a:srgbClr val="C0C0C0"/>
                </a:outerShdw>
              </a:effectLst>
              <a:latin typeface="Times New Roman" pitchFamily="18" charset="0"/>
              <a:ea typeface="方正姚体" panose="02010601030101010101" pitchFamily="2" charset="-122"/>
            </a:endParaRPr>
          </a:p>
        </p:txBody>
      </p:sp>
      <p:sp>
        <p:nvSpPr>
          <p:cNvPr id="59443" name="Rectangle 51"/>
          <p:cNvSpPr>
            <a:spLocks noChangeArrowheads="1"/>
          </p:cNvSpPr>
          <p:nvPr/>
        </p:nvSpPr>
        <p:spPr bwMode="auto">
          <a:xfrm>
            <a:off x="8505775" y="3891458"/>
            <a:ext cx="974601"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kumimoji="1" lang="en-US" altLang="zh-CN" sz="20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sym typeface="Symbol" pitchFamily="18" charset="2"/>
              </a:rPr>
              <a:t></a:t>
            </a:r>
            <a:r>
              <a:rPr kumimoji="1" lang="en-US" altLang="zh-CN" sz="20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a:t>
            </a:r>
            <a:r>
              <a:rPr kumimoji="1" lang="zh-CN" altLang="en-US" sz="20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酮酸</a:t>
            </a:r>
          </a:p>
        </p:txBody>
      </p:sp>
      <p:sp>
        <p:nvSpPr>
          <p:cNvPr id="59444" name="Rectangle 52"/>
          <p:cNvSpPr>
            <a:spLocks noChangeArrowheads="1"/>
          </p:cNvSpPr>
          <p:nvPr/>
        </p:nvSpPr>
        <p:spPr bwMode="auto">
          <a:xfrm>
            <a:off x="7090321" y="2908796"/>
            <a:ext cx="8778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kumimoji="1" lang="en-US" altLang="zh-CN" sz="2000" b="1" dirty="0">
                <a:effectLst>
                  <a:outerShdw blurRad="38100" dist="38100" dir="2700000" algn="tl">
                    <a:srgbClr val="C0C0C0"/>
                  </a:outerShdw>
                </a:effectLst>
                <a:latin typeface="Times New Roman" pitchFamily="18" charset="0"/>
                <a:ea typeface="方正姚体" panose="02010601030101010101" pitchFamily="2" charset="-122"/>
              </a:rPr>
              <a:t>+ H</a:t>
            </a:r>
            <a:r>
              <a:rPr kumimoji="1" lang="en-US" altLang="zh-CN" sz="2000" b="1" baseline="-14000" dirty="0">
                <a:effectLst>
                  <a:outerShdw blurRad="38100" dist="38100" dir="2700000" algn="tl">
                    <a:srgbClr val="C0C0C0"/>
                  </a:outerShdw>
                </a:effectLst>
                <a:latin typeface="Times New Roman" pitchFamily="18" charset="0"/>
                <a:ea typeface="方正姚体" panose="02010601030101010101" pitchFamily="2" charset="-122"/>
              </a:rPr>
              <a:t>2</a:t>
            </a:r>
            <a:r>
              <a:rPr kumimoji="1" lang="en-US" altLang="zh-CN" sz="2000" b="1" dirty="0">
                <a:effectLst>
                  <a:outerShdw blurRad="38100" dist="38100" dir="2700000" algn="tl">
                    <a:srgbClr val="C0C0C0"/>
                  </a:outerShdw>
                </a:effectLst>
                <a:latin typeface="Times New Roman" pitchFamily="18" charset="0"/>
                <a:ea typeface="方正姚体" panose="02010601030101010101" pitchFamily="2" charset="-122"/>
              </a:rPr>
              <a:t>O</a:t>
            </a:r>
          </a:p>
        </p:txBody>
      </p:sp>
      <p:sp>
        <p:nvSpPr>
          <p:cNvPr id="59445" name="Rectangle 53"/>
          <p:cNvSpPr>
            <a:spLocks noChangeArrowheads="1"/>
          </p:cNvSpPr>
          <p:nvPr/>
        </p:nvSpPr>
        <p:spPr bwMode="auto">
          <a:xfrm>
            <a:off x="9965431" y="3196133"/>
            <a:ext cx="10271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ltLang="zh-CN" sz="2400" b="1" dirty="0">
                <a:solidFill>
                  <a:srgbClr val="000000"/>
                </a:solidFill>
                <a:effectLst>
                  <a:outerShdw blurRad="38100" dist="38100" dir="2700000" algn="tl">
                    <a:srgbClr val="C0C0C0"/>
                  </a:outerShdw>
                </a:effectLst>
                <a:latin typeface="Times New Roman" panose="02020603050405020304" pitchFamily="18" charset="0"/>
                <a:ea typeface="方正姚体" panose="02010601030101010101" pitchFamily="2" charset="-122"/>
                <a:cs typeface="Arial" panose="020B0604020202020204" pitchFamily="34" charset="0"/>
              </a:rPr>
              <a:t>+ </a:t>
            </a:r>
            <a:r>
              <a:rPr kumimoji="1" lang="en-US" altLang="zh-CN" sz="2400" b="1" dirty="0">
                <a:solidFill>
                  <a:srgbClr val="FF0000"/>
                </a:solidFill>
                <a:effectLst>
                  <a:outerShdw blurRad="38100" dist="38100" dir="2700000" algn="tl">
                    <a:srgbClr val="C0C0C0"/>
                  </a:outerShdw>
                </a:effectLst>
                <a:latin typeface="Times New Roman" panose="02020603050405020304" pitchFamily="18" charset="0"/>
                <a:ea typeface="方正姚体" panose="02010601030101010101" pitchFamily="2" charset="-122"/>
                <a:cs typeface="Arial" panose="020B0604020202020204" pitchFamily="34" charset="0"/>
              </a:rPr>
              <a:t>NH</a:t>
            </a:r>
            <a:r>
              <a:rPr kumimoji="1" lang="en-US" altLang="zh-CN" sz="2400" b="1" baseline="-14000" dirty="0">
                <a:solidFill>
                  <a:srgbClr val="FF0000"/>
                </a:solidFill>
                <a:effectLst>
                  <a:outerShdw blurRad="38100" dist="38100" dir="2700000" algn="tl">
                    <a:srgbClr val="C0C0C0"/>
                  </a:outerShdw>
                </a:effectLst>
                <a:latin typeface="Times New Roman" panose="02020603050405020304" pitchFamily="18" charset="0"/>
                <a:ea typeface="方正姚体" panose="02010601030101010101" pitchFamily="2" charset="-122"/>
                <a:cs typeface="Arial" panose="020B0604020202020204" pitchFamily="34" charset="0"/>
              </a:rPr>
              <a:t>3</a:t>
            </a:r>
          </a:p>
        </p:txBody>
      </p:sp>
      <p:sp>
        <p:nvSpPr>
          <p:cNvPr id="59447" name="Rectangle 55"/>
          <p:cNvSpPr>
            <a:spLocks noChangeArrowheads="1"/>
          </p:cNvSpPr>
          <p:nvPr/>
        </p:nvSpPr>
        <p:spPr bwMode="auto">
          <a:xfrm>
            <a:off x="1912690" y="3896221"/>
            <a:ext cx="101495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kumimoji="1" lang="zh-CN" altLang="en-US" sz="20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氨基酸</a:t>
            </a:r>
          </a:p>
        </p:txBody>
      </p:sp>
      <p:sp>
        <p:nvSpPr>
          <p:cNvPr id="59449" name="Rectangle 57"/>
          <p:cNvSpPr>
            <a:spLocks noChangeArrowheads="1"/>
          </p:cNvSpPr>
          <p:nvPr/>
        </p:nvSpPr>
        <p:spPr bwMode="auto">
          <a:xfrm>
            <a:off x="5119688" y="3858121"/>
            <a:ext cx="1264344"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kumimoji="1" lang="zh-CN" altLang="en-US" sz="20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亚氨基酸</a:t>
            </a:r>
          </a:p>
        </p:txBody>
      </p:sp>
      <p:sp>
        <p:nvSpPr>
          <p:cNvPr id="25" name="Text Box 17"/>
          <p:cNvSpPr txBox="1">
            <a:spLocks noChangeArrowheads="1"/>
          </p:cNvSpPr>
          <p:nvPr/>
        </p:nvSpPr>
        <p:spPr bwMode="auto">
          <a:xfrm>
            <a:off x="1559496" y="2924943"/>
            <a:ext cx="2119491" cy="977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rtl="0" fontAlgn="t">
              <a:spcBef>
                <a:spcPct val="50000"/>
              </a:spcBef>
              <a:spcAft>
                <a:spcPct val="0"/>
              </a:spcAft>
              <a:defRPr kumimoji="1" sz="2200" b="1" kern="1200">
                <a:solidFill>
                  <a:schemeClr val="tx1"/>
                </a:solidFill>
                <a:latin typeface="Times New Roman" pitchFamily="18" charset="0"/>
                <a:ea typeface="宋体" charset="-122"/>
                <a:cs typeface="+mn-cs"/>
              </a:defRPr>
            </a:lvl1pPr>
            <a:lvl2pPr marL="457200" algn="ctr" rtl="0" fontAlgn="t">
              <a:spcBef>
                <a:spcPct val="50000"/>
              </a:spcBef>
              <a:spcAft>
                <a:spcPct val="0"/>
              </a:spcAft>
              <a:defRPr kumimoji="1" sz="2200" b="1" kern="1200">
                <a:solidFill>
                  <a:schemeClr val="tx1"/>
                </a:solidFill>
                <a:latin typeface="Times New Roman" pitchFamily="18" charset="0"/>
                <a:ea typeface="宋体" charset="-122"/>
                <a:cs typeface="+mn-cs"/>
              </a:defRPr>
            </a:lvl2pPr>
            <a:lvl3pPr marL="914400" algn="ctr" rtl="0" fontAlgn="t">
              <a:spcBef>
                <a:spcPct val="50000"/>
              </a:spcBef>
              <a:spcAft>
                <a:spcPct val="0"/>
              </a:spcAft>
              <a:defRPr kumimoji="1" sz="2200" b="1" kern="1200">
                <a:solidFill>
                  <a:schemeClr val="tx1"/>
                </a:solidFill>
                <a:latin typeface="Times New Roman" pitchFamily="18" charset="0"/>
                <a:ea typeface="宋体" charset="-122"/>
                <a:cs typeface="+mn-cs"/>
              </a:defRPr>
            </a:lvl3pPr>
            <a:lvl4pPr marL="1371600" algn="ctr" rtl="0" fontAlgn="t">
              <a:spcBef>
                <a:spcPct val="50000"/>
              </a:spcBef>
              <a:spcAft>
                <a:spcPct val="0"/>
              </a:spcAft>
              <a:defRPr kumimoji="1" sz="2200" b="1" kern="1200">
                <a:solidFill>
                  <a:schemeClr val="tx1"/>
                </a:solidFill>
                <a:latin typeface="Times New Roman" pitchFamily="18" charset="0"/>
                <a:ea typeface="宋体" charset="-122"/>
                <a:cs typeface="+mn-cs"/>
              </a:defRPr>
            </a:lvl4pPr>
            <a:lvl5pPr marL="1828800" algn="ctr" rtl="0" fontAlgn="t">
              <a:spcBef>
                <a:spcPct val="50000"/>
              </a:spcBef>
              <a:spcAft>
                <a:spcPct val="0"/>
              </a:spcAft>
              <a:defRPr kumimoji="1" sz="2200" b="1" kern="1200">
                <a:solidFill>
                  <a:schemeClr val="tx1"/>
                </a:solidFill>
                <a:latin typeface="Times New Roman" pitchFamily="18" charset="0"/>
                <a:ea typeface="宋体" charset="-122"/>
                <a:cs typeface="+mn-cs"/>
              </a:defRPr>
            </a:lvl5pPr>
            <a:lvl6pPr marL="2286000" algn="l" defTabSz="914400" rtl="0" eaLnBrk="1" latinLnBrk="0" hangingPunct="1">
              <a:defRPr kumimoji="1" sz="2200" b="1" kern="1200">
                <a:solidFill>
                  <a:schemeClr val="tx1"/>
                </a:solidFill>
                <a:latin typeface="Times New Roman" pitchFamily="18" charset="0"/>
                <a:ea typeface="宋体" charset="-122"/>
                <a:cs typeface="+mn-cs"/>
              </a:defRPr>
            </a:lvl6pPr>
            <a:lvl7pPr marL="2743200" algn="l" defTabSz="914400" rtl="0" eaLnBrk="1" latinLnBrk="0" hangingPunct="1">
              <a:defRPr kumimoji="1" sz="2200" b="1" kern="1200">
                <a:solidFill>
                  <a:schemeClr val="tx1"/>
                </a:solidFill>
                <a:latin typeface="Times New Roman" pitchFamily="18" charset="0"/>
                <a:ea typeface="宋体" charset="-122"/>
                <a:cs typeface="+mn-cs"/>
              </a:defRPr>
            </a:lvl7pPr>
            <a:lvl8pPr marL="3200400" algn="l" defTabSz="914400" rtl="0" eaLnBrk="1" latinLnBrk="0" hangingPunct="1">
              <a:defRPr kumimoji="1" sz="2200" b="1" kern="1200">
                <a:solidFill>
                  <a:schemeClr val="tx1"/>
                </a:solidFill>
                <a:latin typeface="Times New Roman" pitchFamily="18" charset="0"/>
                <a:ea typeface="宋体" charset="-122"/>
                <a:cs typeface="+mn-cs"/>
              </a:defRPr>
            </a:lvl8pPr>
            <a:lvl9pPr marL="3657600" algn="l" defTabSz="914400" rtl="0" eaLnBrk="1" latinLnBrk="0" hangingPunct="1">
              <a:defRPr kumimoji="1" sz="2200" b="1" kern="1200">
                <a:solidFill>
                  <a:schemeClr val="tx1"/>
                </a:solidFill>
                <a:latin typeface="Times New Roman" pitchFamily="18" charset="0"/>
                <a:ea typeface="宋体" charset="-122"/>
                <a:cs typeface="+mn-cs"/>
              </a:defRPr>
            </a:lvl9pPr>
          </a:lstStyle>
          <a:p>
            <a:pPr algn="l" fontAlgn="base">
              <a:lnSpc>
                <a:spcPts val="2300"/>
              </a:lnSpc>
              <a:spcBef>
                <a:spcPct val="0"/>
              </a:spcBef>
            </a:pPr>
            <a:r>
              <a:rPr lang="en-US" altLang="zh-CN" sz="2400" dirty="0">
                <a:solidFill>
                  <a:srgbClr val="000000"/>
                </a:solidFill>
                <a:ea typeface="方正姚体" panose="02010601030101010101" pitchFamily="2" charset="-122"/>
              </a:rPr>
              <a:t>R‒CH‒COOH</a:t>
            </a:r>
          </a:p>
          <a:p>
            <a:pPr algn="l" fontAlgn="base">
              <a:lnSpc>
                <a:spcPts val="2300"/>
              </a:lnSpc>
              <a:spcBef>
                <a:spcPct val="0"/>
              </a:spcBef>
            </a:pPr>
            <a:r>
              <a:rPr lang="zh-CN" altLang="en-US" sz="2400" dirty="0">
                <a:solidFill>
                  <a:srgbClr val="000000"/>
                </a:solidFill>
                <a:ea typeface="方正姚体" panose="02010601030101010101" pitchFamily="2" charset="-122"/>
              </a:rPr>
              <a:t>    ｜</a:t>
            </a:r>
            <a:r>
              <a:rPr kumimoji="0" lang="en-US" altLang="zh-CN" sz="2400" dirty="0">
                <a:solidFill>
                  <a:srgbClr val="000000"/>
                </a:solidFill>
                <a:ea typeface="方正姚体" panose="02010601030101010101" pitchFamily="2" charset="-122"/>
              </a:rPr>
              <a:t>       </a:t>
            </a:r>
          </a:p>
          <a:p>
            <a:pPr algn="l" fontAlgn="base">
              <a:lnSpc>
                <a:spcPts val="2300"/>
              </a:lnSpc>
              <a:spcBef>
                <a:spcPct val="0"/>
              </a:spcBef>
            </a:pPr>
            <a:r>
              <a:rPr kumimoji="0" lang="en-US" altLang="zh-CN" sz="2400" dirty="0">
                <a:solidFill>
                  <a:srgbClr val="000000"/>
                </a:solidFill>
                <a:ea typeface="方正姚体" panose="02010601030101010101" pitchFamily="2" charset="-122"/>
              </a:rPr>
              <a:t>     </a:t>
            </a:r>
            <a:r>
              <a:rPr kumimoji="0" lang="en-US" altLang="zh-CN" sz="2400" dirty="0">
                <a:solidFill>
                  <a:srgbClr val="FF0000"/>
                </a:solidFill>
                <a:ea typeface="方正姚体" panose="02010601030101010101" pitchFamily="2" charset="-122"/>
              </a:rPr>
              <a:t>NH</a:t>
            </a:r>
            <a:r>
              <a:rPr kumimoji="0" lang="en-US" altLang="zh-CN" sz="2400" baseline="-25000" dirty="0">
                <a:solidFill>
                  <a:srgbClr val="FF0000"/>
                </a:solidFill>
                <a:ea typeface="方正姚体" panose="02010601030101010101" pitchFamily="2" charset="-122"/>
              </a:rPr>
              <a:t>2</a:t>
            </a:r>
            <a:endParaRPr kumimoji="0" lang="en-US" altLang="zh-CN" sz="2400" dirty="0">
              <a:solidFill>
                <a:srgbClr val="FF0000"/>
              </a:solidFill>
              <a:ea typeface="方正姚体" panose="02010601030101010101" pitchFamily="2" charset="-122"/>
            </a:endParaRPr>
          </a:p>
        </p:txBody>
      </p:sp>
      <p:sp>
        <p:nvSpPr>
          <p:cNvPr id="28" name="Text Box 17"/>
          <p:cNvSpPr txBox="1">
            <a:spLocks noChangeArrowheads="1"/>
          </p:cNvSpPr>
          <p:nvPr/>
        </p:nvSpPr>
        <p:spPr bwMode="auto">
          <a:xfrm>
            <a:off x="8301853" y="2924944"/>
            <a:ext cx="1896673" cy="977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rtl="0" fontAlgn="t">
              <a:spcBef>
                <a:spcPct val="50000"/>
              </a:spcBef>
              <a:spcAft>
                <a:spcPct val="0"/>
              </a:spcAft>
              <a:defRPr kumimoji="1" sz="2200" b="1" kern="1200">
                <a:solidFill>
                  <a:schemeClr val="tx1"/>
                </a:solidFill>
                <a:latin typeface="Times New Roman" pitchFamily="18" charset="0"/>
                <a:ea typeface="宋体" charset="-122"/>
                <a:cs typeface="+mn-cs"/>
              </a:defRPr>
            </a:lvl1pPr>
            <a:lvl2pPr marL="457200" algn="ctr" rtl="0" fontAlgn="t">
              <a:spcBef>
                <a:spcPct val="50000"/>
              </a:spcBef>
              <a:spcAft>
                <a:spcPct val="0"/>
              </a:spcAft>
              <a:defRPr kumimoji="1" sz="2200" b="1" kern="1200">
                <a:solidFill>
                  <a:schemeClr val="tx1"/>
                </a:solidFill>
                <a:latin typeface="Times New Roman" pitchFamily="18" charset="0"/>
                <a:ea typeface="宋体" charset="-122"/>
                <a:cs typeface="+mn-cs"/>
              </a:defRPr>
            </a:lvl2pPr>
            <a:lvl3pPr marL="914400" algn="ctr" rtl="0" fontAlgn="t">
              <a:spcBef>
                <a:spcPct val="50000"/>
              </a:spcBef>
              <a:spcAft>
                <a:spcPct val="0"/>
              </a:spcAft>
              <a:defRPr kumimoji="1" sz="2200" b="1" kern="1200">
                <a:solidFill>
                  <a:schemeClr val="tx1"/>
                </a:solidFill>
                <a:latin typeface="Times New Roman" pitchFamily="18" charset="0"/>
                <a:ea typeface="宋体" charset="-122"/>
                <a:cs typeface="+mn-cs"/>
              </a:defRPr>
            </a:lvl3pPr>
            <a:lvl4pPr marL="1371600" algn="ctr" rtl="0" fontAlgn="t">
              <a:spcBef>
                <a:spcPct val="50000"/>
              </a:spcBef>
              <a:spcAft>
                <a:spcPct val="0"/>
              </a:spcAft>
              <a:defRPr kumimoji="1" sz="2200" b="1" kern="1200">
                <a:solidFill>
                  <a:schemeClr val="tx1"/>
                </a:solidFill>
                <a:latin typeface="Times New Roman" pitchFamily="18" charset="0"/>
                <a:ea typeface="宋体" charset="-122"/>
                <a:cs typeface="+mn-cs"/>
              </a:defRPr>
            </a:lvl4pPr>
            <a:lvl5pPr marL="1828800" algn="ctr" rtl="0" fontAlgn="t">
              <a:spcBef>
                <a:spcPct val="50000"/>
              </a:spcBef>
              <a:spcAft>
                <a:spcPct val="0"/>
              </a:spcAft>
              <a:defRPr kumimoji="1" sz="2200" b="1" kern="1200">
                <a:solidFill>
                  <a:schemeClr val="tx1"/>
                </a:solidFill>
                <a:latin typeface="Times New Roman" pitchFamily="18" charset="0"/>
                <a:ea typeface="宋体" charset="-122"/>
                <a:cs typeface="+mn-cs"/>
              </a:defRPr>
            </a:lvl5pPr>
            <a:lvl6pPr marL="2286000" algn="l" defTabSz="914400" rtl="0" eaLnBrk="1" latinLnBrk="0" hangingPunct="1">
              <a:defRPr kumimoji="1" sz="2200" b="1" kern="1200">
                <a:solidFill>
                  <a:schemeClr val="tx1"/>
                </a:solidFill>
                <a:latin typeface="Times New Roman" pitchFamily="18" charset="0"/>
                <a:ea typeface="宋体" charset="-122"/>
                <a:cs typeface="+mn-cs"/>
              </a:defRPr>
            </a:lvl6pPr>
            <a:lvl7pPr marL="2743200" algn="l" defTabSz="914400" rtl="0" eaLnBrk="1" latinLnBrk="0" hangingPunct="1">
              <a:defRPr kumimoji="1" sz="2200" b="1" kern="1200">
                <a:solidFill>
                  <a:schemeClr val="tx1"/>
                </a:solidFill>
                <a:latin typeface="Times New Roman" pitchFamily="18" charset="0"/>
                <a:ea typeface="宋体" charset="-122"/>
                <a:cs typeface="+mn-cs"/>
              </a:defRPr>
            </a:lvl7pPr>
            <a:lvl8pPr marL="3200400" algn="l" defTabSz="914400" rtl="0" eaLnBrk="1" latinLnBrk="0" hangingPunct="1">
              <a:defRPr kumimoji="1" sz="2200" b="1" kern="1200">
                <a:solidFill>
                  <a:schemeClr val="tx1"/>
                </a:solidFill>
                <a:latin typeface="Times New Roman" pitchFamily="18" charset="0"/>
                <a:ea typeface="宋体" charset="-122"/>
                <a:cs typeface="+mn-cs"/>
              </a:defRPr>
            </a:lvl8pPr>
            <a:lvl9pPr marL="3657600" algn="l" defTabSz="914400" rtl="0" eaLnBrk="1" latinLnBrk="0" hangingPunct="1">
              <a:defRPr kumimoji="1" sz="2200" b="1" kern="1200">
                <a:solidFill>
                  <a:schemeClr val="tx1"/>
                </a:solidFill>
                <a:latin typeface="Times New Roman" pitchFamily="18" charset="0"/>
                <a:ea typeface="宋体" charset="-122"/>
                <a:cs typeface="+mn-cs"/>
              </a:defRPr>
            </a:lvl9pPr>
          </a:lstStyle>
          <a:p>
            <a:pPr algn="l" fontAlgn="base">
              <a:lnSpc>
                <a:spcPts val="2300"/>
              </a:lnSpc>
              <a:spcBef>
                <a:spcPct val="0"/>
              </a:spcBef>
            </a:pPr>
            <a:r>
              <a:rPr lang="en-US" altLang="zh-CN" sz="2400" dirty="0">
                <a:solidFill>
                  <a:srgbClr val="000000"/>
                </a:solidFill>
                <a:ea typeface="方正姚体" panose="02010601030101010101" pitchFamily="2" charset="-122"/>
              </a:rPr>
              <a:t>R‒C‒COOH</a:t>
            </a:r>
          </a:p>
          <a:p>
            <a:pPr algn="l" fontAlgn="base">
              <a:lnSpc>
                <a:spcPts val="2300"/>
              </a:lnSpc>
              <a:spcBef>
                <a:spcPct val="0"/>
              </a:spcBef>
            </a:pPr>
            <a:r>
              <a:rPr lang="zh-CN" altLang="en-US" sz="2400" dirty="0">
                <a:solidFill>
                  <a:srgbClr val="000000"/>
                </a:solidFill>
                <a:ea typeface="方正姚体" panose="02010601030101010101" pitchFamily="2" charset="-122"/>
              </a:rPr>
              <a:t>      </a:t>
            </a:r>
            <a:r>
              <a:rPr lang="en-US" altLang="zh-CN" sz="2400" dirty="0">
                <a:solidFill>
                  <a:srgbClr val="000000"/>
                </a:solidFill>
                <a:ea typeface="方正姚体" panose="02010601030101010101" pitchFamily="2" charset="-122"/>
              </a:rPr>
              <a:t>‖</a:t>
            </a:r>
            <a:r>
              <a:rPr kumimoji="0" lang="en-US" altLang="zh-CN" sz="2400" dirty="0">
                <a:solidFill>
                  <a:srgbClr val="000000"/>
                </a:solidFill>
                <a:ea typeface="方正姚体" panose="02010601030101010101" pitchFamily="2" charset="-122"/>
              </a:rPr>
              <a:t>       </a:t>
            </a:r>
          </a:p>
          <a:p>
            <a:pPr algn="l" fontAlgn="base">
              <a:lnSpc>
                <a:spcPts val="2300"/>
              </a:lnSpc>
              <a:spcBef>
                <a:spcPct val="0"/>
              </a:spcBef>
            </a:pPr>
            <a:r>
              <a:rPr kumimoji="0" lang="en-US" altLang="zh-CN" sz="2400" dirty="0">
                <a:solidFill>
                  <a:srgbClr val="000000"/>
                </a:solidFill>
                <a:ea typeface="方正姚体" panose="02010601030101010101" pitchFamily="2" charset="-122"/>
              </a:rPr>
              <a:t>     O</a:t>
            </a:r>
          </a:p>
        </p:txBody>
      </p:sp>
      <p:cxnSp>
        <p:nvCxnSpPr>
          <p:cNvPr id="17" name="直接连接符 16"/>
          <p:cNvCxnSpPr/>
          <p:nvPr/>
        </p:nvCxnSpPr>
        <p:spPr>
          <a:xfrm>
            <a:off x="1077913" y="1125538"/>
            <a:ext cx="4140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6" name="任意多边形 35"/>
          <p:cNvSpPr/>
          <p:nvPr/>
        </p:nvSpPr>
        <p:spPr>
          <a:xfrm>
            <a:off x="6949280" y="3212975"/>
            <a:ext cx="1368000" cy="124749"/>
          </a:xfrm>
          <a:custGeom>
            <a:avLst/>
            <a:gdLst>
              <a:gd name="connsiteX0" fmla="*/ 1177221 w 1378968"/>
              <a:gd name="connsiteY0" fmla="*/ 0 h 124749"/>
              <a:gd name="connsiteX1" fmla="*/ 1378968 w 1378968"/>
              <a:gd name="connsiteY1" fmla="*/ 121223 h 124749"/>
              <a:gd name="connsiteX2" fmla="*/ 1378823 w 1378968"/>
              <a:gd name="connsiteY2" fmla="*/ 122434 h 124749"/>
              <a:gd name="connsiteX3" fmla="*/ 1332008 w 1378968"/>
              <a:gd name="connsiteY3" fmla="*/ 122227 h 124749"/>
              <a:gd name="connsiteX4" fmla="*/ 1332008 w 1378968"/>
              <a:gd name="connsiteY4" fmla="*/ 124749 h 124749"/>
              <a:gd name="connsiteX5" fmla="*/ 0 w 1378968"/>
              <a:gd name="connsiteY5" fmla="*/ 124749 h 124749"/>
              <a:gd name="connsiteX6" fmla="*/ 0 w 1378968"/>
              <a:gd name="connsiteY6" fmla="*/ 95949 h 124749"/>
              <a:gd name="connsiteX7" fmla="*/ 1229633 w 1378968"/>
              <a:gd name="connsiteY7" fmla="*/ 95949 h 124749"/>
              <a:gd name="connsiteX8" fmla="*/ 1175701 w 1378968"/>
              <a:gd name="connsiteY8" fmla="*/ 1221 h 12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8968" h="124749">
                <a:moveTo>
                  <a:pt x="1177221" y="0"/>
                </a:moveTo>
                <a:lnTo>
                  <a:pt x="1378968" y="121223"/>
                </a:lnTo>
                <a:lnTo>
                  <a:pt x="1378823" y="122434"/>
                </a:lnTo>
                <a:lnTo>
                  <a:pt x="1332008" y="122227"/>
                </a:lnTo>
                <a:lnTo>
                  <a:pt x="1332008" y="124749"/>
                </a:lnTo>
                <a:lnTo>
                  <a:pt x="0" y="124749"/>
                </a:lnTo>
                <a:lnTo>
                  <a:pt x="0" y="95949"/>
                </a:lnTo>
                <a:lnTo>
                  <a:pt x="1229633" y="95949"/>
                </a:lnTo>
                <a:lnTo>
                  <a:pt x="1175701" y="1221"/>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36"/>
          <p:cNvSpPr/>
          <p:nvPr/>
        </p:nvSpPr>
        <p:spPr>
          <a:xfrm flipH="1" flipV="1">
            <a:off x="6949280" y="3414553"/>
            <a:ext cx="1368000" cy="124749"/>
          </a:xfrm>
          <a:custGeom>
            <a:avLst/>
            <a:gdLst>
              <a:gd name="connsiteX0" fmla="*/ 1177221 w 1378968"/>
              <a:gd name="connsiteY0" fmla="*/ 0 h 124749"/>
              <a:gd name="connsiteX1" fmla="*/ 1378968 w 1378968"/>
              <a:gd name="connsiteY1" fmla="*/ 121223 h 124749"/>
              <a:gd name="connsiteX2" fmla="*/ 1378823 w 1378968"/>
              <a:gd name="connsiteY2" fmla="*/ 122434 h 124749"/>
              <a:gd name="connsiteX3" fmla="*/ 1332008 w 1378968"/>
              <a:gd name="connsiteY3" fmla="*/ 122227 h 124749"/>
              <a:gd name="connsiteX4" fmla="*/ 1332008 w 1378968"/>
              <a:gd name="connsiteY4" fmla="*/ 124749 h 124749"/>
              <a:gd name="connsiteX5" fmla="*/ 0 w 1378968"/>
              <a:gd name="connsiteY5" fmla="*/ 124749 h 124749"/>
              <a:gd name="connsiteX6" fmla="*/ 0 w 1378968"/>
              <a:gd name="connsiteY6" fmla="*/ 95949 h 124749"/>
              <a:gd name="connsiteX7" fmla="*/ 1229633 w 1378968"/>
              <a:gd name="connsiteY7" fmla="*/ 95949 h 124749"/>
              <a:gd name="connsiteX8" fmla="*/ 1175701 w 1378968"/>
              <a:gd name="connsiteY8" fmla="*/ 1221 h 12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8968" h="124749">
                <a:moveTo>
                  <a:pt x="1177221" y="0"/>
                </a:moveTo>
                <a:lnTo>
                  <a:pt x="1378968" y="121223"/>
                </a:lnTo>
                <a:lnTo>
                  <a:pt x="1378823" y="122434"/>
                </a:lnTo>
                <a:lnTo>
                  <a:pt x="1332008" y="122227"/>
                </a:lnTo>
                <a:lnTo>
                  <a:pt x="1332008" y="124749"/>
                </a:lnTo>
                <a:lnTo>
                  <a:pt x="0" y="124749"/>
                </a:lnTo>
                <a:lnTo>
                  <a:pt x="0" y="95949"/>
                </a:lnTo>
                <a:lnTo>
                  <a:pt x="1229633" y="95949"/>
                </a:lnTo>
                <a:lnTo>
                  <a:pt x="1175701" y="1221"/>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a:off x="3719736" y="3212975"/>
            <a:ext cx="1368000" cy="124749"/>
          </a:xfrm>
          <a:custGeom>
            <a:avLst/>
            <a:gdLst>
              <a:gd name="connsiteX0" fmla="*/ 1177221 w 1378968"/>
              <a:gd name="connsiteY0" fmla="*/ 0 h 124749"/>
              <a:gd name="connsiteX1" fmla="*/ 1378968 w 1378968"/>
              <a:gd name="connsiteY1" fmla="*/ 121223 h 124749"/>
              <a:gd name="connsiteX2" fmla="*/ 1378823 w 1378968"/>
              <a:gd name="connsiteY2" fmla="*/ 122434 h 124749"/>
              <a:gd name="connsiteX3" fmla="*/ 1332008 w 1378968"/>
              <a:gd name="connsiteY3" fmla="*/ 122227 h 124749"/>
              <a:gd name="connsiteX4" fmla="*/ 1332008 w 1378968"/>
              <a:gd name="connsiteY4" fmla="*/ 124749 h 124749"/>
              <a:gd name="connsiteX5" fmla="*/ 0 w 1378968"/>
              <a:gd name="connsiteY5" fmla="*/ 124749 h 124749"/>
              <a:gd name="connsiteX6" fmla="*/ 0 w 1378968"/>
              <a:gd name="connsiteY6" fmla="*/ 95949 h 124749"/>
              <a:gd name="connsiteX7" fmla="*/ 1229633 w 1378968"/>
              <a:gd name="connsiteY7" fmla="*/ 95949 h 124749"/>
              <a:gd name="connsiteX8" fmla="*/ 1175701 w 1378968"/>
              <a:gd name="connsiteY8" fmla="*/ 1221 h 12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8968" h="124749">
                <a:moveTo>
                  <a:pt x="1177221" y="0"/>
                </a:moveTo>
                <a:lnTo>
                  <a:pt x="1378968" y="121223"/>
                </a:lnTo>
                <a:lnTo>
                  <a:pt x="1378823" y="122434"/>
                </a:lnTo>
                <a:lnTo>
                  <a:pt x="1332008" y="122227"/>
                </a:lnTo>
                <a:lnTo>
                  <a:pt x="1332008" y="124749"/>
                </a:lnTo>
                <a:lnTo>
                  <a:pt x="0" y="124749"/>
                </a:lnTo>
                <a:lnTo>
                  <a:pt x="0" y="95949"/>
                </a:lnTo>
                <a:lnTo>
                  <a:pt x="1229633" y="95949"/>
                </a:lnTo>
                <a:lnTo>
                  <a:pt x="1175701" y="1221"/>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任意多边形 38"/>
          <p:cNvSpPr/>
          <p:nvPr/>
        </p:nvSpPr>
        <p:spPr>
          <a:xfrm flipH="1" flipV="1">
            <a:off x="3719736" y="3414553"/>
            <a:ext cx="1368000" cy="124749"/>
          </a:xfrm>
          <a:custGeom>
            <a:avLst/>
            <a:gdLst>
              <a:gd name="connsiteX0" fmla="*/ 1177221 w 1378968"/>
              <a:gd name="connsiteY0" fmla="*/ 0 h 124749"/>
              <a:gd name="connsiteX1" fmla="*/ 1378968 w 1378968"/>
              <a:gd name="connsiteY1" fmla="*/ 121223 h 124749"/>
              <a:gd name="connsiteX2" fmla="*/ 1378823 w 1378968"/>
              <a:gd name="connsiteY2" fmla="*/ 122434 h 124749"/>
              <a:gd name="connsiteX3" fmla="*/ 1332008 w 1378968"/>
              <a:gd name="connsiteY3" fmla="*/ 122227 h 124749"/>
              <a:gd name="connsiteX4" fmla="*/ 1332008 w 1378968"/>
              <a:gd name="connsiteY4" fmla="*/ 124749 h 124749"/>
              <a:gd name="connsiteX5" fmla="*/ 0 w 1378968"/>
              <a:gd name="connsiteY5" fmla="*/ 124749 h 124749"/>
              <a:gd name="connsiteX6" fmla="*/ 0 w 1378968"/>
              <a:gd name="connsiteY6" fmla="*/ 95949 h 124749"/>
              <a:gd name="connsiteX7" fmla="*/ 1229633 w 1378968"/>
              <a:gd name="connsiteY7" fmla="*/ 95949 h 124749"/>
              <a:gd name="connsiteX8" fmla="*/ 1175701 w 1378968"/>
              <a:gd name="connsiteY8" fmla="*/ 1221 h 12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8968" h="124749">
                <a:moveTo>
                  <a:pt x="1177221" y="0"/>
                </a:moveTo>
                <a:lnTo>
                  <a:pt x="1378968" y="121223"/>
                </a:lnTo>
                <a:lnTo>
                  <a:pt x="1378823" y="122434"/>
                </a:lnTo>
                <a:lnTo>
                  <a:pt x="1332008" y="122227"/>
                </a:lnTo>
                <a:lnTo>
                  <a:pt x="1332008" y="124749"/>
                </a:lnTo>
                <a:lnTo>
                  <a:pt x="0" y="124749"/>
                </a:lnTo>
                <a:lnTo>
                  <a:pt x="0" y="95949"/>
                </a:lnTo>
                <a:lnTo>
                  <a:pt x="1229633" y="95949"/>
                </a:lnTo>
                <a:lnTo>
                  <a:pt x="1175701" y="1221"/>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717125459"/>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9434"/>
                                        </p:tgtEl>
                                        <p:attrNameLst>
                                          <p:attrName>style.visibility</p:attrName>
                                        </p:attrNameLst>
                                      </p:cBhvr>
                                      <p:to>
                                        <p:strVal val="visible"/>
                                      </p:to>
                                    </p:set>
                                    <p:animEffect transition="in" filter="box(in)">
                                      <p:cBhvr>
                                        <p:cTn id="7" dur="500"/>
                                        <p:tgtEl>
                                          <p:spTgt spid="5943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59447"/>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59441"/>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59449"/>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9444"/>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59443"/>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594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34" grpId="0"/>
      <p:bldP spid="59441" grpId="0"/>
      <p:bldP spid="59443" grpId="0"/>
      <p:bldP spid="59444" grpId="0"/>
      <p:bldP spid="59445" grpId="0"/>
      <p:bldP spid="59447" grpId="0"/>
      <p:bldP spid="5944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055440" y="556419"/>
            <a:ext cx="1944216" cy="568325"/>
          </a:xfrm>
          <a:prstGeom prst="rect">
            <a:avLst/>
          </a:prstGeom>
        </p:spPr>
        <p:txBody>
          <a:bodyPr/>
          <a:lstStyle>
            <a:defPPr>
              <a:defRPr lang="zh-CN"/>
            </a:defPPr>
            <a:lvl1pPr>
              <a:defRPr sz="2800" kern="0">
                <a:solidFill>
                  <a:srgbClr val="C00000"/>
                </a:solidFill>
                <a:effectLst>
                  <a:outerShdw blurRad="38100" dist="38100" dir="2700000" algn="tl">
                    <a:srgbClr val="C0C0C0"/>
                  </a:outerShdw>
                </a:effectLst>
                <a:latin typeface="+mj-lt"/>
                <a:ea typeface="+mj-ea"/>
                <a:cs typeface="+mj-cs"/>
              </a:defRPr>
            </a:lvl1pPr>
            <a:lvl2pPr algn="ctr">
              <a:defRPr sz="4400">
                <a:solidFill>
                  <a:schemeClr val="tx2"/>
                </a:solidFill>
              </a:defRPr>
            </a:lvl2pPr>
            <a:lvl3pPr algn="ctr">
              <a:defRPr sz="4400">
                <a:solidFill>
                  <a:schemeClr val="tx2"/>
                </a:solidFill>
              </a:defRPr>
            </a:lvl3pPr>
            <a:lvl4pPr algn="ctr">
              <a:defRPr sz="4400">
                <a:solidFill>
                  <a:schemeClr val="tx2"/>
                </a:solidFill>
              </a:defRPr>
            </a:lvl4pPr>
            <a:lvl5pPr algn="ctr">
              <a:defRPr sz="4400">
                <a:solidFill>
                  <a:schemeClr val="tx2"/>
                </a:solidFill>
              </a:defRPr>
            </a:lvl5pPr>
            <a:lvl6pPr marL="457200" algn="ctr" fontAlgn="base">
              <a:spcBef>
                <a:spcPct val="0"/>
              </a:spcBef>
              <a:spcAft>
                <a:spcPct val="0"/>
              </a:spcAft>
              <a:defRPr sz="4400">
                <a:solidFill>
                  <a:schemeClr val="tx2"/>
                </a:solidFill>
              </a:defRPr>
            </a:lvl6pPr>
            <a:lvl7pPr marL="914400" algn="ctr" fontAlgn="base">
              <a:spcBef>
                <a:spcPct val="0"/>
              </a:spcBef>
              <a:spcAft>
                <a:spcPct val="0"/>
              </a:spcAft>
              <a:defRPr sz="4400">
                <a:solidFill>
                  <a:schemeClr val="tx2"/>
                </a:solidFill>
              </a:defRPr>
            </a:lvl7pPr>
            <a:lvl8pPr marL="1371600" algn="ctr" fontAlgn="base">
              <a:spcBef>
                <a:spcPct val="0"/>
              </a:spcBef>
              <a:spcAft>
                <a:spcPct val="0"/>
              </a:spcAft>
              <a:defRPr sz="4400">
                <a:solidFill>
                  <a:schemeClr val="tx2"/>
                </a:solidFill>
              </a:defRPr>
            </a:lvl8pPr>
            <a:lvl9pPr marL="1828800" algn="ctr" fontAlgn="base">
              <a:spcBef>
                <a:spcPct val="0"/>
              </a:spcBef>
              <a:spcAft>
                <a:spcPct val="0"/>
              </a:spcAft>
              <a:defRPr sz="4400">
                <a:solidFill>
                  <a:schemeClr val="tx2"/>
                </a:solidFill>
              </a:defRPr>
            </a:lvl9pPr>
          </a:lstStyle>
          <a:p>
            <a:r>
              <a:rPr lang="zh-CN" altLang="en-US" dirty="0"/>
              <a:t>学习目标</a:t>
            </a:r>
          </a:p>
        </p:txBody>
      </p:sp>
      <p:sp>
        <p:nvSpPr>
          <p:cNvPr id="3" name="Rectangle 3"/>
          <p:cNvSpPr txBox="1">
            <a:spLocks noChangeArrowheads="1"/>
          </p:cNvSpPr>
          <p:nvPr/>
        </p:nvSpPr>
        <p:spPr>
          <a:xfrm>
            <a:off x="1055440" y="1124744"/>
            <a:ext cx="10585176" cy="496855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zh-CN"/>
            </a:defPPr>
            <a:lvl1pPr marL="360000" indent="-360000">
              <a:lnSpc>
                <a:spcPts val="4000"/>
              </a:lnSpc>
              <a:spcBef>
                <a:spcPts val="600"/>
              </a:spcBef>
              <a:buClr>
                <a:srgbClr val="C00000"/>
              </a:buClr>
              <a:buSzPct val="80000"/>
              <a:buFont typeface="Wingdings" panose="05000000000000000000" pitchFamily="2" charset="2"/>
              <a:buChar char="n"/>
              <a:defRPr sz="2800" kern="0">
                <a:solidFill>
                  <a:srgbClr val="000000"/>
                </a:solidFill>
                <a:effectLst>
                  <a:outerShdw blurRad="38100" dist="38100" dir="2700000" algn="tl">
                    <a:srgbClr val="C0C0C0"/>
                  </a:outerShdw>
                </a:effectLst>
                <a:latin typeface="Times New Roman" pitchFamily="18" charset="0"/>
                <a:ea typeface="方正姚体" panose="02010601030101010101" pitchFamily="2" charset="-122"/>
              </a:defRPr>
            </a:lvl1pPr>
            <a:lvl2pPr marL="742950" indent="-285750">
              <a:spcBef>
                <a:spcPct val="20000"/>
              </a:spcBef>
              <a:buChar char="–"/>
              <a:defRPr sz="2800">
                <a:latin typeface="+mn-lt"/>
                <a:ea typeface="+mn-ea"/>
              </a:defRPr>
            </a:lvl2pPr>
            <a:lvl3pPr marL="1143000" indent="-228600">
              <a:spcBef>
                <a:spcPct val="20000"/>
              </a:spcBef>
              <a:buChar char="•"/>
              <a:defRPr sz="2400">
                <a:latin typeface="+mn-lt"/>
                <a:ea typeface="+mn-ea"/>
              </a:defRPr>
            </a:lvl3pPr>
            <a:lvl4pPr marL="1600200" indent="-228600">
              <a:spcBef>
                <a:spcPct val="20000"/>
              </a:spcBef>
              <a:buChar char="–"/>
              <a:defRPr sz="2000">
                <a:latin typeface="+mn-lt"/>
                <a:ea typeface="+mn-ea"/>
              </a:defRPr>
            </a:lvl4pPr>
            <a:lvl5pPr marL="2057400" indent="-228600">
              <a:spcBef>
                <a:spcPct val="20000"/>
              </a:spcBef>
              <a:buChar char="»"/>
              <a:defRPr sz="2000">
                <a:latin typeface="+mn-lt"/>
                <a:ea typeface="+mn-ea"/>
              </a:defRPr>
            </a:lvl5pPr>
            <a:lvl6pPr marL="2514600" indent="-228600" fontAlgn="base">
              <a:spcBef>
                <a:spcPct val="20000"/>
              </a:spcBef>
              <a:spcAft>
                <a:spcPct val="0"/>
              </a:spcAft>
              <a:buChar char="»"/>
              <a:defRPr sz="2000">
                <a:latin typeface="+mn-lt"/>
                <a:ea typeface="+mn-ea"/>
              </a:defRPr>
            </a:lvl6pPr>
            <a:lvl7pPr marL="2971800" indent="-228600" fontAlgn="base">
              <a:spcBef>
                <a:spcPct val="20000"/>
              </a:spcBef>
              <a:spcAft>
                <a:spcPct val="0"/>
              </a:spcAft>
              <a:buChar char="»"/>
              <a:defRPr sz="2000">
                <a:latin typeface="+mn-lt"/>
                <a:ea typeface="+mn-ea"/>
              </a:defRPr>
            </a:lvl7pPr>
            <a:lvl8pPr marL="3429000" indent="-228600" fontAlgn="base">
              <a:spcBef>
                <a:spcPct val="20000"/>
              </a:spcBef>
              <a:spcAft>
                <a:spcPct val="0"/>
              </a:spcAft>
              <a:buChar char="»"/>
              <a:defRPr sz="2000">
                <a:latin typeface="+mn-lt"/>
                <a:ea typeface="+mn-ea"/>
              </a:defRPr>
            </a:lvl8pPr>
            <a:lvl9pPr marL="3886200" indent="-228600" fontAlgn="base">
              <a:spcBef>
                <a:spcPct val="20000"/>
              </a:spcBef>
              <a:spcAft>
                <a:spcPct val="0"/>
              </a:spcAft>
              <a:buChar char="»"/>
              <a:defRPr sz="2000">
                <a:latin typeface="+mn-lt"/>
                <a:ea typeface="+mn-ea"/>
              </a:defRPr>
            </a:lvl9pPr>
          </a:lstStyle>
          <a:p>
            <a:r>
              <a:rPr lang="zh-CN" altLang="en-US" sz="2400" dirty="0"/>
              <a:t>掌握：氮平衡的意义、必需氨基酸的概念及种类；氨基酸的脱氨基方式；氨的来源、转运及去路；氨基酸的脱羧基作用；一碳单位的代谢。</a:t>
            </a:r>
          </a:p>
          <a:p>
            <a:r>
              <a:rPr lang="zh-CN" altLang="en-US" sz="2400" dirty="0"/>
              <a:t>熟悉：食物蛋白的营养价值和蛋白质的腐败作用；氨基酸代谢的概况及</a:t>
            </a:r>
            <a:r>
              <a:rPr lang="en-US" altLang="zh-CN" sz="2400" dirty="0"/>
              <a:t>α-</a:t>
            </a:r>
            <a:r>
              <a:rPr lang="zh-CN" altLang="en-US" sz="2400" dirty="0"/>
              <a:t>酮酸的代谢；鸟氨酸循环的过程及肝性脑病的发病机制；含硫氨基酸的代谢。</a:t>
            </a:r>
          </a:p>
          <a:p>
            <a:r>
              <a:rPr lang="zh-CN" altLang="en-US" sz="2400" dirty="0"/>
              <a:t>了解：蛋白质的功能；嘌呤核苷酸循环的过程；芳香族氨基酸的代谢。</a:t>
            </a:r>
          </a:p>
          <a:p>
            <a:r>
              <a:rPr lang="zh-CN" altLang="en-US" sz="2400" dirty="0"/>
              <a:t>学会运用氨基酸分解代谢相关知识进行实际应用；从生物化学角度探讨肝性脑病的发病机制及治疗原则。</a:t>
            </a:r>
            <a:endParaRPr lang="en-US" altLang="zh-CN" sz="2400" dirty="0"/>
          </a:p>
          <a:p>
            <a:r>
              <a:rPr lang="zh-CN" altLang="en-US" sz="2400" dirty="0"/>
              <a:t>培养学生严谨求实、诚实守信、崇尚科学、尊重生命的职业素质；激发学生的求知欲并增强为祖国医学事业贡献力量的使命感与责任感。</a:t>
            </a:r>
          </a:p>
        </p:txBody>
      </p:sp>
      <p:cxnSp>
        <p:nvCxnSpPr>
          <p:cNvPr id="5" name="直接连接符 4"/>
          <p:cNvCxnSpPr/>
          <p:nvPr/>
        </p:nvCxnSpPr>
        <p:spPr>
          <a:xfrm>
            <a:off x="1077913" y="1125538"/>
            <a:ext cx="3852862"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4825150"/>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Box 17"/>
          <p:cNvSpPr txBox="1">
            <a:spLocks noChangeArrowheads="1"/>
          </p:cNvSpPr>
          <p:nvPr/>
        </p:nvSpPr>
        <p:spPr bwMode="auto">
          <a:xfrm>
            <a:off x="2101951" y="1265199"/>
            <a:ext cx="1295547" cy="194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rtl="0" fontAlgn="t">
              <a:spcBef>
                <a:spcPct val="50000"/>
              </a:spcBef>
              <a:spcAft>
                <a:spcPct val="0"/>
              </a:spcAft>
              <a:defRPr kumimoji="1" sz="2200" b="1" kern="1200">
                <a:solidFill>
                  <a:schemeClr val="tx1"/>
                </a:solidFill>
                <a:latin typeface="Times New Roman" pitchFamily="18" charset="0"/>
                <a:ea typeface="宋体" charset="-122"/>
                <a:cs typeface="+mn-cs"/>
              </a:defRPr>
            </a:lvl1pPr>
            <a:lvl2pPr marL="457200" algn="ctr" rtl="0" fontAlgn="t">
              <a:spcBef>
                <a:spcPct val="50000"/>
              </a:spcBef>
              <a:spcAft>
                <a:spcPct val="0"/>
              </a:spcAft>
              <a:defRPr kumimoji="1" sz="2200" b="1" kern="1200">
                <a:solidFill>
                  <a:schemeClr val="tx1"/>
                </a:solidFill>
                <a:latin typeface="Times New Roman" pitchFamily="18" charset="0"/>
                <a:ea typeface="宋体" charset="-122"/>
                <a:cs typeface="+mn-cs"/>
              </a:defRPr>
            </a:lvl2pPr>
            <a:lvl3pPr marL="914400" algn="ctr" rtl="0" fontAlgn="t">
              <a:spcBef>
                <a:spcPct val="50000"/>
              </a:spcBef>
              <a:spcAft>
                <a:spcPct val="0"/>
              </a:spcAft>
              <a:defRPr kumimoji="1" sz="2200" b="1" kern="1200">
                <a:solidFill>
                  <a:schemeClr val="tx1"/>
                </a:solidFill>
                <a:latin typeface="Times New Roman" pitchFamily="18" charset="0"/>
                <a:ea typeface="宋体" charset="-122"/>
                <a:cs typeface="+mn-cs"/>
              </a:defRPr>
            </a:lvl3pPr>
            <a:lvl4pPr marL="1371600" algn="ctr" rtl="0" fontAlgn="t">
              <a:spcBef>
                <a:spcPct val="50000"/>
              </a:spcBef>
              <a:spcAft>
                <a:spcPct val="0"/>
              </a:spcAft>
              <a:defRPr kumimoji="1" sz="2200" b="1" kern="1200">
                <a:solidFill>
                  <a:schemeClr val="tx1"/>
                </a:solidFill>
                <a:latin typeface="Times New Roman" pitchFamily="18" charset="0"/>
                <a:ea typeface="宋体" charset="-122"/>
                <a:cs typeface="+mn-cs"/>
              </a:defRPr>
            </a:lvl4pPr>
            <a:lvl5pPr marL="1828800" algn="ctr" rtl="0" fontAlgn="t">
              <a:spcBef>
                <a:spcPct val="50000"/>
              </a:spcBef>
              <a:spcAft>
                <a:spcPct val="0"/>
              </a:spcAft>
              <a:defRPr kumimoji="1" sz="2200" b="1" kern="1200">
                <a:solidFill>
                  <a:schemeClr val="tx1"/>
                </a:solidFill>
                <a:latin typeface="Times New Roman" pitchFamily="18" charset="0"/>
                <a:ea typeface="宋体" charset="-122"/>
                <a:cs typeface="+mn-cs"/>
              </a:defRPr>
            </a:lvl5pPr>
            <a:lvl6pPr marL="2286000" algn="l" defTabSz="914400" rtl="0" eaLnBrk="1" latinLnBrk="0" hangingPunct="1">
              <a:defRPr kumimoji="1" sz="2200" b="1" kern="1200">
                <a:solidFill>
                  <a:schemeClr val="tx1"/>
                </a:solidFill>
                <a:latin typeface="Times New Roman" pitchFamily="18" charset="0"/>
                <a:ea typeface="宋体" charset="-122"/>
                <a:cs typeface="+mn-cs"/>
              </a:defRPr>
            </a:lvl6pPr>
            <a:lvl7pPr marL="2743200" algn="l" defTabSz="914400" rtl="0" eaLnBrk="1" latinLnBrk="0" hangingPunct="1">
              <a:defRPr kumimoji="1" sz="2200" b="1" kern="1200">
                <a:solidFill>
                  <a:schemeClr val="tx1"/>
                </a:solidFill>
                <a:latin typeface="Times New Roman" pitchFamily="18" charset="0"/>
                <a:ea typeface="宋体" charset="-122"/>
                <a:cs typeface="+mn-cs"/>
              </a:defRPr>
            </a:lvl7pPr>
            <a:lvl8pPr marL="3200400" algn="l" defTabSz="914400" rtl="0" eaLnBrk="1" latinLnBrk="0" hangingPunct="1">
              <a:defRPr kumimoji="1" sz="2200" b="1" kern="1200">
                <a:solidFill>
                  <a:schemeClr val="tx1"/>
                </a:solidFill>
                <a:latin typeface="Times New Roman" pitchFamily="18" charset="0"/>
                <a:ea typeface="宋体" charset="-122"/>
                <a:cs typeface="+mn-cs"/>
              </a:defRPr>
            </a:lvl8pPr>
            <a:lvl9pPr marL="3657600" algn="l" defTabSz="914400" rtl="0" eaLnBrk="1" latinLnBrk="0" hangingPunct="1">
              <a:defRPr kumimoji="1" sz="2200" b="1" kern="1200">
                <a:solidFill>
                  <a:schemeClr val="tx1"/>
                </a:solidFill>
                <a:latin typeface="Times New Roman" pitchFamily="18" charset="0"/>
                <a:ea typeface="宋体" charset="-122"/>
                <a:cs typeface="+mn-cs"/>
              </a:defRPr>
            </a:lvl9pPr>
          </a:lstStyle>
          <a:p>
            <a:pPr algn="l" fontAlgn="base">
              <a:lnSpc>
                <a:spcPts val="1600"/>
              </a:lnSpc>
              <a:spcBef>
                <a:spcPct val="0"/>
              </a:spcBef>
            </a:pPr>
            <a:r>
              <a:rPr lang="en-US" altLang="zh-CN" sz="2000" dirty="0">
                <a:solidFill>
                  <a:srgbClr val="000000"/>
                </a:solidFill>
                <a:ea typeface="楷体_GB2312" pitchFamily="49" charset="-122"/>
              </a:rPr>
              <a:t>     COOH</a:t>
            </a:r>
          </a:p>
          <a:p>
            <a:pPr algn="l" fontAlgn="base">
              <a:lnSpc>
                <a:spcPts val="1600"/>
              </a:lnSpc>
              <a:spcBef>
                <a:spcPct val="0"/>
              </a:spcBef>
            </a:pPr>
            <a:r>
              <a:rPr lang="zh-CN" altLang="en-US" sz="2000" dirty="0">
                <a:solidFill>
                  <a:srgbClr val="000000"/>
                </a:solidFill>
                <a:ea typeface="楷体_GB2312" pitchFamily="49" charset="-122"/>
              </a:rPr>
              <a:t>      </a:t>
            </a:r>
            <a:r>
              <a:rPr lang="he-IL" altLang="zh-CN" sz="2000" dirty="0">
                <a:solidFill>
                  <a:srgbClr val="000000"/>
                </a:solidFill>
                <a:ea typeface="楷体_GB2312" pitchFamily="49" charset="-122"/>
                <a:cs typeface="Times New Roman" panose="02020603050405020304" pitchFamily="18" charset="0"/>
              </a:rPr>
              <a:t>׀</a:t>
            </a:r>
            <a:r>
              <a:rPr kumimoji="0" lang="en-US" altLang="zh-CN" sz="2000" dirty="0">
                <a:solidFill>
                  <a:srgbClr val="000000"/>
                </a:solidFill>
              </a:rPr>
              <a:t>       </a:t>
            </a:r>
          </a:p>
          <a:p>
            <a:pPr algn="l" fontAlgn="base">
              <a:lnSpc>
                <a:spcPts val="1600"/>
              </a:lnSpc>
              <a:spcBef>
                <a:spcPct val="0"/>
              </a:spcBef>
            </a:pPr>
            <a:r>
              <a:rPr kumimoji="0" lang="en-US" altLang="zh-CN" sz="2000" dirty="0">
                <a:solidFill>
                  <a:srgbClr val="000000"/>
                </a:solidFill>
              </a:rPr>
              <a:t>     CH</a:t>
            </a:r>
            <a:r>
              <a:rPr kumimoji="0" lang="en-US" altLang="zh-CN" sz="2000" baseline="-25000" dirty="0">
                <a:solidFill>
                  <a:srgbClr val="000000"/>
                </a:solidFill>
              </a:rPr>
              <a:t>2</a:t>
            </a:r>
          </a:p>
          <a:p>
            <a:pPr algn="l" fontAlgn="base">
              <a:lnSpc>
                <a:spcPts val="1600"/>
              </a:lnSpc>
              <a:spcBef>
                <a:spcPct val="0"/>
              </a:spcBef>
            </a:pPr>
            <a:r>
              <a:rPr lang="zh-CN" altLang="en-US" sz="2000" dirty="0">
                <a:solidFill>
                  <a:srgbClr val="000000"/>
                </a:solidFill>
                <a:ea typeface="楷体_GB2312" pitchFamily="49" charset="-122"/>
              </a:rPr>
              <a:t>      </a:t>
            </a:r>
            <a:r>
              <a:rPr lang="he-IL" altLang="zh-CN" sz="2000" dirty="0">
                <a:solidFill>
                  <a:srgbClr val="000000"/>
                </a:solidFill>
                <a:ea typeface="楷体_GB2312" pitchFamily="49" charset="-122"/>
                <a:cs typeface="Times New Roman" panose="02020603050405020304" pitchFamily="18" charset="0"/>
              </a:rPr>
              <a:t>׀</a:t>
            </a:r>
            <a:endParaRPr kumimoji="0" lang="en-US" altLang="zh-CN" sz="2000" dirty="0">
              <a:solidFill>
                <a:srgbClr val="000000"/>
              </a:solidFill>
            </a:endParaRPr>
          </a:p>
          <a:p>
            <a:pPr algn="l" fontAlgn="base">
              <a:lnSpc>
                <a:spcPts val="1600"/>
              </a:lnSpc>
              <a:spcBef>
                <a:spcPct val="0"/>
              </a:spcBef>
            </a:pPr>
            <a:r>
              <a:rPr kumimoji="0" lang="en-US" altLang="zh-CN" sz="2000" dirty="0">
                <a:solidFill>
                  <a:srgbClr val="000000"/>
                </a:solidFill>
              </a:rPr>
              <a:t>     CH</a:t>
            </a:r>
            <a:r>
              <a:rPr kumimoji="0" lang="en-US" altLang="zh-CN" sz="2000" baseline="-25000" dirty="0">
                <a:solidFill>
                  <a:srgbClr val="000000"/>
                </a:solidFill>
              </a:rPr>
              <a:t>2</a:t>
            </a:r>
          </a:p>
          <a:p>
            <a:pPr algn="l" fontAlgn="base">
              <a:lnSpc>
                <a:spcPts val="1600"/>
              </a:lnSpc>
              <a:spcBef>
                <a:spcPct val="0"/>
              </a:spcBef>
            </a:pPr>
            <a:r>
              <a:rPr lang="zh-CN" altLang="en-US" sz="2000" dirty="0">
                <a:solidFill>
                  <a:srgbClr val="000000"/>
                </a:solidFill>
                <a:ea typeface="楷体_GB2312" pitchFamily="49" charset="-122"/>
              </a:rPr>
              <a:t>      </a:t>
            </a:r>
            <a:r>
              <a:rPr lang="he-IL" altLang="zh-CN" sz="2000" dirty="0">
                <a:solidFill>
                  <a:srgbClr val="000000"/>
                </a:solidFill>
                <a:ea typeface="楷体_GB2312" pitchFamily="49" charset="-122"/>
                <a:cs typeface="Times New Roman" panose="02020603050405020304" pitchFamily="18" charset="0"/>
              </a:rPr>
              <a:t>׀</a:t>
            </a:r>
            <a:endParaRPr kumimoji="0" lang="en-US" altLang="zh-CN" sz="2000" dirty="0">
              <a:solidFill>
                <a:srgbClr val="000000"/>
              </a:solidFill>
            </a:endParaRPr>
          </a:p>
          <a:p>
            <a:pPr algn="l" fontAlgn="base">
              <a:lnSpc>
                <a:spcPts val="1600"/>
              </a:lnSpc>
              <a:spcBef>
                <a:spcPct val="0"/>
              </a:spcBef>
            </a:pPr>
            <a:r>
              <a:rPr kumimoji="0" lang="en-US" altLang="zh-CN" sz="2000" dirty="0">
                <a:solidFill>
                  <a:srgbClr val="000000"/>
                </a:solidFill>
              </a:rPr>
              <a:t>H</a:t>
            </a:r>
            <a:r>
              <a:rPr lang="en-US" altLang="zh-CN" sz="2000" dirty="0">
                <a:solidFill>
                  <a:srgbClr val="000000"/>
                </a:solidFill>
                <a:ea typeface="楷体_GB2312" pitchFamily="49" charset="-122"/>
              </a:rPr>
              <a:t>‒</a:t>
            </a:r>
            <a:r>
              <a:rPr kumimoji="0" lang="en-US" altLang="zh-CN" sz="2000" dirty="0">
                <a:solidFill>
                  <a:srgbClr val="000000"/>
                </a:solidFill>
              </a:rPr>
              <a:t>C</a:t>
            </a:r>
            <a:r>
              <a:rPr lang="en-US" altLang="zh-CN" sz="2000" dirty="0">
                <a:solidFill>
                  <a:srgbClr val="000000"/>
                </a:solidFill>
                <a:ea typeface="楷体_GB2312" pitchFamily="49" charset="-122"/>
              </a:rPr>
              <a:t>‒</a:t>
            </a:r>
            <a:r>
              <a:rPr lang="en-US" altLang="zh-CN" sz="2000" dirty="0">
                <a:solidFill>
                  <a:srgbClr val="FF0000"/>
                </a:solidFill>
                <a:ea typeface="楷体_GB2312" pitchFamily="49" charset="-122"/>
              </a:rPr>
              <a:t>N</a:t>
            </a:r>
            <a:r>
              <a:rPr kumimoji="0" lang="en-US" altLang="zh-CN" sz="2000" dirty="0">
                <a:solidFill>
                  <a:srgbClr val="FF0000"/>
                </a:solidFill>
              </a:rPr>
              <a:t>H</a:t>
            </a:r>
            <a:r>
              <a:rPr kumimoji="0" lang="en-US" altLang="zh-CN" sz="2000" baseline="-25000" dirty="0">
                <a:solidFill>
                  <a:srgbClr val="FF0000"/>
                </a:solidFill>
              </a:rPr>
              <a:t>2</a:t>
            </a:r>
          </a:p>
          <a:p>
            <a:pPr algn="l" fontAlgn="base">
              <a:lnSpc>
                <a:spcPts val="1600"/>
              </a:lnSpc>
              <a:spcBef>
                <a:spcPct val="0"/>
              </a:spcBef>
            </a:pPr>
            <a:r>
              <a:rPr lang="zh-CN" altLang="en-US" sz="2000" dirty="0">
                <a:solidFill>
                  <a:srgbClr val="000000"/>
                </a:solidFill>
                <a:ea typeface="楷体_GB2312" pitchFamily="49" charset="-122"/>
              </a:rPr>
              <a:t>      </a:t>
            </a:r>
            <a:r>
              <a:rPr lang="he-IL" altLang="zh-CN" sz="2000" dirty="0">
                <a:solidFill>
                  <a:srgbClr val="000000"/>
                </a:solidFill>
                <a:ea typeface="楷体_GB2312" pitchFamily="49" charset="-122"/>
                <a:cs typeface="Times New Roman" panose="02020603050405020304" pitchFamily="18" charset="0"/>
              </a:rPr>
              <a:t>׀</a:t>
            </a:r>
            <a:endParaRPr kumimoji="0" lang="en-US" altLang="zh-CN" sz="2000" dirty="0">
              <a:solidFill>
                <a:srgbClr val="000000"/>
              </a:solidFill>
            </a:endParaRPr>
          </a:p>
          <a:p>
            <a:pPr algn="l" fontAlgn="base">
              <a:lnSpc>
                <a:spcPts val="1600"/>
              </a:lnSpc>
              <a:spcBef>
                <a:spcPct val="0"/>
              </a:spcBef>
            </a:pPr>
            <a:r>
              <a:rPr kumimoji="0" lang="en-US" altLang="zh-CN" sz="2000" dirty="0">
                <a:solidFill>
                  <a:srgbClr val="000000"/>
                </a:solidFill>
              </a:rPr>
              <a:t>     COOH</a:t>
            </a:r>
          </a:p>
        </p:txBody>
      </p:sp>
      <p:sp>
        <p:nvSpPr>
          <p:cNvPr id="24" name="Text Box 17"/>
          <p:cNvSpPr txBox="1">
            <a:spLocks noChangeArrowheads="1"/>
          </p:cNvSpPr>
          <p:nvPr/>
        </p:nvSpPr>
        <p:spPr bwMode="auto">
          <a:xfrm>
            <a:off x="5774358" y="1265199"/>
            <a:ext cx="1031051" cy="194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rtl="0" fontAlgn="t">
              <a:spcBef>
                <a:spcPct val="50000"/>
              </a:spcBef>
              <a:spcAft>
                <a:spcPct val="0"/>
              </a:spcAft>
              <a:defRPr kumimoji="1" sz="2200" b="1" kern="1200">
                <a:solidFill>
                  <a:schemeClr val="tx1"/>
                </a:solidFill>
                <a:latin typeface="Times New Roman" pitchFamily="18" charset="0"/>
                <a:ea typeface="宋体" charset="-122"/>
                <a:cs typeface="+mn-cs"/>
              </a:defRPr>
            </a:lvl1pPr>
            <a:lvl2pPr marL="457200" algn="ctr" rtl="0" fontAlgn="t">
              <a:spcBef>
                <a:spcPct val="50000"/>
              </a:spcBef>
              <a:spcAft>
                <a:spcPct val="0"/>
              </a:spcAft>
              <a:defRPr kumimoji="1" sz="2200" b="1" kern="1200">
                <a:solidFill>
                  <a:schemeClr val="tx1"/>
                </a:solidFill>
                <a:latin typeface="Times New Roman" pitchFamily="18" charset="0"/>
                <a:ea typeface="宋体" charset="-122"/>
                <a:cs typeface="+mn-cs"/>
              </a:defRPr>
            </a:lvl2pPr>
            <a:lvl3pPr marL="914400" algn="ctr" rtl="0" fontAlgn="t">
              <a:spcBef>
                <a:spcPct val="50000"/>
              </a:spcBef>
              <a:spcAft>
                <a:spcPct val="0"/>
              </a:spcAft>
              <a:defRPr kumimoji="1" sz="2200" b="1" kern="1200">
                <a:solidFill>
                  <a:schemeClr val="tx1"/>
                </a:solidFill>
                <a:latin typeface="Times New Roman" pitchFamily="18" charset="0"/>
                <a:ea typeface="宋体" charset="-122"/>
                <a:cs typeface="+mn-cs"/>
              </a:defRPr>
            </a:lvl3pPr>
            <a:lvl4pPr marL="1371600" algn="ctr" rtl="0" fontAlgn="t">
              <a:spcBef>
                <a:spcPct val="50000"/>
              </a:spcBef>
              <a:spcAft>
                <a:spcPct val="0"/>
              </a:spcAft>
              <a:defRPr kumimoji="1" sz="2200" b="1" kern="1200">
                <a:solidFill>
                  <a:schemeClr val="tx1"/>
                </a:solidFill>
                <a:latin typeface="Times New Roman" pitchFamily="18" charset="0"/>
                <a:ea typeface="宋体" charset="-122"/>
                <a:cs typeface="+mn-cs"/>
              </a:defRPr>
            </a:lvl4pPr>
            <a:lvl5pPr marL="1828800" algn="ctr" rtl="0" fontAlgn="t">
              <a:spcBef>
                <a:spcPct val="50000"/>
              </a:spcBef>
              <a:spcAft>
                <a:spcPct val="0"/>
              </a:spcAft>
              <a:defRPr kumimoji="1" sz="2200" b="1" kern="1200">
                <a:solidFill>
                  <a:schemeClr val="tx1"/>
                </a:solidFill>
                <a:latin typeface="Times New Roman" pitchFamily="18" charset="0"/>
                <a:ea typeface="宋体" charset="-122"/>
                <a:cs typeface="+mn-cs"/>
              </a:defRPr>
            </a:lvl5pPr>
            <a:lvl6pPr marL="2286000" algn="l" defTabSz="914400" rtl="0" eaLnBrk="1" latinLnBrk="0" hangingPunct="1">
              <a:defRPr kumimoji="1" sz="2200" b="1" kern="1200">
                <a:solidFill>
                  <a:schemeClr val="tx1"/>
                </a:solidFill>
                <a:latin typeface="Times New Roman" pitchFamily="18" charset="0"/>
                <a:ea typeface="宋体" charset="-122"/>
                <a:cs typeface="+mn-cs"/>
              </a:defRPr>
            </a:lvl6pPr>
            <a:lvl7pPr marL="2743200" algn="l" defTabSz="914400" rtl="0" eaLnBrk="1" latinLnBrk="0" hangingPunct="1">
              <a:defRPr kumimoji="1" sz="2200" b="1" kern="1200">
                <a:solidFill>
                  <a:schemeClr val="tx1"/>
                </a:solidFill>
                <a:latin typeface="Times New Roman" pitchFamily="18" charset="0"/>
                <a:ea typeface="宋体" charset="-122"/>
                <a:cs typeface="+mn-cs"/>
              </a:defRPr>
            </a:lvl7pPr>
            <a:lvl8pPr marL="3200400" algn="l" defTabSz="914400" rtl="0" eaLnBrk="1" latinLnBrk="0" hangingPunct="1">
              <a:defRPr kumimoji="1" sz="2200" b="1" kern="1200">
                <a:solidFill>
                  <a:schemeClr val="tx1"/>
                </a:solidFill>
                <a:latin typeface="Times New Roman" pitchFamily="18" charset="0"/>
                <a:ea typeface="宋体" charset="-122"/>
                <a:cs typeface="+mn-cs"/>
              </a:defRPr>
            </a:lvl8pPr>
            <a:lvl9pPr marL="3657600" algn="l" defTabSz="914400" rtl="0" eaLnBrk="1" latinLnBrk="0" hangingPunct="1">
              <a:defRPr kumimoji="1" sz="2200" b="1" kern="1200">
                <a:solidFill>
                  <a:schemeClr val="tx1"/>
                </a:solidFill>
                <a:latin typeface="Times New Roman" pitchFamily="18" charset="0"/>
                <a:ea typeface="宋体" charset="-122"/>
                <a:cs typeface="+mn-cs"/>
              </a:defRPr>
            </a:lvl9pPr>
          </a:lstStyle>
          <a:p>
            <a:pPr algn="l" fontAlgn="base">
              <a:lnSpc>
                <a:spcPts val="1600"/>
              </a:lnSpc>
              <a:spcBef>
                <a:spcPct val="0"/>
              </a:spcBef>
            </a:pPr>
            <a:r>
              <a:rPr lang="en-US" altLang="zh-CN" sz="2000" dirty="0">
                <a:solidFill>
                  <a:srgbClr val="000000"/>
                </a:solidFill>
                <a:ea typeface="楷体_GB2312" pitchFamily="49" charset="-122"/>
              </a:rPr>
              <a:t> COOH</a:t>
            </a:r>
          </a:p>
          <a:p>
            <a:pPr algn="l" fontAlgn="base">
              <a:lnSpc>
                <a:spcPts val="1600"/>
              </a:lnSpc>
              <a:spcBef>
                <a:spcPct val="0"/>
              </a:spcBef>
            </a:pPr>
            <a:r>
              <a:rPr lang="en-US" altLang="zh-CN" sz="2000" dirty="0">
                <a:solidFill>
                  <a:srgbClr val="000000"/>
                </a:solidFill>
                <a:ea typeface="楷体_GB2312" pitchFamily="49" charset="-122"/>
                <a:cs typeface="Times New Roman" panose="02020603050405020304" pitchFamily="18" charset="0"/>
              </a:rPr>
              <a:t>  </a:t>
            </a:r>
            <a:r>
              <a:rPr lang="he-IL" altLang="zh-CN" sz="2000" dirty="0">
                <a:solidFill>
                  <a:srgbClr val="000000"/>
                </a:solidFill>
                <a:ea typeface="楷体_GB2312" pitchFamily="49" charset="-122"/>
                <a:cs typeface="Times New Roman" panose="02020603050405020304" pitchFamily="18" charset="0"/>
              </a:rPr>
              <a:t>׀</a:t>
            </a:r>
            <a:r>
              <a:rPr lang="en-US" altLang="zh-CN" sz="2000" dirty="0">
                <a:solidFill>
                  <a:srgbClr val="000000"/>
                </a:solidFill>
                <a:ea typeface="楷体_GB2312" pitchFamily="49" charset="-122"/>
                <a:cs typeface="Times New Roman" panose="02020603050405020304" pitchFamily="18" charset="0"/>
              </a:rPr>
              <a:t> </a:t>
            </a:r>
            <a:r>
              <a:rPr kumimoji="0" lang="en-US" altLang="zh-CN" sz="2000" dirty="0">
                <a:solidFill>
                  <a:srgbClr val="000000"/>
                </a:solidFill>
              </a:rPr>
              <a:t>       </a:t>
            </a:r>
          </a:p>
          <a:p>
            <a:pPr algn="l" fontAlgn="base">
              <a:lnSpc>
                <a:spcPts val="1600"/>
              </a:lnSpc>
              <a:spcBef>
                <a:spcPct val="0"/>
              </a:spcBef>
            </a:pPr>
            <a:r>
              <a:rPr kumimoji="0" lang="en-US" altLang="zh-CN" sz="2000" dirty="0">
                <a:solidFill>
                  <a:srgbClr val="000000"/>
                </a:solidFill>
              </a:rPr>
              <a:t> CH</a:t>
            </a:r>
            <a:r>
              <a:rPr kumimoji="0" lang="en-US" altLang="zh-CN" sz="2000" baseline="-25000" dirty="0">
                <a:solidFill>
                  <a:srgbClr val="000000"/>
                </a:solidFill>
              </a:rPr>
              <a:t>2</a:t>
            </a:r>
          </a:p>
          <a:p>
            <a:pPr algn="l" fontAlgn="base">
              <a:lnSpc>
                <a:spcPts val="1600"/>
              </a:lnSpc>
              <a:spcBef>
                <a:spcPct val="0"/>
              </a:spcBef>
            </a:pPr>
            <a:r>
              <a:rPr lang="en-US" altLang="zh-CN" sz="2000" dirty="0">
                <a:solidFill>
                  <a:srgbClr val="000000"/>
                </a:solidFill>
                <a:ea typeface="楷体_GB2312" pitchFamily="49" charset="-122"/>
                <a:cs typeface="Times New Roman" panose="02020603050405020304" pitchFamily="18" charset="0"/>
              </a:rPr>
              <a:t>  </a:t>
            </a:r>
            <a:r>
              <a:rPr lang="he-IL" altLang="zh-CN" sz="2000" dirty="0">
                <a:solidFill>
                  <a:srgbClr val="000000"/>
                </a:solidFill>
                <a:ea typeface="楷体_GB2312" pitchFamily="49" charset="-122"/>
                <a:cs typeface="Times New Roman" panose="02020603050405020304" pitchFamily="18" charset="0"/>
              </a:rPr>
              <a:t>׀</a:t>
            </a:r>
            <a:endParaRPr kumimoji="0" lang="en-US" altLang="zh-CN" sz="2000" dirty="0">
              <a:solidFill>
                <a:srgbClr val="000000"/>
              </a:solidFill>
            </a:endParaRPr>
          </a:p>
          <a:p>
            <a:pPr algn="l" fontAlgn="base">
              <a:lnSpc>
                <a:spcPts val="1600"/>
              </a:lnSpc>
              <a:spcBef>
                <a:spcPct val="0"/>
              </a:spcBef>
            </a:pPr>
            <a:r>
              <a:rPr kumimoji="0" lang="en-US" altLang="zh-CN" sz="2000" dirty="0">
                <a:solidFill>
                  <a:srgbClr val="000000"/>
                </a:solidFill>
              </a:rPr>
              <a:t> CH</a:t>
            </a:r>
            <a:r>
              <a:rPr kumimoji="0" lang="en-US" altLang="zh-CN" sz="2000" baseline="-25000" dirty="0">
                <a:solidFill>
                  <a:srgbClr val="000000"/>
                </a:solidFill>
              </a:rPr>
              <a:t>2</a:t>
            </a:r>
          </a:p>
          <a:p>
            <a:pPr algn="l" fontAlgn="base">
              <a:lnSpc>
                <a:spcPts val="1600"/>
              </a:lnSpc>
              <a:spcBef>
                <a:spcPct val="0"/>
              </a:spcBef>
            </a:pPr>
            <a:r>
              <a:rPr lang="en-US" altLang="zh-CN" sz="2000" dirty="0">
                <a:solidFill>
                  <a:srgbClr val="000000"/>
                </a:solidFill>
                <a:ea typeface="楷体_GB2312" pitchFamily="49" charset="-122"/>
                <a:cs typeface="Times New Roman" panose="02020603050405020304" pitchFamily="18" charset="0"/>
              </a:rPr>
              <a:t>  </a:t>
            </a:r>
            <a:r>
              <a:rPr lang="he-IL" altLang="zh-CN" sz="2000" dirty="0">
                <a:solidFill>
                  <a:srgbClr val="000000"/>
                </a:solidFill>
                <a:ea typeface="楷体_GB2312" pitchFamily="49" charset="-122"/>
                <a:cs typeface="Times New Roman" panose="02020603050405020304" pitchFamily="18" charset="0"/>
              </a:rPr>
              <a:t>׀</a:t>
            </a:r>
            <a:endParaRPr kumimoji="0" lang="en-US" altLang="zh-CN" sz="2000" dirty="0">
              <a:solidFill>
                <a:srgbClr val="000000"/>
              </a:solidFill>
            </a:endParaRPr>
          </a:p>
          <a:p>
            <a:pPr algn="l" fontAlgn="base">
              <a:lnSpc>
                <a:spcPts val="1600"/>
              </a:lnSpc>
              <a:spcBef>
                <a:spcPct val="0"/>
              </a:spcBef>
            </a:pPr>
            <a:r>
              <a:rPr kumimoji="0" lang="en-US" altLang="zh-CN" sz="2000" dirty="0">
                <a:solidFill>
                  <a:srgbClr val="000000"/>
                </a:solidFill>
              </a:rPr>
              <a:t> C=</a:t>
            </a:r>
            <a:r>
              <a:rPr lang="en-US" altLang="zh-CN" sz="2000" dirty="0">
                <a:solidFill>
                  <a:srgbClr val="FF0000"/>
                </a:solidFill>
                <a:ea typeface="楷体_GB2312" pitchFamily="49" charset="-122"/>
              </a:rPr>
              <a:t>N</a:t>
            </a:r>
            <a:r>
              <a:rPr kumimoji="0" lang="en-US" altLang="zh-CN" sz="2000" dirty="0">
                <a:solidFill>
                  <a:srgbClr val="FF0000"/>
                </a:solidFill>
              </a:rPr>
              <a:t>H</a:t>
            </a:r>
            <a:endParaRPr kumimoji="0" lang="en-US" altLang="zh-CN" sz="2000" baseline="-25000" dirty="0">
              <a:solidFill>
                <a:srgbClr val="FF0000"/>
              </a:solidFill>
            </a:endParaRPr>
          </a:p>
          <a:p>
            <a:pPr algn="l" fontAlgn="base">
              <a:lnSpc>
                <a:spcPts val="1600"/>
              </a:lnSpc>
              <a:spcBef>
                <a:spcPct val="0"/>
              </a:spcBef>
            </a:pPr>
            <a:r>
              <a:rPr lang="en-US" altLang="zh-CN" sz="2000" dirty="0">
                <a:solidFill>
                  <a:srgbClr val="000000"/>
                </a:solidFill>
                <a:ea typeface="楷体_GB2312" pitchFamily="49" charset="-122"/>
                <a:cs typeface="Times New Roman" panose="02020603050405020304" pitchFamily="18" charset="0"/>
              </a:rPr>
              <a:t>  </a:t>
            </a:r>
            <a:r>
              <a:rPr lang="he-IL" altLang="zh-CN" sz="2000" dirty="0">
                <a:solidFill>
                  <a:srgbClr val="000000"/>
                </a:solidFill>
                <a:ea typeface="楷体_GB2312" pitchFamily="49" charset="-122"/>
                <a:cs typeface="Times New Roman" panose="02020603050405020304" pitchFamily="18" charset="0"/>
              </a:rPr>
              <a:t>׀</a:t>
            </a:r>
            <a:endParaRPr kumimoji="0" lang="en-US" altLang="zh-CN" sz="2000" dirty="0">
              <a:solidFill>
                <a:srgbClr val="000000"/>
              </a:solidFill>
            </a:endParaRPr>
          </a:p>
          <a:p>
            <a:pPr algn="l" fontAlgn="base">
              <a:lnSpc>
                <a:spcPts val="1600"/>
              </a:lnSpc>
              <a:spcBef>
                <a:spcPct val="0"/>
              </a:spcBef>
            </a:pPr>
            <a:r>
              <a:rPr kumimoji="0" lang="en-US" altLang="zh-CN" sz="2000" dirty="0">
                <a:solidFill>
                  <a:srgbClr val="000000"/>
                </a:solidFill>
              </a:rPr>
              <a:t> COOH</a:t>
            </a:r>
          </a:p>
        </p:txBody>
      </p:sp>
      <p:sp>
        <p:nvSpPr>
          <p:cNvPr id="374788" name="Rectangle 4"/>
          <p:cNvSpPr>
            <a:spLocks noChangeArrowheads="1"/>
          </p:cNvSpPr>
          <p:nvPr/>
        </p:nvSpPr>
        <p:spPr bwMode="auto">
          <a:xfrm>
            <a:off x="6888088" y="1756024"/>
            <a:ext cx="9810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kumimoji="1" lang="en-US" altLang="zh-CN" sz="2000" b="1" dirty="0">
                <a:effectLst>
                  <a:outerShdw blurRad="38100" dist="38100" dir="2700000" algn="tl">
                    <a:srgbClr val="C0C0C0"/>
                  </a:outerShdw>
                </a:effectLst>
                <a:latin typeface="Times New Roman" pitchFamily="18" charset="0"/>
              </a:rPr>
              <a:t>+ H</a:t>
            </a:r>
            <a:r>
              <a:rPr kumimoji="1" lang="en-US" altLang="zh-CN" sz="2000" b="1" baseline="-14000" dirty="0">
                <a:effectLst>
                  <a:outerShdw blurRad="38100" dist="38100" dir="2700000" algn="tl">
                    <a:srgbClr val="C0C0C0"/>
                  </a:outerShdw>
                </a:effectLst>
                <a:latin typeface="Times New Roman" pitchFamily="18" charset="0"/>
              </a:rPr>
              <a:t>2</a:t>
            </a:r>
            <a:r>
              <a:rPr kumimoji="1" lang="en-US" altLang="zh-CN" sz="2000" b="1" dirty="0">
                <a:effectLst>
                  <a:outerShdw blurRad="38100" dist="38100" dir="2700000" algn="tl">
                    <a:srgbClr val="C0C0C0"/>
                  </a:outerShdw>
                </a:effectLst>
                <a:latin typeface="Times New Roman" pitchFamily="18" charset="0"/>
              </a:rPr>
              <a:t>O</a:t>
            </a:r>
          </a:p>
        </p:txBody>
      </p:sp>
      <p:sp>
        <p:nvSpPr>
          <p:cNvPr id="374789" name="Rectangle 5"/>
          <p:cNvSpPr>
            <a:spLocks noChangeArrowheads="1"/>
          </p:cNvSpPr>
          <p:nvPr/>
        </p:nvSpPr>
        <p:spPr bwMode="auto">
          <a:xfrm>
            <a:off x="7066802" y="2260080"/>
            <a:ext cx="75212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000" b="1" dirty="0">
                <a:effectLst>
                  <a:outerShdw blurRad="38100" dist="38100" dir="2700000" algn="tl">
                    <a:srgbClr val="C0C0C0"/>
                  </a:outerShdw>
                </a:effectLst>
                <a:latin typeface="Times New Roman" pitchFamily="18" charset="0"/>
              </a:rPr>
              <a:t>-H</a:t>
            </a:r>
            <a:r>
              <a:rPr kumimoji="1" lang="en-US" altLang="zh-CN" sz="2000" b="1" baseline="-14000" dirty="0">
                <a:effectLst>
                  <a:outerShdw blurRad="38100" dist="38100" dir="2700000" algn="tl">
                    <a:srgbClr val="C0C0C0"/>
                  </a:outerShdw>
                </a:effectLst>
                <a:latin typeface="Times New Roman" pitchFamily="18" charset="0"/>
              </a:rPr>
              <a:t>2</a:t>
            </a:r>
            <a:r>
              <a:rPr kumimoji="1" lang="en-US" altLang="zh-CN" sz="2000" b="1" dirty="0">
                <a:effectLst>
                  <a:outerShdw blurRad="38100" dist="38100" dir="2700000" algn="tl">
                    <a:srgbClr val="C0C0C0"/>
                  </a:outerShdw>
                </a:effectLst>
                <a:latin typeface="Times New Roman" pitchFamily="18" charset="0"/>
              </a:rPr>
              <a:t>O</a:t>
            </a:r>
          </a:p>
        </p:txBody>
      </p:sp>
      <p:sp>
        <p:nvSpPr>
          <p:cNvPr id="374790" name="Rectangle 6"/>
          <p:cNvSpPr>
            <a:spLocks noChangeArrowheads="1"/>
          </p:cNvSpPr>
          <p:nvPr/>
        </p:nvSpPr>
        <p:spPr bwMode="auto">
          <a:xfrm>
            <a:off x="9230743" y="2079030"/>
            <a:ext cx="89770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kumimoji="1" lang="en-US" altLang="zh-CN" sz="2000" b="1" dirty="0">
                <a:solidFill>
                  <a:srgbClr val="000000"/>
                </a:solidFill>
                <a:effectLst>
                  <a:outerShdw blurRad="38100" dist="38100" dir="2700000" algn="tl">
                    <a:srgbClr val="C0C0C0"/>
                  </a:outerShdw>
                </a:effectLst>
                <a:latin typeface="Times New Roman" panose="02020603050405020304" pitchFamily="18" charset="0"/>
              </a:rPr>
              <a:t>+ </a:t>
            </a:r>
            <a:r>
              <a:rPr kumimoji="1" lang="en-US" altLang="zh-CN" sz="2000" b="1" dirty="0">
                <a:solidFill>
                  <a:srgbClr val="FF0000"/>
                </a:solidFill>
                <a:effectLst>
                  <a:outerShdw blurRad="38100" dist="38100" dir="2700000" algn="tl">
                    <a:srgbClr val="C0C0C0"/>
                  </a:outerShdw>
                </a:effectLst>
                <a:latin typeface="Times New Roman" panose="02020603050405020304" pitchFamily="18" charset="0"/>
              </a:rPr>
              <a:t>NH</a:t>
            </a:r>
            <a:r>
              <a:rPr kumimoji="1" lang="en-US" altLang="zh-CN" sz="2000" b="1" baseline="-14000" dirty="0">
                <a:solidFill>
                  <a:srgbClr val="FF0000"/>
                </a:solidFill>
                <a:effectLst>
                  <a:outerShdw blurRad="38100" dist="38100" dir="2700000" algn="tl">
                    <a:srgbClr val="C0C0C0"/>
                  </a:outerShdw>
                </a:effectLst>
                <a:latin typeface="Times New Roman" panose="02020603050405020304" pitchFamily="18" charset="0"/>
              </a:rPr>
              <a:t>3</a:t>
            </a:r>
          </a:p>
        </p:txBody>
      </p:sp>
      <p:sp>
        <p:nvSpPr>
          <p:cNvPr id="374792" name="Rectangle 8"/>
          <p:cNvSpPr>
            <a:spLocks noChangeArrowheads="1"/>
          </p:cNvSpPr>
          <p:nvPr/>
        </p:nvSpPr>
        <p:spPr bwMode="auto">
          <a:xfrm>
            <a:off x="8044855" y="3284984"/>
            <a:ext cx="16906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ltLang="zh-CN" sz="20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sym typeface="Symbol" pitchFamily="18" charset="2"/>
              </a:rPr>
              <a:t></a:t>
            </a:r>
            <a:r>
              <a:rPr kumimoji="1" lang="en-US" altLang="zh-CN" sz="20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a:t>
            </a:r>
            <a:r>
              <a:rPr kumimoji="1" lang="zh-CN" altLang="en-US" sz="20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酮戊二酸</a:t>
            </a:r>
          </a:p>
        </p:txBody>
      </p:sp>
      <p:sp>
        <p:nvSpPr>
          <p:cNvPr id="374796" name="Rectangle 12"/>
          <p:cNvSpPr>
            <a:spLocks noChangeArrowheads="1"/>
          </p:cNvSpPr>
          <p:nvPr/>
        </p:nvSpPr>
        <p:spPr bwMode="auto">
          <a:xfrm>
            <a:off x="2212381" y="3284984"/>
            <a:ext cx="13668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kumimoji="1" lang="en-US" altLang="zh-CN" sz="20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L-</a:t>
            </a:r>
            <a:r>
              <a:rPr kumimoji="1" lang="zh-CN" altLang="en-US" sz="20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谷氨酸</a:t>
            </a:r>
          </a:p>
        </p:txBody>
      </p:sp>
      <p:sp>
        <p:nvSpPr>
          <p:cNvPr id="374801" name="Rectangle 17"/>
          <p:cNvSpPr>
            <a:spLocks noChangeArrowheads="1"/>
          </p:cNvSpPr>
          <p:nvPr/>
        </p:nvSpPr>
        <p:spPr bwMode="auto">
          <a:xfrm>
            <a:off x="3579219" y="1736131"/>
            <a:ext cx="22685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kumimoji="1" lang="en-US" altLang="zh-CN" sz="2000" dirty="0">
                <a:solidFill>
                  <a:srgbClr val="FF0000"/>
                </a:solidFill>
                <a:effectLst>
                  <a:outerShdw blurRad="38100" dist="38100" dir="2700000" algn="tl">
                    <a:srgbClr val="C0C0C0"/>
                  </a:outerShdw>
                </a:effectLst>
                <a:latin typeface="Times New Roman" panose="02020603050405020304" pitchFamily="18" charset="0"/>
                <a:ea typeface="方正姚体" panose="02010601030101010101" pitchFamily="2" charset="-122"/>
              </a:rPr>
              <a:t>L-</a:t>
            </a:r>
            <a:r>
              <a:rPr kumimoji="1" lang="zh-CN" altLang="en-US" sz="2000" dirty="0">
                <a:solidFill>
                  <a:srgbClr val="FF0000"/>
                </a:solidFill>
                <a:effectLst>
                  <a:outerShdw blurRad="38100" dist="38100" dir="2700000" algn="tl">
                    <a:srgbClr val="C0C0C0"/>
                  </a:outerShdw>
                </a:effectLst>
                <a:latin typeface="Times New Roman" panose="02020603050405020304" pitchFamily="18" charset="0"/>
                <a:ea typeface="方正姚体" panose="02010601030101010101" pitchFamily="2" charset="-122"/>
              </a:rPr>
              <a:t>谷氨酸脱氢酶</a:t>
            </a:r>
          </a:p>
        </p:txBody>
      </p:sp>
      <p:sp>
        <p:nvSpPr>
          <p:cNvPr id="374802" name="Rectangle 18"/>
          <p:cNvSpPr>
            <a:spLocks noChangeArrowheads="1"/>
          </p:cNvSpPr>
          <p:nvPr/>
        </p:nvSpPr>
        <p:spPr bwMode="auto">
          <a:xfrm>
            <a:off x="3512445" y="2780705"/>
            <a:ext cx="90441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000" b="1" dirty="0">
                <a:effectLst>
                  <a:outerShdw blurRad="38100" dist="38100" dir="2700000" algn="tl">
                    <a:srgbClr val="C0C0C0"/>
                  </a:outerShdw>
                </a:effectLst>
                <a:latin typeface="Times New Roman" pitchFamily="18" charset="0"/>
              </a:rPr>
              <a:t> NAD</a:t>
            </a:r>
            <a:r>
              <a:rPr kumimoji="1" lang="en-US" altLang="zh-CN" sz="2000" b="1" baseline="30000" dirty="0">
                <a:effectLst>
                  <a:outerShdw blurRad="38100" dist="38100" dir="2700000" algn="tl">
                    <a:srgbClr val="C0C0C0"/>
                  </a:outerShdw>
                </a:effectLst>
                <a:latin typeface="Times New Roman" pitchFamily="18" charset="0"/>
              </a:rPr>
              <a:t>+</a:t>
            </a:r>
          </a:p>
        </p:txBody>
      </p:sp>
      <p:sp>
        <p:nvSpPr>
          <p:cNvPr id="374803" name="Rectangle 19"/>
          <p:cNvSpPr>
            <a:spLocks noChangeArrowheads="1"/>
          </p:cNvSpPr>
          <p:nvPr/>
        </p:nvSpPr>
        <p:spPr bwMode="auto">
          <a:xfrm>
            <a:off x="4550223" y="2799756"/>
            <a:ext cx="1457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ltLang="zh-CN" sz="2000" b="1" dirty="0">
                <a:effectLst>
                  <a:outerShdw blurRad="38100" dist="38100" dir="2700000" algn="tl">
                    <a:srgbClr val="C0C0C0"/>
                  </a:outerShdw>
                </a:effectLst>
                <a:latin typeface="Times New Roman" pitchFamily="18" charset="0"/>
              </a:rPr>
              <a:t>NADH+H</a:t>
            </a:r>
            <a:r>
              <a:rPr kumimoji="1" lang="en-US" altLang="zh-CN" sz="2000" b="1" baseline="30000" dirty="0">
                <a:effectLst>
                  <a:outerShdw blurRad="38100" dist="38100" dir="2700000" algn="tl">
                    <a:srgbClr val="C0C0C0"/>
                  </a:outerShdw>
                </a:effectLst>
                <a:latin typeface="Times New Roman" pitchFamily="18" charset="0"/>
              </a:rPr>
              <a:t>+</a:t>
            </a:r>
          </a:p>
        </p:txBody>
      </p:sp>
      <p:sp>
        <p:nvSpPr>
          <p:cNvPr id="374806" name="Rectangle 22"/>
          <p:cNvSpPr>
            <a:spLocks noChangeArrowheads="1"/>
          </p:cNvSpPr>
          <p:nvPr/>
        </p:nvSpPr>
        <p:spPr bwMode="auto">
          <a:xfrm>
            <a:off x="6206530" y="2420888"/>
            <a:ext cx="576000" cy="360000"/>
          </a:xfrm>
          <a:prstGeom prst="rect">
            <a:avLst/>
          </a:prstGeom>
          <a:noFill/>
          <a:ln w="9525" algn="ctr">
            <a:solidFill>
              <a:srgbClr val="FF3300"/>
            </a:solidFill>
            <a:prstDash val="dash"/>
            <a:miter lim="800000"/>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74807" name="Rectangle 23"/>
          <p:cNvSpPr>
            <a:spLocks noChangeArrowheads="1"/>
          </p:cNvSpPr>
          <p:nvPr/>
        </p:nvSpPr>
        <p:spPr bwMode="auto">
          <a:xfrm>
            <a:off x="5698902" y="3284984"/>
            <a:ext cx="1371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zh-CN" altLang="en-US" sz="2000" dirty="0">
                <a:solidFill>
                  <a:srgbClr val="000000"/>
                </a:solidFill>
                <a:effectLst>
                  <a:outerShdw blurRad="38100" dist="38100" dir="2700000" algn="tl">
                    <a:srgbClr val="C0C0C0"/>
                  </a:outerShdw>
                </a:effectLst>
                <a:latin typeface="Times New Roman" panose="02020603050405020304" pitchFamily="18" charset="0"/>
                <a:ea typeface="方正姚体" panose="02010601030101010101" pitchFamily="2" charset="-122"/>
              </a:rPr>
              <a:t>亚谷氨酸</a:t>
            </a:r>
          </a:p>
        </p:txBody>
      </p:sp>
      <p:sp>
        <p:nvSpPr>
          <p:cNvPr id="21" name="Line 33"/>
          <p:cNvSpPr>
            <a:spLocks noChangeShapeType="1"/>
          </p:cNvSpPr>
          <p:nvPr/>
        </p:nvSpPr>
        <p:spPr bwMode="auto">
          <a:xfrm flipH="1">
            <a:off x="3614118" y="2188071"/>
            <a:ext cx="2052000" cy="0"/>
          </a:xfrm>
          <a:prstGeom prst="line">
            <a:avLst/>
          </a:prstGeom>
          <a:noFill/>
          <a:ln w="38100">
            <a:solidFill>
              <a:schemeClr val="tx1"/>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23" name="Rectangle 22"/>
          <p:cNvSpPr>
            <a:spLocks noChangeArrowheads="1"/>
          </p:cNvSpPr>
          <p:nvPr/>
        </p:nvSpPr>
        <p:spPr bwMode="auto">
          <a:xfrm>
            <a:off x="2750022" y="2420888"/>
            <a:ext cx="612000" cy="360000"/>
          </a:xfrm>
          <a:prstGeom prst="rect">
            <a:avLst/>
          </a:prstGeom>
          <a:noFill/>
          <a:ln w="9525" algn="ctr">
            <a:solidFill>
              <a:srgbClr val="FF3300"/>
            </a:solidFill>
            <a:prstDash val="dash"/>
            <a:miter lim="800000"/>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5" name="Text Box 17"/>
          <p:cNvSpPr txBox="1">
            <a:spLocks noChangeArrowheads="1"/>
          </p:cNvSpPr>
          <p:nvPr/>
        </p:nvSpPr>
        <p:spPr bwMode="auto">
          <a:xfrm>
            <a:off x="8222631" y="1265199"/>
            <a:ext cx="1031051" cy="194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rtl="0" fontAlgn="t">
              <a:spcBef>
                <a:spcPct val="50000"/>
              </a:spcBef>
              <a:spcAft>
                <a:spcPct val="0"/>
              </a:spcAft>
              <a:defRPr kumimoji="1" sz="2200" b="1" kern="1200">
                <a:solidFill>
                  <a:schemeClr val="tx1"/>
                </a:solidFill>
                <a:latin typeface="Times New Roman" pitchFamily="18" charset="0"/>
                <a:ea typeface="宋体" charset="-122"/>
                <a:cs typeface="+mn-cs"/>
              </a:defRPr>
            </a:lvl1pPr>
            <a:lvl2pPr marL="457200" algn="ctr" rtl="0" fontAlgn="t">
              <a:spcBef>
                <a:spcPct val="50000"/>
              </a:spcBef>
              <a:spcAft>
                <a:spcPct val="0"/>
              </a:spcAft>
              <a:defRPr kumimoji="1" sz="2200" b="1" kern="1200">
                <a:solidFill>
                  <a:schemeClr val="tx1"/>
                </a:solidFill>
                <a:latin typeface="Times New Roman" pitchFamily="18" charset="0"/>
                <a:ea typeface="宋体" charset="-122"/>
                <a:cs typeface="+mn-cs"/>
              </a:defRPr>
            </a:lvl2pPr>
            <a:lvl3pPr marL="914400" algn="ctr" rtl="0" fontAlgn="t">
              <a:spcBef>
                <a:spcPct val="50000"/>
              </a:spcBef>
              <a:spcAft>
                <a:spcPct val="0"/>
              </a:spcAft>
              <a:defRPr kumimoji="1" sz="2200" b="1" kern="1200">
                <a:solidFill>
                  <a:schemeClr val="tx1"/>
                </a:solidFill>
                <a:latin typeface="Times New Roman" pitchFamily="18" charset="0"/>
                <a:ea typeface="宋体" charset="-122"/>
                <a:cs typeface="+mn-cs"/>
              </a:defRPr>
            </a:lvl3pPr>
            <a:lvl4pPr marL="1371600" algn="ctr" rtl="0" fontAlgn="t">
              <a:spcBef>
                <a:spcPct val="50000"/>
              </a:spcBef>
              <a:spcAft>
                <a:spcPct val="0"/>
              </a:spcAft>
              <a:defRPr kumimoji="1" sz="2200" b="1" kern="1200">
                <a:solidFill>
                  <a:schemeClr val="tx1"/>
                </a:solidFill>
                <a:latin typeface="Times New Roman" pitchFamily="18" charset="0"/>
                <a:ea typeface="宋体" charset="-122"/>
                <a:cs typeface="+mn-cs"/>
              </a:defRPr>
            </a:lvl4pPr>
            <a:lvl5pPr marL="1828800" algn="ctr" rtl="0" fontAlgn="t">
              <a:spcBef>
                <a:spcPct val="50000"/>
              </a:spcBef>
              <a:spcAft>
                <a:spcPct val="0"/>
              </a:spcAft>
              <a:defRPr kumimoji="1" sz="2200" b="1" kern="1200">
                <a:solidFill>
                  <a:schemeClr val="tx1"/>
                </a:solidFill>
                <a:latin typeface="Times New Roman" pitchFamily="18" charset="0"/>
                <a:ea typeface="宋体" charset="-122"/>
                <a:cs typeface="+mn-cs"/>
              </a:defRPr>
            </a:lvl5pPr>
            <a:lvl6pPr marL="2286000" algn="l" defTabSz="914400" rtl="0" eaLnBrk="1" latinLnBrk="0" hangingPunct="1">
              <a:defRPr kumimoji="1" sz="2200" b="1" kern="1200">
                <a:solidFill>
                  <a:schemeClr val="tx1"/>
                </a:solidFill>
                <a:latin typeface="Times New Roman" pitchFamily="18" charset="0"/>
                <a:ea typeface="宋体" charset="-122"/>
                <a:cs typeface="+mn-cs"/>
              </a:defRPr>
            </a:lvl6pPr>
            <a:lvl7pPr marL="2743200" algn="l" defTabSz="914400" rtl="0" eaLnBrk="1" latinLnBrk="0" hangingPunct="1">
              <a:defRPr kumimoji="1" sz="2200" b="1" kern="1200">
                <a:solidFill>
                  <a:schemeClr val="tx1"/>
                </a:solidFill>
                <a:latin typeface="Times New Roman" pitchFamily="18" charset="0"/>
                <a:ea typeface="宋体" charset="-122"/>
                <a:cs typeface="+mn-cs"/>
              </a:defRPr>
            </a:lvl7pPr>
            <a:lvl8pPr marL="3200400" algn="l" defTabSz="914400" rtl="0" eaLnBrk="1" latinLnBrk="0" hangingPunct="1">
              <a:defRPr kumimoji="1" sz="2200" b="1" kern="1200">
                <a:solidFill>
                  <a:schemeClr val="tx1"/>
                </a:solidFill>
                <a:latin typeface="Times New Roman" pitchFamily="18" charset="0"/>
                <a:ea typeface="宋体" charset="-122"/>
                <a:cs typeface="+mn-cs"/>
              </a:defRPr>
            </a:lvl8pPr>
            <a:lvl9pPr marL="3657600" algn="l" defTabSz="914400" rtl="0" eaLnBrk="1" latinLnBrk="0" hangingPunct="1">
              <a:defRPr kumimoji="1" sz="2200" b="1" kern="1200">
                <a:solidFill>
                  <a:schemeClr val="tx1"/>
                </a:solidFill>
                <a:latin typeface="Times New Roman" pitchFamily="18" charset="0"/>
                <a:ea typeface="宋体" charset="-122"/>
                <a:cs typeface="+mn-cs"/>
              </a:defRPr>
            </a:lvl9pPr>
          </a:lstStyle>
          <a:p>
            <a:pPr algn="l" fontAlgn="base">
              <a:lnSpc>
                <a:spcPts val="1600"/>
              </a:lnSpc>
              <a:spcBef>
                <a:spcPct val="0"/>
              </a:spcBef>
            </a:pPr>
            <a:r>
              <a:rPr lang="en-US" altLang="zh-CN" sz="2000" dirty="0">
                <a:solidFill>
                  <a:srgbClr val="000000"/>
                </a:solidFill>
                <a:ea typeface="楷体_GB2312" pitchFamily="49" charset="-122"/>
              </a:rPr>
              <a:t> COOH</a:t>
            </a:r>
          </a:p>
          <a:p>
            <a:pPr algn="l" fontAlgn="base">
              <a:lnSpc>
                <a:spcPts val="1600"/>
              </a:lnSpc>
              <a:spcBef>
                <a:spcPct val="0"/>
              </a:spcBef>
            </a:pPr>
            <a:r>
              <a:rPr lang="en-US" altLang="zh-CN" sz="2000" dirty="0">
                <a:solidFill>
                  <a:srgbClr val="000000"/>
                </a:solidFill>
                <a:ea typeface="楷体_GB2312" pitchFamily="49" charset="-122"/>
                <a:cs typeface="Times New Roman" panose="02020603050405020304" pitchFamily="18" charset="0"/>
              </a:rPr>
              <a:t>  </a:t>
            </a:r>
            <a:r>
              <a:rPr lang="he-IL" altLang="zh-CN" sz="2000" dirty="0">
                <a:solidFill>
                  <a:srgbClr val="000000"/>
                </a:solidFill>
                <a:ea typeface="楷体_GB2312" pitchFamily="49" charset="-122"/>
                <a:cs typeface="Times New Roman" panose="02020603050405020304" pitchFamily="18" charset="0"/>
              </a:rPr>
              <a:t>׀</a:t>
            </a:r>
            <a:r>
              <a:rPr kumimoji="0" lang="en-US" altLang="zh-CN" sz="2000" dirty="0">
                <a:solidFill>
                  <a:srgbClr val="000000"/>
                </a:solidFill>
              </a:rPr>
              <a:t>       </a:t>
            </a:r>
          </a:p>
          <a:p>
            <a:pPr algn="l" fontAlgn="base">
              <a:lnSpc>
                <a:spcPts val="1600"/>
              </a:lnSpc>
              <a:spcBef>
                <a:spcPct val="0"/>
              </a:spcBef>
            </a:pPr>
            <a:r>
              <a:rPr kumimoji="0" lang="en-US" altLang="zh-CN" sz="2000" dirty="0">
                <a:solidFill>
                  <a:srgbClr val="000000"/>
                </a:solidFill>
              </a:rPr>
              <a:t> CH</a:t>
            </a:r>
            <a:r>
              <a:rPr kumimoji="0" lang="en-US" altLang="zh-CN" sz="2000" baseline="-25000" dirty="0">
                <a:solidFill>
                  <a:srgbClr val="000000"/>
                </a:solidFill>
              </a:rPr>
              <a:t>2</a:t>
            </a:r>
          </a:p>
          <a:p>
            <a:pPr algn="l" fontAlgn="base">
              <a:lnSpc>
                <a:spcPts val="1600"/>
              </a:lnSpc>
              <a:spcBef>
                <a:spcPct val="0"/>
              </a:spcBef>
            </a:pPr>
            <a:r>
              <a:rPr lang="en-US" altLang="zh-CN" sz="2000" dirty="0">
                <a:solidFill>
                  <a:srgbClr val="000000"/>
                </a:solidFill>
                <a:ea typeface="楷体_GB2312" pitchFamily="49" charset="-122"/>
                <a:cs typeface="Times New Roman" panose="02020603050405020304" pitchFamily="18" charset="0"/>
              </a:rPr>
              <a:t>  </a:t>
            </a:r>
            <a:r>
              <a:rPr lang="he-IL" altLang="zh-CN" sz="2000" dirty="0">
                <a:solidFill>
                  <a:srgbClr val="000000"/>
                </a:solidFill>
                <a:ea typeface="楷体_GB2312" pitchFamily="49" charset="-122"/>
                <a:cs typeface="Times New Roman" panose="02020603050405020304" pitchFamily="18" charset="0"/>
              </a:rPr>
              <a:t>׀</a:t>
            </a:r>
            <a:endParaRPr kumimoji="0" lang="en-US" altLang="zh-CN" sz="2000" dirty="0">
              <a:solidFill>
                <a:srgbClr val="000000"/>
              </a:solidFill>
            </a:endParaRPr>
          </a:p>
          <a:p>
            <a:pPr algn="l" fontAlgn="base">
              <a:lnSpc>
                <a:spcPts val="1600"/>
              </a:lnSpc>
              <a:spcBef>
                <a:spcPct val="0"/>
              </a:spcBef>
            </a:pPr>
            <a:r>
              <a:rPr kumimoji="0" lang="en-US" altLang="zh-CN" sz="2000" dirty="0">
                <a:solidFill>
                  <a:srgbClr val="000000"/>
                </a:solidFill>
              </a:rPr>
              <a:t> CH</a:t>
            </a:r>
            <a:r>
              <a:rPr kumimoji="0" lang="en-US" altLang="zh-CN" sz="2000" baseline="-25000" dirty="0">
                <a:solidFill>
                  <a:srgbClr val="000000"/>
                </a:solidFill>
              </a:rPr>
              <a:t>2</a:t>
            </a:r>
          </a:p>
          <a:p>
            <a:pPr algn="l" fontAlgn="base">
              <a:lnSpc>
                <a:spcPts val="1600"/>
              </a:lnSpc>
              <a:spcBef>
                <a:spcPct val="0"/>
              </a:spcBef>
            </a:pPr>
            <a:r>
              <a:rPr lang="en-US" altLang="zh-CN" sz="2000" dirty="0">
                <a:solidFill>
                  <a:srgbClr val="000000"/>
                </a:solidFill>
                <a:ea typeface="楷体_GB2312" pitchFamily="49" charset="-122"/>
                <a:cs typeface="Times New Roman" panose="02020603050405020304" pitchFamily="18" charset="0"/>
              </a:rPr>
              <a:t>  </a:t>
            </a:r>
            <a:r>
              <a:rPr lang="he-IL" altLang="zh-CN" sz="2000" dirty="0">
                <a:solidFill>
                  <a:srgbClr val="000000"/>
                </a:solidFill>
                <a:ea typeface="楷体_GB2312" pitchFamily="49" charset="-122"/>
                <a:cs typeface="Times New Roman" panose="02020603050405020304" pitchFamily="18" charset="0"/>
              </a:rPr>
              <a:t>׀</a:t>
            </a:r>
            <a:endParaRPr kumimoji="0" lang="en-US" altLang="zh-CN" sz="2000" dirty="0">
              <a:solidFill>
                <a:srgbClr val="000000"/>
              </a:solidFill>
            </a:endParaRPr>
          </a:p>
          <a:p>
            <a:pPr algn="l" fontAlgn="base">
              <a:lnSpc>
                <a:spcPts val="1600"/>
              </a:lnSpc>
              <a:spcBef>
                <a:spcPct val="0"/>
              </a:spcBef>
            </a:pPr>
            <a:r>
              <a:rPr kumimoji="0" lang="en-US" altLang="zh-CN" sz="2000" dirty="0">
                <a:solidFill>
                  <a:srgbClr val="000000"/>
                </a:solidFill>
              </a:rPr>
              <a:t> C=O</a:t>
            </a:r>
            <a:endParaRPr kumimoji="0" lang="en-US" altLang="zh-CN" sz="2000" baseline="-25000" dirty="0">
              <a:solidFill>
                <a:srgbClr val="000000"/>
              </a:solidFill>
            </a:endParaRPr>
          </a:p>
          <a:p>
            <a:pPr algn="l" fontAlgn="base">
              <a:lnSpc>
                <a:spcPts val="1600"/>
              </a:lnSpc>
              <a:spcBef>
                <a:spcPct val="0"/>
              </a:spcBef>
            </a:pPr>
            <a:r>
              <a:rPr lang="en-US" altLang="zh-CN" sz="2000" dirty="0">
                <a:solidFill>
                  <a:srgbClr val="000000"/>
                </a:solidFill>
                <a:ea typeface="楷体_GB2312" pitchFamily="49" charset="-122"/>
                <a:cs typeface="Times New Roman" panose="02020603050405020304" pitchFamily="18" charset="0"/>
              </a:rPr>
              <a:t>  </a:t>
            </a:r>
            <a:r>
              <a:rPr lang="he-IL" altLang="zh-CN" sz="2000" dirty="0">
                <a:solidFill>
                  <a:srgbClr val="000000"/>
                </a:solidFill>
                <a:ea typeface="楷体_GB2312" pitchFamily="49" charset="-122"/>
                <a:cs typeface="Times New Roman" panose="02020603050405020304" pitchFamily="18" charset="0"/>
              </a:rPr>
              <a:t>׀</a:t>
            </a:r>
            <a:r>
              <a:rPr lang="en-US" altLang="zh-CN" sz="2000" dirty="0">
                <a:solidFill>
                  <a:srgbClr val="000000"/>
                </a:solidFill>
                <a:ea typeface="楷体_GB2312" pitchFamily="49" charset="-122"/>
                <a:cs typeface="Times New Roman" panose="02020603050405020304" pitchFamily="18" charset="0"/>
              </a:rPr>
              <a:t>  </a:t>
            </a:r>
            <a:endParaRPr kumimoji="0" lang="en-US" altLang="zh-CN" sz="2000" dirty="0">
              <a:solidFill>
                <a:srgbClr val="000000"/>
              </a:solidFill>
            </a:endParaRPr>
          </a:p>
          <a:p>
            <a:pPr algn="l" fontAlgn="base">
              <a:lnSpc>
                <a:spcPts val="1600"/>
              </a:lnSpc>
              <a:spcBef>
                <a:spcPct val="0"/>
              </a:spcBef>
            </a:pPr>
            <a:r>
              <a:rPr kumimoji="0" lang="en-US" altLang="zh-CN" sz="2000" dirty="0">
                <a:solidFill>
                  <a:srgbClr val="000000"/>
                </a:solidFill>
              </a:rPr>
              <a:t> COOH</a:t>
            </a:r>
          </a:p>
        </p:txBody>
      </p:sp>
      <p:sp>
        <p:nvSpPr>
          <p:cNvPr id="20" name="Rectangle 5"/>
          <p:cNvSpPr>
            <a:spLocks noChangeArrowheads="1"/>
          </p:cNvSpPr>
          <p:nvPr/>
        </p:nvSpPr>
        <p:spPr bwMode="auto">
          <a:xfrm>
            <a:off x="1775520" y="4437112"/>
            <a:ext cx="9793088" cy="15258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360000" indent="-360000">
              <a:lnSpc>
                <a:spcPts val="4000"/>
              </a:lnSpc>
              <a:buClr>
                <a:srgbClr val="C00000"/>
              </a:buClr>
              <a:buSzPct val="80000"/>
              <a:buFont typeface="Wingdings" panose="05000000000000000000" pitchFamily="2" charset="2"/>
              <a:buChar char="l"/>
            </a:pPr>
            <a:r>
              <a:rPr lang="zh-CN" altLang="en-US" sz="28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活性强，分布于肝、肾及脑组织。</a:t>
            </a:r>
            <a:r>
              <a:rPr lang="zh-CN" altLang="en-US" sz="2800" dirty="0">
                <a:solidFill>
                  <a:srgbClr val="FF0000"/>
                </a:solidFill>
                <a:effectLst>
                  <a:outerShdw blurRad="38100" dist="38100" dir="2700000" algn="tl">
                    <a:srgbClr val="C0C0C0"/>
                  </a:outerShdw>
                </a:effectLst>
                <a:latin typeface="Times New Roman" pitchFamily="18" charset="0"/>
                <a:ea typeface="方正姚体" panose="02010601030101010101" pitchFamily="2" charset="-122"/>
              </a:rPr>
              <a:t>在肌肉组织活力不强</a:t>
            </a:r>
            <a:r>
              <a:rPr lang="zh-CN" altLang="en-US" sz="28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a:t>
            </a:r>
          </a:p>
          <a:p>
            <a:pPr marL="360000" indent="-360000">
              <a:lnSpc>
                <a:spcPts val="4000"/>
              </a:lnSpc>
              <a:buClr>
                <a:srgbClr val="C00000"/>
              </a:buClr>
              <a:buSzPct val="80000"/>
              <a:buFont typeface="Wingdings" panose="05000000000000000000" pitchFamily="2" charset="2"/>
              <a:buChar char="l"/>
            </a:pPr>
            <a:r>
              <a:rPr lang="zh-CN" altLang="en-US" sz="28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专一性强，只作用于谷氨酸，催化的反应可逆。</a:t>
            </a:r>
          </a:p>
          <a:p>
            <a:pPr marL="360000" indent="-360000">
              <a:lnSpc>
                <a:spcPts val="4000"/>
              </a:lnSpc>
              <a:buClr>
                <a:srgbClr val="C00000"/>
              </a:buClr>
              <a:buSzPct val="80000"/>
              <a:buFont typeface="Wingdings" panose="05000000000000000000" pitchFamily="2" charset="2"/>
              <a:buChar char="l"/>
            </a:pPr>
            <a:r>
              <a:rPr lang="zh-CN" altLang="en-US" sz="28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为变构酶，受</a:t>
            </a:r>
            <a:r>
              <a:rPr lang="en-US" altLang="zh-CN" sz="28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ATP</a:t>
            </a:r>
            <a:r>
              <a:rPr lang="zh-CN" altLang="en-US" sz="28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a:t>
            </a:r>
            <a:r>
              <a:rPr lang="en-US" altLang="zh-CN" sz="28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ADP</a:t>
            </a:r>
            <a:r>
              <a:rPr lang="zh-CN" altLang="en-US" sz="28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等调节，辅酶为</a:t>
            </a:r>
            <a:r>
              <a:rPr lang="en-US" altLang="zh-CN" sz="28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NAD</a:t>
            </a:r>
            <a:r>
              <a:rPr lang="en-US" altLang="zh-CN" sz="2800" baseline="300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a:t>
            </a:r>
            <a:r>
              <a:rPr lang="zh-CN" altLang="en-US" sz="28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或</a:t>
            </a:r>
            <a:r>
              <a:rPr lang="en-US" altLang="zh-CN" sz="28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NADP</a:t>
            </a:r>
            <a:r>
              <a:rPr lang="en-US" altLang="zh-CN" sz="2800" baseline="300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a:t>
            </a:r>
            <a:r>
              <a:rPr lang="zh-CN" altLang="en-US" sz="28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a:t>
            </a:r>
          </a:p>
        </p:txBody>
      </p:sp>
      <p:sp>
        <p:nvSpPr>
          <p:cNvPr id="2" name="矩形 1"/>
          <p:cNvSpPr/>
          <p:nvPr/>
        </p:nvSpPr>
        <p:spPr>
          <a:xfrm>
            <a:off x="1467687" y="3844256"/>
            <a:ext cx="3548193" cy="5208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360000" indent="-360000">
              <a:spcBef>
                <a:spcPts val="0"/>
              </a:spcBef>
              <a:buClr>
                <a:srgbClr val="C00000"/>
              </a:buClr>
              <a:buSzPct val="80000"/>
              <a:buFont typeface="Wingdings" panose="05000000000000000000" pitchFamily="2" charset="2"/>
              <a:buChar char="n"/>
            </a:pPr>
            <a:r>
              <a:rPr lang="en-US" altLang="zh-CN" sz="28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L-</a:t>
            </a:r>
            <a:r>
              <a:rPr lang="zh-CN" altLang="en-US" sz="28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谷氨酸脱氢酶：</a:t>
            </a:r>
          </a:p>
        </p:txBody>
      </p:sp>
      <p:sp>
        <p:nvSpPr>
          <p:cNvPr id="26" name="Rectangle 32"/>
          <p:cNvSpPr txBox="1">
            <a:spLocks noChangeArrowheads="1"/>
          </p:cNvSpPr>
          <p:nvPr/>
        </p:nvSpPr>
        <p:spPr>
          <a:xfrm>
            <a:off x="1080120" y="548680"/>
            <a:ext cx="4223792" cy="57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rtlCol="0" anchor="ctr">
            <a:spAutoFit/>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fontAlgn="base">
              <a:spcAft>
                <a:spcPct val="0"/>
              </a:spcAft>
            </a:pPr>
            <a:r>
              <a:rPr kumimoji="1" lang="zh-CN" altLang="en-US" sz="28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cs typeface="+mn-cs"/>
              </a:rPr>
              <a:t>二、氨基酸的脱氨基作用</a:t>
            </a:r>
          </a:p>
        </p:txBody>
      </p:sp>
      <p:cxnSp>
        <p:nvCxnSpPr>
          <p:cNvPr id="27" name="直接连接符 26"/>
          <p:cNvCxnSpPr/>
          <p:nvPr/>
        </p:nvCxnSpPr>
        <p:spPr>
          <a:xfrm>
            <a:off x="1077913" y="1125538"/>
            <a:ext cx="4140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4" name="任意多边形 33"/>
          <p:cNvSpPr/>
          <p:nvPr/>
        </p:nvSpPr>
        <p:spPr>
          <a:xfrm>
            <a:off x="6744224" y="2077769"/>
            <a:ext cx="1368000" cy="124749"/>
          </a:xfrm>
          <a:custGeom>
            <a:avLst/>
            <a:gdLst>
              <a:gd name="connsiteX0" fmla="*/ 1177221 w 1378968"/>
              <a:gd name="connsiteY0" fmla="*/ 0 h 124749"/>
              <a:gd name="connsiteX1" fmla="*/ 1378968 w 1378968"/>
              <a:gd name="connsiteY1" fmla="*/ 121223 h 124749"/>
              <a:gd name="connsiteX2" fmla="*/ 1378823 w 1378968"/>
              <a:gd name="connsiteY2" fmla="*/ 122434 h 124749"/>
              <a:gd name="connsiteX3" fmla="*/ 1332008 w 1378968"/>
              <a:gd name="connsiteY3" fmla="*/ 122227 h 124749"/>
              <a:gd name="connsiteX4" fmla="*/ 1332008 w 1378968"/>
              <a:gd name="connsiteY4" fmla="*/ 124749 h 124749"/>
              <a:gd name="connsiteX5" fmla="*/ 0 w 1378968"/>
              <a:gd name="connsiteY5" fmla="*/ 124749 h 124749"/>
              <a:gd name="connsiteX6" fmla="*/ 0 w 1378968"/>
              <a:gd name="connsiteY6" fmla="*/ 95949 h 124749"/>
              <a:gd name="connsiteX7" fmla="*/ 1229633 w 1378968"/>
              <a:gd name="connsiteY7" fmla="*/ 95949 h 124749"/>
              <a:gd name="connsiteX8" fmla="*/ 1175701 w 1378968"/>
              <a:gd name="connsiteY8" fmla="*/ 1221 h 12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8968" h="124749">
                <a:moveTo>
                  <a:pt x="1177221" y="0"/>
                </a:moveTo>
                <a:lnTo>
                  <a:pt x="1378968" y="121223"/>
                </a:lnTo>
                <a:lnTo>
                  <a:pt x="1378823" y="122434"/>
                </a:lnTo>
                <a:lnTo>
                  <a:pt x="1332008" y="122227"/>
                </a:lnTo>
                <a:lnTo>
                  <a:pt x="1332008" y="124749"/>
                </a:lnTo>
                <a:lnTo>
                  <a:pt x="0" y="124749"/>
                </a:lnTo>
                <a:lnTo>
                  <a:pt x="0" y="95949"/>
                </a:lnTo>
                <a:lnTo>
                  <a:pt x="1229633" y="95949"/>
                </a:lnTo>
                <a:lnTo>
                  <a:pt x="1175701" y="1221"/>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flipH="1" flipV="1">
            <a:off x="6744224" y="2279347"/>
            <a:ext cx="1368000" cy="124749"/>
          </a:xfrm>
          <a:custGeom>
            <a:avLst/>
            <a:gdLst>
              <a:gd name="connsiteX0" fmla="*/ 1177221 w 1378968"/>
              <a:gd name="connsiteY0" fmla="*/ 0 h 124749"/>
              <a:gd name="connsiteX1" fmla="*/ 1378968 w 1378968"/>
              <a:gd name="connsiteY1" fmla="*/ 121223 h 124749"/>
              <a:gd name="connsiteX2" fmla="*/ 1378823 w 1378968"/>
              <a:gd name="connsiteY2" fmla="*/ 122434 h 124749"/>
              <a:gd name="connsiteX3" fmla="*/ 1332008 w 1378968"/>
              <a:gd name="connsiteY3" fmla="*/ 122227 h 124749"/>
              <a:gd name="connsiteX4" fmla="*/ 1332008 w 1378968"/>
              <a:gd name="connsiteY4" fmla="*/ 124749 h 124749"/>
              <a:gd name="connsiteX5" fmla="*/ 0 w 1378968"/>
              <a:gd name="connsiteY5" fmla="*/ 124749 h 124749"/>
              <a:gd name="connsiteX6" fmla="*/ 0 w 1378968"/>
              <a:gd name="connsiteY6" fmla="*/ 95949 h 124749"/>
              <a:gd name="connsiteX7" fmla="*/ 1229633 w 1378968"/>
              <a:gd name="connsiteY7" fmla="*/ 95949 h 124749"/>
              <a:gd name="connsiteX8" fmla="*/ 1175701 w 1378968"/>
              <a:gd name="connsiteY8" fmla="*/ 1221 h 12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8968" h="124749">
                <a:moveTo>
                  <a:pt x="1177221" y="0"/>
                </a:moveTo>
                <a:lnTo>
                  <a:pt x="1378968" y="121223"/>
                </a:lnTo>
                <a:lnTo>
                  <a:pt x="1378823" y="122434"/>
                </a:lnTo>
                <a:lnTo>
                  <a:pt x="1332008" y="122227"/>
                </a:lnTo>
                <a:lnTo>
                  <a:pt x="1332008" y="124749"/>
                </a:lnTo>
                <a:lnTo>
                  <a:pt x="0" y="124749"/>
                </a:lnTo>
                <a:lnTo>
                  <a:pt x="0" y="95949"/>
                </a:lnTo>
                <a:lnTo>
                  <a:pt x="1229633" y="95949"/>
                </a:lnTo>
                <a:lnTo>
                  <a:pt x="1175701" y="1221"/>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rot="16200000">
            <a:off x="4295760" y="1844936"/>
            <a:ext cx="648000" cy="1368000"/>
          </a:xfrm>
          <a:custGeom>
            <a:avLst/>
            <a:gdLst>
              <a:gd name="connsiteX0" fmla="*/ 38100 w 1097201"/>
              <a:gd name="connsiteY0" fmla="*/ 0 h 1066800"/>
              <a:gd name="connsiteX1" fmla="*/ 200025 w 1097201"/>
              <a:gd name="connsiteY1" fmla="*/ 33337 h 1066800"/>
              <a:gd name="connsiteX2" fmla="*/ 423863 w 1097201"/>
              <a:gd name="connsiteY2" fmla="*/ 85725 h 1066800"/>
              <a:gd name="connsiteX3" fmla="*/ 690563 w 1097201"/>
              <a:gd name="connsiteY3" fmla="*/ 176212 h 1066800"/>
              <a:gd name="connsiteX4" fmla="*/ 902494 w 1097201"/>
              <a:gd name="connsiteY4" fmla="*/ 280987 h 1066800"/>
              <a:gd name="connsiteX5" fmla="*/ 1040607 w 1097201"/>
              <a:gd name="connsiteY5" fmla="*/ 390525 h 1066800"/>
              <a:gd name="connsiteX6" fmla="*/ 1092994 w 1097201"/>
              <a:gd name="connsiteY6" fmla="*/ 502443 h 1066800"/>
              <a:gd name="connsiteX7" fmla="*/ 1083469 w 1097201"/>
              <a:gd name="connsiteY7" fmla="*/ 583406 h 1066800"/>
              <a:gd name="connsiteX8" fmla="*/ 1000125 w 1097201"/>
              <a:gd name="connsiteY8" fmla="*/ 711993 h 1066800"/>
              <a:gd name="connsiteX9" fmla="*/ 840582 w 1097201"/>
              <a:gd name="connsiteY9" fmla="*/ 816768 h 1066800"/>
              <a:gd name="connsiteX10" fmla="*/ 635794 w 1097201"/>
              <a:gd name="connsiteY10" fmla="*/ 907256 h 1066800"/>
              <a:gd name="connsiteX11" fmla="*/ 383382 w 1097201"/>
              <a:gd name="connsiteY11" fmla="*/ 983456 h 1066800"/>
              <a:gd name="connsiteX12" fmla="*/ 100013 w 1097201"/>
              <a:gd name="connsiteY12" fmla="*/ 1050131 h 1066800"/>
              <a:gd name="connsiteX13" fmla="*/ 0 w 1097201"/>
              <a:gd name="connsiteY13" fmla="*/ 1066800 h 1066800"/>
              <a:gd name="connsiteX0" fmla="*/ 38100 w 1097201"/>
              <a:gd name="connsiteY0" fmla="*/ 0 h 1066800"/>
              <a:gd name="connsiteX1" fmla="*/ 200025 w 1097201"/>
              <a:gd name="connsiteY1" fmla="*/ 33337 h 1066800"/>
              <a:gd name="connsiteX2" fmla="*/ 423863 w 1097201"/>
              <a:gd name="connsiteY2" fmla="*/ 85725 h 1066800"/>
              <a:gd name="connsiteX3" fmla="*/ 690563 w 1097201"/>
              <a:gd name="connsiteY3" fmla="*/ 176212 h 1066800"/>
              <a:gd name="connsiteX4" fmla="*/ 902494 w 1097201"/>
              <a:gd name="connsiteY4" fmla="*/ 280987 h 1066800"/>
              <a:gd name="connsiteX5" fmla="*/ 1040607 w 1097201"/>
              <a:gd name="connsiteY5" fmla="*/ 390525 h 1066800"/>
              <a:gd name="connsiteX6" fmla="*/ 1092994 w 1097201"/>
              <a:gd name="connsiteY6" fmla="*/ 502443 h 1066800"/>
              <a:gd name="connsiteX7" fmla="*/ 1083469 w 1097201"/>
              <a:gd name="connsiteY7" fmla="*/ 583406 h 1066800"/>
              <a:gd name="connsiteX8" fmla="*/ 1000125 w 1097201"/>
              <a:gd name="connsiteY8" fmla="*/ 709612 h 1066800"/>
              <a:gd name="connsiteX9" fmla="*/ 840582 w 1097201"/>
              <a:gd name="connsiteY9" fmla="*/ 816768 h 1066800"/>
              <a:gd name="connsiteX10" fmla="*/ 635794 w 1097201"/>
              <a:gd name="connsiteY10" fmla="*/ 907256 h 1066800"/>
              <a:gd name="connsiteX11" fmla="*/ 383382 w 1097201"/>
              <a:gd name="connsiteY11" fmla="*/ 983456 h 1066800"/>
              <a:gd name="connsiteX12" fmla="*/ 100013 w 1097201"/>
              <a:gd name="connsiteY12" fmla="*/ 1050131 h 1066800"/>
              <a:gd name="connsiteX13" fmla="*/ 0 w 1097201"/>
              <a:gd name="connsiteY13" fmla="*/ 1066800 h 1066800"/>
              <a:gd name="connsiteX0" fmla="*/ 38100 w 1096346"/>
              <a:gd name="connsiteY0" fmla="*/ 0 h 1066800"/>
              <a:gd name="connsiteX1" fmla="*/ 200025 w 1096346"/>
              <a:gd name="connsiteY1" fmla="*/ 33337 h 1066800"/>
              <a:gd name="connsiteX2" fmla="*/ 423863 w 1096346"/>
              <a:gd name="connsiteY2" fmla="*/ 85725 h 1066800"/>
              <a:gd name="connsiteX3" fmla="*/ 690563 w 1096346"/>
              <a:gd name="connsiteY3" fmla="*/ 176212 h 1066800"/>
              <a:gd name="connsiteX4" fmla="*/ 902494 w 1096346"/>
              <a:gd name="connsiteY4" fmla="*/ 280987 h 1066800"/>
              <a:gd name="connsiteX5" fmla="*/ 1040607 w 1096346"/>
              <a:gd name="connsiteY5" fmla="*/ 390525 h 1066800"/>
              <a:gd name="connsiteX6" fmla="*/ 1092994 w 1096346"/>
              <a:gd name="connsiteY6" fmla="*/ 502443 h 1066800"/>
              <a:gd name="connsiteX7" fmla="*/ 1081088 w 1096346"/>
              <a:gd name="connsiteY7" fmla="*/ 588169 h 1066800"/>
              <a:gd name="connsiteX8" fmla="*/ 1000125 w 1096346"/>
              <a:gd name="connsiteY8" fmla="*/ 709612 h 1066800"/>
              <a:gd name="connsiteX9" fmla="*/ 840582 w 1096346"/>
              <a:gd name="connsiteY9" fmla="*/ 816768 h 1066800"/>
              <a:gd name="connsiteX10" fmla="*/ 635794 w 1096346"/>
              <a:gd name="connsiteY10" fmla="*/ 907256 h 1066800"/>
              <a:gd name="connsiteX11" fmla="*/ 383382 w 1096346"/>
              <a:gd name="connsiteY11" fmla="*/ 983456 h 1066800"/>
              <a:gd name="connsiteX12" fmla="*/ 100013 w 1096346"/>
              <a:gd name="connsiteY12" fmla="*/ 1050131 h 1066800"/>
              <a:gd name="connsiteX13" fmla="*/ 0 w 1096346"/>
              <a:gd name="connsiteY13" fmla="*/ 1066800 h 1066800"/>
              <a:gd name="connsiteX0" fmla="*/ 38100 w 1095647"/>
              <a:gd name="connsiteY0" fmla="*/ 0 h 1066800"/>
              <a:gd name="connsiteX1" fmla="*/ 200025 w 1095647"/>
              <a:gd name="connsiteY1" fmla="*/ 33337 h 1066800"/>
              <a:gd name="connsiteX2" fmla="*/ 423863 w 1095647"/>
              <a:gd name="connsiteY2" fmla="*/ 85725 h 1066800"/>
              <a:gd name="connsiteX3" fmla="*/ 690563 w 1095647"/>
              <a:gd name="connsiteY3" fmla="*/ 176212 h 1066800"/>
              <a:gd name="connsiteX4" fmla="*/ 902494 w 1095647"/>
              <a:gd name="connsiteY4" fmla="*/ 280987 h 1066800"/>
              <a:gd name="connsiteX5" fmla="*/ 1040607 w 1095647"/>
              <a:gd name="connsiteY5" fmla="*/ 390525 h 1066800"/>
              <a:gd name="connsiteX6" fmla="*/ 1092994 w 1095647"/>
              <a:gd name="connsiteY6" fmla="*/ 502443 h 1066800"/>
              <a:gd name="connsiteX7" fmla="*/ 1078707 w 1095647"/>
              <a:gd name="connsiteY7" fmla="*/ 597694 h 1066800"/>
              <a:gd name="connsiteX8" fmla="*/ 1000125 w 1095647"/>
              <a:gd name="connsiteY8" fmla="*/ 709612 h 1066800"/>
              <a:gd name="connsiteX9" fmla="*/ 840582 w 1095647"/>
              <a:gd name="connsiteY9" fmla="*/ 816768 h 1066800"/>
              <a:gd name="connsiteX10" fmla="*/ 635794 w 1095647"/>
              <a:gd name="connsiteY10" fmla="*/ 907256 h 1066800"/>
              <a:gd name="connsiteX11" fmla="*/ 383382 w 1095647"/>
              <a:gd name="connsiteY11" fmla="*/ 983456 h 1066800"/>
              <a:gd name="connsiteX12" fmla="*/ 100013 w 1095647"/>
              <a:gd name="connsiteY12" fmla="*/ 1050131 h 1066800"/>
              <a:gd name="connsiteX13" fmla="*/ 0 w 1095647"/>
              <a:gd name="connsiteY13" fmla="*/ 1066800 h 1066800"/>
              <a:gd name="connsiteX0" fmla="*/ 38100 w 1095083"/>
              <a:gd name="connsiteY0" fmla="*/ 0 h 1066800"/>
              <a:gd name="connsiteX1" fmla="*/ 200025 w 1095083"/>
              <a:gd name="connsiteY1" fmla="*/ 33337 h 1066800"/>
              <a:gd name="connsiteX2" fmla="*/ 423863 w 1095083"/>
              <a:gd name="connsiteY2" fmla="*/ 85725 h 1066800"/>
              <a:gd name="connsiteX3" fmla="*/ 690563 w 1095083"/>
              <a:gd name="connsiteY3" fmla="*/ 176212 h 1066800"/>
              <a:gd name="connsiteX4" fmla="*/ 902494 w 1095083"/>
              <a:gd name="connsiteY4" fmla="*/ 280987 h 1066800"/>
              <a:gd name="connsiteX5" fmla="*/ 1040607 w 1095083"/>
              <a:gd name="connsiteY5" fmla="*/ 390525 h 1066800"/>
              <a:gd name="connsiteX6" fmla="*/ 1092994 w 1095083"/>
              <a:gd name="connsiteY6" fmla="*/ 502443 h 1066800"/>
              <a:gd name="connsiteX7" fmla="*/ 1076326 w 1095083"/>
              <a:gd name="connsiteY7" fmla="*/ 607219 h 1066800"/>
              <a:gd name="connsiteX8" fmla="*/ 1000125 w 1095083"/>
              <a:gd name="connsiteY8" fmla="*/ 709612 h 1066800"/>
              <a:gd name="connsiteX9" fmla="*/ 840582 w 1095083"/>
              <a:gd name="connsiteY9" fmla="*/ 816768 h 1066800"/>
              <a:gd name="connsiteX10" fmla="*/ 635794 w 1095083"/>
              <a:gd name="connsiteY10" fmla="*/ 907256 h 1066800"/>
              <a:gd name="connsiteX11" fmla="*/ 383382 w 1095083"/>
              <a:gd name="connsiteY11" fmla="*/ 983456 h 1066800"/>
              <a:gd name="connsiteX12" fmla="*/ 100013 w 1095083"/>
              <a:gd name="connsiteY12" fmla="*/ 1050131 h 1066800"/>
              <a:gd name="connsiteX13" fmla="*/ 0 w 1095083"/>
              <a:gd name="connsiteY13" fmla="*/ 106680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5083" h="1066800">
                <a:moveTo>
                  <a:pt x="38100" y="0"/>
                </a:moveTo>
                <a:cubicBezTo>
                  <a:pt x="86915" y="9525"/>
                  <a:pt x="135731" y="19050"/>
                  <a:pt x="200025" y="33337"/>
                </a:cubicBezTo>
                <a:cubicBezTo>
                  <a:pt x="264319" y="47624"/>
                  <a:pt x="342107" y="61913"/>
                  <a:pt x="423863" y="85725"/>
                </a:cubicBezTo>
                <a:cubicBezTo>
                  <a:pt x="505619" y="109538"/>
                  <a:pt x="610791" y="143668"/>
                  <a:pt x="690563" y="176212"/>
                </a:cubicBezTo>
                <a:cubicBezTo>
                  <a:pt x="770335" y="208756"/>
                  <a:pt x="844153" y="245268"/>
                  <a:pt x="902494" y="280987"/>
                </a:cubicBezTo>
                <a:cubicBezTo>
                  <a:pt x="960835" y="316706"/>
                  <a:pt x="1008857" y="353616"/>
                  <a:pt x="1040607" y="390525"/>
                </a:cubicBezTo>
                <a:cubicBezTo>
                  <a:pt x="1072357" y="427434"/>
                  <a:pt x="1087041" y="466327"/>
                  <a:pt x="1092994" y="502443"/>
                </a:cubicBezTo>
                <a:cubicBezTo>
                  <a:pt x="1098947" y="538559"/>
                  <a:pt x="1091804" y="572691"/>
                  <a:pt x="1076326" y="607219"/>
                </a:cubicBezTo>
                <a:cubicBezTo>
                  <a:pt x="1060848" y="641747"/>
                  <a:pt x="1039416" y="674687"/>
                  <a:pt x="1000125" y="709612"/>
                </a:cubicBezTo>
                <a:cubicBezTo>
                  <a:pt x="960834" y="744537"/>
                  <a:pt x="901304" y="783827"/>
                  <a:pt x="840582" y="816768"/>
                </a:cubicBezTo>
                <a:cubicBezTo>
                  <a:pt x="779860" y="849709"/>
                  <a:pt x="711994" y="879475"/>
                  <a:pt x="635794" y="907256"/>
                </a:cubicBezTo>
                <a:cubicBezTo>
                  <a:pt x="559594" y="935037"/>
                  <a:pt x="472679" y="959644"/>
                  <a:pt x="383382" y="983456"/>
                </a:cubicBezTo>
                <a:cubicBezTo>
                  <a:pt x="294085" y="1007269"/>
                  <a:pt x="163910" y="1036240"/>
                  <a:pt x="100013" y="1050131"/>
                </a:cubicBezTo>
                <a:cubicBezTo>
                  <a:pt x="36116" y="1064022"/>
                  <a:pt x="18058" y="1065411"/>
                  <a:pt x="0" y="1066800"/>
                </a:cubicBezTo>
              </a:path>
            </a:pathLst>
          </a:custGeom>
          <a:noFill/>
          <a:ln w="19050" cap="flat" cmpd="sng">
            <a:solidFill>
              <a:schemeClr val="tx1"/>
            </a:solidFill>
            <a:prstDash val="solid"/>
            <a:miter lim="800000"/>
            <a:headEnd type="stealth" w="lg" len="lg"/>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solidFill>
                <a:schemeClr val="tx1"/>
              </a:solidFill>
              <a:latin typeface="Arial" charset="0"/>
              <a:ea typeface="宋体" pitchFamily="2" charset="-122"/>
            </a:endParaRPr>
          </a:p>
        </p:txBody>
      </p:sp>
    </p:spTree>
    <p:extLst>
      <p:ext uri="{BB962C8B-B14F-4D97-AF65-F5344CB8AC3E}">
        <p14:creationId xmlns:p14="http://schemas.microsoft.com/office/powerpoint/2010/main" val="3344832986"/>
      </p:ext>
    </p:extLst>
  </p:cSld>
  <p:clrMapOvr>
    <a:masterClrMapping/>
  </p:clrMapOvr>
  <p:transition spd="med">
    <p:cov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7"/>
          <p:cNvSpPr txBox="1">
            <a:spLocks noChangeArrowheads="1"/>
          </p:cNvSpPr>
          <p:nvPr/>
        </p:nvSpPr>
        <p:spPr bwMode="auto">
          <a:xfrm>
            <a:off x="3575720" y="3350409"/>
            <a:ext cx="1318311" cy="1374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rtl="0" fontAlgn="t">
              <a:spcBef>
                <a:spcPct val="50000"/>
              </a:spcBef>
              <a:spcAft>
                <a:spcPct val="0"/>
              </a:spcAft>
              <a:defRPr kumimoji="1" sz="2200" b="1" kern="1200">
                <a:solidFill>
                  <a:schemeClr val="tx1"/>
                </a:solidFill>
                <a:latin typeface="Times New Roman" pitchFamily="18" charset="0"/>
                <a:ea typeface="宋体" charset="-122"/>
                <a:cs typeface="+mn-cs"/>
              </a:defRPr>
            </a:lvl1pPr>
            <a:lvl2pPr marL="457200" algn="ctr" rtl="0" fontAlgn="t">
              <a:spcBef>
                <a:spcPct val="50000"/>
              </a:spcBef>
              <a:spcAft>
                <a:spcPct val="0"/>
              </a:spcAft>
              <a:defRPr kumimoji="1" sz="2200" b="1" kern="1200">
                <a:solidFill>
                  <a:schemeClr val="tx1"/>
                </a:solidFill>
                <a:latin typeface="Times New Roman" pitchFamily="18" charset="0"/>
                <a:ea typeface="宋体" charset="-122"/>
                <a:cs typeface="+mn-cs"/>
              </a:defRPr>
            </a:lvl2pPr>
            <a:lvl3pPr marL="914400" algn="ctr" rtl="0" fontAlgn="t">
              <a:spcBef>
                <a:spcPct val="50000"/>
              </a:spcBef>
              <a:spcAft>
                <a:spcPct val="0"/>
              </a:spcAft>
              <a:defRPr kumimoji="1" sz="2200" b="1" kern="1200">
                <a:solidFill>
                  <a:schemeClr val="tx1"/>
                </a:solidFill>
                <a:latin typeface="Times New Roman" pitchFamily="18" charset="0"/>
                <a:ea typeface="宋体" charset="-122"/>
                <a:cs typeface="+mn-cs"/>
              </a:defRPr>
            </a:lvl3pPr>
            <a:lvl4pPr marL="1371600" algn="ctr" rtl="0" fontAlgn="t">
              <a:spcBef>
                <a:spcPct val="50000"/>
              </a:spcBef>
              <a:spcAft>
                <a:spcPct val="0"/>
              </a:spcAft>
              <a:defRPr kumimoji="1" sz="2200" b="1" kern="1200">
                <a:solidFill>
                  <a:schemeClr val="tx1"/>
                </a:solidFill>
                <a:latin typeface="Times New Roman" pitchFamily="18" charset="0"/>
                <a:ea typeface="宋体" charset="-122"/>
                <a:cs typeface="+mn-cs"/>
              </a:defRPr>
            </a:lvl4pPr>
            <a:lvl5pPr marL="1828800" algn="ctr" rtl="0" fontAlgn="t">
              <a:spcBef>
                <a:spcPct val="50000"/>
              </a:spcBef>
              <a:spcAft>
                <a:spcPct val="0"/>
              </a:spcAft>
              <a:defRPr kumimoji="1" sz="2200" b="1" kern="1200">
                <a:solidFill>
                  <a:schemeClr val="tx1"/>
                </a:solidFill>
                <a:latin typeface="Times New Roman" pitchFamily="18" charset="0"/>
                <a:ea typeface="宋体" charset="-122"/>
                <a:cs typeface="+mn-cs"/>
              </a:defRPr>
            </a:lvl5pPr>
            <a:lvl6pPr marL="2286000" algn="l" defTabSz="914400" rtl="0" eaLnBrk="1" latinLnBrk="0" hangingPunct="1">
              <a:defRPr kumimoji="1" sz="2200" b="1" kern="1200">
                <a:solidFill>
                  <a:schemeClr val="tx1"/>
                </a:solidFill>
                <a:latin typeface="Times New Roman" pitchFamily="18" charset="0"/>
                <a:ea typeface="宋体" charset="-122"/>
                <a:cs typeface="+mn-cs"/>
              </a:defRPr>
            </a:lvl6pPr>
            <a:lvl7pPr marL="2743200" algn="l" defTabSz="914400" rtl="0" eaLnBrk="1" latinLnBrk="0" hangingPunct="1">
              <a:defRPr kumimoji="1" sz="2200" b="1" kern="1200">
                <a:solidFill>
                  <a:schemeClr val="tx1"/>
                </a:solidFill>
                <a:latin typeface="Times New Roman" pitchFamily="18" charset="0"/>
                <a:ea typeface="宋体" charset="-122"/>
                <a:cs typeface="+mn-cs"/>
              </a:defRPr>
            </a:lvl7pPr>
            <a:lvl8pPr marL="3200400" algn="l" defTabSz="914400" rtl="0" eaLnBrk="1" latinLnBrk="0" hangingPunct="1">
              <a:defRPr kumimoji="1" sz="2200" b="1" kern="1200">
                <a:solidFill>
                  <a:schemeClr val="tx1"/>
                </a:solidFill>
                <a:latin typeface="Times New Roman" pitchFamily="18" charset="0"/>
                <a:ea typeface="宋体" charset="-122"/>
                <a:cs typeface="+mn-cs"/>
              </a:defRPr>
            </a:lvl8pPr>
            <a:lvl9pPr marL="3657600" algn="l" defTabSz="914400" rtl="0" eaLnBrk="1" latinLnBrk="0" hangingPunct="1">
              <a:defRPr kumimoji="1" sz="2200" b="1" kern="1200">
                <a:solidFill>
                  <a:schemeClr val="tx1"/>
                </a:solidFill>
                <a:latin typeface="Times New Roman" pitchFamily="18" charset="0"/>
                <a:ea typeface="宋体" charset="-122"/>
                <a:cs typeface="+mn-cs"/>
              </a:defRPr>
            </a:lvl9pPr>
          </a:lstStyle>
          <a:p>
            <a:pPr algn="l" fontAlgn="base">
              <a:lnSpc>
                <a:spcPts val="2000"/>
              </a:lnSpc>
              <a:spcBef>
                <a:spcPct val="0"/>
              </a:spcBef>
            </a:pPr>
            <a:r>
              <a:rPr lang="en-US" altLang="zh-CN" sz="2400" dirty="0">
                <a:solidFill>
                  <a:srgbClr val="000000"/>
                </a:solidFill>
                <a:ea typeface="楷体_GB2312" pitchFamily="49" charset="-122"/>
              </a:rPr>
              <a:t> </a:t>
            </a:r>
            <a:r>
              <a:rPr lang="en-US" altLang="zh-CN" sz="2400" dirty="0">
                <a:solidFill>
                  <a:srgbClr val="FFC000"/>
                </a:solidFill>
                <a:ea typeface="楷体_GB2312" pitchFamily="49" charset="-122"/>
              </a:rPr>
              <a:t>R</a:t>
            </a:r>
            <a:r>
              <a:rPr lang="en-US" altLang="zh-CN" sz="2400" baseline="-25000" dirty="0">
                <a:solidFill>
                  <a:srgbClr val="FFC000"/>
                </a:solidFill>
                <a:ea typeface="楷体_GB2312" pitchFamily="49" charset="-122"/>
              </a:rPr>
              <a:t>2</a:t>
            </a:r>
          </a:p>
          <a:p>
            <a:pPr algn="l" fontAlgn="base">
              <a:lnSpc>
                <a:spcPts val="2000"/>
              </a:lnSpc>
              <a:spcBef>
                <a:spcPct val="0"/>
              </a:spcBef>
            </a:pPr>
            <a:r>
              <a:rPr lang="en-US" altLang="zh-CN" sz="2400" dirty="0">
                <a:solidFill>
                  <a:srgbClr val="000000"/>
                </a:solidFill>
                <a:ea typeface="楷体_GB2312" pitchFamily="49" charset="-122"/>
                <a:cs typeface="Times New Roman" panose="02020603050405020304" pitchFamily="18" charset="0"/>
              </a:rPr>
              <a:t>  </a:t>
            </a:r>
            <a:r>
              <a:rPr lang="he-IL" altLang="zh-CN" sz="2400" dirty="0">
                <a:solidFill>
                  <a:srgbClr val="000000"/>
                </a:solidFill>
                <a:ea typeface="楷体_GB2312" pitchFamily="49" charset="-122"/>
                <a:cs typeface="Times New Roman" panose="02020603050405020304" pitchFamily="18" charset="0"/>
              </a:rPr>
              <a:t>׀</a:t>
            </a:r>
            <a:r>
              <a:rPr lang="en-US" altLang="zh-CN" sz="2400" dirty="0">
                <a:solidFill>
                  <a:srgbClr val="000000"/>
                </a:solidFill>
                <a:ea typeface="楷体_GB2312" pitchFamily="49" charset="-122"/>
                <a:cs typeface="Times New Roman" panose="02020603050405020304" pitchFamily="18" charset="0"/>
              </a:rPr>
              <a:t> </a:t>
            </a:r>
            <a:endParaRPr lang="en-US" altLang="zh-CN" sz="2400" dirty="0">
              <a:solidFill>
                <a:srgbClr val="000000"/>
              </a:solidFill>
              <a:ea typeface="楷体_GB2312" pitchFamily="49" charset="-122"/>
            </a:endParaRPr>
          </a:p>
          <a:p>
            <a:pPr algn="l" fontAlgn="base">
              <a:lnSpc>
                <a:spcPts val="2000"/>
              </a:lnSpc>
              <a:spcBef>
                <a:spcPct val="0"/>
              </a:spcBef>
            </a:pPr>
            <a:r>
              <a:rPr lang="en-US" altLang="zh-CN" sz="2400" dirty="0">
                <a:solidFill>
                  <a:srgbClr val="000000"/>
                </a:solidFill>
                <a:ea typeface="楷体_GB2312" pitchFamily="49" charset="-122"/>
              </a:rPr>
              <a:t> </a:t>
            </a:r>
            <a:r>
              <a:rPr lang="en-US" altLang="zh-CN" sz="2400" dirty="0">
                <a:ea typeface="楷体_GB2312" pitchFamily="49" charset="-122"/>
              </a:rPr>
              <a:t>C=O</a:t>
            </a:r>
            <a:endParaRPr lang="en-US" altLang="zh-CN" sz="2400" baseline="-25000" dirty="0">
              <a:ea typeface="楷体_GB2312" pitchFamily="49" charset="-122"/>
            </a:endParaRPr>
          </a:p>
          <a:p>
            <a:pPr algn="l" fontAlgn="base">
              <a:lnSpc>
                <a:spcPts val="2000"/>
              </a:lnSpc>
              <a:spcBef>
                <a:spcPct val="0"/>
              </a:spcBef>
            </a:pPr>
            <a:r>
              <a:rPr lang="en-US" altLang="zh-CN" sz="2400" dirty="0">
                <a:solidFill>
                  <a:srgbClr val="000000"/>
                </a:solidFill>
                <a:ea typeface="楷体_GB2312" pitchFamily="49" charset="-122"/>
                <a:cs typeface="Times New Roman" panose="02020603050405020304" pitchFamily="18" charset="0"/>
              </a:rPr>
              <a:t>  </a:t>
            </a:r>
            <a:r>
              <a:rPr lang="he-IL" altLang="zh-CN" sz="2400" dirty="0">
                <a:solidFill>
                  <a:srgbClr val="000000"/>
                </a:solidFill>
                <a:ea typeface="楷体_GB2312" pitchFamily="49" charset="-122"/>
                <a:cs typeface="Times New Roman" panose="02020603050405020304" pitchFamily="18" charset="0"/>
              </a:rPr>
              <a:t>׀</a:t>
            </a:r>
            <a:endParaRPr lang="en-US" altLang="zh-CN" sz="2400" dirty="0">
              <a:solidFill>
                <a:srgbClr val="000000"/>
              </a:solidFill>
              <a:ea typeface="楷体_GB2312" pitchFamily="49" charset="-122"/>
            </a:endParaRPr>
          </a:p>
          <a:p>
            <a:pPr algn="l" fontAlgn="base">
              <a:lnSpc>
                <a:spcPts val="2000"/>
              </a:lnSpc>
              <a:spcBef>
                <a:spcPct val="0"/>
              </a:spcBef>
            </a:pPr>
            <a:r>
              <a:rPr lang="en-US" altLang="zh-CN" sz="2400" dirty="0">
                <a:solidFill>
                  <a:srgbClr val="000000"/>
                </a:solidFill>
                <a:ea typeface="楷体_GB2312" pitchFamily="49" charset="-122"/>
              </a:rPr>
              <a:t> COOH</a:t>
            </a:r>
            <a:r>
              <a:rPr lang="zh-CN" altLang="en-US" sz="2400" dirty="0">
                <a:solidFill>
                  <a:srgbClr val="000000"/>
                </a:solidFill>
                <a:ea typeface="楷体_GB2312" pitchFamily="49" charset="-122"/>
              </a:rPr>
              <a:t>   </a:t>
            </a:r>
            <a:r>
              <a:rPr kumimoji="0" lang="en-US" altLang="zh-CN" sz="2400" dirty="0">
                <a:solidFill>
                  <a:srgbClr val="000000"/>
                </a:solidFill>
              </a:rPr>
              <a:t>       </a:t>
            </a:r>
          </a:p>
        </p:txBody>
      </p:sp>
      <p:sp>
        <p:nvSpPr>
          <p:cNvPr id="3" name="Rectangle 2"/>
          <p:cNvSpPr txBox="1">
            <a:spLocks noChangeArrowheads="1"/>
          </p:cNvSpPr>
          <p:nvPr/>
        </p:nvSpPr>
        <p:spPr>
          <a:xfrm>
            <a:off x="1487488" y="1249999"/>
            <a:ext cx="9937104" cy="20945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zh-CN"/>
            </a:defPPr>
            <a:lvl1pPr marL="252000" indent="-360000">
              <a:lnSpc>
                <a:spcPts val="4000"/>
              </a:lnSpc>
              <a:spcBef>
                <a:spcPts val="600"/>
              </a:spcBef>
              <a:buClr>
                <a:srgbClr val="C00000"/>
              </a:buClr>
              <a:buSzPct val="80000"/>
              <a:defRPr kumimoji="0" sz="2800">
                <a:solidFill>
                  <a:srgbClr val="000000"/>
                </a:solidFill>
                <a:effectLst>
                  <a:outerShdw blurRad="38100" dist="38100" dir="2700000" algn="tl">
                    <a:srgbClr val="C0C0C0"/>
                  </a:outerShdw>
                </a:effectLst>
                <a:latin typeface="Times New Roman" pitchFamily="18" charset="0"/>
                <a:ea typeface="方正姚体" panose="02010601030101010101" pitchFamily="2" charset="-122"/>
              </a:defRPr>
            </a:lvl1pPr>
            <a:lvl2pPr marL="342900" indent="-342900">
              <a:defRPr kumimoji="1" sz="2400">
                <a:latin typeface="Times New Roman" pitchFamily="18" charset="0"/>
              </a:defRPr>
            </a:lvl2pPr>
            <a:lvl3pPr marL="342900" indent="-342900">
              <a:defRPr kumimoji="1" sz="2400">
                <a:latin typeface="Times New Roman" pitchFamily="18" charset="0"/>
              </a:defRPr>
            </a:lvl3pPr>
            <a:lvl4pPr marL="342900" indent="-342900">
              <a:defRPr kumimoji="1" sz="2400">
                <a:latin typeface="Times New Roman" pitchFamily="18" charset="0"/>
              </a:defRPr>
            </a:lvl4pPr>
            <a:lvl5pPr marL="342900" indent="-342900">
              <a:defRPr kumimoji="1" sz="2400">
                <a:latin typeface="Times New Roman" pitchFamily="18" charset="0"/>
              </a:defRPr>
            </a:lvl5pPr>
            <a:lvl6pPr marL="800100" indent="-342900" fontAlgn="base">
              <a:spcBef>
                <a:spcPct val="0"/>
              </a:spcBef>
              <a:spcAft>
                <a:spcPct val="0"/>
              </a:spcAft>
              <a:defRPr kumimoji="1" sz="2400">
                <a:latin typeface="Times New Roman" pitchFamily="18" charset="0"/>
              </a:defRPr>
            </a:lvl6pPr>
            <a:lvl7pPr marL="1257300" indent="-342900" fontAlgn="base">
              <a:spcBef>
                <a:spcPct val="0"/>
              </a:spcBef>
              <a:spcAft>
                <a:spcPct val="0"/>
              </a:spcAft>
              <a:defRPr kumimoji="1" sz="2400">
                <a:latin typeface="Times New Roman" pitchFamily="18" charset="0"/>
              </a:defRPr>
            </a:lvl7pPr>
            <a:lvl8pPr marL="1714500" indent="-342900" fontAlgn="base">
              <a:spcBef>
                <a:spcPct val="0"/>
              </a:spcBef>
              <a:spcAft>
                <a:spcPct val="0"/>
              </a:spcAft>
              <a:defRPr kumimoji="1" sz="2400">
                <a:latin typeface="Times New Roman" pitchFamily="18" charset="0"/>
              </a:defRPr>
            </a:lvl8pPr>
            <a:lvl9pPr marL="2171700" indent="-342900" fontAlgn="base">
              <a:spcBef>
                <a:spcPct val="0"/>
              </a:spcBef>
              <a:spcAft>
                <a:spcPct val="0"/>
              </a:spcAft>
              <a:defRPr kumimoji="1" sz="2400">
                <a:latin typeface="Times New Roman" pitchFamily="18" charset="0"/>
              </a:defRPr>
            </a:lvl9pPr>
          </a:lstStyle>
          <a:p>
            <a:r>
              <a:rPr lang="en-US" altLang="zh-CN" dirty="0"/>
              <a:t>2.</a:t>
            </a:r>
            <a:r>
              <a:rPr lang="zh-CN" altLang="en-US" dirty="0"/>
              <a:t>转氨基作用</a:t>
            </a:r>
            <a:r>
              <a:rPr lang="en-US" altLang="zh-CN" sz="2000" dirty="0"/>
              <a:t>(transamination)</a:t>
            </a:r>
            <a:r>
              <a:rPr lang="zh-CN" altLang="en-US" dirty="0"/>
              <a:t>：在转氨酶催化下，氨基酸的</a:t>
            </a:r>
            <a:r>
              <a:rPr lang="zh-CN" altLang="en-US" dirty="0">
                <a:sym typeface="Symbol" pitchFamily="18" charset="2"/>
              </a:rPr>
              <a:t></a:t>
            </a:r>
            <a:r>
              <a:rPr lang="en-US" altLang="zh-CN" dirty="0"/>
              <a:t>-</a:t>
            </a:r>
            <a:r>
              <a:rPr lang="zh-CN" altLang="en-US" dirty="0"/>
              <a:t>氨基转移至</a:t>
            </a:r>
            <a:r>
              <a:rPr lang="zh-CN" altLang="en-US" dirty="0">
                <a:sym typeface="Symbol" pitchFamily="18" charset="2"/>
              </a:rPr>
              <a:t></a:t>
            </a:r>
            <a:r>
              <a:rPr lang="en-US" altLang="zh-CN" dirty="0"/>
              <a:t>-</a:t>
            </a:r>
            <a:r>
              <a:rPr lang="zh-CN" altLang="en-US" dirty="0"/>
              <a:t>酮酸的酮基上，生成另一种</a:t>
            </a:r>
            <a:r>
              <a:rPr lang="zh-CN" altLang="en-US" dirty="0">
                <a:sym typeface="Symbol" pitchFamily="18" charset="2"/>
              </a:rPr>
              <a:t></a:t>
            </a:r>
            <a:r>
              <a:rPr lang="en-US" altLang="zh-CN" dirty="0"/>
              <a:t>-</a:t>
            </a:r>
            <a:r>
              <a:rPr lang="zh-CN" altLang="en-US" dirty="0"/>
              <a:t>氨基酸，原来的氨基酸则生成相应的</a:t>
            </a:r>
            <a:r>
              <a:rPr lang="zh-CN" altLang="en-US" dirty="0">
                <a:sym typeface="Symbol" pitchFamily="18" charset="2"/>
              </a:rPr>
              <a:t></a:t>
            </a:r>
            <a:r>
              <a:rPr lang="en-US" altLang="zh-CN" dirty="0"/>
              <a:t>-</a:t>
            </a:r>
            <a:r>
              <a:rPr lang="zh-CN" altLang="en-US" dirty="0"/>
              <a:t>酮酸的过程。特点：反应可逆；只有氨基的转移，没有氨的生成。</a:t>
            </a:r>
          </a:p>
        </p:txBody>
      </p:sp>
      <p:sp>
        <p:nvSpPr>
          <p:cNvPr id="4" name="Rectangle 26"/>
          <p:cNvSpPr>
            <a:spLocks noChangeArrowheads="1"/>
          </p:cNvSpPr>
          <p:nvPr/>
        </p:nvSpPr>
        <p:spPr bwMode="auto">
          <a:xfrm>
            <a:off x="7750176" y="3729516"/>
            <a:ext cx="33054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solidFill>
                  <a:srgbClr val="000000"/>
                </a:solidFill>
                <a:effectLst>
                  <a:outerShdw blurRad="38100" dist="38100" dir="2700000" algn="tl">
                    <a:srgbClr val="C0C0C0"/>
                  </a:outerShdw>
                </a:effectLst>
                <a:latin typeface="Times New Roman" panose="02020603050405020304" pitchFamily="18" charset="0"/>
              </a:rPr>
              <a:t>+</a:t>
            </a:r>
          </a:p>
        </p:txBody>
      </p:sp>
      <p:sp>
        <p:nvSpPr>
          <p:cNvPr id="5" name="Rectangle 27"/>
          <p:cNvSpPr>
            <a:spLocks noChangeArrowheads="1"/>
          </p:cNvSpPr>
          <p:nvPr/>
        </p:nvSpPr>
        <p:spPr bwMode="auto">
          <a:xfrm>
            <a:off x="3215680" y="3800953"/>
            <a:ext cx="33054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dirty="0">
                <a:solidFill>
                  <a:srgbClr val="000000"/>
                </a:solidFill>
                <a:effectLst>
                  <a:outerShdw blurRad="38100" dist="38100" dir="2700000" algn="tl">
                    <a:srgbClr val="C0C0C0"/>
                  </a:outerShdw>
                </a:effectLst>
                <a:latin typeface="Times New Roman" panose="02020603050405020304" pitchFamily="18" charset="0"/>
              </a:rPr>
              <a:t>+</a:t>
            </a:r>
          </a:p>
        </p:txBody>
      </p:sp>
      <p:sp>
        <p:nvSpPr>
          <p:cNvPr id="6" name="Line 28"/>
          <p:cNvSpPr>
            <a:spLocks noChangeShapeType="1"/>
          </p:cNvSpPr>
          <p:nvPr/>
        </p:nvSpPr>
        <p:spPr bwMode="auto">
          <a:xfrm>
            <a:off x="4943872" y="4016852"/>
            <a:ext cx="1800000" cy="0"/>
          </a:xfrm>
          <a:prstGeom prst="line">
            <a:avLst/>
          </a:prstGeom>
          <a:noFill/>
          <a:ln w="38100">
            <a:solidFill>
              <a:schemeClr val="tx1"/>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7" name="Rectangle 29"/>
          <p:cNvSpPr>
            <a:spLocks noChangeArrowheads="1"/>
          </p:cNvSpPr>
          <p:nvPr/>
        </p:nvSpPr>
        <p:spPr bwMode="auto">
          <a:xfrm>
            <a:off x="5303912" y="3589428"/>
            <a:ext cx="10810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2000" dirty="0">
                <a:effectLst>
                  <a:outerShdw blurRad="38100" dist="38100" dir="2700000" algn="tl">
                    <a:srgbClr val="C0C0C0"/>
                  </a:outerShdw>
                </a:effectLst>
                <a:latin typeface="Times New Roman" panose="02020603050405020304" pitchFamily="18" charset="0"/>
                <a:ea typeface="方正姚体" panose="02010601030101010101" pitchFamily="2" charset="-122"/>
              </a:rPr>
              <a:t>转氨酶</a:t>
            </a:r>
          </a:p>
        </p:txBody>
      </p:sp>
      <p:sp>
        <p:nvSpPr>
          <p:cNvPr id="8" name="Rectangle 30"/>
          <p:cNvSpPr>
            <a:spLocks noChangeArrowheads="1"/>
          </p:cNvSpPr>
          <p:nvPr/>
        </p:nvSpPr>
        <p:spPr bwMode="auto">
          <a:xfrm>
            <a:off x="1919536" y="4613066"/>
            <a:ext cx="129698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2000" dirty="0">
                <a:solidFill>
                  <a:srgbClr val="000000"/>
                </a:solidFill>
                <a:effectLst>
                  <a:outerShdw blurRad="38100" dist="38100" dir="2700000" algn="tl">
                    <a:srgbClr val="C0C0C0"/>
                  </a:outerShdw>
                </a:effectLst>
                <a:latin typeface="Times New Roman" panose="02020603050405020304" pitchFamily="18" charset="0"/>
                <a:ea typeface="方正姚体" panose="02010601030101010101" pitchFamily="2" charset="-122"/>
              </a:rPr>
              <a:t>氨基酸</a:t>
            </a:r>
            <a:r>
              <a:rPr lang="en-US" altLang="zh-CN" sz="2000" dirty="0">
                <a:solidFill>
                  <a:srgbClr val="000000"/>
                </a:solidFill>
                <a:effectLst>
                  <a:outerShdw blurRad="38100" dist="38100" dir="2700000" algn="tl">
                    <a:srgbClr val="C0C0C0"/>
                  </a:outerShdw>
                </a:effectLst>
                <a:latin typeface="Times New Roman" panose="02020603050405020304" pitchFamily="18" charset="0"/>
                <a:ea typeface="方正姚体" panose="02010601030101010101" pitchFamily="2" charset="-122"/>
              </a:rPr>
              <a:t>1</a:t>
            </a:r>
          </a:p>
        </p:txBody>
      </p:sp>
      <p:sp>
        <p:nvSpPr>
          <p:cNvPr id="9" name="Rectangle 31"/>
          <p:cNvSpPr>
            <a:spLocks noChangeArrowheads="1"/>
          </p:cNvSpPr>
          <p:nvPr/>
        </p:nvSpPr>
        <p:spPr bwMode="auto">
          <a:xfrm>
            <a:off x="3503886" y="4613066"/>
            <a:ext cx="122396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dirty="0">
                <a:solidFill>
                  <a:srgbClr val="000000"/>
                </a:solidFill>
                <a:effectLst>
                  <a:outerShdw blurRad="38100" dist="38100" dir="2700000" algn="tl">
                    <a:srgbClr val="C0C0C0"/>
                  </a:outerShdw>
                </a:effectLst>
                <a:latin typeface="Times New Roman" panose="02020603050405020304" pitchFamily="18" charset="0"/>
                <a:ea typeface="方正姚体" panose="02010601030101010101" pitchFamily="2" charset="-122"/>
                <a:sym typeface="Symbol" pitchFamily="18" charset="2"/>
              </a:rPr>
              <a:t></a:t>
            </a:r>
            <a:r>
              <a:rPr lang="en-US" altLang="zh-CN" sz="2000" dirty="0">
                <a:solidFill>
                  <a:srgbClr val="000000"/>
                </a:solidFill>
                <a:effectLst>
                  <a:outerShdw blurRad="38100" dist="38100" dir="2700000" algn="tl">
                    <a:srgbClr val="C0C0C0"/>
                  </a:outerShdw>
                </a:effectLst>
                <a:latin typeface="Times New Roman" panose="02020603050405020304" pitchFamily="18" charset="0"/>
                <a:ea typeface="方正姚体" panose="02010601030101010101" pitchFamily="2" charset="-122"/>
              </a:rPr>
              <a:t>-</a:t>
            </a:r>
            <a:r>
              <a:rPr lang="zh-CN" altLang="en-US" sz="2000" dirty="0">
                <a:solidFill>
                  <a:srgbClr val="000000"/>
                </a:solidFill>
                <a:effectLst>
                  <a:outerShdw blurRad="38100" dist="38100" dir="2700000" algn="tl">
                    <a:srgbClr val="C0C0C0"/>
                  </a:outerShdw>
                </a:effectLst>
                <a:latin typeface="Times New Roman" panose="02020603050405020304" pitchFamily="18" charset="0"/>
                <a:ea typeface="方正姚体" panose="02010601030101010101" pitchFamily="2" charset="-122"/>
              </a:rPr>
              <a:t>酮酸</a:t>
            </a:r>
            <a:r>
              <a:rPr lang="en-US" altLang="zh-CN" sz="2000" dirty="0">
                <a:solidFill>
                  <a:srgbClr val="000000"/>
                </a:solidFill>
                <a:effectLst>
                  <a:outerShdw blurRad="38100" dist="38100" dir="2700000" algn="tl">
                    <a:srgbClr val="C0C0C0"/>
                  </a:outerShdw>
                </a:effectLst>
                <a:latin typeface="Times New Roman" panose="02020603050405020304" pitchFamily="18" charset="0"/>
                <a:ea typeface="方正姚体" panose="02010601030101010101" pitchFamily="2" charset="-122"/>
              </a:rPr>
              <a:t>2</a:t>
            </a:r>
          </a:p>
        </p:txBody>
      </p:sp>
      <p:sp>
        <p:nvSpPr>
          <p:cNvPr id="10" name="Rectangle 32"/>
          <p:cNvSpPr>
            <a:spLocks noChangeArrowheads="1"/>
          </p:cNvSpPr>
          <p:nvPr/>
        </p:nvSpPr>
        <p:spPr bwMode="auto">
          <a:xfrm>
            <a:off x="6672065" y="4594305"/>
            <a:ext cx="122396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dirty="0">
                <a:solidFill>
                  <a:srgbClr val="000000"/>
                </a:solidFill>
                <a:effectLst>
                  <a:outerShdw blurRad="38100" dist="38100" dir="2700000" algn="tl">
                    <a:srgbClr val="C0C0C0"/>
                  </a:outerShdw>
                </a:effectLst>
                <a:latin typeface="Times New Roman" panose="02020603050405020304" pitchFamily="18" charset="0"/>
                <a:ea typeface="方正姚体" panose="02010601030101010101" pitchFamily="2" charset="-122"/>
                <a:sym typeface="Symbol" pitchFamily="18" charset="2"/>
              </a:rPr>
              <a:t></a:t>
            </a:r>
            <a:r>
              <a:rPr lang="en-US" altLang="zh-CN" sz="2000" dirty="0">
                <a:solidFill>
                  <a:srgbClr val="000000"/>
                </a:solidFill>
                <a:effectLst>
                  <a:outerShdw blurRad="38100" dist="38100" dir="2700000" algn="tl">
                    <a:srgbClr val="C0C0C0"/>
                  </a:outerShdw>
                </a:effectLst>
                <a:latin typeface="Times New Roman" panose="02020603050405020304" pitchFamily="18" charset="0"/>
                <a:ea typeface="方正姚体" panose="02010601030101010101" pitchFamily="2" charset="-122"/>
              </a:rPr>
              <a:t>-</a:t>
            </a:r>
            <a:r>
              <a:rPr lang="zh-CN" altLang="en-US" sz="2000" dirty="0">
                <a:solidFill>
                  <a:srgbClr val="000000"/>
                </a:solidFill>
                <a:effectLst>
                  <a:outerShdw blurRad="38100" dist="38100" dir="2700000" algn="tl">
                    <a:srgbClr val="C0C0C0"/>
                  </a:outerShdw>
                </a:effectLst>
                <a:latin typeface="Times New Roman" panose="02020603050405020304" pitchFamily="18" charset="0"/>
                <a:ea typeface="方正姚体" panose="02010601030101010101" pitchFamily="2" charset="-122"/>
              </a:rPr>
              <a:t>酮酸</a:t>
            </a:r>
            <a:r>
              <a:rPr lang="en-US" altLang="zh-CN" sz="2000" dirty="0">
                <a:solidFill>
                  <a:srgbClr val="000000"/>
                </a:solidFill>
                <a:effectLst>
                  <a:outerShdw blurRad="38100" dist="38100" dir="2700000" algn="tl">
                    <a:srgbClr val="C0C0C0"/>
                  </a:outerShdw>
                </a:effectLst>
                <a:latin typeface="Times New Roman" panose="02020603050405020304" pitchFamily="18" charset="0"/>
                <a:ea typeface="方正姚体" panose="02010601030101010101" pitchFamily="2" charset="-122"/>
              </a:rPr>
              <a:t>1</a:t>
            </a:r>
          </a:p>
        </p:txBody>
      </p:sp>
      <p:sp>
        <p:nvSpPr>
          <p:cNvPr id="11" name="Rectangle 33"/>
          <p:cNvSpPr>
            <a:spLocks noChangeArrowheads="1"/>
          </p:cNvSpPr>
          <p:nvPr/>
        </p:nvSpPr>
        <p:spPr bwMode="auto">
          <a:xfrm>
            <a:off x="8256240" y="4594305"/>
            <a:ext cx="129698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2000" dirty="0">
                <a:solidFill>
                  <a:srgbClr val="000000"/>
                </a:solidFill>
                <a:effectLst>
                  <a:outerShdw blurRad="38100" dist="38100" dir="2700000" algn="tl">
                    <a:srgbClr val="C0C0C0"/>
                  </a:outerShdw>
                </a:effectLst>
                <a:latin typeface="Times New Roman" panose="02020603050405020304" pitchFamily="18" charset="0"/>
                <a:ea typeface="方正姚体" panose="02010601030101010101" pitchFamily="2" charset="-122"/>
              </a:rPr>
              <a:t>氨基酸</a:t>
            </a:r>
            <a:r>
              <a:rPr lang="en-US" altLang="zh-CN" sz="2000" dirty="0">
                <a:solidFill>
                  <a:srgbClr val="000000"/>
                </a:solidFill>
                <a:effectLst>
                  <a:outerShdw blurRad="38100" dist="38100" dir="2700000" algn="tl">
                    <a:srgbClr val="C0C0C0"/>
                  </a:outerShdw>
                </a:effectLst>
                <a:latin typeface="Times New Roman" panose="02020603050405020304" pitchFamily="18" charset="0"/>
                <a:ea typeface="方正姚体" panose="02010601030101010101" pitchFamily="2" charset="-122"/>
              </a:rPr>
              <a:t>2</a:t>
            </a:r>
          </a:p>
        </p:txBody>
      </p:sp>
      <p:sp>
        <p:nvSpPr>
          <p:cNvPr id="12" name="Text Box 17"/>
          <p:cNvSpPr txBox="1">
            <a:spLocks noChangeArrowheads="1"/>
          </p:cNvSpPr>
          <p:nvPr/>
        </p:nvSpPr>
        <p:spPr bwMode="auto">
          <a:xfrm>
            <a:off x="1847528" y="3344510"/>
            <a:ext cx="1534334" cy="1380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rtl="0" fontAlgn="t">
              <a:spcBef>
                <a:spcPct val="50000"/>
              </a:spcBef>
              <a:spcAft>
                <a:spcPct val="0"/>
              </a:spcAft>
              <a:defRPr kumimoji="1" sz="2200" b="1" kern="1200">
                <a:solidFill>
                  <a:schemeClr val="tx1"/>
                </a:solidFill>
                <a:latin typeface="Times New Roman" pitchFamily="18" charset="0"/>
                <a:ea typeface="宋体" charset="-122"/>
                <a:cs typeface="+mn-cs"/>
              </a:defRPr>
            </a:lvl1pPr>
            <a:lvl2pPr marL="457200" algn="ctr" rtl="0" fontAlgn="t">
              <a:spcBef>
                <a:spcPct val="50000"/>
              </a:spcBef>
              <a:spcAft>
                <a:spcPct val="0"/>
              </a:spcAft>
              <a:defRPr kumimoji="1" sz="2200" b="1" kern="1200">
                <a:solidFill>
                  <a:schemeClr val="tx1"/>
                </a:solidFill>
                <a:latin typeface="Times New Roman" pitchFamily="18" charset="0"/>
                <a:ea typeface="宋体" charset="-122"/>
                <a:cs typeface="+mn-cs"/>
              </a:defRPr>
            </a:lvl2pPr>
            <a:lvl3pPr marL="914400" algn="ctr" rtl="0" fontAlgn="t">
              <a:spcBef>
                <a:spcPct val="50000"/>
              </a:spcBef>
              <a:spcAft>
                <a:spcPct val="0"/>
              </a:spcAft>
              <a:defRPr kumimoji="1" sz="2200" b="1" kern="1200">
                <a:solidFill>
                  <a:schemeClr val="tx1"/>
                </a:solidFill>
                <a:latin typeface="Times New Roman" pitchFamily="18" charset="0"/>
                <a:ea typeface="宋体" charset="-122"/>
                <a:cs typeface="+mn-cs"/>
              </a:defRPr>
            </a:lvl3pPr>
            <a:lvl4pPr marL="1371600" algn="ctr" rtl="0" fontAlgn="t">
              <a:spcBef>
                <a:spcPct val="50000"/>
              </a:spcBef>
              <a:spcAft>
                <a:spcPct val="0"/>
              </a:spcAft>
              <a:defRPr kumimoji="1" sz="2200" b="1" kern="1200">
                <a:solidFill>
                  <a:schemeClr val="tx1"/>
                </a:solidFill>
                <a:latin typeface="Times New Roman" pitchFamily="18" charset="0"/>
                <a:ea typeface="宋体" charset="-122"/>
                <a:cs typeface="+mn-cs"/>
              </a:defRPr>
            </a:lvl4pPr>
            <a:lvl5pPr marL="1828800" algn="ctr" rtl="0" fontAlgn="t">
              <a:spcBef>
                <a:spcPct val="50000"/>
              </a:spcBef>
              <a:spcAft>
                <a:spcPct val="0"/>
              </a:spcAft>
              <a:defRPr kumimoji="1" sz="2200" b="1" kern="1200">
                <a:solidFill>
                  <a:schemeClr val="tx1"/>
                </a:solidFill>
                <a:latin typeface="Times New Roman" pitchFamily="18" charset="0"/>
                <a:ea typeface="宋体" charset="-122"/>
                <a:cs typeface="+mn-cs"/>
              </a:defRPr>
            </a:lvl5pPr>
            <a:lvl6pPr marL="2286000" algn="l" defTabSz="914400" rtl="0" eaLnBrk="1" latinLnBrk="0" hangingPunct="1">
              <a:defRPr kumimoji="1" sz="2200" b="1" kern="1200">
                <a:solidFill>
                  <a:schemeClr val="tx1"/>
                </a:solidFill>
                <a:latin typeface="Times New Roman" pitchFamily="18" charset="0"/>
                <a:ea typeface="宋体" charset="-122"/>
                <a:cs typeface="+mn-cs"/>
              </a:defRPr>
            </a:lvl6pPr>
            <a:lvl7pPr marL="2743200" algn="l" defTabSz="914400" rtl="0" eaLnBrk="1" latinLnBrk="0" hangingPunct="1">
              <a:defRPr kumimoji="1" sz="2200" b="1" kern="1200">
                <a:solidFill>
                  <a:schemeClr val="tx1"/>
                </a:solidFill>
                <a:latin typeface="Times New Roman" pitchFamily="18" charset="0"/>
                <a:ea typeface="宋体" charset="-122"/>
                <a:cs typeface="+mn-cs"/>
              </a:defRPr>
            </a:lvl7pPr>
            <a:lvl8pPr marL="3200400" algn="l" defTabSz="914400" rtl="0" eaLnBrk="1" latinLnBrk="0" hangingPunct="1">
              <a:defRPr kumimoji="1" sz="2200" b="1" kern="1200">
                <a:solidFill>
                  <a:schemeClr val="tx1"/>
                </a:solidFill>
                <a:latin typeface="Times New Roman" pitchFamily="18" charset="0"/>
                <a:ea typeface="宋体" charset="-122"/>
                <a:cs typeface="+mn-cs"/>
              </a:defRPr>
            </a:lvl8pPr>
            <a:lvl9pPr marL="3657600" algn="l" defTabSz="914400" rtl="0" eaLnBrk="1" latinLnBrk="0" hangingPunct="1">
              <a:defRPr kumimoji="1" sz="2200" b="1" kern="1200">
                <a:solidFill>
                  <a:schemeClr val="tx1"/>
                </a:solidFill>
                <a:latin typeface="Times New Roman" pitchFamily="18" charset="0"/>
                <a:ea typeface="宋体" charset="-122"/>
                <a:cs typeface="+mn-cs"/>
              </a:defRPr>
            </a:lvl9pPr>
          </a:lstStyle>
          <a:p>
            <a:pPr algn="l" fontAlgn="base">
              <a:lnSpc>
                <a:spcPts val="2000"/>
              </a:lnSpc>
              <a:spcBef>
                <a:spcPct val="0"/>
              </a:spcBef>
            </a:pPr>
            <a:r>
              <a:rPr lang="en-US" altLang="zh-CN" sz="2400" dirty="0">
                <a:solidFill>
                  <a:srgbClr val="000000"/>
                </a:solidFill>
                <a:ea typeface="楷体_GB2312" pitchFamily="49" charset="-122"/>
              </a:rPr>
              <a:t>   </a:t>
            </a:r>
            <a:r>
              <a:rPr lang="en-US" altLang="zh-CN" sz="2400" dirty="0">
                <a:solidFill>
                  <a:srgbClr val="00B0F0"/>
                </a:solidFill>
                <a:ea typeface="楷体_GB2312" pitchFamily="49" charset="-122"/>
              </a:rPr>
              <a:t>R</a:t>
            </a:r>
            <a:r>
              <a:rPr lang="en-US" altLang="zh-CN" sz="2400" baseline="-25000" dirty="0">
                <a:solidFill>
                  <a:srgbClr val="00B0F0"/>
                </a:solidFill>
                <a:ea typeface="楷体_GB2312" pitchFamily="49" charset="-122"/>
              </a:rPr>
              <a:t>1</a:t>
            </a:r>
          </a:p>
          <a:p>
            <a:pPr algn="l" fontAlgn="base">
              <a:lnSpc>
                <a:spcPts val="2000"/>
              </a:lnSpc>
              <a:spcBef>
                <a:spcPct val="0"/>
              </a:spcBef>
            </a:pPr>
            <a:r>
              <a:rPr lang="zh-CN" altLang="en-US" sz="2400" dirty="0">
                <a:solidFill>
                  <a:srgbClr val="000000"/>
                </a:solidFill>
                <a:ea typeface="楷体_GB2312" pitchFamily="49" charset="-122"/>
              </a:rPr>
              <a:t>    </a:t>
            </a:r>
            <a:r>
              <a:rPr lang="he-IL" altLang="zh-CN" sz="2400" dirty="0">
                <a:solidFill>
                  <a:srgbClr val="000000"/>
                </a:solidFill>
                <a:ea typeface="楷体_GB2312" pitchFamily="49" charset="-122"/>
                <a:cs typeface="Times New Roman" panose="02020603050405020304" pitchFamily="18" charset="0"/>
              </a:rPr>
              <a:t>׀</a:t>
            </a:r>
            <a:endParaRPr lang="en-US" altLang="zh-CN" sz="2400" dirty="0">
              <a:solidFill>
                <a:srgbClr val="000000"/>
              </a:solidFill>
              <a:ea typeface="楷体_GB2312" pitchFamily="49" charset="-122"/>
            </a:endParaRPr>
          </a:p>
          <a:p>
            <a:pPr algn="l" fontAlgn="base">
              <a:lnSpc>
                <a:spcPts val="2000"/>
              </a:lnSpc>
              <a:spcBef>
                <a:spcPct val="0"/>
              </a:spcBef>
            </a:pPr>
            <a:r>
              <a:rPr lang="en-US" altLang="zh-CN" sz="2400" dirty="0">
                <a:ea typeface="楷体_GB2312" pitchFamily="49" charset="-122"/>
              </a:rPr>
              <a:t>HC‒</a:t>
            </a:r>
            <a:r>
              <a:rPr kumimoji="0" lang="en-US" altLang="zh-CN" sz="2400" dirty="0"/>
              <a:t>NH</a:t>
            </a:r>
            <a:r>
              <a:rPr lang="en-US" altLang="zh-CN" sz="2400" baseline="-25000" dirty="0">
                <a:ea typeface="楷体_GB2312" pitchFamily="49" charset="-122"/>
              </a:rPr>
              <a:t>2</a:t>
            </a:r>
          </a:p>
          <a:p>
            <a:pPr algn="l" fontAlgn="base">
              <a:lnSpc>
                <a:spcPts val="2000"/>
              </a:lnSpc>
              <a:spcBef>
                <a:spcPct val="0"/>
              </a:spcBef>
            </a:pPr>
            <a:r>
              <a:rPr lang="zh-CN" altLang="en-US" sz="2400" dirty="0">
                <a:solidFill>
                  <a:srgbClr val="000000"/>
                </a:solidFill>
                <a:ea typeface="楷体_GB2312" pitchFamily="49" charset="-122"/>
              </a:rPr>
              <a:t>    </a:t>
            </a:r>
            <a:r>
              <a:rPr lang="he-IL" altLang="zh-CN" sz="2400" dirty="0">
                <a:solidFill>
                  <a:srgbClr val="000000"/>
                </a:solidFill>
                <a:ea typeface="楷体_GB2312" pitchFamily="49" charset="-122"/>
                <a:cs typeface="Times New Roman" panose="02020603050405020304" pitchFamily="18" charset="0"/>
              </a:rPr>
              <a:t>׀</a:t>
            </a:r>
            <a:endParaRPr lang="en-US" altLang="zh-CN" sz="2400" dirty="0">
              <a:solidFill>
                <a:srgbClr val="000000"/>
              </a:solidFill>
              <a:ea typeface="楷体_GB2312" pitchFamily="49" charset="-122"/>
            </a:endParaRPr>
          </a:p>
          <a:p>
            <a:pPr algn="l" fontAlgn="base">
              <a:lnSpc>
                <a:spcPts val="2000"/>
              </a:lnSpc>
              <a:spcBef>
                <a:spcPct val="0"/>
              </a:spcBef>
            </a:pPr>
            <a:r>
              <a:rPr lang="en-US" altLang="zh-CN" sz="2400" dirty="0">
                <a:solidFill>
                  <a:srgbClr val="000000"/>
                </a:solidFill>
                <a:ea typeface="楷体_GB2312" pitchFamily="49" charset="-122"/>
              </a:rPr>
              <a:t>   COOH</a:t>
            </a:r>
            <a:r>
              <a:rPr lang="zh-CN" altLang="en-US" sz="2400" dirty="0">
                <a:solidFill>
                  <a:srgbClr val="000000"/>
                </a:solidFill>
                <a:ea typeface="楷体_GB2312" pitchFamily="49" charset="-122"/>
              </a:rPr>
              <a:t>   </a:t>
            </a:r>
            <a:r>
              <a:rPr kumimoji="0" lang="en-US" altLang="zh-CN" sz="2400" dirty="0">
                <a:solidFill>
                  <a:srgbClr val="000000"/>
                </a:solidFill>
              </a:rPr>
              <a:t>       </a:t>
            </a:r>
          </a:p>
        </p:txBody>
      </p:sp>
      <p:sp>
        <p:nvSpPr>
          <p:cNvPr id="13" name="Text Box 17"/>
          <p:cNvSpPr txBox="1">
            <a:spLocks noChangeArrowheads="1"/>
          </p:cNvSpPr>
          <p:nvPr/>
        </p:nvSpPr>
        <p:spPr bwMode="auto">
          <a:xfrm>
            <a:off x="6721906" y="3298162"/>
            <a:ext cx="1318311" cy="1380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rtl="0" fontAlgn="t">
              <a:spcBef>
                <a:spcPct val="50000"/>
              </a:spcBef>
              <a:spcAft>
                <a:spcPct val="0"/>
              </a:spcAft>
              <a:defRPr kumimoji="1" sz="2200" b="1" kern="1200">
                <a:solidFill>
                  <a:schemeClr val="tx1"/>
                </a:solidFill>
                <a:latin typeface="Times New Roman" pitchFamily="18" charset="0"/>
                <a:ea typeface="宋体" charset="-122"/>
                <a:cs typeface="+mn-cs"/>
              </a:defRPr>
            </a:lvl1pPr>
            <a:lvl2pPr marL="457200" algn="ctr" rtl="0" fontAlgn="t">
              <a:spcBef>
                <a:spcPct val="50000"/>
              </a:spcBef>
              <a:spcAft>
                <a:spcPct val="0"/>
              </a:spcAft>
              <a:defRPr kumimoji="1" sz="2200" b="1" kern="1200">
                <a:solidFill>
                  <a:schemeClr val="tx1"/>
                </a:solidFill>
                <a:latin typeface="Times New Roman" pitchFamily="18" charset="0"/>
                <a:ea typeface="宋体" charset="-122"/>
                <a:cs typeface="+mn-cs"/>
              </a:defRPr>
            </a:lvl2pPr>
            <a:lvl3pPr marL="914400" algn="ctr" rtl="0" fontAlgn="t">
              <a:spcBef>
                <a:spcPct val="50000"/>
              </a:spcBef>
              <a:spcAft>
                <a:spcPct val="0"/>
              </a:spcAft>
              <a:defRPr kumimoji="1" sz="2200" b="1" kern="1200">
                <a:solidFill>
                  <a:schemeClr val="tx1"/>
                </a:solidFill>
                <a:latin typeface="Times New Roman" pitchFamily="18" charset="0"/>
                <a:ea typeface="宋体" charset="-122"/>
                <a:cs typeface="+mn-cs"/>
              </a:defRPr>
            </a:lvl3pPr>
            <a:lvl4pPr marL="1371600" algn="ctr" rtl="0" fontAlgn="t">
              <a:spcBef>
                <a:spcPct val="50000"/>
              </a:spcBef>
              <a:spcAft>
                <a:spcPct val="0"/>
              </a:spcAft>
              <a:defRPr kumimoji="1" sz="2200" b="1" kern="1200">
                <a:solidFill>
                  <a:schemeClr val="tx1"/>
                </a:solidFill>
                <a:latin typeface="Times New Roman" pitchFamily="18" charset="0"/>
                <a:ea typeface="宋体" charset="-122"/>
                <a:cs typeface="+mn-cs"/>
              </a:defRPr>
            </a:lvl4pPr>
            <a:lvl5pPr marL="1828800" algn="ctr" rtl="0" fontAlgn="t">
              <a:spcBef>
                <a:spcPct val="50000"/>
              </a:spcBef>
              <a:spcAft>
                <a:spcPct val="0"/>
              </a:spcAft>
              <a:defRPr kumimoji="1" sz="2200" b="1" kern="1200">
                <a:solidFill>
                  <a:schemeClr val="tx1"/>
                </a:solidFill>
                <a:latin typeface="Times New Roman" pitchFamily="18" charset="0"/>
                <a:ea typeface="宋体" charset="-122"/>
                <a:cs typeface="+mn-cs"/>
              </a:defRPr>
            </a:lvl5pPr>
            <a:lvl6pPr marL="2286000" algn="l" defTabSz="914400" rtl="0" eaLnBrk="1" latinLnBrk="0" hangingPunct="1">
              <a:defRPr kumimoji="1" sz="2200" b="1" kern="1200">
                <a:solidFill>
                  <a:schemeClr val="tx1"/>
                </a:solidFill>
                <a:latin typeface="Times New Roman" pitchFamily="18" charset="0"/>
                <a:ea typeface="宋体" charset="-122"/>
                <a:cs typeface="+mn-cs"/>
              </a:defRPr>
            </a:lvl6pPr>
            <a:lvl7pPr marL="2743200" algn="l" defTabSz="914400" rtl="0" eaLnBrk="1" latinLnBrk="0" hangingPunct="1">
              <a:defRPr kumimoji="1" sz="2200" b="1" kern="1200">
                <a:solidFill>
                  <a:schemeClr val="tx1"/>
                </a:solidFill>
                <a:latin typeface="Times New Roman" pitchFamily="18" charset="0"/>
                <a:ea typeface="宋体" charset="-122"/>
                <a:cs typeface="+mn-cs"/>
              </a:defRPr>
            </a:lvl7pPr>
            <a:lvl8pPr marL="3200400" algn="l" defTabSz="914400" rtl="0" eaLnBrk="1" latinLnBrk="0" hangingPunct="1">
              <a:defRPr kumimoji="1" sz="2200" b="1" kern="1200">
                <a:solidFill>
                  <a:schemeClr val="tx1"/>
                </a:solidFill>
                <a:latin typeface="Times New Roman" pitchFamily="18" charset="0"/>
                <a:ea typeface="宋体" charset="-122"/>
                <a:cs typeface="+mn-cs"/>
              </a:defRPr>
            </a:lvl8pPr>
            <a:lvl9pPr marL="3657600" algn="l" defTabSz="914400" rtl="0" eaLnBrk="1" latinLnBrk="0" hangingPunct="1">
              <a:defRPr kumimoji="1" sz="2200" b="1" kern="1200">
                <a:solidFill>
                  <a:schemeClr val="tx1"/>
                </a:solidFill>
                <a:latin typeface="Times New Roman" pitchFamily="18" charset="0"/>
                <a:ea typeface="宋体" charset="-122"/>
                <a:cs typeface="+mn-cs"/>
              </a:defRPr>
            </a:lvl9pPr>
          </a:lstStyle>
          <a:p>
            <a:pPr algn="l" fontAlgn="base">
              <a:lnSpc>
                <a:spcPts val="2000"/>
              </a:lnSpc>
              <a:spcBef>
                <a:spcPct val="0"/>
              </a:spcBef>
            </a:pPr>
            <a:r>
              <a:rPr lang="en-US" altLang="zh-CN" sz="2400" dirty="0">
                <a:solidFill>
                  <a:srgbClr val="000000"/>
                </a:solidFill>
                <a:ea typeface="楷体_GB2312" pitchFamily="49" charset="-122"/>
              </a:rPr>
              <a:t> </a:t>
            </a:r>
            <a:r>
              <a:rPr lang="en-US" altLang="zh-CN" sz="2400" dirty="0">
                <a:solidFill>
                  <a:srgbClr val="00B0F0"/>
                </a:solidFill>
                <a:ea typeface="楷体_GB2312" pitchFamily="49" charset="-122"/>
              </a:rPr>
              <a:t>R</a:t>
            </a:r>
            <a:r>
              <a:rPr lang="en-US" altLang="zh-CN" sz="2400" baseline="-25000" dirty="0">
                <a:solidFill>
                  <a:srgbClr val="00B0F0"/>
                </a:solidFill>
                <a:ea typeface="楷体_GB2312" pitchFamily="49" charset="-122"/>
              </a:rPr>
              <a:t>1</a:t>
            </a:r>
          </a:p>
          <a:p>
            <a:pPr algn="l" fontAlgn="base">
              <a:lnSpc>
                <a:spcPts val="2000"/>
              </a:lnSpc>
              <a:spcBef>
                <a:spcPct val="0"/>
              </a:spcBef>
            </a:pPr>
            <a:r>
              <a:rPr lang="en-US" altLang="zh-CN" sz="2400" dirty="0">
                <a:solidFill>
                  <a:srgbClr val="000000"/>
                </a:solidFill>
                <a:ea typeface="楷体_GB2312" pitchFamily="49" charset="-122"/>
                <a:cs typeface="Times New Roman" panose="02020603050405020304" pitchFamily="18" charset="0"/>
              </a:rPr>
              <a:t>  </a:t>
            </a:r>
            <a:r>
              <a:rPr lang="he-IL" altLang="zh-CN" sz="2400" dirty="0">
                <a:solidFill>
                  <a:srgbClr val="000000"/>
                </a:solidFill>
                <a:ea typeface="楷体_GB2312" pitchFamily="49" charset="-122"/>
                <a:cs typeface="Times New Roman" panose="02020603050405020304" pitchFamily="18" charset="0"/>
              </a:rPr>
              <a:t>׀</a:t>
            </a:r>
            <a:r>
              <a:rPr lang="en-US" altLang="zh-CN" sz="2400" dirty="0">
                <a:solidFill>
                  <a:srgbClr val="000000"/>
                </a:solidFill>
                <a:ea typeface="楷体_GB2312" pitchFamily="49" charset="-122"/>
                <a:cs typeface="Times New Roman" panose="02020603050405020304" pitchFamily="18" charset="0"/>
              </a:rPr>
              <a:t> </a:t>
            </a:r>
            <a:endParaRPr lang="en-US" altLang="zh-CN" sz="2400" dirty="0">
              <a:solidFill>
                <a:srgbClr val="000000"/>
              </a:solidFill>
              <a:ea typeface="楷体_GB2312" pitchFamily="49" charset="-122"/>
            </a:endParaRPr>
          </a:p>
          <a:p>
            <a:pPr algn="l" fontAlgn="base">
              <a:lnSpc>
                <a:spcPts val="2000"/>
              </a:lnSpc>
              <a:spcBef>
                <a:spcPct val="0"/>
              </a:spcBef>
            </a:pPr>
            <a:r>
              <a:rPr lang="en-US" altLang="zh-CN" sz="2400" dirty="0">
                <a:solidFill>
                  <a:srgbClr val="000000"/>
                </a:solidFill>
                <a:ea typeface="楷体_GB2312" pitchFamily="49" charset="-122"/>
              </a:rPr>
              <a:t> C=O</a:t>
            </a:r>
            <a:endParaRPr lang="en-US" altLang="zh-CN" sz="2400" baseline="-25000" dirty="0">
              <a:solidFill>
                <a:srgbClr val="000000"/>
              </a:solidFill>
              <a:ea typeface="楷体_GB2312" pitchFamily="49" charset="-122"/>
            </a:endParaRPr>
          </a:p>
          <a:p>
            <a:pPr algn="l" fontAlgn="base">
              <a:lnSpc>
                <a:spcPts val="2000"/>
              </a:lnSpc>
              <a:spcBef>
                <a:spcPct val="0"/>
              </a:spcBef>
            </a:pPr>
            <a:r>
              <a:rPr lang="en-US" altLang="zh-CN" sz="2400" dirty="0">
                <a:solidFill>
                  <a:srgbClr val="000000"/>
                </a:solidFill>
                <a:ea typeface="楷体_GB2312" pitchFamily="49" charset="-122"/>
                <a:cs typeface="Times New Roman" panose="02020603050405020304" pitchFamily="18" charset="0"/>
              </a:rPr>
              <a:t>  </a:t>
            </a:r>
            <a:r>
              <a:rPr lang="he-IL" altLang="zh-CN" sz="2400" dirty="0">
                <a:solidFill>
                  <a:srgbClr val="000000"/>
                </a:solidFill>
                <a:ea typeface="楷体_GB2312" pitchFamily="49" charset="-122"/>
                <a:cs typeface="Times New Roman" panose="02020603050405020304" pitchFamily="18" charset="0"/>
              </a:rPr>
              <a:t>׀</a:t>
            </a:r>
            <a:endParaRPr lang="en-US" altLang="zh-CN" sz="2400" dirty="0">
              <a:solidFill>
                <a:srgbClr val="000000"/>
              </a:solidFill>
              <a:ea typeface="楷体_GB2312" pitchFamily="49" charset="-122"/>
            </a:endParaRPr>
          </a:p>
          <a:p>
            <a:pPr algn="l" fontAlgn="base">
              <a:lnSpc>
                <a:spcPts val="2000"/>
              </a:lnSpc>
              <a:spcBef>
                <a:spcPct val="0"/>
              </a:spcBef>
            </a:pPr>
            <a:r>
              <a:rPr lang="en-US" altLang="zh-CN" sz="2400" dirty="0">
                <a:solidFill>
                  <a:srgbClr val="000000"/>
                </a:solidFill>
                <a:ea typeface="楷体_GB2312" pitchFamily="49" charset="-122"/>
              </a:rPr>
              <a:t> COOH</a:t>
            </a:r>
            <a:r>
              <a:rPr lang="zh-CN" altLang="en-US" sz="2400" dirty="0">
                <a:solidFill>
                  <a:srgbClr val="000000"/>
                </a:solidFill>
                <a:ea typeface="楷体_GB2312" pitchFamily="49" charset="-122"/>
              </a:rPr>
              <a:t>   </a:t>
            </a:r>
            <a:r>
              <a:rPr kumimoji="0" lang="en-US" altLang="zh-CN" sz="2400" dirty="0">
                <a:solidFill>
                  <a:srgbClr val="000000"/>
                </a:solidFill>
              </a:rPr>
              <a:t>       </a:t>
            </a:r>
          </a:p>
        </p:txBody>
      </p:sp>
      <p:sp>
        <p:nvSpPr>
          <p:cNvPr id="14" name="Text Box 17"/>
          <p:cNvSpPr txBox="1">
            <a:spLocks noChangeArrowheads="1"/>
          </p:cNvSpPr>
          <p:nvPr/>
        </p:nvSpPr>
        <p:spPr bwMode="auto">
          <a:xfrm>
            <a:off x="8306082" y="3298162"/>
            <a:ext cx="1463169" cy="1374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rtl="0" fontAlgn="t">
              <a:spcBef>
                <a:spcPct val="50000"/>
              </a:spcBef>
              <a:spcAft>
                <a:spcPct val="0"/>
              </a:spcAft>
              <a:defRPr kumimoji="1" sz="2200" b="1" kern="1200">
                <a:solidFill>
                  <a:schemeClr val="tx1"/>
                </a:solidFill>
                <a:latin typeface="Times New Roman" pitchFamily="18" charset="0"/>
                <a:ea typeface="宋体" charset="-122"/>
                <a:cs typeface="+mn-cs"/>
              </a:defRPr>
            </a:lvl1pPr>
            <a:lvl2pPr marL="457200" algn="ctr" rtl="0" fontAlgn="t">
              <a:spcBef>
                <a:spcPct val="50000"/>
              </a:spcBef>
              <a:spcAft>
                <a:spcPct val="0"/>
              </a:spcAft>
              <a:defRPr kumimoji="1" sz="2200" b="1" kern="1200">
                <a:solidFill>
                  <a:schemeClr val="tx1"/>
                </a:solidFill>
                <a:latin typeface="Times New Roman" pitchFamily="18" charset="0"/>
                <a:ea typeface="宋体" charset="-122"/>
                <a:cs typeface="+mn-cs"/>
              </a:defRPr>
            </a:lvl2pPr>
            <a:lvl3pPr marL="914400" algn="ctr" rtl="0" fontAlgn="t">
              <a:spcBef>
                <a:spcPct val="50000"/>
              </a:spcBef>
              <a:spcAft>
                <a:spcPct val="0"/>
              </a:spcAft>
              <a:defRPr kumimoji="1" sz="2200" b="1" kern="1200">
                <a:solidFill>
                  <a:schemeClr val="tx1"/>
                </a:solidFill>
                <a:latin typeface="Times New Roman" pitchFamily="18" charset="0"/>
                <a:ea typeface="宋体" charset="-122"/>
                <a:cs typeface="+mn-cs"/>
              </a:defRPr>
            </a:lvl3pPr>
            <a:lvl4pPr marL="1371600" algn="ctr" rtl="0" fontAlgn="t">
              <a:spcBef>
                <a:spcPct val="50000"/>
              </a:spcBef>
              <a:spcAft>
                <a:spcPct val="0"/>
              </a:spcAft>
              <a:defRPr kumimoji="1" sz="2200" b="1" kern="1200">
                <a:solidFill>
                  <a:schemeClr val="tx1"/>
                </a:solidFill>
                <a:latin typeface="Times New Roman" pitchFamily="18" charset="0"/>
                <a:ea typeface="宋体" charset="-122"/>
                <a:cs typeface="+mn-cs"/>
              </a:defRPr>
            </a:lvl4pPr>
            <a:lvl5pPr marL="1828800" algn="ctr" rtl="0" fontAlgn="t">
              <a:spcBef>
                <a:spcPct val="50000"/>
              </a:spcBef>
              <a:spcAft>
                <a:spcPct val="0"/>
              </a:spcAft>
              <a:defRPr kumimoji="1" sz="2200" b="1" kern="1200">
                <a:solidFill>
                  <a:schemeClr val="tx1"/>
                </a:solidFill>
                <a:latin typeface="Times New Roman" pitchFamily="18" charset="0"/>
                <a:ea typeface="宋体" charset="-122"/>
                <a:cs typeface="+mn-cs"/>
              </a:defRPr>
            </a:lvl5pPr>
            <a:lvl6pPr marL="2286000" algn="l" defTabSz="914400" rtl="0" eaLnBrk="1" latinLnBrk="0" hangingPunct="1">
              <a:defRPr kumimoji="1" sz="2200" b="1" kern="1200">
                <a:solidFill>
                  <a:schemeClr val="tx1"/>
                </a:solidFill>
                <a:latin typeface="Times New Roman" pitchFamily="18" charset="0"/>
                <a:ea typeface="宋体" charset="-122"/>
                <a:cs typeface="+mn-cs"/>
              </a:defRPr>
            </a:lvl6pPr>
            <a:lvl7pPr marL="2743200" algn="l" defTabSz="914400" rtl="0" eaLnBrk="1" latinLnBrk="0" hangingPunct="1">
              <a:defRPr kumimoji="1" sz="2200" b="1" kern="1200">
                <a:solidFill>
                  <a:schemeClr val="tx1"/>
                </a:solidFill>
                <a:latin typeface="Times New Roman" pitchFamily="18" charset="0"/>
                <a:ea typeface="宋体" charset="-122"/>
                <a:cs typeface="+mn-cs"/>
              </a:defRPr>
            </a:lvl7pPr>
            <a:lvl8pPr marL="3200400" algn="l" defTabSz="914400" rtl="0" eaLnBrk="1" latinLnBrk="0" hangingPunct="1">
              <a:defRPr kumimoji="1" sz="2200" b="1" kern="1200">
                <a:solidFill>
                  <a:schemeClr val="tx1"/>
                </a:solidFill>
                <a:latin typeface="Times New Roman" pitchFamily="18" charset="0"/>
                <a:ea typeface="宋体" charset="-122"/>
                <a:cs typeface="+mn-cs"/>
              </a:defRPr>
            </a:lvl8pPr>
            <a:lvl9pPr marL="3657600" algn="l" defTabSz="914400" rtl="0" eaLnBrk="1" latinLnBrk="0" hangingPunct="1">
              <a:defRPr kumimoji="1" sz="2200" b="1" kern="1200">
                <a:solidFill>
                  <a:schemeClr val="tx1"/>
                </a:solidFill>
                <a:latin typeface="Times New Roman" pitchFamily="18" charset="0"/>
                <a:ea typeface="宋体" charset="-122"/>
                <a:cs typeface="+mn-cs"/>
              </a:defRPr>
            </a:lvl9pPr>
          </a:lstStyle>
          <a:p>
            <a:pPr algn="l" fontAlgn="base">
              <a:lnSpc>
                <a:spcPts val="2000"/>
              </a:lnSpc>
              <a:spcBef>
                <a:spcPct val="0"/>
              </a:spcBef>
            </a:pPr>
            <a:r>
              <a:rPr lang="en-US" altLang="zh-CN" sz="2400" dirty="0">
                <a:solidFill>
                  <a:srgbClr val="000000"/>
                </a:solidFill>
                <a:ea typeface="楷体_GB2312" pitchFamily="49" charset="-122"/>
              </a:rPr>
              <a:t>   </a:t>
            </a:r>
            <a:r>
              <a:rPr lang="en-US" altLang="zh-CN" sz="2400" dirty="0">
                <a:solidFill>
                  <a:srgbClr val="FFC000"/>
                </a:solidFill>
                <a:ea typeface="楷体_GB2312" pitchFamily="49" charset="-122"/>
              </a:rPr>
              <a:t>R</a:t>
            </a:r>
            <a:r>
              <a:rPr lang="en-US" altLang="zh-CN" sz="2400" baseline="-25000" dirty="0">
                <a:solidFill>
                  <a:srgbClr val="FFC000"/>
                </a:solidFill>
                <a:ea typeface="楷体_GB2312" pitchFamily="49" charset="-122"/>
              </a:rPr>
              <a:t>2</a:t>
            </a:r>
          </a:p>
          <a:p>
            <a:pPr algn="l" fontAlgn="base">
              <a:lnSpc>
                <a:spcPts val="2000"/>
              </a:lnSpc>
              <a:spcBef>
                <a:spcPct val="0"/>
              </a:spcBef>
            </a:pPr>
            <a:r>
              <a:rPr lang="zh-CN" altLang="en-US" sz="2400" dirty="0">
                <a:solidFill>
                  <a:srgbClr val="000000"/>
                </a:solidFill>
                <a:ea typeface="楷体_GB2312" pitchFamily="49" charset="-122"/>
              </a:rPr>
              <a:t>    </a:t>
            </a:r>
            <a:r>
              <a:rPr lang="he-IL" altLang="zh-CN" sz="2400" dirty="0">
                <a:solidFill>
                  <a:srgbClr val="000000"/>
                </a:solidFill>
                <a:ea typeface="楷体_GB2312" pitchFamily="49" charset="-122"/>
                <a:cs typeface="Times New Roman" panose="02020603050405020304" pitchFamily="18" charset="0"/>
              </a:rPr>
              <a:t>׀</a:t>
            </a:r>
            <a:endParaRPr lang="en-US" altLang="zh-CN" sz="2400" dirty="0">
              <a:solidFill>
                <a:srgbClr val="000000"/>
              </a:solidFill>
              <a:ea typeface="楷体_GB2312" pitchFamily="49" charset="-122"/>
            </a:endParaRPr>
          </a:p>
          <a:p>
            <a:pPr algn="l" fontAlgn="base">
              <a:lnSpc>
                <a:spcPts val="2000"/>
              </a:lnSpc>
              <a:spcBef>
                <a:spcPct val="0"/>
              </a:spcBef>
            </a:pPr>
            <a:r>
              <a:rPr lang="en-US" altLang="zh-CN" sz="2400" dirty="0">
                <a:solidFill>
                  <a:srgbClr val="000000"/>
                </a:solidFill>
                <a:ea typeface="楷体_GB2312" pitchFamily="49" charset="-122"/>
              </a:rPr>
              <a:t>HC‒</a:t>
            </a:r>
            <a:r>
              <a:rPr kumimoji="0" lang="en-US" altLang="zh-CN" sz="2400" dirty="0">
                <a:solidFill>
                  <a:srgbClr val="000000"/>
                </a:solidFill>
              </a:rPr>
              <a:t>NH</a:t>
            </a:r>
            <a:r>
              <a:rPr lang="en-US" altLang="zh-CN" sz="2400" baseline="-25000" dirty="0">
                <a:solidFill>
                  <a:srgbClr val="000000"/>
                </a:solidFill>
                <a:ea typeface="楷体_GB2312" pitchFamily="49" charset="-122"/>
              </a:rPr>
              <a:t>2</a:t>
            </a:r>
          </a:p>
          <a:p>
            <a:pPr algn="l" fontAlgn="base">
              <a:lnSpc>
                <a:spcPts val="2000"/>
              </a:lnSpc>
              <a:spcBef>
                <a:spcPct val="0"/>
              </a:spcBef>
            </a:pPr>
            <a:r>
              <a:rPr lang="zh-CN" altLang="en-US" sz="2400" dirty="0">
                <a:solidFill>
                  <a:srgbClr val="000000"/>
                </a:solidFill>
                <a:ea typeface="楷体_GB2312" pitchFamily="49" charset="-122"/>
              </a:rPr>
              <a:t>    </a:t>
            </a:r>
            <a:r>
              <a:rPr lang="he-IL" altLang="zh-CN" sz="2400" dirty="0">
                <a:solidFill>
                  <a:srgbClr val="000000"/>
                </a:solidFill>
                <a:ea typeface="楷体_GB2312" pitchFamily="49" charset="-122"/>
                <a:cs typeface="Times New Roman" panose="02020603050405020304" pitchFamily="18" charset="0"/>
              </a:rPr>
              <a:t>׀</a:t>
            </a:r>
            <a:endParaRPr lang="en-US" altLang="zh-CN" sz="2400" dirty="0">
              <a:solidFill>
                <a:srgbClr val="000000"/>
              </a:solidFill>
              <a:ea typeface="楷体_GB2312" pitchFamily="49" charset="-122"/>
            </a:endParaRPr>
          </a:p>
          <a:p>
            <a:pPr algn="l" fontAlgn="base">
              <a:lnSpc>
                <a:spcPts val="2000"/>
              </a:lnSpc>
              <a:spcBef>
                <a:spcPct val="0"/>
              </a:spcBef>
            </a:pPr>
            <a:r>
              <a:rPr lang="en-US" altLang="zh-CN" sz="2400" dirty="0">
                <a:solidFill>
                  <a:srgbClr val="000000"/>
                </a:solidFill>
                <a:ea typeface="楷体_GB2312" pitchFamily="49" charset="-122"/>
              </a:rPr>
              <a:t>   COOH</a:t>
            </a:r>
            <a:r>
              <a:rPr lang="zh-CN" altLang="en-US" sz="2400" dirty="0">
                <a:solidFill>
                  <a:srgbClr val="000000"/>
                </a:solidFill>
                <a:ea typeface="楷体_GB2312" pitchFamily="49" charset="-122"/>
              </a:rPr>
              <a:t>   </a:t>
            </a:r>
            <a:r>
              <a:rPr kumimoji="0" lang="en-US" altLang="zh-CN" sz="2400" dirty="0">
                <a:solidFill>
                  <a:srgbClr val="000000"/>
                </a:solidFill>
              </a:rPr>
              <a:t>       </a:t>
            </a:r>
          </a:p>
        </p:txBody>
      </p:sp>
      <p:sp>
        <p:nvSpPr>
          <p:cNvPr id="17" name="Rectangle 32"/>
          <p:cNvSpPr txBox="1">
            <a:spLocks noChangeArrowheads="1"/>
          </p:cNvSpPr>
          <p:nvPr/>
        </p:nvSpPr>
        <p:spPr>
          <a:xfrm>
            <a:off x="1080120" y="548680"/>
            <a:ext cx="4223792" cy="57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rtlCol="0" anchor="ctr">
            <a:spAutoFit/>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fontAlgn="base">
              <a:spcAft>
                <a:spcPct val="0"/>
              </a:spcAft>
            </a:pPr>
            <a:r>
              <a:rPr kumimoji="1" lang="zh-CN" altLang="en-US" sz="28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cs typeface="+mn-cs"/>
              </a:rPr>
              <a:t>二、氨基酸的脱氨基作用</a:t>
            </a:r>
          </a:p>
        </p:txBody>
      </p:sp>
      <p:cxnSp>
        <p:nvCxnSpPr>
          <p:cNvPr id="18" name="直接连接符 17"/>
          <p:cNvCxnSpPr/>
          <p:nvPr/>
        </p:nvCxnSpPr>
        <p:spPr>
          <a:xfrm>
            <a:off x="1077913" y="1125538"/>
            <a:ext cx="4140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9" name="Rectangle 29"/>
          <p:cNvSpPr>
            <a:spLocks noChangeArrowheads="1"/>
          </p:cNvSpPr>
          <p:nvPr/>
        </p:nvSpPr>
        <p:spPr bwMode="auto">
          <a:xfrm>
            <a:off x="4921958" y="4077072"/>
            <a:ext cx="18720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zh-CN" altLang="en-US" sz="2000" b="1" dirty="0">
                <a:effectLst>
                  <a:outerShdw blurRad="38100" dist="38100" dir="2700000" algn="tl">
                    <a:srgbClr val="C0C0C0"/>
                  </a:outerShdw>
                </a:effectLst>
                <a:latin typeface="Times New Roman" panose="02020603050405020304" pitchFamily="18" charset="0"/>
                <a:ea typeface="方正姚体" panose="02010601030101010101" pitchFamily="2" charset="-122"/>
              </a:rPr>
              <a:t>（</a:t>
            </a:r>
            <a:r>
              <a:rPr lang="zh-CN" altLang="en-US" sz="2000" kern="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磷酸吡哆醛</a:t>
            </a:r>
            <a:r>
              <a:rPr lang="zh-CN" altLang="en-US" sz="2000" b="1" dirty="0">
                <a:effectLst>
                  <a:outerShdw blurRad="38100" dist="38100" dir="2700000" algn="tl">
                    <a:srgbClr val="C0C0C0"/>
                  </a:outerShdw>
                </a:effectLst>
                <a:latin typeface="Times New Roman" panose="02020603050405020304" pitchFamily="18" charset="0"/>
                <a:ea typeface="方正姚体" panose="02010601030101010101" pitchFamily="2" charset="-122"/>
              </a:rPr>
              <a:t>）</a:t>
            </a:r>
          </a:p>
        </p:txBody>
      </p:sp>
    </p:spTree>
    <p:extLst>
      <p:ext uri="{BB962C8B-B14F-4D97-AF65-F5344CB8AC3E}">
        <p14:creationId xmlns:p14="http://schemas.microsoft.com/office/powerpoint/2010/main" val="1010178486"/>
      </p:ext>
    </p:extLst>
  </p:cSld>
  <p:clrMapOvr>
    <a:masterClrMapping/>
  </p:clrMapOvr>
  <p:transition spd="med">
    <p:cove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51" name="Rectangle 19"/>
          <p:cNvSpPr>
            <a:spLocks noChangeArrowheads="1"/>
          </p:cNvSpPr>
          <p:nvPr/>
        </p:nvSpPr>
        <p:spPr bwMode="auto">
          <a:xfrm>
            <a:off x="1415480" y="1268760"/>
            <a:ext cx="8425631" cy="5828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360000" indent="-360000">
              <a:lnSpc>
                <a:spcPts val="3500"/>
              </a:lnSpc>
              <a:spcBef>
                <a:spcPts val="0"/>
              </a:spcBef>
              <a:buClr>
                <a:srgbClr val="C00000"/>
              </a:buClr>
              <a:buSzPct val="80000"/>
              <a:buFont typeface="Wingdings" panose="05000000000000000000" pitchFamily="2" charset="2"/>
              <a:buChar char="l"/>
            </a:pPr>
            <a:r>
              <a:rPr lang="zh-CN" altLang="en-US" sz="28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丙氨酸氨基转移酶</a:t>
            </a:r>
            <a:r>
              <a:rPr lang="en-US" altLang="zh-CN" sz="28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(ALT)</a:t>
            </a:r>
            <a:r>
              <a:rPr lang="zh-CN" altLang="en-US" sz="28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，又称谷丙转氨酶</a:t>
            </a:r>
            <a:r>
              <a:rPr lang="en-US" altLang="zh-CN" sz="28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(GPT)</a:t>
            </a:r>
            <a:r>
              <a:rPr lang="zh-CN" altLang="en-US" sz="28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a:t>
            </a:r>
            <a:endParaRPr lang="en-US" altLang="zh-CN" sz="28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endParaRPr>
          </a:p>
        </p:txBody>
      </p:sp>
      <p:sp>
        <p:nvSpPr>
          <p:cNvPr id="428052" name="Rectangle 20"/>
          <p:cNvSpPr>
            <a:spLocks noChangeArrowheads="1"/>
          </p:cNvSpPr>
          <p:nvPr/>
        </p:nvSpPr>
        <p:spPr bwMode="auto">
          <a:xfrm>
            <a:off x="1055440" y="548680"/>
            <a:ext cx="2702663" cy="57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360000" indent="-360000">
              <a:spcBef>
                <a:spcPts val="0"/>
              </a:spcBef>
              <a:buClr>
                <a:srgbClr val="C00000"/>
              </a:buClr>
              <a:buSzPct val="80000"/>
              <a:buFont typeface="Wingdings" panose="05000000000000000000" pitchFamily="2" charset="2"/>
              <a:buChar char="n"/>
            </a:pPr>
            <a:r>
              <a:rPr lang="zh-CN" altLang="en-US" sz="2800" dirty="0">
                <a:solidFill>
                  <a:srgbClr val="000000"/>
                </a:solidFill>
                <a:effectLst>
                  <a:outerShdw blurRad="38100" dist="38100" dir="2700000" algn="tl">
                    <a:srgbClr val="C0C0C0"/>
                  </a:outerShdw>
                </a:effectLst>
                <a:latin typeface="Times New Roman" panose="02020603050405020304" pitchFamily="18" charset="0"/>
                <a:ea typeface="方正姚体" panose="02010601030101010101" pitchFamily="2" charset="-122"/>
              </a:rPr>
              <a:t>重要的转氨酶</a:t>
            </a:r>
          </a:p>
        </p:txBody>
      </p:sp>
      <p:sp>
        <p:nvSpPr>
          <p:cNvPr id="6" name="Text Box 17"/>
          <p:cNvSpPr txBox="1">
            <a:spLocks noChangeArrowheads="1"/>
          </p:cNvSpPr>
          <p:nvPr/>
        </p:nvSpPr>
        <p:spPr bwMode="auto">
          <a:xfrm>
            <a:off x="2416809" y="1916832"/>
            <a:ext cx="125547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rtl="0" fontAlgn="t">
              <a:spcBef>
                <a:spcPct val="50000"/>
              </a:spcBef>
              <a:spcAft>
                <a:spcPct val="0"/>
              </a:spcAft>
              <a:defRPr kumimoji="1" sz="2200" b="1" kern="1200">
                <a:solidFill>
                  <a:schemeClr val="tx1"/>
                </a:solidFill>
                <a:latin typeface="Times New Roman" pitchFamily="18" charset="0"/>
                <a:ea typeface="宋体" charset="-122"/>
                <a:cs typeface="+mn-cs"/>
              </a:defRPr>
            </a:lvl1pPr>
            <a:lvl2pPr marL="457200" algn="ctr" rtl="0" fontAlgn="t">
              <a:spcBef>
                <a:spcPct val="50000"/>
              </a:spcBef>
              <a:spcAft>
                <a:spcPct val="0"/>
              </a:spcAft>
              <a:defRPr kumimoji="1" sz="2200" b="1" kern="1200">
                <a:solidFill>
                  <a:schemeClr val="tx1"/>
                </a:solidFill>
                <a:latin typeface="Times New Roman" pitchFamily="18" charset="0"/>
                <a:ea typeface="宋体" charset="-122"/>
                <a:cs typeface="+mn-cs"/>
              </a:defRPr>
            </a:lvl2pPr>
            <a:lvl3pPr marL="914400" algn="ctr" rtl="0" fontAlgn="t">
              <a:spcBef>
                <a:spcPct val="50000"/>
              </a:spcBef>
              <a:spcAft>
                <a:spcPct val="0"/>
              </a:spcAft>
              <a:defRPr kumimoji="1" sz="2200" b="1" kern="1200">
                <a:solidFill>
                  <a:schemeClr val="tx1"/>
                </a:solidFill>
                <a:latin typeface="Times New Roman" pitchFamily="18" charset="0"/>
                <a:ea typeface="宋体" charset="-122"/>
                <a:cs typeface="+mn-cs"/>
              </a:defRPr>
            </a:lvl3pPr>
            <a:lvl4pPr marL="1371600" algn="ctr" rtl="0" fontAlgn="t">
              <a:spcBef>
                <a:spcPct val="50000"/>
              </a:spcBef>
              <a:spcAft>
                <a:spcPct val="0"/>
              </a:spcAft>
              <a:defRPr kumimoji="1" sz="2200" b="1" kern="1200">
                <a:solidFill>
                  <a:schemeClr val="tx1"/>
                </a:solidFill>
                <a:latin typeface="Times New Roman" pitchFamily="18" charset="0"/>
                <a:ea typeface="宋体" charset="-122"/>
                <a:cs typeface="+mn-cs"/>
              </a:defRPr>
            </a:lvl4pPr>
            <a:lvl5pPr marL="1828800" algn="ctr" rtl="0" fontAlgn="t">
              <a:spcBef>
                <a:spcPct val="50000"/>
              </a:spcBef>
              <a:spcAft>
                <a:spcPct val="0"/>
              </a:spcAft>
              <a:defRPr kumimoji="1" sz="2200" b="1" kern="1200">
                <a:solidFill>
                  <a:schemeClr val="tx1"/>
                </a:solidFill>
                <a:latin typeface="Times New Roman" pitchFamily="18" charset="0"/>
                <a:ea typeface="宋体" charset="-122"/>
                <a:cs typeface="+mn-cs"/>
              </a:defRPr>
            </a:lvl5pPr>
            <a:lvl6pPr marL="2286000" algn="l" defTabSz="914400" rtl="0" eaLnBrk="1" latinLnBrk="0" hangingPunct="1">
              <a:defRPr kumimoji="1" sz="2200" b="1" kern="1200">
                <a:solidFill>
                  <a:schemeClr val="tx1"/>
                </a:solidFill>
                <a:latin typeface="Times New Roman" pitchFamily="18" charset="0"/>
                <a:ea typeface="宋体" charset="-122"/>
                <a:cs typeface="+mn-cs"/>
              </a:defRPr>
            </a:lvl6pPr>
            <a:lvl7pPr marL="2743200" algn="l" defTabSz="914400" rtl="0" eaLnBrk="1" latinLnBrk="0" hangingPunct="1">
              <a:defRPr kumimoji="1" sz="2200" b="1" kern="1200">
                <a:solidFill>
                  <a:schemeClr val="tx1"/>
                </a:solidFill>
                <a:latin typeface="Times New Roman" pitchFamily="18" charset="0"/>
                <a:ea typeface="宋体" charset="-122"/>
                <a:cs typeface="+mn-cs"/>
              </a:defRPr>
            </a:lvl7pPr>
            <a:lvl8pPr marL="3200400" algn="l" defTabSz="914400" rtl="0" eaLnBrk="1" latinLnBrk="0" hangingPunct="1">
              <a:defRPr kumimoji="1" sz="2200" b="1" kern="1200">
                <a:solidFill>
                  <a:schemeClr val="tx1"/>
                </a:solidFill>
                <a:latin typeface="Times New Roman" pitchFamily="18" charset="0"/>
                <a:ea typeface="宋体" charset="-122"/>
                <a:cs typeface="+mn-cs"/>
              </a:defRPr>
            </a:lvl8pPr>
            <a:lvl9pPr marL="3657600" algn="l" defTabSz="914400" rtl="0" eaLnBrk="1" latinLnBrk="0" hangingPunct="1">
              <a:defRPr kumimoji="1" sz="2200" b="1" kern="1200">
                <a:solidFill>
                  <a:schemeClr val="tx1"/>
                </a:solidFill>
                <a:latin typeface="Times New Roman" pitchFamily="18" charset="0"/>
                <a:ea typeface="宋体" charset="-122"/>
                <a:cs typeface="+mn-cs"/>
              </a:defRPr>
            </a:lvl9pPr>
          </a:lstStyle>
          <a:p>
            <a:pPr algn="l" fontAlgn="base">
              <a:lnSpc>
                <a:spcPts val="1600"/>
              </a:lnSpc>
              <a:spcBef>
                <a:spcPct val="0"/>
              </a:spcBef>
            </a:pPr>
            <a:r>
              <a:rPr lang="en-US" altLang="zh-CN" sz="2000" b="0" dirty="0">
                <a:solidFill>
                  <a:srgbClr val="000000"/>
                </a:solidFill>
                <a:effectLst>
                  <a:outerShdw blurRad="38100" dist="38100" dir="2700000" algn="tl">
                    <a:srgbClr val="000000">
                      <a:alpha val="43137"/>
                    </a:srgbClr>
                  </a:outerShdw>
                </a:effectLst>
                <a:ea typeface="楷体_GB2312" pitchFamily="49" charset="-122"/>
              </a:rPr>
              <a:t>     COOH</a:t>
            </a:r>
          </a:p>
          <a:p>
            <a:pPr algn="l" fontAlgn="base">
              <a:lnSpc>
                <a:spcPts val="1600"/>
              </a:lnSpc>
              <a:spcBef>
                <a:spcPct val="0"/>
              </a:spcBef>
            </a:pPr>
            <a:r>
              <a:rPr lang="zh-CN" altLang="en-US" sz="2000" b="0" dirty="0">
                <a:solidFill>
                  <a:srgbClr val="000000"/>
                </a:solidFill>
                <a:effectLst>
                  <a:outerShdw blurRad="38100" dist="38100" dir="2700000" algn="tl">
                    <a:srgbClr val="000000">
                      <a:alpha val="43137"/>
                    </a:srgbClr>
                  </a:outerShdw>
                </a:effectLst>
                <a:ea typeface="楷体_GB2312" pitchFamily="49" charset="-122"/>
              </a:rPr>
              <a:t>      </a:t>
            </a:r>
            <a:r>
              <a:rPr lang="he-IL" altLang="zh-CN" sz="2000" b="0" dirty="0">
                <a:solidFill>
                  <a:srgbClr val="000000"/>
                </a:solidFill>
                <a:effectLst>
                  <a:outerShdw blurRad="38100" dist="38100" dir="2700000" algn="tl">
                    <a:srgbClr val="000000">
                      <a:alpha val="43137"/>
                    </a:srgbClr>
                  </a:outerShdw>
                </a:effectLst>
                <a:ea typeface="楷体_GB2312" pitchFamily="49" charset="-122"/>
                <a:cs typeface="Times New Roman" panose="02020603050405020304" pitchFamily="18" charset="0"/>
              </a:rPr>
              <a:t>׀</a:t>
            </a:r>
            <a:r>
              <a:rPr kumimoji="0" lang="en-US" altLang="zh-CN" sz="2000" b="0" dirty="0">
                <a:solidFill>
                  <a:srgbClr val="000000"/>
                </a:solidFill>
                <a:effectLst>
                  <a:outerShdw blurRad="38100" dist="38100" dir="2700000" algn="tl">
                    <a:srgbClr val="000000">
                      <a:alpha val="43137"/>
                    </a:srgbClr>
                  </a:outerShdw>
                </a:effectLst>
              </a:rPr>
              <a:t>       </a:t>
            </a:r>
          </a:p>
          <a:p>
            <a:pPr algn="l" fontAlgn="base">
              <a:lnSpc>
                <a:spcPts val="1600"/>
              </a:lnSpc>
              <a:spcBef>
                <a:spcPct val="0"/>
              </a:spcBef>
            </a:pPr>
            <a:r>
              <a:rPr kumimoji="0" lang="en-US" altLang="zh-CN" sz="2000" b="0" dirty="0">
                <a:solidFill>
                  <a:srgbClr val="000000"/>
                </a:solidFill>
                <a:effectLst>
                  <a:outerShdw blurRad="38100" dist="38100" dir="2700000" algn="tl">
                    <a:srgbClr val="000000">
                      <a:alpha val="43137"/>
                    </a:srgbClr>
                  </a:outerShdw>
                </a:effectLst>
              </a:rPr>
              <a:t>     CH</a:t>
            </a:r>
            <a:r>
              <a:rPr kumimoji="0" lang="en-US" altLang="zh-CN" sz="2000" b="0" baseline="-25000" dirty="0">
                <a:solidFill>
                  <a:srgbClr val="000000"/>
                </a:solidFill>
                <a:effectLst>
                  <a:outerShdw blurRad="38100" dist="38100" dir="2700000" algn="tl">
                    <a:srgbClr val="000000">
                      <a:alpha val="43137"/>
                    </a:srgbClr>
                  </a:outerShdw>
                </a:effectLst>
              </a:rPr>
              <a:t>2</a:t>
            </a:r>
          </a:p>
          <a:p>
            <a:pPr algn="l" fontAlgn="base">
              <a:lnSpc>
                <a:spcPts val="1600"/>
              </a:lnSpc>
              <a:spcBef>
                <a:spcPct val="0"/>
              </a:spcBef>
            </a:pPr>
            <a:r>
              <a:rPr lang="zh-CN" altLang="en-US" sz="2000" b="0" dirty="0">
                <a:solidFill>
                  <a:srgbClr val="000000"/>
                </a:solidFill>
                <a:effectLst>
                  <a:outerShdw blurRad="38100" dist="38100" dir="2700000" algn="tl">
                    <a:srgbClr val="000000">
                      <a:alpha val="43137"/>
                    </a:srgbClr>
                  </a:outerShdw>
                </a:effectLst>
                <a:ea typeface="楷体_GB2312" pitchFamily="49" charset="-122"/>
              </a:rPr>
              <a:t>      </a:t>
            </a:r>
            <a:r>
              <a:rPr lang="he-IL" altLang="zh-CN" sz="2000" b="0" dirty="0">
                <a:solidFill>
                  <a:srgbClr val="000000"/>
                </a:solidFill>
                <a:effectLst>
                  <a:outerShdw blurRad="38100" dist="38100" dir="2700000" algn="tl">
                    <a:srgbClr val="000000">
                      <a:alpha val="43137"/>
                    </a:srgbClr>
                  </a:outerShdw>
                </a:effectLst>
                <a:ea typeface="楷体_GB2312" pitchFamily="49" charset="-122"/>
                <a:cs typeface="Times New Roman" panose="02020603050405020304" pitchFamily="18" charset="0"/>
              </a:rPr>
              <a:t>׀</a:t>
            </a:r>
            <a:endParaRPr kumimoji="0" lang="en-US" altLang="zh-CN" sz="2000" b="0" dirty="0">
              <a:solidFill>
                <a:srgbClr val="000000"/>
              </a:solidFill>
              <a:effectLst>
                <a:outerShdw blurRad="38100" dist="38100" dir="2700000" algn="tl">
                  <a:srgbClr val="000000">
                    <a:alpha val="43137"/>
                  </a:srgbClr>
                </a:outerShdw>
              </a:effectLst>
            </a:endParaRPr>
          </a:p>
          <a:p>
            <a:pPr algn="l" fontAlgn="base">
              <a:lnSpc>
                <a:spcPts val="1600"/>
              </a:lnSpc>
              <a:spcBef>
                <a:spcPct val="0"/>
              </a:spcBef>
            </a:pPr>
            <a:r>
              <a:rPr kumimoji="0" lang="en-US" altLang="zh-CN" sz="2000" b="0" dirty="0">
                <a:solidFill>
                  <a:srgbClr val="000000"/>
                </a:solidFill>
                <a:effectLst>
                  <a:outerShdw blurRad="38100" dist="38100" dir="2700000" algn="tl">
                    <a:srgbClr val="000000">
                      <a:alpha val="43137"/>
                    </a:srgbClr>
                  </a:outerShdw>
                </a:effectLst>
              </a:rPr>
              <a:t>     CH</a:t>
            </a:r>
            <a:r>
              <a:rPr kumimoji="0" lang="en-US" altLang="zh-CN" sz="2000" b="0" baseline="-25000" dirty="0">
                <a:solidFill>
                  <a:srgbClr val="000000"/>
                </a:solidFill>
                <a:effectLst>
                  <a:outerShdw blurRad="38100" dist="38100" dir="2700000" algn="tl">
                    <a:srgbClr val="000000">
                      <a:alpha val="43137"/>
                    </a:srgbClr>
                  </a:outerShdw>
                </a:effectLst>
              </a:rPr>
              <a:t>2</a:t>
            </a:r>
          </a:p>
          <a:p>
            <a:pPr algn="l" fontAlgn="base">
              <a:lnSpc>
                <a:spcPts val="1600"/>
              </a:lnSpc>
              <a:spcBef>
                <a:spcPct val="0"/>
              </a:spcBef>
            </a:pPr>
            <a:r>
              <a:rPr lang="zh-CN" altLang="en-US" sz="2000" b="0" dirty="0">
                <a:solidFill>
                  <a:srgbClr val="000000"/>
                </a:solidFill>
                <a:effectLst>
                  <a:outerShdw blurRad="38100" dist="38100" dir="2700000" algn="tl">
                    <a:srgbClr val="000000">
                      <a:alpha val="43137"/>
                    </a:srgbClr>
                  </a:outerShdw>
                </a:effectLst>
                <a:ea typeface="楷体_GB2312" pitchFamily="49" charset="-122"/>
              </a:rPr>
              <a:t>      </a:t>
            </a:r>
            <a:r>
              <a:rPr lang="he-IL" altLang="zh-CN" sz="2000" b="0" dirty="0">
                <a:solidFill>
                  <a:srgbClr val="000000"/>
                </a:solidFill>
                <a:effectLst>
                  <a:outerShdw blurRad="38100" dist="38100" dir="2700000" algn="tl">
                    <a:srgbClr val="000000">
                      <a:alpha val="43137"/>
                    </a:srgbClr>
                  </a:outerShdw>
                </a:effectLst>
                <a:ea typeface="楷体_GB2312" pitchFamily="49" charset="-122"/>
                <a:cs typeface="Times New Roman" panose="02020603050405020304" pitchFamily="18" charset="0"/>
              </a:rPr>
              <a:t>׀</a:t>
            </a:r>
            <a:endParaRPr kumimoji="0" lang="en-US" altLang="zh-CN" sz="2000" b="0" dirty="0">
              <a:solidFill>
                <a:srgbClr val="000000"/>
              </a:solidFill>
              <a:effectLst>
                <a:outerShdw blurRad="38100" dist="38100" dir="2700000" algn="tl">
                  <a:srgbClr val="000000">
                    <a:alpha val="43137"/>
                  </a:srgbClr>
                </a:outerShdw>
              </a:effectLst>
            </a:endParaRPr>
          </a:p>
          <a:p>
            <a:pPr algn="l" fontAlgn="base">
              <a:lnSpc>
                <a:spcPts val="1600"/>
              </a:lnSpc>
              <a:spcBef>
                <a:spcPct val="0"/>
              </a:spcBef>
            </a:pPr>
            <a:r>
              <a:rPr kumimoji="0" lang="en-US" altLang="zh-CN" sz="2000" b="0" dirty="0">
                <a:solidFill>
                  <a:srgbClr val="000000"/>
                </a:solidFill>
                <a:effectLst>
                  <a:outerShdw blurRad="38100" dist="38100" dir="2700000" algn="tl">
                    <a:srgbClr val="000000">
                      <a:alpha val="43137"/>
                    </a:srgbClr>
                  </a:outerShdw>
                </a:effectLst>
              </a:rPr>
              <a:t>H</a:t>
            </a:r>
            <a:r>
              <a:rPr lang="en-US" altLang="zh-CN" sz="2000" b="0" dirty="0">
                <a:solidFill>
                  <a:srgbClr val="000000"/>
                </a:solidFill>
                <a:effectLst>
                  <a:outerShdw blurRad="38100" dist="38100" dir="2700000" algn="tl">
                    <a:srgbClr val="000000">
                      <a:alpha val="43137"/>
                    </a:srgbClr>
                  </a:outerShdw>
                </a:effectLst>
                <a:ea typeface="楷体_GB2312" pitchFamily="49" charset="-122"/>
              </a:rPr>
              <a:t>‒</a:t>
            </a:r>
            <a:r>
              <a:rPr kumimoji="0" lang="en-US" altLang="zh-CN" sz="2000" b="0" dirty="0">
                <a:solidFill>
                  <a:srgbClr val="000000"/>
                </a:solidFill>
                <a:effectLst>
                  <a:outerShdw blurRad="38100" dist="38100" dir="2700000" algn="tl">
                    <a:srgbClr val="000000">
                      <a:alpha val="43137"/>
                    </a:srgbClr>
                  </a:outerShdw>
                </a:effectLst>
              </a:rPr>
              <a:t>C</a:t>
            </a:r>
            <a:r>
              <a:rPr lang="en-US" altLang="zh-CN" sz="2000" b="0" dirty="0">
                <a:solidFill>
                  <a:srgbClr val="000000"/>
                </a:solidFill>
                <a:effectLst>
                  <a:outerShdw blurRad="38100" dist="38100" dir="2700000" algn="tl">
                    <a:srgbClr val="000000">
                      <a:alpha val="43137"/>
                    </a:srgbClr>
                  </a:outerShdw>
                </a:effectLst>
                <a:ea typeface="楷体_GB2312" pitchFamily="49" charset="-122"/>
              </a:rPr>
              <a:t>‒N</a:t>
            </a:r>
            <a:r>
              <a:rPr kumimoji="0" lang="en-US" altLang="zh-CN" sz="2000" b="0" dirty="0">
                <a:solidFill>
                  <a:srgbClr val="000000"/>
                </a:solidFill>
                <a:effectLst>
                  <a:outerShdw blurRad="38100" dist="38100" dir="2700000" algn="tl">
                    <a:srgbClr val="000000">
                      <a:alpha val="43137"/>
                    </a:srgbClr>
                  </a:outerShdw>
                </a:effectLst>
              </a:rPr>
              <a:t>H</a:t>
            </a:r>
            <a:r>
              <a:rPr kumimoji="0" lang="en-US" altLang="zh-CN" sz="2000" b="0" baseline="-25000" dirty="0">
                <a:solidFill>
                  <a:srgbClr val="000000"/>
                </a:solidFill>
                <a:effectLst>
                  <a:outerShdw blurRad="38100" dist="38100" dir="2700000" algn="tl">
                    <a:srgbClr val="000000">
                      <a:alpha val="43137"/>
                    </a:srgbClr>
                  </a:outerShdw>
                </a:effectLst>
              </a:rPr>
              <a:t>2</a:t>
            </a:r>
          </a:p>
          <a:p>
            <a:pPr algn="l" fontAlgn="base">
              <a:lnSpc>
                <a:spcPts val="1600"/>
              </a:lnSpc>
              <a:spcBef>
                <a:spcPct val="0"/>
              </a:spcBef>
            </a:pPr>
            <a:r>
              <a:rPr lang="zh-CN" altLang="en-US" sz="2000" b="0" dirty="0">
                <a:solidFill>
                  <a:srgbClr val="000000"/>
                </a:solidFill>
                <a:effectLst>
                  <a:outerShdw blurRad="38100" dist="38100" dir="2700000" algn="tl">
                    <a:srgbClr val="000000">
                      <a:alpha val="43137"/>
                    </a:srgbClr>
                  </a:outerShdw>
                </a:effectLst>
                <a:ea typeface="楷体_GB2312" pitchFamily="49" charset="-122"/>
              </a:rPr>
              <a:t>      </a:t>
            </a:r>
            <a:r>
              <a:rPr lang="he-IL" altLang="zh-CN" sz="2000" b="0" dirty="0">
                <a:solidFill>
                  <a:srgbClr val="000000"/>
                </a:solidFill>
                <a:effectLst>
                  <a:outerShdw blurRad="38100" dist="38100" dir="2700000" algn="tl">
                    <a:srgbClr val="000000">
                      <a:alpha val="43137"/>
                    </a:srgbClr>
                  </a:outerShdw>
                </a:effectLst>
                <a:ea typeface="楷体_GB2312" pitchFamily="49" charset="-122"/>
                <a:cs typeface="Times New Roman" panose="02020603050405020304" pitchFamily="18" charset="0"/>
              </a:rPr>
              <a:t>׀</a:t>
            </a:r>
            <a:endParaRPr kumimoji="0" lang="en-US" altLang="zh-CN" sz="2000" b="0" dirty="0">
              <a:solidFill>
                <a:srgbClr val="000000"/>
              </a:solidFill>
              <a:effectLst>
                <a:outerShdw blurRad="38100" dist="38100" dir="2700000" algn="tl">
                  <a:srgbClr val="000000">
                    <a:alpha val="43137"/>
                  </a:srgbClr>
                </a:outerShdw>
              </a:effectLst>
            </a:endParaRPr>
          </a:p>
          <a:p>
            <a:pPr algn="l" fontAlgn="base">
              <a:lnSpc>
                <a:spcPts val="1600"/>
              </a:lnSpc>
              <a:spcBef>
                <a:spcPct val="0"/>
              </a:spcBef>
            </a:pPr>
            <a:r>
              <a:rPr kumimoji="0" lang="en-US" altLang="zh-CN" sz="2000" b="0" dirty="0">
                <a:solidFill>
                  <a:srgbClr val="000000"/>
                </a:solidFill>
                <a:effectLst>
                  <a:outerShdw blurRad="38100" dist="38100" dir="2700000" algn="tl">
                    <a:srgbClr val="000000">
                      <a:alpha val="43137"/>
                    </a:srgbClr>
                  </a:outerShdw>
                </a:effectLst>
              </a:rPr>
              <a:t>     COOH</a:t>
            </a:r>
          </a:p>
        </p:txBody>
      </p:sp>
      <p:sp>
        <p:nvSpPr>
          <p:cNvPr id="7" name="Rectangle 40"/>
          <p:cNvSpPr>
            <a:spLocks noChangeArrowheads="1"/>
          </p:cNvSpPr>
          <p:nvPr/>
        </p:nvSpPr>
        <p:spPr bwMode="auto">
          <a:xfrm>
            <a:off x="2569030" y="3933055"/>
            <a:ext cx="9589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2000" dirty="0">
                <a:effectLst>
                  <a:outerShdw blurRad="38100" dist="38100" dir="2700000" algn="tl">
                    <a:srgbClr val="C0C0C0"/>
                  </a:outerShdw>
                </a:effectLst>
                <a:latin typeface="Times New Roman" pitchFamily="18" charset="0"/>
                <a:ea typeface="方正姚体" panose="02010601030101010101" pitchFamily="2" charset="-122"/>
              </a:rPr>
              <a:t>谷氨酸</a:t>
            </a:r>
          </a:p>
        </p:txBody>
      </p:sp>
      <p:sp>
        <p:nvSpPr>
          <p:cNvPr id="8" name="Rectangle 41"/>
          <p:cNvSpPr>
            <a:spLocks noChangeArrowheads="1"/>
          </p:cNvSpPr>
          <p:nvPr/>
        </p:nvSpPr>
        <p:spPr bwMode="auto">
          <a:xfrm>
            <a:off x="3744616" y="2686561"/>
            <a:ext cx="35939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b="1" dirty="0">
                <a:effectLst>
                  <a:outerShdw blurRad="38100" dist="38100" dir="2700000" algn="tl">
                    <a:srgbClr val="C0C0C0"/>
                  </a:outerShdw>
                </a:effectLst>
                <a:latin typeface="Times New Roman" pitchFamily="18" charset="0"/>
              </a:rPr>
              <a:t>+</a:t>
            </a:r>
            <a:endParaRPr kumimoji="1" lang="zh-CN" altLang="en-US" sz="2400" b="1" dirty="0">
              <a:effectLst>
                <a:outerShdw blurRad="38100" dist="38100" dir="2700000" algn="tl">
                  <a:srgbClr val="C0C0C0"/>
                </a:outerShdw>
              </a:effectLst>
              <a:latin typeface="Times New Roman" pitchFamily="18" charset="0"/>
            </a:endParaRPr>
          </a:p>
        </p:txBody>
      </p:sp>
      <p:sp>
        <p:nvSpPr>
          <p:cNvPr id="9" name="Rectangle 42"/>
          <p:cNvSpPr>
            <a:spLocks noChangeArrowheads="1"/>
          </p:cNvSpPr>
          <p:nvPr/>
        </p:nvSpPr>
        <p:spPr bwMode="auto">
          <a:xfrm>
            <a:off x="5303961" y="2489065"/>
            <a:ext cx="1008063" cy="400110"/>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kumimoji="1" lang="en-US" altLang="zh-CN" sz="2000" b="1" dirty="0">
                <a:solidFill>
                  <a:srgbClr val="FF0000"/>
                </a:solidFill>
                <a:effectLst>
                  <a:outerShdw blurRad="38100" dist="38100" dir="2700000" algn="tl">
                    <a:srgbClr val="C0C0C0"/>
                  </a:outerShdw>
                </a:effectLst>
                <a:latin typeface="Times New Roman" pitchFamily="18" charset="0"/>
              </a:rPr>
              <a:t>ALT</a:t>
            </a:r>
          </a:p>
        </p:txBody>
      </p:sp>
      <p:sp>
        <p:nvSpPr>
          <p:cNvPr id="11" name="Rectangle 44"/>
          <p:cNvSpPr>
            <a:spLocks noChangeArrowheads="1"/>
          </p:cNvSpPr>
          <p:nvPr/>
        </p:nvSpPr>
        <p:spPr bwMode="auto">
          <a:xfrm>
            <a:off x="6503963" y="3907903"/>
            <a:ext cx="146386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000" dirty="0">
                <a:effectLst>
                  <a:outerShdw blurRad="38100" dist="38100" dir="2700000" algn="tl">
                    <a:srgbClr val="C0C0C0"/>
                  </a:outerShdw>
                </a:effectLst>
                <a:latin typeface="Times New Roman" pitchFamily="18" charset="0"/>
                <a:ea typeface="方正姚体" panose="02010601030101010101" pitchFamily="2" charset="-122"/>
                <a:sym typeface="Symbol" pitchFamily="18" charset="2"/>
              </a:rPr>
              <a:t></a:t>
            </a:r>
            <a:r>
              <a:rPr kumimoji="1" lang="en-US" altLang="zh-CN" sz="2000" dirty="0">
                <a:effectLst>
                  <a:outerShdw blurRad="38100" dist="38100" dir="2700000" algn="tl">
                    <a:srgbClr val="C0C0C0"/>
                  </a:outerShdw>
                </a:effectLst>
                <a:latin typeface="Times New Roman" pitchFamily="18" charset="0"/>
                <a:ea typeface="方正姚体" panose="02010601030101010101" pitchFamily="2" charset="-122"/>
              </a:rPr>
              <a:t>-</a:t>
            </a:r>
            <a:r>
              <a:rPr kumimoji="1" lang="zh-CN" altLang="en-US" sz="2000" dirty="0">
                <a:effectLst>
                  <a:outerShdw blurRad="38100" dist="38100" dir="2700000" algn="tl">
                    <a:srgbClr val="C0C0C0"/>
                  </a:outerShdw>
                </a:effectLst>
                <a:latin typeface="Times New Roman" pitchFamily="18" charset="0"/>
                <a:ea typeface="方正姚体" panose="02010601030101010101" pitchFamily="2" charset="-122"/>
              </a:rPr>
              <a:t>酮戊二酸</a:t>
            </a:r>
          </a:p>
        </p:txBody>
      </p:sp>
      <p:sp>
        <p:nvSpPr>
          <p:cNvPr id="12" name="Rectangle 45"/>
          <p:cNvSpPr>
            <a:spLocks noChangeArrowheads="1"/>
          </p:cNvSpPr>
          <p:nvPr/>
        </p:nvSpPr>
        <p:spPr bwMode="auto">
          <a:xfrm>
            <a:off x="7920434" y="2686561"/>
            <a:ext cx="35939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b="1" dirty="0">
                <a:effectLst>
                  <a:outerShdw blurRad="38100" dist="38100" dir="2700000" algn="tl">
                    <a:srgbClr val="C0C0C0"/>
                  </a:outerShdw>
                </a:effectLst>
                <a:latin typeface="Times New Roman" pitchFamily="18" charset="0"/>
              </a:rPr>
              <a:t>+</a:t>
            </a:r>
            <a:endParaRPr kumimoji="1" lang="zh-CN" altLang="en-US" sz="2400" b="1" dirty="0">
              <a:effectLst>
                <a:outerShdw blurRad="38100" dist="38100" dir="2700000" algn="tl">
                  <a:srgbClr val="C0C0C0"/>
                </a:outerShdw>
              </a:effectLst>
              <a:latin typeface="Times New Roman" pitchFamily="18" charset="0"/>
            </a:endParaRPr>
          </a:p>
        </p:txBody>
      </p:sp>
      <p:sp>
        <p:nvSpPr>
          <p:cNvPr id="13" name="矩形 12"/>
          <p:cNvSpPr/>
          <p:nvPr/>
        </p:nvSpPr>
        <p:spPr>
          <a:xfrm>
            <a:off x="4144971" y="3933055"/>
            <a:ext cx="958917" cy="400110"/>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2000" dirty="0">
                <a:effectLst>
                  <a:outerShdw blurRad="38100" dist="38100" dir="2700000" algn="tl">
                    <a:srgbClr val="C0C0C0"/>
                  </a:outerShdw>
                </a:effectLst>
                <a:latin typeface="Times New Roman" pitchFamily="18" charset="0"/>
                <a:ea typeface="方正姚体" panose="02010601030101010101" pitchFamily="2" charset="-122"/>
              </a:rPr>
              <a:t>丙酮酸</a:t>
            </a:r>
          </a:p>
        </p:txBody>
      </p:sp>
      <p:sp>
        <p:nvSpPr>
          <p:cNvPr id="14" name="矩形 13"/>
          <p:cNvSpPr/>
          <p:nvPr/>
        </p:nvSpPr>
        <p:spPr>
          <a:xfrm>
            <a:off x="8368092" y="3907903"/>
            <a:ext cx="958917" cy="400110"/>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2000" dirty="0">
                <a:effectLst>
                  <a:outerShdw blurRad="38100" dist="38100" dir="2700000" algn="tl">
                    <a:srgbClr val="C0C0C0"/>
                  </a:outerShdw>
                </a:effectLst>
                <a:latin typeface="Times New Roman" pitchFamily="18" charset="0"/>
                <a:ea typeface="方正姚体" panose="02010601030101010101" pitchFamily="2" charset="-122"/>
              </a:rPr>
              <a:t>丙氨酸</a:t>
            </a:r>
          </a:p>
        </p:txBody>
      </p:sp>
      <p:sp>
        <p:nvSpPr>
          <p:cNvPr id="15" name="Text Box 17"/>
          <p:cNvSpPr txBox="1">
            <a:spLocks noChangeArrowheads="1"/>
          </p:cNvSpPr>
          <p:nvPr/>
        </p:nvSpPr>
        <p:spPr bwMode="auto">
          <a:xfrm>
            <a:off x="4081844" y="2326521"/>
            <a:ext cx="1318311"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rtl="0" fontAlgn="t">
              <a:spcBef>
                <a:spcPct val="50000"/>
              </a:spcBef>
              <a:spcAft>
                <a:spcPct val="0"/>
              </a:spcAft>
              <a:defRPr kumimoji="1" sz="2200" b="1" kern="1200">
                <a:solidFill>
                  <a:schemeClr val="tx1"/>
                </a:solidFill>
                <a:latin typeface="Times New Roman" pitchFamily="18" charset="0"/>
                <a:ea typeface="宋体" charset="-122"/>
                <a:cs typeface="+mn-cs"/>
              </a:defRPr>
            </a:lvl1pPr>
            <a:lvl2pPr marL="457200" algn="ctr" rtl="0" fontAlgn="t">
              <a:spcBef>
                <a:spcPct val="50000"/>
              </a:spcBef>
              <a:spcAft>
                <a:spcPct val="0"/>
              </a:spcAft>
              <a:defRPr kumimoji="1" sz="2200" b="1" kern="1200">
                <a:solidFill>
                  <a:schemeClr val="tx1"/>
                </a:solidFill>
                <a:latin typeface="Times New Roman" pitchFamily="18" charset="0"/>
                <a:ea typeface="宋体" charset="-122"/>
                <a:cs typeface="+mn-cs"/>
              </a:defRPr>
            </a:lvl2pPr>
            <a:lvl3pPr marL="914400" algn="ctr" rtl="0" fontAlgn="t">
              <a:spcBef>
                <a:spcPct val="50000"/>
              </a:spcBef>
              <a:spcAft>
                <a:spcPct val="0"/>
              </a:spcAft>
              <a:defRPr kumimoji="1" sz="2200" b="1" kern="1200">
                <a:solidFill>
                  <a:schemeClr val="tx1"/>
                </a:solidFill>
                <a:latin typeface="Times New Roman" pitchFamily="18" charset="0"/>
                <a:ea typeface="宋体" charset="-122"/>
                <a:cs typeface="+mn-cs"/>
              </a:defRPr>
            </a:lvl3pPr>
            <a:lvl4pPr marL="1371600" algn="ctr" rtl="0" fontAlgn="t">
              <a:spcBef>
                <a:spcPct val="50000"/>
              </a:spcBef>
              <a:spcAft>
                <a:spcPct val="0"/>
              </a:spcAft>
              <a:defRPr kumimoji="1" sz="2200" b="1" kern="1200">
                <a:solidFill>
                  <a:schemeClr val="tx1"/>
                </a:solidFill>
                <a:latin typeface="Times New Roman" pitchFamily="18" charset="0"/>
                <a:ea typeface="宋体" charset="-122"/>
                <a:cs typeface="+mn-cs"/>
              </a:defRPr>
            </a:lvl4pPr>
            <a:lvl5pPr marL="1828800" algn="ctr" rtl="0" fontAlgn="t">
              <a:spcBef>
                <a:spcPct val="50000"/>
              </a:spcBef>
              <a:spcAft>
                <a:spcPct val="0"/>
              </a:spcAft>
              <a:defRPr kumimoji="1" sz="2200" b="1" kern="1200">
                <a:solidFill>
                  <a:schemeClr val="tx1"/>
                </a:solidFill>
                <a:latin typeface="Times New Roman" pitchFamily="18" charset="0"/>
                <a:ea typeface="宋体" charset="-122"/>
                <a:cs typeface="+mn-cs"/>
              </a:defRPr>
            </a:lvl5pPr>
            <a:lvl6pPr marL="2286000" algn="l" defTabSz="914400" rtl="0" eaLnBrk="1" latinLnBrk="0" hangingPunct="1">
              <a:defRPr kumimoji="1" sz="2200" b="1" kern="1200">
                <a:solidFill>
                  <a:schemeClr val="tx1"/>
                </a:solidFill>
                <a:latin typeface="Times New Roman" pitchFamily="18" charset="0"/>
                <a:ea typeface="宋体" charset="-122"/>
                <a:cs typeface="+mn-cs"/>
              </a:defRPr>
            </a:lvl6pPr>
            <a:lvl7pPr marL="2743200" algn="l" defTabSz="914400" rtl="0" eaLnBrk="1" latinLnBrk="0" hangingPunct="1">
              <a:defRPr kumimoji="1" sz="2200" b="1" kern="1200">
                <a:solidFill>
                  <a:schemeClr val="tx1"/>
                </a:solidFill>
                <a:latin typeface="Times New Roman" pitchFamily="18" charset="0"/>
                <a:ea typeface="宋体" charset="-122"/>
                <a:cs typeface="+mn-cs"/>
              </a:defRPr>
            </a:lvl7pPr>
            <a:lvl8pPr marL="3200400" algn="l" defTabSz="914400" rtl="0" eaLnBrk="1" latinLnBrk="0" hangingPunct="1">
              <a:defRPr kumimoji="1" sz="2200" b="1" kern="1200">
                <a:solidFill>
                  <a:schemeClr val="tx1"/>
                </a:solidFill>
                <a:latin typeface="Times New Roman" pitchFamily="18" charset="0"/>
                <a:ea typeface="宋体" charset="-122"/>
                <a:cs typeface="+mn-cs"/>
              </a:defRPr>
            </a:lvl8pPr>
            <a:lvl9pPr marL="3657600" algn="l" defTabSz="914400" rtl="0" eaLnBrk="1" latinLnBrk="0" hangingPunct="1">
              <a:defRPr kumimoji="1" sz="2200" b="1" kern="1200">
                <a:solidFill>
                  <a:schemeClr val="tx1"/>
                </a:solidFill>
                <a:latin typeface="Times New Roman" pitchFamily="18" charset="0"/>
                <a:ea typeface="宋体" charset="-122"/>
                <a:cs typeface="+mn-cs"/>
              </a:defRPr>
            </a:lvl9pPr>
          </a:lstStyle>
          <a:p>
            <a:pPr algn="l" fontAlgn="base">
              <a:lnSpc>
                <a:spcPts val="1800"/>
              </a:lnSpc>
              <a:spcBef>
                <a:spcPct val="0"/>
              </a:spcBef>
            </a:pPr>
            <a:r>
              <a:rPr lang="en-US" altLang="zh-CN" sz="2000" b="0" dirty="0">
                <a:solidFill>
                  <a:srgbClr val="000000"/>
                </a:solidFill>
                <a:effectLst>
                  <a:outerShdw blurRad="38100" dist="38100" dir="2700000" algn="tl">
                    <a:srgbClr val="000000">
                      <a:alpha val="43137"/>
                    </a:srgbClr>
                  </a:outerShdw>
                </a:effectLst>
                <a:ea typeface="方正姚体" panose="02010601030101010101" pitchFamily="2" charset="-122"/>
              </a:rPr>
              <a:t> CH</a:t>
            </a:r>
            <a:r>
              <a:rPr lang="en-US" altLang="zh-CN" sz="2000" b="0" baseline="-25000" dirty="0">
                <a:solidFill>
                  <a:srgbClr val="000000"/>
                </a:solidFill>
                <a:effectLst>
                  <a:outerShdw blurRad="38100" dist="38100" dir="2700000" algn="tl">
                    <a:srgbClr val="000000">
                      <a:alpha val="43137"/>
                    </a:srgbClr>
                  </a:outerShdw>
                </a:effectLst>
                <a:ea typeface="方正姚体" panose="02010601030101010101" pitchFamily="2" charset="-122"/>
              </a:rPr>
              <a:t>3</a:t>
            </a:r>
            <a:endParaRPr lang="en-US" altLang="zh-CN" sz="2000" b="0" dirty="0">
              <a:solidFill>
                <a:srgbClr val="000000"/>
              </a:solidFill>
              <a:effectLst>
                <a:outerShdw blurRad="38100" dist="38100" dir="2700000" algn="tl">
                  <a:srgbClr val="000000">
                    <a:alpha val="43137"/>
                  </a:srgbClr>
                </a:outerShdw>
              </a:effectLst>
              <a:ea typeface="方正姚体" panose="02010601030101010101" pitchFamily="2" charset="-122"/>
            </a:endParaRPr>
          </a:p>
          <a:p>
            <a:pPr algn="l" fontAlgn="base">
              <a:lnSpc>
                <a:spcPts val="1800"/>
              </a:lnSpc>
              <a:spcBef>
                <a:spcPct val="0"/>
              </a:spcBef>
            </a:pPr>
            <a:r>
              <a:rPr lang="en-US" altLang="zh-CN" sz="2000" b="0" dirty="0">
                <a:solidFill>
                  <a:srgbClr val="000000"/>
                </a:solidFill>
                <a:effectLst>
                  <a:outerShdw blurRad="38100" dist="38100" dir="2700000" algn="tl">
                    <a:srgbClr val="000000">
                      <a:alpha val="43137"/>
                    </a:srgbClr>
                  </a:outerShdw>
                </a:effectLst>
                <a:ea typeface="方正姚体" panose="02010601030101010101" pitchFamily="2" charset="-122"/>
                <a:cs typeface="Arial Unicode MS" panose="020B0604020202020204" pitchFamily="34" charset="-122"/>
              </a:rPr>
              <a:t>  </a:t>
            </a:r>
            <a:r>
              <a:rPr lang="he-IL" altLang="zh-CN" sz="2000" b="0" dirty="0">
                <a:solidFill>
                  <a:srgbClr val="000000"/>
                </a:solidFill>
                <a:effectLst>
                  <a:outerShdw blurRad="38100" dist="38100" dir="2700000" algn="tl">
                    <a:srgbClr val="000000">
                      <a:alpha val="43137"/>
                    </a:srgbClr>
                  </a:outerShdw>
                </a:effectLst>
                <a:ea typeface="方正姚体" panose="02010601030101010101" pitchFamily="2" charset="-122"/>
                <a:cs typeface="Times New Roman" panose="02020603050405020304" pitchFamily="18" charset="0"/>
              </a:rPr>
              <a:t>׀</a:t>
            </a:r>
            <a:endParaRPr lang="en-US" altLang="zh-CN" sz="2000" b="0" dirty="0">
              <a:solidFill>
                <a:srgbClr val="000000"/>
              </a:solidFill>
              <a:effectLst>
                <a:outerShdw blurRad="38100" dist="38100" dir="2700000" algn="tl">
                  <a:srgbClr val="000000">
                    <a:alpha val="43137"/>
                  </a:srgbClr>
                </a:outerShdw>
              </a:effectLst>
              <a:ea typeface="方正姚体" panose="02010601030101010101" pitchFamily="2" charset="-122"/>
            </a:endParaRPr>
          </a:p>
          <a:p>
            <a:pPr algn="l" fontAlgn="base">
              <a:lnSpc>
                <a:spcPts val="1800"/>
              </a:lnSpc>
              <a:spcBef>
                <a:spcPct val="0"/>
              </a:spcBef>
            </a:pPr>
            <a:r>
              <a:rPr lang="en-US" altLang="zh-CN" sz="2000" b="0" dirty="0">
                <a:solidFill>
                  <a:srgbClr val="000000"/>
                </a:solidFill>
                <a:effectLst>
                  <a:outerShdw blurRad="38100" dist="38100" dir="2700000" algn="tl">
                    <a:srgbClr val="000000">
                      <a:alpha val="43137"/>
                    </a:srgbClr>
                  </a:outerShdw>
                </a:effectLst>
                <a:ea typeface="方正姚体" panose="02010601030101010101" pitchFamily="2" charset="-122"/>
              </a:rPr>
              <a:t> C=O</a:t>
            </a:r>
            <a:endParaRPr lang="en-US" altLang="zh-CN" sz="2000" b="0" baseline="-25000" dirty="0">
              <a:solidFill>
                <a:srgbClr val="000000"/>
              </a:solidFill>
              <a:effectLst>
                <a:outerShdw blurRad="38100" dist="38100" dir="2700000" algn="tl">
                  <a:srgbClr val="000000">
                    <a:alpha val="43137"/>
                  </a:srgbClr>
                </a:outerShdw>
              </a:effectLst>
              <a:ea typeface="方正姚体" panose="02010601030101010101" pitchFamily="2" charset="-122"/>
            </a:endParaRPr>
          </a:p>
          <a:p>
            <a:pPr algn="l" fontAlgn="base">
              <a:lnSpc>
                <a:spcPts val="1800"/>
              </a:lnSpc>
              <a:spcBef>
                <a:spcPct val="0"/>
              </a:spcBef>
            </a:pPr>
            <a:r>
              <a:rPr lang="en-US" altLang="zh-CN" sz="2000" b="0" dirty="0">
                <a:solidFill>
                  <a:srgbClr val="000000"/>
                </a:solidFill>
                <a:effectLst>
                  <a:outerShdw blurRad="38100" dist="38100" dir="2700000" algn="tl">
                    <a:srgbClr val="000000">
                      <a:alpha val="43137"/>
                    </a:srgbClr>
                  </a:outerShdw>
                </a:effectLst>
                <a:ea typeface="方正姚体" panose="02010601030101010101" pitchFamily="2" charset="-122"/>
                <a:cs typeface="Arial Unicode MS" panose="020B0604020202020204" pitchFamily="34" charset="-122"/>
              </a:rPr>
              <a:t>  </a:t>
            </a:r>
            <a:r>
              <a:rPr lang="he-IL" altLang="zh-CN" sz="2000" b="0" dirty="0">
                <a:solidFill>
                  <a:srgbClr val="000000"/>
                </a:solidFill>
                <a:effectLst>
                  <a:outerShdw blurRad="38100" dist="38100" dir="2700000" algn="tl">
                    <a:srgbClr val="000000">
                      <a:alpha val="43137"/>
                    </a:srgbClr>
                  </a:outerShdw>
                </a:effectLst>
                <a:ea typeface="方正姚体" panose="02010601030101010101" pitchFamily="2" charset="-122"/>
                <a:cs typeface="Times New Roman" panose="02020603050405020304" pitchFamily="18" charset="0"/>
              </a:rPr>
              <a:t>׀</a:t>
            </a:r>
            <a:endParaRPr lang="en-US" altLang="zh-CN" sz="2000" b="0" dirty="0">
              <a:solidFill>
                <a:srgbClr val="000000"/>
              </a:solidFill>
              <a:effectLst>
                <a:outerShdw blurRad="38100" dist="38100" dir="2700000" algn="tl">
                  <a:srgbClr val="000000">
                    <a:alpha val="43137"/>
                  </a:srgbClr>
                </a:outerShdw>
              </a:effectLst>
              <a:ea typeface="方正姚体" panose="02010601030101010101" pitchFamily="2" charset="-122"/>
            </a:endParaRPr>
          </a:p>
          <a:p>
            <a:pPr algn="l" fontAlgn="base">
              <a:lnSpc>
                <a:spcPts val="1800"/>
              </a:lnSpc>
              <a:spcBef>
                <a:spcPct val="0"/>
              </a:spcBef>
            </a:pPr>
            <a:r>
              <a:rPr lang="en-US" altLang="zh-CN" sz="2000" b="0" dirty="0">
                <a:solidFill>
                  <a:srgbClr val="000000"/>
                </a:solidFill>
                <a:effectLst>
                  <a:outerShdw blurRad="38100" dist="38100" dir="2700000" algn="tl">
                    <a:srgbClr val="000000">
                      <a:alpha val="43137"/>
                    </a:srgbClr>
                  </a:outerShdw>
                </a:effectLst>
                <a:ea typeface="方正姚体" panose="02010601030101010101" pitchFamily="2" charset="-122"/>
              </a:rPr>
              <a:t> COOH</a:t>
            </a:r>
            <a:r>
              <a:rPr lang="zh-CN" altLang="en-US" sz="2000" b="0" dirty="0">
                <a:solidFill>
                  <a:srgbClr val="000000"/>
                </a:solidFill>
                <a:effectLst>
                  <a:outerShdw blurRad="38100" dist="38100" dir="2700000" algn="tl">
                    <a:srgbClr val="000000">
                      <a:alpha val="43137"/>
                    </a:srgbClr>
                  </a:outerShdw>
                </a:effectLst>
                <a:ea typeface="方正姚体" panose="02010601030101010101" pitchFamily="2" charset="-122"/>
              </a:rPr>
              <a:t>   </a:t>
            </a:r>
            <a:r>
              <a:rPr kumimoji="0" lang="en-US" altLang="zh-CN" sz="2000" b="0" dirty="0">
                <a:solidFill>
                  <a:srgbClr val="000000"/>
                </a:solidFill>
                <a:effectLst>
                  <a:outerShdw blurRad="38100" dist="38100" dir="2700000" algn="tl">
                    <a:srgbClr val="000000">
                      <a:alpha val="43137"/>
                    </a:srgbClr>
                  </a:outerShdw>
                </a:effectLst>
                <a:ea typeface="方正姚体" panose="02010601030101010101" pitchFamily="2" charset="-122"/>
              </a:rPr>
              <a:t>       </a:t>
            </a:r>
          </a:p>
        </p:txBody>
      </p:sp>
      <p:sp>
        <p:nvSpPr>
          <p:cNvPr id="16" name="Text Box 17"/>
          <p:cNvSpPr txBox="1">
            <a:spLocks noChangeArrowheads="1"/>
          </p:cNvSpPr>
          <p:nvPr/>
        </p:nvSpPr>
        <p:spPr bwMode="auto">
          <a:xfrm>
            <a:off x="8306602" y="2382753"/>
            <a:ext cx="1318311" cy="1127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rtl="0" fontAlgn="t">
              <a:spcBef>
                <a:spcPct val="50000"/>
              </a:spcBef>
              <a:spcAft>
                <a:spcPct val="0"/>
              </a:spcAft>
              <a:defRPr kumimoji="1" sz="2200" b="1" kern="1200">
                <a:solidFill>
                  <a:schemeClr val="tx1"/>
                </a:solidFill>
                <a:latin typeface="Times New Roman" pitchFamily="18" charset="0"/>
                <a:ea typeface="宋体" charset="-122"/>
                <a:cs typeface="+mn-cs"/>
              </a:defRPr>
            </a:lvl1pPr>
            <a:lvl2pPr marL="457200" algn="ctr" rtl="0" fontAlgn="t">
              <a:spcBef>
                <a:spcPct val="50000"/>
              </a:spcBef>
              <a:spcAft>
                <a:spcPct val="0"/>
              </a:spcAft>
              <a:defRPr kumimoji="1" sz="2200" b="1" kern="1200">
                <a:solidFill>
                  <a:schemeClr val="tx1"/>
                </a:solidFill>
                <a:latin typeface="Times New Roman" pitchFamily="18" charset="0"/>
                <a:ea typeface="宋体" charset="-122"/>
                <a:cs typeface="+mn-cs"/>
              </a:defRPr>
            </a:lvl2pPr>
            <a:lvl3pPr marL="914400" algn="ctr" rtl="0" fontAlgn="t">
              <a:spcBef>
                <a:spcPct val="50000"/>
              </a:spcBef>
              <a:spcAft>
                <a:spcPct val="0"/>
              </a:spcAft>
              <a:defRPr kumimoji="1" sz="2200" b="1" kern="1200">
                <a:solidFill>
                  <a:schemeClr val="tx1"/>
                </a:solidFill>
                <a:latin typeface="Times New Roman" pitchFamily="18" charset="0"/>
                <a:ea typeface="宋体" charset="-122"/>
                <a:cs typeface="+mn-cs"/>
              </a:defRPr>
            </a:lvl3pPr>
            <a:lvl4pPr marL="1371600" algn="ctr" rtl="0" fontAlgn="t">
              <a:spcBef>
                <a:spcPct val="50000"/>
              </a:spcBef>
              <a:spcAft>
                <a:spcPct val="0"/>
              </a:spcAft>
              <a:defRPr kumimoji="1" sz="2200" b="1" kern="1200">
                <a:solidFill>
                  <a:schemeClr val="tx1"/>
                </a:solidFill>
                <a:latin typeface="Times New Roman" pitchFamily="18" charset="0"/>
                <a:ea typeface="宋体" charset="-122"/>
                <a:cs typeface="+mn-cs"/>
              </a:defRPr>
            </a:lvl4pPr>
            <a:lvl5pPr marL="1828800" algn="ctr" rtl="0" fontAlgn="t">
              <a:spcBef>
                <a:spcPct val="50000"/>
              </a:spcBef>
              <a:spcAft>
                <a:spcPct val="0"/>
              </a:spcAft>
              <a:defRPr kumimoji="1" sz="2200" b="1" kern="1200">
                <a:solidFill>
                  <a:schemeClr val="tx1"/>
                </a:solidFill>
                <a:latin typeface="Times New Roman" pitchFamily="18" charset="0"/>
                <a:ea typeface="宋体" charset="-122"/>
                <a:cs typeface="+mn-cs"/>
              </a:defRPr>
            </a:lvl5pPr>
            <a:lvl6pPr marL="2286000" algn="l" defTabSz="914400" rtl="0" eaLnBrk="1" latinLnBrk="0" hangingPunct="1">
              <a:defRPr kumimoji="1" sz="2200" b="1" kern="1200">
                <a:solidFill>
                  <a:schemeClr val="tx1"/>
                </a:solidFill>
                <a:latin typeface="Times New Roman" pitchFamily="18" charset="0"/>
                <a:ea typeface="宋体" charset="-122"/>
                <a:cs typeface="+mn-cs"/>
              </a:defRPr>
            </a:lvl6pPr>
            <a:lvl7pPr marL="2743200" algn="l" defTabSz="914400" rtl="0" eaLnBrk="1" latinLnBrk="0" hangingPunct="1">
              <a:defRPr kumimoji="1" sz="2200" b="1" kern="1200">
                <a:solidFill>
                  <a:schemeClr val="tx1"/>
                </a:solidFill>
                <a:latin typeface="Times New Roman" pitchFamily="18" charset="0"/>
                <a:ea typeface="宋体" charset="-122"/>
                <a:cs typeface="+mn-cs"/>
              </a:defRPr>
            </a:lvl7pPr>
            <a:lvl8pPr marL="3200400" algn="l" defTabSz="914400" rtl="0" eaLnBrk="1" latinLnBrk="0" hangingPunct="1">
              <a:defRPr kumimoji="1" sz="2200" b="1" kern="1200">
                <a:solidFill>
                  <a:schemeClr val="tx1"/>
                </a:solidFill>
                <a:latin typeface="Times New Roman" pitchFamily="18" charset="0"/>
                <a:ea typeface="宋体" charset="-122"/>
                <a:cs typeface="+mn-cs"/>
              </a:defRPr>
            </a:lvl8pPr>
            <a:lvl9pPr marL="3657600" algn="l" defTabSz="914400" rtl="0" eaLnBrk="1" latinLnBrk="0" hangingPunct="1">
              <a:defRPr kumimoji="1" sz="2200" b="1" kern="1200">
                <a:solidFill>
                  <a:schemeClr val="tx1"/>
                </a:solidFill>
                <a:latin typeface="Times New Roman" pitchFamily="18" charset="0"/>
                <a:ea typeface="宋体" charset="-122"/>
                <a:cs typeface="+mn-cs"/>
              </a:defRPr>
            </a:lvl9pPr>
          </a:lstStyle>
          <a:p>
            <a:pPr algn="l" fontAlgn="base">
              <a:lnSpc>
                <a:spcPts val="1600"/>
              </a:lnSpc>
              <a:spcBef>
                <a:spcPct val="0"/>
              </a:spcBef>
            </a:pPr>
            <a:r>
              <a:rPr lang="en-US" altLang="zh-CN" sz="2000" b="0" dirty="0">
                <a:solidFill>
                  <a:srgbClr val="000000"/>
                </a:solidFill>
                <a:effectLst>
                  <a:outerShdw blurRad="38100" dist="38100" dir="2700000" algn="tl">
                    <a:srgbClr val="000000">
                      <a:alpha val="43137"/>
                    </a:srgbClr>
                  </a:outerShdw>
                </a:effectLst>
                <a:ea typeface="楷体_GB2312" pitchFamily="49" charset="-122"/>
              </a:rPr>
              <a:t>     CH</a:t>
            </a:r>
            <a:r>
              <a:rPr lang="en-US" altLang="zh-CN" sz="2000" b="0" baseline="-25000" dirty="0">
                <a:solidFill>
                  <a:srgbClr val="000000"/>
                </a:solidFill>
                <a:effectLst>
                  <a:outerShdw blurRad="38100" dist="38100" dir="2700000" algn="tl">
                    <a:srgbClr val="000000">
                      <a:alpha val="43137"/>
                    </a:srgbClr>
                  </a:outerShdw>
                </a:effectLst>
                <a:ea typeface="楷体_GB2312" pitchFamily="49" charset="-122"/>
              </a:rPr>
              <a:t>3</a:t>
            </a:r>
          </a:p>
          <a:p>
            <a:pPr algn="l" fontAlgn="base">
              <a:lnSpc>
                <a:spcPts val="1600"/>
              </a:lnSpc>
              <a:spcBef>
                <a:spcPct val="0"/>
              </a:spcBef>
            </a:pPr>
            <a:r>
              <a:rPr lang="zh-CN" altLang="en-US" sz="2000" b="0" dirty="0">
                <a:solidFill>
                  <a:srgbClr val="000000"/>
                </a:solidFill>
                <a:effectLst>
                  <a:outerShdw blurRad="38100" dist="38100" dir="2700000" algn="tl">
                    <a:srgbClr val="000000">
                      <a:alpha val="43137"/>
                    </a:srgbClr>
                  </a:outerShdw>
                </a:effectLst>
                <a:ea typeface="楷体_GB2312" pitchFamily="49" charset="-122"/>
              </a:rPr>
              <a:t>      </a:t>
            </a:r>
            <a:r>
              <a:rPr lang="he-IL" altLang="zh-CN" sz="2000" b="0" dirty="0">
                <a:solidFill>
                  <a:srgbClr val="000000"/>
                </a:solidFill>
                <a:effectLst>
                  <a:outerShdw blurRad="38100" dist="38100" dir="2700000" algn="tl">
                    <a:srgbClr val="000000">
                      <a:alpha val="43137"/>
                    </a:srgbClr>
                  </a:outerShdw>
                </a:effectLst>
                <a:ea typeface="楷体_GB2312" pitchFamily="49" charset="-122"/>
                <a:cs typeface="Times New Roman" panose="02020603050405020304" pitchFamily="18" charset="0"/>
              </a:rPr>
              <a:t>׀</a:t>
            </a:r>
            <a:endParaRPr lang="en-US" altLang="zh-CN" sz="2000" b="0" dirty="0">
              <a:solidFill>
                <a:srgbClr val="000000"/>
              </a:solidFill>
              <a:effectLst>
                <a:outerShdw blurRad="38100" dist="38100" dir="2700000" algn="tl">
                  <a:srgbClr val="000000">
                    <a:alpha val="43137"/>
                  </a:srgbClr>
                </a:outerShdw>
              </a:effectLst>
              <a:ea typeface="楷体_GB2312" pitchFamily="49" charset="-122"/>
            </a:endParaRPr>
          </a:p>
          <a:p>
            <a:pPr algn="l" fontAlgn="base">
              <a:lnSpc>
                <a:spcPts val="1600"/>
              </a:lnSpc>
              <a:spcBef>
                <a:spcPct val="0"/>
              </a:spcBef>
            </a:pPr>
            <a:r>
              <a:rPr lang="en-US" altLang="zh-CN" sz="2000" b="0" dirty="0">
                <a:solidFill>
                  <a:srgbClr val="000000"/>
                </a:solidFill>
                <a:effectLst>
                  <a:outerShdw blurRad="38100" dist="38100" dir="2700000" algn="tl">
                    <a:srgbClr val="000000">
                      <a:alpha val="43137"/>
                    </a:srgbClr>
                  </a:outerShdw>
                </a:effectLst>
                <a:ea typeface="楷体_GB2312" pitchFamily="49" charset="-122"/>
              </a:rPr>
              <a:t>H</a:t>
            </a:r>
            <a:r>
              <a:rPr kumimoji="0" lang="en-US" altLang="zh-CN" sz="2000" b="0" dirty="0">
                <a:solidFill>
                  <a:srgbClr val="000000"/>
                </a:solidFill>
                <a:effectLst>
                  <a:outerShdw blurRad="38100" dist="38100" dir="2700000" algn="tl">
                    <a:srgbClr val="000000">
                      <a:alpha val="43137"/>
                    </a:srgbClr>
                  </a:outerShdw>
                </a:effectLst>
                <a:ea typeface="楷体_GB2312" pitchFamily="49" charset="-122"/>
              </a:rPr>
              <a:t>‒</a:t>
            </a:r>
            <a:r>
              <a:rPr lang="en-US" altLang="zh-CN" sz="2000" b="0" dirty="0">
                <a:solidFill>
                  <a:srgbClr val="000000"/>
                </a:solidFill>
                <a:effectLst>
                  <a:outerShdw blurRad="38100" dist="38100" dir="2700000" algn="tl">
                    <a:srgbClr val="000000">
                      <a:alpha val="43137"/>
                    </a:srgbClr>
                  </a:outerShdw>
                </a:effectLst>
                <a:ea typeface="楷体_GB2312" pitchFamily="49" charset="-122"/>
              </a:rPr>
              <a:t>C‒NH</a:t>
            </a:r>
            <a:r>
              <a:rPr lang="en-US" altLang="zh-CN" sz="2000" b="0" baseline="-25000" dirty="0">
                <a:solidFill>
                  <a:srgbClr val="000000"/>
                </a:solidFill>
                <a:effectLst>
                  <a:outerShdw blurRad="38100" dist="38100" dir="2700000" algn="tl">
                    <a:srgbClr val="000000">
                      <a:alpha val="43137"/>
                    </a:srgbClr>
                  </a:outerShdw>
                </a:effectLst>
                <a:ea typeface="楷体_GB2312" pitchFamily="49" charset="-122"/>
              </a:rPr>
              <a:t>2</a:t>
            </a:r>
          </a:p>
          <a:p>
            <a:pPr algn="l" fontAlgn="base">
              <a:lnSpc>
                <a:spcPts val="1600"/>
              </a:lnSpc>
              <a:spcBef>
                <a:spcPct val="0"/>
              </a:spcBef>
            </a:pPr>
            <a:r>
              <a:rPr lang="zh-CN" altLang="en-US" sz="2000" b="0" dirty="0">
                <a:solidFill>
                  <a:srgbClr val="000000"/>
                </a:solidFill>
                <a:effectLst>
                  <a:outerShdw blurRad="38100" dist="38100" dir="2700000" algn="tl">
                    <a:srgbClr val="000000">
                      <a:alpha val="43137"/>
                    </a:srgbClr>
                  </a:outerShdw>
                </a:effectLst>
                <a:ea typeface="楷体_GB2312" pitchFamily="49" charset="-122"/>
              </a:rPr>
              <a:t>      </a:t>
            </a:r>
            <a:r>
              <a:rPr lang="he-IL" altLang="zh-CN" sz="2000" b="0" dirty="0">
                <a:solidFill>
                  <a:srgbClr val="000000"/>
                </a:solidFill>
                <a:effectLst>
                  <a:outerShdw blurRad="38100" dist="38100" dir="2700000" algn="tl">
                    <a:srgbClr val="000000">
                      <a:alpha val="43137"/>
                    </a:srgbClr>
                  </a:outerShdw>
                </a:effectLst>
                <a:ea typeface="楷体_GB2312" pitchFamily="49" charset="-122"/>
                <a:cs typeface="Times New Roman" panose="02020603050405020304" pitchFamily="18" charset="0"/>
              </a:rPr>
              <a:t>׀</a:t>
            </a:r>
            <a:endParaRPr lang="en-US" altLang="zh-CN" sz="2000" b="0" dirty="0">
              <a:solidFill>
                <a:srgbClr val="000000"/>
              </a:solidFill>
              <a:effectLst>
                <a:outerShdw blurRad="38100" dist="38100" dir="2700000" algn="tl">
                  <a:srgbClr val="000000">
                    <a:alpha val="43137"/>
                  </a:srgbClr>
                </a:outerShdw>
              </a:effectLst>
              <a:ea typeface="楷体_GB2312" pitchFamily="49" charset="-122"/>
            </a:endParaRPr>
          </a:p>
          <a:p>
            <a:pPr algn="l" fontAlgn="base">
              <a:lnSpc>
                <a:spcPts val="1600"/>
              </a:lnSpc>
              <a:spcBef>
                <a:spcPct val="0"/>
              </a:spcBef>
            </a:pPr>
            <a:r>
              <a:rPr lang="en-US" altLang="zh-CN" sz="2000" b="0" dirty="0">
                <a:solidFill>
                  <a:srgbClr val="000000"/>
                </a:solidFill>
                <a:effectLst>
                  <a:outerShdw blurRad="38100" dist="38100" dir="2700000" algn="tl">
                    <a:srgbClr val="000000">
                      <a:alpha val="43137"/>
                    </a:srgbClr>
                  </a:outerShdw>
                </a:effectLst>
                <a:ea typeface="楷体_GB2312" pitchFamily="49" charset="-122"/>
              </a:rPr>
              <a:t>     COOH</a:t>
            </a:r>
            <a:r>
              <a:rPr lang="zh-CN" altLang="en-US" sz="2000" b="0" dirty="0">
                <a:solidFill>
                  <a:srgbClr val="000000"/>
                </a:solidFill>
                <a:effectLst>
                  <a:outerShdw blurRad="38100" dist="38100" dir="2700000" algn="tl">
                    <a:srgbClr val="000000">
                      <a:alpha val="43137"/>
                    </a:srgbClr>
                  </a:outerShdw>
                </a:effectLst>
                <a:ea typeface="楷体_GB2312" pitchFamily="49" charset="-122"/>
              </a:rPr>
              <a:t>   </a:t>
            </a:r>
            <a:r>
              <a:rPr kumimoji="0" lang="en-US" altLang="zh-CN" sz="2000" b="0" dirty="0">
                <a:solidFill>
                  <a:srgbClr val="000000"/>
                </a:solidFill>
                <a:effectLst>
                  <a:outerShdw blurRad="38100" dist="38100" dir="2700000" algn="tl">
                    <a:srgbClr val="000000">
                      <a:alpha val="43137"/>
                    </a:srgbClr>
                  </a:outerShdw>
                </a:effectLst>
              </a:rPr>
              <a:t>       </a:t>
            </a:r>
          </a:p>
        </p:txBody>
      </p:sp>
      <p:sp>
        <p:nvSpPr>
          <p:cNvPr id="17" name="Text Box 17"/>
          <p:cNvSpPr txBox="1">
            <a:spLocks noChangeArrowheads="1"/>
          </p:cNvSpPr>
          <p:nvPr/>
        </p:nvSpPr>
        <p:spPr bwMode="auto">
          <a:xfrm>
            <a:off x="6679772" y="1994064"/>
            <a:ext cx="978153" cy="194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rtl="0" fontAlgn="t">
              <a:spcBef>
                <a:spcPct val="50000"/>
              </a:spcBef>
              <a:spcAft>
                <a:spcPct val="0"/>
              </a:spcAft>
              <a:defRPr kumimoji="1" sz="2200" b="1" kern="1200">
                <a:solidFill>
                  <a:schemeClr val="tx1"/>
                </a:solidFill>
                <a:latin typeface="Times New Roman" pitchFamily="18" charset="0"/>
                <a:ea typeface="宋体" charset="-122"/>
                <a:cs typeface="+mn-cs"/>
              </a:defRPr>
            </a:lvl1pPr>
            <a:lvl2pPr marL="457200" algn="ctr" rtl="0" fontAlgn="t">
              <a:spcBef>
                <a:spcPct val="50000"/>
              </a:spcBef>
              <a:spcAft>
                <a:spcPct val="0"/>
              </a:spcAft>
              <a:defRPr kumimoji="1" sz="2200" b="1" kern="1200">
                <a:solidFill>
                  <a:schemeClr val="tx1"/>
                </a:solidFill>
                <a:latin typeface="Times New Roman" pitchFamily="18" charset="0"/>
                <a:ea typeface="宋体" charset="-122"/>
                <a:cs typeface="+mn-cs"/>
              </a:defRPr>
            </a:lvl2pPr>
            <a:lvl3pPr marL="914400" algn="ctr" rtl="0" fontAlgn="t">
              <a:spcBef>
                <a:spcPct val="50000"/>
              </a:spcBef>
              <a:spcAft>
                <a:spcPct val="0"/>
              </a:spcAft>
              <a:defRPr kumimoji="1" sz="2200" b="1" kern="1200">
                <a:solidFill>
                  <a:schemeClr val="tx1"/>
                </a:solidFill>
                <a:latin typeface="Times New Roman" pitchFamily="18" charset="0"/>
                <a:ea typeface="宋体" charset="-122"/>
                <a:cs typeface="+mn-cs"/>
              </a:defRPr>
            </a:lvl3pPr>
            <a:lvl4pPr marL="1371600" algn="ctr" rtl="0" fontAlgn="t">
              <a:spcBef>
                <a:spcPct val="50000"/>
              </a:spcBef>
              <a:spcAft>
                <a:spcPct val="0"/>
              </a:spcAft>
              <a:defRPr kumimoji="1" sz="2200" b="1" kern="1200">
                <a:solidFill>
                  <a:schemeClr val="tx1"/>
                </a:solidFill>
                <a:latin typeface="Times New Roman" pitchFamily="18" charset="0"/>
                <a:ea typeface="宋体" charset="-122"/>
                <a:cs typeface="+mn-cs"/>
              </a:defRPr>
            </a:lvl4pPr>
            <a:lvl5pPr marL="1828800" algn="ctr" rtl="0" fontAlgn="t">
              <a:spcBef>
                <a:spcPct val="50000"/>
              </a:spcBef>
              <a:spcAft>
                <a:spcPct val="0"/>
              </a:spcAft>
              <a:defRPr kumimoji="1" sz="2200" b="1" kern="1200">
                <a:solidFill>
                  <a:schemeClr val="tx1"/>
                </a:solidFill>
                <a:latin typeface="Times New Roman" pitchFamily="18" charset="0"/>
                <a:ea typeface="宋体" charset="-122"/>
                <a:cs typeface="+mn-cs"/>
              </a:defRPr>
            </a:lvl5pPr>
            <a:lvl6pPr marL="2286000" algn="l" defTabSz="914400" rtl="0" eaLnBrk="1" latinLnBrk="0" hangingPunct="1">
              <a:defRPr kumimoji="1" sz="2200" b="1" kern="1200">
                <a:solidFill>
                  <a:schemeClr val="tx1"/>
                </a:solidFill>
                <a:latin typeface="Times New Roman" pitchFamily="18" charset="0"/>
                <a:ea typeface="宋体" charset="-122"/>
                <a:cs typeface="+mn-cs"/>
              </a:defRPr>
            </a:lvl6pPr>
            <a:lvl7pPr marL="2743200" algn="l" defTabSz="914400" rtl="0" eaLnBrk="1" latinLnBrk="0" hangingPunct="1">
              <a:defRPr kumimoji="1" sz="2200" b="1" kern="1200">
                <a:solidFill>
                  <a:schemeClr val="tx1"/>
                </a:solidFill>
                <a:latin typeface="Times New Roman" pitchFamily="18" charset="0"/>
                <a:ea typeface="宋体" charset="-122"/>
                <a:cs typeface="+mn-cs"/>
              </a:defRPr>
            </a:lvl7pPr>
            <a:lvl8pPr marL="3200400" algn="l" defTabSz="914400" rtl="0" eaLnBrk="1" latinLnBrk="0" hangingPunct="1">
              <a:defRPr kumimoji="1" sz="2200" b="1" kern="1200">
                <a:solidFill>
                  <a:schemeClr val="tx1"/>
                </a:solidFill>
                <a:latin typeface="Times New Roman" pitchFamily="18" charset="0"/>
                <a:ea typeface="宋体" charset="-122"/>
                <a:cs typeface="+mn-cs"/>
              </a:defRPr>
            </a:lvl8pPr>
            <a:lvl9pPr marL="3657600" algn="l" defTabSz="914400" rtl="0" eaLnBrk="1" latinLnBrk="0" hangingPunct="1">
              <a:defRPr kumimoji="1" sz="2200" b="1" kern="1200">
                <a:solidFill>
                  <a:schemeClr val="tx1"/>
                </a:solidFill>
                <a:latin typeface="Times New Roman" pitchFamily="18" charset="0"/>
                <a:ea typeface="宋体" charset="-122"/>
                <a:cs typeface="+mn-cs"/>
              </a:defRPr>
            </a:lvl9pPr>
          </a:lstStyle>
          <a:p>
            <a:pPr algn="l" fontAlgn="base">
              <a:lnSpc>
                <a:spcPts val="1600"/>
              </a:lnSpc>
              <a:spcBef>
                <a:spcPct val="0"/>
              </a:spcBef>
            </a:pPr>
            <a:r>
              <a:rPr lang="en-US" altLang="zh-CN" sz="2000" b="0" dirty="0">
                <a:solidFill>
                  <a:srgbClr val="000000"/>
                </a:solidFill>
                <a:effectLst>
                  <a:outerShdw blurRad="38100" dist="38100" dir="2700000" algn="tl">
                    <a:srgbClr val="000000">
                      <a:alpha val="43137"/>
                    </a:srgbClr>
                  </a:outerShdw>
                </a:effectLst>
                <a:ea typeface="楷体_GB2312" pitchFamily="49" charset="-122"/>
              </a:rPr>
              <a:t> COOH</a:t>
            </a:r>
          </a:p>
          <a:p>
            <a:pPr algn="l" fontAlgn="base">
              <a:lnSpc>
                <a:spcPts val="1600"/>
              </a:lnSpc>
              <a:spcBef>
                <a:spcPct val="0"/>
              </a:spcBef>
            </a:pPr>
            <a:r>
              <a:rPr lang="en-US" altLang="zh-CN" sz="2000" b="0" dirty="0">
                <a:solidFill>
                  <a:srgbClr val="000000"/>
                </a:solidFill>
                <a:effectLst>
                  <a:outerShdw blurRad="38100" dist="38100" dir="2700000" algn="tl">
                    <a:srgbClr val="000000">
                      <a:alpha val="43137"/>
                    </a:srgbClr>
                  </a:outerShdw>
                </a:effectLst>
                <a:ea typeface="Arial Unicode MS" panose="020B0604020202020204" pitchFamily="34" charset="-122"/>
                <a:cs typeface="Times New Roman" panose="02020603050405020304" pitchFamily="18" charset="0"/>
              </a:rPr>
              <a:t>  </a:t>
            </a:r>
            <a:r>
              <a:rPr lang="he-IL" altLang="zh-CN" sz="2000" b="0" dirty="0">
                <a:solidFill>
                  <a:srgbClr val="000000"/>
                </a:solidFill>
                <a:effectLst>
                  <a:outerShdw blurRad="38100" dist="38100" dir="2700000" algn="tl">
                    <a:srgbClr val="000000">
                      <a:alpha val="43137"/>
                    </a:srgbClr>
                  </a:outerShdw>
                </a:effectLst>
                <a:ea typeface="Arial Unicode MS" panose="020B0604020202020204" pitchFamily="34" charset="-122"/>
                <a:cs typeface="Times New Roman" panose="02020603050405020304" pitchFamily="18" charset="0"/>
              </a:rPr>
              <a:t>׀</a:t>
            </a:r>
            <a:r>
              <a:rPr kumimoji="0" lang="en-US" altLang="zh-CN" sz="2000" b="0" dirty="0">
                <a:solidFill>
                  <a:srgbClr val="000000"/>
                </a:solidFill>
                <a:effectLst>
                  <a:outerShdw blurRad="38100" dist="38100" dir="2700000" algn="tl">
                    <a:srgbClr val="000000">
                      <a:alpha val="43137"/>
                    </a:srgbClr>
                  </a:outerShdw>
                </a:effectLst>
              </a:rPr>
              <a:t>       </a:t>
            </a:r>
          </a:p>
          <a:p>
            <a:pPr algn="l" fontAlgn="base">
              <a:lnSpc>
                <a:spcPts val="1600"/>
              </a:lnSpc>
              <a:spcBef>
                <a:spcPct val="0"/>
              </a:spcBef>
            </a:pPr>
            <a:r>
              <a:rPr kumimoji="0" lang="en-US" altLang="zh-CN" sz="2000" b="0" dirty="0">
                <a:solidFill>
                  <a:srgbClr val="000000"/>
                </a:solidFill>
                <a:effectLst>
                  <a:outerShdw blurRad="38100" dist="38100" dir="2700000" algn="tl">
                    <a:srgbClr val="000000">
                      <a:alpha val="43137"/>
                    </a:srgbClr>
                  </a:outerShdw>
                </a:effectLst>
              </a:rPr>
              <a:t> CH</a:t>
            </a:r>
            <a:r>
              <a:rPr kumimoji="0" lang="en-US" altLang="zh-CN" sz="2000" b="0" baseline="-25000" dirty="0">
                <a:solidFill>
                  <a:srgbClr val="000000"/>
                </a:solidFill>
                <a:effectLst>
                  <a:outerShdw blurRad="38100" dist="38100" dir="2700000" algn="tl">
                    <a:srgbClr val="000000">
                      <a:alpha val="43137"/>
                    </a:srgbClr>
                  </a:outerShdw>
                </a:effectLst>
              </a:rPr>
              <a:t>2</a:t>
            </a:r>
          </a:p>
          <a:p>
            <a:pPr algn="l" fontAlgn="base">
              <a:lnSpc>
                <a:spcPts val="1600"/>
              </a:lnSpc>
              <a:spcBef>
                <a:spcPct val="0"/>
              </a:spcBef>
            </a:pPr>
            <a:r>
              <a:rPr lang="en-US" altLang="zh-CN" sz="2000" b="0" dirty="0">
                <a:solidFill>
                  <a:srgbClr val="000000"/>
                </a:solidFill>
                <a:effectLst>
                  <a:outerShdw blurRad="38100" dist="38100" dir="2700000" algn="tl">
                    <a:srgbClr val="000000">
                      <a:alpha val="43137"/>
                    </a:srgbClr>
                  </a:outerShdw>
                </a:effectLst>
                <a:ea typeface="Arial Unicode MS" panose="020B0604020202020204" pitchFamily="34" charset="-122"/>
                <a:cs typeface="Times New Roman" panose="02020603050405020304" pitchFamily="18" charset="0"/>
              </a:rPr>
              <a:t>  </a:t>
            </a:r>
            <a:r>
              <a:rPr lang="he-IL" altLang="zh-CN" sz="2000" b="0" dirty="0">
                <a:solidFill>
                  <a:srgbClr val="000000"/>
                </a:solidFill>
                <a:effectLst>
                  <a:outerShdw blurRad="38100" dist="38100" dir="2700000" algn="tl">
                    <a:srgbClr val="000000">
                      <a:alpha val="43137"/>
                    </a:srgbClr>
                  </a:outerShdw>
                </a:effectLst>
                <a:ea typeface="Arial Unicode MS" panose="020B0604020202020204" pitchFamily="34" charset="-122"/>
                <a:cs typeface="Times New Roman" panose="02020603050405020304" pitchFamily="18" charset="0"/>
              </a:rPr>
              <a:t>׀</a:t>
            </a:r>
            <a:endParaRPr kumimoji="0" lang="en-US" altLang="zh-CN" sz="2000" b="0" dirty="0">
              <a:solidFill>
                <a:srgbClr val="000000"/>
              </a:solidFill>
              <a:effectLst>
                <a:outerShdw blurRad="38100" dist="38100" dir="2700000" algn="tl">
                  <a:srgbClr val="000000">
                    <a:alpha val="43137"/>
                  </a:srgbClr>
                </a:outerShdw>
              </a:effectLst>
            </a:endParaRPr>
          </a:p>
          <a:p>
            <a:pPr algn="l" fontAlgn="base">
              <a:lnSpc>
                <a:spcPts val="1600"/>
              </a:lnSpc>
              <a:spcBef>
                <a:spcPct val="0"/>
              </a:spcBef>
            </a:pPr>
            <a:r>
              <a:rPr kumimoji="0" lang="en-US" altLang="zh-CN" sz="2000" b="0" dirty="0">
                <a:solidFill>
                  <a:srgbClr val="000000"/>
                </a:solidFill>
                <a:effectLst>
                  <a:outerShdw blurRad="38100" dist="38100" dir="2700000" algn="tl">
                    <a:srgbClr val="000000">
                      <a:alpha val="43137"/>
                    </a:srgbClr>
                  </a:outerShdw>
                </a:effectLst>
              </a:rPr>
              <a:t> CH</a:t>
            </a:r>
            <a:r>
              <a:rPr kumimoji="0" lang="en-US" altLang="zh-CN" sz="2000" b="0" baseline="-25000" dirty="0">
                <a:solidFill>
                  <a:srgbClr val="000000"/>
                </a:solidFill>
                <a:effectLst>
                  <a:outerShdw blurRad="38100" dist="38100" dir="2700000" algn="tl">
                    <a:srgbClr val="000000">
                      <a:alpha val="43137"/>
                    </a:srgbClr>
                  </a:outerShdw>
                </a:effectLst>
              </a:rPr>
              <a:t>2</a:t>
            </a:r>
          </a:p>
          <a:p>
            <a:pPr algn="l" fontAlgn="base">
              <a:lnSpc>
                <a:spcPts val="1600"/>
              </a:lnSpc>
              <a:spcBef>
                <a:spcPct val="0"/>
              </a:spcBef>
            </a:pPr>
            <a:r>
              <a:rPr lang="en-US" altLang="zh-CN" sz="2000" b="0" dirty="0">
                <a:solidFill>
                  <a:srgbClr val="000000"/>
                </a:solidFill>
                <a:effectLst>
                  <a:outerShdw blurRad="38100" dist="38100" dir="2700000" algn="tl">
                    <a:srgbClr val="000000">
                      <a:alpha val="43137"/>
                    </a:srgbClr>
                  </a:outerShdw>
                </a:effectLst>
                <a:ea typeface="Arial Unicode MS" panose="020B0604020202020204" pitchFamily="34" charset="-122"/>
                <a:cs typeface="Times New Roman" panose="02020603050405020304" pitchFamily="18" charset="0"/>
              </a:rPr>
              <a:t>  </a:t>
            </a:r>
            <a:r>
              <a:rPr lang="he-IL" altLang="zh-CN" sz="2000" b="0" dirty="0">
                <a:solidFill>
                  <a:srgbClr val="000000"/>
                </a:solidFill>
                <a:effectLst>
                  <a:outerShdw blurRad="38100" dist="38100" dir="2700000" algn="tl">
                    <a:srgbClr val="000000">
                      <a:alpha val="43137"/>
                    </a:srgbClr>
                  </a:outerShdw>
                </a:effectLst>
                <a:ea typeface="Arial Unicode MS" panose="020B0604020202020204" pitchFamily="34" charset="-122"/>
                <a:cs typeface="Times New Roman" panose="02020603050405020304" pitchFamily="18" charset="0"/>
              </a:rPr>
              <a:t>׀</a:t>
            </a:r>
            <a:endParaRPr kumimoji="0" lang="en-US" altLang="zh-CN" sz="2000" b="0" dirty="0">
              <a:solidFill>
                <a:srgbClr val="000000"/>
              </a:solidFill>
              <a:effectLst>
                <a:outerShdw blurRad="38100" dist="38100" dir="2700000" algn="tl">
                  <a:srgbClr val="000000">
                    <a:alpha val="43137"/>
                  </a:srgbClr>
                </a:outerShdw>
              </a:effectLst>
            </a:endParaRPr>
          </a:p>
          <a:p>
            <a:pPr algn="l" fontAlgn="base">
              <a:lnSpc>
                <a:spcPts val="1600"/>
              </a:lnSpc>
              <a:spcBef>
                <a:spcPct val="0"/>
              </a:spcBef>
            </a:pPr>
            <a:r>
              <a:rPr kumimoji="0" lang="en-US" altLang="zh-CN" sz="2000" b="0" dirty="0">
                <a:solidFill>
                  <a:srgbClr val="000000"/>
                </a:solidFill>
                <a:effectLst>
                  <a:outerShdw blurRad="38100" dist="38100" dir="2700000" algn="tl">
                    <a:srgbClr val="000000">
                      <a:alpha val="43137"/>
                    </a:srgbClr>
                  </a:outerShdw>
                </a:effectLst>
              </a:rPr>
              <a:t> C=O</a:t>
            </a:r>
            <a:endParaRPr kumimoji="0" lang="en-US" altLang="zh-CN" sz="2000" b="0" baseline="-25000" dirty="0">
              <a:solidFill>
                <a:srgbClr val="000000"/>
              </a:solidFill>
              <a:effectLst>
                <a:outerShdw blurRad="38100" dist="38100" dir="2700000" algn="tl">
                  <a:srgbClr val="000000">
                    <a:alpha val="43137"/>
                  </a:srgbClr>
                </a:outerShdw>
              </a:effectLst>
            </a:endParaRPr>
          </a:p>
          <a:p>
            <a:pPr algn="l" fontAlgn="base">
              <a:lnSpc>
                <a:spcPts val="1600"/>
              </a:lnSpc>
              <a:spcBef>
                <a:spcPct val="0"/>
              </a:spcBef>
            </a:pPr>
            <a:r>
              <a:rPr lang="en-US" altLang="zh-CN" sz="2000" b="0" dirty="0">
                <a:solidFill>
                  <a:srgbClr val="000000"/>
                </a:solidFill>
                <a:effectLst>
                  <a:outerShdw blurRad="38100" dist="38100" dir="2700000" algn="tl">
                    <a:srgbClr val="000000">
                      <a:alpha val="43137"/>
                    </a:srgbClr>
                  </a:outerShdw>
                </a:effectLst>
                <a:ea typeface="Arial Unicode MS" panose="020B0604020202020204" pitchFamily="34" charset="-122"/>
                <a:cs typeface="Times New Roman" panose="02020603050405020304" pitchFamily="18" charset="0"/>
              </a:rPr>
              <a:t>  </a:t>
            </a:r>
            <a:r>
              <a:rPr lang="he-IL" altLang="zh-CN" sz="2000" b="0" dirty="0">
                <a:solidFill>
                  <a:srgbClr val="000000"/>
                </a:solidFill>
                <a:effectLst>
                  <a:outerShdw blurRad="38100" dist="38100" dir="2700000" algn="tl">
                    <a:srgbClr val="000000">
                      <a:alpha val="43137"/>
                    </a:srgbClr>
                  </a:outerShdw>
                </a:effectLst>
                <a:ea typeface="Arial Unicode MS" panose="020B0604020202020204" pitchFamily="34" charset="-122"/>
                <a:cs typeface="Times New Roman" panose="02020603050405020304" pitchFamily="18" charset="0"/>
              </a:rPr>
              <a:t>׀</a:t>
            </a:r>
            <a:endParaRPr kumimoji="0" lang="en-US" altLang="zh-CN" sz="2000" b="0" dirty="0">
              <a:solidFill>
                <a:srgbClr val="000000"/>
              </a:solidFill>
              <a:effectLst>
                <a:outerShdw blurRad="38100" dist="38100" dir="2700000" algn="tl">
                  <a:srgbClr val="000000">
                    <a:alpha val="43137"/>
                  </a:srgbClr>
                </a:outerShdw>
              </a:effectLst>
            </a:endParaRPr>
          </a:p>
          <a:p>
            <a:pPr algn="l" fontAlgn="base">
              <a:lnSpc>
                <a:spcPts val="1600"/>
              </a:lnSpc>
              <a:spcBef>
                <a:spcPct val="0"/>
              </a:spcBef>
            </a:pPr>
            <a:r>
              <a:rPr kumimoji="0" lang="en-US" altLang="zh-CN" sz="2000" b="0" dirty="0">
                <a:solidFill>
                  <a:srgbClr val="000000"/>
                </a:solidFill>
                <a:effectLst>
                  <a:outerShdw blurRad="38100" dist="38100" dir="2700000" algn="tl">
                    <a:srgbClr val="000000">
                      <a:alpha val="43137"/>
                    </a:srgbClr>
                  </a:outerShdw>
                </a:effectLst>
              </a:rPr>
              <a:t> COOH</a:t>
            </a:r>
          </a:p>
        </p:txBody>
      </p:sp>
      <p:sp>
        <p:nvSpPr>
          <p:cNvPr id="18" name="矩形 17"/>
          <p:cNvSpPr/>
          <p:nvPr/>
        </p:nvSpPr>
        <p:spPr>
          <a:xfrm>
            <a:off x="1415480" y="4577609"/>
            <a:ext cx="6959341" cy="507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360000" indent="-360000">
              <a:lnSpc>
                <a:spcPts val="3500"/>
              </a:lnSpc>
              <a:spcBef>
                <a:spcPts val="0"/>
              </a:spcBef>
              <a:buClr>
                <a:srgbClr val="C00000"/>
              </a:buClr>
              <a:buSzPct val="80000"/>
              <a:buFont typeface="Wingdings" panose="05000000000000000000" pitchFamily="2" charset="2"/>
              <a:buChar char="l"/>
            </a:pPr>
            <a:r>
              <a:rPr lang="zh-CN" altLang="en-US" sz="28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临床意义：急性肝炎患者血清</a:t>
            </a:r>
            <a:r>
              <a:rPr lang="en-US" altLang="zh-CN" sz="28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ALT </a:t>
            </a:r>
            <a:r>
              <a:rPr lang="zh-CN" altLang="en-US" sz="28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a:t>
            </a:r>
          </a:p>
        </p:txBody>
      </p:sp>
      <p:cxnSp>
        <p:nvCxnSpPr>
          <p:cNvPr id="20" name="直接连接符 19"/>
          <p:cNvCxnSpPr/>
          <p:nvPr/>
        </p:nvCxnSpPr>
        <p:spPr>
          <a:xfrm>
            <a:off x="1077913" y="1125538"/>
            <a:ext cx="3600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7" name="任意多边形 26"/>
          <p:cNvSpPr/>
          <p:nvPr/>
        </p:nvSpPr>
        <p:spPr>
          <a:xfrm>
            <a:off x="5159896" y="2814641"/>
            <a:ext cx="1368000" cy="124749"/>
          </a:xfrm>
          <a:custGeom>
            <a:avLst/>
            <a:gdLst>
              <a:gd name="connsiteX0" fmla="*/ 1177221 w 1378968"/>
              <a:gd name="connsiteY0" fmla="*/ 0 h 124749"/>
              <a:gd name="connsiteX1" fmla="*/ 1378968 w 1378968"/>
              <a:gd name="connsiteY1" fmla="*/ 121223 h 124749"/>
              <a:gd name="connsiteX2" fmla="*/ 1378823 w 1378968"/>
              <a:gd name="connsiteY2" fmla="*/ 122434 h 124749"/>
              <a:gd name="connsiteX3" fmla="*/ 1332008 w 1378968"/>
              <a:gd name="connsiteY3" fmla="*/ 122227 h 124749"/>
              <a:gd name="connsiteX4" fmla="*/ 1332008 w 1378968"/>
              <a:gd name="connsiteY4" fmla="*/ 124749 h 124749"/>
              <a:gd name="connsiteX5" fmla="*/ 0 w 1378968"/>
              <a:gd name="connsiteY5" fmla="*/ 124749 h 124749"/>
              <a:gd name="connsiteX6" fmla="*/ 0 w 1378968"/>
              <a:gd name="connsiteY6" fmla="*/ 95949 h 124749"/>
              <a:gd name="connsiteX7" fmla="*/ 1229633 w 1378968"/>
              <a:gd name="connsiteY7" fmla="*/ 95949 h 124749"/>
              <a:gd name="connsiteX8" fmla="*/ 1175701 w 1378968"/>
              <a:gd name="connsiteY8" fmla="*/ 1221 h 12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8968" h="124749">
                <a:moveTo>
                  <a:pt x="1177221" y="0"/>
                </a:moveTo>
                <a:lnTo>
                  <a:pt x="1378968" y="121223"/>
                </a:lnTo>
                <a:lnTo>
                  <a:pt x="1378823" y="122434"/>
                </a:lnTo>
                <a:lnTo>
                  <a:pt x="1332008" y="122227"/>
                </a:lnTo>
                <a:lnTo>
                  <a:pt x="1332008" y="124749"/>
                </a:lnTo>
                <a:lnTo>
                  <a:pt x="0" y="124749"/>
                </a:lnTo>
                <a:lnTo>
                  <a:pt x="0" y="95949"/>
                </a:lnTo>
                <a:lnTo>
                  <a:pt x="1229633" y="95949"/>
                </a:lnTo>
                <a:lnTo>
                  <a:pt x="1175701" y="1221"/>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flipH="1" flipV="1">
            <a:off x="5159896" y="3016219"/>
            <a:ext cx="1368000" cy="124749"/>
          </a:xfrm>
          <a:custGeom>
            <a:avLst/>
            <a:gdLst>
              <a:gd name="connsiteX0" fmla="*/ 1177221 w 1378968"/>
              <a:gd name="connsiteY0" fmla="*/ 0 h 124749"/>
              <a:gd name="connsiteX1" fmla="*/ 1378968 w 1378968"/>
              <a:gd name="connsiteY1" fmla="*/ 121223 h 124749"/>
              <a:gd name="connsiteX2" fmla="*/ 1378823 w 1378968"/>
              <a:gd name="connsiteY2" fmla="*/ 122434 h 124749"/>
              <a:gd name="connsiteX3" fmla="*/ 1332008 w 1378968"/>
              <a:gd name="connsiteY3" fmla="*/ 122227 h 124749"/>
              <a:gd name="connsiteX4" fmla="*/ 1332008 w 1378968"/>
              <a:gd name="connsiteY4" fmla="*/ 124749 h 124749"/>
              <a:gd name="connsiteX5" fmla="*/ 0 w 1378968"/>
              <a:gd name="connsiteY5" fmla="*/ 124749 h 124749"/>
              <a:gd name="connsiteX6" fmla="*/ 0 w 1378968"/>
              <a:gd name="connsiteY6" fmla="*/ 95949 h 124749"/>
              <a:gd name="connsiteX7" fmla="*/ 1229633 w 1378968"/>
              <a:gd name="connsiteY7" fmla="*/ 95949 h 124749"/>
              <a:gd name="connsiteX8" fmla="*/ 1175701 w 1378968"/>
              <a:gd name="connsiteY8" fmla="*/ 1221 h 12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8968" h="124749">
                <a:moveTo>
                  <a:pt x="1177221" y="0"/>
                </a:moveTo>
                <a:lnTo>
                  <a:pt x="1378968" y="121223"/>
                </a:lnTo>
                <a:lnTo>
                  <a:pt x="1378823" y="122434"/>
                </a:lnTo>
                <a:lnTo>
                  <a:pt x="1332008" y="122227"/>
                </a:lnTo>
                <a:lnTo>
                  <a:pt x="1332008" y="124749"/>
                </a:lnTo>
                <a:lnTo>
                  <a:pt x="0" y="124749"/>
                </a:lnTo>
                <a:lnTo>
                  <a:pt x="0" y="95949"/>
                </a:lnTo>
                <a:lnTo>
                  <a:pt x="1229633" y="95949"/>
                </a:lnTo>
                <a:lnTo>
                  <a:pt x="1175701" y="1221"/>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446473875"/>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2805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17"/>
          <p:cNvSpPr txBox="1">
            <a:spLocks noChangeArrowheads="1"/>
          </p:cNvSpPr>
          <p:nvPr/>
        </p:nvSpPr>
        <p:spPr bwMode="auto">
          <a:xfrm>
            <a:off x="2351585" y="1988840"/>
            <a:ext cx="1255472" cy="194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rtl="0" fontAlgn="t">
              <a:spcBef>
                <a:spcPct val="50000"/>
              </a:spcBef>
              <a:spcAft>
                <a:spcPct val="0"/>
              </a:spcAft>
              <a:defRPr kumimoji="1" sz="2200" b="1" kern="1200">
                <a:solidFill>
                  <a:schemeClr val="tx1"/>
                </a:solidFill>
                <a:latin typeface="Times New Roman" pitchFamily="18" charset="0"/>
                <a:ea typeface="宋体" charset="-122"/>
                <a:cs typeface="+mn-cs"/>
              </a:defRPr>
            </a:lvl1pPr>
            <a:lvl2pPr marL="457200" algn="ctr" rtl="0" fontAlgn="t">
              <a:spcBef>
                <a:spcPct val="50000"/>
              </a:spcBef>
              <a:spcAft>
                <a:spcPct val="0"/>
              </a:spcAft>
              <a:defRPr kumimoji="1" sz="2200" b="1" kern="1200">
                <a:solidFill>
                  <a:schemeClr val="tx1"/>
                </a:solidFill>
                <a:latin typeface="Times New Roman" pitchFamily="18" charset="0"/>
                <a:ea typeface="宋体" charset="-122"/>
                <a:cs typeface="+mn-cs"/>
              </a:defRPr>
            </a:lvl2pPr>
            <a:lvl3pPr marL="914400" algn="ctr" rtl="0" fontAlgn="t">
              <a:spcBef>
                <a:spcPct val="50000"/>
              </a:spcBef>
              <a:spcAft>
                <a:spcPct val="0"/>
              </a:spcAft>
              <a:defRPr kumimoji="1" sz="2200" b="1" kern="1200">
                <a:solidFill>
                  <a:schemeClr val="tx1"/>
                </a:solidFill>
                <a:latin typeface="Times New Roman" pitchFamily="18" charset="0"/>
                <a:ea typeface="宋体" charset="-122"/>
                <a:cs typeface="+mn-cs"/>
              </a:defRPr>
            </a:lvl3pPr>
            <a:lvl4pPr marL="1371600" algn="ctr" rtl="0" fontAlgn="t">
              <a:spcBef>
                <a:spcPct val="50000"/>
              </a:spcBef>
              <a:spcAft>
                <a:spcPct val="0"/>
              </a:spcAft>
              <a:defRPr kumimoji="1" sz="2200" b="1" kern="1200">
                <a:solidFill>
                  <a:schemeClr val="tx1"/>
                </a:solidFill>
                <a:latin typeface="Times New Roman" pitchFamily="18" charset="0"/>
                <a:ea typeface="宋体" charset="-122"/>
                <a:cs typeface="+mn-cs"/>
              </a:defRPr>
            </a:lvl4pPr>
            <a:lvl5pPr marL="1828800" algn="ctr" rtl="0" fontAlgn="t">
              <a:spcBef>
                <a:spcPct val="50000"/>
              </a:spcBef>
              <a:spcAft>
                <a:spcPct val="0"/>
              </a:spcAft>
              <a:defRPr kumimoji="1" sz="2200" b="1" kern="1200">
                <a:solidFill>
                  <a:schemeClr val="tx1"/>
                </a:solidFill>
                <a:latin typeface="Times New Roman" pitchFamily="18" charset="0"/>
                <a:ea typeface="宋体" charset="-122"/>
                <a:cs typeface="+mn-cs"/>
              </a:defRPr>
            </a:lvl5pPr>
            <a:lvl6pPr marL="2286000" algn="l" defTabSz="914400" rtl="0" eaLnBrk="1" latinLnBrk="0" hangingPunct="1">
              <a:defRPr kumimoji="1" sz="2200" b="1" kern="1200">
                <a:solidFill>
                  <a:schemeClr val="tx1"/>
                </a:solidFill>
                <a:latin typeface="Times New Roman" pitchFamily="18" charset="0"/>
                <a:ea typeface="宋体" charset="-122"/>
                <a:cs typeface="+mn-cs"/>
              </a:defRPr>
            </a:lvl6pPr>
            <a:lvl7pPr marL="2743200" algn="l" defTabSz="914400" rtl="0" eaLnBrk="1" latinLnBrk="0" hangingPunct="1">
              <a:defRPr kumimoji="1" sz="2200" b="1" kern="1200">
                <a:solidFill>
                  <a:schemeClr val="tx1"/>
                </a:solidFill>
                <a:latin typeface="Times New Roman" pitchFamily="18" charset="0"/>
                <a:ea typeface="宋体" charset="-122"/>
                <a:cs typeface="+mn-cs"/>
              </a:defRPr>
            </a:lvl7pPr>
            <a:lvl8pPr marL="3200400" algn="l" defTabSz="914400" rtl="0" eaLnBrk="1" latinLnBrk="0" hangingPunct="1">
              <a:defRPr kumimoji="1" sz="2200" b="1" kern="1200">
                <a:solidFill>
                  <a:schemeClr val="tx1"/>
                </a:solidFill>
                <a:latin typeface="Times New Roman" pitchFamily="18" charset="0"/>
                <a:ea typeface="宋体" charset="-122"/>
                <a:cs typeface="+mn-cs"/>
              </a:defRPr>
            </a:lvl8pPr>
            <a:lvl9pPr marL="3657600" algn="l" defTabSz="914400" rtl="0" eaLnBrk="1" latinLnBrk="0" hangingPunct="1">
              <a:defRPr kumimoji="1" sz="2200" b="1" kern="1200">
                <a:solidFill>
                  <a:schemeClr val="tx1"/>
                </a:solidFill>
                <a:latin typeface="Times New Roman" pitchFamily="18" charset="0"/>
                <a:ea typeface="宋体" charset="-122"/>
                <a:cs typeface="+mn-cs"/>
              </a:defRPr>
            </a:lvl9pPr>
          </a:lstStyle>
          <a:p>
            <a:pPr algn="l" fontAlgn="base">
              <a:lnSpc>
                <a:spcPts val="1600"/>
              </a:lnSpc>
              <a:spcBef>
                <a:spcPct val="0"/>
              </a:spcBef>
            </a:pPr>
            <a:r>
              <a:rPr lang="en-US" altLang="zh-CN" sz="2000" b="0" dirty="0">
                <a:effectLst>
                  <a:outerShdw blurRad="38100" dist="38100" dir="2700000" algn="tl">
                    <a:srgbClr val="000000">
                      <a:alpha val="43137"/>
                    </a:srgbClr>
                  </a:outerShdw>
                </a:effectLst>
                <a:ea typeface="楷体_GB2312" pitchFamily="49" charset="-122"/>
              </a:rPr>
              <a:t>     COOH</a:t>
            </a:r>
          </a:p>
          <a:p>
            <a:pPr algn="l" fontAlgn="base">
              <a:lnSpc>
                <a:spcPts val="1600"/>
              </a:lnSpc>
              <a:spcBef>
                <a:spcPct val="0"/>
              </a:spcBef>
            </a:pPr>
            <a:r>
              <a:rPr lang="zh-CN" altLang="en-US" sz="2000" b="0" dirty="0">
                <a:effectLst>
                  <a:outerShdw blurRad="38100" dist="38100" dir="2700000" algn="tl">
                    <a:srgbClr val="000000">
                      <a:alpha val="43137"/>
                    </a:srgbClr>
                  </a:outerShdw>
                </a:effectLst>
                <a:ea typeface="楷体_GB2312" pitchFamily="49" charset="-122"/>
              </a:rPr>
              <a:t>      </a:t>
            </a:r>
            <a:r>
              <a:rPr lang="he-IL" altLang="zh-CN" sz="2000" b="0" dirty="0">
                <a:effectLst>
                  <a:outerShdw blurRad="38100" dist="38100" dir="2700000" algn="tl">
                    <a:srgbClr val="000000">
                      <a:alpha val="43137"/>
                    </a:srgbClr>
                  </a:outerShdw>
                </a:effectLst>
                <a:ea typeface="楷体_GB2312" pitchFamily="49" charset="-122"/>
                <a:cs typeface="Times New Roman" panose="02020603050405020304" pitchFamily="18" charset="0"/>
              </a:rPr>
              <a:t>׀</a:t>
            </a:r>
            <a:r>
              <a:rPr kumimoji="0" lang="en-US" altLang="zh-CN" sz="2000" b="0" dirty="0">
                <a:effectLst>
                  <a:outerShdw blurRad="38100" dist="38100" dir="2700000" algn="tl">
                    <a:srgbClr val="000000">
                      <a:alpha val="43137"/>
                    </a:srgbClr>
                  </a:outerShdw>
                </a:effectLst>
              </a:rPr>
              <a:t>       </a:t>
            </a:r>
          </a:p>
          <a:p>
            <a:pPr algn="l" fontAlgn="base">
              <a:lnSpc>
                <a:spcPts val="1600"/>
              </a:lnSpc>
              <a:spcBef>
                <a:spcPct val="0"/>
              </a:spcBef>
            </a:pPr>
            <a:r>
              <a:rPr kumimoji="0" lang="en-US" altLang="zh-CN" sz="2000" b="0" dirty="0">
                <a:effectLst>
                  <a:outerShdw blurRad="38100" dist="38100" dir="2700000" algn="tl">
                    <a:srgbClr val="000000">
                      <a:alpha val="43137"/>
                    </a:srgbClr>
                  </a:outerShdw>
                </a:effectLst>
              </a:rPr>
              <a:t>     CH</a:t>
            </a:r>
            <a:r>
              <a:rPr kumimoji="0" lang="en-US" altLang="zh-CN" sz="2000" b="0" baseline="-25000" dirty="0">
                <a:effectLst>
                  <a:outerShdw blurRad="38100" dist="38100" dir="2700000" algn="tl">
                    <a:srgbClr val="000000">
                      <a:alpha val="43137"/>
                    </a:srgbClr>
                  </a:outerShdw>
                </a:effectLst>
              </a:rPr>
              <a:t>2</a:t>
            </a:r>
          </a:p>
          <a:p>
            <a:pPr algn="l" fontAlgn="base">
              <a:lnSpc>
                <a:spcPts val="1600"/>
              </a:lnSpc>
              <a:spcBef>
                <a:spcPct val="0"/>
              </a:spcBef>
            </a:pPr>
            <a:r>
              <a:rPr lang="zh-CN" altLang="en-US" sz="2000" b="0" dirty="0">
                <a:effectLst>
                  <a:outerShdw blurRad="38100" dist="38100" dir="2700000" algn="tl">
                    <a:srgbClr val="000000">
                      <a:alpha val="43137"/>
                    </a:srgbClr>
                  </a:outerShdw>
                </a:effectLst>
                <a:ea typeface="楷体_GB2312" pitchFamily="49" charset="-122"/>
              </a:rPr>
              <a:t>      </a:t>
            </a:r>
            <a:r>
              <a:rPr lang="he-IL" altLang="zh-CN" sz="2000" b="0" dirty="0">
                <a:effectLst>
                  <a:outerShdw blurRad="38100" dist="38100" dir="2700000" algn="tl">
                    <a:srgbClr val="000000">
                      <a:alpha val="43137"/>
                    </a:srgbClr>
                  </a:outerShdw>
                </a:effectLst>
                <a:ea typeface="楷体_GB2312" pitchFamily="49" charset="-122"/>
                <a:cs typeface="Times New Roman" panose="02020603050405020304" pitchFamily="18" charset="0"/>
              </a:rPr>
              <a:t>׀</a:t>
            </a:r>
            <a:endParaRPr kumimoji="0" lang="en-US" altLang="zh-CN" sz="2000" b="0" dirty="0">
              <a:effectLst>
                <a:outerShdw blurRad="38100" dist="38100" dir="2700000" algn="tl">
                  <a:srgbClr val="000000">
                    <a:alpha val="43137"/>
                  </a:srgbClr>
                </a:outerShdw>
              </a:effectLst>
            </a:endParaRPr>
          </a:p>
          <a:p>
            <a:pPr algn="l" fontAlgn="base">
              <a:lnSpc>
                <a:spcPts val="1600"/>
              </a:lnSpc>
              <a:spcBef>
                <a:spcPct val="0"/>
              </a:spcBef>
            </a:pPr>
            <a:r>
              <a:rPr kumimoji="0" lang="en-US" altLang="zh-CN" sz="2000" b="0" dirty="0">
                <a:effectLst>
                  <a:outerShdw blurRad="38100" dist="38100" dir="2700000" algn="tl">
                    <a:srgbClr val="000000">
                      <a:alpha val="43137"/>
                    </a:srgbClr>
                  </a:outerShdw>
                </a:effectLst>
              </a:rPr>
              <a:t>     CH</a:t>
            </a:r>
            <a:r>
              <a:rPr kumimoji="0" lang="en-US" altLang="zh-CN" sz="2000" b="0" baseline="-25000" dirty="0">
                <a:effectLst>
                  <a:outerShdw blurRad="38100" dist="38100" dir="2700000" algn="tl">
                    <a:srgbClr val="000000">
                      <a:alpha val="43137"/>
                    </a:srgbClr>
                  </a:outerShdw>
                </a:effectLst>
              </a:rPr>
              <a:t>2</a:t>
            </a:r>
          </a:p>
          <a:p>
            <a:pPr algn="l" fontAlgn="base">
              <a:lnSpc>
                <a:spcPts val="1600"/>
              </a:lnSpc>
              <a:spcBef>
                <a:spcPct val="0"/>
              </a:spcBef>
            </a:pPr>
            <a:r>
              <a:rPr lang="zh-CN" altLang="en-US" sz="2000" b="0" dirty="0">
                <a:effectLst>
                  <a:outerShdw blurRad="38100" dist="38100" dir="2700000" algn="tl">
                    <a:srgbClr val="000000">
                      <a:alpha val="43137"/>
                    </a:srgbClr>
                  </a:outerShdw>
                </a:effectLst>
                <a:ea typeface="楷体_GB2312" pitchFamily="49" charset="-122"/>
              </a:rPr>
              <a:t>      </a:t>
            </a:r>
            <a:r>
              <a:rPr lang="he-IL" altLang="zh-CN" sz="2000" b="0" dirty="0">
                <a:effectLst>
                  <a:outerShdw blurRad="38100" dist="38100" dir="2700000" algn="tl">
                    <a:srgbClr val="000000">
                      <a:alpha val="43137"/>
                    </a:srgbClr>
                  </a:outerShdw>
                </a:effectLst>
                <a:ea typeface="楷体_GB2312" pitchFamily="49" charset="-122"/>
                <a:cs typeface="Times New Roman" panose="02020603050405020304" pitchFamily="18" charset="0"/>
              </a:rPr>
              <a:t>׀</a:t>
            </a:r>
            <a:endParaRPr kumimoji="0" lang="en-US" altLang="zh-CN" sz="2000" b="0" dirty="0">
              <a:effectLst>
                <a:outerShdw blurRad="38100" dist="38100" dir="2700000" algn="tl">
                  <a:srgbClr val="000000">
                    <a:alpha val="43137"/>
                  </a:srgbClr>
                </a:outerShdw>
              </a:effectLst>
            </a:endParaRPr>
          </a:p>
          <a:p>
            <a:pPr algn="l" fontAlgn="base">
              <a:lnSpc>
                <a:spcPts val="1600"/>
              </a:lnSpc>
              <a:spcBef>
                <a:spcPct val="0"/>
              </a:spcBef>
            </a:pPr>
            <a:r>
              <a:rPr kumimoji="0" lang="en-US" altLang="zh-CN" sz="2000" b="0" dirty="0">
                <a:effectLst>
                  <a:outerShdw blurRad="38100" dist="38100" dir="2700000" algn="tl">
                    <a:srgbClr val="000000">
                      <a:alpha val="43137"/>
                    </a:srgbClr>
                  </a:outerShdw>
                </a:effectLst>
              </a:rPr>
              <a:t>H</a:t>
            </a:r>
            <a:r>
              <a:rPr lang="en-US" altLang="zh-CN" sz="2000" b="0" dirty="0">
                <a:effectLst>
                  <a:outerShdw blurRad="38100" dist="38100" dir="2700000" algn="tl">
                    <a:srgbClr val="000000">
                      <a:alpha val="43137"/>
                    </a:srgbClr>
                  </a:outerShdw>
                </a:effectLst>
                <a:ea typeface="楷体_GB2312" pitchFamily="49" charset="-122"/>
              </a:rPr>
              <a:t>‒</a:t>
            </a:r>
            <a:r>
              <a:rPr kumimoji="0" lang="en-US" altLang="zh-CN" sz="2000" b="0" dirty="0">
                <a:effectLst>
                  <a:outerShdw blurRad="38100" dist="38100" dir="2700000" algn="tl">
                    <a:srgbClr val="000000">
                      <a:alpha val="43137"/>
                    </a:srgbClr>
                  </a:outerShdw>
                </a:effectLst>
              </a:rPr>
              <a:t>C</a:t>
            </a:r>
            <a:r>
              <a:rPr lang="en-US" altLang="zh-CN" sz="2000" b="0" dirty="0">
                <a:effectLst>
                  <a:outerShdw blurRad="38100" dist="38100" dir="2700000" algn="tl">
                    <a:srgbClr val="000000">
                      <a:alpha val="43137"/>
                    </a:srgbClr>
                  </a:outerShdw>
                </a:effectLst>
                <a:ea typeface="楷体_GB2312" pitchFamily="49" charset="-122"/>
              </a:rPr>
              <a:t>‒N</a:t>
            </a:r>
            <a:r>
              <a:rPr kumimoji="0" lang="en-US" altLang="zh-CN" sz="2000" b="0" dirty="0">
                <a:effectLst>
                  <a:outerShdw blurRad="38100" dist="38100" dir="2700000" algn="tl">
                    <a:srgbClr val="000000">
                      <a:alpha val="43137"/>
                    </a:srgbClr>
                  </a:outerShdw>
                </a:effectLst>
              </a:rPr>
              <a:t>H</a:t>
            </a:r>
            <a:r>
              <a:rPr kumimoji="0" lang="en-US" altLang="zh-CN" sz="2000" b="0" baseline="-25000" dirty="0">
                <a:effectLst>
                  <a:outerShdw blurRad="38100" dist="38100" dir="2700000" algn="tl">
                    <a:srgbClr val="000000">
                      <a:alpha val="43137"/>
                    </a:srgbClr>
                  </a:outerShdw>
                </a:effectLst>
              </a:rPr>
              <a:t>2</a:t>
            </a:r>
          </a:p>
          <a:p>
            <a:pPr algn="l" fontAlgn="base">
              <a:lnSpc>
                <a:spcPts val="1600"/>
              </a:lnSpc>
              <a:spcBef>
                <a:spcPct val="0"/>
              </a:spcBef>
            </a:pPr>
            <a:r>
              <a:rPr lang="zh-CN" altLang="en-US" sz="2000" b="0" dirty="0">
                <a:effectLst>
                  <a:outerShdw blurRad="38100" dist="38100" dir="2700000" algn="tl">
                    <a:srgbClr val="000000">
                      <a:alpha val="43137"/>
                    </a:srgbClr>
                  </a:outerShdw>
                </a:effectLst>
                <a:ea typeface="楷体_GB2312" pitchFamily="49" charset="-122"/>
              </a:rPr>
              <a:t>      </a:t>
            </a:r>
            <a:r>
              <a:rPr lang="he-IL" altLang="zh-CN" sz="2000" b="0" dirty="0">
                <a:effectLst>
                  <a:outerShdw blurRad="38100" dist="38100" dir="2700000" algn="tl">
                    <a:srgbClr val="000000">
                      <a:alpha val="43137"/>
                    </a:srgbClr>
                  </a:outerShdw>
                </a:effectLst>
                <a:ea typeface="楷体_GB2312" pitchFamily="49" charset="-122"/>
                <a:cs typeface="Times New Roman" panose="02020603050405020304" pitchFamily="18" charset="0"/>
              </a:rPr>
              <a:t>׀</a:t>
            </a:r>
            <a:endParaRPr kumimoji="0" lang="en-US" altLang="zh-CN" sz="2000" b="0" dirty="0">
              <a:effectLst>
                <a:outerShdw blurRad="38100" dist="38100" dir="2700000" algn="tl">
                  <a:srgbClr val="000000">
                    <a:alpha val="43137"/>
                  </a:srgbClr>
                </a:outerShdw>
              </a:effectLst>
            </a:endParaRPr>
          </a:p>
          <a:p>
            <a:pPr algn="l" fontAlgn="base">
              <a:lnSpc>
                <a:spcPts val="1600"/>
              </a:lnSpc>
              <a:spcBef>
                <a:spcPct val="0"/>
              </a:spcBef>
            </a:pPr>
            <a:r>
              <a:rPr kumimoji="0" lang="en-US" altLang="zh-CN" sz="2000" b="0" dirty="0">
                <a:effectLst>
                  <a:outerShdw blurRad="38100" dist="38100" dir="2700000" algn="tl">
                    <a:srgbClr val="000000">
                      <a:alpha val="43137"/>
                    </a:srgbClr>
                  </a:outerShdw>
                </a:effectLst>
              </a:rPr>
              <a:t>     COOH</a:t>
            </a:r>
          </a:p>
        </p:txBody>
      </p:sp>
      <p:sp>
        <p:nvSpPr>
          <p:cNvPr id="62501" name="Rectangle 37"/>
          <p:cNvSpPr>
            <a:spLocks noChangeArrowheads="1"/>
          </p:cNvSpPr>
          <p:nvPr/>
        </p:nvSpPr>
        <p:spPr bwMode="auto">
          <a:xfrm>
            <a:off x="1449121" y="4611614"/>
            <a:ext cx="6613990" cy="507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360000" indent="-360000">
              <a:lnSpc>
                <a:spcPts val="3500"/>
              </a:lnSpc>
              <a:spcBef>
                <a:spcPts val="0"/>
              </a:spcBef>
              <a:buClr>
                <a:srgbClr val="C00000"/>
              </a:buClr>
              <a:buSzPct val="80000"/>
              <a:buFont typeface="Wingdings" panose="05000000000000000000" pitchFamily="2" charset="2"/>
              <a:buChar char="l"/>
            </a:pPr>
            <a:r>
              <a:rPr lang="zh-CN" altLang="en-US" sz="28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临床意义：心肌梗患者血清</a:t>
            </a:r>
            <a:r>
              <a:rPr lang="en-US" altLang="zh-CN" sz="28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AST</a:t>
            </a:r>
            <a:r>
              <a:rPr lang="zh-CN" altLang="en-US" sz="28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a:t>
            </a:r>
          </a:p>
        </p:txBody>
      </p:sp>
      <p:sp>
        <p:nvSpPr>
          <p:cNvPr id="62510" name="Rectangle 46"/>
          <p:cNvSpPr>
            <a:spLocks noChangeArrowheads="1"/>
          </p:cNvSpPr>
          <p:nvPr/>
        </p:nvSpPr>
        <p:spPr bwMode="auto">
          <a:xfrm>
            <a:off x="2472788" y="3861048"/>
            <a:ext cx="9589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2000" dirty="0">
                <a:effectLst>
                  <a:outerShdw blurRad="38100" dist="38100" dir="2700000" algn="tl">
                    <a:srgbClr val="C0C0C0"/>
                  </a:outerShdw>
                </a:effectLst>
                <a:latin typeface="Times New Roman" pitchFamily="18" charset="0"/>
                <a:ea typeface="方正姚体" panose="02010601030101010101" pitchFamily="2" charset="-122"/>
              </a:rPr>
              <a:t>谷氨酸</a:t>
            </a:r>
          </a:p>
        </p:txBody>
      </p:sp>
      <p:sp>
        <p:nvSpPr>
          <p:cNvPr id="62511" name="Rectangle 47"/>
          <p:cNvSpPr>
            <a:spLocks noChangeArrowheads="1"/>
          </p:cNvSpPr>
          <p:nvPr/>
        </p:nvSpPr>
        <p:spPr bwMode="auto">
          <a:xfrm>
            <a:off x="3648374" y="2823319"/>
            <a:ext cx="35939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b="1" dirty="0">
                <a:effectLst>
                  <a:outerShdw blurRad="38100" dist="38100" dir="2700000" algn="tl">
                    <a:srgbClr val="C0C0C0"/>
                  </a:outerShdw>
                </a:effectLst>
                <a:latin typeface="Times New Roman" pitchFamily="18" charset="0"/>
                <a:ea typeface="方正姚体" panose="02010601030101010101" pitchFamily="2" charset="-122"/>
              </a:rPr>
              <a:t>+</a:t>
            </a:r>
            <a:endParaRPr kumimoji="1" lang="zh-CN" altLang="en-US" sz="2400" b="1" dirty="0">
              <a:effectLst>
                <a:outerShdw blurRad="38100" dist="38100" dir="2700000" algn="tl">
                  <a:srgbClr val="C0C0C0"/>
                </a:outerShdw>
              </a:effectLst>
              <a:latin typeface="Times New Roman" pitchFamily="18" charset="0"/>
              <a:ea typeface="方正姚体" panose="02010601030101010101" pitchFamily="2" charset="-122"/>
            </a:endParaRPr>
          </a:p>
        </p:txBody>
      </p:sp>
      <p:sp>
        <p:nvSpPr>
          <p:cNvPr id="62512" name="Rectangle 48"/>
          <p:cNvSpPr>
            <a:spLocks noChangeArrowheads="1"/>
          </p:cNvSpPr>
          <p:nvPr/>
        </p:nvSpPr>
        <p:spPr bwMode="auto">
          <a:xfrm>
            <a:off x="5363716" y="2492896"/>
            <a:ext cx="876300" cy="400110"/>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kumimoji="1" lang="en-US" altLang="zh-CN" sz="2000" b="1" dirty="0">
                <a:solidFill>
                  <a:srgbClr val="FF3300"/>
                </a:solidFill>
                <a:effectLst>
                  <a:outerShdw blurRad="38100" dist="38100" dir="2700000" algn="tl">
                    <a:srgbClr val="C0C0C0"/>
                  </a:outerShdw>
                </a:effectLst>
                <a:latin typeface="Times New Roman" pitchFamily="18" charset="0"/>
              </a:rPr>
              <a:t>AST</a:t>
            </a:r>
          </a:p>
        </p:txBody>
      </p:sp>
      <p:sp>
        <p:nvSpPr>
          <p:cNvPr id="62514" name="Rectangle 50"/>
          <p:cNvSpPr>
            <a:spLocks noChangeArrowheads="1"/>
          </p:cNvSpPr>
          <p:nvPr/>
        </p:nvSpPr>
        <p:spPr bwMode="auto">
          <a:xfrm>
            <a:off x="6454775" y="3875966"/>
            <a:ext cx="146386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000" dirty="0">
                <a:effectLst>
                  <a:outerShdw blurRad="38100" dist="38100" dir="2700000" algn="tl">
                    <a:srgbClr val="C0C0C0"/>
                  </a:outerShdw>
                </a:effectLst>
                <a:latin typeface="Times New Roman" pitchFamily="18" charset="0"/>
                <a:ea typeface="方正姚体" panose="02010601030101010101" pitchFamily="2" charset="-122"/>
                <a:sym typeface="Symbol" pitchFamily="18" charset="2"/>
              </a:rPr>
              <a:t></a:t>
            </a:r>
            <a:r>
              <a:rPr kumimoji="1" lang="en-US" altLang="zh-CN" sz="2000" dirty="0">
                <a:effectLst>
                  <a:outerShdw blurRad="38100" dist="38100" dir="2700000" algn="tl">
                    <a:srgbClr val="C0C0C0"/>
                  </a:outerShdw>
                </a:effectLst>
                <a:latin typeface="Times New Roman" pitchFamily="18" charset="0"/>
                <a:ea typeface="方正姚体" panose="02010601030101010101" pitchFamily="2" charset="-122"/>
              </a:rPr>
              <a:t>-</a:t>
            </a:r>
            <a:r>
              <a:rPr kumimoji="1" lang="zh-CN" altLang="en-US" sz="2000" dirty="0">
                <a:effectLst>
                  <a:outerShdw blurRad="38100" dist="38100" dir="2700000" algn="tl">
                    <a:srgbClr val="C0C0C0"/>
                  </a:outerShdw>
                </a:effectLst>
                <a:latin typeface="Times New Roman" pitchFamily="18" charset="0"/>
                <a:ea typeface="方正姚体" panose="02010601030101010101" pitchFamily="2" charset="-122"/>
              </a:rPr>
              <a:t>酮戊二酸</a:t>
            </a:r>
          </a:p>
        </p:txBody>
      </p:sp>
      <p:sp>
        <p:nvSpPr>
          <p:cNvPr id="62515" name="Rectangle 51"/>
          <p:cNvSpPr>
            <a:spLocks noChangeArrowheads="1"/>
          </p:cNvSpPr>
          <p:nvPr/>
        </p:nvSpPr>
        <p:spPr bwMode="auto">
          <a:xfrm>
            <a:off x="7824192" y="2708920"/>
            <a:ext cx="35939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b="1" dirty="0">
                <a:effectLst>
                  <a:outerShdw blurRad="38100" dist="38100" dir="2700000" algn="tl">
                    <a:srgbClr val="C0C0C0"/>
                  </a:outerShdw>
                </a:effectLst>
                <a:latin typeface="Times New Roman" pitchFamily="18" charset="0"/>
              </a:rPr>
              <a:t>+</a:t>
            </a:r>
            <a:endParaRPr kumimoji="1" lang="zh-CN" altLang="en-US" sz="2400" b="1" dirty="0">
              <a:effectLst>
                <a:outerShdw blurRad="38100" dist="38100" dir="2700000" algn="tl">
                  <a:srgbClr val="C0C0C0"/>
                </a:outerShdw>
              </a:effectLst>
              <a:latin typeface="Times New Roman" pitchFamily="18" charset="0"/>
            </a:endParaRPr>
          </a:p>
        </p:txBody>
      </p:sp>
      <p:sp>
        <p:nvSpPr>
          <p:cNvPr id="4" name="矩形 3"/>
          <p:cNvSpPr/>
          <p:nvPr/>
        </p:nvSpPr>
        <p:spPr>
          <a:xfrm>
            <a:off x="3870888" y="3886434"/>
            <a:ext cx="1217000" cy="400110"/>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2000" dirty="0">
                <a:effectLst>
                  <a:outerShdw blurRad="38100" dist="38100" dir="2700000" algn="tl">
                    <a:srgbClr val="C0C0C0"/>
                  </a:outerShdw>
                </a:effectLst>
                <a:latin typeface="Times New Roman" pitchFamily="18" charset="0"/>
                <a:ea typeface="方正姚体" panose="02010601030101010101" pitchFamily="2" charset="-122"/>
              </a:rPr>
              <a:t>草酰乙酸</a:t>
            </a:r>
          </a:p>
        </p:txBody>
      </p:sp>
      <p:sp>
        <p:nvSpPr>
          <p:cNvPr id="5" name="矩形 4"/>
          <p:cNvSpPr/>
          <p:nvPr/>
        </p:nvSpPr>
        <p:spPr>
          <a:xfrm>
            <a:off x="8273130" y="3891802"/>
            <a:ext cx="1217000" cy="400110"/>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2000" dirty="0">
                <a:effectLst>
                  <a:outerShdw blurRad="38100" dist="38100" dir="2700000" algn="tl">
                    <a:srgbClr val="C0C0C0"/>
                  </a:outerShdw>
                </a:effectLst>
                <a:latin typeface="Times New Roman" pitchFamily="18" charset="0"/>
                <a:ea typeface="方正姚体" panose="02010601030101010101" pitchFamily="2" charset="-122"/>
              </a:rPr>
              <a:t>天冬氨酸</a:t>
            </a:r>
          </a:p>
        </p:txBody>
      </p:sp>
      <p:sp>
        <p:nvSpPr>
          <p:cNvPr id="29" name="Text Box 17"/>
          <p:cNvSpPr txBox="1">
            <a:spLocks noChangeArrowheads="1"/>
          </p:cNvSpPr>
          <p:nvPr/>
        </p:nvSpPr>
        <p:spPr bwMode="auto">
          <a:xfrm>
            <a:off x="3991242" y="2224896"/>
            <a:ext cx="914033" cy="1537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rtl="0" fontAlgn="t">
              <a:spcBef>
                <a:spcPct val="50000"/>
              </a:spcBef>
              <a:spcAft>
                <a:spcPct val="0"/>
              </a:spcAft>
              <a:defRPr kumimoji="1" sz="2200" b="1" kern="1200">
                <a:solidFill>
                  <a:schemeClr val="tx1"/>
                </a:solidFill>
                <a:latin typeface="Times New Roman" pitchFamily="18" charset="0"/>
                <a:ea typeface="宋体" charset="-122"/>
                <a:cs typeface="+mn-cs"/>
              </a:defRPr>
            </a:lvl1pPr>
            <a:lvl2pPr marL="457200" algn="ctr" rtl="0" fontAlgn="t">
              <a:spcBef>
                <a:spcPct val="50000"/>
              </a:spcBef>
              <a:spcAft>
                <a:spcPct val="0"/>
              </a:spcAft>
              <a:defRPr kumimoji="1" sz="2200" b="1" kern="1200">
                <a:solidFill>
                  <a:schemeClr val="tx1"/>
                </a:solidFill>
                <a:latin typeface="Times New Roman" pitchFamily="18" charset="0"/>
                <a:ea typeface="宋体" charset="-122"/>
                <a:cs typeface="+mn-cs"/>
              </a:defRPr>
            </a:lvl2pPr>
            <a:lvl3pPr marL="914400" algn="ctr" rtl="0" fontAlgn="t">
              <a:spcBef>
                <a:spcPct val="50000"/>
              </a:spcBef>
              <a:spcAft>
                <a:spcPct val="0"/>
              </a:spcAft>
              <a:defRPr kumimoji="1" sz="2200" b="1" kern="1200">
                <a:solidFill>
                  <a:schemeClr val="tx1"/>
                </a:solidFill>
                <a:latin typeface="Times New Roman" pitchFamily="18" charset="0"/>
                <a:ea typeface="宋体" charset="-122"/>
                <a:cs typeface="+mn-cs"/>
              </a:defRPr>
            </a:lvl3pPr>
            <a:lvl4pPr marL="1371600" algn="ctr" rtl="0" fontAlgn="t">
              <a:spcBef>
                <a:spcPct val="50000"/>
              </a:spcBef>
              <a:spcAft>
                <a:spcPct val="0"/>
              </a:spcAft>
              <a:defRPr kumimoji="1" sz="2200" b="1" kern="1200">
                <a:solidFill>
                  <a:schemeClr val="tx1"/>
                </a:solidFill>
                <a:latin typeface="Times New Roman" pitchFamily="18" charset="0"/>
                <a:ea typeface="宋体" charset="-122"/>
                <a:cs typeface="+mn-cs"/>
              </a:defRPr>
            </a:lvl4pPr>
            <a:lvl5pPr marL="1828800" algn="ctr" rtl="0" fontAlgn="t">
              <a:spcBef>
                <a:spcPct val="50000"/>
              </a:spcBef>
              <a:spcAft>
                <a:spcPct val="0"/>
              </a:spcAft>
              <a:defRPr kumimoji="1" sz="2200" b="1" kern="1200">
                <a:solidFill>
                  <a:schemeClr val="tx1"/>
                </a:solidFill>
                <a:latin typeface="Times New Roman" pitchFamily="18" charset="0"/>
                <a:ea typeface="宋体" charset="-122"/>
                <a:cs typeface="+mn-cs"/>
              </a:defRPr>
            </a:lvl5pPr>
            <a:lvl6pPr marL="2286000" algn="l" defTabSz="914400" rtl="0" eaLnBrk="1" latinLnBrk="0" hangingPunct="1">
              <a:defRPr kumimoji="1" sz="2200" b="1" kern="1200">
                <a:solidFill>
                  <a:schemeClr val="tx1"/>
                </a:solidFill>
                <a:latin typeface="Times New Roman" pitchFamily="18" charset="0"/>
                <a:ea typeface="宋体" charset="-122"/>
                <a:cs typeface="+mn-cs"/>
              </a:defRPr>
            </a:lvl6pPr>
            <a:lvl7pPr marL="2743200" algn="l" defTabSz="914400" rtl="0" eaLnBrk="1" latinLnBrk="0" hangingPunct="1">
              <a:defRPr kumimoji="1" sz="2200" b="1" kern="1200">
                <a:solidFill>
                  <a:schemeClr val="tx1"/>
                </a:solidFill>
                <a:latin typeface="Times New Roman" pitchFamily="18" charset="0"/>
                <a:ea typeface="宋体" charset="-122"/>
                <a:cs typeface="+mn-cs"/>
              </a:defRPr>
            </a:lvl7pPr>
            <a:lvl8pPr marL="3200400" algn="l" defTabSz="914400" rtl="0" eaLnBrk="1" latinLnBrk="0" hangingPunct="1">
              <a:defRPr kumimoji="1" sz="2200" b="1" kern="1200">
                <a:solidFill>
                  <a:schemeClr val="tx1"/>
                </a:solidFill>
                <a:latin typeface="Times New Roman" pitchFamily="18" charset="0"/>
                <a:ea typeface="宋体" charset="-122"/>
                <a:cs typeface="+mn-cs"/>
              </a:defRPr>
            </a:lvl8pPr>
            <a:lvl9pPr marL="3657600" algn="l" defTabSz="914400" rtl="0" eaLnBrk="1" latinLnBrk="0" hangingPunct="1">
              <a:defRPr kumimoji="1" sz="2200" b="1" kern="1200">
                <a:solidFill>
                  <a:schemeClr val="tx1"/>
                </a:solidFill>
                <a:latin typeface="Times New Roman" pitchFamily="18" charset="0"/>
                <a:ea typeface="宋体" charset="-122"/>
                <a:cs typeface="+mn-cs"/>
              </a:defRPr>
            </a:lvl9pPr>
          </a:lstStyle>
          <a:p>
            <a:pPr algn="l" fontAlgn="base">
              <a:lnSpc>
                <a:spcPts val="1600"/>
              </a:lnSpc>
              <a:spcBef>
                <a:spcPct val="0"/>
              </a:spcBef>
            </a:pPr>
            <a:r>
              <a:rPr lang="en-US" altLang="zh-CN" sz="2000" b="0" dirty="0">
                <a:solidFill>
                  <a:srgbClr val="000000"/>
                </a:solidFill>
                <a:effectLst>
                  <a:outerShdw blurRad="38100" dist="38100" dir="2700000" algn="tl">
                    <a:srgbClr val="000000">
                      <a:alpha val="43137"/>
                    </a:srgbClr>
                  </a:outerShdw>
                </a:effectLst>
                <a:ea typeface="楷体_GB2312" pitchFamily="49" charset="-122"/>
              </a:rPr>
              <a:t>COOH</a:t>
            </a:r>
          </a:p>
          <a:p>
            <a:pPr algn="l" fontAlgn="base">
              <a:lnSpc>
                <a:spcPts val="1600"/>
              </a:lnSpc>
              <a:spcBef>
                <a:spcPct val="0"/>
              </a:spcBef>
            </a:pPr>
            <a:r>
              <a:rPr lang="en-US" altLang="zh-CN" sz="2000" b="0" dirty="0">
                <a:solidFill>
                  <a:srgbClr val="000000"/>
                </a:solidFill>
                <a:effectLst>
                  <a:outerShdw blurRad="38100" dist="38100" dir="2700000" algn="tl">
                    <a:srgbClr val="000000">
                      <a:alpha val="43137"/>
                    </a:srgbClr>
                  </a:outerShdw>
                </a:effectLst>
                <a:ea typeface="Arial Unicode MS" panose="020B0604020202020204" pitchFamily="34" charset="-122"/>
                <a:cs typeface="Times New Roman" panose="02020603050405020304" pitchFamily="18" charset="0"/>
              </a:rPr>
              <a:t> </a:t>
            </a:r>
            <a:r>
              <a:rPr lang="he-IL" altLang="zh-CN" sz="2000" b="0" dirty="0">
                <a:solidFill>
                  <a:srgbClr val="000000"/>
                </a:solidFill>
                <a:effectLst>
                  <a:outerShdw blurRad="38100" dist="38100" dir="2700000" algn="tl">
                    <a:srgbClr val="000000">
                      <a:alpha val="43137"/>
                    </a:srgbClr>
                  </a:outerShdw>
                </a:effectLst>
                <a:ea typeface="Arial Unicode MS" panose="020B0604020202020204" pitchFamily="34" charset="-122"/>
                <a:cs typeface="Times New Roman" panose="02020603050405020304" pitchFamily="18" charset="0"/>
              </a:rPr>
              <a:t>׀</a:t>
            </a:r>
            <a:r>
              <a:rPr lang="en-US" altLang="zh-CN" sz="2000" b="0" dirty="0">
                <a:solidFill>
                  <a:srgbClr val="000000"/>
                </a:solidFill>
                <a:effectLst>
                  <a:outerShdw blurRad="38100" dist="38100" dir="2700000" algn="tl">
                    <a:srgbClr val="000000">
                      <a:alpha val="43137"/>
                    </a:srgbClr>
                  </a:outerShdw>
                </a:effectLst>
                <a:ea typeface="Arial Unicode MS" panose="020B0604020202020204" pitchFamily="34" charset="-122"/>
                <a:cs typeface="Times New Roman" panose="02020603050405020304" pitchFamily="18" charset="0"/>
              </a:rPr>
              <a:t>  </a:t>
            </a:r>
            <a:r>
              <a:rPr kumimoji="0" lang="en-US" altLang="zh-CN" sz="2000" b="0" dirty="0">
                <a:solidFill>
                  <a:srgbClr val="000000"/>
                </a:solidFill>
                <a:effectLst>
                  <a:outerShdw blurRad="38100" dist="38100" dir="2700000" algn="tl">
                    <a:srgbClr val="000000">
                      <a:alpha val="43137"/>
                    </a:srgbClr>
                  </a:outerShdw>
                </a:effectLst>
              </a:rPr>
              <a:t>       </a:t>
            </a:r>
          </a:p>
          <a:p>
            <a:pPr algn="l" fontAlgn="base">
              <a:lnSpc>
                <a:spcPts val="1600"/>
              </a:lnSpc>
              <a:spcBef>
                <a:spcPct val="0"/>
              </a:spcBef>
            </a:pPr>
            <a:r>
              <a:rPr kumimoji="0" lang="en-US" altLang="zh-CN" sz="2000" b="0" dirty="0">
                <a:solidFill>
                  <a:srgbClr val="000000"/>
                </a:solidFill>
                <a:effectLst>
                  <a:outerShdw blurRad="38100" dist="38100" dir="2700000" algn="tl">
                    <a:srgbClr val="000000">
                      <a:alpha val="43137"/>
                    </a:srgbClr>
                  </a:outerShdw>
                </a:effectLst>
              </a:rPr>
              <a:t>CH</a:t>
            </a:r>
            <a:r>
              <a:rPr kumimoji="0" lang="en-US" altLang="zh-CN" sz="2000" b="0" baseline="-25000" dirty="0">
                <a:solidFill>
                  <a:srgbClr val="000000"/>
                </a:solidFill>
                <a:effectLst>
                  <a:outerShdw blurRad="38100" dist="38100" dir="2700000" algn="tl">
                    <a:srgbClr val="000000">
                      <a:alpha val="43137"/>
                    </a:srgbClr>
                  </a:outerShdw>
                </a:effectLst>
              </a:rPr>
              <a:t>2</a:t>
            </a:r>
          </a:p>
          <a:p>
            <a:pPr algn="l" fontAlgn="base">
              <a:lnSpc>
                <a:spcPts val="1600"/>
              </a:lnSpc>
              <a:spcBef>
                <a:spcPct val="0"/>
              </a:spcBef>
            </a:pPr>
            <a:r>
              <a:rPr lang="en-US" altLang="zh-CN" sz="2000" b="0" dirty="0">
                <a:solidFill>
                  <a:srgbClr val="000000"/>
                </a:solidFill>
                <a:effectLst>
                  <a:outerShdw blurRad="38100" dist="38100" dir="2700000" algn="tl">
                    <a:srgbClr val="000000">
                      <a:alpha val="43137"/>
                    </a:srgbClr>
                  </a:outerShdw>
                </a:effectLst>
                <a:ea typeface="Arial Unicode MS" panose="020B0604020202020204" pitchFamily="34" charset="-122"/>
                <a:cs typeface="Times New Roman" panose="02020603050405020304" pitchFamily="18" charset="0"/>
              </a:rPr>
              <a:t> </a:t>
            </a:r>
            <a:r>
              <a:rPr lang="he-IL" altLang="zh-CN" sz="2000" b="0" dirty="0">
                <a:solidFill>
                  <a:srgbClr val="000000"/>
                </a:solidFill>
                <a:effectLst>
                  <a:outerShdw blurRad="38100" dist="38100" dir="2700000" algn="tl">
                    <a:srgbClr val="000000">
                      <a:alpha val="43137"/>
                    </a:srgbClr>
                  </a:outerShdw>
                </a:effectLst>
                <a:ea typeface="Arial Unicode MS" panose="020B0604020202020204" pitchFamily="34" charset="-122"/>
                <a:cs typeface="Times New Roman" panose="02020603050405020304" pitchFamily="18" charset="0"/>
              </a:rPr>
              <a:t>׀</a:t>
            </a:r>
            <a:endParaRPr kumimoji="0" lang="en-US" altLang="zh-CN" sz="2000" b="0" dirty="0">
              <a:solidFill>
                <a:srgbClr val="000000"/>
              </a:solidFill>
              <a:effectLst>
                <a:outerShdw blurRad="38100" dist="38100" dir="2700000" algn="tl">
                  <a:srgbClr val="000000">
                    <a:alpha val="43137"/>
                  </a:srgbClr>
                </a:outerShdw>
              </a:effectLst>
            </a:endParaRPr>
          </a:p>
          <a:p>
            <a:pPr algn="l" fontAlgn="base">
              <a:lnSpc>
                <a:spcPts val="1600"/>
              </a:lnSpc>
              <a:spcBef>
                <a:spcPct val="0"/>
              </a:spcBef>
            </a:pPr>
            <a:r>
              <a:rPr kumimoji="0" lang="en-US" altLang="zh-CN" sz="2000" b="0" dirty="0">
                <a:solidFill>
                  <a:srgbClr val="000000"/>
                </a:solidFill>
                <a:effectLst>
                  <a:outerShdw blurRad="38100" dist="38100" dir="2700000" algn="tl">
                    <a:srgbClr val="000000">
                      <a:alpha val="43137"/>
                    </a:srgbClr>
                  </a:outerShdw>
                </a:effectLst>
              </a:rPr>
              <a:t>C=O</a:t>
            </a:r>
            <a:endParaRPr kumimoji="0" lang="en-US" altLang="zh-CN" sz="2000" b="0" baseline="-25000" dirty="0">
              <a:solidFill>
                <a:srgbClr val="000000"/>
              </a:solidFill>
              <a:effectLst>
                <a:outerShdw blurRad="38100" dist="38100" dir="2700000" algn="tl">
                  <a:srgbClr val="000000">
                    <a:alpha val="43137"/>
                  </a:srgbClr>
                </a:outerShdw>
              </a:effectLst>
            </a:endParaRPr>
          </a:p>
          <a:p>
            <a:pPr algn="l" fontAlgn="base">
              <a:lnSpc>
                <a:spcPts val="1600"/>
              </a:lnSpc>
              <a:spcBef>
                <a:spcPct val="0"/>
              </a:spcBef>
            </a:pPr>
            <a:r>
              <a:rPr lang="en-US" altLang="zh-CN" sz="2000" b="0" dirty="0">
                <a:solidFill>
                  <a:srgbClr val="000000"/>
                </a:solidFill>
                <a:effectLst>
                  <a:outerShdw blurRad="38100" dist="38100" dir="2700000" algn="tl">
                    <a:srgbClr val="000000">
                      <a:alpha val="43137"/>
                    </a:srgbClr>
                  </a:outerShdw>
                </a:effectLst>
                <a:ea typeface="Arial Unicode MS" panose="020B0604020202020204" pitchFamily="34" charset="-122"/>
                <a:cs typeface="Times New Roman" panose="02020603050405020304" pitchFamily="18" charset="0"/>
              </a:rPr>
              <a:t> </a:t>
            </a:r>
            <a:r>
              <a:rPr lang="he-IL" altLang="zh-CN" sz="2000" b="0" dirty="0">
                <a:solidFill>
                  <a:srgbClr val="000000"/>
                </a:solidFill>
                <a:effectLst>
                  <a:outerShdw blurRad="38100" dist="38100" dir="2700000" algn="tl">
                    <a:srgbClr val="000000">
                      <a:alpha val="43137"/>
                    </a:srgbClr>
                  </a:outerShdw>
                </a:effectLst>
                <a:ea typeface="Arial Unicode MS" panose="020B0604020202020204" pitchFamily="34" charset="-122"/>
                <a:cs typeface="Times New Roman" panose="02020603050405020304" pitchFamily="18" charset="0"/>
              </a:rPr>
              <a:t>׀</a:t>
            </a:r>
            <a:endParaRPr kumimoji="0" lang="en-US" altLang="zh-CN" sz="2000" b="0" dirty="0">
              <a:solidFill>
                <a:srgbClr val="000000"/>
              </a:solidFill>
              <a:effectLst>
                <a:outerShdw blurRad="38100" dist="38100" dir="2700000" algn="tl">
                  <a:srgbClr val="000000">
                    <a:alpha val="43137"/>
                  </a:srgbClr>
                </a:outerShdw>
              </a:effectLst>
            </a:endParaRPr>
          </a:p>
          <a:p>
            <a:pPr algn="l" fontAlgn="base">
              <a:lnSpc>
                <a:spcPts val="1600"/>
              </a:lnSpc>
              <a:spcBef>
                <a:spcPct val="0"/>
              </a:spcBef>
            </a:pPr>
            <a:r>
              <a:rPr kumimoji="0" lang="en-US" altLang="zh-CN" sz="2000" b="0" dirty="0">
                <a:solidFill>
                  <a:srgbClr val="000000"/>
                </a:solidFill>
                <a:effectLst>
                  <a:outerShdw blurRad="38100" dist="38100" dir="2700000" algn="tl">
                    <a:srgbClr val="000000">
                      <a:alpha val="43137"/>
                    </a:srgbClr>
                  </a:outerShdw>
                </a:effectLst>
              </a:rPr>
              <a:t>COOH</a:t>
            </a:r>
          </a:p>
        </p:txBody>
      </p:sp>
      <p:sp>
        <p:nvSpPr>
          <p:cNvPr id="30" name="Text Box 17"/>
          <p:cNvSpPr txBox="1">
            <a:spLocks noChangeArrowheads="1"/>
          </p:cNvSpPr>
          <p:nvPr/>
        </p:nvSpPr>
        <p:spPr bwMode="auto">
          <a:xfrm>
            <a:off x="8267930" y="2204864"/>
            <a:ext cx="1255472" cy="1537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rtl="0" fontAlgn="t">
              <a:spcBef>
                <a:spcPct val="50000"/>
              </a:spcBef>
              <a:spcAft>
                <a:spcPct val="0"/>
              </a:spcAft>
              <a:defRPr kumimoji="1" sz="2200" b="1" kern="1200">
                <a:solidFill>
                  <a:schemeClr val="tx1"/>
                </a:solidFill>
                <a:latin typeface="Times New Roman" pitchFamily="18" charset="0"/>
                <a:ea typeface="宋体" charset="-122"/>
                <a:cs typeface="+mn-cs"/>
              </a:defRPr>
            </a:lvl1pPr>
            <a:lvl2pPr marL="457200" algn="ctr" rtl="0" fontAlgn="t">
              <a:spcBef>
                <a:spcPct val="50000"/>
              </a:spcBef>
              <a:spcAft>
                <a:spcPct val="0"/>
              </a:spcAft>
              <a:defRPr kumimoji="1" sz="2200" b="1" kern="1200">
                <a:solidFill>
                  <a:schemeClr val="tx1"/>
                </a:solidFill>
                <a:latin typeface="Times New Roman" pitchFamily="18" charset="0"/>
                <a:ea typeface="宋体" charset="-122"/>
                <a:cs typeface="+mn-cs"/>
              </a:defRPr>
            </a:lvl2pPr>
            <a:lvl3pPr marL="914400" algn="ctr" rtl="0" fontAlgn="t">
              <a:spcBef>
                <a:spcPct val="50000"/>
              </a:spcBef>
              <a:spcAft>
                <a:spcPct val="0"/>
              </a:spcAft>
              <a:defRPr kumimoji="1" sz="2200" b="1" kern="1200">
                <a:solidFill>
                  <a:schemeClr val="tx1"/>
                </a:solidFill>
                <a:latin typeface="Times New Roman" pitchFamily="18" charset="0"/>
                <a:ea typeface="宋体" charset="-122"/>
                <a:cs typeface="+mn-cs"/>
              </a:defRPr>
            </a:lvl3pPr>
            <a:lvl4pPr marL="1371600" algn="ctr" rtl="0" fontAlgn="t">
              <a:spcBef>
                <a:spcPct val="50000"/>
              </a:spcBef>
              <a:spcAft>
                <a:spcPct val="0"/>
              </a:spcAft>
              <a:defRPr kumimoji="1" sz="2200" b="1" kern="1200">
                <a:solidFill>
                  <a:schemeClr val="tx1"/>
                </a:solidFill>
                <a:latin typeface="Times New Roman" pitchFamily="18" charset="0"/>
                <a:ea typeface="宋体" charset="-122"/>
                <a:cs typeface="+mn-cs"/>
              </a:defRPr>
            </a:lvl4pPr>
            <a:lvl5pPr marL="1828800" algn="ctr" rtl="0" fontAlgn="t">
              <a:spcBef>
                <a:spcPct val="50000"/>
              </a:spcBef>
              <a:spcAft>
                <a:spcPct val="0"/>
              </a:spcAft>
              <a:defRPr kumimoji="1" sz="2200" b="1" kern="1200">
                <a:solidFill>
                  <a:schemeClr val="tx1"/>
                </a:solidFill>
                <a:latin typeface="Times New Roman" pitchFamily="18" charset="0"/>
                <a:ea typeface="宋体" charset="-122"/>
                <a:cs typeface="+mn-cs"/>
              </a:defRPr>
            </a:lvl5pPr>
            <a:lvl6pPr marL="2286000" algn="l" defTabSz="914400" rtl="0" eaLnBrk="1" latinLnBrk="0" hangingPunct="1">
              <a:defRPr kumimoji="1" sz="2200" b="1" kern="1200">
                <a:solidFill>
                  <a:schemeClr val="tx1"/>
                </a:solidFill>
                <a:latin typeface="Times New Roman" pitchFamily="18" charset="0"/>
                <a:ea typeface="宋体" charset="-122"/>
                <a:cs typeface="+mn-cs"/>
              </a:defRPr>
            </a:lvl6pPr>
            <a:lvl7pPr marL="2743200" algn="l" defTabSz="914400" rtl="0" eaLnBrk="1" latinLnBrk="0" hangingPunct="1">
              <a:defRPr kumimoji="1" sz="2200" b="1" kern="1200">
                <a:solidFill>
                  <a:schemeClr val="tx1"/>
                </a:solidFill>
                <a:latin typeface="Times New Roman" pitchFamily="18" charset="0"/>
                <a:ea typeface="宋体" charset="-122"/>
                <a:cs typeface="+mn-cs"/>
              </a:defRPr>
            </a:lvl7pPr>
            <a:lvl8pPr marL="3200400" algn="l" defTabSz="914400" rtl="0" eaLnBrk="1" latinLnBrk="0" hangingPunct="1">
              <a:defRPr kumimoji="1" sz="2200" b="1" kern="1200">
                <a:solidFill>
                  <a:schemeClr val="tx1"/>
                </a:solidFill>
                <a:latin typeface="Times New Roman" pitchFamily="18" charset="0"/>
                <a:ea typeface="宋体" charset="-122"/>
                <a:cs typeface="+mn-cs"/>
              </a:defRPr>
            </a:lvl8pPr>
            <a:lvl9pPr marL="3657600" algn="l" defTabSz="914400" rtl="0" eaLnBrk="1" latinLnBrk="0" hangingPunct="1">
              <a:defRPr kumimoji="1" sz="2200" b="1" kern="1200">
                <a:solidFill>
                  <a:schemeClr val="tx1"/>
                </a:solidFill>
                <a:latin typeface="Times New Roman" pitchFamily="18" charset="0"/>
                <a:ea typeface="宋体" charset="-122"/>
                <a:cs typeface="+mn-cs"/>
              </a:defRPr>
            </a:lvl9pPr>
          </a:lstStyle>
          <a:p>
            <a:pPr algn="l" fontAlgn="base">
              <a:lnSpc>
                <a:spcPts val="1600"/>
              </a:lnSpc>
              <a:spcBef>
                <a:spcPct val="0"/>
              </a:spcBef>
            </a:pPr>
            <a:r>
              <a:rPr lang="en-US" altLang="zh-CN" sz="2000" b="0" dirty="0">
                <a:solidFill>
                  <a:srgbClr val="000000"/>
                </a:solidFill>
                <a:effectLst>
                  <a:outerShdw blurRad="38100" dist="38100" dir="2700000" algn="tl">
                    <a:srgbClr val="000000">
                      <a:alpha val="43137"/>
                    </a:srgbClr>
                  </a:outerShdw>
                </a:effectLst>
                <a:ea typeface="楷体_GB2312" pitchFamily="49" charset="-122"/>
              </a:rPr>
              <a:t>     COOH</a:t>
            </a:r>
          </a:p>
          <a:p>
            <a:pPr algn="l" fontAlgn="base">
              <a:lnSpc>
                <a:spcPts val="1600"/>
              </a:lnSpc>
              <a:spcBef>
                <a:spcPct val="0"/>
              </a:spcBef>
            </a:pPr>
            <a:r>
              <a:rPr lang="zh-CN" altLang="en-US" sz="2000" b="0" dirty="0">
                <a:solidFill>
                  <a:srgbClr val="000000"/>
                </a:solidFill>
                <a:effectLst>
                  <a:outerShdw blurRad="38100" dist="38100" dir="2700000" algn="tl">
                    <a:srgbClr val="000000">
                      <a:alpha val="43137"/>
                    </a:srgbClr>
                  </a:outerShdw>
                </a:effectLst>
                <a:ea typeface="楷体_GB2312" pitchFamily="49" charset="-122"/>
              </a:rPr>
              <a:t>      </a:t>
            </a:r>
            <a:r>
              <a:rPr lang="he-IL" altLang="zh-CN" sz="2000" b="0" dirty="0">
                <a:solidFill>
                  <a:srgbClr val="000000"/>
                </a:solidFill>
                <a:effectLst>
                  <a:outerShdw blurRad="38100" dist="38100" dir="2700000" algn="tl">
                    <a:srgbClr val="000000">
                      <a:alpha val="43137"/>
                    </a:srgbClr>
                  </a:outerShdw>
                </a:effectLst>
                <a:ea typeface="楷体_GB2312" pitchFamily="49" charset="-122"/>
                <a:cs typeface="Times New Roman" panose="02020603050405020304" pitchFamily="18" charset="0"/>
              </a:rPr>
              <a:t>׀</a:t>
            </a:r>
            <a:r>
              <a:rPr kumimoji="0" lang="en-US" altLang="zh-CN" sz="2000" b="0" dirty="0">
                <a:solidFill>
                  <a:srgbClr val="000000"/>
                </a:solidFill>
                <a:effectLst>
                  <a:outerShdw blurRad="38100" dist="38100" dir="2700000" algn="tl">
                    <a:srgbClr val="000000">
                      <a:alpha val="43137"/>
                    </a:srgbClr>
                  </a:outerShdw>
                </a:effectLst>
              </a:rPr>
              <a:t>       </a:t>
            </a:r>
          </a:p>
          <a:p>
            <a:pPr algn="l" fontAlgn="base">
              <a:lnSpc>
                <a:spcPts val="1600"/>
              </a:lnSpc>
              <a:spcBef>
                <a:spcPct val="0"/>
              </a:spcBef>
            </a:pPr>
            <a:r>
              <a:rPr kumimoji="0" lang="en-US" altLang="zh-CN" sz="2000" b="0" dirty="0">
                <a:solidFill>
                  <a:srgbClr val="000000"/>
                </a:solidFill>
                <a:effectLst>
                  <a:outerShdw blurRad="38100" dist="38100" dir="2700000" algn="tl">
                    <a:srgbClr val="000000">
                      <a:alpha val="43137"/>
                    </a:srgbClr>
                  </a:outerShdw>
                </a:effectLst>
              </a:rPr>
              <a:t>     CH</a:t>
            </a:r>
            <a:r>
              <a:rPr kumimoji="0" lang="en-US" altLang="zh-CN" sz="2000" b="0" baseline="-25000" dirty="0">
                <a:solidFill>
                  <a:srgbClr val="000000"/>
                </a:solidFill>
                <a:effectLst>
                  <a:outerShdw blurRad="38100" dist="38100" dir="2700000" algn="tl">
                    <a:srgbClr val="000000">
                      <a:alpha val="43137"/>
                    </a:srgbClr>
                  </a:outerShdw>
                </a:effectLst>
              </a:rPr>
              <a:t>2</a:t>
            </a:r>
          </a:p>
          <a:p>
            <a:pPr algn="l" fontAlgn="base">
              <a:lnSpc>
                <a:spcPts val="1600"/>
              </a:lnSpc>
              <a:spcBef>
                <a:spcPct val="0"/>
              </a:spcBef>
            </a:pPr>
            <a:r>
              <a:rPr lang="zh-CN" altLang="en-US" sz="2000" b="0" dirty="0">
                <a:solidFill>
                  <a:srgbClr val="000000"/>
                </a:solidFill>
                <a:effectLst>
                  <a:outerShdw blurRad="38100" dist="38100" dir="2700000" algn="tl">
                    <a:srgbClr val="000000">
                      <a:alpha val="43137"/>
                    </a:srgbClr>
                  </a:outerShdw>
                </a:effectLst>
                <a:ea typeface="楷体_GB2312" pitchFamily="49" charset="-122"/>
              </a:rPr>
              <a:t>      </a:t>
            </a:r>
            <a:r>
              <a:rPr lang="he-IL" altLang="zh-CN" sz="2000" b="0" dirty="0">
                <a:solidFill>
                  <a:srgbClr val="000000"/>
                </a:solidFill>
                <a:effectLst>
                  <a:outerShdw blurRad="38100" dist="38100" dir="2700000" algn="tl">
                    <a:srgbClr val="000000">
                      <a:alpha val="43137"/>
                    </a:srgbClr>
                  </a:outerShdw>
                </a:effectLst>
                <a:ea typeface="楷体_GB2312" pitchFamily="49" charset="-122"/>
                <a:cs typeface="Times New Roman" panose="02020603050405020304" pitchFamily="18" charset="0"/>
              </a:rPr>
              <a:t>׀</a:t>
            </a:r>
            <a:endParaRPr kumimoji="0" lang="en-US" altLang="zh-CN" sz="2000" b="0" dirty="0">
              <a:solidFill>
                <a:srgbClr val="000000"/>
              </a:solidFill>
              <a:effectLst>
                <a:outerShdw blurRad="38100" dist="38100" dir="2700000" algn="tl">
                  <a:srgbClr val="000000">
                    <a:alpha val="43137"/>
                  </a:srgbClr>
                </a:outerShdw>
              </a:effectLst>
            </a:endParaRPr>
          </a:p>
          <a:p>
            <a:pPr algn="l" fontAlgn="base">
              <a:lnSpc>
                <a:spcPts val="1600"/>
              </a:lnSpc>
              <a:spcBef>
                <a:spcPct val="0"/>
              </a:spcBef>
            </a:pPr>
            <a:r>
              <a:rPr kumimoji="0" lang="en-US" altLang="zh-CN" sz="2000" b="0" dirty="0">
                <a:solidFill>
                  <a:srgbClr val="000000"/>
                </a:solidFill>
                <a:effectLst>
                  <a:outerShdw blurRad="38100" dist="38100" dir="2700000" algn="tl">
                    <a:srgbClr val="000000">
                      <a:alpha val="43137"/>
                    </a:srgbClr>
                  </a:outerShdw>
                </a:effectLst>
              </a:rPr>
              <a:t>H</a:t>
            </a:r>
            <a:r>
              <a:rPr kumimoji="0" lang="en-US" altLang="zh-CN" sz="2000" b="0" dirty="0">
                <a:solidFill>
                  <a:srgbClr val="000000"/>
                </a:solidFill>
                <a:effectLst>
                  <a:outerShdw blurRad="38100" dist="38100" dir="2700000" algn="tl">
                    <a:srgbClr val="000000">
                      <a:alpha val="43137"/>
                    </a:srgbClr>
                  </a:outerShdw>
                </a:effectLst>
                <a:ea typeface="楷体_GB2312" pitchFamily="49" charset="-122"/>
              </a:rPr>
              <a:t>‒</a:t>
            </a:r>
            <a:r>
              <a:rPr kumimoji="0" lang="en-US" altLang="zh-CN" sz="2000" b="0" dirty="0">
                <a:solidFill>
                  <a:srgbClr val="000000"/>
                </a:solidFill>
                <a:effectLst>
                  <a:outerShdw blurRad="38100" dist="38100" dir="2700000" algn="tl">
                    <a:srgbClr val="000000">
                      <a:alpha val="43137"/>
                    </a:srgbClr>
                  </a:outerShdw>
                </a:effectLst>
              </a:rPr>
              <a:t>C</a:t>
            </a:r>
            <a:r>
              <a:rPr lang="en-US" altLang="zh-CN" sz="2000" b="0" dirty="0">
                <a:solidFill>
                  <a:srgbClr val="000000"/>
                </a:solidFill>
                <a:effectLst>
                  <a:outerShdw blurRad="38100" dist="38100" dir="2700000" algn="tl">
                    <a:srgbClr val="000000">
                      <a:alpha val="43137"/>
                    </a:srgbClr>
                  </a:outerShdw>
                </a:effectLst>
                <a:ea typeface="楷体_GB2312" pitchFamily="49" charset="-122"/>
              </a:rPr>
              <a:t>‒NH</a:t>
            </a:r>
            <a:r>
              <a:rPr lang="en-US" altLang="zh-CN" sz="2000" b="0" baseline="-25000" dirty="0">
                <a:solidFill>
                  <a:srgbClr val="000000"/>
                </a:solidFill>
                <a:effectLst>
                  <a:outerShdw blurRad="38100" dist="38100" dir="2700000" algn="tl">
                    <a:srgbClr val="000000">
                      <a:alpha val="43137"/>
                    </a:srgbClr>
                  </a:outerShdw>
                </a:effectLst>
                <a:ea typeface="楷体_GB2312" pitchFamily="49" charset="-122"/>
              </a:rPr>
              <a:t>2</a:t>
            </a:r>
            <a:endParaRPr kumimoji="0" lang="en-US" altLang="zh-CN" sz="2000" b="0" baseline="-25000" dirty="0">
              <a:solidFill>
                <a:srgbClr val="000000"/>
              </a:solidFill>
              <a:effectLst>
                <a:outerShdw blurRad="38100" dist="38100" dir="2700000" algn="tl">
                  <a:srgbClr val="000000">
                    <a:alpha val="43137"/>
                  </a:srgbClr>
                </a:outerShdw>
              </a:effectLst>
            </a:endParaRPr>
          </a:p>
          <a:p>
            <a:pPr algn="l" fontAlgn="base">
              <a:lnSpc>
                <a:spcPts val="1600"/>
              </a:lnSpc>
              <a:spcBef>
                <a:spcPct val="0"/>
              </a:spcBef>
            </a:pPr>
            <a:r>
              <a:rPr lang="zh-CN" altLang="en-US" sz="2000" b="0" dirty="0">
                <a:solidFill>
                  <a:srgbClr val="000000"/>
                </a:solidFill>
                <a:effectLst>
                  <a:outerShdw blurRad="38100" dist="38100" dir="2700000" algn="tl">
                    <a:srgbClr val="000000">
                      <a:alpha val="43137"/>
                    </a:srgbClr>
                  </a:outerShdw>
                </a:effectLst>
                <a:ea typeface="楷体_GB2312" pitchFamily="49" charset="-122"/>
              </a:rPr>
              <a:t>      </a:t>
            </a:r>
            <a:r>
              <a:rPr lang="he-IL" altLang="zh-CN" sz="2000" b="0" dirty="0">
                <a:solidFill>
                  <a:srgbClr val="000000"/>
                </a:solidFill>
                <a:effectLst>
                  <a:outerShdw blurRad="38100" dist="38100" dir="2700000" algn="tl">
                    <a:srgbClr val="000000">
                      <a:alpha val="43137"/>
                    </a:srgbClr>
                  </a:outerShdw>
                </a:effectLst>
                <a:ea typeface="楷体_GB2312" pitchFamily="49" charset="-122"/>
                <a:cs typeface="Times New Roman" panose="02020603050405020304" pitchFamily="18" charset="0"/>
              </a:rPr>
              <a:t>׀</a:t>
            </a:r>
            <a:endParaRPr kumimoji="0" lang="en-US" altLang="zh-CN" sz="2000" b="0" dirty="0">
              <a:solidFill>
                <a:srgbClr val="000000"/>
              </a:solidFill>
              <a:effectLst>
                <a:outerShdw blurRad="38100" dist="38100" dir="2700000" algn="tl">
                  <a:srgbClr val="000000">
                    <a:alpha val="43137"/>
                  </a:srgbClr>
                </a:outerShdw>
              </a:effectLst>
            </a:endParaRPr>
          </a:p>
          <a:p>
            <a:pPr algn="l" fontAlgn="base">
              <a:lnSpc>
                <a:spcPts val="1600"/>
              </a:lnSpc>
              <a:spcBef>
                <a:spcPct val="0"/>
              </a:spcBef>
            </a:pPr>
            <a:r>
              <a:rPr kumimoji="0" lang="en-US" altLang="zh-CN" sz="2000" b="0" dirty="0">
                <a:solidFill>
                  <a:srgbClr val="000000"/>
                </a:solidFill>
                <a:effectLst>
                  <a:outerShdw blurRad="38100" dist="38100" dir="2700000" algn="tl">
                    <a:srgbClr val="000000">
                      <a:alpha val="43137"/>
                    </a:srgbClr>
                  </a:outerShdw>
                </a:effectLst>
              </a:rPr>
              <a:t>     COOH</a:t>
            </a:r>
          </a:p>
        </p:txBody>
      </p:sp>
      <p:sp>
        <p:nvSpPr>
          <p:cNvPr id="31" name="Text Box 17"/>
          <p:cNvSpPr txBox="1">
            <a:spLocks noChangeArrowheads="1"/>
          </p:cNvSpPr>
          <p:nvPr/>
        </p:nvSpPr>
        <p:spPr bwMode="auto">
          <a:xfrm>
            <a:off x="6583530" y="1998425"/>
            <a:ext cx="914033" cy="194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rtl="0" fontAlgn="t">
              <a:spcBef>
                <a:spcPct val="50000"/>
              </a:spcBef>
              <a:spcAft>
                <a:spcPct val="0"/>
              </a:spcAft>
              <a:defRPr kumimoji="1" sz="2200" b="1" kern="1200">
                <a:solidFill>
                  <a:schemeClr val="tx1"/>
                </a:solidFill>
                <a:latin typeface="Times New Roman" pitchFamily="18" charset="0"/>
                <a:ea typeface="宋体" charset="-122"/>
                <a:cs typeface="+mn-cs"/>
              </a:defRPr>
            </a:lvl1pPr>
            <a:lvl2pPr marL="457200" algn="ctr" rtl="0" fontAlgn="t">
              <a:spcBef>
                <a:spcPct val="50000"/>
              </a:spcBef>
              <a:spcAft>
                <a:spcPct val="0"/>
              </a:spcAft>
              <a:defRPr kumimoji="1" sz="2200" b="1" kern="1200">
                <a:solidFill>
                  <a:schemeClr val="tx1"/>
                </a:solidFill>
                <a:latin typeface="Times New Roman" pitchFamily="18" charset="0"/>
                <a:ea typeface="宋体" charset="-122"/>
                <a:cs typeface="+mn-cs"/>
              </a:defRPr>
            </a:lvl2pPr>
            <a:lvl3pPr marL="914400" algn="ctr" rtl="0" fontAlgn="t">
              <a:spcBef>
                <a:spcPct val="50000"/>
              </a:spcBef>
              <a:spcAft>
                <a:spcPct val="0"/>
              </a:spcAft>
              <a:defRPr kumimoji="1" sz="2200" b="1" kern="1200">
                <a:solidFill>
                  <a:schemeClr val="tx1"/>
                </a:solidFill>
                <a:latin typeface="Times New Roman" pitchFamily="18" charset="0"/>
                <a:ea typeface="宋体" charset="-122"/>
                <a:cs typeface="+mn-cs"/>
              </a:defRPr>
            </a:lvl3pPr>
            <a:lvl4pPr marL="1371600" algn="ctr" rtl="0" fontAlgn="t">
              <a:spcBef>
                <a:spcPct val="50000"/>
              </a:spcBef>
              <a:spcAft>
                <a:spcPct val="0"/>
              </a:spcAft>
              <a:defRPr kumimoji="1" sz="2200" b="1" kern="1200">
                <a:solidFill>
                  <a:schemeClr val="tx1"/>
                </a:solidFill>
                <a:latin typeface="Times New Roman" pitchFamily="18" charset="0"/>
                <a:ea typeface="宋体" charset="-122"/>
                <a:cs typeface="+mn-cs"/>
              </a:defRPr>
            </a:lvl4pPr>
            <a:lvl5pPr marL="1828800" algn="ctr" rtl="0" fontAlgn="t">
              <a:spcBef>
                <a:spcPct val="50000"/>
              </a:spcBef>
              <a:spcAft>
                <a:spcPct val="0"/>
              </a:spcAft>
              <a:defRPr kumimoji="1" sz="2200" b="1" kern="1200">
                <a:solidFill>
                  <a:schemeClr val="tx1"/>
                </a:solidFill>
                <a:latin typeface="Times New Roman" pitchFamily="18" charset="0"/>
                <a:ea typeface="宋体" charset="-122"/>
                <a:cs typeface="+mn-cs"/>
              </a:defRPr>
            </a:lvl5pPr>
            <a:lvl6pPr marL="2286000" algn="l" defTabSz="914400" rtl="0" eaLnBrk="1" latinLnBrk="0" hangingPunct="1">
              <a:defRPr kumimoji="1" sz="2200" b="1" kern="1200">
                <a:solidFill>
                  <a:schemeClr val="tx1"/>
                </a:solidFill>
                <a:latin typeface="Times New Roman" pitchFamily="18" charset="0"/>
                <a:ea typeface="宋体" charset="-122"/>
                <a:cs typeface="+mn-cs"/>
              </a:defRPr>
            </a:lvl6pPr>
            <a:lvl7pPr marL="2743200" algn="l" defTabSz="914400" rtl="0" eaLnBrk="1" latinLnBrk="0" hangingPunct="1">
              <a:defRPr kumimoji="1" sz="2200" b="1" kern="1200">
                <a:solidFill>
                  <a:schemeClr val="tx1"/>
                </a:solidFill>
                <a:latin typeface="Times New Roman" pitchFamily="18" charset="0"/>
                <a:ea typeface="宋体" charset="-122"/>
                <a:cs typeface="+mn-cs"/>
              </a:defRPr>
            </a:lvl7pPr>
            <a:lvl8pPr marL="3200400" algn="l" defTabSz="914400" rtl="0" eaLnBrk="1" latinLnBrk="0" hangingPunct="1">
              <a:defRPr kumimoji="1" sz="2200" b="1" kern="1200">
                <a:solidFill>
                  <a:schemeClr val="tx1"/>
                </a:solidFill>
                <a:latin typeface="Times New Roman" pitchFamily="18" charset="0"/>
                <a:ea typeface="宋体" charset="-122"/>
                <a:cs typeface="+mn-cs"/>
              </a:defRPr>
            </a:lvl8pPr>
            <a:lvl9pPr marL="3657600" algn="l" defTabSz="914400" rtl="0" eaLnBrk="1" latinLnBrk="0" hangingPunct="1">
              <a:defRPr kumimoji="1" sz="2200" b="1" kern="1200">
                <a:solidFill>
                  <a:schemeClr val="tx1"/>
                </a:solidFill>
                <a:latin typeface="Times New Roman" pitchFamily="18" charset="0"/>
                <a:ea typeface="宋体" charset="-122"/>
                <a:cs typeface="+mn-cs"/>
              </a:defRPr>
            </a:lvl9pPr>
          </a:lstStyle>
          <a:p>
            <a:pPr algn="l" fontAlgn="base">
              <a:lnSpc>
                <a:spcPts val="1600"/>
              </a:lnSpc>
              <a:spcBef>
                <a:spcPct val="0"/>
              </a:spcBef>
            </a:pPr>
            <a:r>
              <a:rPr lang="en-US" altLang="zh-CN" sz="2000" b="0" dirty="0">
                <a:solidFill>
                  <a:srgbClr val="000000"/>
                </a:solidFill>
                <a:effectLst>
                  <a:outerShdw blurRad="38100" dist="38100" dir="2700000" algn="tl">
                    <a:srgbClr val="000000">
                      <a:alpha val="43137"/>
                    </a:srgbClr>
                  </a:outerShdw>
                </a:effectLst>
                <a:ea typeface="楷体_GB2312" pitchFamily="49" charset="-122"/>
              </a:rPr>
              <a:t>COOH</a:t>
            </a:r>
          </a:p>
          <a:p>
            <a:pPr algn="l" fontAlgn="base">
              <a:lnSpc>
                <a:spcPts val="1600"/>
              </a:lnSpc>
              <a:spcBef>
                <a:spcPct val="0"/>
              </a:spcBef>
            </a:pPr>
            <a:r>
              <a:rPr lang="en-US" altLang="zh-CN" sz="2000" b="0" dirty="0">
                <a:solidFill>
                  <a:srgbClr val="000000"/>
                </a:solidFill>
                <a:effectLst>
                  <a:outerShdw blurRad="38100" dist="38100" dir="2700000" algn="tl">
                    <a:srgbClr val="000000">
                      <a:alpha val="43137"/>
                    </a:srgbClr>
                  </a:outerShdw>
                </a:effectLst>
                <a:ea typeface="Arial Unicode MS" panose="020B0604020202020204" pitchFamily="34" charset="-122"/>
                <a:cs typeface="Times New Roman" panose="02020603050405020304" pitchFamily="18" charset="0"/>
              </a:rPr>
              <a:t> </a:t>
            </a:r>
            <a:r>
              <a:rPr lang="he-IL" altLang="zh-CN" sz="2000" b="0" dirty="0">
                <a:solidFill>
                  <a:srgbClr val="000000"/>
                </a:solidFill>
                <a:effectLst>
                  <a:outerShdw blurRad="38100" dist="38100" dir="2700000" algn="tl">
                    <a:srgbClr val="000000">
                      <a:alpha val="43137"/>
                    </a:srgbClr>
                  </a:outerShdw>
                </a:effectLst>
                <a:ea typeface="Arial Unicode MS" panose="020B0604020202020204" pitchFamily="34" charset="-122"/>
                <a:cs typeface="Times New Roman" panose="02020603050405020304" pitchFamily="18" charset="0"/>
              </a:rPr>
              <a:t>׀</a:t>
            </a:r>
            <a:r>
              <a:rPr kumimoji="0" lang="en-US" altLang="zh-CN" sz="2000" b="0" dirty="0">
                <a:solidFill>
                  <a:srgbClr val="000000"/>
                </a:solidFill>
                <a:effectLst>
                  <a:outerShdw blurRad="38100" dist="38100" dir="2700000" algn="tl">
                    <a:srgbClr val="000000">
                      <a:alpha val="43137"/>
                    </a:srgbClr>
                  </a:outerShdw>
                </a:effectLst>
              </a:rPr>
              <a:t>       </a:t>
            </a:r>
          </a:p>
          <a:p>
            <a:pPr algn="l" fontAlgn="base">
              <a:lnSpc>
                <a:spcPts val="1600"/>
              </a:lnSpc>
              <a:spcBef>
                <a:spcPct val="0"/>
              </a:spcBef>
            </a:pPr>
            <a:r>
              <a:rPr kumimoji="0" lang="en-US" altLang="zh-CN" sz="2000" b="0" dirty="0">
                <a:solidFill>
                  <a:srgbClr val="000000"/>
                </a:solidFill>
                <a:effectLst>
                  <a:outerShdw blurRad="38100" dist="38100" dir="2700000" algn="tl">
                    <a:srgbClr val="000000">
                      <a:alpha val="43137"/>
                    </a:srgbClr>
                  </a:outerShdw>
                </a:effectLst>
              </a:rPr>
              <a:t>CH</a:t>
            </a:r>
            <a:r>
              <a:rPr kumimoji="0" lang="en-US" altLang="zh-CN" sz="2000" b="0" baseline="-25000" dirty="0">
                <a:solidFill>
                  <a:srgbClr val="000000"/>
                </a:solidFill>
                <a:effectLst>
                  <a:outerShdw blurRad="38100" dist="38100" dir="2700000" algn="tl">
                    <a:srgbClr val="000000">
                      <a:alpha val="43137"/>
                    </a:srgbClr>
                  </a:outerShdw>
                </a:effectLst>
              </a:rPr>
              <a:t>2</a:t>
            </a:r>
          </a:p>
          <a:p>
            <a:pPr algn="l" fontAlgn="base">
              <a:lnSpc>
                <a:spcPts val="1600"/>
              </a:lnSpc>
              <a:spcBef>
                <a:spcPct val="0"/>
              </a:spcBef>
            </a:pPr>
            <a:r>
              <a:rPr lang="en-US" altLang="zh-CN" sz="2000" b="0" dirty="0">
                <a:solidFill>
                  <a:srgbClr val="000000"/>
                </a:solidFill>
                <a:effectLst>
                  <a:outerShdw blurRad="38100" dist="38100" dir="2700000" algn="tl">
                    <a:srgbClr val="000000">
                      <a:alpha val="43137"/>
                    </a:srgbClr>
                  </a:outerShdw>
                </a:effectLst>
                <a:ea typeface="Arial Unicode MS" panose="020B0604020202020204" pitchFamily="34" charset="-122"/>
                <a:cs typeface="Times New Roman" panose="02020603050405020304" pitchFamily="18" charset="0"/>
              </a:rPr>
              <a:t> </a:t>
            </a:r>
            <a:r>
              <a:rPr lang="he-IL" altLang="zh-CN" sz="2000" b="0" dirty="0">
                <a:solidFill>
                  <a:srgbClr val="000000"/>
                </a:solidFill>
                <a:effectLst>
                  <a:outerShdw blurRad="38100" dist="38100" dir="2700000" algn="tl">
                    <a:srgbClr val="000000">
                      <a:alpha val="43137"/>
                    </a:srgbClr>
                  </a:outerShdw>
                </a:effectLst>
                <a:ea typeface="Arial Unicode MS" panose="020B0604020202020204" pitchFamily="34" charset="-122"/>
                <a:cs typeface="Times New Roman" panose="02020603050405020304" pitchFamily="18" charset="0"/>
              </a:rPr>
              <a:t>׀</a:t>
            </a:r>
            <a:endParaRPr kumimoji="0" lang="en-US" altLang="zh-CN" sz="2000" b="0" dirty="0">
              <a:solidFill>
                <a:srgbClr val="000000"/>
              </a:solidFill>
              <a:effectLst>
                <a:outerShdw blurRad="38100" dist="38100" dir="2700000" algn="tl">
                  <a:srgbClr val="000000">
                    <a:alpha val="43137"/>
                  </a:srgbClr>
                </a:outerShdw>
              </a:effectLst>
            </a:endParaRPr>
          </a:p>
          <a:p>
            <a:pPr algn="l" fontAlgn="base">
              <a:lnSpc>
                <a:spcPts val="1600"/>
              </a:lnSpc>
              <a:spcBef>
                <a:spcPct val="0"/>
              </a:spcBef>
            </a:pPr>
            <a:r>
              <a:rPr kumimoji="0" lang="en-US" altLang="zh-CN" sz="2000" b="0" dirty="0">
                <a:solidFill>
                  <a:srgbClr val="000000"/>
                </a:solidFill>
                <a:effectLst>
                  <a:outerShdw blurRad="38100" dist="38100" dir="2700000" algn="tl">
                    <a:srgbClr val="000000">
                      <a:alpha val="43137"/>
                    </a:srgbClr>
                  </a:outerShdw>
                </a:effectLst>
              </a:rPr>
              <a:t>CH</a:t>
            </a:r>
            <a:r>
              <a:rPr kumimoji="0" lang="en-US" altLang="zh-CN" sz="2000" b="0" baseline="-25000" dirty="0">
                <a:solidFill>
                  <a:srgbClr val="000000"/>
                </a:solidFill>
                <a:effectLst>
                  <a:outerShdw blurRad="38100" dist="38100" dir="2700000" algn="tl">
                    <a:srgbClr val="000000">
                      <a:alpha val="43137"/>
                    </a:srgbClr>
                  </a:outerShdw>
                </a:effectLst>
              </a:rPr>
              <a:t>2</a:t>
            </a:r>
          </a:p>
          <a:p>
            <a:pPr algn="l" fontAlgn="base">
              <a:lnSpc>
                <a:spcPts val="1600"/>
              </a:lnSpc>
              <a:spcBef>
                <a:spcPct val="0"/>
              </a:spcBef>
            </a:pPr>
            <a:r>
              <a:rPr lang="en-US" altLang="zh-CN" sz="2000" b="0" dirty="0">
                <a:solidFill>
                  <a:srgbClr val="000000"/>
                </a:solidFill>
                <a:effectLst>
                  <a:outerShdw blurRad="38100" dist="38100" dir="2700000" algn="tl">
                    <a:srgbClr val="000000">
                      <a:alpha val="43137"/>
                    </a:srgbClr>
                  </a:outerShdw>
                </a:effectLst>
                <a:ea typeface="Arial Unicode MS" panose="020B0604020202020204" pitchFamily="34" charset="-122"/>
                <a:cs typeface="Times New Roman" panose="02020603050405020304" pitchFamily="18" charset="0"/>
              </a:rPr>
              <a:t> </a:t>
            </a:r>
            <a:r>
              <a:rPr lang="he-IL" altLang="zh-CN" sz="2000" b="0" dirty="0">
                <a:solidFill>
                  <a:srgbClr val="000000"/>
                </a:solidFill>
                <a:effectLst>
                  <a:outerShdw blurRad="38100" dist="38100" dir="2700000" algn="tl">
                    <a:srgbClr val="000000">
                      <a:alpha val="43137"/>
                    </a:srgbClr>
                  </a:outerShdw>
                </a:effectLst>
                <a:ea typeface="Arial Unicode MS" panose="020B0604020202020204" pitchFamily="34" charset="-122"/>
                <a:cs typeface="Times New Roman" panose="02020603050405020304" pitchFamily="18" charset="0"/>
              </a:rPr>
              <a:t>׀</a:t>
            </a:r>
            <a:endParaRPr kumimoji="0" lang="en-US" altLang="zh-CN" sz="2000" b="0" dirty="0">
              <a:solidFill>
                <a:srgbClr val="000000"/>
              </a:solidFill>
              <a:effectLst>
                <a:outerShdw blurRad="38100" dist="38100" dir="2700000" algn="tl">
                  <a:srgbClr val="000000">
                    <a:alpha val="43137"/>
                  </a:srgbClr>
                </a:outerShdw>
              </a:effectLst>
            </a:endParaRPr>
          </a:p>
          <a:p>
            <a:pPr algn="l" fontAlgn="base">
              <a:lnSpc>
                <a:spcPts val="1600"/>
              </a:lnSpc>
              <a:spcBef>
                <a:spcPct val="0"/>
              </a:spcBef>
            </a:pPr>
            <a:r>
              <a:rPr kumimoji="0" lang="en-US" altLang="zh-CN" sz="2000" b="0" dirty="0">
                <a:solidFill>
                  <a:srgbClr val="000000"/>
                </a:solidFill>
                <a:effectLst>
                  <a:outerShdw blurRad="38100" dist="38100" dir="2700000" algn="tl">
                    <a:srgbClr val="000000">
                      <a:alpha val="43137"/>
                    </a:srgbClr>
                  </a:outerShdw>
                </a:effectLst>
              </a:rPr>
              <a:t>C=O</a:t>
            </a:r>
            <a:endParaRPr kumimoji="0" lang="en-US" altLang="zh-CN" sz="2000" b="0" baseline="-25000" dirty="0">
              <a:solidFill>
                <a:srgbClr val="000000"/>
              </a:solidFill>
              <a:effectLst>
                <a:outerShdw blurRad="38100" dist="38100" dir="2700000" algn="tl">
                  <a:srgbClr val="000000">
                    <a:alpha val="43137"/>
                  </a:srgbClr>
                </a:outerShdw>
              </a:effectLst>
            </a:endParaRPr>
          </a:p>
          <a:p>
            <a:pPr algn="l" fontAlgn="base">
              <a:lnSpc>
                <a:spcPts val="1600"/>
              </a:lnSpc>
              <a:spcBef>
                <a:spcPct val="0"/>
              </a:spcBef>
            </a:pPr>
            <a:r>
              <a:rPr lang="en-US" altLang="zh-CN" sz="2000" b="0" dirty="0">
                <a:solidFill>
                  <a:srgbClr val="000000"/>
                </a:solidFill>
                <a:effectLst>
                  <a:outerShdw blurRad="38100" dist="38100" dir="2700000" algn="tl">
                    <a:srgbClr val="000000">
                      <a:alpha val="43137"/>
                    </a:srgbClr>
                  </a:outerShdw>
                </a:effectLst>
                <a:ea typeface="Arial Unicode MS" panose="020B0604020202020204" pitchFamily="34" charset="-122"/>
                <a:cs typeface="Times New Roman" panose="02020603050405020304" pitchFamily="18" charset="0"/>
              </a:rPr>
              <a:t> </a:t>
            </a:r>
            <a:r>
              <a:rPr lang="he-IL" altLang="zh-CN" sz="2000" b="0" dirty="0">
                <a:solidFill>
                  <a:srgbClr val="000000"/>
                </a:solidFill>
                <a:effectLst>
                  <a:outerShdw blurRad="38100" dist="38100" dir="2700000" algn="tl">
                    <a:srgbClr val="000000">
                      <a:alpha val="43137"/>
                    </a:srgbClr>
                  </a:outerShdw>
                </a:effectLst>
                <a:ea typeface="Arial Unicode MS" panose="020B0604020202020204" pitchFamily="34" charset="-122"/>
                <a:cs typeface="Times New Roman" panose="02020603050405020304" pitchFamily="18" charset="0"/>
              </a:rPr>
              <a:t>׀</a:t>
            </a:r>
            <a:endParaRPr kumimoji="0" lang="en-US" altLang="zh-CN" sz="2000" b="0" dirty="0">
              <a:solidFill>
                <a:srgbClr val="000000"/>
              </a:solidFill>
              <a:effectLst>
                <a:outerShdw blurRad="38100" dist="38100" dir="2700000" algn="tl">
                  <a:srgbClr val="000000">
                    <a:alpha val="43137"/>
                  </a:srgbClr>
                </a:outerShdw>
              </a:effectLst>
            </a:endParaRPr>
          </a:p>
          <a:p>
            <a:pPr algn="l" fontAlgn="base">
              <a:lnSpc>
                <a:spcPts val="1600"/>
              </a:lnSpc>
              <a:spcBef>
                <a:spcPct val="0"/>
              </a:spcBef>
            </a:pPr>
            <a:r>
              <a:rPr kumimoji="0" lang="en-US" altLang="zh-CN" sz="2000" b="0" dirty="0">
                <a:solidFill>
                  <a:srgbClr val="000000"/>
                </a:solidFill>
                <a:effectLst>
                  <a:outerShdw blurRad="38100" dist="38100" dir="2700000" algn="tl">
                    <a:srgbClr val="000000">
                      <a:alpha val="43137"/>
                    </a:srgbClr>
                  </a:outerShdw>
                </a:effectLst>
              </a:rPr>
              <a:t>COOH</a:t>
            </a:r>
          </a:p>
        </p:txBody>
      </p:sp>
      <p:sp>
        <p:nvSpPr>
          <p:cNvPr id="15" name="Rectangle 19"/>
          <p:cNvSpPr>
            <a:spLocks noChangeArrowheads="1"/>
          </p:cNvSpPr>
          <p:nvPr/>
        </p:nvSpPr>
        <p:spPr bwMode="auto">
          <a:xfrm>
            <a:off x="1414785" y="1268760"/>
            <a:ext cx="8929687" cy="5606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360000" indent="-360000">
              <a:lnSpc>
                <a:spcPts val="3500"/>
              </a:lnSpc>
              <a:spcBef>
                <a:spcPts val="0"/>
              </a:spcBef>
              <a:buClr>
                <a:srgbClr val="C00000"/>
              </a:buClr>
              <a:buSzPct val="80000"/>
              <a:buFont typeface="Wingdings" panose="05000000000000000000" pitchFamily="2" charset="2"/>
              <a:buChar char="l"/>
            </a:pPr>
            <a:r>
              <a:rPr lang="zh-CN" altLang="en-US" sz="28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天冬氨酸氨基转移酶</a:t>
            </a:r>
            <a:r>
              <a:rPr lang="en-US" altLang="zh-CN" sz="28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(AST)</a:t>
            </a:r>
            <a:r>
              <a:rPr lang="zh-CN" altLang="en-US" sz="28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，又称谷草转氨酶</a:t>
            </a:r>
            <a:r>
              <a:rPr lang="en-US" altLang="zh-CN" sz="28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(GOT)</a:t>
            </a:r>
            <a:r>
              <a:rPr lang="zh-CN" altLang="en-US" sz="28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a:t>
            </a:r>
            <a:endParaRPr lang="en-US" altLang="zh-CN" sz="28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endParaRPr>
          </a:p>
        </p:txBody>
      </p:sp>
      <p:sp>
        <p:nvSpPr>
          <p:cNvPr id="25" name="任意多边形 24"/>
          <p:cNvSpPr/>
          <p:nvPr/>
        </p:nvSpPr>
        <p:spPr>
          <a:xfrm>
            <a:off x="5087888" y="2818472"/>
            <a:ext cx="1368000" cy="124749"/>
          </a:xfrm>
          <a:custGeom>
            <a:avLst/>
            <a:gdLst>
              <a:gd name="connsiteX0" fmla="*/ 1177221 w 1378968"/>
              <a:gd name="connsiteY0" fmla="*/ 0 h 124749"/>
              <a:gd name="connsiteX1" fmla="*/ 1378968 w 1378968"/>
              <a:gd name="connsiteY1" fmla="*/ 121223 h 124749"/>
              <a:gd name="connsiteX2" fmla="*/ 1378823 w 1378968"/>
              <a:gd name="connsiteY2" fmla="*/ 122434 h 124749"/>
              <a:gd name="connsiteX3" fmla="*/ 1332008 w 1378968"/>
              <a:gd name="connsiteY3" fmla="*/ 122227 h 124749"/>
              <a:gd name="connsiteX4" fmla="*/ 1332008 w 1378968"/>
              <a:gd name="connsiteY4" fmla="*/ 124749 h 124749"/>
              <a:gd name="connsiteX5" fmla="*/ 0 w 1378968"/>
              <a:gd name="connsiteY5" fmla="*/ 124749 h 124749"/>
              <a:gd name="connsiteX6" fmla="*/ 0 w 1378968"/>
              <a:gd name="connsiteY6" fmla="*/ 95949 h 124749"/>
              <a:gd name="connsiteX7" fmla="*/ 1229633 w 1378968"/>
              <a:gd name="connsiteY7" fmla="*/ 95949 h 124749"/>
              <a:gd name="connsiteX8" fmla="*/ 1175701 w 1378968"/>
              <a:gd name="connsiteY8" fmla="*/ 1221 h 12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8968" h="124749">
                <a:moveTo>
                  <a:pt x="1177221" y="0"/>
                </a:moveTo>
                <a:lnTo>
                  <a:pt x="1378968" y="121223"/>
                </a:lnTo>
                <a:lnTo>
                  <a:pt x="1378823" y="122434"/>
                </a:lnTo>
                <a:lnTo>
                  <a:pt x="1332008" y="122227"/>
                </a:lnTo>
                <a:lnTo>
                  <a:pt x="1332008" y="124749"/>
                </a:lnTo>
                <a:lnTo>
                  <a:pt x="0" y="124749"/>
                </a:lnTo>
                <a:lnTo>
                  <a:pt x="0" y="95949"/>
                </a:lnTo>
                <a:lnTo>
                  <a:pt x="1229633" y="95949"/>
                </a:lnTo>
                <a:lnTo>
                  <a:pt x="1175701" y="1221"/>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flipH="1" flipV="1">
            <a:off x="5087888" y="3020050"/>
            <a:ext cx="1368000" cy="124749"/>
          </a:xfrm>
          <a:custGeom>
            <a:avLst/>
            <a:gdLst>
              <a:gd name="connsiteX0" fmla="*/ 1177221 w 1378968"/>
              <a:gd name="connsiteY0" fmla="*/ 0 h 124749"/>
              <a:gd name="connsiteX1" fmla="*/ 1378968 w 1378968"/>
              <a:gd name="connsiteY1" fmla="*/ 121223 h 124749"/>
              <a:gd name="connsiteX2" fmla="*/ 1378823 w 1378968"/>
              <a:gd name="connsiteY2" fmla="*/ 122434 h 124749"/>
              <a:gd name="connsiteX3" fmla="*/ 1332008 w 1378968"/>
              <a:gd name="connsiteY3" fmla="*/ 122227 h 124749"/>
              <a:gd name="connsiteX4" fmla="*/ 1332008 w 1378968"/>
              <a:gd name="connsiteY4" fmla="*/ 124749 h 124749"/>
              <a:gd name="connsiteX5" fmla="*/ 0 w 1378968"/>
              <a:gd name="connsiteY5" fmla="*/ 124749 h 124749"/>
              <a:gd name="connsiteX6" fmla="*/ 0 w 1378968"/>
              <a:gd name="connsiteY6" fmla="*/ 95949 h 124749"/>
              <a:gd name="connsiteX7" fmla="*/ 1229633 w 1378968"/>
              <a:gd name="connsiteY7" fmla="*/ 95949 h 124749"/>
              <a:gd name="connsiteX8" fmla="*/ 1175701 w 1378968"/>
              <a:gd name="connsiteY8" fmla="*/ 1221 h 12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8968" h="124749">
                <a:moveTo>
                  <a:pt x="1177221" y="0"/>
                </a:moveTo>
                <a:lnTo>
                  <a:pt x="1378968" y="121223"/>
                </a:lnTo>
                <a:lnTo>
                  <a:pt x="1378823" y="122434"/>
                </a:lnTo>
                <a:lnTo>
                  <a:pt x="1332008" y="122227"/>
                </a:lnTo>
                <a:lnTo>
                  <a:pt x="1332008" y="124749"/>
                </a:lnTo>
                <a:lnTo>
                  <a:pt x="0" y="124749"/>
                </a:lnTo>
                <a:lnTo>
                  <a:pt x="0" y="95949"/>
                </a:lnTo>
                <a:lnTo>
                  <a:pt x="1229633" y="95949"/>
                </a:lnTo>
                <a:lnTo>
                  <a:pt x="1175701" y="1221"/>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Rectangle 20"/>
          <p:cNvSpPr>
            <a:spLocks noChangeArrowheads="1"/>
          </p:cNvSpPr>
          <p:nvPr/>
        </p:nvSpPr>
        <p:spPr bwMode="auto">
          <a:xfrm>
            <a:off x="1055440" y="548680"/>
            <a:ext cx="2702663" cy="57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360000" indent="-360000">
              <a:spcBef>
                <a:spcPts val="0"/>
              </a:spcBef>
              <a:buClr>
                <a:srgbClr val="C00000"/>
              </a:buClr>
              <a:buSzPct val="80000"/>
              <a:buFont typeface="Wingdings" panose="05000000000000000000" pitchFamily="2" charset="2"/>
              <a:buChar char="n"/>
            </a:pPr>
            <a:r>
              <a:rPr lang="zh-CN" altLang="en-US" sz="2800" dirty="0">
                <a:solidFill>
                  <a:srgbClr val="000000"/>
                </a:solidFill>
                <a:effectLst>
                  <a:outerShdw blurRad="38100" dist="38100" dir="2700000" algn="tl">
                    <a:srgbClr val="C0C0C0"/>
                  </a:outerShdw>
                </a:effectLst>
                <a:latin typeface="Times New Roman" panose="02020603050405020304" pitchFamily="18" charset="0"/>
                <a:ea typeface="方正姚体" panose="02010601030101010101" pitchFamily="2" charset="-122"/>
              </a:rPr>
              <a:t>重要的转氨酶</a:t>
            </a:r>
          </a:p>
        </p:txBody>
      </p:sp>
      <p:cxnSp>
        <p:nvCxnSpPr>
          <p:cNvPr id="21" name="直接连接符 20"/>
          <p:cNvCxnSpPr/>
          <p:nvPr/>
        </p:nvCxnSpPr>
        <p:spPr>
          <a:xfrm>
            <a:off x="1077913" y="1125538"/>
            <a:ext cx="3600000"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5127014"/>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5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50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2"/>
          <p:cNvSpPr txBox="1">
            <a:spLocks noChangeArrowheads="1"/>
          </p:cNvSpPr>
          <p:nvPr/>
        </p:nvSpPr>
        <p:spPr>
          <a:xfrm>
            <a:off x="2351584" y="1124744"/>
            <a:ext cx="7740000" cy="48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rtlCol="0" anchor="ctr">
            <a:spAutoFit/>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fontAlgn="base">
              <a:spcAft>
                <a:spcPct val="0"/>
              </a:spcAft>
            </a:pPr>
            <a:r>
              <a:rPr kumimoji="1" lang="zh-CN" altLang="en-US" sz="28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cs typeface="+mn-cs"/>
              </a:rPr>
              <a:t>正常成人各组织中</a:t>
            </a:r>
            <a:r>
              <a:rPr kumimoji="1" lang="en-US" altLang="zh-CN" sz="28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cs typeface="+mn-cs"/>
              </a:rPr>
              <a:t>ALT</a:t>
            </a:r>
            <a:r>
              <a:rPr kumimoji="1" lang="zh-CN" altLang="en-US" sz="28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cs typeface="+mn-cs"/>
              </a:rPr>
              <a:t>及</a:t>
            </a:r>
            <a:r>
              <a:rPr kumimoji="1" lang="en-US" altLang="zh-CN" sz="28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cs typeface="+mn-cs"/>
              </a:rPr>
              <a:t>AST</a:t>
            </a:r>
            <a:r>
              <a:rPr kumimoji="1" lang="zh-CN" altLang="en-US" sz="28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cs typeface="+mn-cs"/>
              </a:rPr>
              <a:t>活性</a:t>
            </a:r>
            <a:r>
              <a:rPr kumimoji="1" lang="zh-CN" altLang="en-US" sz="20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cs typeface="+mn-cs"/>
              </a:rPr>
              <a:t>（单位</a:t>
            </a:r>
            <a:r>
              <a:rPr kumimoji="1" lang="en-US" altLang="zh-CN" sz="20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cs typeface="+mn-cs"/>
              </a:rPr>
              <a:t>/</a:t>
            </a:r>
            <a:r>
              <a:rPr kumimoji="1" lang="zh-CN" altLang="en-US" sz="20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cs typeface="+mn-cs"/>
              </a:rPr>
              <a:t>每克湿组织）</a:t>
            </a:r>
          </a:p>
        </p:txBody>
      </p:sp>
      <p:graphicFrame>
        <p:nvGraphicFramePr>
          <p:cNvPr id="4" name="表格 3"/>
          <p:cNvGraphicFramePr>
            <a:graphicFrameLocks noGrp="1"/>
          </p:cNvGraphicFramePr>
          <p:nvPr>
            <p:extLst>
              <p:ext uri="{D42A27DB-BD31-4B8C-83A1-F6EECF244321}">
                <p14:modId xmlns:p14="http://schemas.microsoft.com/office/powerpoint/2010/main" val="4230308215"/>
              </p:ext>
            </p:extLst>
          </p:nvPr>
        </p:nvGraphicFramePr>
        <p:xfrm>
          <a:off x="1991544" y="1700808"/>
          <a:ext cx="8128002" cy="2865112"/>
        </p:xfrm>
        <a:graphic>
          <a:graphicData uri="http://schemas.openxmlformats.org/drawingml/2006/table">
            <a:tbl>
              <a:tblPr firstRow="1" bandRow="1">
                <a:tableStyleId>{5C22544A-7EE6-4342-B048-85BDC9FD1C3A}</a:tableStyleId>
              </a:tblPr>
              <a:tblGrid>
                <a:gridCol w="1354667">
                  <a:extLst>
                    <a:ext uri="{9D8B030D-6E8A-4147-A177-3AD203B41FA5}">
                      <a16:colId xmlns:a16="http://schemas.microsoft.com/office/drawing/2014/main" val="20000"/>
                    </a:ext>
                  </a:extLst>
                </a:gridCol>
                <a:gridCol w="1354667">
                  <a:extLst>
                    <a:ext uri="{9D8B030D-6E8A-4147-A177-3AD203B41FA5}">
                      <a16:colId xmlns:a16="http://schemas.microsoft.com/office/drawing/2014/main" val="20001"/>
                    </a:ext>
                  </a:extLst>
                </a:gridCol>
                <a:gridCol w="1354667">
                  <a:extLst>
                    <a:ext uri="{9D8B030D-6E8A-4147-A177-3AD203B41FA5}">
                      <a16:colId xmlns:a16="http://schemas.microsoft.com/office/drawing/2014/main" val="20002"/>
                    </a:ext>
                  </a:extLst>
                </a:gridCol>
                <a:gridCol w="1354667">
                  <a:extLst>
                    <a:ext uri="{9D8B030D-6E8A-4147-A177-3AD203B41FA5}">
                      <a16:colId xmlns:a16="http://schemas.microsoft.com/office/drawing/2014/main" val="20003"/>
                    </a:ext>
                  </a:extLst>
                </a:gridCol>
                <a:gridCol w="1354667">
                  <a:extLst>
                    <a:ext uri="{9D8B030D-6E8A-4147-A177-3AD203B41FA5}">
                      <a16:colId xmlns:a16="http://schemas.microsoft.com/office/drawing/2014/main" val="20004"/>
                    </a:ext>
                  </a:extLst>
                </a:gridCol>
                <a:gridCol w="1354667">
                  <a:extLst>
                    <a:ext uri="{9D8B030D-6E8A-4147-A177-3AD203B41FA5}">
                      <a16:colId xmlns:a16="http://schemas.microsoft.com/office/drawing/2014/main" val="20005"/>
                    </a:ext>
                  </a:extLst>
                </a:gridCol>
              </a:tblGrid>
              <a:tr h="576064">
                <a:tc>
                  <a:txBody>
                    <a:bodyPr/>
                    <a:lstStyle/>
                    <a:p>
                      <a:pPr algn="ctr">
                        <a:lnSpc>
                          <a:spcPct val="150000"/>
                        </a:lnSpc>
                      </a:pPr>
                      <a:r>
                        <a:rPr lang="zh-CN" altLang="en-US" sz="2400" b="0" baseline="0" dirty="0">
                          <a:latin typeface="Arial" panose="020B0604020202020204" pitchFamily="34" charset="0"/>
                          <a:ea typeface="方正姚体" panose="02010601030101010101" pitchFamily="2" charset="-122"/>
                        </a:rPr>
                        <a:t>组织</a:t>
                      </a:r>
                    </a:p>
                  </a:txBody>
                  <a:tcPr/>
                </a:tc>
                <a:tc>
                  <a:txBody>
                    <a:bodyPr/>
                    <a:lstStyle/>
                    <a:p>
                      <a:pPr algn="ctr">
                        <a:lnSpc>
                          <a:spcPct val="150000"/>
                        </a:lnSpc>
                      </a:pPr>
                      <a:r>
                        <a:rPr lang="en-US" altLang="zh-CN" sz="2400" b="0" baseline="0" dirty="0">
                          <a:latin typeface="Arial" panose="020B0604020202020204" pitchFamily="34" charset="0"/>
                          <a:ea typeface="方正姚体" panose="02010601030101010101" pitchFamily="2" charset="-122"/>
                        </a:rPr>
                        <a:t>ALT</a:t>
                      </a:r>
                      <a:endParaRPr lang="zh-CN" altLang="en-US" sz="2400" b="0" baseline="0" dirty="0">
                        <a:latin typeface="Arial" panose="020B0604020202020204" pitchFamily="34" charset="0"/>
                        <a:ea typeface="方正姚体" panose="02010601030101010101" pitchFamily="2" charset="-122"/>
                      </a:endParaRPr>
                    </a:p>
                  </a:txBody>
                  <a:tcPr/>
                </a:tc>
                <a:tc>
                  <a:txBody>
                    <a:bodyPr/>
                    <a:lstStyle/>
                    <a:p>
                      <a:pPr algn="ctr">
                        <a:lnSpc>
                          <a:spcPct val="150000"/>
                        </a:lnSpc>
                      </a:pPr>
                      <a:r>
                        <a:rPr lang="en-US" altLang="zh-CN" sz="2400" b="0" baseline="0" dirty="0">
                          <a:latin typeface="Arial" panose="020B0604020202020204" pitchFamily="34" charset="0"/>
                          <a:ea typeface="方正姚体" panose="02010601030101010101" pitchFamily="2" charset="-122"/>
                        </a:rPr>
                        <a:t>AST</a:t>
                      </a:r>
                      <a:endParaRPr lang="zh-CN" altLang="en-US" sz="2400" b="0" baseline="0" dirty="0">
                        <a:latin typeface="Arial" panose="020B0604020202020204" pitchFamily="34" charset="0"/>
                        <a:ea typeface="方正姚体" panose="02010601030101010101" pitchFamily="2" charset="-122"/>
                      </a:endParaRPr>
                    </a:p>
                  </a:txBody>
                  <a:tcPr/>
                </a:tc>
                <a:tc>
                  <a:txBody>
                    <a:bodyPr/>
                    <a:lstStyle/>
                    <a:p>
                      <a:pPr algn="ctr">
                        <a:lnSpc>
                          <a:spcPct val="150000"/>
                        </a:lnSpc>
                      </a:pPr>
                      <a:r>
                        <a:rPr lang="zh-CN" altLang="en-US" sz="2400" b="0" baseline="0" dirty="0">
                          <a:latin typeface="Arial" panose="020B0604020202020204" pitchFamily="34" charset="0"/>
                          <a:ea typeface="方正姚体" panose="02010601030101010101" pitchFamily="2" charset="-122"/>
                        </a:rPr>
                        <a:t>组织</a:t>
                      </a:r>
                    </a:p>
                  </a:txBody>
                  <a:tcPr/>
                </a:tc>
                <a:tc>
                  <a:txBody>
                    <a:bodyPr/>
                    <a:lstStyle/>
                    <a:p>
                      <a:pPr algn="ctr">
                        <a:lnSpc>
                          <a:spcPct val="150000"/>
                        </a:lnSpc>
                      </a:pPr>
                      <a:r>
                        <a:rPr lang="en-US" altLang="zh-CN" sz="2400" b="0" baseline="0" dirty="0">
                          <a:latin typeface="Arial" panose="020B0604020202020204" pitchFamily="34" charset="0"/>
                          <a:ea typeface="方正姚体" panose="02010601030101010101" pitchFamily="2" charset="-122"/>
                        </a:rPr>
                        <a:t>ALT</a:t>
                      </a:r>
                      <a:endParaRPr lang="zh-CN" altLang="en-US" sz="2400" b="0" baseline="0" dirty="0">
                        <a:latin typeface="Arial" panose="020B0604020202020204" pitchFamily="34" charset="0"/>
                        <a:ea typeface="方正姚体" panose="02010601030101010101" pitchFamily="2" charset="-122"/>
                      </a:endParaRPr>
                    </a:p>
                  </a:txBody>
                  <a:tcPr/>
                </a:tc>
                <a:tc>
                  <a:txBody>
                    <a:bodyPr/>
                    <a:lstStyle/>
                    <a:p>
                      <a:pPr algn="ctr">
                        <a:lnSpc>
                          <a:spcPct val="150000"/>
                        </a:lnSpc>
                      </a:pPr>
                      <a:r>
                        <a:rPr lang="en-US" altLang="zh-CN" sz="2400" b="0" baseline="0" dirty="0">
                          <a:latin typeface="Arial" panose="020B0604020202020204" pitchFamily="34" charset="0"/>
                          <a:ea typeface="方正姚体" panose="02010601030101010101" pitchFamily="2" charset="-122"/>
                        </a:rPr>
                        <a:t>AST</a:t>
                      </a:r>
                      <a:endParaRPr lang="zh-CN" altLang="en-US" sz="2400" b="0" baseline="0" dirty="0">
                        <a:latin typeface="Arial" panose="020B0604020202020204" pitchFamily="34" charset="0"/>
                        <a:ea typeface="方正姚体" panose="02010601030101010101" pitchFamily="2" charset="-122"/>
                      </a:endParaRPr>
                    </a:p>
                  </a:txBody>
                  <a:tcPr/>
                </a:tc>
                <a:extLst>
                  <a:ext uri="{0D108BD9-81ED-4DB2-BD59-A6C34878D82A}">
                    <a16:rowId xmlns:a16="http://schemas.microsoft.com/office/drawing/2014/main" val="10000"/>
                  </a:ext>
                </a:extLst>
              </a:tr>
              <a:tr h="504056">
                <a:tc>
                  <a:txBody>
                    <a:bodyPr/>
                    <a:lstStyle/>
                    <a:p>
                      <a:pPr algn="ctr">
                        <a:lnSpc>
                          <a:spcPct val="150000"/>
                        </a:lnSpc>
                      </a:pPr>
                      <a:r>
                        <a:rPr lang="zh-CN" altLang="en-US" sz="2400" b="0" baseline="0" dirty="0">
                          <a:latin typeface="Arial" panose="020B0604020202020204" pitchFamily="34" charset="0"/>
                          <a:ea typeface="方正姚体" panose="02010601030101010101" pitchFamily="2" charset="-122"/>
                        </a:rPr>
                        <a:t>心</a:t>
                      </a:r>
                    </a:p>
                  </a:txBody>
                  <a:tcPr/>
                </a:tc>
                <a:tc>
                  <a:txBody>
                    <a:bodyPr/>
                    <a:lstStyle/>
                    <a:p>
                      <a:pPr algn="r">
                        <a:lnSpc>
                          <a:spcPct val="150000"/>
                        </a:lnSpc>
                      </a:pPr>
                      <a:r>
                        <a:rPr lang="en-US" altLang="zh-CN" sz="2400" b="0" baseline="0" dirty="0">
                          <a:latin typeface="Arial" panose="020B0604020202020204" pitchFamily="34" charset="0"/>
                          <a:ea typeface="方正姚体" panose="02010601030101010101" pitchFamily="2" charset="-122"/>
                        </a:rPr>
                        <a:t>7100</a:t>
                      </a:r>
                      <a:endParaRPr lang="zh-CN" altLang="en-US" sz="2400" b="0" baseline="0" dirty="0">
                        <a:latin typeface="Arial" panose="020B0604020202020204" pitchFamily="34" charset="0"/>
                        <a:ea typeface="方正姚体" panose="02010601030101010101" pitchFamily="2" charset="-122"/>
                      </a:endParaRPr>
                    </a:p>
                  </a:txBody>
                  <a:tcPr/>
                </a:tc>
                <a:tc>
                  <a:txBody>
                    <a:bodyPr/>
                    <a:lstStyle/>
                    <a:p>
                      <a:pPr algn="r">
                        <a:lnSpc>
                          <a:spcPct val="150000"/>
                        </a:lnSpc>
                      </a:pPr>
                      <a:r>
                        <a:rPr lang="en-US" altLang="zh-CN" sz="2400" b="0" baseline="0" dirty="0">
                          <a:solidFill>
                            <a:srgbClr val="FF0000"/>
                          </a:solidFill>
                          <a:latin typeface="Arial" panose="020B0604020202020204" pitchFamily="34" charset="0"/>
                          <a:ea typeface="方正姚体" panose="02010601030101010101" pitchFamily="2" charset="-122"/>
                        </a:rPr>
                        <a:t>156000</a:t>
                      </a:r>
                      <a:endParaRPr lang="zh-CN" altLang="en-US" sz="2400" b="0" baseline="0" dirty="0">
                        <a:solidFill>
                          <a:srgbClr val="FF0000"/>
                        </a:solidFill>
                        <a:latin typeface="Arial" panose="020B0604020202020204" pitchFamily="34" charset="0"/>
                        <a:ea typeface="方正姚体" panose="02010601030101010101" pitchFamily="2" charset="-122"/>
                      </a:endParaRPr>
                    </a:p>
                  </a:txBody>
                  <a:tcPr/>
                </a:tc>
                <a:tc>
                  <a:txBody>
                    <a:bodyPr/>
                    <a:lstStyle/>
                    <a:p>
                      <a:pPr algn="ctr">
                        <a:lnSpc>
                          <a:spcPct val="150000"/>
                        </a:lnSpc>
                      </a:pPr>
                      <a:r>
                        <a:rPr lang="zh-CN" altLang="en-US" sz="2400" b="0" baseline="0" dirty="0">
                          <a:latin typeface="Arial" panose="020B0604020202020204" pitchFamily="34" charset="0"/>
                          <a:ea typeface="方正姚体" panose="02010601030101010101" pitchFamily="2" charset="-122"/>
                        </a:rPr>
                        <a:t>胰腺</a:t>
                      </a:r>
                    </a:p>
                  </a:txBody>
                  <a:tcPr/>
                </a:tc>
                <a:tc>
                  <a:txBody>
                    <a:bodyPr/>
                    <a:lstStyle/>
                    <a:p>
                      <a:pPr algn="r">
                        <a:lnSpc>
                          <a:spcPct val="150000"/>
                        </a:lnSpc>
                      </a:pPr>
                      <a:r>
                        <a:rPr lang="en-US" altLang="zh-CN" sz="2400" b="0" baseline="0" dirty="0">
                          <a:latin typeface="Arial" panose="020B0604020202020204" pitchFamily="34" charset="0"/>
                          <a:ea typeface="方正姚体" panose="02010601030101010101" pitchFamily="2" charset="-122"/>
                        </a:rPr>
                        <a:t>2000</a:t>
                      </a:r>
                      <a:endParaRPr lang="zh-CN" altLang="en-US" sz="2400" b="0" baseline="0" dirty="0">
                        <a:latin typeface="Arial" panose="020B0604020202020204" pitchFamily="34" charset="0"/>
                        <a:ea typeface="方正姚体" panose="02010601030101010101" pitchFamily="2" charset="-122"/>
                      </a:endParaRPr>
                    </a:p>
                  </a:txBody>
                  <a:tcPr/>
                </a:tc>
                <a:tc>
                  <a:txBody>
                    <a:bodyPr/>
                    <a:lstStyle/>
                    <a:p>
                      <a:pPr algn="r">
                        <a:lnSpc>
                          <a:spcPct val="150000"/>
                        </a:lnSpc>
                      </a:pPr>
                      <a:r>
                        <a:rPr lang="en-US" altLang="zh-CN" sz="2400" b="0" baseline="0" dirty="0">
                          <a:latin typeface="Arial" panose="020B0604020202020204" pitchFamily="34" charset="0"/>
                          <a:ea typeface="方正姚体" panose="02010601030101010101" pitchFamily="2" charset="-122"/>
                        </a:rPr>
                        <a:t>28000</a:t>
                      </a:r>
                      <a:endParaRPr lang="zh-CN" altLang="en-US" sz="2400" b="0" baseline="0" dirty="0">
                        <a:latin typeface="Arial" panose="020B0604020202020204" pitchFamily="34" charset="0"/>
                        <a:ea typeface="方正姚体" panose="02010601030101010101" pitchFamily="2" charset="-122"/>
                      </a:endParaRPr>
                    </a:p>
                  </a:txBody>
                  <a:tcPr/>
                </a:tc>
                <a:extLst>
                  <a:ext uri="{0D108BD9-81ED-4DB2-BD59-A6C34878D82A}">
                    <a16:rowId xmlns:a16="http://schemas.microsoft.com/office/drawing/2014/main" val="10001"/>
                  </a:ext>
                </a:extLst>
              </a:tr>
              <a:tr h="504056">
                <a:tc>
                  <a:txBody>
                    <a:bodyPr/>
                    <a:lstStyle/>
                    <a:p>
                      <a:pPr algn="ctr">
                        <a:lnSpc>
                          <a:spcPct val="150000"/>
                        </a:lnSpc>
                      </a:pPr>
                      <a:r>
                        <a:rPr lang="zh-CN" altLang="en-US" sz="2400" b="0" baseline="0" dirty="0">
                          <a:latin typeface="Arial" panose="020B0604020202020204" pitchFamily="34" charset="0"/>
                          <a:ea typeface="方正姚体" panose="02010601030101010101" pitchFamily="2" charset="-122"/>
                        </a:rPr>
                        <a:t>肝</a:t>
                      </a:r>
                    </a:p>
                  </a:txBody>
                  <a:tcPr/>
                </a:tc>
                <a:tc>
                  <a:txBody>
                    <a:bodyPr/>
                    <a:lstStyle/>
                    <a:p>
                      <a:pPr algn="r">
                        <a:lnSpc>
                          <a:spcPct val="150000"/>
                        </a:lnSpc>
                      </a:pPr>
                      <a:r>
                        <a:rPr lang="en-US" altLang="zh-CN" sz="2400" b="0" baseline="0" dirty="0">
                          <a:solidFill>
                            <a:srgbClr val="FF0000"/>
                          </a:solidFill>
                          <a:latin typeface="Arial" panose="020B0604020202020204" pitchFamily="34" charset="0"/>
                          <a:ea typeface="方正姚体" panose="02010601030101010101" pitchFamily="2" charset="-122"/>
                        </a:rPr>
                        <a:t>44000</a:t>
                      </a:r>
                      <a:endParaRPr lang="zh-CN" altLang="en-US" sz="2400" b="0" baseline="0" dirty="0">
                        <a:solidFill>
                          <a:srgbClr val="FF0000"/>
                        </a:solidFill>
                        <a:latin typeface="Arial" panose="020B0604020202020204" pitchFamily="34" charset="0"/>
                        <a:ea typeface="方正姚体" panose="02010601030101010101" pitchFamily="2" charset="-122"/>
                      </a:endParaRPr>
                    </a:p>
                  </a:txBody>
                  <a:tcPr/>
                </a:tc>
                <a:tc>
                  <a:txBody>
                    <a:bodyPr/>
                    <a:lstStyle/>
                    <a:p>
                      <a:pPr algn="r">
                        <a:lnSpc>
                          <a:spcPct val="150000"/>
                        </a:lnSpc>
                      </a:pPr>
                      <a:r>
                        <a:rPr lang="en-US" altLang="zh-CN" sz="2400" b="0" baseline="0" dirty="0">
                          <a:latin typeface="Arial" panose="020B0604020202020204" pitchFamily="34" charset="0"/>
                          <a:ea typeface="方正姚体" panose="02010601030101010101" pitchFamily="2" charset="-122"/>
                        </a:rPr>
                        <a:t>142000</a:t>
                      </a:r>
                      <a:endParaRPr lang="zh-CN" altLang="en-US" sz="2400" b="0" baseline="0" dirty="0">
                        <a:latin typeface="Arial" panose="020B0604020202020204" pitchFamily="34" charset="0"/>
                        <a:ea typeface="方正姚体" panose="02010601030101010101" pitchFamily="2" charset="-122"/>
                      </a:endParaRPr>
                    </a:p>
                  </a:txBody>
                  <a:tcPr/>
                </a:tc>
                <a:tc>
                  <a:txBody>
                    <a:bodyPr/>
                    <a:lstStyle/>
                    <a:p>
                      <a:pPr algn="ctr">
                        <a:lnSpc>
                          <a:spcPct val="150000"/>
                        </a:lnSpc>
                      </a:pPr>
                      <a:r>
                        <a:rPr lang="zh-CN" altLang="en-US" sz="2400" b="0" baseline="0" dirty="0">
                          <a:latin typeface="Arial" panose="020B0604020202020204" pitchFamily="34" charset="0"/>
                          <a:ea typeface="方正姚体" panose="02010601030101010101" pitchFamily="2" charset="-122"/>
                        </a:rPr>
                        <a:t>脾</a:t>
                      </a:r>
                    </a:p>
                  </a:txBody>
                  <a:tcPr/>
                </a:tc>
                <a:tc>
                  <a:txBody>
                    <a:bodyPr/>
                    <a:lstStyle/>
                    <a:p>
                      <a:pPr algn="r">
                        <a:lnSpc>
                          <a:spcPct val="150000"/>
                        </a:lnSpc>
                      </a:pPr>
                      <a:r>
                        <a:rPr lang="en-US" altLang="zh-CN" sz="2400" b="0" baseline="0" dirty="0">
                          <a:latin typeface="Arial" panose="020B0604020202020204" pitchFamily="34" charset="0"/>
                          <a:ea typeface="方正姚体" panose="02010601030101010101" pitchFamily="2" charset="-122"/>
                        </a:rPr>
                        <a:t>1200</a:t>
                      </a:r>
                      <a:endParaRPr lang="zh-CN" altLang="en-US" sz="2400" b="0" baseline="0" dirty="0">
                        <a:latin typeface="Arial" panose="020B0604020202020204" pitchFamily="34" charset="0"/>
                        <a:ea typeface="方正姚体" panose="02010601030101010101" pitchFamily="2" charset="-122"/>
                      </a:endParaRPr>
                    </a:p>
                  </a:txBody>
                  <a:tcPr/>
                </a:tc>
                <a:tc>
                  <a:txBody>
                    <a:bodyPr/>
                    <a:lstStyle/>
                    <a:p>
                      <a:pPr algn="r">
                        <a:lnSpc>
                          <a:spcPct val="150000"/>
                        </a:lnSpc>
                      </a:pPr>
                      <a:r>
                        <a:rPr lang="en-US" altLang="zh-CN" sz="2400" b="0" baseline="0" dirty="0">
                          <a:latin typeface="Arial" panose="020B0604020202020204" pitchFamily="34" charset="0"/>
                          <a:ea typeface="方正姚体" panose="02010601030101010101" pitchFamily="2" charset="-122"/>
                        </a:rPr>
                        <a:t>14000</a:t>
                      </a:r>
                      <a:endParaRPr lang="zh-CN" altLang="en-US" sz="2400" b="0" baseline="0" dirty="0">
                        <a:latin typeface="Arial" panose="020B0604020202020204" pitchFamily="34" charset="0"/>
                        <a:ea typeface="方正姚体" panose="02010601030101010101" pitchFamily="2" charset="-122"/>
                      </a:endParaRPr>
                    </a:p>
                  </a:txBody>
                  <a:tcPr/>
                </a:tc>
                <a:extLst>
                  <a:ext uri="{0D108BD9-81ED-4DB2-BD59-A6C34878D82A}">
                    <a16:rowId xmlns:a16="http://schemas.microsoft.com/office/drawing/2014/main" val="10002"/>
                  </a:ext>
                </a:extLst>
              </a:tr>
              <a:tr h="504056">
                <a:tc>
                  <a:txBody>
                    <a:bodyPr/>
                    <a:lstStyle/>
                    <a:p>
                      <a:pPr algn="ctr">
                        <a:lnSpc>
                          <a:spcPct val="150000"/>
                        </a:lnSpc>
                      </a:pPr>
                      <a:r>
                        <a:rPr lang="zh-CN" altLang="en-US" sz="2400" b="0" baseline="0" dirty="0">
                          <a:latin typeface="Arial" panose="020B0604020202020204" pitchFamily="34" charset="0"/>
                          <a:ea typeface="方正姚体" panose="02010601030101010101" pitchFamily="2" charset="-122"/>
                        </a:rPr>
                        <a:t>骨骼肌</a:t>
                      </a:r>
                    </a:p>
                  </a:txBody>
                  <a:tcPr/>
                </a:tc>
                <a:tc>
                  <a:txBody>
                    <a:bodyPr/>
                    <a:lstStyle/>
                    <a:p>
                      <a:pPr algn="r">
                        <a:lnSpc>
                          <a:spcPct val="150000"/>
                        </a:lnSpc>
                      </a:pPr>
                      <a:r>
                        <a:rPr lang="en-US" altLang="zh-CN" sz="2400" b="0" baseline="0" dirty="0">
                          <a:latin typeface="Arial" panose="020B0604020202020204" pitchFamily="34" charset="0"/>
                          <a:ea typeface="方正姚体" panose="02010601030101010101" pitchFamily="2" charset="-122"/>
                        </a:rPr>
                        <a:t>4800</a:t>
                      </a:r>
                      <a:endParaRPr lang="zh-CN" altLang="en-US" sz="2400" b="0" baseline="0" dirty="0">
                        <a:latin typeface="Arial" panose="020B0604020202020204" pitchFamily="34" charset="0"/>
                        <a:ea typeface="方正姚体" panose="02010601030101010101" pitchFamily="2" charset="-122"/>
                      </a:endParaRPr>
                    </a:p>
                  </a:txBody>
                  <a:tcPr/>
                </a:tc>
                <a:tc>
                  <a:txBody>
                    <a:bodyPr/>
                    <a:lstStyle/>
                    <a:p>
                      <a:pPr algn="r">
                        <a:lnSpc>
                          <a:spcPct val="150000"/>
                        </a:lnSpc>
                      </a:pPr>
                      <a:r>
                        <a:rPr lang="en-US" altLang="zh-CN" sz="2400" b="0" baseline="0" dirty="0">
                          <a:latin typeface="Arial" panose="020B0604020202020204" pitchFamily="34" charset="0"/>
                          <a:ea typeface="方正姚体" panose="02010601030101010101" pitchFamily="2" charset="-122"/>
                        </a:rPr>
                        <a:t>99000</a:t>
                      </a:r>
                      <a:endParaRPr lang="zh-CN" altLang="en-US" sz="2400" b="0" baseline="0" dirty="0">
                        <a:latin typeface="Arial" panose="020B0604020202020204" pitchFamily="34" charset="0"/>
                        <a:ea typeface="方正姚体" panose="02010601030101010101" pitchFamily="2" charset="-122"/>
                      </a:endParaRPr>
                    </a:p>
                  </a:txBody>
                  <a:tcPr/>
                </a:tc>
                <a:tc>
                  <a:txBody>
                    <a:bodyPr/>
                    <a:lstStyle/>
                    <a:p>
                      <a:pPr algn="ctr">
                        <a:lnSpc>
                          <a:spcPct val="150000"/>
                        </a:lnSpc>
                      </a:pPr>
                      <a:r>
                        <a:rPr lang="zh-CN" altLang="en-US" sz="2400" b="0" baseline="0" dirty="0">
                          <a:latin typeface="Arial" panose="020B0604020202020204" pitchFamily="34" charset="0"/>
                          <a:ea typeface="方正姚体" panose="02010601030101010101" pitchFamily="2" charset="-122"/>
                        </a:rPr>
                        <a:t>肺</a:t>
                      </a:r>
                    </a:p>
                  </a:txBody>
                  <a:tcPr/>
                </a:tc>
                <a:tc>
                  <a:txBody>
                    <a:bodyPr/>
                    <a:lstStyle/>
                    <a:p>
                      <a:pPr algn="r">
                        <a:lnSpc>
                          <a:spcPct val="150000"/>
                        </a:lnSpc>
                      </a:pPr>
                      <a:r>
                        <a:rPr lang="en-US" altLang="zh-CN" sz="2400" b="0" baseline="0" dirty="0">
                          <a:latin typeface="Arial" panose="020B0604020202020204" pitchFamily="34" charset="0"/>
                          <a:ea typeface="方正姚体" panose="02010601030101010101" pitchFamily="2" charset="-122"/>
                        </a:rPr>
                        <a:t>700</a:t>
                      </a:r>
                      <a:endParaRPr lang="zh-CN" altLang="en-US" sz="2400" b="0" baseline="0" dirty="0">
                        <a:latin typeface="Arial" panose="020B0604020202020204" pitchFamily="34" charset="0"/>
                        <a:ea typeface="方正姚体" panose="02010601030101010101" pitchFamily="2" charset="-122"/>
                      </a:endParaRPr>
                    </a:p>
                  </a:txBody>
                  <a:tcPr/>
                </a:tc>
                <a:tc>
                  <a:txBody>
                    <a:bodyPr/>
                    <a:lstStyle/>
                    <a:p>
                      <a:pPr algn="r">
                        <a:lnSpc>
                          <a:spcPct val="150000"/>
                        </a:lnSpc>
                      </a:pPr>
                      <a:r>
                        <a:rPr lang="en-US" altLang="zh-CN" sz="2400" b="0" baseline="0" dirty="0">
                          <a:latin typeface="Arial" panose="020B0604020202020204" pitchFamily="34" charset="0"/>
                          <a:ea typeface="方正姚体" panose="02010601030101010101" pitchFamily="2" charset="-122"/>
                        </a:rPr>
                        <a:t>10000</a:t>
                      </a:r>
                      <a:endParaRPr lang="zh-CN" altLang="en-US" sz="2400" b="0" baseline="0" dirty="0">
                        <a:latin typeface="Arial" panose="020B0604020202020204" pitchFamily="34" charset="0"/>
                        <a:ea typeface="方正姚体" panose="02010601030101010101" pitchFamily="2" charset="-122"/>
                      </a:endParaRPr>
                    </a:p>
                  </a:txBody>
                  <a:tcPr/>
                </a:tc>
                <a:extLst>
                  <a:ext uri="{0D108BD9-81ED-4DB2-BD59-A6C34878D82A}">
                    <a16:rowId xmlns:a16="http://schemas.microsoft.com/office/drawing/2014/main" val="10003"/>
                  </a:ext>
                </a:extLst>
              </a:tr>
              <a:tr h="504056">
                <a:tc>
                  <a:txBody>
                    <a:bodyPr/>
                    <a:lstStyle/>
                    <a:p>
                      <a:pPr algn="ctr">
                        <a:lnSpc>
                          <a:spcPct val="150000"/>
                        </a:lnSpc>
                      </a:pPr>
                      <a:r>
                        <a:rPr lang="zh-CN" altLang="en-US" sz="2400" b="0" baseline="0" dirty="0">
                          <a:latin typeface="Arial" panose="020B0604020202020204" pitchFamily="34" charset="0"/>
                          <a:ea typeface="方正姚体" panose="02010601030101010101" pitchFamily="2" charset="-122"/>
                        </a:rPr>
                        <a:t>肾</a:t>
                      </a:r>
                    </a:p>
                  </a:txBody>
                  <a:tcPr/>
                </a:tc>
                <a:tc>
                  <a:txBody>
                    <a:bodyPr/>
                    <a:lstStyle/>
                    <a:p>
                      <a:pPr algn="r">
                        <a:lnSpc>
                          <a:spcPct val="150000"/>
                        </a:lnSpc>
                      </a:pPr>
                      <a:r>
                        <a:rPr lang="en-US" altLang="zh-CN" sz="2400" b="0" baseline="0" dirty="0">
                          <a:latin typeface="Arial" panose="020B0604020202020204" pitchFamily="34" charset="0"/>
                          <a:ea typeface="方正姚体" panose="02010601030101010101" pitchFamily="2" charset="-122"/>
                        </a:rPr>
                        <a:t>19000</a:t>
                      </a:r>
                      <a:endParaRPr lang="zh-CN" altLang="en-US" sz="2400" b="0" baseline="0" dirty="0">
                        <a:latin typeface="Arial" panose="020B0604020202020204" pitchFamily="34" charset="0"/>
                        <a:ea typeface="方正姚体" panose="02010601030101010101" pitchFamily="2" charset="-122"/>
                      </a:endParaRPr>
                    </a:p>
                  </a:txBody>
                  <a:tcPr/>
                </a:tc>
                <a:tc>
                  <a:txBody>
                    <a:bodyPr/>
                    <a:lstStyle/>
                    <a:p>
                      <a:pPr algn="r">
                        <a:lnSpc>
                          <a:spcPct val="150000"/>
                        </a:lnSpc>
                      </a:pPr>
                      <a:r>
                        <a:rPr lang="en-US" altLang="zh-CN" sz="2400" b="0" baseline="0" dirty="0">
                          <a:latin typeface="Arial" panose="020B0604020202020204" pitchFamily="34" charset="0"/>
                          <a:ea typeface="方正姚体" panose="02010601030101010101" pitchFamily="2" charset="-122"/>
                        </a:rPr>
                        <a:t>91000</a:t>
                      </a:r>
                      <a:endParaRPr lang="zh-CN" altLang="en-US" sz="2400" b="0" baseline="0" dirty="0">
                        <a:latin typeface="Arial" panose="020B0604020202020204" pitchFamily="34" charset="0"/>
                        <a:ea typeface="方正姚体" panose="02010601030101010101" pitchFamily="2" charset="-122"/>
                      </a:endParaRPr>
                    </a:p>
                  </a:txBody>
                  <a:tcPr/>
                </a:tc>
                <a:tc>
                  <a:txBody>
                    <a:bodyPr/>
                    <a:lstStyle/>
                    <a:p>
                      <a:pPr algn="ctr">
                        <a:lnSpc>
                          <a:spcPct val="150000"/>
                        </a:lnSpc>
                      </a:pPr>
                      <a:r>
                        <a:rPr lang="zh-CN" altLang="en-US" sz="2400" b="0" baseline="0" dirty="0">
                          <a:latin typeface="Arial" panose="020B0604020202020204" pitchFamily="34" charset="0"/>
                          <a:ea typeface="方正姚体" panose="02010601030101010101" pitchFamily="2" charset="-122"/>
                        </a:rPr>
                        <a:t>血清</a:t>
                      </a:r>
                    </a:p>
                  </a:txBody>
                  <a:tcPr/>
                </a:tc>
                <a:tc>
                  <a:txBody>
                    <a:bodyPr/>
                    <a:lstStyle/>
                    <a:p>
                      <a:pPr algn="r">
                        <a:lnSpc>
                          <a:spcPct val="150000"/>
                        </a:lnSpc>
                      </a:pPr>
                      <a:r>
                        <a:rPr lang="en-US" altLang="zh-CN" sz="2400" b="0" baseline="0" dirty="0">
                          <a:solidFill>
                            <a:srgbClr val="FF0000"/>
                          </a:solidFill>
                          <a:latin typeface="Arial" panose="020B0604020202020204" pitchFamily="34" charset="0"/>
                          <a:ea typeface="方正姚体" panose="02010601030101010101" pitchFamily="2" charset="-122"/>
                        </a:rPr>
                        <a:t>16</a:t>
                      </a:r>
                      <a:endParaRPr lang="zh-CN" altLang="en-US" sz="2400" b="0" baseline="0" dirty="0">
                        <a:solidFill>
                          <a:srgbClr val="FF0000"/>
                        </a:solidFill>
                        <a:latin typeface="Arial" panose="020B0604020202020204" pitchFamily="34" charset="0"/>
                        <a:ea typeface="方正姚体" panose="02010601030101010101" pitchFamily="2" charset="-122"/>
                      </a:endParaRPr>
                    </a:p>
                  </a:txBody>
                  <a:tcPr/>
                </a:tc>
                <a:tc>
                  <a:txBody>
                    <a:bodyPr/>
                    <a:lstStyle/>
                    <a:p>
                      <a:pPr algn="r">
                        <a:lnSpc>
                          <a:spcPct val="150000"/>
                        </a:lnSpc>
                      </a:pPr>
                      <a:r>
                        <a:rPr lang="en-US" altLang="zh-CN" sz="2400" b="0" baseline="0" dirty="0">
                          <a:solidFill>
                            <a:srgbClr val="FF0000"/>
                          </a:solidFill>
                          <a:latin typeface="Arial" panose="020B0604020202020204" pitchFamily="34" charset="0"/>
                          <a:ea typeface="方正姚体" panose="02010601030101010101" pitchFamily="2" charset="-122"/>
                        </a:rPr>
                        <a:t>20</a:t>
                      </a:r>
                      <a:endParaRPr lang="zh-CN" altLang="en-US" sz="2400" b="0" baseline="0" dirty="0">
                        <a:solidFill>
                          <a:srgbClr val="FF0000"/>
                        </a:solidFill>
                        <a:latin typeface="Arial" panose="020B0604020202020204" pitchFamily="34" charset="0"/>
                        <a:ea typeface="方正姚体" panose="02010601030101010101" pitchFamily="2" charset="-122"/>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034645321"/>
      </p:ext>
    </p:extLst>
  </p:cSld>
  <p:clrMapOvr>
    <a:masterClrMapping/>
  </p:clrMapOvr>
  <p:transition spd="med">
    <p:cove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559496" y="1268760"/>
            <a:ext cx="10081120" cy="10790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zh-CN"/>
            </a:defPPr>
            <a:lvl1pPr marL="252000" indent="-360000">
              <a:lnSpc>
                <a:spcPts val="4000"/>
              </a:lnSpc>
              <a:spcBef>
                <a:spcPts val="600"/>
              </a:spcBef>
              <a:buClr>
                <a:srgbClr val="C00000"/>
              </a:buClr>
              <a:buSzPct val="80000"/>
              <a:defRPr kumimoji="0" sz="2800">
                <a:solidFill>
                  <a:srgbClr val="000000"/>
                </a:solidFill>
                <a:effectLst>
                  <a:outerShdw blurRad="38100" dist="38100" dir="2700000" algn="tl">
                    <a:srgbClr val="C0C0C0"/>
                  </a:outerShdw>
                </a:effectLst>
                <a:latin typeface="Times New Roman" pitchFamily="18" charset="0"/>
                <a:ea typeface="方正姚体" panose="02010601030101010101" pitchFamily="2" charset="-122"/>
              </a:defRPr>
            </a:lvl1pPr>
            <a:lvl2pPr marL="342900" indent="-342900">
              <a:defRPr kumimoji="1" sz="2400">
                <a:latin typeface="Times New Roman" pitchFamily="18" charset="0"/>
              </a:defRPr>
            </a:lvl2pPr>
            <a:lvl3pPr marL="342900" indent="-342900">
              <a:defRPr kumimoji="1" sz="2400">
                <a:latin typeface="Times New Roman" pitchFamily="18" charset="0"/>
              </a:defRPr>
            </a:lvl3pPr>
            <a:lvl4pPr marL="342900" indent="-342900">
              <a:defRPr kumimoji="1" sz="2400">
                <a:latin typeface="Times New Roman" pitchFamily="18" charset="0"/>
              </a:defRPr>
            </a:lvl4pPr>
            <a:lvl5pPr marL="342900" indent="-342900">
              <a:defRPr kumimoji="1" sz="2400">
                <a:latin typeface="Times New Roman" pitchFamily="18" charset="0"/>
              </a:defRPr>
            </a:lvl5pPr>
            <a:lvl6pPr marL="800100" indent="-342900" fontAlgn="base">
              <a:spcBef>
                <a:spcPct val="0"/>
              </a:spcBef>
              <a:spcAft>
                <a:spcPct val="0"/>
              </a:spcAft>
              <a:defRPr kumimoji="1" sz="2400">
                <a:latin typeface="Times New Roman" pitchFamily="18" charset="0"/>
              </a:defRPr>
            </a:lvl6pPr>
            <a:lvl7pPr marL="1257300" indent="-342900" fontAlgn="base">
              <a:spcBef>
                <a:spcPct val="0"/>
              </a:spcBef>
              <a:spcAft>
                <a:spcPct val="0"/>
              </a:spcAft>
              <a:defRPr kumimoji="1" sz="2400">
                <a:latin typeface="Times New Roman" pitchFamily="18" charset="0"/>
              </a:defRPr>
            </a:lvl7pPr>
            <a:lvl8pPr marL="1714500" indent="-342900" fontAlgn="base">
              <a:spcBef>
                <a:spcPct val="0"/>
              </a:spcBef>
              <a:spcAft>
                <a:spcPct val="0"/>
              </a:spcAft>
              <a:defRPr kumimoji="1" sz="2400">
                <a:latin typeface="Times New Roman" pitchFamily="18" charset="0"/>
              </a:defRPr>
            </a:lvl8pPr>
            <a:lvl9pPr marL="2171700" indent="-342900" fontAlgn="base">
              <a:spcBef>
                <a:spcPct val="0"/>
              </a:spcBef>
              <a:spcAft>
                <a:spcPct val="0"/>
              </a:spcAft>
              <a:defRPr kumimoji="1" sz="2400">
                <a:latin typeface="Times New Roman" pitchFamily="18" charset="0"/>
              </a:defRPr>
            </a:lvl9pPr>
          </a:lstStyle>
          <a:p>
            <a:r>
              <a:rPr lang="en-US" altLang="zh-CN" dirty="0"/>
              <a:t>3.</a:t>
            </a:r>
            <a:r>
              <a:rPr lang="zh-CN" altLang="en-US" dirty="0"/>
              <a:t>联合脱氨基作用</a:t>
            </a:r>
            <a:r>
              <a:rPr lang="en-US" altLang="zh-CN" sz="2000" dirty="0"/>
              <a:t>(</a:t>
            </a:r>
            <a:r>
              <a:rPr lang="en-US" altLang="zh-CN" sz="2000" dirty="0" err="1"/>
              <a:t>transdeamination</a:t>
            </a:r>
            <a:r>
              <a:rPr lang="en-US" altLang="zh-CN" sz="2000" dirty="0"/>
              <a:t>)</a:t>
            </a:r>
            <a:r>
              <a:rPr lang="zh-CN" altLang="en-US" dirty="0"/>
              <a:t>：转氨酶与</a:t>
            </a:r>
            <a:r>
              <a:rPr lang="en-US" altLang="zh-CN" dirty="0"/>
              <a:t>L-</a:t>
            </a:r>
            <a:r>
              <a:rPr lang="zh-CN" altLang="en-US" dirty="0"/>
              <a:t>谷氨酸脱氢酶联合催化使氨基酸的</a:t>
            </a:r>
            <a:r>
              <a:rPr lang="zh-CN" altLang="en-US" dirty="0">
                <a:sym typeface="Symbol" pitchFamily="18" charset="2"/>
              </a:rPr>
              <a:t></a:t>
            </a:r>
            <a:r>
              <a:rPr lang="en-US" altLang="zh-CN" dirty="0"/>
              <a:t>-</a:t>
            </a:r>
            <a:r>
              <a:rPr lang="zh-CN" altLang="en-US" dirty="0"/>
              <a:t>氨基脱下并产生游离氨的过程。</a:t>
            </a:r>
          </a:p>
        </p:txBody>
      </p:sp>
      <p:sp>
        <p:nvSpPr>
          <p:cNvPr id="5" name="Rectangle 32"/>
          <p:cNvSpPr txBox="1">
            <a:spLocks noChangeArrowheads="1"/>
          </p:cNvSpPr>
          <p:nvPr/>
        </p:nvSpPr>
        <p:spPr>
          <a:xfrm>
            <a:off x="1080120" y="548680"/>
            <a:ext cx="4223792" cy="57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rtlCol="0" anchor="ctr">
            <a:spAutoFit/>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fontAlgn="base">
              <a:spcAft>
                <a:spcPct val="0"/>
              </a:spcAft>
            </a:pPr>
            <a:r>
              <a:rPr kumimoji="1" lang="zh-CN" altLang="en-US" sz="28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cs typeface="+mn-cs"/>
              </a:rPr>
              <a:t>二、氨基酸的脱氨基作用</a:t>
            </a:r>
          </a:p>
        </p:txBody>
      </p:sp>
      <p:cxnSp>
        <p:nvCxnSpPr>
          <p:cNvPr id="6" name="直接连接符 5"/>
          <p:cNvCxnSpPr/>
          <p:nvPr/>
        </p:nvCxnSpPr>
        <p:spPr>
          <a:xfrm>
            <a:off x="1077913" y="1125538"/>
            <a:ext cx="4140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7" name="Rectangle 7"/>
          <p:cNvSpPr>
            <a:spLocks noChangeArrowheads="1"/>
          </p:cNvSpPr>
          <p:nvPr/>
        </p:nvSpPr>
        <p:spPr bwMode="auto">
          <a:xfrm>
            <a:off x="1460038" y="2420888"/>
            <a:ext cx="8812426" cy="23762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360000" indent="-360000">
              <a:lnSpc>
                <a:spcPts val="4000"/>
              </a:lnSpc>
              <a:spcBef>
                <a:spcPts val="600"/>
              </a:spcBef>
              <a:buClr>
                <a:srgbClr val="C00000"/>
              </a:buClr>
              <a:buSzPct val="80000"/>
              <a:buFont typeface="Wingdings" pitchFamily="2" charset="2"/>
              <a:buChar char="n"/>
            </a:pPr>
            <a:r>
              <a:rPr lang="zh-CN" altLang="en-US" sz="28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特点：有氨生成，反应过程可逆。</a:t>
            </a:r>
            <a:endParaRPr lang="en-US" altLang="zh-CN" sz="28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endParaRPr>
          </a:p>
          <a:p>
            <a:pPr marL="360000" indent="-360000">
              <a:lnSpc>
                <a:spcPts val="4000"/>
              </a:lnSpc>
              <a:spcBef>
                <a:spcPts val="600"/>
              </a:spcBef>
              <a:buClr>
                <a:srgbClr val="C00000"/>
              </a:buClr>
              <a:buSzPct val="80000"/>
              <a:buFont typeface="Wingdings" pitchFamily="2" charset="2"/>
              <a:buChar char="n"/>
            </a:pPr>
            <a:r>
              <a:rPr lang="zh-CN" altLang="en-US" sz="28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生理意义：</a:t>
            </a:r>
          </a:p>
          <a:p>
            <a:pPr marL="720000" indent="-360000">
              <a:lnSpc>
                <a:spcPts val="4000"/>
              </a:lnSpc>
              <a:spcBef>
                <a:spcPts val="600"/>
              </a:spcBef>
              <a:buClr>
                <a:srgbClr val="C00000"/>
              </a:buClr>
              <a:buSzPct val="80000"/>
              <a:buFont typeface="Wingdings" panose="05000000000000000000" pitchFamily="2" charset="2"/>
              <a:buChar char="ü"/>
            </a:pPr>
            <a:r>
              <a:rPr lang="zh-CN" altLang="en-US" sz="28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体内氨基酸的</a:t>
            </a:r>
            <a:r>
              <a:rPr lang="zh-CN" altLang="en-US" sz="2800" dirty="0">
                <a:solidFill>
                  <a:srgbClr val="FF0000"/>
                </a:solidFill>
                <a:effectLst>
                  <a:outerShdw blurRad="38100" dist="38100" dir="2700000" algn="tl">
                    <a:srgbClr val="C0C0C0"/>
                  </a:outerShdw>
                </a:effectLst>
                <a:latin typeface="Times New Roman" pitchFamily="18" charset="0"/>
                <a:ea typeface="方正姚体" panose="02010601030101010101" pitchFamily="2" charset="-122"/>
              </a:rPr>
              <a:t>主要脱氨途径</a:t>
            </a:r>
            <a:r>
              <a:rPr lang="zh-CN" altLang="en-US" sz="28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a:t>
            </a:r>
          </a:p>
          <a:p>
            <a:pPr marL="720000" indent="-360000">
              <a:lnSpc>
                <a:spcPts val="4000"/>
              </a:lnSpc>
              <a:spcBef>
                <a:spcPts val="600"/>
              </a:spcBef>
              <a:buClr>
                <a:srgbClr val="C00000"/>
              </a:buClr>
              <a:buSzPct val="80000"/>
              <a:buFont typeface="Wingdings" panose="05000000000000000000" pitchFamily="2" charset="2"/>
              <a:buChar char="ü"/>
            </a:pPr>
            <a:r>
              <a:rPr lang="zh-CN" altLang="en-US" sz="28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其逆方向是体内合成非必需氨基酸的主要途径。</a:t>
            </a:r>
          </a:p>
        </p:txBody>
      </p:sp>
    </p:spTree>
    <p:extLst>
      <p:ext uri="{BB962C8B-B14F-4D97-AF65-F5344CB8AC3E}">
        <p14:creationId xmlns:p14="http://schemas.microsoft.com/office/powerpoint/2010/main" val="1804419441"/>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fill="hold"/>
                                        <p:tgtEl>
                                          <p:spTgt spid="27"/>
                                        </p:tgtEl>
                                        <p:attrNameLst>
                                          <p:attrName>ppt_x</p:attrName>
                                        </p:attrNameLst>
                                      </p:cBhvr>
                                      <p:tavLst>
                                        <p:tav tm="0">
                                          <p:val>
                                            <p:strVal val="0-#ppt_w/2"/>
                                          </p:val>
                                        </p:tav>
                                        <p:tav tm="100000">
                                          <p:val>
                                            <p:strVal val="#ppt_x"/>
                                          </p:val>
                                        </p:tav>
                                      </p:tavLst>
                                    </p:anim>
                                    <p:anim calcmode="lin" valueType="num">
                                      <p:cBhvr additive="base">
                                        <p:cTn id="14"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7"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2"/>
          <p:cNvSpPr txBox="1">
            <a:spLocks noChangeArrowheads="1"/>
          </p:cNvSpPr>
          <p:nvPr/>
        </p:nvSpPr>
        <p:spPr>
          <a:xfrm>
            <a:off x="1080120" y="548680"/>
            <a:ext cx="4223792" cy="57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rtlCol="0" anchor="ctr">
            <a:spAutoFit/>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fontAlgn="base">
              <a:spcAft>
                <a:spcPct val="0"/>
              </a:spcAft>
            </a:pPr>
            <a:r>
              <a:rPr kumimoji="1" lang="zh-CN" altLang="en-US" sz="28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cs typeface="+mn-cs"/>
              </a:rPr>
              <a:t>二、氨基酸的脱氨基作用</a:t>
            </a:r>
          </a:p>
        </p:txBody>
      </p:sp>
      <p:cxnSp>
        <p:nvCxnSpPr>
          <p:cNvPr id="6" name="直接连接符 5"/>
          <p:cNvCxnSpPr/>
          <p:nvPr/>
        </p:nvCxnSpPr>
        <p:spPr>
          <a:xfrm>
            <a:off x="1077913" y="1125538"/>
            <a:ext cx="4140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7" name="Freeform 52"/>
          <p:cNvSpPr>
            <a:spLocks/>
          </p:cNvSpPr>
          <p:nvPr/>
        </p:nvSpPr>
        <p:spPr bwMode="auto">
          <a:xfrm rot="5400000" flipH="1">
            <a:off x="3307552" y="3077648"/>
            <a:ext cx="1440000" cy="720000"/>
          </a:xfrm>
          <a:custGeom>
            <a:avLst/>
            <a:gdLst>
              <a:gd name="T0" fmla="*/ 0 w 1110"/>
              <a:gd name="T1" fmla="*/ 2147483647 h 353"/>
              <a:gd name="T2" fmla="*/ 2147483647 w 1110"/>
              <a:gd name="T3" fmla="*/ 2147483647 h 353"/>
              <a:gd name="T4" fmla="*/ 2147483647 w 1110"/>
              <a:gd name="T5" fmla="*/ 2147483647 h 353"/>
              <a:gd name="T6" fmla="*/ 2147483647 w 1110"/>
              <a:gd name="T7" fmla="*/ 2147483647 h 353"/>
              <a:gd name="T8" fmla="*/ 2147483647 w 1110"/>
              <a:gd name="T9" fmla="*/ 2147483647 h 353"/>
              <a:gd name="T10" fmla="*/ 2147483647 w 1110"/>
              <a:gd name="T11" fmla="*/ 2147483647 h 353"/>
              <a:gd name="T12" fmla="*/ 2147483647 w 1110"/>
              <a:gd name="T13" fmla="*/ 2147483647 h 353"/>
              <a:gd name="T14" fmla="*/ 2147483647 w 1110"/>
              <a:gd name="T15" fmla="*/ 0 h 353"/>
              <a:gd name="T16" fmla="*/ 2147483647 w 1110"/>
              <a:gd name="T17" fmla="*/ 0 h 353"/>
              <a:gd name="T18" fmla="*/ 2147483647 w 1110"/>
              <a:gd name="T19" fmla="*/ 2147483647 h 353"/>
              <a:gd name="T20" fmla="*/ 2147483647 w 1110"/>
              <a:gd name="T21" fmla="*/ 2147483647 h 353"/>
              <a:gd name="T22" fmla="*/ 2147483647 w 1110"/>
              <a:gd name="T23" fmla="*/ 2147483647 h 353"/>
              <a:gd name="T24" fmla="*/ 2147483647 w 1110"/>
              <a:gd name="T25" fmla="*/ 2147483647 h 353"/>
              <a:gd name="T26" fmla="*/ 2147483647 w 1110"/>
              <a:gd name="T27" fmla="*/ 2147483647 h 353"/>
              <a:gd name="T28" fmla="*/ 2147483647 w 1110"/>
              <a:gd name="T29" fmla="*/ 2147483647 h 353"/>
              <a:gd name="T30" fmla="*/ 2147483647 w 1110"/>
              <a:gd name="T31" fmla="*/ 2147483647 h 353"/>
              <a:gd name="T32" fmla="*/ 2147483647 w 1110"/>
              <a:gd name="T33" fmla="*/ 2147483647 h 353"/>
              <a:gd name="T34" fmla="*/ 2147483647 w 1110"/>
              <a:gd name="T35" fmla="*/ 2147483647 h 353"/>
              <a:gd name="T36" fmla="*/ 2147483647 w 1110"/>
              <a:gd name="T37" fmla="*/ 2147483647 h 353"/>
              <a:gd name="T38" fmla="*/ 2147483647 w 1110"/>
              <a:gd name="T39" fmla="*/ 2147483647 h 353"/>
              <a:gd name="T40" fmla="*/ 2147483647 w 1110"/>
              <a:gd name="T41" fmla="*/ 2147483647 h 353"/>
              <a:gd name="T42" fmla="*/ 2147483647 w 1110"/>
              <a:gd name="T43" fmla="*/ 2147483647 h 353"/>
              <a:gd name="T44" fmla="*/ 2147483647 w 1110"/>
              <a:gd name="T45" fmla="*/ 2147483647 h 353"/>
              <a:gd name="T46" fmla="*/ 2147483647 w 1110"/>
              <a:gd name="T47" fmla="*/ 2147483647 h 353"/>
              <a:gd name="T48" fmla="*/ 2147483647 w 1110"/>
              <a:gd name="T49" fmla="*/ 2147483647 h 353"/>
              <a:gd name="T50" fmla="*/ 2147483647 w 1110"/>
              <a:gd name="T51" fmla="*/ 2147483647 h 353"/>
              <a:gd name="T52" fmla="*/ 2147483647 w 1110"/>
              <a:gd name="T53" fmla="*/ 2147483647 h 35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10" h="353">
                <a:moveTo>
                  <a:pt x="0" y="353"/>
                </a:moveTo>
                <a:lnTo>
                  <a:pt x="81" y="243"/>
                </a:lnTo>
                <a:lnTo>
                  <a:pt x="141" y="170"/>
                </a:lnTo>
                <a:lnTo>
                  <a:pt x="214" y="104"/>
                </a:lnTo>
                <a:lnTo>
                  <a:pt x="305" y="50"/>
                </a:lnTo>
                <a:lnTo>
                  <a:pt x="416" y="14"/>
                </a:lnTo>
                <a:lnTo>
                  <a:pt x="481" y="5"/>
                </a:lnTo>
                <a:lnTo>
                  <a:pt x="557" y="0"/>
                </a:lnTo>
                <a:lnTo>
                  <a:pt x="593" y="0"/>
                </a:lnTo>
                <a:lnTo>
                  <a:pt x="629" y="5"/>
                </a:lnTo>
                <a:lnTo>
                  <a:pt x="663" y="7"/>
                </a:lnTo>
                <a:lnTo>
                  <a:pt x="697" y="14"/>
                </a:lnTo>
                <a:lnTo>
                  <a:pt x="728" y="21"/>
                </a:lnTo>
                <a:lnTo>
                  <a:pt x="757" y="31"/>
                </a:lnTo>
                <a:lnTo>
                  <a:pt x="785" y="40"/>
                </a:lnTo>
                <a:lnTo>
                  <a:pt x="811" y="52"/>
                </a:lnTo>
                <a:lnTo>
                  <a:pt x="835" y="64"/>
                </a:lnTo>
                <a:lnTo>
                  <a:pt x="858" y="78"/>
                </a:lnTo>
                <a:lnTo>
                  <a:pt x="882" y="92"/>
                </a:lnTo>
                <a:lnTo>
                  <a:pt x="913" y="116"/>
                </a:lnTo>
                <a:lnTo>
                  <a:pt x="941" y="141"/>
                </a:lnTo>
                <a:lnTo>
                  <a:pt x="967" y="167"/>
                </a:lnTo>
                <a:lnTo>
                  <a:pt x="991" y="193"/>
                </a:lnTo>
                <a:lnTo>
                  <a:pt x="1022" y="231"/>
                </a:lnTo>
                <a:lnTo>
                  <a:pt x="1058" y="278"/>
                </a:lnTo>
                <a:lnTo>
                  <a:pt x="1105" y="344"/>
                </a:lnTo>
                <a:lnTo>
                  <a:pt x="1110" y="353"/>
                </a:lnTo>
              </a:path>
            </a:pathLst>
          </a:custGeom>
          <a:noFill/>
          <a:ln w="38100">
            <a:solidFill>
              <a:schemeClr val="tx1"/>
            </a:solidFill>
            <a:round/>
            <a:headEnd type="stealth" w="lg" len="lg"/>
            <a:tailEnd type="stealth"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FFCC99"/>
                  </a:outerShdw>
                </a:effectLst>
              </a14:hiddenEffects>
            </a:ext>
          </a:extLst>
        </p:spPr>
        <p:txBody>
          <a:bodyPr wrap="none" anchor="ctr"/>
          <a:lstStyle/>
          <a:p>
            <a:endParaRPr lang="zh-CN" altLang="en-US"/>
          </a:p>
        </p:txBody>
      </p:sp>
      <p:sp>
        <p:nvSpPr>
          <p:cNvPr id="8" name="Freeform 52"/>
          <p:cNvSpPr>
            <a:spLocks/>
          </p:cNvSpPr>
          <p:nvPr/>
        </p:nvSpPr>
        <p:spPr bwMode="auto">
          <a:xfrm rot="16200000">
            <a:off x="4027147" y="3113472"/>
            <a:ext cx="1440000" cy="720000"/>
          </a:xfrm>
          <a:custGeom>
            <a:avLst/>
            <a:gdLst>
              <a:gd name="T0" fmla="*/ 0 w 1110"/>
              <a:gd name="T1" fmla="*/ 2147483647 h 353"/>
              <a:gd name="T2" fmla="*/ 2147483647 w 1110"/>
              <a:gd name="T3" fmla="*/ 2147483647 h 353"/>
              <a:gd name="T4" fmla="*/ 2147483647 w 1110"/>
              <a:gd name="T5" fmla="*/ 2147483647 h 353"/>
              <a:gd name="T6" fmla="*/ 2147483647 w 1110"/>
              <a:gd name="T7" fmla="*/ 2147483647 h 353"/>
              <a:gd name="T8" fmla="*/ 2147483647 w 1110"/>
              <a:gd name="T9" fmla="*/ 2147483647 h 353"/>
              <a:gd name="T10" fmla="*/ 2147483647 w 1110"/>
              <a:gd name="T11" fmla="*/ 2147483647 h 353"/>
              <a:gd name="T12" fmla="*/ 2147483647 w 1110"/>
              <a:gd name="T13" fmla="*/ 2147483647 h 353"/>
              <a:gd name="T14" fmla="*/ 2147483647 w 1110"/>
              <a:gd name="T15" fmla="*/ 0 h 353"/>
              <a:gd name="T16" fmla="*/ 2147483647 w 1110"/>
              <a:gd name="T17" fmla="*/ 0 h 353"/>
              <a:gd name="T18" fmla="*/ 2147483647 w 1110"/>
              <a:gd name="T19" fmla="*/ 2147483647 h 353"/>
              <a:gd name="T20" fmla="*/ 2147483647 w 1110"/>
              <a:gd name="T21" fmla="*/ 2147483647 h 353"/>
              <a:gd name="T22" fmla="*/ 2147483647 w 1110"/>
              <a:gd name="T23" fmla="*/ 2147483647 h 353"/>
              <a:gd name="T24" fmla="*/ 2147483647 w 1110"/>
              <a:gd name="T25" fmla="*/ 2147483647 h 353"/>
              <a:gd name="T26" fmla="*/ 2147483647 w 1110"/>
              <a:gd name="T27" fmla="*/ 2147483647 h 353"/>
              <a:gd name="T28" fmla="*/ 2147483647 w 1110"/>
              <a:gd name="T29" fmla="*/ 2147483647 h 353"/>
              <a:gd name="T30" fmla="*/ 2147483647 w 1110"/>
              <a:gd name="T31" fmla="*/ 2147483647 h 353"/>
              <a:gd name="T32" fmla="*/ 2147483647 w 1110"/>
              <a:gd name="T33" fmla="*/ 2147483647 h 353"/>
              <a:gd name="T34" fmla="*/ 2147483647 w 1110"/>
              <a:gd name="T35" fmla="*/ 2147483647 h 353"/>
              <a:gd name="T36" fmla="*/ 2147483647 w 1110"/>
              <a:gd name="T37" fmla="*/ 2147483647 h 353"/>
              <a:gd name="T38" fmla="*/ 2147483647 w 1110"/>
              <a:gd name="T39" fmla="*/ 2147483647 h 353"/>
              <a:gd name="T40" fmla="*/ 2147483647 w 1110"/>
              <a:gd name="T41" fmla="*/ 2147483647 h 353"/>
              <a:gd name="T42" fmla="*/ 2147483647 w 1110"/>
              <a:gd name="T43" fmla="*/ 2147483647 h 353"/>
              <a:gd name="T44" fmla="*/ 2147483647 w 1110"/>
              <a:gd name="T45" fmla="*/ 2147483647 h 353"/>
              <a:gd name="T46" fmla="*/ 2147483647 w 1110"/>
              <a:gd name="T47" fmla="*/ 2147483647 h 353"/>
              <a:gd name="T48" fmla="*/ 2147483647 w 1110"/>
              <a:gd name="T49" fmla="*/ 2147483647 h 353"/>
              <a:gd name="T50" fmla="*/ 2147483647 w 1110"/>
              <a:gd name="T51" fmla="*/ 2147483647 h 353"/>
              <a:gd name="T52" fmla="*/ 2147483647 w 1110"/>
              <a:gd name="T53" fmla="*/ 2147483647 h 35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10" h="353">
                <a:moveTo>
                  <a:pt x="0" y="353"/>
                </a:moveTo>
                <a:lnTo>
                  <a:pt x="81" y="243"/>
                </a:lnTo>
                <a:lnTo>
                  <a:pt x="141" y="170"/>
                </a:lnTo>
                <a:lnTo>
                  <a:pt x="214" y="104"/>
                </a:lnTo>
                <a:lnTo>
                  <a:pt x="305" y="50"/>
                </a:lnTo>
                <a:lnTo>
                  <a:pt x="416" y="14"/>
                </a:lnTo>
                <a:lnTo>
                  <a:pt x="481" y="5"/>
                </a:lnTo>
                <a:lnTo>
                  <a:pt x="557" y="0"/>
                </a:lnTo>
                <a:lnTo>
                  <a:pt x="593" y="0"/>
                </a:lnTo>
                <a:lnTo>
                  <a:pt x="629" y="5"/>
                </a:lnTo>
                <a:lnTo>
                  <a:pt x="663" y="7"/>
                </a:lnTo>
                <a:lnTo>
                  <a:pt x="697" y="14"/>
                </a:lnTo>
                <a:lnTo>
                  <a:pt x="728" y="21"/>
                </a:lnTo>
                <a:lnTo>
                  <a:pt x="757" y="31"/>
                </a:lnTo>
                <a:lnTo>
                  <a:pt x="785" y="40"/>
                </a:lnTo>
                <a:lnTo>
                  <a:pt x="811" y="52"/>
                </a:lnTo>
                <a:lnTo>
                  <a:pt x="835" y="64"/>
                </a:lnTo>
                <a:lnTo>
                  <a:pt x="858" y="78"/>
                </a:lnTo>
                <a:lnTo>
                  <a:pt x="882" y="92"/>
                </a:lnTo>
                <a:lnTo>
                  <a:pt x="913" y="116"/>
                </a:lnTo>
                <a:lnTo>
                  <a:pt x="941" y="141"/>
                </a:lnTo>
                <a:lnTo>
                  <a:pt x="967" y="167"/>
                </a:lnTo>
                <a:lnTo>
                  <a:pt x="991" y="193"/>
                </a:lnTo>
                <a:lnTo>
                  <a:pt x="1022" y="231"/>
                </a:lnTo>
                <a:lnTo>
                  <a:pt x="1058" y="278"/>
                </a:lnTo>
                <a:lnTo>
                  <a:pt x="1105" y="344"/>
                </a:lnTo>
                <a:lnTo>
                  <a:pt x="1110" y="353"/>
                </a:lnTo>
              </a:path>
            </a:pathLst>
          </a:custGeom>
          <a:noFill/>
          <a:ln w="38100">
            <a:solidFill>
              <a:schemeClr val="tx1"/>
            </a:solidFill>
            <a:round/>
            <a:headEnd type="stealth" w="lg" len="lg"/>
            <a:tailEnd type="stealth"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FFCC99"/>
                  </a:outerShdw>
                </a:effectLst>
              </a14:hiddenEffects>
            </a:ext>
          </a:extLst>
        </p:spPr>
        <p:txBody>
          <a:bodyPr wrap="none" anchor="ctr"/>
          <a:lstStyle/>
          <a:p>
            <a:endParaRPr lang="zh-CN" altLang="en-US"/>
          </a:p>
        </p:txBody>
      </p:sp>
      <p:sp>
        <p:nvSpPr>
          <p:cNvPr id="9" name="Text Box 17"/>
          <p:cNvSpPr txBox="1">
            <a:spLocks noChangeArrowheads="1"/>
          </p:cNvSpPr>
          <p:nvPr/>
        </p:nvSpPr>
        <p:spPr bwMode="auto">
          <a:xfrm>
            <a:off x="2639616" y="1719586"/>
            <a:ext cx="1318311" cy="925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rtl="0" fontAlgn="t">
              <a:spcBef>
                <a:spcPct val="50000"/>
              </a:spcBef>
              <a:spcAft>
                <a:spcPct val="0"/>
              </a:spcAft>
              <a:defRPr kumimoji="1" sz="2200" b="1" kern="1200">
                <a:solidFill>
                  <a:schemeClr val="tx1"/>
                </a:solidFill>
                <a:latin typeface="Times New Roman" pitchFamily="18" charset="0"/>
                <a:ea typeface="宋体" charset="-122"/>
                <a:cs typeface="+mn-cs"/>
              </a:defRPr>
            </a:lvl1pPr>
            <a:lvl2pPr marL="457200" algn="ctr" rtl="0" fontAlgn="t">
              <a:spcBef>
                <a:spcPct val="50000"/>
              </a:spcBef>
              <a:spcAft>
                <a:spcPct val="0"/>
              </a:spcAft>
              <a:defRPr kumimoji="1" sz="2200" b="1" kern="1200">
                <a:solidFill>
                  <a:schemeClr val="tx1"/>
                </a:solidFill>
                <a:latin typeface="Times New Roman" pitchFamily="18" charset="0"/>
                <a:ea typeface="宋体" charset="-122"/>
                <a:cs typeface="+mn-cs"/>
              </a:defRPr>
            </a:lvl2pPr>
            <a:lvl3pPr marL="914400" algn="ctr" rtl="0" fontAlgn="t">
              <a:spcBef>
                <a:spcPct val="50000"/>
              </a:spcBef>
              <a:spcAft>
                <a:spcPct val="0"/>
              </a:spcAft>
              <a:defRPr kumimoji="1" sz="2200" b="1" kern="1200">
                <a:solidFill>
                  <a:schemeClr val="tx1"/>
                </a:solidFill>
                <a:latin typeface="Times New Roman" pitchFamily="18" charset="0"/>
                <a:ea typeface="宋体" charset="-122"/>
                <a:cs typeface="+mn-cs"/>
              </a:defRPr>
            </a:lvl3pPr>
            <a:lvl4pPr marL="1371600" algn="ctr" rtl="0" fontAlgn="t">
              <a:spcBef>
                <a:spcPct val="50000"/>
              </a:spcBef>
              <a:spcAft>
                <a:spcPct val="0"/>
              </a:spcAft>
              <a:defRPr kumimoji="1" sz="2200" b="1" kern="1200">
                <a:solidFill>
                  <a:schemeClr val="tx1"/>
                </a:solidFill>
                <a:latin typeface="Times New Roman" pitchFamily="18" charset="0"/>
                <a:ea typeface="宋体" charset="-122"/>
                <a:cs typeface="+mn-cs"/>
              </a:defRPr>
            </a:lvl4pPr>
            <a:lvl5pPr marL="1828800" algn="ctr" rtl="0" fontAlgn="t">
              <a:spcBef>
                <a:spcPct val="50000"/>
              </a:spcBef>
              <a:spcAft>
                <a:spcPct val="0"/>
              </a:spcAft>
              <a:defRPr kumimoji="1" sz="2200" b="1" kern="1200">
                <a:solidFill>
                  <a:schemeClr val="tx1"/>
                </a:solidFill>
                <a:latin typeface="Times New Roman" pitchFamily="18" charset="0"/>
                <a:ea typeface="宋体" charset="-122"/>
                <a:cs typeface="+mn-cs"/>
              </a:defRPr>
            </a:lvl5pPr>
            <a:lvl6pPr marL="2286000" algn="l" defTabSz="914400" rtl="0" eaLnBrk="1" latinLnBrk="0" hangingPunct="1">
              <a:defRPr kumimoji="1" sz="2200" b="1" kern="1200">
                <a:solidFill>
                  <a:schemeClr val="tx1"/>
                </a:solidFill>
                <a:latin typeface="Times New Roman" pitchFamily="18" charset="0"/>
                <a:ea typeface="宋体" charset="-122"/>
                <a:cs typeface="+mn-cs"/>
              </a:defRPr>
            </a:lvl6pPr>
            <a:lvl7pPr marL="2743200" algn="l" defTabSz="914400" rtl="0" eaLnBrk="1" latinLnBrk="0" hangingPunct="1">
              <a:defRPr kumimoji="1" sz="2200" b="1" kern="1200">
                <a:solidFill>
                  <a:schemeClr val="tx1"/>
                </a:solidFill>
                <a:latin typeface="Times New Roman" pitchFamily="18" charset="0"/>
                <a:ea typeface="宋体" charset="-122"/>
                <a:cs typeface="+mn-cs"/>
              </a:defRPr>
            </a:lvl7pPr>
            <a:lvl8pPr marL="3200400" algn="l" defTabSz="914400" rtl="0" eaLnBrk="1" latinLnBrk="0" hangingPunct="1">
              <a:defRPr kumimoji="1" sz="2200" b="1" kern="1200">
                <a:solidFill>
                  <a:schemeClr val="tx1"/>
                </a:solidFill>
                <a:latin typeface="Times New Roman" pitchFamily="18" charset="0"/>
                <a:ea typeface="宋体" charset="-122"/>
                <a:cs typeface="+mn-cs"/>
              </a:defRPr>
            </a:lvl8pPr>
            <a:lvl9pPr marL="3657600" algn="l" defTabSz="914400" rtl="0" eaLnBrk="1" latinLnBrk="0" hangingPunct="1">
              <a:defRPr kumimoji="1" sz="2200" b="1" kern="1200">
                <a:solidFill>
                  <a:schemeClr val="tx1"/>
                </a:solidFill>
                <a:latin typeface="Times New Roman" pitchFamily="18" charset="0"/>
                <a:ea typeface="宋体" charset="-122"/>
                <a:cs typeface="+mn-cs"/>
              </a:defRPr>
            </a:lvl9pPr>
          </a:lstStyle>
          <a:p>
            <a:pPr algn="l" fontAlgn="base">
              <a:lnSpc>
                <a:spcPts val="1300"/>
              </a:lnSpc>
              <a:spcBef>
                <a:spcPct val="0"/>
              </a:spcBef>
            </a:pPr>
            <a:r>
              <a:rPr lang="en-US" altLang="zh-CN" sz="1600" b="0" dirty="0">
                <a:solidFill>
                  <a:srgbClr val="000000"/>
                </a:solidFill>
                <a:effectLst>
                  <a:outerShdw blurRad="38100" dist="38100" dir="2700000" algn="tl">
                    <a:srgbClr val="000000">
                      <a:alpha val="43137"/>
                    </a:srgbClr>
                  </a:outerShdw>
                </a:effectLst>
                <a:latin typeface="Arial" charset="0"/>
                <a:ea typeface="方正姚体" panose="02010601030101010101" pitchFamily="2" charset="-122"/>
              </a:rPr>
              <a:t>   R</a:t>
            </a:r>
            <a:endParaRPr lang="en-US" altLang="zh-CN" sz="1600" b="0" baseline="-25000" dirty="0">
              <a:solidFill>
                <a:srgbClr val="000000"/>
              </a:solidFill>
              <a:effectLst>
                <a:outerShdw blurRad="38100" dist="38100" dir="2700000" algn="tl">
                  <a:srgbClr val="000000">
                    <a:alpha val="43137"/>
                  </a:srgbClr>
                </a:outerShdw>
              </a:effectLst>
              <a:latin typeface="Arial" charset="0"/>
              <a:ea typeface="方正姚体" panose="02010601030101010101" pitchFamily="2" charset="-122"/>
            </a:endParaRPr>
          </a:p>
          <a:p>
            <a:pPr algn="l" fontAlgn="base">
              <a:lnSpc>
                <a:spcPts val="1300"/>
              </a:lnSpc>
              <a:spcBef>
                <a:spcPct val="0"/>
              </a:spcBef>
            </a:pPr>
            <a:r>
              <a:rPr lang="zh-CN" altLang="en-US" sz="1600" b="0" dirty="0">
                <a:solidFill>
                  <a:srgbClr val="000000"/>
                </a:solidFill>
                <a:effectLst>
                  <a:outerShdw blurRad="38100" dist="38100" dir="2700000" algn="tl">
                    <a:srgbClr val="000000">
                      <a:alpha val="43137"/>
                    </a:srgbClr>
                  </a:outerShdw>
                </a:effectLst>
                <a:latin typeface="Arial" charset="0"/>
                <a:ea typeface="方正姚体" panose="02010601030101010101" pitchFamily="2" charset="-122"/>
              </a:rPr>
              <a:t>   </a:t>
            </a:r>
            <a:r>
              <a:rPr lang="he-IL" altLang="zh-CN" sz="1600" b="0" dirty="0">
                <a:solidFill>
                  <a:srgbClr val="000000"/>
                </a:solidFill>
                <a:effectLst>
                  <a:outerShdw blurRad="38100" dist="38100" dir="2700000" algn="tl">
                    <a:srgbClr val="000000">
                      <a:alpha val="43137"/>
                    </a:srgbClr>
                  </a:outerShdw>
                </a:effectLst>
                <a:ea typeface="方正姚体" panose="02010601030101010101" pitchFamily="2" charset="-122"/>
                <a:cs typeface="Times New Roman" panose="02020603050405020304" pitchFamily="18" charset="0"/>
              </a:rPr>
              <a:t>׀</a:t>
            </a:r>
            <a:r>
              <a:rPr lang="zh-CN" altLang="en-US" sz="1600" b="0" dirty="0">
                <a:solidFill>
                  <a:srgbClr val="000000"/>
                </a:solidFill>
                <a:effectLst>
                  <a:outerShdw blurRad="38100" dist="38100" dir="2700000" algn="tl">
                    <a:srgbClr val="000000">
                      <a:alpha val="43137"/>
                    </a:srgbClr>
                  </a:outerShdw>
                </a:effectLst>
                <a:latin typeface="Arial" charset="0"/>
                <a:ea typeface="方正姚体" panose="02010601030101010101" pitchFamily="2" charset="-122"/>
              </a:rPr>
              <a:t> </a:t>
            </a:r>
            <a:endParaRPr lang="en-US" altLang="zh-CN" sz="1600" b="0" dirty="0">
              <a:solidFill>
                <a:srgbClr val="000000"/>
              </a:solidFill>
              <a:effectLst>
                <a:outerShdw blurRad="38100" dist="38100" dir="2700000" algn="tl">
                  <a:srgbClr val="000000">
                    <a:alpha val="43137"/>
                  </a:srgbClr>
                </a:outerShdw>
              </a:effectLst>
              <a:latin typeface="Arial" charset="0"/>
              <a:ea typeface="方正姚体" panose="02010601030101010101" pitchFamily="2" charset="-122"/>
            </a:endParaRPr>
          </a:p>
          <a:p>
            <a:pPr algn="l" fontAlgn="base">
              <a:lnSpc>
                <a:spcPts val="1300"/>
              </a:lnSpc>
              <a:spcBef>
                <a:spcPct val="0"/>
              </a:spcBef>
            </a:pPr>
            <a:r>
              <a:rPr lang="en-US" altLang="zh-CN" sz="1600" b="0" dirty="0">
                <a:solidFill>
                  <a:srgbClr val="000000"/>
                </a:solidFill>
                <a:effectLst>
                  <a:outerShdw blurRad="38100" dist="38100" dir="2700000" algn="tl">
                    <a:srgbClr val="000000">
                      <a:alpha val="43137"/>
                    </a:srgbClr>
                  </a:outerShdw>
                </a:effectLst>
                <a:latin typeface="Arial" charset="0"/>
                <a:ea typeface="方正姚体" panose="02010601030101010101" pitchFamily="2" charset="-122"/>
              </a:rPr>
              <a:t>HC‒</a:t>
            </a:r>
            <a:r>
              <a:rPr kumimoji="0" lang="en-US" altLang="zh-CN" sz="1600" b="0" dirty="0">
                <a:solidFill>
                  <a:srgbClr val="FF0000"/>
                </a:solidFill>
                <a:effectLst>
                  <a:outerShdw blurRad="38100" dist="38100" dir="2700000" algn="tl">
                    <a:srgbClr val="000000">
                      <a:alpha val="43137"/>
                    </a:srgbClr>
                  </a:outerShdw>
                </a:effectLst>
                <a:latin typeface="Arial" charset="0"/>
                <a:ea typeface="方正姚体" panose="02010601030101010101" pitchFamily="2" charset="-122"/>
              </a:rPr>
              <a:t>NH</a:t>
            </a:r>
            <a:r>
              <a:rPr lang="en-US" altLang="zh-CN" sz="1600" b="0" baseline="-25000" dirty="0">
                <a:solidFill>
                  <a:srgbClr val="FF0000"/>
                </a:solidFill>
                <a:effectLst>
                  <a:outerShdw blurRad="38100" dist="38100" dir="2700000" algn="tl">
                    <a:srgbClr val="000000">
                      <a:alpha val="43137"/>
                    </a:srgbClr>
                  </a:outerShdw>
                </a:effectLst>
                <a:latin typeface="Arial" charset="0"/>
                <a:ea typeface="方正姚体" panose="02010601030101010101" pitchFamily="2" charset="-122"/>
              </a:rPr>
              <a:t>2</a:t>
            </a:r>
          </a:p>
          <a:p>
            <a:pPr algn="l" fontAlgn="base">
              <a:lnSpc>
                <a:spcPts val="1300"/>
              </a:lnSpc>
              <a:spcBef>
                <a:spcPct val="0"/>
              </a:spcBef>
            </a:pPr>
            <a:r>
              <a:rPr lang="zh-CN" altLang="en-US" sz="1600" b="0" dirty="0">
                <a:solidFill>
                  <a:srgbClr val="000000"/>
                </a:solidFill>
                <a:effectLst>
                  <a:outerShdw blurRad="38100" dist="38100" dir="2700000" algn="tl">
                    <a:srgbClr val="000000">
                      <a:alpha val="43137"/>
                    </a:srgbClr>
                  </a:outerShdw>
                </a:effectLst>
                <a:latin typeface="Arial" charset="0"/>
                <a:ea typeface="方正姚体" panose="02010601030101010101" pitchFamily="2" charset="-122"/>
              </a:rPr>
              <a:t>   </a:t>
            </a:r>
            <a:r>
              <a:rPr lang="he-IL" altLang="zh-CN" sz="1600" b="0" dirty="0">
                <a:solidFill>
                  <a:srgbClr val="000000"/>
                </a:solidFill>
                <a:effectLst>
                  <a:outerShdw blurRad="38100" dist="38100" dir="2700000" algn="tl">
                    <a:srgbClr val="000000">
                      <a:alpha val="43137"/>
                    </a:srgbClr>
                  </a:outerShdw>
                </a:effectLst>
                <a:ea typeface="方正姚体" panose="02010601030101010101" pitchFamily="2" charset="-122"/>
                <a:cs typeface="Times New Roman" panose="02020603050405020304" pitchFamily="18" charset="0"/>
              </a:rPr>
              <a:t>׀</a:t>
            </a:r>
            <a:r>
              <a:rPr lang="zh-CN" altLang="en-US" sz="1600" b="0" dirty="0">
                <a:solidFill>
                  <a:srgbClr val="000000"/>
                </a:solidFill>
                <a:effectLst>
                  <a:outerShdw blurRad="38100" dist="38100" dir="2700000" algn="tl">
                    <a:srgbClr val="000000">
                      <a:alpha val="43137"/>
                    </a:srgbClr>
                  </a:outerShdw>
                </a:effectLst>
                <a:latin typeface="Arial" charset="0"/>
                <a:ea typeface="方正姚体" panose="02010601030101010101" pitchFamily="2" charset="-122"/>
              </a:rPr>
              <a:t> </a:t>
            </a:r>
            <a:endParaRPr lang="en-US" altLang="zh-CN" sz="1600" b="0" dirty="0">
              <a:solidFill>
                <a:srgbClr val="000000"/>
              </a:solidFill>
              <a:effectLst>
                <a:outerShdw blurRad="38100" dist="38100" dir="2700000" algn="tl">
                  <a:srgbClr val="000000">
                    <a:alpha val="43137"/>
                  </a:srgbClr>
                </a:outerShdw>
              </a:effectLst>
              <a:latin typeface="Arial" charset="0"/>
              <a:ea typeface="方正姚体" panose="02010601030101010101" pitchFamily="2" charset="-122"/>
            </a:endParaRPr>
          </a:p>
          <a:p>
            <a:pPr algn="l" fontAlgn="base">
              <a:lnSpc>
                <a:spcPts val="1300"/>
              </a:lnSpc>
              <a:spcBef>
                <a:spcPct val="0"/>
              </a:spcBef>
            </a:pPr>
            <a:r>
              <a:rPr lang="en-US" altLang="zh-CN" sz="1600" b="0" dirty="0">
                <a:solidFill>
                  <a:srgbClr val="000000"/>
                </a:solidFill>
                <a:effectLst>
                  <a:outerShdw blurRad="38100" dist="38100" dir="2700000" algn="tl">
                    <a:srgbClr val="000000">
                      <a:alpha val="43137"/>
                    </a:srgbClr>
                  </a:outerShdw>
                </a:effectLst>
                <a:latin typeface="Arial" charset="0"/>
                <a:ea typeface="方正姚体" panose="02010601030101010101" pitchFamily="2" charset="-122"/>
              </a:rPr>
              <a:t>   COOH</a:t>
            </a:r>
            <a:r>
              <a:rPr lang="zh-CN" altLang="en-US" sz="1600" b="0" dirty="0">
                <a:solidFill>
                  <a:srgbClr val="000000"/>
                </a:solidFill>
                <a:effectLst>
                  <a:outerShdw blurRad="38100" dist="38100" dir="2700000" algn="tl">
                    <a:srgbClr val="000000">
                      <a:alpha val="43137"/>
                    </a:srgbClr>
                  </a:outerShdw>
                </a:effectLst>
                <a:latin typeface="Arial" charset="0"/>
                <a:ea typeface="方正姚体" panose="02010601030101010101" pitchFamily="2" charset="-122"/>
              </a:rPr>
              <a:t>   </a:t>
            </a:r>
            <a:r>
              <a:rPr kumimoji="0" lang="en-US" altLang="zh-CN" sz="1600" b="0" dirty="0">
                <a:solidFill>
                  <a:srgbClr val="000000"/>
                </a:solidFill>
                <a:effectLst>
                  <a:outerShdw blurRad="38100" dist="38100" dir="2700000" algn="tl">
                    <a:srgbClr val="000000">
                      <a:alpha val="43137"/>
                    </a:srgbClr>
                  </a:outerShdw>
                </a:effectLst>
                <a:latin typeface="Arial" charset="0"/>
                <a:ea typeface="方正姚体" panose="02010601030101010101" pitchFamily="2" charset="-122"/>
              </a:rPr>
              <a:t>       </a:t>
            </a:r>
          </a:p>
        </p:txBody>
      </p:sp>
      <p:sp>
        <p:nvSpPr>
          <p:cNvPr id="10" name="Rectangle 3"/>
          <p:cNvSpPr>
            <a:spLocks noChangeArrowheads="1"/>
          </p:cNvSpPr>
          <p:nvPr/>
        </p:nvSpPr>
        <p:spPr bwMode="auto">
          <a:xfrm>
            <a:off x="3828043" y="3296878"/>
            <a:ext cx="1008211"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kumimoji="1" lang="zh-CN" altLang="en-US" sz="2000" dirty="0">
                <a:solidFill>
                  <a:srgbClr val="FF0000"/>
                </a:solidFill>
                <a:effectLst>
                  <a:outerShdw blurRad="38100" dist="38100" dir="2700000" algn="tl">
                    <a:srgbClr val="C0C0C0"/>
                  </a:outerShdw>
                </a:effectLst>
                <a:latin typeface="Times New Roman" pitchFamily="18" charset="0"/>
                <a:ea typeface="方正姚体" panose="02010601030101010101" pitchFamily="2" charset="-122"/>
              </a:rPr>
              <a:t>转氨酶</a:t>
            </a:r>
          </a:p>
        </p:txBody>
      </p:sp>
      <p:sp>
        <p:nvSpPr>
          <p:cNvPr id="11" name="Rectangle 8"/>
          <p:cNvSpPr>
            <a:spLocks noChangeArrowheads="1"/>
          </p:cNvSpPr>
          <p:nvPr/>
        </p:nvSpPr>
        <p:spPr bwMode="auto">
          <a:xfrm>
            <a:off x="5035219" y="2688877"/>
            <a:ext cx="1512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kumimoji="1" lang="en-US" altLang="zh-CN" sz="2000" dirty="0">
                <a:effectLst>
                  <a:outerShdw blurRad="38100" dist="38100" dir="2700000" algn="tl">
                    <a:srgbClr val="C0C0C0"/>
                  </a:outerShdw>
                </a:effectLst>
                <a:latin typeface="Times New Roman" pitchFamily="18" charset="0"/>
                <a:ea typeface="方正姚体" panose="02010601030101010101" pitchFamily="2" charset="-122"/>
                <a:sym typeface="Symbol" pitchFamily="18" charset="2"/>
              </a:rPr>
              <a:t></a:t>
            </a:r>
            <a:r>
              <a:rPr kumimoji="1" lang="en-US" altLang="zh-CN" sz="2000" dirty="0">
                <a:effectLst>
                  <a:outerShdw blurRad="38100" dist="38100" dir="2700000" algn="tl">
                    <a:srgbClr val="C0C0C0"/>
                  </a:outerShdw>
                </a:effectLst>
                <a:latin typeface="Times New Roman" pitchFamily="18" charset="0"/>
                <a:ea typeface="方正姚体" panose="02010601030101010101" pitchFamily="2" charset="-122"/>
              </a:rPr>
              <a:t>-</a:t>
            </a:r>
            <a:r>
              <a:rPr kumimoji="1" lang="zh-CN" altLang="en-US" sz="2000" dirty="0">
                <a:effectLst>
                  <a:outerShdw blurRad="38100" dist="38100" dir="2700000" algn="tl">
                    <a:srgbClr val="C0C0C0"/>
                  </a:outerShdw>
                </a:effectLst>
                <a:latin typeface="Times New Roman" pitchFamily="18" charset="0"/>
                <a:ea typeface="方正姚体" panose="02010601030101010101" pitchFamily="2" charset="-122"/>
              </a:rPr>
              <a:t>酮戊二酸</a:t>
            </a:r>
          </a:p>
        </p:txBody>
      </p:sp>
      <p:sp>
        <p:nvSpPr>
          <p:cNvPr id="12" name="Rectangle 20"/>
          <p:cNvSpPr>
            <a:spLocks noChangeArrowheads="1"/>
          </p:cNvSpPr>
          <p:nvPr/>
        </p:nvSpPr>
        <p:spPr bwMode="auto">
          <a:xfrm>
            <a:off x="2639736" y="2573472"/>
            <a:ext cx="1080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kumimoji="1" lang="zh-CN" altLang="en-US" sz="2000" dirty="0">
                <a:effectLst>
                  <a:outerShdw blurRad="38100" dist="38100" dir="2700000" algn="tl">
                    <a:srgbClr val="C0C0C0"/>
                  </a:outerShdw>
                </a:effectLst>
                <a:latin typeface="Times New Roman" pitchFamily="18" charset="0"/>
                <a:ea typeface="方正姚体" panose="02010601030101010101" pitchFamily="2" charset="-122"/>
              </a:rPr>
              <a:t>氨基酸</a:t>
            </a:r>
          </a:p>
        </p:txBody>
      </p:sp>
      <p:sp>
        <p:nvSpPr>
          <p:cNvPr id="13" name="Rectangle 23"/>
          <p:cNvSpPr>
            <a:spLocks noChangeArrowheads="1"/>
          </p:cNvSpPr>
          <p:nvPr/>
        </p:nvSpPr>
        <p:spPr bwMode="auto">
          <a:xfrm>
            <a:off x="2788534" y="4765650"/>
            <a:ext cx="1080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kumimoji="1" lang="en-US" altLang="zh-CN" sz="2000" dirty="0">
                <a:effectLst>
                  <a:outerShdw blurRad="38100" dist="38100" dir="2700000" algn="tl">
                    <a:srgbClr val="C0C0C0"/>
                  </a:outerShdw>
                </a:effectLst>
                <a:latin typeface="Times New Roman" pitchFamily="18" charset="0"/>
                <a:ea typeface="方正姚体" panose="02010601030101010101" pitchFamily="2" charset="-122"/>
                <a:sym typeface="Symbol" pitchFamily="18" charset="2"/>
              </a:rPr>
              <a:t></a:t>
            </a:r>
            <a:r>
              <a:rPr kumimoji="1" lang="en-US" altLang="zh-CN" sz="2000" dirty="0">
                <a:effectLst>
                  <a:outerShdw blurRad="38100" dist="38100" dir="2700000" algn="tl">
                    <a:srgbClr val="C0C0C0"/>
                  </a:outerShdw>
                </a:effectLst>
                <a:latin typeface="Times New Roman" pitchFamily="18" charset="0"/>
                <a:ea typeface="方正姚体" panose="02010601030101010101" pitchFamily="2" charset="-122"/>
              </a:rPr>
              <a:t>-</a:t>
            </a:r>
            <a:r>
              <a:rPr kumimoji="1" lang="zh-CN" altLang="en-US" sz="2000" dirty="0">
                <a:effectLst>
                  <a:outerShdw blurRad="38100" dist="38100" dir="2700000" algn="tl">
                    <a:srgbClr val="C0C0C0"/>
                  </a:outerShdw>
                </a:effectLst>
                <a:latin typeface="Times New Roman" pitchFamily="18" charset="0"/>
                <a:ea typeface="方正姚体" panose="02010601030101010101" pitchFamily="2" charset="-122"/>
              </a:rPr>
              <a:t>酮酸</a:t>
            </a:r>
          </a:p>
        </p:txBody>
      </p:sp>
      <p:sp>
        <p:nvSpPr>
          <p:cNvPr id="14" name="Rectangle 26"/>
          <p:cNvSpPr>
            <a:spLocks noChangeArrowheads="1"/>
          </p:cNvSpPr>
          <p:nvPr/>
        </p:nvSpPr>
        <p:spPr bwMode="auto">
          <a:xfrm>
            <a:off x="5179640" y="4765650"/>
            <a:ext cx="108012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kumimoji="1" lang="zh-CN" altLang="en-US" sz="2000" dirty="0">
                <a:effectLst>
                  <a:outerShdw blurRad="38100" dist="38100" dir="2700000" algn="tl">
                    <a:srgbClr val="C0C0C0"/>
                  </a:outerShdw>
                </a:effectLst>
                <a:latin typeface="Times New Roman" pitchFamily="18" charset="0"/>
                <a:ea typeface="方正姚体" panose="02010601030101010101" pitchFamily="2" charset="-122"/>
              </a:rPr>
              <a:t>谷氨酸</a:t>
            </a:r>
          </a:p>
        </p:txBody>
      </p:sp>
      <p:sp>
        <p:nvSpPr>
          <p:cNvPr id="15" name="Rectangle 29"/>
          <p:cNvSpPr>
            <a:spLocks noChangeArrowheads="1"/>
          </p:cNvSpPr>
          <p:nvPr/>
        </p:nvSpPr>
        <p:spPr bwMode="auto">
          <a:xfrm>
            <a:off x="3104608" y="1997408"/>
            <a:ext cx="468000" cy="324000"/>
          </a:xfrm>
          <a:prstGeom prst="rect">
            <a:avLst/>
          </a:prstGeom>
          <a:noFill/>
          <a:ln w="28575">
            <a:solidFill>
              <a:srgbClr val="FF3300"/>
            </a:solidFill>
            <a:prstDash val="sysDot"/>
            <a:miter lim="800000"/>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zh-CN" altLang="zh-CN" sz="2800" b="1">
              <a:solidFill>
                <a:schemeClr val="accent2"/>
              </a:solidFill>
              <a:latin typeface="Times New Roman" pitchFamily="18" charset="0"/>
            </a:endParaRPr>
          </a:p>
        </p:txBody>
      </p:sp>
      <p:sp>
        <p:nvSpPr>
          <p:cNvPr id="16" name="Rectangle 31"/>
          <p:cNvSpPr>
            <a:spLocks noChangeArrowheads="1"/>
          </p:cNvSpPr>
          <p:nvPr/>
        </p:nvSpPr>
        <p:spPr bwMode="auto">
          <a:xfrm>
            <a:off x="7921555" y="2605410"/>
            <a:ext cx="1774845" cy="338554"/>
          </a:xfrm>
          <a:prstGeom prst="rect">
            <a:avLst/>
          </a:prstGeom>
          <a:noFill/>
          <a:ln>
            <a:no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lvl="0"/>
            <a:r>
              <a:rPr lang="en-US" altLang="zh-CN" sz="1600" dirty="0">
                <a:solidFill>
                  <a:srgbClr val="FF0000"/>
                </a:solidFill>
                <a:effectLst>
                  <a:outerShdw blurRad="38100" dist="38100" dir="2700000" algn="tl">
                    <a:srgbClr val="000000">
                      <a:alpha val="43137"/>
                    </a:srgbClr>
                  </a:outerShdw>
                </a:effectLst>
                <a:latin typeface="Arial" panose="020B0604020202020204" pitchFamily="34" charset="0"/>
                <a:ea typeface="楷体_GB2312" pitchFamily="49" charset="-122"/>
              </a:rPr>
              <a:t>NH</a:t>
            </a:r>
            <a:r>
              <a:rPr lang="en-US" altLang="zh-CN" sz="1600" baseline="-25000" dirty="0">
                <a:solidFill>
                  <a:srgbClr val="FF0000"/>
                </a:solidFill>
                <a:effectLst>
                  <a:outerShdw blurRad="38100" dist="38100" dir="2700000" algn="tl">
                    <a:srgbClr val="000000">
                      <a:alpha val="43137"/>
                    </a:srgbClr>
                  </a:outerShdw>
                </a:effectLst>
                <a:latin typeface="Arial" panose="020B0604020202020204" pitchFamily="34" charset="0"/>
                <a:ea typeface="楷体_GB2312" pitchFamily="49" charset="-122"/>
              </a:rPr>
              <a:t>3</a:t>
            </a:r>
            <a:r>
              <a:rPr lang="en-US" altLang="zh-CN" sz="1600" dirty="0">
                <a:solidFill>
                  <a:srgbClr val="FF0000"/>
                </a:solidFill>
                <a:effectLst>
                  <a:outerShdw blurRad="38100" dist="38100" dir="2700000" algn="tl">
                    <a:srgbClr val="000000">
                      <a:alpha val="43137"/>
                    </a:srgbClr>
                  </a:outerShdw>
                </a:effectLst>
                <a:latin typeface="Arial" panose="020B0604020202020204" pitchFamily="34" charset="0"/>
                <a:ea typeface="楷体_GB2312" pitchFamily="49" charset="-122"/>
              </a:rPr>
              <a:t>  </a:t>
            </a:r>
            <a:r>
              <a:rPr kumimoji="1" lang="en-US" altLang="zh-CN" sz="1600" dirty="0">
                <a:solidFill>
                  <a:srgbClr val="003300"/>
                </a:solidFill>
                <a:effectLst>
                  <a:outerShdw blurRad="38100" dist="38100" dir="2700000" algn="tl">
                    <a:srgbClr val="000000">
                      <a:alpha val="43137"/>
                    </a:srgbClr>
                  </a:outerShdw>
                </a:effectLst>
                <a:latin typeface="Arial" panose="020B0604020202020204" pitchFamily="34" charset="0"/>
              </a:rPr>
              <a:t>+ </a:t>
            </a:r>
            <a:r>
              <a:rPr kumimoji="1" lang="en-US" altLang="zh-CN" sz="1600" dirty="0">
                <a:solidFill>
                  <a:srgbClr val="000000"/>
                </a:solidFill>
                <a:effectLst>
                  <a:outerShdw blurRad="38100" dist="38100" dir="2700000" algn="tl">
                    <a:srgbClr val="000000">
                      <a:alpha val="43137"/>
                    </a:srgbClr>
                  </a:outerShdw>
                </a:effectLst>
                <a:latin typeface="Arial" panose="020B0604020202020204" pitchFamily="34" charset="0"/>
              </a:rPr>
              <a:t>NADH+H</a:t>
            </a:r>
            <a:r>
              <a:rPr kumimoji="1" lang="en-US" altLang="zh-CN" sz="1600" baseline="30000" dirty="0">
                <a:solidFill>
                  <a:srgbClr val="003300"/>
                </a:solidFill>
                <a:effectLst>
                  <a:outerShdw blurRad="38100" dist="38100" dir="2700000" algn="tl">
                    <a:srgbClr val="000000">
                      <a:alpha val="43137"/>
                    </a:srgbClr>
                  </a:outerShdw>
                </a:effectLst>
                <a:latin typeface="Arial" panose="020B0604020202020204" pitchFamily="34" charset="0"/>
              </a:rPr>
              <a:t>+</a:t>
            </a:r>
          </a:p>
        </p:txBody>
      </p:sp>
      <p:sp>
        <p:nvSpPr>
          <p:cNvPr id="17" name="Rectangle 32"/>
          <p:cNvSpPr>
            <a:spLocks noChangeArrowheads="1"/>
          </p:cNvSpPr>
          <p:nvPr/>
        </p:nvSpPr>
        <p:spPr bwMode="auto">
          <a:xfrm>
            <a:off x="7843936" y="4035118"/>
            <a:ext cx="125707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rnd" algn="ctr">
                <a:solidFill>
                  <a:srgbClr val="FF33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lvl="0"/>
            <a:r>
              <a:rPr lang="en-US" altLang="zh-CN" sz="160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rPr>
              <a:t>H</a:t>
            </a:r>
            <a:r>
              <a:rPr lang="en-US" altLang="zh-CN" sz="1600" baseline="-2500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rPr>
              <a:t>2</a:t>
            </a:r>
            <a:r>
              <a:rPr lang="en-US" altLang="zh-CN" sz="160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rPr>
              <a:t>O</a:t>
            </a:r>
            <a:r>
              <a:rPr kumimoji="1" lang="en-US" altLang="zh-CN" sz="1600" dirty="0">
                <a:solidFill>
                  <a:srgbClr val="000000"/>
                </a:solidFill>
                <a:effectLst>
                  <a:outerShdw blurRad="38100" dist="38100" dir="2700000" algn="tl">
                    <a:srgbClr val="000000">
                      <a:alpha val="43137"/>
                    </a:srgbClr>
                  </a:outerShdw>
                </a:effectLst>
                <a:latin typeface="Arial" panose="020B0604020202020204" pitchFamily="34" charset="0"/>
              </a:rPr>
              <a:t>+ NAD</a:t>
            </a:r>
            <a:r>
              <a:rPr kumimoji="1" lang="en-US" altLang="zh-CN" sz="1600" baseline="30000" dirty="0">
                <a:solidFill>
                  <a:srgbClr val="000000"/>
                </a:solidFill>
                <a:effectLst>
                  <a:outerShdw blurRad="38100" dist="38100" dir="2700000" algn="tl">
                    <a:srgbClr val="000000">
                      <a:alpha val="43137"/>
                    </a:srgbClr>
                  </a:outerShdw>
                </a:effectLst>
                <a:latin typeface="Arial" panose="020B0604020202020204" pitchFamily="34" charset="0"/>
              </a:rPr>
              <a:t>+</a:t>
            </a:r>
          </a:p>
        </p:txBody>
      </p:sp>
      <p:sp>
        <p:nvSpPr>
          <p:cNvPr id="18" name="Text Box 33"/>
          <p:cNvSpPr txBox="1">
            <a:spLocks noChangeArrowheads="1"/>
          </p:cNvSpPr>
          <p:nvPr/>
        </p:nvSpPr>
        <p:spPr bwMode="auto">
          <a:xfrm>
            <a:off x="4599264" y="5360747"/>
            <a:ext cx="2520280" cy="4606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2900">
              <a:defRPr kumimoji="1" sz="2400">
                <a:solidFill>
                  <a:schemeClr val="tx1"/>
                </a:solidFill>
                <a:latin typeface="Times New Roman" pitchFamily="18" charset="0"/>
                <a:ea typeface="宋体" pitchFamily="2" charset="-122"/>
              </a:defRPr>
            </a:lvl1pPr>
            <a:lvl2pPr marL="342900" indent="-342900">
              <a:defRPr kumimoji="1" sz="2400">
                <a:solidFill>
                  <a:schemeClr val="tx1"/>
                </a:solidFill>
                <a:latin typeface="Times New Roman" pitchFamily="18" charset="0"/>
                <a:ea typeface="宋体" pitchFamily="2" charset="-122"/>
              </a:defRPr>
            </a:lvl2pPr>
            <a:lvl3pPr marL="342900" indent="-342900">
              <a:defRPr kumimoji="1" sz="2400">
                <a:solidFill>
                  <a:schemeClr val="tx1"/>
                </a:solidFill>
                <a:latin typeface="Times New Roman" pitchFamily="18" charset="0"/>
                <a:ea typeface="宋体" pitchFamily="2" charset="-122"/>
              </a:defRPr>
            </a:lvl3pPr>
            <a:lvl4pPr marL="342900" indent="-342900">
              <a:defRPr kumimoji="1" sz="2400">
                <a:solidFill>
                  <a:schemeClr val="tx1"/>
                </a:solidFill>
                <a:latin typeface="Times New Roman" pitchFamily="18" charset="0"/>
                <a:ea typeface="宋体" pitchFamily="2" charset="-122"/>
              </a:defRPr>
            </a:lvl4pPr>
            <a:lvl5pPr marL="342900" indent="-342900">
              <a:defRPr kumimoji="1" sz="2400">
                <a:solidFill>
                  <a:schemeClr val="tx1"/>
                </a:solidFill>
                <a:latin typeface="Times New Roman" pitchFamily="18" charset="0"/>
                <a:ea typeface="宋体" pitchFamily="2" charset="-122"/>
              </a:defRPr>
            </a:lvl5pPr>
            <a:lvl6pPr marL="800100" indent="-342900" fontAlgn="base">
              <a:spcBef>
                <a:spcPct val="0"/>
              </a:spcBef>
              <a:spcAft>
                <a:spcPct val="0"/>
              </a:spcAft>
              <a:defRPr kumimoji="1" sz="2400">
                <a:solidFill>
                  <a:schemeClr val="tx1"/>
                </a:solidFill>
                <a:latin typeface="Times New Roman" pitchFamily="18" charset="0"/>
                <a:ea typeface="宋体" pitchFamily="2" charset="-122"/>
              </a:defRPr>
            </a:lvl6pPr>
            <a:lvl7pPr marL="1257300" indent="-342900" fontAlgn="base">
              <a:spcBef>
                <a:spcPct val="0"/>
              </a:spcBef>
              <a:spcAft>
                <a:spcPct val="0"/>
              </a:spcAft>
              <a:defRPr kumimoji="1" sz="2400">
                <a:solidFill>
                  <a:schemeClr val="tx1"/>
                </a:solidFill>
                <a:latin typeface="Times New Roman" pitchFamily="18" charset="0"/>
                <a:ea typeface="宋体" pitchFamily="2" charset="-122"/>
              </a:defRPr>
            </a:lvl7pPr>
            <a:lvl8pPr marL="1714500" indent="-342900" fontAlgn="base">
              <a:spcBef>
                <a:spcPct val="0"/>
              </a:spcBef>
              <a:spcAft>
                <a:spcPct val="0"/>
              </a:spcAft>
              <a:defRPr kumimoji="1" sz="2400">
                <a:solidFill>
                  <a:schemeClr val="tx1"/>
                </a:solidFill>
                <a:latin typeface="Times New Roman" pitchFamily="18" charset="0"/>
                <a:ea typeface="宋体" pitchFamily="2" charset="-122"/>
              </a:defRPr>
            </a:lvl8pPr>
            <a:lvl9pPr marL="2171700" indent="-342900" fontAlgn="base">
              <a:spcBef>
                <a:spcPct val="0"/>
              </a:spcBef>
              <a:spcAft>
                <a:spcPct val="0"/>
              </a:spcAft>
              <a:defRPr kumimoji="1" sz="2400">
                <a:solidFill>
                  <a:schemeClr val="tx1"/>
                </a:solidFill>
                <a:latin typeface="Times New Roman" pitchFamily="18" charset="0"/>
                <a:ea typeface="宋体" pitchFamily="2" charset="-122"/>
              </a:defRPr>
            </a:lvl9pPr>
          </a:lstStyle>
          <a:p>
            <a:pPr algn="ctr">
              <a:buClr>
                <a:schemeClr val="tx2"/>
              </a:buClr>
              <a:buSzPct val="80000"/>
              <a:buFont typeface="Wingdings" pitchFamily="2" charset="2"/>
              <a:buNone/>
            </a:pPr>
            <a:r>
              <a:rPr kumimoji="0" lang="zh-CN" altLang="en-US" dirty="0">
                <a:effectLst>
                  <a:outerShdw blurRad="38100" dist="38100" dir="2700000" algn="tl">
                    <a:srgbClr val="C0C0C0"/>
                  </a:outerShdw>
                </a:effectLst>
                <a:ea typeface="方正姚体" panose="02010601030101010101" pitchFamily="2" charset="-122"/>
              </a:rPr>
              <a:t>联合脱氨基作用</a:t>
            </a:r>
          </a:p>
        </p:txBody>
      </p:sp>
      <p:sp>
        <p:nvSpPr>
          <p:cNvPr id="19" name="Text Box 17"/>
          <p:cNvSpPr txBox="1">
            <a:spLocks noChangeArrowheads="1"/>
          </p:cNvSpPr>
          <p:nvPr/>
        </p:nvSpPr>
        <p:spPr bwMode="auto">
          <a:xfrm>
            <a:off x="5323656" y="1196752"/>
            <a:ext cx="800219" cy="1597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rtl="0" fontAlgn="t">
              <a:spcBef>
                <a:spcPct val="50000"/>
              </a:spcBef>
              <a:spcAft>
                <a:spcPct val="0"/>
              </a:spcAft>
              <a:defRPr kumimoji="1" sz="2200" b="1" kern="1200">
                <a:solidFill>
                  <a:schemeClr val="tx1"/>
                </a:solidFill>
                <a:latin typeface="Times New Roman" pitchFamily="18" charset="0"/>
                <a:ea typeface="宋体" charset="-122"/>
                <a:cs typeface="+mn-cs"/>
              </a:defRPr>
            </a:lvl1pPr>
            <a:lvl2pPr marL="457200" algn="ctr" rtl="0" fontAlgn="t">
              <a:spcBef>
                <a:spcPct val="50000"/>
              </a:spcBef>
              <a:spcAft>
                <a:spcPct val="0"/>
              </a:spcAft>
              <a:defRPr kumimoji="1" sz="2200" b="1" kern="1200">
                <a:solidFill>
                  <a:schemeClr val="tx1"/>
                </a:solidFill>
                <a:latin typeface="Times New Roman" pitchFamily="18" charset="0"/>
                <a:ea typeface="宋体" charset="-122"/>
                <a:cs typeface="+mn-cs"/>
              </a:defRPr>
            </a:lvl2pPr>
            <a:lvl3pPr marL="914400" algn="ctr" rtl="0" fontAlgn="t">
              <a:spcBef>
                <a:spcPct val="50000"/>
              </a:spcBef>
              <a:spcAft>
                <a:spcPct val="0"/>
              </a:spcAft>
              <a:defRPr kumimoji="1" sz="2200" b="1" kern="1200">
                <a:solidFill>
                  <a:schemeClr val="tx1"/>
                </a:solidFill>
                <a:latin typeface="Times New Roman" pitchFamily="18" charset="0"/>
                <a:ea typeface="宋体" charset="-122"/>
                <a:cs typeface="+mn-cs"/>
              </a:defRPr>
            </a:lvl3pPr>
            <a:lvl4pPr marL="1371600" algn="ctr" rtl="0" fontAlgn="t">
              <a:spcBef>
                <a:spcPct val="50000"/>
              </a:spcBef>
              <a:spcAft>
                <a:spcPct val="0"/>
              </a:spcAft>
              <a:defRPr kumimoji="1" sz="2200" b="1" kern="1200">
                <a:solidFill>
                  <a:schemeClr val="tx1"/>
                </a:solidFill>
                <a:latin typeface="Times New Roman" pitchFamily="18" charset="0"/>
                <a:ea typeface="宋体" charset="-122"/>
                <a:cs typeface="+mn-cs"/>
              </a:defRPr>
            </a:lvl4pPr>
            <a:lvl5pPr marL="1828800" algn="ctr" rtl="0" fontAlgn="t">
              <a:spcBef>
                <a:spcPct val="50000"/>
              </a:spcBef>
              <a:spcAft>
                <a:spcPct val="0"/>
              </a:spcAft>
              <a:defRPr kumimoji="1" sz="2200" b="1" kern="1200">
                <a:solidFill>
                  <a:schemeClr val="tx1"/>
                </a:solidFill>
                <a:latin typeface="Times New Roman" pitchFamily="18" charset="0"/>
                <a:ea typeface="宋体" charset="-122"/>
                <a:cs typeface="+mn-cs"/>
              </a:defRPr>
            </a:lvl5pPr>
            <a:lvl6pPr marL="2286000" algn="l" defTabSz="914400" rtl="0" eaLnBrk="1" latinLnBrk="0" hangingPunct="1">
              <a:defRPr kumimoji="1" sz="2200" b="1" kern="1200">
                <a:solidFill>
                  <a:schemeClr val="tx1"/>
                </a:solidFill>
                <a:latin typeface="Times New Roman" pitchFamily="18" charset="0"/>
                <a:ea typeface="宋体" charset="-122"/>
                <a:cs typeface="+mn-cs"/>
              </a:defRPr>
            </a:lvl6pPr>
            <a:lvl7pPr marL="2743200" algn="l" defTabSz="914400" rtl="0" eaLnBrk="1" latinLnBrk="0" hangingPunct="1">
              <a:defRPr kumimoji="1" sz="2200" b="1" kern="1200">
                <a:solidFill>
                  <a:schemeClr val="tx1"/>
                </a:solidFill>
                <a:latin typeface="Times New Roman" pitchFamily="18" charset="0"/>
                <a:ea typeface="宋体" charset="-122"/>
                <a:cs typeface="+mn-cs"/>
              </a:defRPr>
            </a:lvl7pPr>
            <a:lvl8pPr marL="3200400" algn="l" defTabSz="914400" rtl="0" eaLnBrk="1" latinLnBrk="0" hangingPunct="1">
              <a:defRPr kumimoji="1" sz="2200" b="1" kern="1200">
                <a:solidFill>
                  <a:schemeClr val="tx1"/>
                </a:solidFill>
                <a:latin typeface="Times New Roman" pitchFamily="18" charset="0"/>
                <a:ea typeface="宋体" charset="-122"/>
                <a:cs typeface="+mn-cs"/>
              </a:defRPr>
            </a:lvl8pPr>
            <a:lvl9pPr marL="3657600" algn="l" defTabSz="914400" rtl="0" eaLnBrk="1" latinLnBrk="0" hangingPunct="1">
              <a:defRPr kumimoji="1" sz="2200" b="1" kern="1200">
                <a:solidFill>
                  <a:schemeClr val="tx1"/>
                </a:solidFill>
                <a:latin typeface="Times New Roman" pitchFamily="18" charset="0"/>
                <a:ea typeface="宋体" charset="-122"/>
                <a:cs typeface="+mn-cs"/>
              </a:defRPr>
            </a:lvl9pPr>
          </a:lstStyle>
          <a:p>
            <a:pPr algn="l" fontAlgn="base">
              <a:lnSpc>
                <a:spcPts val="1300"/>
              </a:lnSpc>
              <a:spcBef>
                <a:spcPct val="0"/>
              </a:spcBef>
            </a:pPr>
            <a:r>
              <a:rPr lang="en-US" altLang="zh-CN" sz="1600" b="0" dirty="0">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COOH</a:t>
            </a:r>
          </a:p>
          <a:p>
            <a:pPr algn="l" fontAlgn="base">
              <a:lnSpc>
                <a:spcPts val="1300"/>
              </a:lnSpc>
              <a:spcBef>
                <a:spcPct val="0"/>
              </a:spcBef>
            </a:pPr>
            <a:r>
              <a:rPr lang="en-US" altLang="zh-CN" sz="1600" b="0" dirty="0">
                <a:effectLst>
                  <a:outerShdw blurRad="38100" dist="38100" dir="2700000" algn="tl">
                    <a:srgbClr val="000000">
                      <a:alpha val="43137"/>
                    </a:srgbClr>
                  </a:outerShdw>
                </a:effectLst>
                <a:ea typeface="方正姚体" panose="02010601030101010101" pitchFamily="2" charset="-122"/>
                <a:cs typeface="Times New Roman" panose="02020603050405020304" pitchFamily="18" charset="0"/>
              </a:rPr>
              <a:t> </a:t>
            </a:r>
            <a:r>
              <a:rPr lang="he-IL" altLang="zh-CN" sz="1600" b="0" dirty="0">
                <a:effectLst>
                  <a:outerShdw blurRad="38100" dist="38100" dir="2700000" algn="tl">
                    <a:srgbClr val="000000">
                      <a:alpha val="43137"/>
                    </a:srgbClr>
                  </a:outerShdw>
                </a:effectLst>
                <a:ea typeface="方正姚体" panose="02010601030101010101" pitchFamily="2" charset="-122"/>
                <a:cs typeface="Times New Roman" panose="02020603050405020304" pitchFamily="18" charset="0"/>
              </a:rPr>
              <a:t>׀</a:t>
            </a:r>
            <a:r>
              <a:rPr kumimoji="0" lang="en-US" altLang="zh-CN" sz="1600" b="0" dirty="0">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       </a:t>
            </a:r>
          </a:p>
          <a:p>
            <a:pPr algn="l" fontAlgn="base">
              <a:lnSpc>
                <a:spcPts val="1300"/>
              </a:lnSpc>
              <a:spcBef>
                <a:spcPct val="0"/>
              </a:spcBef>
            </a:pPr>
            <a:r>
              <a:rPr kumimoji="0" lang="en-US" altLang="zh-CN" sz="1600" b="0" dirty="0">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CH</a:t>
            </a:r>
            <a:r>
              <a:rPr kumimoji="0" lang="en-US" altLang="zh-CN" sz="1600" b="0" baseline="-25000" dirty="0">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2</a:t>
            </a:r>
          </a:p>
          <a:p>
            <a:pPr algn="l" fontAlgn="base">
              <a:lnSpc>
                <a:spcPts val="1300"/>
              </a:lnSpc>
              <a:spcBef>
                <a:spcPct val="0"/>
              </a:spcBef>
            </a:pPr>
            <a:r>
              <a:rPr lang="en-US" altLang="zh-CN" sz="1600" b="0" dirty="0">
                <a:effectLst>
                  <a:outerShdw blurRad="38100" dist="38100" dir="2700000" algn="tl">
                    <a:srgbClr val="000000">
                      <a:alpha val="43137"/>
                    </a:srgbClr>
                  </a:outerShdw>
                </a:effectLst>
                <a:ea typeface="方正姚体" panose="02010601030101010101" pitchFamily="2" charset="-122"/>
                <a:cs typeface="Times New Roman" panose="02020603050405020304" pitchFamily="18" charset="0"/>
              </a:rPr>
              <a:t> </a:t>
            </a:r>
            <a:r>
              <a:rPr lang="he-IL" altLang="zh-CN" sz="1600" b="0" dirty="0">
                <a:effectLst>
                  <a:outerShdw blurRad="38100" dist="38100" dir="2700000" algn="tl">
                    <a:srgbClr val="000000">
                      <a:alpha val="43137"/>
                    </a:srgbClr>
                  </a:outerShdw>
                </a:effectLst>
                <a:ea typeface="方正姚体" panose="02010601030101010101" pitchFamily="2" charset="-122"/>
                <a:cs typeface="Times New Roman" panose="02020603050405020304" pitchFamily="18" charset="0"/>
              </a:rPr>
              <a:t>׀</a:t>
            </a:r>
            <a:endParaRPr kumimoji="0" lang="en-US" altLang="zh-CN" sz="1600" b="0" dirty="0">
              <a:effectLst>
                <a:outerShdw blurRad="38100" dist="38100" dir="2700000" algn="tl">
                  <a:srgbClr val="000000">
                    <a:alpha val="43137"/>
                  </a:srgbClr>
                </a:outerShdw>
              </a:effectLst>
              <a:latin typeface="Arial" panose="020B0604020202020204" pitchFamily="34" charset="0"/>
              <a:ea typeface="方正姚体" panose="02010601030101010101" pitchFamily="2" charset="-122"/>
            </a:endParaRPr>
          </a:p>
          <a:p>
            <a:pPr algn="l" fontAlgn="base">
              <a:lnSpc>
                <a:spcPts val="1300"/>
              </a:lnSpc>
              <a:spcBef>
                <a:spcPct val="0"/>
              </a:spcBef>
            </a:pPr>
            <a:r>
              <a:rPr kumimoji="0" lang="en-US" altLang="zh-CN" sz="1600" b="0" dirty="0">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CH</a:t>
            </a:r>
            <a:r>
              <a:rPr kumimoji="0" lang="en-US" altLang="zh-CN" sz="1600" b="0" baseline="-25000" dirty="0">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2</a:t>
            </a:r>
          </a:p>
          <a:p>
            <a:pPr algn="l" fontAlgn="base">
              <a:lnSpc>
                <a:spcPts val="1300"/>
              </a:lnSpc>
              <a:spcBef>
                <a:spcPct val="0"/>
              </a:spcBef>
            </a:pPr>
            <a:r>
              <a:rPr lang="en-US" altLang="zh-CN" sz="1600" b="0" dirty="0">
                <a:effectLst>
                  <a:outerShdw blurRad="38100" dist="38100" dir="2700000" algn="tl">
                    <a:srgbClr val="000000">
                      <a:alpha val="43137"/>
                    </a:srgbClr>
                  </a:outerShdw>
                </a:effectLst>
                <a:ea typeface="方正姚体" panose="02010601030101010101" pitchFamily="2" charset="-122"/>
                <a:cs typeface="Times New Roman" panose="02020603050405020304" pitchFamily="18" charset="0"/>
              </a:rPr>
              <a:t> </a:t>
            </a:r>
            <a:r>
              <a:rPr lang="he-IL" altLang="zh-CN" sz="1600" b="0" dirty="0">
                <a:effectLst>
                  <a:outerShdw blurRad="38100" dist="38100" dir="2700000" algn="tl">
                    <a:srgbClr val="000000">
                      <a:alpha val="43137"/>
                    </a:srgbClr>
                  </a:outerShdw>
                </a:effectLst>
                <a:ea typeface="方正姚体" panose="02010601030101010101" pitchFamily="2" charset="-122"/>
                <a:cs typeface="Times New Roman" panose="02020603050405020304" pitchFamily="18" charset="0"/>
              </a:rPr>
              <a:t>׀</a:t>
            </a:r>
            <a:endParaRPr kumimoji="0" lang="en-US" altLang="zh-CN" sz="1600" b="0" dirty="0">
              <a:effectLst>
                <a:outerShdw blurRad="38100" dist="38100" dir="2700000" algn="tl">
                  <a:srgbClr val="000000">
                    <a:alpha val="43137"/>
                  </a:srgbClr>
                </a:outerShdw>
              </a:effectLst>
              <a:latin typeface="Arial" panose="020B0604020202020204" pitchFamily="34" charset="0"/>
              <a:ea typeface="方正姚体" panose="02010601030101010101" pitchFamily="2" charset="-122"/>
            </a:endParaRPr>
          </a:p>
          <a:p>
            <a:pPr algn="l" fontAlgn="base">
              <a:lnSpc>
                <a:spcPts val="1300"/>
              </a:lnSpc>
              <a:spcBef>
                <a:spcPct val="0"/>
              </a:spcBef>
            </a:pPr>
            <a:r>
              <a:rPr kumimoji="0" lang="en-US" altLang="zh-CN" sz="1600" b="0" dirty="0">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C=O</a:t>
            </a:r>
            <a:endParaRPr kumimoji="0" lang="en-US" altLang="zh-CN" sz="1600" b="0" baseline="-25000" dirty="0">
              <a:effectLst>
                <a:outerShdw blurRad="38100" dist="38100" dir="2700000" algn="tl">
                  <a:srgbClr val="000000">
                    <a:alpha val="43137"/>
                  </a:srgbClr>
                </a:outerShdw>
              </a:effectLst>
              <a:latin typeface="Arial" panose="020B0604020202020204" pitchFamily="34" charset="0"/>
              <a:ea typeface="方正姚体" panose="02010601030101010101" pitchFamily="2" charset="-122"/>
            </a:endParaRPr>
          </a:p>
          <a:p>
            <a:pPr algn="l" fontAlgn="base">
              <a:lnSpc>
                <a:spcPts val="1300"/>
              </a:lnSpc>
              <a:spcBef>
                <a:spcPct val="0"/>
              </a:spcBef>
            </a:pPr>
            <a:r>
              <a:rPr lang="en-US" altLang="zh-CN" sz="1600" b="0" dirty="0">
                <a:effectLst>
                  <a:outerShdw blurRad="38100" dist="38100" dir="2700000" algn="tl">
                    <a:srgbClr val="000000">
                      <a:alpha val="43137"/>
                    </a:srgbClr>
                  </a:outerShdw>
                </a:effectLst>
                <a:ea typeface="方正姚体" panose="02010601030101010101" pitchFamily="2" charset="-122"/>
                <a:cs typeface="Times New Roman" panose="02020603050405020304" pitchFamily="18" charset="0"/>
              </a:rPr>
              <a:t> </a:t>
            </a:r>
            <a:r>
              <a:rPr lang="he-IL" altLang="zh-CN" sz="1600" b="0" dirty="0">
                <a:effectLst>
                  <a:outerShdw blurRad="38100" dist="38100" dir="2700000" algn="tl">
                    <a:srgbClr val="000000">
                      <a:alpha val="43137"/>
                    </a:srgbClr>
                  </a:outerShdw>
                </a:effectLst>
                <a:ea typeface="方正姚体" panose="02010601030101010101" pitchFamily="2" charset="-122"/>
                <a:cs typeface="Times New Roman" panose="02020603050405020304" pitchFamily="18" charset="0"/>
              </a:rPr>
              <a:t>׀</a:t>
            </a:r>
            <a:r>
              <a:rPr lang="en-US" altLang="zh-CN" sz="1600" b="0" dirty="0">
                <a:effectLst>
                  <a:outerShdw blurRad="38100" dist="38100" dir="2700000" algn="tl">
                    <a:srgbClr val="000000">
                      <a:alpha val="43137"/>
                    </a:srgbClr>
                  </a:outerShdw>
                </a:effectLst>
                <a:latin typeface="Arial" panose="020B0604020202020204" pitchFamily="34" charset="0"/>
                <a:ea typeface="方正姚体" panose="02010601030101010101" pitchFamily="2" charset="-122"/>
                <a:cs typeface="Arial Unicode MS" panose="020B0604020202020204" pitchFamily="34" charset="-122"/>
              </a:rPr>
              <a:t> </a:t>
            </a:r>
            <a:endParaRPr kumimoji="0" lang="en-US" altLang="zh-CN" sz="1600" b="0" dirty="0">
              <a:effectLst>
                <a:outerShdw blurRad="38100" dist="38100" dir="2700000" algn="tl">
                  <a:srgbClr val="000000">
                    <a:alpha val="43137"/>
                  </a:srgbClr>
                </a:outerShdw>
              </a:effectLst>
              <a:latin typeface="Arial" panose="020B0604020202020204" pitchFamily="34" charset="0"/>
              <a:ea typeface="方正姚体" panose="02010601030101010101" pitchFamily="2" charset="-122"/>
            </a:endParaRPr>
          </a:p>
          <a:p>
            <a:pPr algn="l" fontAlgn="base">
              <a:lnSpc>
                <a:spcPts val="1300"/>
              </a:lnSpc>
              <a:spcBef>
                <a:spcPct val="0"/>
              </a:spcBef>
            </a:pPr>
            <a:r>
              <a:rPr kumimoji="0" lang="en-US" altLang="zh-CN" sz="1600" b="0" dirty="0">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COOH</a:t>
            </a:r>
          </a:p>
        </p:txBody>
      </p:sp>
      <p:sp>
        <p:nvSpPr>
          <p:cNvPr id="20" name="Text Box 17"/>
          <p:cNvSpPr txBox="1">
            <a:spLocks noChangeArrowheads="1"/>
          </p:cNvSpPr>
          <p:nvPr/>
        </p:nvSpPr>
        <p:spPr bwMode="auto">
          <a:xfrm>
            <a:off x="2855640" y="3941624"/>
            <a:ext cx="936000" cy="925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rtl="0" fontAlgn="t">
              <a:spcBef>
                <a:spcPct val="50000"/>
              </a:spcBef>
              <a:spcAft>
                <a:spcPct val="0"/>
              </a:spcAft>
              <a:defRPr kumimoji="1" sz="2200" b="1" kern="1200">
                <a:solidFill>
                  <a:schemeClr val="tx1"/>
                </a:solidFill>
                <a:latin typeface="Times New Roman" pitchFamily="18" charset="0"/>
                <a:ea typeface="宋体" charset="-122"/>
                <a:cs typeface="+mn-cs"/>
              </a:defRPr>
            </a:lvl1pPr>
            <a:lvl2pPr marL="457200" algn="ctr" rtl="0" fontAlgn="t">
              <a:spcBef>
                <a:spcPct val="50000"/>
              </a:spcBef>
              <a:spcAft>
                <a:spcPct val="0"/>
              </a:spcAft>
              <a:defRPr kumimoji="1" sz="2200" b="1" kern="1200">
                <a:solidFill>
                  <a:schemeClr val="tx1"/>
                </a:solidFill>
                <a:latin typeface="Times New Roman" pitchFamily="18" charset="0"/>
                <a:ea typeface="宋体" charset="-122"/>
                <a:cs typeface="+mn-cs"/>
              </a:defRPr>
            </a:lvl2pPr>
            <a:lvl3pPr marL="914400" algn="ctr" rtl="0" fontAlgn="t">
              <a:spcBef>
                <a:spcPct val="50000"/>
              </a:spcBef>
              <a:spcAft>
                <a:spcPct val="0"/>
              </a:spcAft>
              <a:defRPr kumimoji="1" sz="2200" b="1" kern="1200">
                <a:solidFill>
                  <a:schemeClr val="tx1"/>
                </a:solidFill>
                <a:latin typeface="Times New Roman" pitchFamily="18" charset="0"/>
                <a:ea typeface="宋体" charset="-122"/>
                <a:cs typeface="+mn-cs"/>
              </a:defRPr>
            </a:lvl3pPr>
            <a:lvl4pPr marL="1371600" algn="ctr" rtl="0" fontAlgn="t">
              <a:spcBef>
                <a:spcPct val="50000"/>
              </a:spcBef>
              <a:spcAft>
                <a:spcPct val="0"/>
              </a:spcAft>
              <a:defRPr kumimoji="1" sz="2200" b="1" kern="1200">
                <a:solidFill>
                  <a:schemeClr val="tx1"/>
                </a:solidFill>
                <a:latin typeface="Times New Roman" pitchFamily="18" charset="0"/>
                <a:ea typeface="宋体" charset="-122"/>
                <a:cs typeface="+mn-cs"/>
              </a:defRPr>
            </a:lvl4pPr>
            <a:lvl5pPr marL="1828800" algn="ctr" rtl="0" fontAlgn="t">
              <a:spcBef>
                <a:spcPct val="50000"/>
              </a:spcBef>
              <a:spcAft>
                <a:spcPct val="0"/>
              </a:spcAft>
              <a:defRPr kumimoji="1" sz="2200" b="1" kern="1200">
                <a:solidFill>
                  <a:schemeClr val="tx1"/>
                </a:solidFill>
                <a:latin typeface="Times New Roman" pitchFamily="18" charset="0"/>
                <a:ea typeface="宋体" charset="-122"/>
                <a:cs typeface="+mn-cs"/>
              </a:defRPr>
            </a:lvl5pPr>
            <a:lvl6pPr marL="2286000" algn="l" defTabSz="914400" rtl="0" eaLnBrk="1" latinLnBrk="0" hangingPunct="1">
              <a:defRPr kumimoji="1" sz="2200" b="1" kern="1200">
                <a:solidFill>
                  <a:schemeClr val="tx1"/>
                </a:solidFill>
                <a:latin typeface="Times New Roman" pitchFamily="18" charset="0"/>
                <a:ea typeface="宋体" charset="-122"/>
                <a:cs typeface="+mn-cs"/>
              </a:defRPr>
            </a:lvl6pPr>
            <a:lvl7pPr marL="2743200" algn="l" defTabSz="914400" rtl="0" eaLnBrk="1" latinLnBrk="0" hangingPunct="1">
              <a:defRPr kumimoji="1" sz="2200" b="1" kern="1200">
                <a:solidFill>
                  <a:schemeClr val="tx1"/>
                </a:solidFill>
                <a:latin typeface="Times New Roman" pitchFamily="18" charset="0"/>
                <a:ea typeface="宋体" charset="-122"/>
                <a:cs typeface="+mn-cs"/>
              </a:defRPr>
            </a:lvl7pPr>
            <a:lvl8pPr marL="3200400" algn="l" defTabSz="914400" rtl="0" eaLnBrk="1" latinLnBrk="0" hangingPunct="1">
              <a:defRPr kumimoji="1" sz="2200" b="1" kern="1200">
                <a:solidFill>
                  <a:schemeClr val="tx1"/>
                </a:solidFill>
                <a:latin typeface="Times New Roman" pitchFamily="18" charset="0"/>
                <a:ea typeface="宋体" charset="-122"/>
                <a:cs typeface="+mn-cs"/>
              </a:defRPr>
            </a:lvl8pPr>
            <a:lvl9pPr marL="3657600" algn="l" defTabSz="914400" rtl="0" eaLnBrk="1" latinLnBrk="0" hangingPunct="1">
              <a:defRPr kumimoji="1" sz="2200" b="1" kern="1200">
                <a:solidFill>
                  <a:schemeClr val="tx1"/>
                </a:solidFill>
                <a:latin typeface="Times New Roman" pitchFamily="18" charset="0"/>
                <a:ea typeface="宋体" charset="-122"/>
                <a:cs typeface="+mn-cs"/>
              </a:defRPr>
            </a:lvl9pPr>
          </a:lstStyle>
          <a:p>
            <a:pPr algn="l" fontAlgn="base">
              <a:lnSpc>
                <a:spcPts val="1300"/>
              </a:lnSpc>
              <a:spcBef>
                <a:spcPct val="0"/>
              </a:spcBef>
            </a:pPr>
            <a:r>
              <a:rPr lang="en-US" altLang="zh-CN" sz="1600" b="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cs typeface="Arial" panose="020B0604020202020204" pitchFamily="34" charset="0"/>
              </a:rPr>
              <a:t>R</a:t>
            </a:r>
            <a:endParaRPr lang="en-US" altLang="zh-CN" sz="1600" b="0" baseline="-2500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cs typeface="Arial" panose="020B0604020202020204" pitchFamily="34" charset="0"/>
            </a:endParaRPr>
          </a:p>
          <a:p>
            <a:pPr algn="l" fontAlgn="base">
              <a:lnSpc>
                <a:spcPts val="1300"/>
              </a:lnSpc>
              <a:spcBef>
                <a:spcPct val="0"/>
              </a:spcBef>
            </a:pPr>
            <a:r>
              <a:rPr lang="en-US" altLang="zh-CN" sz="1600" b="0" dirty="0">
                <a:solidFill>
                  <a:srgbClr val="000000"/>
                </a:solidFill>
                <a:effectLst>
                  <a:outerShdw blurRad="38100" dist="38100" dir="2700000" algn="tl">
                    <a:srgbClr val="000000">
                      <a:alpha val="43137"/>
                    </a:srgbClr>
                  </a:outerShdw>
                </a:effectLst>
                <a:ea typeface="方正姚体" panose="02010601030101010101" pitchFamily="2" charset="-122"/>
                <a:cs typeface="Times New Roman" panose="02020603050405020304" pitchFamily="18" charset="0"/>
              </a:rPr>
              <a:t> </a:t>
            </a:r>
            <a:r>
              <a:rPr lang="he-IL" altLang="zh-CN" sz="1600" b="0" dirty="0">
                <a:solidFill>
                  <a:srgbClr val="000000"/>
                </a:solidFill>
                <a:effectLst>
                  <a:outerShdw blurRad="38100" dist="38100" dir="2700000" algn="tl">
                    <a:srgbClr val="000000">
                      <a:alpha val="43137"/>
                    </a:srgbClr>
                  </a:outerShdw>
                </a:effectLst>
                <a:ea typeface="方正姚体" panose="02010601030101010101" pitchFamily="2" charset="-122"/>
                <a:cs typeface="Times New Roman" panose="02020603050405020304" pitchFamily="18" charset="0"/>
              </a:rPr>
              <a:t>׀</a:t>
            </a:r>
            <a:endParaRPr lang="en-US" altLang="zh-CN" sz="1600" b="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cs typeface="Arial" panose="020B0604020202020204" pitchFamily="34" charset="0"/>
            </a:endParaRPr>
          </a:p>
          <a:p>
            <a:pPr algn="l" fontAlgn="base">
              <a:lnSpc>
                <a:spcPts val="1300"/>
              </a:lnSpc>
              <a:spcBef>
                <a:spcPct val="0"/>
              </a:spcBef>
            </a:pPr>
            <a:r>
              <a:rPr lang="en-US" altLang="zh-CN" sz="1600" b="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cs typeface="Arial" panose="020B0604020202020204" pitchFamily="34" charset="0"/>
              </a:rPr>
              <a:t>C=O</a:t>
            </a:r>
            <a:endParaRPr lang="en-US" altLang="zh-CN" sz="1600" b="0" baseline="-2500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cs typeface="Arial" panose="020B0604020202020204" pitchFamily="34" charset="0"/>
            </a:endParaRPr>
          </a:p>
          <a:p>
            <a:pPr algn="l" fontAlgn="base">
              <a:lnSpc>
                <a:spcPts val="1300"/>
              </a:lnSpc>
              <a:spcBef>
                <a:spcPct val="0"/>
              </a:spcBef>
            </a:pPr>
            <a:r>
              <a:rPr lang="en-US" altLang="zh-CN" sz="1600" b="0" dirty="0">
                <a:solidFill>
                  <a:srgbClr val="000000"/>
                </a:solidFill>
                <a:effectLst>
                  <a:outerShdw blurRad="38100" dist="38100" dir="2700000" algn="tl">
                    <a:srgbClr val="000000">
                      <a:alpha val="43137"/>
                    </a:srgbClr>
                  </a:outerShdw>
                </a:effectLst>
                <a:ea typeface="方正姚体" panose="02010601030101010101" pitchFamily="2" charset="-122"/>
                <a:cs typeface="Times New Roman" panose="02020603050405020304" pitchFamily="18" charset="0"/>
              </a:rPr>
              <a:t> </a:t>
            </a:r>
            <a:r>
              <a:rPr lang="he-IL" altLang="zh-CN" sz="1600" b="0" dirty="0">
                <a:solidFill>
                  <a:srgbClr val="000000"/>
                </a:solidFill>
                <a:effectLst>
                  <a:outerShdw blurRad="38100" dist="38100" dir="2700000" algn="tl">
                    <a:srgbClr val="000000">
                      <a:alpha val="43137"/>
                    </a:srgbClr>
                  </a:outerShdw>
                </a:effectLst>
                <a:ea typeface="方正姚体" panose="02010601030101010101" pitchFamily="2" charset="-122"/>
                <a:cs typeface="Times New Roman" panose="02020603050405020304" pitchFamily="18" charset="0"/>
              </a:rPr>
              <a:t>׀</a:t>
            </a:r>
            <a:r>
              <a:rPr lang="en-US" altLang="zh-CN" sz="1600" b="0" dirty="0">
                <a:solidFill>
                  <a:srgbClr val="000000"/>
                </a:solidFill>
                <a:effectLst>
                  <a:outerShdw blurRad="38100" dist="38100" dir="2700000" algn="tl">
                    <a:srgbClr val="000000">
                      <a:alpha val="43137"/>
                    </a:srgbClr>
                  </a:outerShdw>
                </a:effectLst>
                <a:ea typeface="方正姚体" panose="02010601030101010101" pitchFamily="2" charset="-122"/>
                <a:cs typeface="Times New Roman" panose="02020603050405020304" pitchFamily="18" charset="0"/>
              </a:rPr>
              <a:t> </a:t>
            </a:r>
            <a:endParaRPr lang="en-US" altLang="zh-CN" sz="1600" b="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cs typeface="Arial" panose="020B0604020202020204" pitchFamily="34" charset="0"/>
            </a:endParaRPr>
          </a:p>
          <a:p>
            <a:pPr algn="l" fontAlgn="base">
              <a:lnSpc>
                <a:spcPts val="1300"/>
              </a:lnSpc>
              <a:spcBef>
                <a:spcPct val="0"/>
              </a:spcBef>
            </a:pPr>
            <a:r>
              <a:rPr lang="en-US" altLang="zh-CN" sz="1600" b="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cs typeface="Arial" panose="020B0604020202020204" pitchFamily="34" charset="0"/>
              </a:rPr>
              <a:t>COOH</a:t>
            </a:r>
            <a:r>
              <a:rPr lang="zh-CN" altLang="en-US" sz="1600" b="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cs typeface="Arial" panose="020B0604020202020204" pitchFamily="34" charset="0"/>
              </a:rPr>
              <a:t>   </a:t>
            </a:r>
            <a:r>
              <a:rPr kumimoji="0" lang="en-US" altLang="zh-CN" sz="1600" b="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cs typeface="Arial" panose="020B0604020202020204" pitchFamily="34" charset="0"/>
              </a:rPr>
              <a:t>       </a:t>
            </a:r>
          </a:p>
        </p:txBody>
      </p:sp>
      <p:sp>
        <p:nvSpPr>
          <p:cNvPr id="21" name="Text Box 17"/>
          <p:cNvSpPr txBox="1">
            <a:spLocks noChangeArrowheads="1"/>
          </p:cNvSpPr>
          <p:nvPr/>
        </p:nvSpPr>
        <p:spPr bwMode="auto">
          <a:xfrm>
            <a:off x="5035219" y="3293552"/>
            <a:ext cx="1135247" cy="1597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rtl="0" fontAlgn="t">
              <a:spcBef>
                <a:spcPct val="50000"/>
              </a:spcBef>
              <a:spcAft>
                <a:spcPct val="0"/>
              </a:spcAft>
              <a:defRPr kumimoji="1" sz="2200" b="1" kern="1200">
                <a:solidFill>
                  <a:schemeClr val="tx1"/>
                </a:solidFill>
                <a:latin typeface="Times New Roman" pitchFamily="18" charset="0"/>
                <a:ea typeface="宋体" charset="-122"/>
                <a:cs typeface="+mn-cs"/>
              </a:defRPr>
            </a:lvl1pPr>
            <a:lvl2pPr marL="457200" algn="ctr" rtl="0" fontAlgn="t">
              <a:spcBef>
                <a:spcPct val="50000"/>
              </a:spcBef>
              <a:spcAft>
                <a:spcPct val="0"/>
              </a:spcAft>
              <a:defRPr kumimoji="1" sz="2200" b="1" kern="1200">
                <a:solidFill>
                  <a:schemeClr val="tx1"/>
                </a:solidFill>
                <a:latin typeface="Times New Roman" pitchFamily="18" charset="0"/>
                <a:ea typeface="宋体" charset="-122"/>
                <a:cs typeface="+mn-cs"/>
              </a:defRPr>
            </a:lvl2pPr>
            <a:lvl3pPr marL="914400" algn="ctr" rtl="0" fontAlgn="t">
              <a:spcBef>
                <a:spcPct val="50000"/>
              </a:spcBef>
              <a:spcAft>
                <a:spcPct val="0"/>
              </a:spcAft>
              <a:defRPr kumimoji="1" sz="2200" b="1" kern="1200">
                <a:solidFill>
                  <a:schemeClr val="tx1"/>
                </a:solidFill>
                <a:latin typeface="Times New Roman" pitchFamily="18" charset="0"/>
                <a:ea typeface="宋体" charset="-122"/>
                <a:cs typeface="+mn-cs"/>
              </a:defRPr>
            </a:lvl3pPr>
            <a:lvl4pPr marL="1371600" algn="ctr" rtl="0" fontAlgn="t">
              <a:spcBef>
                <a:spcPct val="50000"/>
              </a:spcBef>
              <a:spcAft>
                <a:spcPct val="0"/>
              </a:spcAft>
              <a:defRPr kumimoji="1" sz="2200" b="1" kern="1200">
                <a:solidFill>
                  <a:schemeClr val="tx1"/>
                </a:solidFill>
                <a:latin typeface="Times New Roman" pitchFamily="18" charset="0"/>
                <a:ea typeface="宋体" charset="-122"/>
                <a:cs typeface="+mn-cs"/>
              </a:defRPr>
            </a:lvl4pPr>
            <a:lvl5pPr marL="1828800" algn="ctr" rtl="0" fontAlgn="t">
              <a:spcBef>
                <a:spcPct val="50000"/>
              </a:spcBef>
              <a:spcAft>
                <a:spcPct val="0"/>
              </a:spcAft>
              <a:defRPr kumimoji="1" sz="2200" b="1" kern="1200">
                <a:solidFill>
                  <a:schemeClr val="tx1"/>
                </a:solidFill>
                <a:latin typeface="Times New Roman" pitchFamily="18" charset="0"/>
                <a:ea typeface="宋体" charset="-122"/>
                <a:cs typeface="+mn-cs"/>
              </a:defRPr>
            </a:lvl5pPr>
            <a:lvl6pPr marL="2286000" algn="l" defTabSz="914400" rtl="0" eaLnBrk="1" latinLnBrk="0" hangingPunct="1">
              <a:defRPr kumimoji="1" sz="2200" b="1" kern="1200">
                <a:solidFill>
                  <a:schemeClr val="tx1"/>
                </a:solidFill>
                <a:latin typeface="Times New Roman" pitchFamily="18" charset="0"/>
                <a:ea typeface="宋体" charset="-122"/>
                <a:cs typeface="+mn-cs"/>
              </a:defRPr>
            </a:lvl6pPr>
            <a:lvl7pPr marL="2743200" algn="l" defTabSz="914400" rtl="0" eaLnBrk="1" latinLnBrk="0" hangingPunct="1">
              <a:defRPr kumimoji="1" sz="2200" b="1" kern="1200">
                <a:solidFill>
                  <a:schemeClr val="tx1"/>
                </a:solidFill>
                <a:latin typeface="Times New Roman" pitchFamily="18" charset="0"/>
                <a:ea typeface="宋体" charset="-122"/>
                <a:cs typeface="+mn-cs"/>
              </a:defRPr>
            </a:lvl7pPr>
            <a:lvl8pPr marL="3200400" algn="l" defTabSz="914400" rtl="0" eaLnBrk="1" latinLnBrk="0" hangingPunct="1">
              <a:defRPr kumimoji="1" sz="2200" b="1" kern="1200">
                <a:solidFill>
                  <a:schemeClr val="tx1"/>
                </a:solidFill>
                <a:latin typeface="Times New Roman" pitchFamily="18" charset="0"/>
                <a:ea typeface="宋体" charset="-122"/>
                <a:cs typeface="+mn-cs"/>
              </a:defRPr>
            </a:lvl8pPr>
            <a:lvl9pPr marL="3657600" algn="l" defTabSz="914400" rtl="0" eaLnBrk="1" latinLnBrk="0" hangingPunct="1">
              <a:defRPr kumimoji="1" sz="2200" b="1" kern="1200">
                <a:solidFill>
                  <a:schemeClr val="tx1"/>
                </a:solidFill>
                <a:latin typeface="Times New Roman" pitchFamily="18" charset="0"/>
                <a:ea typeface="宋体" charset="-122"/>
                <a:cs typeface="+mn-cs"/>
              </a:defRPr>
            </a:lvl9pPr>
          </a:lstStyle>
          <a:p>
            <a:pPr algn="l" fontAlgn="base">
              <a:lnSpc>
                <a:spcPts val="1300"/>
              </a:lnSpc>
              <a:spcBef>
                <a:spcPct val="0"/>
              </a:spcBef>
            </a:pPr>
            <a:r>
              <a:rPr lang="en-US" altLang="zh-CN" sz="1600" b="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     COOH</a:t>
            </a:r>
          </a:p>
          <a:p>
            <a:pPr algn="l" fontAlgn="base">
              <a:lnSpc>
                <a:spcPts val="1300"/>
              </a:lnSpc>
              <a:spcBef>
                <a:spcPct val="0"/>
              </a:spcBef>
            </a:pPr>
            <a:r>
              <a:rPr lang="zh-CN" altLang="en-US" sz="1600" b="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      </a:t>
            </a:r>
            <a:r>
              <a:rPr lang="he-IL" altLang="zh-CN" sz="1600" b="0" dirty="0">
                <a:solidFill>
                  <a:srgbClr val="000000"/>
                </a:solidFill>
                <a:effectLst>
                  <a:outerShdw blurRad="38100" dist="38100" dir="2700000" algn="tl">
                    <a:srgbClr val="000000">
                      <a:alpha val="43137"/>
                    </a:srgbClr>
                  </a:outerShdw>
                </a:effectLst>
                <a:ea typeface="方正姚体" panose="02010601030101010101" pitchFamily="2" charset="-122"/>
                <a:cs typeface="Times New Roman" panose="02020603050405020304" pitchFamily="18" charset="0"/>
              </a:rPr>
              <a:t>׀</a:t>
            </a:r>
            <a:r>
              <a:rPr kumimoji="0" lang="en-US" altLang="zh-CN" sz="1600" b="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       </a:t>
            </a:r>
          </a:p>
          <a:p>
            <a:pPr algn="l" fontAlgn="base">
              <a:lnSpc>
                <a:spcPts val="1300"/>
              </a:lnSpc>
              <a:spcBef>
                <a:spcPct val="0"/>
              </a:spcBef>
            </a:pPr>
            <a:r>
              <a:rPr kumimoji="0" lang="en-US" altLang="zh-CN" sz="1600" b="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     CH</a:t>
            </a:r>
            <a:r>
              <a:rPr kumimoji="0" lang="en-US" altLang="zh-CN" sz="1600" b="0" baseline="-2500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2</a:t>
            </a:r>
          </a:p>
          <a:p>
            <a:pPr algn="l" fontAlgn="base">
              <a:lnSpc>
                <a:spcPts val="1300"/>
              </a:lnSpc>
              <a:spcBef>
                <a:spcPct val="0"/>
              </a:spcBef>
            </a:pPr>
            <a:r>
              <a:rPr lang="zh-CN" altLang="en-US" sz="1600" b="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      </a:t>
            </a:r>
            <a:r>
              <a:rPr lang="he-IL" altLang="zh-CN" sz="1600" b="0" dirty="0">
                <a:solidFill>
                  <a:srgbClr val="000000"/>
                </a:solidFill>
                <a:effectLst>
                  <a:outerShdw blurRad="38100" dist="38100" dir="2700000" algn="tl">
                    <a:srgbClr val="000000">
                      <a:alpha val="43137"/>
                    </a:srgbClr>
                  </a:outerShdw>
                </a:effectLst>
                <a:ea typeface="方正姚体" panose="02010601030101010101" pitchFamily="2" charset="-122"/>
                <a:cs typeface="Times New Roman" panose="02020603050405020304" pitchFamily="18" charset="0"/>
              </a:rPr>
              <a:t>׀</a:t>
            </a:r>
            <a:endParaRPr kumimoji="0" lang="en-US" altLang="zh-CN" sz="1600" b="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endParaRPr>
          </a:p>
          <a:p>
            <a:pPr algn="l" fontAlgn="base">
              <a:lnSpc>
                <a:spcPts val="1300"/>
              </a:lnSpc>
              <a:spcBef>
                <a:spcPct val="0"/>
              </a:spcBef>
            </a:pPr>
            <a:r>
              <a:rPr kumimoji="0" lang="en-US" altLang="zh-CN" sz="1600" b="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     CH</a:t>
            </a:r>
            <a:r>
              <a:rPr kumimoji="0" lang="en-US" altLang="zh-CN" sz="1600" b="0" baseline="-2500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2</a:t>
            </a:r>
          </a:p>
          <a:p>
            <a:pPr algn="l" fontAlgn="base">
              <a:lnSpc>
                <a:spcPts val="1300"/>
              </a:lnSpc>
              <a:spcBef>
                <a:spcPct val="0"/>
              </a:spcBef>
            </a:pPr>
            <a:r>
              <a:rPr lang="zh-CN" altLang="en-US" sz="1600" b="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      </a:t>
            </a:r>
            <a:r>
              <a:rPr lang="he-IL" altLang="zh-CN" sz="1600" b="0" dirty="0">
                <a:solidFill>
                  <a:srgbClr val="000000"/>
                </a:solidFill>
                <a:effectLst>
                  <a:outerShdw blurRad="38100" dist="38100" dir="2700000" algn="tl">
                    <a:srgbClr val="000000">
                      <a:alpha val="43137"/>
                    </a:srgbClr>
                  </a:outerShdw>
                </a:effectLst>
                <a:ea typeface="方正姚体" panose="02010601030101010101" pitchFamily="2" charset="-122"/>
                <a:cs typeface="Times New Roman" panose="02020603050405020304" pitchFamily="18" charset="0"/>
              </a:rPr>
              <a:t>׀</a:t>
            </a:r>
            <a:endParaRPr kumimoji="0" lang="en-US" altLang="zh-CN" sz="1600" b="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endParaRPr>
          </a:p>
          <a:p>
            <a:pPr algn="l" fontAlgn="base">
              <a:lnSpc>
                <a:spcPts val="1300"/>
              </a:lnSpc>
              <a:spcBef>
                <a:spcPct val="0"/>
              </a:spcBef>
            </a:pPr>
            <a:r>
              <a:rPr kumimoji="0" lang="en-US" altLang="zh-CN" sz="1600" b="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H</a:t>
            </a:r>
            <a:r>
              <a:rPr lang="en-US" altLang="zh-CN" sz="1600" b="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 </a:t>
            </a:r>
            <a:r>
              <a:rPr kumimoji="0" lang="en-US" altLang="zh-CN" sz="1600" b="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C</a:t>
            </a:r>
            <a:r>
              <a:rPr lang="en-US" altLang="zh-CN" sz="1600" b="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a:t>
            </a:r>
            <a:r>
              <a:rPr lang="en-US" altLang="zh-CN" sz="1600" b="0" dirty="0">
                <a:solidFill>
                  <a:srgbClr val="FF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N</a:t>
            </a:r>
            <a:r>
              <a:rPr kumimoji="0" lang="en-US" altLang="zh-CN" sz="1600" b="0" dirty="0">
                <a:solidFill>
                  <a:srgbClr val="FF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H</a:t>
            </a:r>
            <a:r>
              <a:rPr kumimoji="0" lang="en-US" altLang="zh-CN" sz="1600" b="0" baseline="-25000" dirty="0">
                <a:solidFill>
                  <a:srgbClr val="FF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2</a:t>
            </a:r>
          </a:p>
          <a:p>
            <a:pPr algn="l" fontAlgn="base">
              <a:lnSpc>
                <a:spcPts val="1300"/>
              </a:lnSpc>
              <a:spcBef>
                <a:spcPct val="0"/>
              </a:spcBef>
            </a:pPr>
            <a:r>
              <a:rPr lang="zh-CN" altLang="en-US" sz="1600" b="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      </a:t>
            </a:r>
            <a:r>
              <a:rPr lang="he-IL" altLang="zh-CN" sz="1600" b="0" dirty="0">
                <a:solidFill>
                  <a:srgbClr val="000000"/>
                </a:solidFill>
                <a:effectLst>
                  <a:outerShdw blurRad="38100" dist="38100" dir="2700000" algn="tl">
                    <a:srgbClr val="000000">
                      <a:alpha val="43137"/>
                    </a:srgbClr>
                  </a:outerShdw>
                </a:effectLst>
                <a:ea typeface="方正姚体" panose="02010601030101010101" pitchFamily="2" charset="-122"/>
                <a:cs typeface="Times New Roman" panose="02020603050405020304" pitchFamily="18" charset="0"/>
              </a:rPr>
              <a:t>׀</a:t>
            </a:r>
            <a:endParaRPr kumimoji="0" lang="en-US" altLang="zh-CN" sz="1600" b="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endParaRPr>
          </a:p>
          <a:p>
            <a:pPr algn="l" fontAlgn="base">
              <a:lnSpc>
                <a:spcPts val="1300"/>
              </a:lnSpc>
              <a:spcBef>
                <a:spcPct val="0"/>
              </a:spcBef>
            </a:pPr>
            <a:r>
              <a:rPr kumimoji="0" lang="en-US" altLang="zh-CN" sz="1600" b="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     COOH</a:t>
            </a:r>
          </a:p>
        </p:txBody>
      </p:sp>
      <p:sp>
        <p:nvSpPr>
          <p:cNvPr id="22" name="Rectangle 29"/>
          <p:cNvSpPr>
            <a:spLocks noChangeArrowheads="1"/>
          </p:cNvSpPr>
          <p:nvPr/>
        </p:nvSpPr>
        <p:spPr bwMode="auto">
          <a:xfrm>
            <a:off x="5640327" y="4229656"/>
            <a:ext cx="504000" cy="324000"/>
          </a:xfrm>
          <a:prstGeom prst="rect">
            <a:avLst/>
          </a:prstGeom>
          <a:noFill/>
          <a:ln w="28575">
            <a:solidFill>
              <a:srgbClr val="FF3300"/>
            </a:solidFill>
            <a:prstDash val="sysDot"/>
            <a:miter lim="800000"/>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zh-CN" altLang="zh-CN" sz="2800" b="1">
              <a:solidFill>
                <a:schemeClr val="accent2"/>
              </a:solidFill>
              <a:latin typeface="Times New Roman" pitchFamily="18" charset="0"/>
            </a:endParaRPr>
          </a:p>
        </p:txBody>
      </p:sp>
      <p:sp>
        <p:nvSpPr>
          <p:cNvPr id="23" name="Freeform 52"/>
          <p:cNvSpPr>
            <a:spLocks/>
          </p:cNvSpPr>
          <p:nvPr/>
        </p:nvSpPr>
        <p:spPr bwMode="auto">
          <a:xfrm rot="16200000">
            <a:off x="6816525" y="3113473"/>
            <a:ext cx="1440000" cy="720000"/>
          </a:xfrm>
          <a:custGeom>
            <a:avLst/>
            <a:gdLst>
              <a:gd name="T0" fmla="*/ 0 w 1110"/>
              <a:gd name="T1" fmla="*/ 2147483647 h 353"/>
              <a:gd name="T2" fmla="*/ 2147483647 w 1110"/>
              <a:gd name="T3" fmla="*/ 2147483647 h 353"/>
              <a:gd name="T4" fmla="*/ 2147483647 w 1110"/>
              <a:gd name="T5" fmla="*/ 2147483647 h 353"/>
              <a:gd name="T6" fmla="*/ 2147483647 w 1110"/>
              <a:gd name="T7" fmla="*/ 2147483647 h 353"/>
              <a:gd name="T8" fmla="*/ 2147483647 w 1110"/>
              <a:gd name="T9" fmla="*/ 2147483647 h 353"/>
              <a:gd name="T10" fmla="*/ 2147483647 w 1110"/>
              <a:gd name="T11" fmla="*/ 2147483647 h 353"/>
              <a:gd name="T12" fmla="*/ 2147483647 w 1110"/>
              <a:gd name="T13" fmla="*/ 2147483647 h 353"/>
              <a:gd name="T14" fmla="*/ 2147483647 w 1110"/>
              <a:gd name="T15" fmla="*/ 0 h 353"/>
              <a:gd name="T16" fmla="*/ 2147483647 w 1110"/>
              <a:gd name="T17" fmla="*/ 0 h 353"/>
              <a:gd name="T18" fmla="*/ 2147483647 w 1110"/>
              <a:gd name="T19" fmla="*/ 2147483647 h 353"/>
              <a:gd name="T20" fmla="*/ 2147483647 w 1110"/>
              <a:gd name="T21" fmla="*/ 2147483647 h 353"/>
              <a:gd name="T22" fmla="*/ 2147483647 w 1110"/>
              <a:gd name="T23" fmla="*/ 2147483647 h 353"/>
              <a:gd name="T24" fmla="*/ 2147483647 w 1110"/>
              <a:gd name="T25" fmla="*/ 2147483647 h 353"/>
              <a:gd name="T26" fmla="*/ 2147483647 w 1110"/>
              <a:gd name="T27" fmla="*/ 2147483647 h 353"/>
              <a:gd name="T28" fmla="*/ 2147483647 w 1110"/>
              <a:gd name="T29" fmla="*/ 2147483647 h 353"/>
              <a:gd name="T30" fmla="*/ 2147483647 w 1110"/>
              <a:gd name="T31" fmla="*/ 2147483647 h 353"/>
              <a:gd name="T32" fmla="*/ 2147483647 w 1110"/>
              <a:gd name="T33" fmla="*/ 2147483647 h 353"/>
              <a:gd name="T34" fmla="*/ 2147483647 w 1110"/>
              <a:gd name="T35" fmla="*/ 2147483647 h 353"/>
              <a:gd name="T36" fmla="*/ 2147483647 w 1110"/>
              <a:gd name="T37" fmla="*/ 2147483647 h 353"/>
              <a:gd name="T38" fmla="*/ 2147483647 w 1110"/>
              <a:gd name="T39" fmla="*/ 2147483647 h 353"/>
              <a:gd name="T40" fmla="*/ 2147483647 w 1110"/>
              <a:gd name="T41" fmla="*/ 2147483647 h 353"/>
              <a:gd name="T42" fmla="*/ 2147483647 w 1110"/>
              <a:gd name="T43" fmla="*/ 2147483647 h 353"/>
              <a:gd name="T44" fmla="*/ 2147483647 w 1110"/>
              <a:gd name="T45" fmla="*/ 2147483647 h 353"/>
              <a:gd name="T46" fmla="*/ 2147483647 w 1110"/>
              <a:gd name="T47" fmla="*/ 2147483647 h 353"/>
              <a:gd name="T48" fmla="*/ 2147483647 w 1110"/>
              <a:gd name="T49" fmla="*/ 2147483647 h 353"/>
              <a:gd name="T50" fmla="*/ 2147483647 w 1110"/>
              <a:gd name="T51" fmla="*/ 2147483647 h 353"/>
              <a:gd name="T52" fmla="*/ 2147483647 w 1110"/>
              <a:gd name="T53" fmla="*/ 2147483647 h 35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10" h="353">
                <a:moveTo>
                  <a:pt x="0" y="353"/>
                </a:moveTo>
                <a:lnTo>
                  <a:pt x="81" y="243"/>
                </a:lnTo>
                <a:lnTo>
                  <a:pt x="141" y="170"/>
                </a:lnTo>
                <a:lnTo>
                  <a:pt x="214" y="104"/>
                </a:lnTo>
                <a:lnTo>
                  <a:pt x="305" y="50"/>
                </a:lnTo>
                <a:lnTo>
                  <a:pt x="416" y="14"/>
                </a:lnTo>
                <a:lnTo>
                  <a:pt x="481" y="5"/>
                </a:lnTo>
                <a:lnTo>
                  <a:pt x="557" y="0"/>
                </a:lnTo>
                <a:lnTo>
                  <a:pt x="593" y="0"/>
                </a:lnTo>
                <a:lnTo>
                  <a:pt x="629" y="5"/>
                </a:lnTo>
                <a:lnTo>
                  <a:pt x="663" y="7"/>
                </a:lnTo>
                <a:lnTo>
                  <a:pt x="697" y="14"/>
                </a:lnTo>
                <a:lnTo>
                  <a:pt x="728" y="21"/>
                </a:lnTo>
                <a:lnTo>
                  <a:pt x="757" y="31"/>
                </a:lnTo>
                <a:lnTo>
                  <a:pt x="785" y="40"/>
                </a:lnTo>
                <a:lnTo>
                  <a:pt x="811" y="52"/>
                </a:lnTo>
                <a:lnTo>
                  <a:pt x="835" y="64"/>
                </a:lnTo>
                <a:lnTo>
                  <a:pt x="858" y="78"/>
                </a:lnTo>
                <a:lnTo>
                  <a:pt x="882" y="92"/>
                </a:lnTo>
                <a:lnTo>
                  <a:pt x="913" y="116"/>
                </a:lnTo>
                <a:lnTo>
                  <a:pt x="941" y="141"/>
                </a:lnTo>
                <a:lnTo>
                  <a:pt x="967" y="167"/>
                </a:lnTo>
                <a:lnTo>
                  <a:pt x="991" y="193"/>
                </a:lnTo>
                <a:lnTo>
                  <a:pt x="1022" y="231"/>
                </a:lnTo>
                <a:lnTo>
                  <a:pt x="1058" y="278"/>
                </a:lnTo>
                <a:lnTo>
                  <a:pt x="1105" y="344"/>
                </a:lnTo>
                <a:lnTo>
                  <a:pt x="1110" y="353"/>
                </a:lnTo>
              </a:path>
            </a:pathLst>
          </a:custGeom>
          <a:noFill/>
          <a:ln w="38100">
            <a:solidFill>
              <a:schemeClr val="tx1"/>
            </a:solidFill>
            <a:round/>
            <a:headEnd type="stealth" w="lg" len="lg"/>
            <a:tailEnd type="stealth"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FFCC99"/>
                  </a:outerShdw>
                </a:effectLst>
              </a14:hiddenEffects>
            </a:ext>
          </a:extLst>
        </p:spPr>
        <p:txBody>
          <a:bodyPr wrap="none" anchor="ctr"/>
          <a:lstStyle/>
          <a:p>
            <a:endParaRPr lang="zh-CN" altLang="en-US"/>
          </a:p>
        </p:txBody>
      </p:sp>
      <p:sp>
        <p:nvSpPr>
          <p:cNvPr id="24" name="Freeform 52"/>
          <p:cNvSpPr>
            <a:spLocks/>
          </p:cNvSpPr>
          <p:nvPr/>
        </p:nvSpPr>
        <p:spPr bwMode="auto">
          <a:xfrm rot="5400000" flipH="1">
            <a:off x="6096461" y="3149656"/>
            <a:ext cx="1440000" cy="720000"/>
          </a:xfrm>
          <a:custGeom>
            <a:avLst/>
            <a:gdLst>
              <a:gd name="T0" fmla="*/ 0 w 1110"/>
              <a:gd name="T1" fmla="*/ 2147483647 h 353"/>
              <a:gd name="T2" fmla="*/ 2147483647 w 1110"/>
              <a:gd name="T3" fmla="*/ 2147483647 h 353"/>
              <a:gd name="T4" fmla="*/ 2147483647 w 1110"/>
              <a:gd name="T5" fmla="*/ 2147483647 h 353"/>
              <a:gd name="T6" fmla="*/ 2147483647 w 1110"/>
              <a:gd name="T7" fmla="*/ 2147483647 h 353"/>
              <a:gd name="T8" fmla="*/ 2147483647 w 1110"/>
              <a:gd name="T9" fmla="*/ 2147483647 h 353"/>
              <a:gd name="T10" fmla="*/ 2147483647 w 1110"/>
              <a:gd name="T11" fmla="*/ 2147483647 h 353"/>
              <a:gd name="T12" fmla="*/ 2147483647 w 1110"/>
              <a:gd name="T13" fmla="*/ 2147483647 h 353"/>
              <a:gd name="T14" fmla="*/ 2147483647 w 1110"/>
              <a:gd name="T15" fmla="*/ 0 h 353"/>
              <a:gd name="T16" fmla="*/ 2147483647 w 1110"/>
              <a:gd name="T17" fmla="*/ 0 h 353"/>
              <a:gd name="T18" fmla="*/ 2147483647 w 1110"/>
              <a:gd name="T19" fmla="*/ 2147483647 h 353"/>
              <a:gd name="T20" fmla="*/ 2147483647 w 1110"/>
              <a:gd name="T21" fmla="*/ 2147483647 h 353"/>
              <a:gd name="T22" fmla="*/ 2147483647 w 1110"/>
              <a:gd name="T23" fmla="*/ 2147483647 h 353"/>
              <a:gd name="T24" fmla="*/ 2147483647 w 1110"/>
              <a:gd name="T25" fmla="*/ 2147483647 h 353"/>
              <a:gd name="T26" fmla="*/ 2147483647 w 1110"/>
              <a:gd name="T27" fmla="*/ 2147483647 h 353"/>
              <a:gd name="T28" fmla="*/ 2147483647 w 1110"/>
              <a:gd name="T29" fmla="*/ 2147483647 h 353"/>
              <a:gd name="T30" fmla="*/ 2147483647 w 1110"/>
              <a:gd name="T31" fmla="*/ 2147483647 h 353"/>
              <a:gd name="T32" fmla="*/ 2147483647 w 1110"/>
              <a:gd name="T33" fmla="*/ 2147483647 h 353"/>
              <a:gd name="T34" fmla="*/ 2147483647 w 1110"/>
              <a:gd name="T35" fmla="*/ 2147483647 h 353"/>
              <a:gd name="T36" fmla="*/ 2147483647 w 1110"/>
              <a:gd name="T37" fmla="*/ 2147483647 h 353"/>
              <a:gd name="T38" fmla="*/ 2147483647 w 1110"/>
              <a:gd name="T39" fmla="*/ 2147483647 h 353"/>
              <a:gd name="T40" fmla="*/ 2147483647 w 1110"/>
              <a:gd name="T41" fmla="*/ 2147483647 h 353"/>
              <a:gd name="T42" fmla="*/ 2147483647 w 1110"/>
              <a:gd name="T43" fmla="*/ 2147483647 h 353"/>
              <a:gd name="T44" fmla="*/ 2147483647 w 1110"/>
              <a:gd name="T45" fmla="*/ 2147483647 h 353"/>
              <a:gd name="T46" fmla="*/ 2147483647 w 1110"/>
              <a:gd name="T47" fmla="*/ 2147483647 h 353"/>
              <a:gd name="T48" fmla="*/ 2147483647 w 1110"/>
              <a:gd name="T49" fmla="*/ 2147483647 h 353"/>
              <a:gd name="T50" fmla="*/ 2147483647 w 1110"/>
              <a:gd name="T51" fmla="*/ 2147483647 h 353"/>
              <a:gd name="T52" fmla="*/ 2147483647 w 1110"/>
              <a:gd name="T53" fmla="*/ 2147483647 h 35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10" h="353">
                <a:moveTo>
                  <a:pt x="0" y="353"/>
                </a:moveTo>
                <a:lnTo>
                  <a:pt x="81" y="243"/>
                </a:lnTo>
                <a:lnTo>
                  <a:pt x="141" y="170"/>
                </a:lnTo>
                <a:lnTo>
                  <a:pt x="214" y="104"/>
                </a:lnTo>
                <a:lnTo>
                  <a:pt x="305" y="50"/>
                </a:lnTo>
                <a:lnTo>
                  <a:pt x="416" y="14"/>
                </a:lnTo>
                <a:lnTo>
                  <a:pt x="481" y="5"/>
                </a:lnTo>
                <a:lnTo>
                  <a:pt x="557" y="0"/>
                </a:lnTo>
                <a:lnTo>
                  <a:pt x="593" y="0"/>
                </a:lnTo>
                <a:lnTo>
                  <a:pt x="629" y="5"/>
                </a:lnTo>
                <a:lnTo>
                  <a:pt x="663" y="7"/>
                </a:lnTo>
                <a:lnTo>
                  <a:pt x="697" y="14"/>
                </a:lnTo>
                <a:lnTo>
                  <a:pt x="728" y="21"/>
                </a:lnTo>
                <a:lnTo>
                  <a:pt x="757" y="31"/>
                </a:lnTo>
                <a:lnTo>
                  <a:pt x="785" y="40"/>
                </a:lnTo>
                <a:lnTo>
                  <a:pt x="811" y="52"/>
                </a:lnTo>
                <a:lnTo>
                  <a:pt x="835" y="64"/>
                </a:lnTo>
                <a:lnTo>
                  <a:pt x="858" y="78"/>
                </a:lnTo>
                <a:lnTo>
                  <a:pt x="882" y="92"/>
                </a:lnTo>
                <a:lnTo>
                  <a:pt x="913" y="116"/>
                </a:lnTo>
                <a:lnTo>
                  <a:pt x="941" y="141"/>
                </a:lnTo>
                <a:lnTo>
                  <a:pt x="967" y="167"/>
                </a:lnTo>
                <a:lnTo>
                  <a:pt x="991" y="193"/>
                </a:lnTo>
                <a:lnTo>
                  <a:pt x="1022" y="231"/>
                </a:lnTo>
                <a:lnTo>
                  <a:pt x="1058" y="278"/>
                </a:lnTo>
                <a:lnTo>
                  <a:pt x="1105" y="344"/>
                </a:lnTo>
                <a:lnTo>
                  <a:pt x="1110" y="353"/>
                </a:lnTo>
              </a:path>
            </a:pathLst>
          </a:custGeom>
          <a:noFill/>
          <a:ln w="38100">
            <a:solidFill>
              <a:schemeClr val="tx1"/>
            </a:solidFill>
            <a:round/>
            <a:headEnd type="stealth" w="lg" len="lg"/>
            <a:tailEnd type="stealth"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FFCC99"/>
                  </a:outerShdw>
                </a:effectLst>
              </a14:hiddenEffects>
            </a:ext>
          </a:extLst>
        </p:spPr>
        <p:txBody>
          <a:bodyPr wrap="none" anchor="ctr"/>
          <a:lstStyle/>
          <a:p>
            <a:endParaRPr lang="zh-CN" altLang="en-US"/>
          </a:p>
        </p:txBody>
      </p:sp>
      <p:sp>
        <p:nvSpPr>
          <p:cNvPr id="25" name="Rectangle 14"/>
          <p:cNvSpPr>
            <a:spLocks noChangeArrowheads="1"/>
          </p:cNvSpPr>
          <p:nvPr/>
        </p:nvSpPr>
        <p:spPr bwMode="auto">
          <a:xfrm>
            <a:off x="6376219" y="3296878"/>
            <a:ext cx="1736005" cy="40011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kumimoji="1" lang="zh-CN" altLang="en-US" sz="2000" dirty="0">
                <a:solidFill>
                  <a:srgbClr val="FF0000"/>
                </a:solidFill>
                <a:effectLst>
                  <a:outerShdw blurRad="38100" dist="38100" dir="2700000" algn="tl">
                    <a:srgbClr val="C0C0C0"/>
                  </a:outerShdw>
                </a:effectLst>
                <a:latin typeface="Times New Roman" pitchFamily="18" charset="0"/>
                <a:ea typeface="方正姚体" panose="02010601030101010101" pitchFamily="2" charset="-122"/>
              </a:rPr>
              <a:t>谷氨酸脱氢酶</a:t>
            </a:r>
          </a:p>
        </p:txBody>
      </p:sp>
      <p:sp>
        <p:nvSpPr>
          <p:cNvPr id="26" name="Rectangle 29"/>
          <p:cNvSpPr>
            <a:spLocks noChangeArrowheads="1"/>
          </p:cNvSpPr>
          <p:nvPr/>
        </p:nvSpPr>
        <p:spPr bwMode="auto">
          <a:xfrm>
            <a:off x="7916007" y="2609512"/>
            <a:ext cx="540000" cy="324000"/>
          </a:xfrm>
          <a:prstGeom prst="rect">
            <a:avLst/>
          </a:prstGeom>
          <a:noFill/>
          <a:ln w="28575">
            <a:solidFill>
              <a:srgbClr val="FF3300"/>
            </a:solidFill>
            <a:prstDash val="sysDot"/>
            <a:miter lim="800000"/>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zh-CN" altLang="zh-CN" sz="2800" b="1">
              <a:solidFill>
                <a:schemeClr val="accent2"/>
              </a:solidFill>
              <a:latin typeface="Times New Roman" pitchFamily="18" charset="0"/>
            </a:endParaRPr>
          </a:p>
        </p:txBody>
      </p:sp>
    </p:spTree>
    <p:extLst>
      <p:ext uri="{BB962C8B-B14F-4D97-AF65-F5344CB8AC3E}">
        <p14:creationId xmlns:p14="http://schemas.microsoft.com/office/powerpoint/2010/main" val="1839898230"/>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3" presetClass="entr" presetSubtype="1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blinds(horizontal)">
                                      <p:cBhvr>
                                        <p:cTn id="30" dur="500"/>
                                        <p:tgtEl>
                                          <p:spTgt spid="23"/>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linds(horizontal)">
                                      <p:cBhvr>
                                        <p:cTn id="33" dur="500"/>
                                        <p:tgtEl>
                                          <p:spTgt spid="7"/>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linds(horizontal)">
                                      <p:cBhvr>
                                        <p:cTn id="36" dur="500"/>
                                        <p:tgtEl>
                                          <p:spTgt spid="24"/>
                                        </p:tgtEl>
                                      </p:cBhvr>
                                    </p:animEffect>
                                  </p:childTnLst>
                                </p:cTn>
                              </p:par>
                              <p:par>
                                <p:cTn id="37" presetID="1"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p:bldP spid="12" grpId="0"/>
      <p:bldP spid="13" grpId="0"/>
      <p:bldP spid="14" grpId="0"/>
      <p:bldP spid="15" grpId="0" animBg="1"/>
      <p:bldP spid="16" grpId="0"/>
      <p:bldP spid="17" grpId="0"/>
      <p:bldP spid="22" grpId="0" animBg="1"/>
      <p:bldP spid="23" grpId="0" animBg="1"/>
      <p:bldP spid="24" grpId="0" animBg="1"/>
      <p:bldP spid="25" grpId="0" animBg="1"/>
      <p:bldP spid="2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4" name="Text Box 4"/>
          <p:cNvSpPr txBox="1">
            <a:spLocks noChangeArrowheads="1"/>
          </p:cNvSpPr>
          <p:nvPr/>
        </p:nvSpPr>
        <p:spPr bwMode="auto">
          <a:xfrm>
            <a:off x="1559496" y="1270000"/>
            <a:ext cx="5760640"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zh-CN"/>
            </a:defPPr>
            <a:lvl1pPr marL="252000" indent="-360000">
              <a:lnSpc>
                <a:spcPts val="4000"/>
              </a:lnSpc>
              <a:spcBef>
                <a:spcPts val="600"/>
              </a:spcBef>
              <a:buClr>
                <a:srgbClr val="C00000"/>
              </a:buClr>
              <a:buSzPct val="80000"/>
              <a:defRPr kumimoji="0" sz="2800">
                <a:solidFill>
                  <a:srgbClr val="000000"/>
                </a:solidFill>
                <a:effectLst>
                  <a:outerShdw blurRad="38100" dist="38100" dir="2700000" algn="tl">
                    <a:srgbClr val="C0C0C0"/>
                  </a:outerShdw>
                </a:effectLst>
                <a:latin typeface="Times New Roman" pitchFamily="18" charset="0"/>
                <a:ea typeface="方正姚体" panose="02010601030101010101" pitchFamily="2" charset="-122"/>
              </a:defRPr>
            </a:lvl1pPr>
            <a:lvl2pPr marL="342900" indent="-342900">
              <a:defRPr kumimoji="1" sz="2400">
                <a:latin typeface="Times New Roman" pitchFamily="18" charset="0"/>
              </a:defRPr>
            </a:lvl2pPr>
            <a:lvl3pPr marL="342900" indent="-342900">
              <a:defRPr kumimoji="1" sz="2400">
                <a:latin typeface="Times New Roman" pitchFamily="18" charset="0"/>
              </a:defRPr>
            </a:lvl3pPr>
            <a:lvl4pPr marL="342900" indent="-342900">
              <a:defRPr kumimoji="1" sz="2400">
                <a:latin typeface="Times New Roman" pitchFamily="18" charset="0"/>
              </a:defRPr>
            </a:lvl4pPr>
            <a:lvl5pPr marL="342900" indent="-342900">
              <a:defRPr kumimoji="1" sz="2400">
                <a:latin typeface="Times New Roman" pitchFamily="18" charset="0"/>
              </a:defRPr>
            </a:lvl5pPr>
            <a:lvl6pPr marL="800100" indent="-342900" fontAlgn="base">
              <a:spcBef>
                <a:spcPct val="0"/>
              </a:spcBef>
              <a:spcAft>
                <a:spcPct val="0"/>
              </a:spcAft>
              <a:defRPr kumimoji="1" sz="2400">
                <a:latin typeface="Times New Roman" pitchFamily="18" charset="0"/>
              </a:defRPr>
            </a:lvl6pPr>
            <a:lvl7pPr marL="1257300" indent="-342900" fontAlgn="base">
              <a:spcBef>
                <a:spcPct val="0"/>
              </a:spcBef>
              <a:spcAft>
                <a:spcPct val="0"/>
              </a:spcAft>
              <a:defRPr kumimoji="1" sz="2400">
                <a:latin typeface="Times New Roman" pitchFamily="18" charset="0"/>
              </a:defRPr>
            </a:lvl7pPr>
            <a:lvl8pPr marL="1714500" indent="-342900" fontAlgn="base">
              <a:spcBef>
                <a:spcPct val="0"/>
              </a:spcBef>
              <a:spcAft>
                <a:spcPct val="0"/>
              </a:spcAft>
              <a:defRPr kumimoji="1" sz="2400">
                <a:latin typeface="Times New Roman" pitchFamily="18" charset="0"/>
              </a:defRPr>
            </a:lvl8pPr>
            <a:lvl9pPr marL="2171700" indent="-342900" fontAlgn="base">
              <a:spcBef>
                <a:spcPct val="0"/>
              </a:spcBef>
              <a:spcAft>
                <a:spcPct val="0"/>
              </a:spcAft>
              <a:defRPr kumimoji="1" sz="2400">
                <a:latin typeface="Times New Roman" pitchFamily="18" charset="0"/>
              </a:defRPr>
            </a:lvl9pPr>
          </a:lstStyle>
          <a:p>
            <a:r>
              <a:rPr lang="en-US" altLang="zh-CN" dirty="0"/>
              <a:t>4.</a:t>
            </a:r>
            <a:r>
              <a:rPr lang="zh-CN" altLang="en-US" dirty="0"/>
              <a:t>嘌呤核苷酸循环</a:t>
            </a:r>
            <a:r>
              <a:rPr lang="en-US" altLang="zh-CN" sz="2000" dirty="0"/>
              <a:t>(purine nucleotide cycle) </a:t>
            </a:r>
          </a:p>
        </p:txBody>
      </p:sp>
      <p:sp>
        <p:nvSpPr>
          <p:cNvPr id="291845" name="Text Box 5"/>
          <p:cNvSpPr txBox="1">
            <a:spLocks noChangeArrowheads="1"/>
          </p:cNvSpPr>
          <p:nvPr/>
        </p:nvSpPr>
        <p:spPr bwMode="auto">
          <a:xfrm>
            <a:off x="1487488" y="1846064"/>
            <a:ext cx="9721080" cy="28070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2900">
              <a:defRPr kumimoji="1" sz="2400">
                <a:solidFill>
                  <a:schemeClr val="tx1"/>
                </a:solidFill>
                <a:latin typeface="Times New Roman" pitchFamily="18" charset="0"/>
                <a:ea typeface="宋体" pitchFamily="2" charset="-122"/>
              </a:defRPr>
            </a:lvl1pPr>
            <a:lvl2pPr marL="342900" indent="-342900">
              <a:defRPr kumimoji="1" sz="2400">
                <a:solidFill>
                  <a:schemeClr val="tx1"/>
                </a:solidFill>
                <a:latin typeface="Times New Roman" pitchFamily="18" charset="0"/>
                <a:ea typeface="宋体" pitchFamily="2" charset="-122"/>
              </a:defRPr>
            </a:lvl2pPr>
            <a:lvl3pPr marL="342900" indent="-342900">
              <a:defRPr kumimoji="1" sz="2400">
                <a:solidFill>
                  <a:schemeClr val="tx1"/>
                </a:solidFill>
                <a:latin typeface="Times New Roman" pitchFamily="18" charset="0"/>
                <a:ea typeface="宋体" pitchFamily="2" charset="-122"/>
              </a:defRPr>
            </a:lvl3pPr>
            <a:lvl4pPr marL="342900" indent="-342900">
              <a:defRPr kumimoji="1" sz="2400">
                <a:solidFill>
                  <a:schemeClr val="tx1"/>
                </a:solidFill>
                <a:latin typeface="Times New Roman" pitchFamily="18" charset="0"/>
                <a:ea typeface="宋体" pitchFamily="2" charset="-122"/>
              </a:defRPr>
            </a:lvl4pPr>
            <a:lvl5pPr marL="342900" indent="-342900">
              <a:defRPr kumimoji="1" sz="2400">
                <a:solidFill>
                  <a:schemeClr val="tx1"/>
                </a:solidFill>
                <a:latin typeface="Times New Roman" pitchFamily="18" charset="0"/>
                <a:ea typeface="宋体" pitchFamily="2" charset="-122"/>
              </a:defRPr>
            </a:lvl5pPr>
            <a:lvl6pPr marL="800100" indent="-342900" fontAlgn="base">
              <a:spcBef>
                <a:spcPct val="0"/>
              </a:spcBef>
              <a:spcAft>
                <a:spcPct val="0"/>
              </a:spcAft>
              <a:defRPr kumimoji="1" sz="2400">
                <a:solidFill>
                  <a:schemeClr val="tx1"/>
                </a:solidFill>
                <a:latin typeface="Times New Roman" pitchFamily="18" charset="0"/>
                <a:ea typeface="宋体" pitchFamily="2" charset="-122"/>
              </a:defRPr>
            </a:lvl6pPr>
            <a:lvl7pPr marL="1257300" indent="-342900" fontAlgn="base">
              <a:spcBef>
                <a:spcPct val="0"/>
              </a:spcBef>
              <a:spcAft>
                <a:spcPct val="0"/>
              </a:spcAft>
              <a:defRPr kumimoji="1" sz="2400">
                <a:solidFill>
                  <a:schemeClr val="tx1"/>
                </a:solidFill>
                <a:latin typeface="Times New Roman" pitchFamily="18" charset="0"/>
                <a:ea typeface="宋体" pitchFamily="2" charset="-122"/>
              </a:defRPr>
            </a:lvl7pPr>
            <a:lvl8pPr marL="1714500" indent="-342900" fontAlgn="base">
              <a:spcBef>
                <a:spcPct val="0"/>
              </a:spcBef>
              <a:spcAft>
                <a:spcPct val="0"/>
              </a:spcAft>
              <a:defRPr kumimoji="1" sz="2400">
                <a:solidFill>
                  <a:schemeClr val="tx1"/>
                </a:solidFill>
                <a:latin typeface="Times New Roman" pitchFamily="18" charset="0"/>
                <a:ea typeface="宋体" pitchFamily="2" charset="-122"/>
              </a:defRPr>
            </a:lvl8pPr>
            <a:lvl9pPr marL="2171700" indent="-342900" fontAlgn="base">
              <a:spcBef>
                <a:spcPct val="0"/>
              </a:spcBef>
              <a:spcAft>
                <a:spcPct val="0"/>
              </a:spcAft>
              <a:defRPr kumimoji="1" sz="2400">
                <a:solidFill>
                  <a:schemeClr val="tx1"/>
                </a:solidFill>
                <a:latin typeface="Times New Roman" pitchFamily="18" charset="0"/>
                <a:ea typeface="宋体" pitchFamily="2" charset="-122"/>
              </a:defRPr>
            </a:lvl9pPr>
          </a:lstStyle>
          <a:p>
            <a:pPr marL="360000" indent="-360000">
              <a:lnSpc>
                <a:spcPts val="4000"/>
              </a:lnSpc>
              <a:spcBef>
                <a:spcPts val="600"/>
              </a:spcBef>
              <a:buClr>
                <a:srgbClr val="C00000"/>
              </a:buClr>
              <a:buSzPct val="80000"/>
              <a:buFont typeface="Wingdings" pitchFamily="2" charset="2"/>
              <a:buChar char="n"/>
            </a:pPr>
            <a:r>
              <a:rPr kumimoji="0" lang="zh-CN" altLang="en-US" sz="2800" dirty="0">
                <a:solidFill>
                  <a:srgbClr val="000000"/>
                </a:solidFill>
                <a:effectLst>
                  <a:outerShdw blurRad="38100" dist="38100" dir="2700000" algn="tl">
                    <a:srgbClr val="C0C0C0"/>
                  </a:outerShdw>
                </a:effectLst>
                <a:ea typeface="方正姚体" panose="02010601030101010101" pitchFamily="2" charset="-122"/>
              </a:rPr>
              <a:t>肌肉中谷氨酸脱氢酶活性不高，难以进行联合脱氨基方式。</a:t>
            </a:r>
            <a:endParaRPr kumimoji="0" lang="en-US" altLang="zh-CN" sz="2800" dirty="0">
              <a:solidFill>
                <a:srgbClr val="000000"/>
              </a:solidFill>
              <a:effectLst>
                <a:outerShdw blurRad="38100" dist="38100" dir="2700000" algn="tl">
                  <a:srgbClr val="C0C0C0"/>
                </a:outerShdw>
              </a:effectLst>
              <a:ea typeface="方正姚体" panose="02010601030101010101" pitchFamily="2" charset="-122"/>
            </a:endParaRPr>
          </a:p>
          <a:p>
            <a:pPr marL="360000" indent="-360000">
              <a:lnSpc>
                <a:spcPts val="4000"/>
              </a:lnSpc>
              <a:spcBef>
                <a:spcPts val="600"/>
              </a:spcBef>
              <a:buClr>
                <a:srgbClr val="C00000"/>
              </a:buClr>
              <a:buSzPct val="80000"/>
              <a:buFont typeface="Wingdings" pitchFamily="2" charset="2"/>
              <a:buChar char="n"/>
            </a:pPr>
            <a:r>
              <a:rPr kumimoji="0" lang="zh-CN" altLang="en-US" sz="2800" dirty="0">
                <a:solidFill>
                  <a:srgbClr val="FF0000"/>
                </a:solidFill>
                <a:effectLst>
                  <a:outerShdw blurRad="38100" dist="38100" dir="2700000" algn="tl">
                    <a:srgbClr val="C0C0C0"/>
                  </a:outerShdw>
                </a:effectLst>
                <a:ea typeface="方正姚体" panose="02010601030101010101" pitchFamily="2" charset="-122"/>
              </a:rPr>
              <a:t>是骨骼肌和心肌组织氨基酸的主要脱氨基方式</a:t>
            </a:r>
            <a:r>
              <a:rPr kumimoji="0" lang="zh-CN" altLang="en-US" sz="2800" dirty="0">
                <a:solidFill>
                  <a:srgbClr val="000000"/>
                </a:solidFill>
                <a:effectLst>
                  <a:outerShdw blurRad="38100" dist="38100" dir="2700000" algn="tl">
                    <a:srgbClr val="C0C0C0"/>
                  </a:outerShdw>
                </a:effectLst>
                <a:ea typeface="方正姚体" panose="02010601030101010101" pitchFamily="2" charset="-122"/>
              </a:rPr>
              <a:t>。</a:t>
            </a:r>
          </a:p>
          <a:p>
            <a:pPr marL="360000" indent="-360000">
              <a:lnSpc>
                <a:spcPts val="4000"/>
              </a:lnSpc>
              <a:spcBef>
                <a:spcPts val="600"/>
              </a:spcBef>
              <a:buClr>
                <a:srgbClr val="C00000"/>
              </a:buClr>
              <a:buSzPct val="80000"/>
              <a:buFont typeface="Wingdings" pitchFamily="2" charset="2"/>
              <a:buChar char="n"/>
            </a:pPr>
            <a:r>
              <a:rPr kumimoji="0" lang="zh-CN" altLang="en-US" sz="2800" dirty="0">
                <a:solidFill>
                  <a:srgbClr val="000000"/>
                </a:solidFill>
                <a:effectLst>
                  <a:outerShdw blurRad="38100" dist="38100" dir="2700000" algn="tl">
                    <a:srgbClr val="C0C0C0"/>
                  </a:outerShdw>
                </a:effectLst>
                <a:ea typeface="方正姚体" panose="02010601030101010101" pitchFamily="2" charset="-122"/>
              </a:rPr>
              <a:t>肌肉中支链氨基酸转氨酶的活性要比肝高得多，是支链氨基酸分解的重要场所。</a:t>
            </a:r>
            <a:endParaRPr kumimoji="0" lang="en-US" altLang="zh-CN" sz="2800" dirty="0">
              <a:solidFill>
                <a:srgbClr val="000000"/>
              </a:solidFill>
              <a:effectLst>
                <a:outerShdw blurRad="38100" dist="38100" dir="2700000" algn="tl">
                  <a:srgbClr val="C0C0C0"/>
                </a:outerShdw>
              </a:effectLst>
              <a:ea typeface="方正姚体" panose="02010601030101010101" pitchFamily="2" charset="-122"/>
            </a:endParaRPr>
          </a:p>
          <a:p>
            <a:pPr marL="360000" indent="-360000">
              <a:lnSpc>
                <a:spcPts val="4000"/>
              </a:lnSpc>
              <a:spcBef>
                <a:spcPts val="600"/>
              </a:spcBef>
              <a:buClr>
                <a:srgbClr val="C00000"/>
              </a:buClr>
              <a:buSzPct val="80000"/>
              <a:buFont typeface="Wingdings" pitchFamily="2" charset="2"/>
              <a:buChar char="n"/>
            </a:pPr>
            <a:endParaRPr kumimoji="0" lang="zh-CN" altLang="en-US" sz="2800" dirty="0">
              <a:solidFill>
                <a:srgbClr val="000000"/>
              </a:solidFill>
              <a:effectLst>
                <a:outerShdw blurRad="38100" dist="38100" dir="2700000" algn="tl">
                  <a:srgbClr val="C0C0C0"/>
                </a:outerShdw>
              </a:effectLst>
              <a:ea typeface="方正姚体" panose="02010601030101010101" pitchFamily="2" charset="-122"/>
            </a:endParaRPr>
          </a:p>
        </p:txBody>
      </p:sp>
      <p:sp>
        <p:nvSpPr>
          <p:cNvPr id="4" name="Rectangle 32"/>
          <p:cNvSpPr txBox="1">
            <a:spLocks noChangeArrowheads="1"/>
          </p:cNvSpPr>
          <p:nvPr/>
        </p:nvSpPr>
        <p:spPr>
          <a:xfrm>
            <a:off x="1080120" y="548680"/>
            <a:ext cx="4223792" cy="57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rtlCol="0" anchor="ctr">
            <a:spAutoFit/>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fontAlgn="base">
              <a:spcAft>
                <a:spcPct val="0"/>
              </a:spcAft>
            </a:pPr>
            <a:r>
              <a:rPr kumimoji="1" lang="zh-CN" altLang="en-US" sz="28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cs typeface="+mn-cs"/>
              </a:rPr>
              <a:t>二、氨基酸的脱氨基作用</a:t>
            </a:r>
          </a:p>
        </p:txBody>
      </p:sp>
      <p:cxnSp>
        <p:nvCxnSpPr>
          <p:cNvPr id="5" name="直接连接符 4"/>
          <p:cNvCxnSpPr/>
          <p:nvPr/>
        </p:nvCxnSpPr>
        <p:spPr>
          <a:xfrm>
            <a:off x="1077913" y="1125538"/>
            <a:ext cx="4140000" cy="0"/>
          </a:xfrm>
          <a:prstGeom prst="line">
            <a:avLst/>
          </a:prstGeom>
          <a:ln w="19050"/>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91845"/>
                                        </p:tgtEl>
                                        <p:attrNameLst>
                                          <p:attrName>style.visibility</p:attrName>
                                        </p:attrNameLst>
                                      </p:cBhvr>
                                      <p:to>
                                        <p:strVal val="visible"/>
                                      </p:to>
                                    </p:set>
                                    <p:animEffect transition="in" filter="box(in)">
                                      <p:cBhvr>
                                        <p:cTn id="7" dur="500"/>
                                        <p:tgtEl>
                                          <p:spTgt spid="2918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84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组合 61">
            <a:extLst>
              <a:ext uri="{FF2B5EF4-FFF2-40B4-BE49-F238E27FC236}">
                <a16:creationId xmlns:a16="http://schemas.microsoft.com/office/drawing/2014/main" id="{1193C857-B006-8FD0-0A82-68AA726196B2}"/>
              </a:ext>
            </a:extLst>
          </p:cNvPr>
          <p:cNvGrpSpPr/>
          <p:nvPr/>
        </p:nvGrpSpPr>
        <p:grpSpPr>
          <a:xfrm>
            <a:off x="6387762" y="2420888"/>
            <a:ext cx="2072153" cy="1453701"/>
            <a:chOff x="8616280" y="4581128"/>
            <a:chExt cx="2072153" cy="1453701"/>
          </a:xfrm>
        </p:grpSpPr>
        <p:sp>
          <p:nvSpPr>
            <p:cNvPr id="48" name="六边形 47">
              <a:extLst>
                <a:ext uri="{FF2B5EF4-FFF2-40B4-BE49-F238E27FC236}">
                  <a16:creationId xmlns:a16="http://schemas.microsoft.com/office/drawing/2014/main" id="{E958F247-894D-93CA-02B5-D1FED88D14D5}"/>
                </a:ext>
              </a:extLst>
            </p:cNvPr>
            <p:cNvSpPr/>
            <p:nvPr/>
          </p:nvSpPr>
          <p:spPr>
            <a:xfrm rot="5400000">
              <a:off x="9479958" y="5223024"/>
              <a:ext cx="468000" cy="396000"/>
            </a:xfrm>
            <a:prstGeom prst="hexagon">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cxnSp>
          <p:nvCxnSpPr>
            <p:cNvPr id="49" name="直接连接符 48">
              <a:extLst>
                <a:ext uri="{FF2B5EF4-FFF2-40B4-BE49-F238E27FC236}">
                  <a16:creationId xmlns:a16="http://schemas.microsoft.com/office/drawing/2014/main" id="{12A28902-9612-A168-AC1A-85630AC36D54}"/>
                </a:ext>
              </a:extLst>
            </p:cNvPr>
            <p:cNvCxnSpPr/>
            <p:nvPr/>
          </p:nvCxnSpPr>
          <p:spPr>
            <a:xfrm>
              <a:off x="9546314" y="5518276"/>
              <a:ext cx="180000" cy="9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矩形 77">
              <a:extLst>
                <a:ext uri="{FF2B5EF4-FFF2-40B4-BE49-F238E27FC236}">
                  <a16:creationId xmlns:a16="http://schemas.microsoft.com/office/drawing/2014/main" id="{DB14BB5D-49AB-D87A-69C9-81E5241072D8}"/>
                </a:ext>
              </a:extLst>
            </p:cNvPr>
            <p:cNvSpPr>
              <a:spLocks noChangeArrowheads="1"/>
            </p:cNvSpPr>
            <p:nvPr/>
          </p:nvSpPr>
          <p:spPr bwMode="auto">
            <a:xfrm>
              <a:off x="9655747" y="5540505"/>
              <a:ext cx="129843" cy="215444"/>
            </a:xfrm>
            <a:prstGeom prst="rect">
              <a:avLst/>
            </a:prstGeom>
            <a:solidFill>
              <a:schemeClr val="bg1"/>
            </a:solidFill>
            <a:ln>
              <a:noFill/>
            </a:ln>
          </p:spPr>
          <p:txBody>
            <a:bodyPr wrap="none" lIns="0" tIns="0" rIns="0" bIns="0">
              <a:spAutoFit/>
            </a:bodyPr>
            <a:lstStyle/>
            <a:p>
              <a:pPr algn="ctr">
                <a:spcBef>
                  <a:spcPct val="0"/>
                </a:spcBef>
              </a:pPr>
              <a:r>
                <a:rPr lang="en-US" altLang="zh-CN" sz="1400" b="1" dirty="0">
                  <a:solidFill>
                    <a:srgbClr val="000000"/>
                  </a:solidFill>
                  <a:latin typeface="Times New Roman" panose="02020603050405020304" pitchFamily="18" charset="0"/>
                  <a:ea typeface="宋体" panose="02010600030101010101" pitchFamily="2" charset="-122"/>
                </a:rPr>
                <a:t>N</a:t>
              </a:r>
              <a:endParaRPr lang="zh-CN" altLang="en-US" sz="1400" b="1" dirty="0">
                <a:solidFill>
                  <a:srgbClr val="000000"/>
                </a:solidFill>
                <a:latin typeface="Times New Roman" panose="02020603050405020304" pitchFamily="18" charset="0"/>
                <a:ea typeface="宋体" panose="02010600030101010101" pitchFamily="2" charset="-122"/>
              </a:endParaRPr>
            </a:p>
          </p:txBody>
        </p:sp>
        <p:cxnSp>
          <p:nvCxnSpPr>
            <p:cNvPr id="51" name="直接连接符 50">
              <a:extLst>
                <a:ext uri="{FF2B5EF4-FFF2-40B4-BE49-F238E27FC236}">
                  <a16:creationId xmlns:a16="http://schemas.microsoft.com/office/drawing/2014/main" id="{C758F879-33EE-D96A-DB39-8EA2ED0551F1}"/>
                </a:ext>
              </a:extLst>
            </p:cNvPr>
            <p:cNvCxnSpPr/>
            <p:nvPr/>
          </p:nvCxnSpPr>
          <p:spPr>
            <a:xfrm>
              <a:off x="9864334" y="5310848"/>
              <a:ext cx="0" cy="216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正五边形 61">
              <a:extLst>
                <a:ext uri="{FF2B5EF4-FFF2-40B4-BE49-F238E27FC236}">
                  <a16:creationId xmlns:a16="http://schemas.microsoft.com/office/drawing/2014/main" id="{B4F38B65-A90F-6B4A-19AE-EC1A34F5280C}"/>
                </a:ext>
              </a:extLst>
            </p:cNvPr>
            <p:cNvSpPr/>
            <p:nvPr/>
          </p:nvSpPr>
          <p:spPr>
            <a:xfrm rot="5400000">
              <a:off x="9914933" y="5199724"/>
              <a:ext cx="432000" cy="432000"/>
            </a:xfrm>
            <a:prstGeom prst="pentagon">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cxnSp>
          <p:nvCxnSpPr>
            <p:cNvPr id="53" name="直接连接符 52">
              <a:extLst>
                <a:ext uri="{FF2B5EF4-FFF2-40B4-BE49-F238E27FC236}">
                  <a16:creationId xmlns:a16="http://schemas.microsoft.com/office/drawing/2014/main" id="{0CFE1885-BD20-9670-77D9-AAFF1100E36F}"/>
                </a:ext>
              </a:extLst>
            </p:cNvPr>
            <p:cNvCxnSpPr/>
            <p:nvPr/>
          </p:nvCxnSpPr>
          <p:spPr>
            <a:xfrm flipH="1" flipV="1">
              <a:off x="10196122" y="5285448"/>
              <a:ext cx="10800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矩形 88">
              <a:extLst>
                <a:ext uri="{FF2B5EF4-FFF2-40B4-BE49-F238E27FC236}">
                  <a16:creationId xmlns:a16="http://schemas.microsoft.com/office/drawing/2014/main" id="{50BC6A88-6A3F-934E-57EF-9B15492EBB13}"/>
                </a:ext>
              </a:extLst>
            </p:cNvPr>
            <p:cNvSpPr>
              <a:spLocks noChangeArrowheads="1"/>
            </p:cNvSpPr>
            <p:nvPr/>
          </p:nvSpPr>
          <p:spPr bwMode="auto">
            <a:xfrm>
              <a:off x="10108975" y="5082248"/>
              <a:ext cx="129843" cy="215444"/>
            </a:xfrm>
            <a:prstGeom prst="rect">
              <a:avLst/>
            </a:prstGeom>
            <a:solidFill>
              <a:schemeClr val="bg1"/>
            </a:solidFill>
            <a:ln>
              <a:noFill/>
            </a:ln>
          </p:spPr>
          <p:txBody>
            <a:bodyPr wrap="none" lIns="0" tIns="0" rIns="0" bIns="0">
              <a:spAutoFit/>
            </a:bodyPr>
            <a:lstStyle/>
            <a:p>
              <a:pPr algn="ctr">
                <a:spcBef>
                  <a:spcPct val="0"/>
                </a:spcBef>
              </a:pPr>
              <a:r>
                <a:rPr lang="en-US" altLang="zh-CN" sz="1400" b="1" dirty="0">
                  <a:solidFill>
                    <a:srgbClr val="000000"/>
                  </a:solidFill>
                  <a:latin typeface="Times New Roman" panose="02020603050405020304" pitchFamily="18" charset="0"/>
                  <a:ea typeface="宋体" panose="02010600030101010101" pitchFamily="2" charset="-122"/>
                </a:rPr>
                <a:t>N</a:t>
              </a:r>
              <a:endParaRPr lang="zh-CN" altLang="en-US" sz="1400" b="1" dirty="0">
                <a:solidFill>
                  <a:srgbClr val="000000"/>
                </a:solidFill>
                <a:latin typeface="Times New Roman" panose="02020603050405020304" pitchFamily="18" charset="0"/>
                <a:ea typeface="宋体" panose="02010600030101010101" pitchFamily="2" charset="-122"/>
              </a:endParaRPr>
            </a:p>
          </p:txBody>
        </p:sp>
        <p:sp>
          <p:nvSpPr>
            <p:cNvPr id="55" name="矩形 90">
              <a:extLst>
                <a:ext uri="{FF2B5EF4-FFF2-40B4-BE49-F238E27FC236}">
                  <a16:creationId xmlns:a16="http://schemas.microsoft.com/office/drawing/2014/main" id="{245F7EC4-5B24-403D-A072-A48B96A15B80}"/>
                </a:ext>
              </a:extLst>
            </p:cNvPr>
            <p:cNvSpPr>
              <a:spLocks noChangeArrowheads="1"/>
            </p:cNvSpPr>
            <p:nvPr/>
          </p:nvSpPr>
          <p:spPr bwMode="auto">
            <a:xfrm>
              <a:off x="10083575" y="5512460"/>
              <a:ext cx="129843" cy="215444"/>
            </a:xfrm>
            <a:prstGeom prst="rect">
              <a:avLst/>
            </a:prstGeom>
            <a:solidFill>
              <a:schemeClr val="bg1"/>
            </a:solidFill>
            <a:ln>
              <a:noFill/>
            </a:ln>
          </p:spPr>
          <p:txBody>
            <a:bodyPr wrap="none" lIns="0" tIns="0" rIns="0" bIns="0">
              <a:spAutoFit/>
            </a:bodyPr>
            <a:lstStyle/>
            <a:p>
              <a:pPr algn="ctr">
                <a:spcBef>
                  <a:spcPct val="0"/>
                </a:spcBef>
              </a:pPr>
              <a:r>
                <a:rPr lang="en-US" altLang="zh-CN" sz="1400" b="1" dirty="0">
                  <a:solidFill>
                    <a:srgbClr val="000000"/>
                  </a:solidFill>
                  <a:latin typeface="Times New Roman" panose="02020603050405020304" pitchFamily="18" charset="0"/>
                  <a:ea typeface="宋体" panose="02010600030101010101" pitchFamily="2" charset="-122"/>
                </a:rPr>
                <a:t>N</a:t>
              </a:r>
              <a:endParaRPr lang="zh-CN" altLang="en-US" sz="1400" b="1" dirty="0">
                <a:solidFill>
                  <a:srgbClr val="000000"/>
                </a:solidFill>
                <a:latin typeface="Times New Roman" panose="02020603050405020304" pitchFamily="18" charset="0"/>
                <a:ea typeface="宋体" panose="02010600030101010101" pitchFamily="2" charset="-122"/>
              </a:endParaRPr>
            </a:p>
          </p:txBody>
        </p:sp>
        <p:cxnSp>
          <p:nvCxnSpPr>
            <p:cNvPr id="56" name="直接连接符 55">
              <a:extLst>
                <a:ext uri="{FF2B5EF4-FFF2-40B4-BE49-F238E27FC236}">
                  <a16:creationId xmlns:a16="http://schemas.microsoft.com/office/drawing/2014/main" id="{93891A2D-2DAB-31D0-6895-A721FE07FCCD}"/>
                </a:ext>
              </a:extLst>
            </p:cNvPr>
            <p:cNvCxnSpPr/>
            <p:nvPr/>
          </p:nvCxnSpPr>
          <p:spPr>
            <a:xfrm>
              <a:off x="9714051" y="5017690"/>
              <a:ext cx="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矩形 71">
              <a:extLst>
                <a:ext uri="{FF2B5EF4-FFF2-40B4-BE49-F238E27FC236}">
                  <a16:creationId xmlns:a16="http://schemas.microsoft.com/office/drawing/2014/main" id="{C9D1A0A4-C62C-F985-2065-479A2F55E3A0}"/>
                </a:ext>
              </a:extLst>
            </p:cNvPr>
            <p:cNvSpPr>
              <a:spLocks noChangeArrowheads="1"/>
            </p:cNvSpPr>
            <p:nvPr/>
          </p:nvSpPr>
          <p:spPr bwMode="auto">
            <a:xfrm>
              <a:off x="10072267" y="5387655"/>
              <a:ext cx="18256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tIns="0" rIns="4572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en-US" altLang="zh-CN" sz="1400" dirty="0">
                  <a:solidFill>
                    <a:srgbClr val="000000"/>
                  </a:solidFill>
                  <a:latin typeface="Times New Roman" panose="02020603050405020304" pitchFamily="18" charset="0"/>
                </a:rPr>
                <a:t>9</a:t>
              </a:r>
              <a:endParaRPr lang="zh-CN" altLang="en-US" sz="1400" dirty="0">
                <a:latin typeface="Times New Roman" panose="02020603050405020304" pitchFamily="18" charset="0"/>
              </a:endParaRPr>
            </a:p>
          </p:txBody>
        </p:sp>
        <p:sp>
          <p:nvSpPr>
            <p:cNvPr id="58" name="矩形 93">
              <a:extLst>
                <a:ext uri="{FF2B5EF4-FFF2-40B4-BE49-F238E27FC236}">
                  <a16:creationId xmlns:a16="http://schemas.microsoft.com/office/drawing/2014/main" id="{491B45C5-B45D-E202-24F9-EA3F491B8ADC}"/>
                </a:ext>
              </a:extLst>
            </p:cNvPr>
            <p:cNvSpPr>
              <a:spLocks noChangeArrowheads="1"/>
            </p:cNvSpPr>
            <p:nvPr/>
          </p:nvSpPr>
          <p:spPr bwMode="auto">
            <a:xfrm>
              <a:off x="8616280" y="4581128"/>
              <a:ext cx="1940596" cy="465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tIns="0" rIns="4572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ts val="1200"/>
                </a:lnSpc>
                <a:spcBef>
                  <a:spcPct val="0"/>
                </a:spcBef>
                <a:buFontTx/>
                <a:buNone/>
              </a:pPr>
              <a:r>
                <a:rPr lang="en-US" altLang="zh-CN" sz="1400" dirty="0">
                  <a:solidFill>
                    <a:srgbClr val="00000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HOOC</a:t>
              </a:r>
              <a:r>
                <a:rPr lang="en-US" altLang="zh-CN" sz="1400" dirty="0">
                  <a:solidFill>
                    <a:srgbClr val="00000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cs typeface="Arial" panose="020B0604020202020204" pitchFamily="34" charset="0"/>
                </a:rPr>
                <a:t>‒CH</a:t>
              </a:r>
              <a:r>
                <a:rPr lang="en-US" altLang="zh-CN" sz="1400" baseline="-25000" dirty="0">
                  <a:solidFill>
                    <a:srgbClr val="00000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cs typeface="Arial" panose="020B0604020202020204" pitchFamily="34" charset="0"/>
                </a:rPr>
                <a:t>2</a:t>
              </a:r>
              <a:r>
                <a:rPr lang="en-US" altLang="zh-CN" sz="1400" dirty="0">
                  <a:solidFill>
                    <a:srgbClr val="00000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cs typeface="Arial" panose="020B0604020202020204" pitchFamily="34" charset="0"/>
                </a:rPr>
                <a:t>‒CH‒COOH</a:t>
              </a:r>
            </a:p>
            <a:p>
              <a:pPr eaLnBrk="1" hangingPunct="1">
                <a:lnSpc>
                  <a:spcPts val="1200"/>
                </a:lnSpc>
                <a:spcBef>
                  <a:spcPct val="0"/>
                </a:spcBef>
                <a:buFontTx/>
                <a:buNone/>
              </a:pPr>
              <a:r>
                <a:rPr lang="en-US" altLang="zh-CN" sz="1400" dirty="0">
                  <a:solidFill>
                    <a:srgbClr val="00000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cs typeface="Arial" panose="020B0604020202020204" pitchFamily="34" charset="0"/>
                </a:rPr>
                <a:t>                       </a:t>
              </a:r>
              <a:r>
                <a:rPr lang="he-IL" altLang="zh-CN" sz="1400" dirty="0">
                  <a:solidFill>
                    <a:srgbClr val="00000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cs typeface="Times New Roman" panose="02020603050405020304" pitchFamily="18" charset="0"/>
                </a:rPr>
                <a:t>׀</a:t>
              </a:r>
              <a:endParaRPr lang="en-US" altLang="zh-CN" sz="1400" dirty="0">
                <a:solidFill>
                  <a:srgbClr val="00000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cs typeface="Arial" panose="020B0604020202020204" pitchFamily="34" charset="0"/>
              </a:endParaRPr>
            </a:p>
            <a:p>
              <a:pPr eaLnBrk="1" hangingPunct="1">
                <a:lnSpc>
                  <a:spcPts val="1200"/>
                </a:lnSpc>
                <a:spcBef>
                  <a:spcPct val="0"/>
                </a:spcBef>
                <a:buFontTx/>
                <a:buNone/>
              </a:pPr>
              <a:r>
                <a:rPr lang="en-US" altLang="zh-CN" sz="1400" dirty="0">
                  <a:solidFill>
                    <a:srgbClr val="00000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                      NH</a:t>
              </a:r>
              <a:endParaRPr lang="zh-CN" altLang="en-US" sz="1400" baseline="-25000" dirty="0">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endParaRPr>
            </a:p>
          </p:txBody>
        </p:sp>
        <p:cxnSp>
          <p:nvCxnSpPr>
            <p:cNvPr id="59" name="直接连接符 58">
              <a:extLst>
                <a:ext uri="{FF2B5EF4-FFF2-40B4-BE49-F238E27FC236}">
                  <a16:creationId xmlns:a16="http://schemas.microsoft.com/office/drawing/2014/main" id="{BD47E3E5-A019-C32D-2B25-3B3C4A765812}"/>
                </a:ext>
              </a:extLst>
            </p:cNvPr>
            <p:cNvCxnSpPr>
              <a:cxnSpLocks/>
            </p:cNvCxnSpPr>
            <p:nvPr/>
          </p:nvCxnSpPr>
          <p:spPr>
            <a:xfrm flipV="1">
              <a:off x="9533086" y="5233216"/>
              <a:ext cx="180000" cy="9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矩形 74">
              <a:extLst>
                <a:ext uri="{FF2B5EF4-FFF2-40B4-BE49-F238E27FC236}">
                  <a16:creationId xmlns:a16="http://schemas.microsoft.com/office/drawing/2014/main" id="{5A1A0031-7847-65D1-3921-EEAA43CB6038}"/>
                </a:ext>
              </a:extLst>
            </p:cNvPr>
            <p:cNvSpPr>
              <a:spLocks noChangeArrowheads="1"/>
            </p:cNvSpPr>
            <p:nvPr/>
          </p:nvSpPr>
          <p:spPr bwMode="auto">
            <a:xfrm>
              <a:off x="9446675" y="5177498"/>
              <a:ext cx="129844" cy="215444"/>
            </a:xfrm>
            <a:prstGeom prst="rect">
              <a:avLst/>
            </a:prstGeom>
            <a:solidFill>
              <a:schemeClr val="bg1"/>
            </a:solidFill>
            <a:ln>
              <a:noFill/>
            </a:ln>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en-US" altLang="zh-CN" sz="1400" b="1" dirty="0">
                  <a:solidFill>
                    <a:srgbClr val="000000"/>
                  </a:solidFill>
                  <a:latin typeface="Times New Roman" panose="02020603050405020304" pitchFamily="18" charset="0"/>
                </a:rPr>
                <a:t>N</a:t>
              </a:r>
              <a:endParaRPr lang="zh-CN" altLang="en-US" sz="1400" b="1" dirty="0">
                <a:solidFill>
                  <a:srgbClr val="000000"/>
                </a:solidFill>
                <a:latin typeface="Times New Roman" panose="02020603050405020304" pitchFamily="18" charset="0"/>
              </a:endParaRPr>
            </a:p>
          </p:txBody>
        </p:sp>
        <p:sp>
          <p:nvSpPr>
            <p:cNvPr id="61" name="矩形 88">
              <a:extLst>
                <a:ext uri="{FF2B5EF4-FFF2-40B4-BE49-F238E27FC236}">
                  <a16:creationId xmlns:a16="http://schemas.microsoft.com/office/drawing/2014/main" id="{E5506663-BDF6-E078-A1B4-42253CE6E828}"/>
                </a:ext>
              </a:extLst>
            </p:cNvPr>
            <p:cNvSpPr>
              <a:spLocks noChangeArrowheads="1"/>
            </p:cNvSpPr>
            <p:nvPr/>
          </p:nvSpPr>
          <p:spPr bwMode="auto">
            <a:xfrm>
              <a:off x="10068904" y="5701404"/>
              <a:ext cx="619529" cy="333425"/>
            </a:xfrm>
            <a:prstGeom prst="rect">
              <a:avLst/>
            </a:prstGeom>
            <a:noFill/>
            <a:ln>
              <a:noFill/>
            </a:ln>
          </p:spPr>
          <p:txBody>
            <a:bodyPr wrap="none" lIns="0" tIns="0" rIns="0" bIns="0">
              <a:spAutoFit/>
            </a:bodyPr>
            <a:lstStyle/>
            <a:p>
              <a:pPr>
                <a:lnSpc>
                  <a:spcPts val="1300"/>
                </a:lnSpc>
                <a:spcBef>
                  <a:spcPct val="0"/>
                </a:spcBef>
              </a:pPr>
              <a:r>
                <a:rPr lang="en-US" altLang="zh-CN" sz="1400" dirty="0">
                  <a:solidFill>
                    <a:srgbClr val="000000"/>
                  </a:solidFill>
                  <a:effectLst>
                    <a:outerShdw blurRad="38100" dist="38100" dir="2700000" algn="tl">
                      <a:srgbClr val="000000">
                        <a:alpha val="43137"/>
                      </a:srgbClr>
                    </a:outerShdw>
                  </a:effectLst>
                  <a:latin typeface="Times New Roman" panose="02020603050405020304" pitchFamily="18" charset="0"/>
                  <a:ea typeface="宋体" panose="02010600030101010101" pitchFamily="2" charset="-122"/>
                </a:rPr>
                <a:t> </a:t>
              </a:r>
              <a:r>
                <a:rPr lang="he-IL" altLang="zh-CN" sz="1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altLang="zh-CN" sz="1400" dirty="0">
                <a:solidFill>
                  <a:srgbClr val="000000"/>
                </a:solidFill>
                <a:effectLst>
                  <a:outerShdw blurRad="38100" dist="38100" dir="2700000" algn="tl">
                    <a:srgbClr val="000000">
                      <a:alpha val="43137"/>
                    </a:srgbClr>
                  </a:outerShdw>
                </a:effectLst>
                <a:latin typeface="Times New Roman" panose="02020603050405020304" pitchFamily="18" charset="0"/>
              </a:endParaRPr>
            </a:p>
            <a:p>
              <a:pPr algn="ctr">
                <a:lnSpc>
                  <a:spcPts val="1300"/>
                </a:lnSpc>
                <a:spcBef>
                  <a:spcPct val="0"/>
                </a:spcBef>
              </a:pPr>
              <a:r>
                <a:rPr lang="en-US" altLang="zh-CN" sz="1400" dirty="0">
                  <a:solidFill>
                    <a:srgbClr val="000000"/>
                  </a:solidFill>
                  <a:effectLst>
                    <a:outerShdw blurRad="38100" dist="38100" dir="2700000" algn="tl">
                      <a:srgbClr val="000000">
                        <a:alpha val="43137"/>
                      </a:srgbClr>
                    </a:outerShdw>
                  </a:effectLst>
                  <a:latin typeface="Times New Roman" panose="02020603050405020304" pitchFamily="18" charset="0"/>
                  <a:ea typeface="宋体" panose="02010600030101010101" pitchFamily="2" charset="-122"/>
                </a:rPr>
                <a:t>R</a:t>
              </a:r>
              <a:r>
                <a:rPr lang="en-US" altLang="zh-CN" sz="1400"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altLang="zh-CN" sz="1400" dirty="0">
                  <a:solidFill>
                    <a:srgbClr val="000000"/>
                  </a:solidFill>
                  <a:effectLst>
                    <a:outerShdw blurRad="38100" dist="38100" dir="2700000" algn="tl">
                      <a:srgbClr val="000000">
                        <a:alpha val="43137"/>
                      </a:srgbClr>
                    </a:outerShdw>
                  </a:effectLst>
                  <a:latin typeface="Times New Roman" panose="02020603050405020304" pitchFamily="18" charset="0"/>
                  <a:ea typeface="宋体" panose="02010600030101010101" pitchFamily="2" charset="-122"/>
                </a:rPr>
                <a:t>5´</a:t>
              </a:r>
              <a:r>
                <a:rPr lang="en-US" altLang="zh-CN" sz="1400"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altLang="zh-CN" sz="1400" dirty="0">
                  <a:solidFill>
                    <a:srgbClr val="000000"/>
                  </a:solidFill>
                  <a:effectLst>
                    <a:outerShdw blurRad="38100" dist="38100" dir="2700000" algn="tl">
                      <a:srgbClr val="000000">
                        <a:alpha val="43137"/>
                      </a:srgbClr>
                    </a:outerShdw>
                  </a:effectLst>
                  <a:latin typeface="Times New Roman" panose="02020603050405020304" pitchFamily="18" charset="0"/>
                  <a:ea typeface="宋体" panose="02010600030101010101" pitchFamily="2" charset="-122"/>
                </a:rPr>
                <a:t>P</a:t>
              </a:r>
              <a:endParaRPr lang="zh-CN" altLang="en-US" sz="1400" dirty="0">
                <a:solidFill>
                  <a:srgbClr val="000000"/>
                </a:solidFill>
                <a:effectLst>
                  <a:outerShdw blurRad="38100" dist="38100" dir="2700000" algn="tl">
                    <a:srgbClr val="000000">
                      <a:alpha val="43137"/>
                    </a:srgbClr>
                  </a:outerShdw>
                </a:effectLst>
                <a:latin typeface="Times New Roman" panose="02020603050405020304" pitchFamily="18" charset="0"/>
                <a:ea typeface="宋体" panose="02010600030101010101" pitchFamily="2" charset="-122"/>
              </a:endParaRPr>
            </a:p>
          </p:txBody>
        </p:sp>
      </p:grpSp>
      <p:sp>
        <p:nvSpPr>
          <p:cNvPr id="37" name="任意多边形 36"/>
          <p:cNvSpPr/>
          <p:nvPr/>
        </p:nvSpPr>
        <p:spPr>
          <a:xfrm flipV="1">
            <a:off x="9192344" y="1268760"/>
            <a:ext cx="720000" cy="3240000"/>
          </a:xfrm>
          <a:custGeom>
            <a:avLst/>
            <a:gdLst>
              <a:gd name="connsiteX0" fmla="*/ 142236 w 853402"/>
              <a:gd name="connsiteY0" fmla="*/ 0 h 2308163"/>
              <a:gd name="connsiteX1" fmla="*/ 193993 w 853402"/>
              <a:gd name="connsiteY1" fmla="*/ 24932 h 2308163"/>
              <a:gd name="connsiteX2" fmla="*/ 853402 w 853402"/>
              <a:gd name="connsiteY2" fmla="*/ 1132857 h 2308163"/>
              <a:gd name="connsiteX3" fmla="*/ 193993 w 853402"/>
              <a:gd name="connsiteY3" fmla="*/ 2240782 h 2308163"/>
              <a:gd name="connsiteX4" fmla="*/ 170586 w 853402"/>
              <a:gd name="connsiteY4" fmla="*/ 2252058 h 2308163"/>
              <a:gd name="connsiteX5" fmla="*/ 239176 w 853402"/>
              <a:gd name="connsiteY5" fmla="*/ 2278740 h 2308163"/>
              <a:gd name="connsiteX6" fmla="*/ 241312 w 853402"/>
              <a:gd name="connsiteY6" fmla="*/ 2283624 h 2308163"/>
              <a:gd name="connsiteX7" fmla="*/ 0 w 853402"/>
              <a:gd name="connsiteY7" fmla="*/ 2308163 h 2308163"/>
              <a:gd name="connsiteX8" fmla="*/ 180248 w 853402"/>
              <a:gd name="connsiteY8" fmla="*/ 2146511 h 2308163"/>
              <a:gd name="connsiteX9" fmla="*/ 148532 w 853402"/>
              <a:gd name="connsiteY9" fmla="*/ 2228043 h 2308163"/>
              <a:gd name="connsiteX10" fmla="*/ 178486 w 853402"/>
              <a:gd name="connsiteY10" fmla="*/ 2213613 h 2308163"/>
              <a:gd name="connsiteX11" fmla="*/ 819055 w 853402"/>
              <a:gd name="connsiteY11" fmla="*/ 1137343 h 2308163"/>
              <a:gd name="connsiteX12" fmla="*/ 178486 w 853402"/>
              <a:gd name="connsiteY12" fmla="*/ 61073 h 2308163"/>
              <a:gd name="connsiteX13" fmla="*/ 142236 w 853402"/>
              <a:gd name="connsiteY13" fmla="*/ 43611 h 2308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53402" h="2308163">
                <a:moveTo>
                  <a:pt x="142236" y="0"/>
                </a:moveTo>
                <a:lnTo>
                  <a:pt x="193993" y="24932"/>
                </a:lnTo>
                <a:cubicBezTo>
                  <a:pt x="586767" y="238300"/>
                  <a:pt x="853402" y="654440"/>
                  <a:pt x="853402" y="1132857"/>
                </a:cubicBezTo>
                <a:cubicBezTo>
                  <a:pt x="853402" y="1611274"/>
                  <a:pt x="586767" y="2027415"/>
                  <a:pt x="193993" y="2240782"/>
                </a:cubicBezTo>
                <a:lnTo>
                  <a:pt x="170586" y="2252058"/>
                </a:lnTo>
                <a:lnTo>
                  <a:pt x="239176" y="2278740"/>
                </a:lnTo>
                <a:lnTo>
                  <a:pt x="241312" y="2283624"/>
                </a:lnTo>
                <a:lnTo>
                  <a:pt x="0" y="2308163"/>
                </a:lnTo>
                <a:lnTo>
                  <a:pt x="180248" y="2146511"/>
                </a:lnTo>
                <a:lnTo>
                  <a:pt x="148532" y="2228043"/>
                </a:lnTo>
                <a:lnTo>
                  <a:pt x="178486" y="2213613"/>
                </a:lnTo>
                <a:cubicBezTo>
                  <a:pt x="560038" y="2006342"/>
                  <a:pt x="819055" y="1602091"/>
                  <a:pt x="819055" y="1137343"/>
                </a:cubicBezTo>
                <a:cubicBezTo>
                  <a:pt x="819055" y="672595"/>
                  <a:pt x="560038" y="268344"/>
                  <a:pt x="178486" y="61073"/>
                </a:cubicBezTo>
                <a:lnTo>
                  <a:pt x="142236" y="43611"/>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6" name="任意多边形 35"/>
          <p:cNvSpPr/>
          <p:nvPr/>
        </p:nvSpPr>
        <p:spPr>
          <a:xfrm flipH="1" flipV="1">
            <a:off x="9840416" y="1286968"/>
            <a:ext cx="612000" cy="1728000"/>
          </a:xfrm>
          <a:custGeom>
            <a:avLst/>
            <a:gdLst>
              <a:gd name="connsiteX0" fmla="*/ 142236 w 853402"/>
              <a:gd name="connsiteY0" fmla="*/ 0 h 2308163"/>
              <a:gd name="connsiteX1" fmla="*/ 193993 w 853402"/>
              <a:gd name="connsiteY1" fmla="*/ 24932 h 2308163"/>
              <a:gd name="connsiteX2" fmla="*/ 853402 w 853402"/>
              <a:gd name="connsiteY2" fmla="*/ 1132857 h 2308163"/>
              <a:gd name="connsiteX3" fmla="*/ 193993 w 853402"/>
              <a:gd name="connsiteY3" fmla="*/ 2240782 h 2308163"/>
              <a:gd name="connsiteX4" fmla="*/ 170586 w 853402"/>
              <a:gd name="connsiteY4" fmla="*/ 2252058 h 2308163"/>
              <a:gd name="connsiteX5" fmla="*/ 239176 w 853402"/>
              <a:gd name="connsiteY5" fmla="*/ 2278740 h 2308163"/>
              <a:gd name="connsiteX6" fmla="*/ 241312 w 853402"/>
              <a:gd name="connsiteY6" fmla="*/ 2283624 h 2308163"/>
              <a:gd name="connsiteX7" fmla="*/ 0 w 853402"/>
              <a:gd name="connsiteY7" fmla="*/ 2308163 h 2308163"/>
              <a:gd name="connsiteX8" fmla="*/ 180248 w 853402"/>
              <a:gd name="connsiteY8" fmla="*/ 2146511 h 2308163"/>
              <a:gd name="connsiteX9" fmla="*/ 148532 w 853402"/>
              <a:gd name="connsiteY9" fmla="*/ 2228043 h 2308163"/>
              <a:gd name="connsiteX10" fmla="*/ 178486 w 853402"/>
              <a:gd name="connsiteY10" fmla="*/ 2213613 h 2308163"/>
              <a:gd name="connsiteX11" fmla="*/ 819055 w 853402"/>
              <a:gd name="connsiteY11" fmla="*/ 1137343 h 2308163"/>
              <a:gd name="connsiteX12" fmla="*/ 178486 w 853402"/>
              <a:gd name="connsiteY12" fmla="*/ 61073 h 2308163"/>
              <a:gd name="connsiteX13" fmla="*/ 142236 w 853402"/>
              <a:gd name="connsiteY13" fmla="*/ 43611 h 2308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53402" h="2308163">
                <a:moveTo>
                  <a:pt x="142236" y="0"/>
                </a:moveTo>
                <a:lnTo>
                  <a:pt x="193993" y="24932"/>
                </a:lnTo>
                <a:cubicBezTo>
                  <a:pt x="586767" y="238300"/>
                  <a:pt x="853402" y="654440"/>
                  <a:pt x="853402" y="1132857"/>
                </a:cubicBezTo>
                <a:cubicBezTo>
                  <a:pt x="853402" y="1611274"/>
                  <a:pt x="586767" y="2027415"/>
                  <a:pt x="193993" y="2240782"/>
                </a:cubicBezTo>
                <a:lnTo>
                  <a:pt x="170586" y="2252058"/>
                </a:lnTo>
                <a:lnTo>
                  <a:pt x="239176" y="2278740"/>
                </a:lnTo>
                <a:lnTo>
                  <a:pt x="241312" y="2283624"/>
                </a:lnTo>
                <a:lnTo>
                  <a:pt x="0" y="2308163"/>
                </a:lnTo>
                <a:lnTo>
                  <a:pt x="180248" y="2146511"/>
                </a:lnTo>
                <a:lnTo>
                  <a:pt x="148532" y="2228043"/>
                </a:lnTo>
                <a:lnTo>
                  <a:pt x="178486" y="2213613"/>
                </a:lnTo>
                <a:cubicBezTo>
                  <a:pt x="560038" y="2006342"/>
                  <a:pt x="819055" y="1602091"/>
                  <a:pt x="819055" y="1137343"/>
                </a:cubicBezTo>
                <a:cubicBezTo>
                  <a:pt x="819055" y="672595"/>
                  <a:pt x="560038" y="268344"/>
                  <a:pt x="178486" y="61073"/>
                </a:cubicBezTo>
                <a:lnTo>
                  <a:pt x="142236" y="43611"/>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92870" name="Rectangle 6"/>
          <p:cNvSpPr>
            <a:spLocks noChangeArrowheads="1"/>
          </p:cNvSpPr>
          <p:nvPr/>
        </p:nvSpPr>
        <p:spPr bwMode="auto">
          <a:xfrm>
            <a:off x="3840367" y="5934223"/>
            <a:ext cx="5041376"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342900" indent="-342900" algn="ctr">
              <a:buClr>
                <a:schemeClr val="tx2"/>
              </a:buClr>
              <a:buSzPct val="70000"/>
            </a:pPr>
            <a:r>
              <a:rPr lang="zh-CN" altLang="en-US" sz="2400" dirty="0">
                <a:solidFill>
                  <a:srgbClr val="000000"/>
                </a:solidFill>
                <a:effectLst>
                  <a:outerShdw blurRad="38100" dist="38100" dir="2700000" algn="tl">
                    <a:srgbClr val="C0C0C0"/>
                  </a:outerShdw>
                </a:effectLst>
                <a:latin typeface="Times New Roman" panose="02020603050405020304" pitchFamily="18" charset="0"/>
                <a:ea typeface="方正姚体" panose="02010601030101010101" pitchFamily="2" charset="-122"/>
              </a:rPr>
              <a:t>嘌呤核苷酸循环（肌肉组织中进行）</a:t>
            </a:r>
          </a:p>
        </p:txBody>
      </p:sp>
      <p:sp>
        <p:nvSpPr>
          <p:cNvPr id="292874" name="Rectangle 10"/>
          <p:cNvSpPr>
            <a:spLocks noChangeArrowheads="1"/>
          </p:cNvSpPr>
          <p:nvPr/>
        </p:nvSpPr>
        <p:spPr bwMode="auto">
          <a:xfrm>
            <a:off x="888855" y="1592362"/>
            <a:ext cx="141005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CN" sz="24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sym typeface="Symbol" pitchFamily="18" charset="2"/>
              </a:rPr>
              <a:t>-</a:t>
            </a:r>
            <a:r>
              <a:rPr lang="zh-CN" altLang="en-US" sz="24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sym typeface="Symbol" pitchFamily="18" charset="2"/>
              </a:rPr>
              <a:t>氨基酸</a:t>
            </a:r>
          </a:p>
        </p:txBody>
      </p:sp>
      <p:sp>
        <p:nvSpPr>
          <p:cNvPr id="292875" name="Rectangle 11"/>
          <p:cNvSpPr>
            <a:spLocks noChangeArrowheads="1"/>
          </p:cNvSpPr>
          <p:nvPr/>
        </p:nvSpPr>
        <p:spPr bwMode="auto">
          <a:xfrm>
            <a:off x="1186352" y="2744093"/>
            <a:ext cx="1106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CN" sz="24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sym typeface="Symbol" pitchFamily="18" charset="2"/>
              </a:rPr>
              <a:t>-</a:t>
            </a:r>
            <a:r>
              <a:rPr lang="zh-CN" altLang="en-US" sz="24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sym typeface="Symbol" pitchFamily="18" charset="2"/>
              </a:rPr>
              <a:t>酮酸</a:t>
            </a:r>
          </a:p>
        </p:txBody>
      </p:sp>
      <p:sp>
        <p:nvSpPr>
          <p:cNvPr id="292876" name="Rectangle 12"/>
          <p:cNvSpPr>
            <a:spLocks noChangeArrowheads="1"/>
          </p:cNvSpPr>
          <p:nvPr/>
        </p:nvSpPr>
        <p:spPr bwMode="auto">
          <a:xfrm>
            <a:off x="2810248" y="2092786"/>
            <a:ext cx="169871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zh-CN" sz="20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sym typeface="Symbol" pitchFamily="18" charset="2"/>
              </a:rPr>
              <a:t>-</a:t>
            </a:r>
            <a:r>
              <a:rPr lang="zh-CN" altLang="en-US" sz="20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sym typeface="Symbol" pitchFamily="18" charset="2"/>
              </a:rPr>
              <a:t>酮戊二酸</a:t>
            </a:r>
          </a:p>
        </p:txBody>
      </p:sp>
      <p:sp>
        <p:nvSpPr>
          <p:cNvPr id="292877" name="Rectangle 13"/>
          <p:cNvSpPr>
            <a:spLocks noChangeArrowheads="1"/>
          </p:cNvSpPr>
          <p:nvPr/>
        </p:nvSpPr>
        <p:spPr bwMode="auto">
          <a:xfrm>
            <a:off x="3193111" y="4109010"/>
            <a:ext cx="113357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zh-CN" altLang="en-US" sz="2000" dirty="0">
                <a:solidFill>
                  <a:srgbClr val="000000"/>
                </a:solidFill>
                <a:effectLst>
                  <a:outerShdw blurRad="38100" dist="38100" dir="2700000" algn="tl">
                    <a:srgbClr val="C0C0C0"/>
                  </a:outerShdw>
                </a:effectLst>
                <a:latin typeface="Times New Roman" panose="02020603050405020304" pitchFamily="18" charset="0"/>
                <a:ea typeface="方正姚体" panose="02010601030101010101" pitchFamily="2" charset="-122"/>
                <a:sym typeface="Symbol" pitchFamily="18" charset="2"/>
              </a:rPr>
              <a:t>谷氨酸</a:t>
            </a:r>
          </a:p>
        </p:txBody>
      </p:sp>
      <p:sp>
        <p:nvSpPr>
          <p:cNvPr id="292878" name="Rectangle 14"/>
          <p:cNvSpPr>
            <a:spLocks noChangeArrowheads="1"/>
          </p:cNvSpPr>
          <p:nvPr/>
        </p:nvSpPr>
        <p:spPr bwMode="auto">
          <a:xfrm>
            <a:off x="5283067" y="1588730"/>
            <a:ext cx="14744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zh-CN" altLang="en-US" sz="2000" dirty="0">
                <a:solidFill>
                  <a:srgbClr val="000000"/>
                </a:solidFill>
                <a:effectLst>
                  <a:outerShdw blurRad="38100" dist="38100" dir="2700000" algn="tl">
                    <a:srgbClr val="C0C0C0"/>
                  </a:outerShdw>
                </a:effectLst>
                <a:latin typeface="Times New Roman" panose="02020603050405020304" pitchFamily="18" charset="0"/>
                <a:ea typeface="方正姚体" panose="02010601030101010101" pitchFamily="2" charset="-122"/>
                <a:sym typeface="Symbol" pitchFamily="18" charset="2"/>
              </a:rPr>
              <a:t>天冬氨酸</a:t>
            </a:r>
          </a:p>
        </p:txBody>
      </p:sp>
      <p:sp>
        <p:nvSpPr>
          <p:cNvPr id="292880" name="Rectangle 16"/>
          <p:cNvSpPr>
            <a:spLocks noChangeArrowheads="1"/>
          </p:cNvSpPr>
          <p:nvPr/>
        </p:nvSpPr>
        <p:spPr bwMode="auto">
          <a:xfrm>
            <a:off x="5569377" y="4613066"/>
            <a:ext cx="111687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2000" dirty="0">
                <a:solidFill>
                  <a:srgbClr val="000000"/>
                </a:solidFill>
                <a:effectLst>
                  <a:outerShdw blurRad="38100" dist="38100" dir="2700000" algn="tl">
                    <a:srgbClr val="C0C0C0"/>
                  </a:outerShdw>
                </a:effectLst>
                <a:latin typeface="Times New Roman" panose="02020603050405020304" pitchFamily="18" charset="0"/>
                <a:ea typeface="方正姚体" panose="02010601030101010101" pitchFamily="2" charset="-122"/>
                <a:sym typeface="Symbol" pitchFamily="18" charset="2"/>
              </a:rPr>
              <a:t>苹果酸</a:t>
            </a:r>
          </a:p>
        </p:txBody>
      </p:sp>
      <p:sp>
        <p:nvSpPr>
          <p:cNvPr id="292881" name="Rectangle 17"/>
          <p:cNvSpPr>
            <a:spLocks noChangeArrowheads="1"/>
          </p:cNvSpPr>
          <p:nvPr/>
        </p:nvSpPr>
        <p:spPr bwMode="auto">
          <a:xfrm>
            <a:off x="6902281" y="5621178"/>
            <a:ext cx="145669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zh-CN" altLang="en-US" sz="2000" dirty="0">
                <a:solidFill>
                  <a:srgbClr val="000000"/>
                </a:solidFill>
                <a:effectLst>
                  <a:outerShdw blurRad="38100" dist="38100" dir="2700000" algn="tl">
                    <a:srgbClr val="C0C0C0"/>
                  </a:outerShdw>
                </a:effectLst>
                <a:latin typeface="Times New Roman" panose="02020603050405020304" pitchFamily="18" charset="0"/>
                <a:ea typeface="方正姚体" panose="02010601030101010101" pitchFamily="2" charset="-122"/>
                <a:sym typeface="Symbol" pitchFamily="18" charset="2"/>
              </a:rPr>
              <a:t>延胡索酸</a:t>
            </a:r>
          </a:p>
        </p:txBody>
      </p:sp>
      <p:sp>
        <p:nvSpPr>
          <p:cNvPr id="292882" name="Rectangle 18"/>
          <p:cNvSpPr>
            <a:spLocks noChangeArrowheads="1"/>
          </p:cNvSpPr>
          <p:nvPr/>
        </p:nvSpPr>
        <p:spPr bwMode="auto">
          <a:xfrm>
            <a:off x="6442695" y="3820978"/>
            <a:ext cx="24390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zh-CN" altLang="en-US" sz="2000" dirty="0">
                <a:solidFill>
                  <a:srgbClr val="000000"/>
                </a:solidFill>
                <a:effectLst>
                  <a:outerShdw blurRad="38100" dist="38100" dir="2700000" algn="tl">
                    <a:srgbClr val="C0C0C0"/>
                  </a:outerShdw>
                </a:effectLst>
                <a:latin typeface="Times New Roman" panose="02020603050405020304" pitchFamily="18" charset="0"/>
                <a:ea typeface="方正姚体" panose="02010601030101010101" pitchFamily="2" charset="-122"/>
                <a:sym typeface="Symbol" pitchFamily="18" charset="2"/>
              </a:rPr>
              <a:t>腺苷酸代琥珀酸</a:t>
            </a:r>
          </a:p>
        </p:txBody>
      </p:sp>
      <p:sp>
        <p:nvSpPr>
          <p:cNvPr id="292883" name="Rectangle 19"/>
          <p:cNvSpPr>
            <a:spLocks noChangeArrowheads="1"/>
          </p:cNvSpPr>
          <p:nvPr/>
        </p:nvSpPr>
        <p:spPr bwMode="auto">
          <a:xfrm>
            <a:off x="7608168" y="1444714"/>
            <a:ext cx="196364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zh-CN" altLang="en-US" sz="2000" dirty="0">
                <a:solidFill>
                  <a:srgbClr val="000000"/>
                </a:solidFill>
                <a:effectLst>
                  <a:outerShdw blurRad="38100" dist="38100" dir="2700000" algn="tl">
                    <a:srgbClr val="C0C0C0"/>
                  </a:outerShdw>
                </a:effectLst>
                <a:latin typeface="Times New Roman" panose="02020603050405020304" pitchFamily="18" charset="0"/>
                <a:ea typeface="方正姚体" panose="02010601030101010101" pitchFamily="2" charset="-122"/>
                <a:sym typeface="Symbol" pitchFamily="18" charset="2"/>
              </a:rPr>
              <a:t>次黄嘌呤核苷酸</a:t>
            </a:r>
          </a:p>
        </p:txBody>
      </p:sp>
      <p:sp>
        <p:nvSpPr>
          <p:cNvPr id="292884" name="Rectangle 20"/>
          <p:cNvSpPr>
            <a:spLocks noChangeArrowheads="1"/>
          </p:cNvSpPr>
          <p:nvPr/>
        </p:nvSpPr>
        <p:spPr bwMode="auto">
          <a:xfrm>
            <a:off x="8858828" y="4766163"/>
            <a:ext cx="191679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zh-CN" altLang="en-US" sz="2000" dirty="0">
                <a:solidFill>
                  <a:srgbClr val="000000"/>
                </a:solidFill>
                <a:effectLst>
                  <a:outerShdw blurRad="38100" dist="38100" dir="2700000" algn="tl">
                    <a:srgbClr val="C0C0C0"/>
                  </a:outerShdw>
                </a:effectLst>
                <a:latin typeface="Times New Roman" panose="02020603050405020304" pitchFamily="18" charset="0"/>
                <a:ea typeface="方正姚体" panose="02010601030101010101" pitchFamily="2" charset="-122"/>
                <a:sym typeface="Symbol" pitchFamily="18" charset="2"/>
              </a:rPr>
              <a:t>腺嘌呤核苷酸</a:t>
            </a:r>
          </a:p>
        </p:txBody>
      </p:sp>
      <p:sp>
        <p:nvSpPr>
          <p:cNvPr id="292885" name="Rectangle 21"/>
          <p:cNvSpPr>
            <a:spLocks noChangeArrowheads="1"/>
          </p:cNvSpPr>
          <p:nvPr/>
        </p:nvSpPr>
        <p:spPr bwMode="auto">
          <a:xfrm>
            <a:off x="10367540" y="2751311"/>
            <a:ext cx="73289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400" dirty="0">
                <a:solidFill>
                  <a:srgbClr val="000000"/>
                </a:solidFill>
                <a:effectLst>
                  <a:outerShdw blurRad="38100" dist="38100" dir="2700000" algn="tl">
                    <a:srgbClr val="C0C0C0"/>
                  </a:outerShdw>
                </a:effectLst>
                <a:latin typeface="Times New Roman" panose="02020603050405020304" pitchFamily="18" charset="0"/>
                <a:ea typeface="方正姚体" panose="02010601030101010101" pitchFamily="2" charset="-122"/>
                <a:sym typeface="Symbol" pitchFamily="18" charset="2"/>
              </a:rPr>
              <a:t>H</a:t>
            </a:r>
            <a:r>
              <a:rPr lang="en-US" altLang="zh-CN" sz="2400" baseline="-25000" dirty="0">
                <a:solidFill>
                  <a:srgbClr val="000000"/>
                </a:solidFill>
                <a:effectLst>
                  <a:outerShdw blurRad="38100" dist="38100" dir="2700000" algn="tl">
                    <a:srgbClr val="C0C0C0"/>
                  </a:outerShdw>
                </a:effectLst>
                <a:latin typeface="Times New Roman" panose="02020603050405020304" pitchFamily="18" charset="0"/>
                <a:ea typeface="方正姚体" panose="02010601030101010101" pitchFamily="2" charset="-122"/>
                <a:sym typeface="Symbol" pitchFamily="18" charset="2"/>
              </a:rPr>
              <a:t>2</a:t>
            </a:r>
            <a:r>
              <a:rPr lang="en-US" altLang="zh-CN" sz="2400" dirty="0">
                <a:solidFill>
                  <a:srgbClr val="000000"/>
                </a:solidFill>
                <a:effectLst>
                  <a:outerShdw blurRad="38100" dist="38100" dir="2700000" algn="tl">
                    <a:srgbClr val="C0C0C0"/>
                  </a:outerShdw>
                </a:effectLst>
                <a:latin typeface="Times New Roman" panose="02020603050405020304" pitchFamily="18" charset="0"/>
                <a:ea typeface="方正姚体" panose="02010601030101010101" pitchFamily="2" charset="-122"/>
                <a:sym typeface="Symbol" pitchFamily="18" charset="2"/>
              </a:rPr>
              <a:t>O</a:t>
            </a:r>
          </a:p>
        </p:txBody>
      </p:sp>
      <p:sp>
        <p:nvSpPr>
          <p:cNvPr id="292886" name="Rectangle 22"/>
          <p:cNvSpPr>
            <a:spLocks noChangeArrowheads="1"/>
          </p:cNvSpPr>
          <p:nvPr/>
        </p:nvSpPr>
        <p:spPr bwMode="auto">
          <a:xfrm>
            <a:off x="10410705" y="1052736"/>
            <a:ext cx="74892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400" dirty="0">
                <a:solidFill>
                  <a:srgbClr val="000000"/>
                </a:solidFill>
                <a:effectLst>
                  <a:outerShdw blurRad="38100" dist="38100" dir="2700000" algn="tl">
                    <a:srgbClr val="C0C0C0"/>
                  </a:outerShdw>
                </a:effectLst>
                <a:latin typeface="Times New Roman" panose="02020603050405020304" pitchFamily="18" charset="0"/>
                <a:ea typeface="方正姚体" panose="02010601030101010101" pitchFamily="2" charset="-122"/>
                <a:sym typeface="Symbol" pitchFamily="18" charset="2"/>
              </a:rPr>
              <a:t>NH</a:t>
            </a:r>
            <a:r>
              <a:rPr lang="en-US" altLang="zh-CN" sz="2400" baseline="-25000" dirty="0">
                <a:solidFill>
                  <a:srgbClr val="000000"/>
                </a:solidFill>
                <a:effectLst>
                  <a:outerShdw blurRad="38100" dist="38100" dir="2700000" algn="tl">
                    <a:srgbClr val="C0C0C0"/>
                  </a:outerShdw>
                </a:effectLst>
                <a:latin typeface="Times New Roman" panose="02020603050405020304" pitchFamily="18" charset="0"/>
                <a:ea typeface="方正姚体" panose="02010601030101010101" pitchFamily="2" charset="-122"/>
                <a:sym typeface="Symbol" pitchFamily="18" charset="2"/>
              </a:rPr>
              <a:t>3</a:t>
            </a:r>
          </a:p>
        </p:txBody>
      </p:sp>
      <p:sp>
        <p:nvSpPr>
          <p:cNvPr id="292891" name="Line 27"/>
          <p:cNvSpPr>
            <a:spLocks noChangeShapeType="1"/>
          </p:cNvSpPr>
          <p:nvPr/>
        </p:nvSpPr>
        <p:spPr bwMode="auto">
          <a:xfrm rot="660000" flipH="1" flipV="1">
            <a:off x="5472444" y="3781392"/>
            <a:ext cx="433387" cy="288925"/>
          </a:xfrm>
          <a:prstGeom prst="line">
            <a:avLst/>
          </a:prstGeom>
          <a:noFill/>
          <a:ln w="28575" cap="flat" cmpd="sng">
            <a:solidFill>
              <a:schemeClr val="tx1"/>
            </a:solidFill>
            <a:prstDash val="solid"/>
            <a:miter lim="800000"/>
            <a:headEnd type="none" w="lg" len="lg"/>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latin typeface="Times New Roman" panose="02020603050405020304" pitchFamily="18" charset="0"/>
              <a:ea typeface="方正姚体" panose="02010601030101010101" pitchFamily="2" charset="-122"/>
            </a:endParaRPr>
          </a:p>
        </p:txBody>
      </p:sp>
      <p:sp>
        <p:nvSpPr>
          <p:cNvPr id="292893" name="Line 29"/>
          <p:cNvSpPr>
            <a:spLocks noChangeShapeType="1"/>
          </p:cNvSpPr>
          <p:nvPr/>
        </p:nvSpPr>
        <p:spPr bwMode="auto">
          <a:xfrm flipH="1" flipV="1">
            <a:off x="7585599" y="4185184"/>
            <a:ext cx="0" cy="900000"/>
          </a:xfrm>
          <a:prstGeom prst="line">
            <a:avLst/>
          </a:prstGeom>
          <a:noFill/>
          <a:ln w="28575" cap="flat" cmpd="sng">
            <a:solidFill>
              <a:schemeClr val="tx1"/>
            </a:solidFill>
            <a:prstDash val="solid"/>
            <a:miter lim="800000"/>
            <a:headEnd type="stealth" w="lg" len="lg"/>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dirty="0">
              <a:latin typeface="Times New Roman" panose="02020603050405020304" pitchFamily="18" charset="0"/>
              <a:ea typeface="方正姚体" panose="02010601030101010101" pitchFamily="2" charset="-122"/>
            </a:endParaRPr>
          </a:p>
        </p:txBody>
      </p:sp>
      <p:sp>
        <p:nvSpPr>
          <p:cNvPr id="292894" name="Freeform 30"/>
          <p:cNvSpPr>
            <a:spLocks/>
          </p:cNvSpPr>
          <p:nvPr/>
        </p:nvSpPr>
        <p:spPr bwMode="auto">
          <a:xfrm rot="8596136">
            <a:off x="7027056" y="867085"/>
            <a:ext cx="504000" cy="1512000"/>
          </a:xfrm>
          <a:custGeom>
            <a:avLst/>
            <a:gdLst>
              <a:gd name="T0" fmla="*/ 416 w 462"/>
              <a:gd name="T1" fmla="*/ 0 h 726"/>
              <a:gd name="T2" fmla="*/ 8 w 462"/>
              <a:gd name="T3" fmla="*/ 408 h 726"/>
              <a:gd name="T4" fmla="*/ 462 w 462"/>
              <a:gd name="T5" fmla="*/ 726 h 726"/>
            </a:gdLst>
            <a:ahLst/>
            <a:cxnLst>
              <a:cxn ang="0">
                <a:pos x="T0" y="T1"/>
              </a:cxn>
              <a:cxn ang="0">
                <a:pos x="T2" y="T3"/>
              </a:cxn>
              <a:cxn ang="0">
                <a:pos x="T4" y="T5"/>
              </a:cxn>
            </a:cxnLst>
            <a:rect l="0" t="0" r="r" b="b"/>
            <a:pathLst>
              <a:path w="462" h="726">
                <a:moveTo>
                  <a:pt x="416" y="0"/>
                </a:moveTo>
                <a:cubicBezTo>
                  <a:pt x="208" y="143"/>
                  <a:pt x="0" y="287"/>
                  <a:pt x="8" y="408"/>
                </a:cubicBezTo>
                <a:cubicBezTo>
                  <a:pt x="16" y="529"/>
                  <a:pt x="239" y="627"/>
                  <a:pt x="462" y="726"/>
                </a:cubicBezTo>
              </a:path>
            </a:pathLst>
          </a:custGeom>
          <a:noFill/>
          <a:ln w="28575" cap="flat" cmpd="sng">
            <a:solidFill>
              <a:schemeClr val="tx1"/>
            </a:solidFill>
            <a:prstDash val="solid"/>
            <a:miter lim="800000"/>
            <a:headEnd type="stealth" w="lg" len="lg"/>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latin typeface="Times New Roman" panose="02020603050405020304" pitchFamily="18" charset="0"/>
              <a:ea typeface="方正姚体" panose="02010601030101010101" pitchFamily="2" charset="-122"/>
            </a:endParaRPr>
          </a:p>
        </p:txBody>
      </p:sp>
      <p:sp>
        <p:nvSpPr>
          <p:cNvPr id="292895" name="Freeform 31"/>
          <p:cNvSpPr>
            <a:spLocks/>
          </p:cNvSpPr>
          <p:nvPr/>
        </p:nvSpPr>
        <p:spPr bwMode="auto">
          <a:xfrm rot="1800421">
            <a:off x="7646260" y="1103417"/>
            <a:ext cx="144463" cy="857250"/>
          </a:xfrm>
          <a:custGeom>
            <a:avLst/>
            <a:gdLst>
              <a:gd name="T0" fmla="*/ 416 w 462"/>
              <a:gd name="T1" fmla="*/ 0 h 726"/>
              <a:gd name="T2" fmla="*/ 8 w 462"/>
              <a:gd name="T3" fmla="*/ 408 h 726"/>
              <a:gd name="T4" fmla="*/ 462 w 462"/>
              <a:gd name="T5" fmla="*/ 726 h 726"/>
            </a:gdLst>
            <a:ahLst/>
            <a:cxnLst>
              <a:cxn ang="0">
                <a:pos x="T0" y="T1"/>
              </a:cxn>
              <a:cxn ang="0">
                <a:pos x="T2" y="T3"/>
              </a:cxn>
              <a:cxn ang="0">
                <a:pos x="T4" y="T5"/>
              </a:cxn>
            </a:cxnLst>
            <a:rect l="0" t="0" r="r" b="b"/>
            <a:pathLst>
              <a:path w="462" h="726">
                <a:moveTo>
                  <a:pt x="416" y="0"/>
                </a:moveTo>
                <a:cubicBezTo>
                  <a:pt x="208" y="143"/>
                  <a:pt x="0" y="287"/>
                  <a:pt x="8" y="408"/>
                </a:cubicBezTo>
                <a:cubicBezTo>
                  <a:pt x="16" y="529"/>
                  <a:pt x="239" y="627"/>
                  <a:pt x="462" y="726"/>
                </a:cubicBezTo>
              </a:path>
            </a:pathLst>
          </a:custGeom>
          <a:noFill/>
          <a:ln w="2857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latin typeface="Times New Roman" panose="02020603050405020304" pitchFamily="18" charset="0"/>
              <a:ea typeface="方正姚体" panose="02010601030101010101" pitchFamily="2" charset="-122"/>
            </a:endParaRPr>
          </a:p>
        </p:txBody>
      </p:sp>
      <p:sp>
        <p:nvSpPr>
          <p:cNvPr id="292896" name="Freeform 32"/>
          <p:cNvSpPr>
            <a:spLocks/>
          </p:cNvSpPr>
          <p:nvPr/>
        </p:nvSpPr>
        <p:spPr bwMode="auto">
          <a:xfrm rot="7499628" flipH="1">
            <a:off x="7711450" y="4285620"/>
            <a:ext cx="180000" cy="648000"/>
          </a:xfrm>
          <a:custGeom>
            <a:avLst/>
            <a:gdLst>
              <a:gd name="T0" fmla="*/ 416 w 462"/>
              <a:gd name="T1" fmla="*/ 0 h 726"/>
              <a:gd name="T2" fmla="*/ 8 w 462"/>
              <a:gd name="T3" fmla="*/ 408 h 726"/>
              <a:gd name="T4" fmla="*/ 462 w 462"/>
              <a:gd name="T5" fmla="*/ 726 h 726"/>
            </a:gdLst>
            <a:ahLst/>
            <a:cxnLst>
              <a:cxn ang="0">
                <a:pos x="T0" y="T1"/>
              </a:cxn>
              <a:cxn ang="0">
                <a:pos x="T2" y="T3"/>
              </a:cxn>
              <a:cxn ang="0">
                <a:pos x="T4" y="T5"/>
              </a:cxn>
            </a:cxnLst>
            <a:rect l="0" t="0" r="r" b="b"/>
            <a:pathLst>
              <a:path w="462" h="726">
                <a:moveTo>
                  <a:pt x="416" y="0"/>
                </a:moveTo>
                <a:cubicBezTo>
                  <a:pt x="208" y="143"/>
                  <a:pt x="0" y="287"/>
                  <a:pt x="8" y="408"/>
                </a:cubicBezTo>
                <a:cubicBezTo>
                  <a:pt x="16" y="529"/>
                  <a:pt x="239" y="627"/>
                  <a:pt x="462" y="726"/>
                </a:cubicBezTo>
              </a:path>
            </a:pathLst>
          </a:custGeom>
          <a:noFill/>
          <a:ln w="28575" cap="flat" cmpd="sng">
            <a:solidFill>
              <a:schemeClr val="tx1"/>
            </a:solidFill>
            <a:prstDash val="solid"/>
            <a:miter lim="800000"/>
            <a:headEnd type="stealth" w="lg" len="lg"/>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latin typeface="Times New Roman" panose="02020603050405020304" pitchFamily="18" charset="0"/>
              <a:ea typeface="方正姚体" panose="02010601030101010101" pitchFamily="2" charset="-122"/>
            </a:endParaRPr>
          </a:p>
        </p:txBody>
      </p:sp>
      <p:sp>
        <p:nvSpPr>
          <p:cNvPr id="292899" name="Rectangle 35"/>
          <p:cNvSpPr>
            <a:spLocks noChangeArrowheads="1"/>
          </p:cNvSpPr>
          <p:nvPr/>
        </p:nvSpPr>
        <p:spPr bwMode="auto">
          <a:xfrm>
            <a:off x="9025759" y="1948770"/>
            <a:ext cx="1727200" cy="3693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zh-CN" altLang="en-US" dirty="0">
                <a:solidFill>
                  <a:srgbClr val="FF0000"/>
                </a:solidFill>
                <a:effectLst>
                  <a:outerShdw blurRad="38100" dist="38100" dir="2700000" algn="tl">
                    <a:srgbClr val="C0C0C0"/>
                  </a:outerShdw>
                </a:effectLst>
                <a:latin typeface="Times New Roman" panose="02020603050405020304" pitchFamily="18" charset="0"/>
                <a:ea typeface="方正姚体" panose="02010601030101010101" pitchFamily="2" charset="-122"/>
                <a:sym typeface="Symbol" pitchFamily="18" charset="2"/>
              </a:rPr>
              <a:t>腺苷酸脱氨酶</a:t>
            </a:r>
          </a:p>
        </p:txBody>
      </p:sp>
      <p:sp>
        <p:nvSpPr>
          <p:cNvPr id="292900" name="Rectangle 36"/>
          <p:cNvSpPr>
            <a:spLocks noChangeArrowheads="1"/>
          </p:cNvSpPr>
          <p:nvPr/>
        </p:nvSpPr>
        <p:spPr bwMode="auto">
          <a:xfrm>
            <a:off x="6528048" y="1806957"/>
            <a:ext cx="2497711" cy="3693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zh-CN" altLang="en-US" dirty="0">
                <a:solidFill>
                  <a:srgbClr val="FF0000"/>
                </a:solidFill>
                <a:effectLst>
                  <a:outerShdw blurRad="38100" dist="38100" dir="2700000" algn="tl">
                    <a:srgbClr val="C0C0C0"/>
                  </a:outerShdw>
                </a:effectLst>
                <a:latin typeface="Times New Roman" panose="02020603050405020304" pitchFamily="18" charset="0"/>
                <a:ea typeface="方正姚体" panose="02010601030101010101" pitchFamily="2" charset="-122"/>
                <a:sym typeface="Symbol" pitchFamily="18" charset="2"/>
              </a:rPr>
              <a:t>腺苷酸代琥珀酸合成酶</a:t>
            </a:r>
          </a:p>
        </p:txBody>
      </p:sp>
      <p:sp>
        <p:nvSpPr>
          <p:cNvPr id="292879" name="Rectangle 15"/>
          <p:cNvSpPr>
            <a:spLocks noChangeArrowheads="1"/>
          </p:cNvSpPr>
          <p:nvPr/>
        </p:nvSpPr>
        <p:spPr bwMode="auto">
          <a:xfrm>
            <a:off x="4620069" y="3411004"/>
            <a:ext cx="1266461" cy="400110"/>
          </a:xfrm>
          <a:prstGeom prst="rect">
            <a:avLst/>
          </a:prstGeom>
          <a:noFill/>
          <a:ln>
            <a:noFill/>
          </a:ln>
          <a:effectLst/>
        </p:spPr>
        <p:txBody>
          <a:bodyPr wrap="square">
            <a:spAutoFit/>
          </a:bodyPr>
          <a:lstStyle/>
          <a:p>
            <a:r>
              <a:rPr lang="zh-CN" altLang="en-US" sz="2000" dirty="0">
                <a:solidFill>
                  <a:srgbClr val="000000"/>
                </a:solidFill>
                <a:effectLst>
                  <a:outerShdw blurRad="38100" dist="38100" dir="2700000" algn="tl">
                    <a:srgbClr val="C0C0C0"/>
                  </a:outerShdw>
                </a:effectLst>
                <a:latin typeface="Times New Roman" panose="02020603050405020304" pitchFamily="18" charset="0"/>
                <a:ea typeface="方正姚体" panose="02010601030101010101" pitchFamily="2" charset="-122"/>
                <a:sym typeface="Symbol" pitchFamily="18" charset="2"/>
              </a:rPr>
              <a:t>草酰乙酸</a:t>
            </a:r>
          </a:p>
        </p:txBody>
      </p:sp>
      <p:sp>
        <p:nvSpPr>
          <p:cNvPr id="30" name="任意多边形 29"/>
          <p:cNvSpPr/>
          <p:nvPr/>
        </p:nvSpPr>
        <p:spPr>
          <a:xfrm flipH="1">
            <a:off x="2594767" y="1772816"/>
            <a:ext cx="468000" cy="1260000"/>
          </a:xfrm>
          <a:custGeom>
            <a:avLst/>
            <a:gdLst>
              <a:gd name="connsiteX0" fmla="*/ 142236 w 853402"/>
              <a:gd name="connsiteY0" fmla="*/ 0 h 2308163"/>
              <a:gd name="connsiteX1" fmla="*/ 193993 w 853402"/>
              <a:gd name="connsiteY1" fmla="*/ 24932 h 2308163"/>
              <a:gd name="connsiteX2" fmla="*/ 853402 w 853402"/>
              <a:gd name="connsiteY2" fmla="*/ 1132857 h 2308163"/>
              <a:gd name="connsiteX3" fmla="*/ 193993 w 853402"/>
              <a:gd name="connsiteY3" fmla="*/ 2240782 h 2308163"/>
              <a:gd name="connsiteX4" fmla="*/ 170586 w 853402"/>
              <a:gd name="connsiteY4" fmla="*/ 2252058 h 2308163"/>
              <a:gd name="connsiteX5" fmla="*/ 239176 w 853402"/>
              <a:gd name="connsiteY5" fmla="*/ 2278740 h 2308163"/>
              <a:gd name="connsiteX6" fmla="*/ 241312 w 853402"/>
              <a:gd name="connsiteY6" fmla="*/ 2283624 h 2308163"/>
              <a:gd name="connsiteX7" fmla="*/ 0 w 853402"/>
              <a:gd name="connsiteY7" fmla="*/ 2308163 h 2308163"/>
              <a:gd name="connsiteX8" fmla="*/ 180248 w 853402"/>
              <a:gd name="connsiteY8" fmla="*/ 2146511 h 2308163"/>
              <a:gd name="connsiteX9" fmla="*/ 148532 w 853402"/>
              <a:gd name="connsiteY9" fmla="*/ 2228043 h 2308163"/>
              <a:gd name="connsiteX10" fmla="*/ 178486 w 853402"/>
              <a:gd name="connsiteY10" fmla="*/ 2213613 h 2308163"/>
              <a:gd name="connsiteX11" fmla="*/ 819055 w 853402"/>
              <a:gd name="connsiteY11" fmla="*/ 1137343 h 2308163"/>
              <a:gd name="connsiteX12" fmla="*/ 178486 w 853402"/>
              <a:gd name="connsiteY12" fmla="*/ 61073 h 2308163"/>
              <a:gd name="connsiteX13" fmla="*/ 142236 w 853402"/>
              <a:gd name="connsiteY13" fmla="*/ 43611 h 2308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53402" h="2308163">
                <a:moveTo>
                  <a:pt x="142236" y="0"/>
                </a:moveTo>
                <a:lnTo>
                  <a:pt x="193993" y="24932"/>
                </a:lnTo>
                <a:cubicBezTo>
                  <a:pt x="586767" y="238300"/>
                  <a:pt x="853402" y="654440"/>
                  <a:pt x="853402" y="1132857"/>
                </a:cubicBezTo>
                <a:cubicBezTo>
                  <a:pt x="853402" y="1611274"/>
                  <a:pt x="586767" y="2027415"/>
                  <a:pt x="193993" y="2240782"/>
                </a:cubicBezTo>
                <a:lnTo>
                  <a:pt x="170586" y="2252058"/>
                </a:lnTo>
                <a:lnTo>
                  <a:pt x="239176" y="2278740"/>
                </a:lnTo>
                <a:lnTo>
                  <a:pt x="241312" y="2283624"/>
                </a:lnTo>
                <a:lnTo>
                  <a:pt x="0" y="2308163"/>
                </a:lnTo>
                <a:lnTo>
                  <a:pt x="180248" y="2146511"/>
                </a:lnTo>
                <a:lnTo>
                  <a:pt x="148532" y="2228043"/>
                </a:lnTo>
                <a:lnTo>
                  <a:pt x="178486" y="2213613"/>
                </a:lnTo>
                <a:cubicBezTo>
                  <a:pt x="560038" y="2006342"/>
                  <a:pt x="819055" y="1602091"/>
                  <a:pt x="819055" y="1137343"/>
                </a:cubicBezTo>
                <a:cubicBezTo>
                  <a:pt x="819055" y="672595"/>
                  <a:pt x="560038" y="268344"/>
                  <a:pt x="178486" y="61073"/>
                </a:cubicBezTo>
                <a:lnTo>
                  <a:pt x="142236" y="43611"/>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3" name="任意多边形 32"/>
          <p:cNvSpPr/>
          <p:nvPr/>
        </p:nvSpPr>
        <p:spPr>
          <a:xfrm>
            <a:off x="2135616" y="1773000"/>
            <a:ext cx="468000" cy="1260000"/>
          </a:xfrm>
          <a:custGeom>
            <a:avLst/>
            <a:gdLst>
              <a:gd name="connsiteX0" fmla="*/ 142236 w 853402"/>
              <a:gd name="connsiteY0" fmla="*/ 0 h 2308163"/>
              <a:gd name="connsiteX1" fmla="*/ 193993 w 853402"/>
              <a:gd name="connsiteY1" fmla="*/ 24932 h 2308163"/>
              <a:gd name="connsiteX2" fmla="*/ 853402 w 853402"/>
              <a:gd name="connsiteY2" fmla="*/ 1132857 h 2308163"/>
              <a:gd name="connsiteX3" fmla="*/ 193993 w 853402"/>
              <a:gd name="connsiteY3" fmla="*/ 2240782 h 2308163"/>
              <a:gd name="connsiteX4" fmla="*/ 170586 w 853402"/>
              <a:gd name="connsiteY4" fmla="*/ 2252058 h 2308163"/>
              <a:gd name="connsiteX5" fmla="*/ 239176 w 853402"/>
              <a:gd name="connsiteY5" fmla="*/ 2278740 h 2308163"/>
              <a:gd name="connsiteX6" fmla="*/ 241312 w 853402"/>
              <a:gd name="connsiteY6" fmla="*/ 2283624 h 2308163"/>
              <a:gd name="connsiteX7" fmla="*/ 0 w 853402"/>
              <a:gd name="connsiteY7" fmla="*/ 2308163 h 2308163"/>
              <a:gd name="connsiteX8" fmla="*/ 180248 w 853402"/>
              <a:gd name="connsiteY8" fmla="*/ 2146511 h 2308163"/>
              <a:gd name="connsiteX9" fmla="*/ 148532 w 853402"/>
              <a:gd name="connsiteY9" fmla="*/ 2228043 h 2308163"/>
              <a:gd name="connsiteX10" fmla="*/ 178486 w 853402"/>
              <a:gd name="connsiteY10" fmla="*/ 2213613 h 2308163"/>
              <a:gd name="connsiteX11" fmla="*/ 819055 w 853402"/>
              <a:gd name="connsiteY11" fmla="*/ 1137343 h 2308163"/>
              <a:gd name="connsiteX12" fmla="*/ 178486 w 853402"/>
              <a:gd name="connsiteY12" fmla="*/ 61073 h 2308163"/>
              <a:gd name="connsiteX13" fmla="*/ 142236 w 853402"/>
              <a:gd name="connsiteY13" fmla="*/ 43611 h 2308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53402" h="2308163">
                <a:moveTo>
                  <a:pt x="142236" y="0"/>
                </a:moveTo>
                <a:lnTo>
                  <a:pt x="193993" y="24932"/>
                </a:lnTo>
                <a:cubicBezTo>
                  <a:pt x="586767" y="238300"/>
                  <a:pt x="853402" y="654440"/>
                  <a:pt x="853402" y="1132857"/>
                </a:cubicBezTo>
                <a:cubicBezTo>
                  <a:pt x="853402" y="1611274"/>
                  <a:pt x="586767" y="2027415"/>
                  <a:pt x="193993" y="2240782"/>
                </a:cubicBezTo>
                <a:lnTo>
                  <a:pt x="170586" y="2252058"/>
                </a:lnTo>
                <a:lnTo>
                  <a:pt x="239176" y="2278740"/>
                </a:lnTo>
                <a:lnTo>
                  <a:pt x="241312" y="2283624"/>
                </a:lnTo>
                <a:lnTo>
                  <a:pt x="0" y="2308163"/>
                </a:lnTo>
                <a:lnTo>
                  <a:pt x="180248" y="2146511"/>
                </a:lnTo>
                <a:lnTo>
                  <a:pt x="148532" y="2228043"/>
                </a:lnTo>
                <a:lnTo>
                  <a:pt x="178486" y="2213613"/>
                </a:lnTo>
                <a:cubicBezTo>
                  <a:pt x="560038" y="2006342"/>
                  <a:pt x="819055" y="1602091"/>
                  <a:pt x="819055" y="1137343"/>
                </a:cubicBezTo>
                <a:cubicBezTo>
                  <a:pt x="819055" y="672595"/>
                  <a:pt x="560038" y="268344"/>
                  <a:pt x="178486" y="61073"/>
                </a:cubicBezTo>
                <a:lnTo>
                  <a:pt x="142236" y="43611"/>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4" name="任意多边形 33"/>
          <p:cNvSpPr/>
          <p:nvPr/>
        </p:nvSpPr>
        <p:spPr>
          <a:xfrm flipH="1" flipV="1">
            <a:off x="4799856" y="1196752"/>
            <a:ext cx="612000" cy="1728000"/>
          </a:xfrm>
          <a:custGeom>
            <a:avLst/>
            <a:gdLst>
              <a:gd name="connsiteX0" fmla="*/ 142236 w 853402"/>
              <a:gd name="connsiteY0" fmla="*/ 0 h 2308163"/>
              <a:gd name="connsiteX1" fmla="*/ 193993 w 853402"/>
              <a:gd name="connsiteY1" fmla="*/ 24932 h 2308163"/>
              <a:gd name="connsiteX2" fmla="*/ 853402 w 853402"/>
              <a:gd name="connsiteY2" fmla="*/ 1132857 h 2308163"/>
              <a:gd name="connsiteX3" fmla="*/ 193993 w 853402"/>
              <a:gd name="connsiteY3" fmla="*/ 2240782 h 2308163"/>
              <a:gd name="connsiteX4" fmla="*/ 170586 w 853402"/>
              <a:gd name="connsiteY4" fmla="*/ 2252058 h 2308163"/>
              <a:gd name="connsiteX5" fmla="*/ 239176 w 853402"/>
              <a:gd name="connsiteY5" fmla="*/ 2278740 h 2308163"/>
              <a:gd name="connsiteX6" fmla="*/ 241312 w 853402"/>
              <a:gd name="connsiteY6" fmla="*/ 2283624 h 2308163"/>
              <a:gd name="connsiteX7" fmla="*/ 0 w 853402"/>
              <a:gd name="connsiteY7" fmla="*/ 2308163 h 2308163"/>
              <a:gd name="connsiteX8" fmla="*/ 180248 w 853402"/>
              <a:gd name="connsiteY8" fmla="*/ 2146511 h 2308163"/>
              <a:gd name="connsiteX9" fmla="*/ 148532 w 853402"/>
              <a:gd name="connsiteY9" fmla="*/ 2228043 h 2308163"/>
              <a:gd name="connsiteX10" fmla="*/ 178486 w 853402"/>
              <a:gd name="connsiteY10" fmla="*/ 2213613 h 2308163"/>
              <a:gd name="connsiteX11" fmla="*/ 819055 w 853402"/>
              <a:gd name="connsiteY11" fmla="*/ 1137343 h 2308163"/>
              <a:gd name="connsiteX12" fmla="*/ 178486 w 853402"/>
              <a:gd name="connsiteY12" fmla="*/ 61073 h 2308163"/>
              <a:gd name="connsiteX13" fmla="*/ 142236 w 853402"/>
              <a:gd name="connsiteY13" fmla="*/ 43611 h 2308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53402" h="2308163">
                <a:moveTo>
                  <a:pt x="142236" y="0"/>
                </a:moveTo>
                <a:lnTo>
                  <a:pt x="193993" y="24932"/>
                </a:lnTo>
                <a:cubicBezTo>
                  <a:pt x="586767" y="238300"/>
                  <a:pt x="853402" y="654440"/>
                  <a:pt x="853402" y="1132857"/>
                </a:cubicBezTo>
                <a:cubicBezTo>
                  <a:pt x="853402" y="1611274"/>
                  <a:pt x="586767" y="2027415"/>
                  <a:pt x="193993" y="2240782"/>
                </a:cubicBezTo>
                <a:lnTo>
                  <a:pt x="170586" y="2252058"/>
                </a:lnTo>
                <a:lnTo>
                  <a:pt x="239176" y="2278740"/>
                </a:lnTo>
                <a:lnTo>
                  <a:pt x="241312" y="2283624"/>
                </a:lnTo>
                <a:lnTo>
                  <a:pt x="0" y="2308163"/>
                </a:lnTo>
                <a:lnTo>
                  <a:pt x="180248" y="2146511"/>
                </a:lnTo>
                <a:lnTo>
                  <a:pt x="148532" y="2228043"/>
                </a:lnTo>
                <a:lnTo>
                  <a:pt x="178486" y="2213613"/>
                </a:lnTo>
                <a:cubicBezTo>
                  <a:pt x="560038" y="2006342"/>
                  <a:pt x="819055" y="1602091"/>
                  <a:pt x="819055" y="1137343"/>
                </a:cubicBezTo>
                <a:cubicBezTo>
                  <a:pt x="819055" y="672595"/>
                  <a:pt x="560038" y="268344"/>
                  <a:pt x="178486" y="61073"/>
                </a:cubicBezTo>
                <a:lnTo>
                  <a:pt x="142236" y="43611"/>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5" name="任意多边形 34"/>
          <p:cNvSpPr/>
          <p:nvPr/>
        </p:nvSpPr>
        <p:spPr>
          <a:xfrm rot="498445" flipV="1">
            <a:off x="4376705" y="1809028"/>
            <a:ext cx="468000" cy="1260000"/>
          </a:xfrm>
          <a:custGeom>
            <a:avLst/>
            <a:gdLst>
              <a:gd name="connsiteX0" fmla="*/ 142236 w 853402"/>
              <a:gd name="connsiteY0" fmla="*/ 0 h 2308163"/>
              <a:gd name="connsiteX1" fmla="*/ 193993 w 853402"/>
              <a:gd name="connsiteY1" fmla="*/ 24932 h 2308163"/>
              <a:gd name="connsiteX2" fmla="*/ 853402 w 853402"/>
              <a:gd name="connsiteY2" fmla="*/ 1132857 h 2308163"/>
              <a:gd name="connsiteX3" fmla="*/ 193993 w 853402"/>
              <a:gd name="connsiteY3" fmla="*/ 2240782 h 2308163"/>
              <a:gd name="connsiteX4" fmla="*/ 170586 w 853402"/>
              <a:gd name="connsiteY4" fmla="*/ 2252058 h 2308163"/>
              <a:gd name="connsiteX5" fmla="*/ 239176 w 853402"/>
              <a:gd name="connsiteY5" fmla="*/ 2278740 h 2308163"/>
              <a:gd name="connsiteX6" fmla="*/ 241312 w 853402"/>
              <a:gd name="connsiteY6" fmla="*/ 2283624 h 2308163"/>
              <a:gd name="connsiteX7" fmla="*/ 0 w 853402"/>
              <a:gd name="connsiteY7" fmla="*/ 2308163 h 2308163"/>
              <a:gd name="connsiteX8" fmla="*/ 180248 w 853402"/>
              <a:gd name="connsiteY8" fmla="*/ 2146511 h 2308163"/>
              <a:gd name="connsiteX9" fmla="*/ 148532 w 853402"/>
              <a:gd name="connsiteY9" fmla="*/ 2228043 h 2308163"/>
              <a:gd name="connsiteX10" fmla="*/ 178486 w 853402"/>
              <a:gd name="connsiteY10" fmla="*/ 2213613 h 2308163"/>
              <a:gd name="connsiteX11" fmla="*/ 819055 w 853402"/>
              <a:gd name="connsiteY11" fmla="*/ 1137343 h 2308163"/>
              <a:gd name="connsiteX12" fmla="*/ 178486 w 853402"/>
              <a:gd name="connsiteY12" fmla="*/ 61073 h 2308163"/>
              <a:gd name="connsiteX13" fmla="*/ 142236 w 853402"/>
              <a:gd name="connsiteY13" fmla="*/ 43611 h 2308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53402" h="2308163">
                <a:moveTo>
                  <a:pt x="142236" y="0"/>
                </a:moveTo>
                <a:lnTo>
                  <a:pt x="193993" y="24932"/>
                </a:lnTo>
                <a:cubicBezTo>
                  <a:pt x="586767" y="238300"/>
                  <a:pt x="853402" y="654440"/>
                  <a:pt x="853402" y="1132857"/>
                </a:cubicBezTo>
                <a:cubicBezTo>
                  <a:pt x="853402" y="1611274"/>
                  <a:pt x="586767" y="2027415"/>
                  <a:pt x="193993" y="2240782"/>
                </a:cubicBezTo>
                <a:lnTo>
                  <a:pt x="170586" y="2252058"/>
                </a:lnTo>
                <a:lnTo>
                  <a:pt x="239176" y="2278740"/>
                </a:lnTo>
                <a:lnTo>
                  <a:pt x="241312" y="2283624"/>
                </a:lnTo>
                <a:lnTo>
                  <a:pt x="0" y="2308163"/>
                </a:lnTo>
                <a:lnTo>
                  <a:pt x="180248" y="2146511"/>
                </a:lnTo>
                <a:lnTo>
                  <a:pt x="148532" y="2228043"/>
                </a:lnTo>
                <a:lnTo>
                  <a:pt x="178486" y="2213613"/>
                </a:lnTo>
                <a:cubicBezTo>
                  <a:pt x="560038" y="2006342"/>
                  <a:pt x="819055" y="1602091"/>
                  <a:pt x="819055" y="1137343"/>
                </a:cubicBezTo>
                <a:cubicBezTo>
                  <a:pt x="819055" y="672595"/>
                  <a:pt x="560038" y="268344"/>
                  <a:pt x="178486" y="61073"/>
                </a:cubicBezTo>
                <a:lnTo>
                  <a:pt x="142236" y="43611"/>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 name="Text Box 17">
            <a:extLst>
              <a:ext uri="{FF2B5EF4-FFF2-40B4-BE49-F238E27FC236}">
                <a16:creationId xmlns:a16="http://schemas.microsoft.com/office/drawing/2014/main" id="{A9415ADE-5ABD-0C3F-0A22-D7D2FA4307C8}"/>
              </a:ext>
            </a:extLst>
          </p:cNvPr>
          <p:cNvSpPr txBox="1">
            <a:spLocks noChangeArrowheads="1"/>
          </p:cNvSpPr>
          <p:nvPr/>
        </p:nvSpPr>
        <p:spPr bwMode="auto">
          <a:xfrm>
            <a:off x="3324617" y="574203"/>
            <a:ext cx="800219" cy="1597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rtl="0" fontAlgn="t">
              <a:spcBef>
                <a:spcPct val="50000"/>
              </a:spcBef>
              <a:spcAft>
                <a:spcPct val="0"/>
              </a:spcAft>
              <a:defRPr kumimoji="1" sz="2200" b="1" kern="1200">
                <a:solidFill>
                  <a:schemeClr val="tx1"/>
                </a:solidFill>
                <a:latin typeface="Times New Roman" pitchFamily="18" charset="0"/>
                <a:ea typeface="宋体" charset="-122"/>
                <a:cs typeface="+mn-cs"/>
              </a:defRPr>
            </a:lvl1pPr>
            <a:lvl2pPr marL="457200" algn="ctr" rtl="0" fontAlgn="t">
              <a:spcBef>
                <a:spcPct val="50000"/>
              </a:spcBef>
              <a:spcAft>
                <a:spcPct val="0"/>
              </a:spcAft>
              <a:defRPr kumimoji="1" sz="2200" b="1" kern="1200">
                <a:solidFill>
                  <a:schemeClr val="tx1"/>
                </a:solidFill>
                <a:latin typeface="Times New Roman" pitchFamily="18" charset="0"/>
                <a:ea typeface="宋体" charset="-122"/>
                <a:cs typeface="+mn-cs"/>
              </a:defRPr>
            </a:lvl2pPr>
            <a:lvl3pPr marL="914400" algn="ctr" rtl="0" fontAlgn="t">
              <a:spcBef>
                <a:spcPct val="50000"/>
              </a:spcBef>
              <a:spcAft>
                <a:spcPct val="0"/>
              </a:spcAft>
              <a:defRPr kumimoji="1" sz="2200" b="1" kern="1200">
                <a:solidFill>
                  <a:schemeClr val="tx1"/>
                </a:solidFill>
                <a:latin typeface="Times New Roman" pitchFamily="18" charset="0"/>
                <a:ea typeface="宋体" charset="-122"/>
                <a:cs typeface="+mn-cs"/>
              </a:defRPr>
            </a:lvl3pPr>
            <a:lvl4pPr marL="1371600" algn="ctr" rtl="0" fontAlgn="t">
              <a:spcBef>
                <a:spcPct val="50000"/>
              </a:spcBef>
              <a:spcAft>
                <a:spcPct val="0"/>
              </a:spcAft>
              <a:defRPr kumimoji="1" sz="2200" b="1" kern="1200">
                <a:solidFill>
                  <a:schemeClr val="tx1"/>
                </a:solidFill>
                <a:latin typeface="Times New Roman" pitchFamily="18" charset="0"/>
                <a:ea typeface="宋体" charset="-122"/>
                <a:cs typeface="+mn-cs"/>
              </a:defRPr>
            </a:lvl4pPr>
            <a:lvl5pPr marL="1828800" algn="ctr" rtl="0" fontAlgn="t">
              <a:spcBef>
                <a:spcPct val="50000"/>
              </a:spcBef>
              <a:spcAft>
                <a:spcPct val="0"/>
              </a:spcAft>
              <a:defRPr kumimoji="1" sz="2200" b="1" kern="1200">
                <a:solidFill>
                  <a:schemeClr val="tx1"/>
                </a:solidFill>
                <a:latin typeface="Times New Roman" pitchFamily="18" charset="0"/>
                <a:ea typeface="宋体" charset="-122"/>
                <a:cs typeface="+mn-cs"/>
              </a:defRPr>
            </a:lvl5pPr>
            <a:lvl6pPr marL="2286000" algn="l" defTabSz="914400" rtl="0" eaLnBrk="1" latinLnBrk="0" hangingPunct="1">
              <a:defRPr kumimoji="1" sz="2200" b="1" kern="1200">
                <a:solidFill>
                  <a:schemeClr val="tx1"/>
                </a:solidFill>
                <a:latin typeface="Times New Roman" pitchFamily="18" charset="0"/>
                <a:ea typeface="宋体" charset="-122"/>
                <a:cs typeface="+mn-cs"/>
              </a:defRPr>
            </a:lvl6pPr>
            <a:lvl7pPr marL="2743200" algn="l" defTabSz="914400" rtl="0" eaLnBrk="1" latinLnBrk="0" hangingPunct="1">
              <a:defRPr kumimoji="1" sz="2200" b="1" kern="1200">
                <a:solidFill>
                  <a:schemeClr val="tx1"/>
                </a:solidFill>
                <a:latin typeface="Times New Roman" pitchFamily="18" charset="0"/>
                <a:ea typeface="宋体" charset="-122"/>
                <a:cs typeface="+mn-cs"/>
              </a:defRPr>
            </a:lvl7pPr>
            <a:lvl8pPr marL="3200400" algn="l" defTabSz="914400" rtl="0" eaLnBrk="1" latinLnBrk="0" hangingPunct="1">
              <a:defRPr kumimoji="1" sz="2200" b="1" kern="1200">
                <a:solidFill>
                  <a:schemeClr val="tx1"/>
                </a:solidFill>
                <a:latin typeface="Times New Roman" pitchFamily="18" charset="0"/>
                <a:ea typeface="宋体" charset="-122"/>
                <a:cs typeface="+mn-cs"/>
              </a:defRPr>
            </a:lvl8pPr>
            <a:lvl9pPr marL="3657600" algn="l" defTabSz="914400" rtl="0" eaLnBrk="1" latinLnBrk="0" hangingPunct="1">
              <a:defRPr kumimoji="1" sz="2200" b="1" kern="1200">
                <a:solidFill>
                  <a:schemeClr val="tx1"/>
                </a:solidFill>
                <a:latin typeface="Times New Roman" pitchFamily="18" charset="0"/>
                <a:ea typeface="宋体" charset="-122"/>
                <a:cs typeface="+mn-cs"/>
              </a:defRPr>
            </a:lvl9pPr>
          </a:lstStyle>
          <a:p>
            <a:pPr algn="l" fontAlgn="base">
              <a:lnSpc>
                <a:spcPts val="1300"/>
              </a:lnSpc>
              <a:spcBef>
                <a:spcPct val="0"/>
              </a:spcBef>
            </a:pPr>
            <a:r>
              <a:rPr lang="en-US" altLang="zh-CN" sz="1600" b="0" dirty="0">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COOH</a:t>
            </a:r>
          </a:p>
          <a:p>
            <a:pPr algn="l" fontAlgn="base">
              <a:lnSpc>
                <a:spcPts val="1300"/>
              </a:lnSpc>
              <a:spcBef>
                <a:spcPct val="0"/>
              </a:spcBef>
            </a:pPr>
            <a:r>
              <a:rPr lang="en-US" altLang="zh-CN" sz="1600" b="0" dirty="0">
                <a:effectLst>
                  <a:outerShdw blurRad="38100" dist="38100" dir="2700000" algn="tl">
                    <a:srgbClr val="000000">
                      <a:alpha val="43137"/>
                    </a:srgbClr>
                  </a:outerShdw>
                </a:effectLst>
                <a:ea typeface="方正姚体" panose="02010601030101010101" pitchFamily="2" charset="-122"/>
                <a:cs typeface="Times New Roman" panose="02020603050405020304" pitchFamily="18" charset="0"/>
              </a:rPr>
              <a:t> </a:t>
            </a:r>
            <a:r>
              <a:rPr lang="he-IL" altLang="zh-CN" sz="1600" b="0" dirty="0">
                <a:effectLst>
                  <a:outerShdw blurRad="38100" dist="38100" dir="2700000" algn="tl">
                    <a:srgbClr val="000000">
                      <a:alpha val="43137"/>
                    </a:srgbClr>
                  </a:outerShdw>
                </a:effectLst>
                <a:ea typeface="方正姚体" panose="02010601030101010101" pitchFamily="2" charset="-122"/>
                <a:cs typeface="Times New Roman" panose="02020603050405020304" pitchFamily="18" charset="0"/>
              </a:rPr>
              <a:t>׀</a:t>
            </a:r>
            <a:r>
              <a:rPr kumimoji="0" lang="en-US" altLang="zh-CN" sz="1600" b="0" dirty="0">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       </a:t>
            </a:r>
          </a:p>
          <a:p>
            <a:pPr algn="l" fontAlgn="base">
              <a:lnSpc>
                <a:spcPts val="1300"/>
              </a:lnSpc>
              <a:spcBef>
                <a:spcPct val="0"/>
              </a:spcBef>
            </a:pPr>
            <a:r>
              <a:rPr kumimoji="0" lang="en-US" altLang="zh-CN" sz="1600" b="0" dirty="0">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CH</a:t>
            </a:r>
            <a:r>
              <a:rPr kumimoji="0" lang="en-US" altLang="zh-CN" sz="1600" b="0" baseline="-25000" dirty="0">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2</a:t>
            </a:r>
          </a:p>
          <a:p>
            <a:pPr algn="l" fontAlgn="base">
              <a:lnSpc>
                <a:spcPts val="1300"/>
              </a:lnSpc>
              <a:spcBef>
                <a:spcPct val="0"/>
              </a:spcBef>
            </a:pPr>
            <a:r>
              <a:rPr lang="en-US" altLang="zh-CN" sz="1600" b="0" dirty="0">
                <a:effectLst>
                  <a:outerShdw blurRad="38100" dist="38100" dir="2700000" algn="tl">
                    <a:srgbClr val="000000">
                      <a:alpha val="43137"/>
                    </a:srgbClr>
                  </a:outerShdw>
                </a:effectLst>
                <a:ea typeface="方正姚体" panose="02010601030101010101" pitchFamily="2" charset="-122"/>
                <a:cs typeface="Times New Roman" panose="02020603050405020304" pitchFamily="18" charset="0"/>
              </a:rPr>
              <a:t> </a:t>
            </a:r>
            <a:r>
              <a:rPr lang="he-IL" altLang="zh-CN" sz="1600" b="0" dirty="0">
                <a:effectLst>
                  <a:outerShdw blurRad="38100" dist="38100" dir="2700000" algn="tl">
                    <a:srgbClr val="000000">
                      <a:alpha val="43137"/>
                    </a:srgbClr>
                  </a:outerShdw>
                </a:effectLst>
                <a:ea typeface="方正姚体" panose="02010601030101010101" pitchFamily="2" charset="-122"/>
                <a:cs typeface="Times New Roman" panose="02020603050405020304" pitchFamily="18" charset="0"/>
              </a:rPr>
              <a:t>׀</a:t>
            </a:r>
            <a:endParaRPr kumimoji="0" lang="en-US" altLang="zh-CN" sz="1600" b="0" dirty="0">
              <a:effectLst>
                <a:outerShdw blurRad="38100" dist="38100" dir="2700000" algn="tl">
                  <a:srgbClr val="000000">
                    <a:alpha val="43137"/>
                  </a:srgbClr>
                </a:outerShdw>
              </a:effectLst>
              <a:latin typeface="Arial" panose="020B0604020202020204" pitchFamily="34" charset="0"/>
              <a:ea typeface="方正姚体" panose="02010601030101010101" pitchFamily="2" charset="-122"/>
            </a:endParaRPr>
          </a:p>
          <a:p>
            <a:pPr algn="l" fontAlgn="base">
              <a:lnSpc>
                <a:spcPts val="1300"/>
              </a:lnSpc>
              <a:spcBef>
                <a:spcPct val="0"/>
              </a:spcBef>
            </a:pPr>
            <a:r>
              <a:rPr kumimoji="0" lang="en-US" altLang="zh-CN" sz="1600" b="0" dirty="0">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CH</a:t>
            </a:r>
            <a:r>
              <a:rPr kumimoji="0" lang="en-US" altLang="zh-CN" sz="1600" b="0" baseline="-25000" dirty="0">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2</a:t>
            </a:r>
          </a:p>
          <a:p>
            <a:pPr algn="l" fontAlgn="base">
              <a:lnSpc>
                <a:spcPts val="1300"/>
              </a:lnSpc>
              <a:spcBef>
                <a:spcPct val="0"/>
              </a:spcBef>
            </a:pPr>
            <a:r>
              <a:rPr lang="en-US" altLang="zh-CN" sz="1600" b="0" dirty="0">
                <a:effectLst>
                  <a:outerShdw blurRad="38100" dist="38100" dir="2700000" algn="tl">
                    <a:srgbClr val="000000">
                      <a:alpha val="43137"/>
                    </a:srgbClr>
                  </a:outerShdw>
                </a:effectLst>
                <a:ea typeface="方正姚体" panose="02010601030101010101" pitchFamily="2" charset="-122"/>
                <a:cs typeface="Times New Roman" panose="02020603050405020304" pitchFamily="18" charset="0"/>
              </a:rPr>
              <a:t> </a:t>
            </a:r>
            <a:r>
              <a:rPr lang="he-IL" altLang="zh-CN" sz="1600" b="0" dirty="0">
                <a:effectLst>
                  <a:outerShdw blurRad="38100" dist="38100" dir="2700000" algn="tl">
                    <a:srgbClr val="000000">
                      <a:alpha val="43137"/>
                    </a:srgbClr>
                  </a:outerShdw>
                </a:effectLst>
                <a:ea typeface="方正姚体" panose="02010601030101010101" pitchFamily="2" charset="-122"/>
                <a:cs typeface="Times New Roman" panose="02020603050405020304" pitchFamily="18" charset="0"/>
              </a:rPr>
              <a:t>׀</a:t>
            </a:r>
            <a:endParaRPr kumimoji="0" lang="en-US" altLang="zh-CN" sz="1600" b="0" dirty="0">
              <a:effectLst>
                <a:outerShdw blurRad="38100" dist="38100" dir="2700000" algn="tl">
                  <a:srgbClr val="000000">
                    <a:alpha val="43137"/>
                  </a:srgbClr>
                </a:outerShdw>
              </a:effectLst>
              <a:latin typeface="Arial" panose="020B0604020202020204" pitchFamily="34" charset="0"/>
              <a:ea typeface="方正姚体" panose="02010601030101010101" pitchFamily="2" charset="-122"/>
            </a:endParaRPr>
          </a:p>
          <a:p>
            <a:pPr algn="l" fontAlgn="base">
              <a:lnSpc>
                <a:spcPts val="1300"/>
              </a:lnSpc>
              <a:spcBef>
                <a:spcPct val="0"/>
              </a:spcBef>
            </a:pPr>
            <a:r>
              <a:rPr kumimoji="0" lang="en-US" altLang="zh-CN" sz="1600" b="0" dirty="0">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C=O</a:t>
            </a:r>
            <a:endParaRPr kumimoji="0" lang="en-US" altLang="zh-CN" sz="1600" b="0" baseline="-25000" dirty="0">
              <a:effectLst>
                <a:outerShdw blurRad="38100" dist="38100" dir="2700000" algn="tl">
                  <a:srgbClr val="000000">
                    <a:alpha val="43137"/>
                  </a:srgbClr>
                </a:outerShdw>
              </a:effectLst>
              <a:latin typeface="Arial" panose="020B0604020202020204" pitchFamily="34" charset="0"/>
              <a:ea typeface="方正姚体" panose="02010601030101010101" pitchFamily="2" charset="-122"/>
            </a:endParaRPr>
          </a:p>
          <a:p>
            <a:pPr algn="l" fontAlgn="base">
              <a:lnSpc>
                <a:spcPts val="1300"/>
              </a:lnSpc>
              <a:spcBef>
                <a:spcPct val="0"/>
              </a:spcBef>
            </a:pPr>
            <a:r>
              <a:rPr lang="en-US" altLang="zh-CN" sz="1600" b="0" dirty="0">
                <a:effectLst>
                  <a:outerShdw blurRad="38100" dist="38100" dir="2700000" algn="tl">
                    <a:srgbClr val="000000">
                      <a:alpha val="43137"/>
                    </a:srgbClr>
                  </a:outerShdw>
                </a:effectLst>
                <a:ea typeface="方正姚体" panose="02010601030101010101" pitchFamily="2" charset="-122"/>
                <a:cs typeface="Times New Roman" panose="02020603050405020304" pitchFamily="18" charset="0"/>
              </a:rPr>
              <a:t> </a:t>
            </a:r>
            <a:r>
              <a:rPr lang="he-IL" altLang="zh-CN" sz="1600" b="0" dirty="0">
                <a:effectLst>
                  <a:outerShdw blurRad="38100" dist="38100" dir="2700000" algn="tl">
                    <a:srgbClr val="000000">
                      <a:alpha val="43137"/>
                    </a:srgbClr>
                  </a:outerShdw>
                </a:effectLst>
                <a:ea typeface="方正姚体" panose="02010601030101010101" pitchFamily="2" charset="-122"/>
                <a:cs typeface="Times New Roman" panose="02020603050405020304" pitchFamily="18" charset="0"/>
              </a:rPr>
              <a:t>׀</a:t>
            </a:r>
            <a:r>
              <a:rPr lang="en-US" altLang="zh-CN" sz="1600" b="0" dirty="0">
                <a:effectLst>
                  <a:outerShdw blurRad="38100" dist="38100" dir="2700000" algn="tl">
                    <a:srgbClr val="000000">
                      <a:alpha val="43137"/>
                    </a:srgbClr>
                  </a:outerShdw>
                </a:effectLst>
                <a:latin typeface="Arial" panose="020B0604020202020204" pitchFamily="34" charset="0"/>
                <a:ea typeface="方正姚体" panose="02010601030101010101" pitchFamily="2" charset="-122"/>
                <a:cs typeface="Arial Unicode MS" panose="020B0604020202020204" pitchFamily="34" charset="-122"/>
              </a:rPr>
              <a:t> </a:t>
            </a:r>
            <a:endParaRPr kumimoji="0" lang="en-US" altLang="zh-CN" sz="1600" b="0" dirty="0">
              <a:effectLst>
                <a:outerShdw blurRad="38100" dist="38100" dir="2700000" algn="tl">
                  <a:srgbClr val="000000">
                    <a:alpha val="43137"/>
                  </a:srgbClr>
                </a:outerShdw>
              </a:effectLst>
              <a:latin typeface="Arial" panose="020B0604020202020204" pitchFamily="34" charset="0"/>
              <a:ea typeface="方正姚体" panose="02010601030101010101" pitchFamily="2" charset="-122"/>
            </a:endParaRPr>
          </a:p>
          <a:p>
            <a:pPr algn="l" fontAlgn="base">
              <a:lnSpc>
                <a:spcPts val="1300"/>
              </a:lnSpc>
              <a:spcBef>
                <a:spcPct val="0"/>
              </a:spcBef>
            </a:pPr>
            <a:r>
              <a:rPr kumimoji="0" lang="en-US" altLang="zh-CN" sz="1600" b="0" dirty="0">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COOH</a:t>
            </a:r>
          </a:p>
        </p:txBody>
      </p:sp>
      <p:sp>
        <p:nvSpPr>
          <p:cNvPr id="3" name="Text Box 17">
            <a:extLst>
              <a:ext uri="{FF2B5EF4-FFF2-40B4-BE49-F238E27FC236}">
                <a16:creationId xmlns:a16="http://schemas.microsoft.com/office/drawing/2014/main" id="{8E38B1BE-172F-7F71-C400-C529E44FE2E7}"/>
              </a:ext>
            </a:extLst>
          </p:cNvPr>
          <p:cNvSpPr txBox="1">
            <a:spLocks noChangeArrowheads="1"/>
          </p:cNvSpPr>
          <p:nvPr/>
        </p:nvSpPr>
        <p:spPr bwMode="auto">
          <a:xfrm>
            <a:off x="3075034" y="2615814"/>
            <a:ext cx="1135247" cy="1597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rtl="0" fontAlgn="t">
              <a:spcBef>
                <a:spcPct val="50000"/>
              </a:spcBef>
              <a:spcAft>
                <a:spcPct val="0"/>
              </a:spcAft>
              <a:defRPr kumimoji="1" sz="2200" b="1" kern="1200">
                <a:solidFill>
                  <a:schemeClr val="tx1"/>
                </a:solidFill>
                <a:latin typeface="Times New Roman" pitchFamily="18" charset="0"/>
                <a:ea typeface="宋体" charset="-122"/>
                <a:cs typeface="+mn-cs"/>
              </a:defRPr>
            </a:lvl1pPr>
            <a:lvl2pPr marL="457200" algn="ctr" rtl="0" fontAlgn="t">
              <a:spcBef>
                <a:spcPct val="50000"/>
              </a:spcBef>
              <a:spcAft>
                <a:spcPct val="0"/>
              </a:spcAft>
              <a:defRPr kumimoji="1" sz="2200" b="1" kern="1200">
                <a:solidFill>
                  <a:schemeClr val="tx1"/>
                </a:solidFill>
                <a:latin typeface="Times New Roman" pitchFamily="18" charset="0"/>
                <a:ea typeface="宋体" charset="-122"/>
                <a:cs typeface="+mn-cs"/>
              </a:defRPr>
            </a:lvl2pPr>
            <a:lvl3pPr marL="914400" algn="ctr" rtl="0" fontAlgn="t">
              <a:spcBef>
                <a:spcPct val="50000"/>
              </a:spcBef>
              <a:spcAft>
                <a:spcPct val="0"/>
              </a:spcAft>
              <a:defRPr kumimoji="1" sz="2200" b="1" kern="1200">
                <a:solidFill>
                  <a:schemeClr val="tx1"/>
                </a:solidFill>
                <a:latin typeface="Times New Roman" pitchFamily="18" charset="0"/>
                <a:ea typeface="宋体" charset="-122"/>
                <a:cs typeface="+mn-cs"/>
              </a:defRPr>
            </a:lvl3pPr>
            <a:lvl4pPr marL="1371600" algn="ctr" rtl="0" fontAlgn="t">
              <a:spcBef>
                <a:spcPct val="50000"/>
              </a:spcBef>
              <a:spcAft>
                <a:spcPct val="0"/>
              </a:spcAft>
              <a:defRPr kumimoji="1" sz="2200" b="1" kern="1200">
                <a:solidFill>
                  <a:schemeClr val="tx1"/>
                </a:solidFill>
                <a:latin typeface="Times New Roman" pitchFamily="18" charset="0"/>
                <a:ea typeface="宋体" charset="-122"/>
                <a:cs typeface="+mn-cs"/>
              </a:defRPr>
            </a:lvl4pPr>
            <a:lvl5pPr marL="1828800" algn="ctr" rtl="0" fontAlgn="t">
              <a:spcBef>
                <a:spcPct val="50000"/>
              </a:spcBef>
              <a:spcAft>
                <a:spcPct val="0"/>
              </a:spcAft>
              <a:defRPr kumimoji="1" sz="2200" b="1" kern="1200">
                <a:solidFill>
                  <a:schemeClr val="tx1"/>
                </a:solidFill>
                <a:latin typeface="Times New Roman" pitchFamily="18" charset="0"/>
                <a:ea typeface="宋体" charset="-122"/>
                <a:cs typeface="+mn-cs"/>
              </a:defRPr>
            </a:lvl5pPr>
            <a:lvl6pPr marL="2286000" algn="l" defTabSz="914400" rtl="0" eaLnBrk="1" latinLnBrk="0" hangingPunct="1">
              <a:defRPr kumimoji="1" sz="2200" b="1" kern="1200">
                <a:solidFill>
                  <a:schemeClr val="tx1"/>
                </a:solidFill>
                <a:latin typeface="Times New Roman" pitchFamily="18" charset="0"/>
                <a:ea typeface="宋体" charset="-122"/>
                <a:cs typeface="+mn-cs"/>
              </a:defRPr>
            </a:lvl6pPr>
            <a:lvl7pPr marL="2743200" algn="l" defTabSz="914400" rtl="0" eaLnBrk="1" latinLnBrk="0" hangingPunct="1">
              <a:defRPr kumimoji="1" sz="2200" b="1" kern="1200">
                <a:solidFill>
                  <a:schemeClr val="tx1"/>
                </a:solidFill>
                <a:latin typeface="Times New Roman" pitchFamily="18" charset="0"/>
                <a:ea typeface="宋体" charset="-122"/>
                <a:cs typeface="+mn-cs"/>
              </a:defRPr>
            </a:lvl7pPr>
            <a:lvl8pPr marL="3200400" algn="l" defTabSz="914400" rtl="0" eaLnBrk="1" latinLnBrk="0" hangingPunct="1">
              <a:defRPr kumimoji="1" sz="2200" b="1" kern="1200">
                <a:solidFill>
                  <a:schemeClr val="tx1"/>
                </a:solidFill>
                <a:latin typeface="Times New Roman" pitchFamily="18" charset="0"/>
                <a:ea typeface="宋体" charset="-122"/>
                <a:cs typeface="+mn-cs"/>
              </a:defRPr>
            </a:lvl8pPr>
            <a:lvl9pPr marL="3657600" algn="l" defTabSz="914400" rtl="0" eaLnBrk="1" latinLnBrk="0" hangingPunct="1">
              <a:defRPr kumimoji="1" sz="2200" b="1" kern="1200">
                <a:solidFill>
                  <a:schemeClr val="tx1"/>
                </a:solidFill>
                <a:latin typeface="Times New Roman" pitchFamily="18" charset="0"/>
                <a:ea typeface="宋体" charset="-122"/>
                <a:cs typeface="+mn-cs"/>
              </a:defRPr>
            </a:lvl9pPr>
          </a:lstStyle>
          <a:p>
            <a:pPr algn="l" fontAlgn="base">
              <a:lnSpc>
                <a:spcPts val="1300"/>
              </a:lnSpc>
              <a:spcBef>
                <a:spcPct val="0"/>
              </a:spcBef>
            </a:pPr>
            <a:r>
              <a:rPr lang="en-US" altLang="zh-CN" sz="1600" b="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     COOH</a:t>
            </a:r>
          </a:p>
          <a:p>
            <a:pPr algn="l" fontAlgn="base">
              <a:lnSpc>
                <a:spcPts val="1300"/>
              </a:lnSpc>
              <a:spcBef>
                <a:spcPct val="0"/>
              </a:spcBef>
            </a:pPr>
            <a:r>
              <a:rPr lang="zh-CN" altLang="en-US" sz="1600" b="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      </a:t>
            </a:r>
            <a:r>
              <a:rPr lang="he-IL" altLang="zh-CN" sz="1600" b="0" dirty="0">
                <a:solidFill>
                  <a:srgbClr val="000000"/>
                </a:solidFill>
                <a:effectLst>
                  <a:outerShdw blurRad="38100" dist="38100" dir="2700000" algn="tl">
                    <a:srgbClr val="000000">
                      <a:alpha val="43137"/>
                    </a:srgbClr>
                  </a:outerShdw>
                </a:effectLst>
                <a:ea typeface="方正姚体" panose="02010601030101010101" pitchFamily="2" charset="-122"/>
                <a:cs typeface="Times New Roman" panose="02020603050405020304" pitchFamily="18" charset="0"/>
              </a:rPr>
              <a:t>׀</a:t>
            </a:r>
            <a:r>
              <a:rPr kumimoji="0" lang="en-US" altLang="zh-CN" sz="1600" b="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       </a:t>
            </a:r>
          </a:p>
          <a:p>
            <a:pPr algn="l" fontAlgn="base">
              <a:lnSpc>
                <a:spcPts val="1300"/>
              </a:lnSpc>
              <a:spcBef>
                <a:spcPct val="0"/>
              </a:spcBef>
            </a:pPr>
            <a:r>
              <a:rPr kumimoji="0" lang="en-US" altLang="zh-CN" sz="1600" b="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     CH</a:t>
            </a:r>
            <a:r>
              <a:rPr kumimoji="0" lang="en-US" altLang="zh-CN" sz="1600" b="0" baseline="-2500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2</a:t>
            </a:r>
          </a:p>
          <a:p>
            <a:pPr algn="l" fontAlgn="base">
              <a:lnSpc>
                <a:spcPts val="1300"/>
              </a:lnSpc>
              <a:spcBef>
                <a:spcPct val="0"/>
              </a:spcBef>
            </a:pPr>
            <a:r>
              <a:rPr lang="zh-CN" altLang="en-US" sz="1600" b="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      </a:t>
            </a:r>
            <a:r>
              <a:rPr lang="he-IL" altLang="zh-CN" sz="1600" b="0" dirty="0">
                <a:solidFill>
                  <a:srgbClr val="000000"/>
                </a:solidFill>
                <a:effectLst>
                  <a:outerShdw blurRad="38100" dist="38100" dir="2700000" algn="tl">
                    <a:srgbClr val="000000">
                      <a:alpha val="43137"/>
                    </a:srgbClr>
                  </a:outerShdw>
                </a:effectLst>
                <a:ea typeface="方正姚体" panose="02010601030101010101" pitchFamily="2" charset="-122"/>
                <a:cs typeface="Times New Roman" panose="02020603050405020304" pitchFamily="18" charset="0"/>
              </a:rPr>
              <a:t>׀</a:t>
            </a:r>
            <a:endParaRPr kumimoji="0" lang="en-US" altLang="zh-CN" sz="1600" b="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endParaRPr>
          </a:p>
          <a:p>
            <a:pPr algn="l" fontAlgn="base">
              <a:lnSpc>
                <a:spcPts val="1300"/>
              </a:lnSpc>
              <a:spcBef>
                <a:spcPct val="0"/>
              </a:spcBef>
            </a:pPr>
            <a:r>
              <a:rPr kumimoji="0" lang="en-US" altLang="zh-CN" sz="1600" b="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     CH</a:t>
            </a:r>
            <a:r>
              <a:rPr kumimoji="0" lang="en-US" altLang="zh-CN" sz="1600" b="0" baseline="-2500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2</a:t>
            </a:r>
          </a:p>
          <a:p>
            <a:pPr algn="l" fontAlgn="base">
              <a:lnSpc>
                <a:spcPts val="1300"/>
              </a:lnSpc>
              <a:spcBef>
                <a:spcPct val="0"/>
              </a:spcBef>
            </a:pPr>
            <a:r>
              <a:rPr lang="zh-CN" altLang="en-US" sz="1600" b="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      </a:t>
            </a:r>
            <a:r>
              <a:rPr lang="he-IL" altLang="zh-CN" sz="1600" b="0" dirty="0">
                <a:solidFill>
                  <a:srgbClr val="000000"/>
                </a:solidFill>
                <a:effectLst>
                  <a:outerShdw blurRad="38100" dist="38100" dir="2700000" algn="tl">
                    <a:srgbClr val="000000">
                      <a:alpha val="43137"/>
                    </a:srgbClr>
                  </a:outerShdw>
                </a:effectLst>
                <a:ea typeface="方正姚体" panose="02010601030101010101" pitchFamily="2" charset="-122"/>
                <a:cs typeface="Times New Roman" panose="02020603050405020304" pitchFamily="18" charset="0"/>
              </a:rPr>
              <a:t>׀</a:t>
            </a:r>
            <a:endParaRPr kumimoji="0" lang="en-US" altLang="zh-CN" sz="1600" b="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endParaRPr>
          </a:p>
          <a:p>
            <a:pPr algn="l" fontAlgn="base">
              <a:lnSpc>
                <a:spcPts val="1300"/>
              </a:lnSpc>
              <a:spcBef>
                <a:spcPct val="0"/>
              </a:spcBef>
            </a:pPr>
            <a:r>
              <a:rPr kumimoji="0" lang="en-US" altLang="zh-CN" sz="1600" b="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H</a:t>
            </a:r>
            <a:r>
              <a:rPr lang="en-US" altLang="zh-CN" sz="1600" b="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 </a:t>
            </a:r>
            <a:r>
              <a:rPr kumimoji="0" lang="en-US" altLang="zh-CN" sz="1600" b="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C</a:t>
            </a:r>
            <a:r>
              <a:rPr lang="en-US" altLang="zh-CN" sz="1600" b="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a:t>
            </a:r>
            <a:r>
              <a:rPr lang="en-US" altLang="zh-CN" sz="1600" b="0" dirty="0">
                <a:solidFill>
                  <a:srgbClr val="FF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N</a:t>
            </a:r>
            <a:r>
              <a:rPr kumimoji="0" lang="en-US" altLang="zh-CN" sz="1600" b="0" dirty="0">
                <a:solidFill>
                  <a:srgbClr val="FF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H</a:t>
            </a:r>
            <a:r>
              <a:rPr kumimoji="0" lang="en-US" altLang="zh-CN" sz="1600" b="0" baseline="-25000" dirty="0">
                <a:solidFill>
                  <a:srgbClr val="FF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2</a:t>
            </a:r>
          </a:p>
          <a:p>
            <a:pPr algn="l" fontAlgn="base">
              <a:lnSpc>
                <a:spcPts val="1300"/>
              </a:lnSpc>
              <a:spcBef>
                <a:spcPct val="0"/>
              </a:spcBef>
            </a:pPr>
            <a:r>
              <a:rPr lang="zh-CN" altLang="en-US" sz="1600" b="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      </a:t>
            </a:r>
            <a:r>
              <a:rPr lang="he-IL" altLang="zh-CN" sz="1600" b="0" dirty="0">
                <a:solidFill>
                  <a:srgbClr val="000000"/>
                </a:solidFill>
                <a:effectLst>
                  <a:outerShdw blurRad="38100" dist="38100" dir="2700000" algn="tl">
                    <a:srgbClr val="000000">
                      <a:alpha val="43137"/>
                    </a:srgbClr>
                  </a:outerShdw>
                </a:effectLst>
                <a:ea typeface="方正姚体" panose="02010601030101010101" pitchFamily="2" charset="-122"/>
                <a:cs typeface="Times New Roman" panose="02020603050405020304" pitchFamily="18" charset="0"/>
              </a:rPr>
              <a:t>׀</a:t>
            </a:r>
            <a:endParaRPr kumimoji="0" lang="en-US" altLang="zh-CN" sz="1600" b="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endParaRPr>
          </a:p>
          <a:p>
            <a:pPr algn="l" fontAlgn="base">
              <a:lnSpc>
                <a:spcPts val="1300"/>
              </a:lnSpc>
              <a:spcBef>
                <a:spcPct val="0"/>
              </a:spcBef>
            </a:pPr>
            <a:r>
              <a:rPr kumimoji="0" lang="en-US" altLang="zh-CN" sz="1600" b="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     COOH</a:t>
            </a:r>
          </a:p>
        </p:txBody>
      </p:sp>
      <p:sp>
        <p:nvSpPr>
          <p:cNvPr id="5" name="Text Box 17">
            <a:extLst>
              <a:ext uri="{FF2B5EF4-FFF2-40B4-BE49-F238E27FC236}">
                <a16:creationId xmlns:a16="http://schemas.microsoft.com/office/drawing/2014/main" id="{C0DA67A4-4D38-ADB5-760B-FC251A3FC73C}"/>
              </a:ext>
            </a:extLst>
          </p:cNvPr>
          <p:cNvSpPr txBox="1">
            <a:spLocks noChangeArrowheads="1"/>
          </p:cNvSpPr>
          <p:nvPr/>
        </p:nvSpPr>
        <p:spPr bwMode="auto">
          <a:xfrm>
            <a:off x="5442240" y="420576"/>
            <a:ext cx="1135247" cy="126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rtl="0" fontAlgn="t">
              <a:spcBef>
                <a:spcPct val="50000"/>
              </a:spcBef>
              <a:spcAft>
                <a:spcPct val="0"/>
              </a:spcAft>
              <a:defRPr kumimoji="1" sz="2200" b="1" kern="1200">
                <a:solidFill>
                  <a:schemeClr val="tx1"/>
                </a:solidFill>
                <a:latin typeface="Times New Roman" pitchFamily="18" charset="0"/>
                <a:ea typeface="宋体" charset="-122"/>
                <a:cs typeface="+mn-cs"/>
              </a:defRPr>
            </a:lvl1pPr>
            <a:lvl2pPr marL="457200" algn="ctr" rtl="0" fontAlgn="t">
              <a:spcBef>
                <a:spcPct val="50000"/>
              </a:spcBef>
              <a:spcAft>
                <a:spcPct val="0"/>
              </a:spcAft>
              <a:defRPr kumimoji="1" sz="2200" b="1" kern="1200">
                <a:solidFill>
                  <a:schemeClr val="tx1"/>
                </a:solidFill>
                <a:latin typeface="Times New Roman" pitchFamily="18" charset="0"/>
                <a:ea typeface="宋体" charset="-122"/>
                <a:cs typeface="+mn-cs"/>
              </a:defRPr>
            </a:lvl2pPr>
            <a:lvl3pPr marL="914400" algn="ctr" rtl="0" fontAlgn="t">
              <a:spcBef>
                <a:spcPct val="50000"/>
              </a:spcBef>
              <a:spcAft>
                <a:spcPct val="0"/>
              </a:spcAft>
              <a:defRPr kumimoji="1" sz="2200" b="1" kern="1200">
                <a:solidFill>
                  <a:schemeClr val="tx1"/>
                </a:solidFill>
                <a:latin typeface="Times New Roman" pitchFamily="18" charset="0"/>
                <a:ea typeface="宋体" charset="-122"/>
                <a:cs typeface="+mn-cs"/>
              </a:defRPr>
            </a:lvl3pPr>
            <a:lvl4pPr marL="1371600" algn="ctr" rtl="0" fontAlgn="t">
              <a:spcBef>
                <a:spcPct val="50000"/>
              </a:spcBef>
              <a:spcAft>
                <a:spcPct val="0"/>
              </a:spcAft>
              <a:defRPr kumimoji="1" sz="2200" b="1" kern="1200">
                <a:solidFill>
                  <a:schemeClr val="tx1"/>
                </a:solidFill>
                <a:latin typeface="Times New Roman" pitchFamily="18" charset="0"/>
                <a:ea typeface="宋体" charset="-122"/>
                <a:cs typeface="+mn-cs"/>
              </a:defRPr>
            </a:lvl4pPr>
            <a:lvl5pPr marL="1828800" algn="ctr" rtl="0" fontAlgn="t">
              <a:spcBef>
                <a:spcPct val="50000"/>
              </a:spcBef>
              <a:spcAft>
                <a:spcPct val="0"/>
              </a:spcAft>
              <a:defRPr kumimoji="1" sz="2200" b="1" kern="1200">
                <a:solidFill>
                  <a:schemeClr val="tx1"/>
                </a:solidFill>
                <a:latin typeface="Times New Roman" pitchFamily="18" charset="0"/>
                <a:ea typeface="宋体" charset="-122"/>
                <a:cs typeface="+mn-cs"/>
              </a:defRPr>
            </a:lvl5pPr>
            <a:lvl6pPr marL="2286000" algn="l" defTabSz="914400" rtl="0" eaLnBrk="1" latinLnBrk="0" hangingPunct="1">
              <a:defRPr kumimoji="1" sz="2200" b="1" kern="1200">
                <a:solidFill>
                  <a:schemeClr val="tx1"/>
                </a:solidFill>
                <a:latin typeface="Times New Roman" pitchFamily="18" charset="0"/>
                <a:ea typeface="宋体" charset="-122"/>
                <a:cs typeface="+mn-cs"/>
              </a:defRPr>
            </a:lvl6pPr>
            <a:lvl7pPr marL="2743200" algn="l" defTabSz="914400" rtl="0" eaLnBrk="1" latinLnBrk="0" hangingPunct="1">
              <a:defRPr kumimoji="1" sz="2200" b="1" kern="1200">
                <a:solidFill>
                  <a:schemeClr val="tx1"/>
                </a:solidFill>
                <a:latin typeface="Times New Roman" pitchFamily="18" charset="0"/>
                <a:ea typeface="宋体" charset="-122"/>
                <a:cs typeface="+mn-cs"/>
              </a:defRPr>
            </a:lvl7pPr>
            <a:lvl8pPr marL="3200400" algn="l" defTabSz="914400" rtl="0" eaLnBrk="1" latinLnBrk="0" hangingPunct="1">
              <a:defRPr kumimoji="1" sz="2200" b="1" kern="1200">
                <a:solidFill>
                  <a:schemeClr val="tx1"/>
                </a:solidFill>
                <a:latin typeface="Times New Roman" pitchFamily="18" charset="0"/>
                <a:ea typeface="宋体" charset="-122"/>
                <a:cs typeface="+mn-cs"/>
              </a:defRPr>
            </a:lvl8pPr>
            <a:lvl9pPr marL="3657600" algn="l" defTabSz="914400" rtl="0" eaLnBrk="1" latinLnBrk="0" hangingPunct="1">
              <a:defRPr kumimoji="1" sz="2200" b="1" kern="1200">
                <a:solidFill>
                  <a:schemeClr val="tx1"/>
                </a:solidFill>
                <a:latin typeface="Times New Roman" pitchFamily="18" charset="0"/>
                <a:ea typeface="宋体" charset="-122"/>
                <a:cs typeface="+mn-cs"/>
              </a:defRPr>
            </a:lvl9pPr>
          </a:lstStyle>
          <a:p>
            <a:pPr algn="l" fontAlgn="base">
              <a:lnSpc>
                <a:spcPts val="1300"/>
              </a:lnSpc>
              <a:spcBef>
                <a:spcPct val="0"/>
              </a:spcBef>
            </a:pPr>
            <a:r>
              <a:rPr lang="en-US" altLang="zh-CN" sz="1600" b="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     COOH</a:t>
            </a:r>
          </a:p>
          <a:p>
            <a:pPr algn="l" fontAlgn="base">
              <a:lnSpc>
                <a:spcPts val="1300"/>
              </a:lnSpc>
              <a:spcBef>
                <a:spcPct val="0"/>
              </a:spcBef>
            </a:pPr>
            <a:r>
              <a:rPr lang="zh-CN" altLang="en-US" sz="1600" b="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      </a:t>
            </a:r>
            <a:r>
              <a:rPr lang="he-IL" altLang="zh-CN" sz="1600" b="0" dirty="0">
                <a:solidFill>
                  <a:srgbClr val="000000"/>
                </a:solidFill>
                <a:effectLst>
                  <a:outerShdw blurRad="38100" dist="38100" dir="2700000" algn="tl">
                    <a:srgbClr val="000000">
                      <a:alpha val="43137"/>
                    </a:srgbClr>
                  </a:outerShdw>
                </a:effectLst>
                <a:ea typeface="方正姚体" panose="02010601030101010101" pitchFamily="2" charset="-122"/>
                <a:cs typeface="Times New Roman" panose="02020603050405020304" pitchFamily="18" charset="0"/>
              </a:rPr>
              <a:t>׀</a:t>
            </a:r>
            <a:r>
              <a:rPr kumimoji="0" lang="en-US" altLang="zh-CN" sz="1600" b="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       </a:t>
            </a:r>
          </a:p>
          <a:p>
            <a:pPr algn="l" fontAlgn="base">
              <a:lnSpc>
                <a:spcPts val="1300"/>
              </a:lnSpc>
              <a:spcBef>
                <a:spcPct val="0"/>
              </a:spcBef>
            </a:pPr>
            <a:r>
              <a:rPr kumimoji="0" lang="en-US" altLang="zh-CN" sz="1600" b="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     CH</a:t>
            </a:r>
            <a:r>
              <a:rPr kumimoji="0" lang="en-US" altLang="zh-CN" sz="1600" b="0" baseline="-2500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2</a:t>
            </a:r>
          </a:p>
          <a:p>
            <a:pPr algn="l" fontAlgn="base">
              <a:lnSpc>
                <a:spcPts val="1300"/>
              </a:lnSpc>
              <a:spcBef>
                <a:spcPct val="0"/>
              </a:spcBef>
            </a:pPr>
            <a:r>
              <a:rPr lang="zh-CN" altLang="en-US" sz="1600" b="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      </a:t>
            </a:r>
            <a:r>
              <a:rPr lang="he-IL" altLang="zh-CN" sz="1600" b="0" dirty="0">
                <a:solidFill>
                  <a:srgbClr val="000000"/>
                </a:solidFill>
                <a:effectLst>
                  <a:outerShdw blurRad="38100" dist="38100" dir="2700000" algn="tl">
                    <a:srgbClr val="000000">
                      <a:alpha val="43137"/>
                    </a:srgbClr>
                  </a:outerShdw>
                </a:effectLst>
                <a:ea typeface="方正姚体" panose="02010601030101010101" pitchFamily="2" charset="-122"/>
                <a:cs typeface="Times New Roman" panose="02020603050405020304" pitchFamily="18" charset="0"/>
              </a:rPr>
              <a:t>׀</a:t>
            </a:r>
            <a:endParaRPr kumimoji="0" lang="en-US" altLang="zh-CN" sz="1600" b="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endParaRPr>
          </a:p>
          <a:p>
            <a:pPr algn="l" fontAlgn="base">
              <a:lnSpc>
                <a:spcPts val="1300"/>
              </a:lnSpc>
              <a:spcBef>
                <a:spcPct val="0"/>
              </a:spcBef>
            </a:pPr>
            <a:r>
              <a:rPr kumimoji="0" lang="en-US" altLang="zh-CN" sz="1600" b="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H</a:t>
            </a:r>
            <a:r>
              <a:rPr lang="en-US" altLang="zh-CN" sz="1600" b="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 </a:t>
            </a:r>
            <a:r>
              <a:rPr kumimoji="0" lang="en-US" altLang="zh-CN" sz="1600" b="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C</a:t>
            </a:r>
            <a:r>
              <a:rPr lang="en-US" altLang="zh-CN" sz="1600" b="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a:t>
            </a:r>
            <a:r>
              <a:rPr lang="en-US" altLang="zh-CN" sz="1600" b="0" dirty="0">
                <a:solidFill>
                  <a:srgbClr val="FF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N</a:t>
            </a:r>
            <a:r>
              <a:rPr kumimoji="0" lang="en-US" altLang="zh-CN" sz="1600" b="0" dirty="0">
                <a:solidFill>
                  <a:srgbClr val="FF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H</a:t>
            </a:r>
            <a:r>
              <a:rPr kumimoji="0" lang="en-US" altLang="zh-CN" sz="1600" b="0" baseline="-25000" dirty="0">
                <a:solidFill>
                  <a:srgbClr val="FF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2</a:t>
            </a:r>
          </a:p>
          <a:p>
            <a:pPr algn="l" fontAlgn="base">
              <a:lnSpc>
                <a:spcPts val="1300"/>
              </a:lnSpc>
              <a:spcBef>
                <a:spcPct val="0"/>
              </a:spcBef>
            </a:pPr>
            <a:r>
              <a:rPr lang="zh-CN" altLang="en-US" sz="1600" b="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      </a:t>
            </a:r>
            <a:r>
              <a:rPr lang="he-IL" altLang="zh-CN" sz="1600" b="0" dirty="0">
                <a:solidFill>
                  <a:srgbClr val="000000"/>
                </a:solidFill>
                <a:effectLst>
                  <a:outerShdw blurRad="38100" dist="38100" dir="2700000" algn="tl">
                    <a:srgbClr val="000000">
                      <a:alpha val="43137"/>
                    </a:srgbClr>
                  </a:outerShdw>
                </a:effectLst>
                <a:ea typeface="方正姚体" panose="02010601030101010101" pitchFamily="2" charset="-122"/>
                <a:cs typeface="Times New Roman" panose="02020603050405020304" pitchFamily="18" charset="0"/>
              </a:rPr>
              <a:t>׀</a:t>
            </a:r>
            <a:endParaRPr kumimoji="0" lang="en-US" altLang="zh-CN" sz="1600" b="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endParaRPr>
          </a:p>
          <a:p>
            <a:pPr algn="l" fontAlgn="base">
              <a:lnSpc>
                <a:spcPts val="1300"/>
              </a:lnSpc>
              <a:spcBef>
                <a:spcPct val="0"/>
              </a:spcBef>
            </a:pPr>
            <a:r>
              <a:rPr kumimoji="0" lang="en-US" altLang="zh-CN" sz="1600" b="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     COOH</a:t>
            </a:r>
          </a:p>
        </p:txBody>
      </p:sp>
      <p:sp>
        <p:nvSpPr>
          <p:cNvPr id="6" name="Text Box 17">
            <a:extLst>
              <a:ext uri="{FF2B5EF4-FFF2-40B4-BE49-F238E27FC236}">
                <a16:creationId xmlns:a16="http://schemas.microsoft.com/office/drawing/2014/main" id="{FD2DC55E-F250-3C3F-6F8C-2F803774B9D1}"/>
              </a:ext>
            </a:extLst>
          </p:cNvPr>
          <p:cNvSpPr txBox="1">
            <a:spLocks noChangeArrowheads="1"/>
          </p:cNvSpPr>
          <p:nvPr/>
        </p:nvSpPr>
        <p:spPr bwMode="auto">
          <a:xfrm>
            <a:off x="6758206" y="5117122"/>
            <a:ext cx="1786066" cy="597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rtl="0" fontAlgn="t">
              <a:spcBef>
                <a:spcPct val="50000"/>
              </a:spcBef>
              <a:spcAft>
                <a:spcPct val="0"/>
              </a:spcAft>
              <a:defRPr kumimoji="1" sz="2200" b="1" kern="1200">
                <a:solidFill>
                  <a:schemeClr val="tx1"/>
                </a:solidFill>
                <a:latin typeface="Times New Roman" pitchFamily="18" charset="0"/>
                <a:ea typeface="宋体" charset="-122"/>
                <a:cs typeface="+mn-cs"/>
              </a:defRPr>
            </a:lvl1pPr>
            <a:lvl2pPr marL="457200" algn="ctr" rtl="0" fontAlgn="t">
              <a:spcBef>
                <a:spcPct val="50000"/>
              </a:spcBef>
              <a:spcAft>
                <a:spcPct val="0"/>
              </a:spcAft>
              <a:defRPr kumimoji="1" sz="2200" b="1" kern="1200">
                <a:solidFill>
                  <a:schemeClr val="tx1"/>
                </a:solidFill>
                <a:latin typeface="Times New Roman" pitchFamily="18" charset="0"/>
                <a:ea typeface="宋体" charset="-122"/>
                <a:cs typeface="+mn-cs"/>
              </a:defRPr>
            </a:lvl2pPr>
            <a:lvl3pPr marL="914400" algn="ctr" rtl="0" fontAlgn="t">
              <a:spcBef>
                <a:spcPct val="50000"/>
              </a:spcBef>
              <a:spcAft>
                <a:spcPct val="0"/>
              </a:spcAft>
              <a:defRPr kumimoji="1" sz="2200" b="1" kern="1200">
                <a:solidFill>
                  <a:schemeClr val="tx1"/>
                </a:solidFill>
                <a:latin typeface="Times New Roman" pitchFamily="18" charset="0"/>
                <a:ea typeface="宋体" charset="-122"/>
                <a:cs typeface="+mn-cs"/>
              </a:defRPr>
            </a:lvl3pPr>
            <a:lvl4pPr marL="1371600" algn="ctr" rtl="0" fontAlgn="t">
              <a:spcBef>
                <a:spcPct val="50000"/>
              </a:spcBef>
              <a:spcAft>
                <a:spcPct val="0"/>
              </a:spcAft>
              <a:defRPr kumimoji="1" sz="2200" b="1" kern="1200">
                <a:solidFill>
                  <a:schemeClr val="tx1"/>
                </a:solidFill>
                <a:latin typeface="Times New Roman" pitchFamily="18" charset="0"/>
                <a:ea typeface="宋体" charset="-122"/>
                <a:cs typeface="+mn-cs"/>
              </a:defRPr>
            </a:lvl4pPr>
            <a:lvl5pPr marL="1828800" algn="ctr" rtl="0" fontAlgn="t">
              <a:spcBef>
                <a:spcPct val="50000"/>
              </a:spcBef>
              <a:spcAft>
                <a:spcPct val="0"/>
              </a:spcAft>
              <a:defRPr kumimoji="1" sz="2200" b="1" kern="1200">
                <a:solidFill>
                  <a:schemeClr val="tx1"/>
                </a:solidFill>
                <a:latin typeface="Times New Roman" pitchFamily="18" charset="0"/>
                <a:ea typeface="宋体" charset="-122"/>
                <a:cs typeface="+mn-cs"/>
              </a:defRPr>
            </a:lvl5pPr>
            <a:lvl6pPr marL="2286000" algn="l" defTabSz="914400" rtl="0" eaLnBrk="1" latinLnBrk="0" hangingPunct="1">
              <a:defRPr kumimoji="1" sz="2200" b="1" kern="1200">
                <a:solidFill>
                  <a:schemeClr val="tx1"/>
                </a:solidFill>
                <a:latin typeface="Times New Roman" pitchFamily="18" charset="0"/>
                <a:ea typeface="宋体" charset="-122"/>
                <a:cs typeface="+mn-cs"/>
              </a:defRPr>
            </a:lvl6pPr>
            <a:lvl7pPr marL="2743200" algn="l" defTabSz="914400" rtl="0" eaLnBrk="1" latinLnBrk="0" hangingPunct="1">
              <a:defRPr kumimoji="1" sz="2200" b="1" kern="1200">
                <a:solidFill>
                  <a:schemeClr val="tx1"/>
                </a:solidFill>
                <a:latin typeface="Times New Roman" pitchFamily="18" charset="0"/>
                <a:ea typeface="宋体" charset="-122"/>
                <a:cs typeface="+mn-cs"/>
              </a:defRPr>
            </a:lvl7pPr>
            <a:lvl8pPr marL="3200400" algn="l" defTabSz="914400" rtl="0" eaLnBrk="1" latinLnBrk="0" hangingPunct="1">
              <a:defRPr kumimoji="1" sz="2200" b="1" kern="1200">
                <a:solidFill>
                  <a:schemeClr val="tx1"/>
                </a:solidFill>
                <a:latin typeface="Times New Roman" pitchFamily="18" charset="0"/>
                <a:ea typeface="宋体" charset="-122"/>
                <a:cs typeface="+mn-cs"/>
              </a:defRPr>
            </a:lvl8pPr>
            <a:lvl9pPr marL="3657600" algn="l" defTabSz="914400" rtl="0" eaLnBrk="1" latinLnBrk="0" hangingPunct="1">
              <a:defRPr kumimoji="1" sz="2200" b="1" kern="1200">
                <a:solidFill>
                  <a:schemeClr val="tx1"/>
                </a:solidFill>
                <a:latin typeface="Times New Roman" pitchFamily="18" charset="0"/>
                <a:ea typeface="宋体" charset="-122"/>
                <a:cs typeface="+mn-cs"/>
              </a:defRPr>
            </a:lvl9pPr>
          </a:lstStyle>
          <a:p>
            <a:pPr algn="l" fontAlgn="base">
              <a:lnSpc>
                <a:spcPts val="1300"/>
              </a:lnSpc>
              <a:spcBef>
                <a:spcPct val="0"/>
              </a:spcBef>
            </a:pPr>
            <a:r>
              <a:rPr lang="en-US" altLang="zh-CN" sz="1600" b="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HOOC</a:t>
            </a:r>
            <a:r>
              <a:rPr lang="en-US" altLang="zh-CN" sz="1600" b="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cs typeface="Arial" panose="020B0604020202020204" pitchFamily="34" charset="0"/>
              </a:rPr>
              <a:t>‒</a:t>
            </a:r>
            <a:r>
              <a:rPr kumimoji="0" lang="en-US" altLang="zh-CN" sz="1600" b="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CH</a:t>
            </a:r>
            <a:endParaRPr kumimoji="0" lang="en-US" altLang="zh-CN" sz="1600" b="0" baseline="-2500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endParaRPr>
          </a:p>
          <a:p>
            <a:pPr algn="l" fontAlgn="base">
              <a:lnSpc>
                <a:spcPts val="1300"/>
              </a:lnSpc>
              <a:spcBef>
                <a:spcPct val="0"/>
              </a:spcBef>
            </a:pPr>
            <a:r>
              <a:rPr lang="zh-CN" altLang="en-US" sz="1600" b="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             </a:t>
            </a:r>
            <a:r>
              <a:rPr lang="en-US" altLang="zh-CN" sz="1600" b="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a:t>
            </a:r>
            <a:endParaRPr kumimoji="0" lang="en-US" altLang="zh-CN" sz="1600" b="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endParaRPr>
          </a:p>
          <a:p>
            <a:pPr algn="l" fontAlgn="base">
              <a:lnSpc>
                <a:spcPts val="1300"/>
              </a:lnSpc>
              <a:spcBef>
                <a:spcPct val="0"/>
              </a:spcBef>
            </a:pPr>
            <a:r>
              <a:rPr kumimoji="0" lang="en-US" altLang="zh-CN" sz="1600" b="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          HC</a:t>
            </a:r>
            <a:r>
              <a:rPr lang="en-US" altLang="zh-CN" sz="1600" b="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a:t>
            </a:r>
            <a:r>
              <a:rPr kumimoji="0" lang="en-US" altLang="zh-CN" sz="1600" b="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COOH</a:t>
            </a:r>
          </a:p>
        </p:txBody>
      </p:sp>
      <p:sp>
        <p:nvSpPr>
          <p:cNvPr id="7" name="Text Box 17">
            <a:extLst>
              <a:ext uri="{FF2B5EF4-FFF2-40B4-BE49-F238E27FC236}">
                <a16:creationId xmlns:a16="http://schemas.microsoft.com/office/drawing/2014/main" id="{177B2771-4AE1-2DC8-9E2B-47DD9F54C79D}"/>
              </a:ext>
            </a:extLst>
          </p:cNvPr>
          <p:cNvSpPr txBox="1">
            <a:spLocks noChangeArrowheads="1"/>
          </p:cNvSpPr>
          <p:nvPr/>
        </p:nvSpPr>
        <p:spPr bwMode="auto">
          <a:xfrm>
            <a:off x="5113497" y="4109010"/>
            <a:ext cx="1630575" cy="597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rtl="0" fontAlgn="t">
              <a:spcBef>
                <a:spcPct val="50000"/>
              </a:spcBef>
              <a:spcAft>
                <a:spcPct val="0"/>
              </a:spcAft>
              <a:defRPr kumimoji="1" sz="2200" b="1" kern="1200">
                <a:solidFill>
                  <a:schemeClr val="tx1"/>
                </a:solidFill>
                <a:latin typeface="Times New Roman" pitchFamily="18" charset="0"/>
                <a:ea typeface="宋体" charset="-122"/>
                <a:cs typeface="+mn-cs"/>
              </a:defRPr>
            </a:lvl1pPr>
            <a:lvl2pPr marL="457200" algn="ctr" rtl="0" fontAlgn="t">
              <a:spcBef>
                <a:spcPct val="50000"/>
              </a:spcBef>
              <a:spcAft>
                <a:spcPct val="0"/>
              </a:spcAft>
              <a:defRPr kumimoji="1" sz="2200" b="1" kern="1200">
                <a:solidFill>
                  <a:schemeClr val="tx1"/>
                </a:solidFill>
                <a:latin typeface="Times New Roman" pitchFamily="18" charset="0"/>
                <a:ea typeface="宋体" charset="-122"/>
                <a:cs typeface="+mn-cs"/>
              </a:defRPr>
            </a:lvl2pPr>
            <a:lvl3pPr marL="914400" algn="ctr" rtl="0" fontAlgn="t">
              <a:spcBef>
                <a:spcPct val="50000"/>
              </a:spcBef>
              <a:spcAft>
                <a:spcPct val="0"/>
              </a:spcAft>
              <a:defRPr kumimoji="1" sz="2200" b="1" kern="1200">
                <a:solidFill>
                  <a:schemeClr val="tx1"/>
                </a:solidFill>
                <a:latin typeface="Times New Roman" pitchFamily="18" charset="0"/>
                <a:ea typeface="宋体" charset="-122"/>
                <a:cs typeface="+mn-cs"/>
              </a:defRPr>
            </a:lvl3pPr>
            <a:lvl4pPr marL="1371600" algn="ctr" rtl="0" fontAlgn="t">
              <a:spcBef>
                <a:spcPct val="50000"/>
              </a:spcBef>
              <a:spcAft>
                <a:spcPct val="0"/>
              </a:spcAft>
              <a:defRPr kumimoji="1" sz="2200" b="1" kern="1200">
                <a:solidFill>
                  <a:schemeClr val="tx1"/>
                </a:solidFill>
                <a:latin typeface="Times New Roman" pitchFamily="18" charset="0"/>
                <a:ea typeface="宋体" charset="-122"/>
                <a:cs typeface="+mn-cs"/>
              </a:defRPr>
            </a:lvl4pPr>
            <a:lvl5pPr marL="1828800" algn="ctr" rtl="0" fontAlgn="t">
              <a:spcBef>
                <a:spcPct val="50000"/>
              </a:spcBef>
              <a:spcAft>
                <a:spcPct val="0"/>
              </a:spcAft>
              <a:defRPr kumimoji="1" sz="2200" b="1" kern="1200">
                <a:solidFill>
                  <a:schemeClr val="tx1"/>
                </a:solidFill>
                <a:latin typeface="Times New Roman" pitchFamily="18" charset="0"/>
                <a:ea typeface="宋体" charset="-122"/>
                <a:cs typeface="+mn-cs"/>
              </a:defRPr>
            </a:lvl5pPr>
            <a:lvl6pPr marL="2286000" algn="l" defTabSz="914400" rtl="0" eaLnBrk="1" latinLnBrk="0" hangingPunct="1">
              <a:defRPr kumimoji="1" sz="2200" b="1" kern="1200">
                <a:solidFill>
                  <a:schemeClr val="tx1"/>
                </a:solidFill>
                <a:latin typeface="Times New Roman" pitchFamily="18" charset="0"/>
                <a:ea typeface="宋体" charset="-122"/>
                <a:cs typeface="+mn-cs"/>
              </a:defRPr>
            </a:lvl6pPr>
            <a:lvl7pPr marL="2743200" algn="l" defTabSz="914400" rtl="0" eaLnBrk="1" latinLnBrk="0" hangingPunct="1">
              <a:defRPr kumimoji="1" sz="2200" b="1" kern="1200">
                <a:solidFill>
                  <a:schemeClr val="tx1"/>
                </a:solidFill>
                <a:latin typeface="Times New Roman" pitchFamily="18" charset="0"/>
                <a:ea typeface="宋体" charset="-122"/>
                <a:cs typeface="+mn-cs"/>
              </a:defRPr>
            </a:lvl7pPr>
            <a:lvl8pPr marL="3200400" algn="l" defTabSz="914400" rtl="0" eaLnBrk="1" latinLnBrk="0" hangingPunct="1">
              <a:defRPr kumimoji="1" sz="2200" b="1" kern="1200">
                <a:solidFill>
                  <a:schemeClr val="tx1"/>
                </a:solidFill>
                <a:latin typeface="Times New Roman" pitchFamily="18" charset="0"/>
                <a:ea typeface="宋体" charset="-122"/>
                <a:cs typeface="+mn-cs"/>
              </a:defRPr>
            </a:lvl8pPr>
            <a:lvl9pPr marL="3657600" algn="l" defTabSz="914400" rtl="0" eaLnBrk="1" latinLnBrk="0" hangingPunct="1">
              <a:defRPr kumimoji="1" sz="2200" b="1" kern="1200">
                <a:solidFill>
                  <a:schemeClr val="tx1"/>
                </a:solidFill>
                <a:latin typeface="Times New Roman" pitchFamily="18" charset="0"/>
                <a:ea typeface="宋体" charset="-122"/>
                <a:cs typeface="+mn-cs"/>
              </a:defRPr>
            </a:lvl9pPr>
          </a:lstStyle>
          <a:p>
            <a:pPr algn="l" fontAlgn="base">
              <a:lnSpc>
                <a:spcPts val="1300"/>
              </a:lnSpc>
              <a:spcBef>
                <a:spcPct val="0"/>
              </a:spcBef>
            </a:pPr>
            <a:r>
              <a:rPr lang="en-US" altLang="zh-CN" sz="1600" b="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       CH</a:t>
            </a:r>
            <a:r>
              <a:rPr lang="en-US" altLang="zh-CN" sz="1600" b="0" baseline="-2500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2</a:t>
            </a:r>
            <a:r>
              <a:rPr lang="en-US" altLang="zh-CN" sz="1600" b="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COOH</a:t>
            </a:r>
          </a:p>
          <a:p>
            <a:pPr algn="l" fontAlgn="base">
              <a:lnSpc>
                <a:spcPts val="1300"/>
              </a:lnSpc>
              <a:spcBef>
                <a:spcPct val="0"/>
              </a:spcBef>
            </a:pPr>
            <a:r>
              <a:rPr lang="zh-CN" altLang="en-US" sz="1600" b="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        </a:t>
            </a:r>
            <a:r>
              <a:rPr lang="he-IL" altLang="zh-CN" sz="1600" b="0" dirty="0">
                <a:solidFill>
                  <a:srgbClr val="000000"/>
                </a:solidFill>
                <a:effectLst>
                  <a:outerShdw blurRad="38100" dist="38100" dir="2700000" algn="tl">
                    <a:srgbClr val="000000">
                      <a:alpha val="43137"/>
                    </a:srgbClr>
                  </a:outerShdw>
                </a:effectLst>
                <a:ea typeface="方正姚体" panose="02010601030101010101" pitchFamily="2" charset="-122"/>
                <a:cs typeface="Times New Roman" panose="02020603050405020304" pitchFamily="18" charset="0"/>
              </a:rPr>
              <a:t>׀</a:t>
            </a:r>
            <a:r>
              <a:rPr kumimoji="0" lang="en-US" altLang="zh-CN" sz="1600" b="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       </a:t>
            </a:r>
          </a:p>
          <a:p>
            <a:pPr algn="l" fontAlgn="base">
              <a:lnSpc>
                <a:spcPts val="1300"/>
              </a:lnSpc>
              <a:spcBef>
                <a:spcPct val="0"/>
              </a:spcBef>
            </a:pPr>
            <a:r>
              <a:rPr kumimoji="0" lang="en-US" altLang="zh-CN" sz="1600" b="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HO</a:t>
            </a:r>
            <a:r>
              <a:rPr lang="en-US" altLang="zh-CN" sz="1600" b="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a:t>
            </a:r>
            <a:r>
              <a:rPr kumimoji="0" lang="en-US" altLang="zh-CN" sz="1600" b="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CH</a:t>
            </a:r>
            <a:r>
              <a:rPr lang="en-US" altLang="zh-CN" sz="1600" b="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‒COOH</a:t>
            </a:r>
            <a:endParaRPr kumimoji="0" lang="en-US" altLang="zh-CN" sz="1600" b="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endParaRPr>
          </a:p>
        </p:txBody>
      </p:sp>
      <p:sp>
        <p:nvSpPr>
          <p:cNvPr id="8" name="Text Box 17">
            <a:extLst>
              <a:ext uri="{FF2B5EF4-FFF2-40B4-BE49-F238E27FC236}">
                <a16:creationId xmlns:a16="http://schemas.microsoft.com/office/drawing/2014/main" id="{14F9160B-6DFE-62BA-9933-DADD5988ADC2}"/>
              </a:ext>
            </a:extLst>
          </p:cNvPr>
          <p:cNvSpPr txBox="1">
            <a:spLocks noChangeArrowheads="1"/>
          </p:cNvSpPr>
          <p:nvPr/>
        </p:nvSpPr>
        <p:spPr bwMode="auto">
          <a:xfrm>
            <a:off x="4520882" y="2908528"/>
            <a:ext cx="1516762" cy="597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rtl="0" fontAlgn="t">
              <a:spcBef>
                <a:spcPct val="50000"/>
              </a:spcBef>
              <a:spcAft>
                <a:spcPct val="0"/>
              </a:spcAft>
              <a:defRPr kumimoji="1" sz="2200" b="1" kern="1200">
                <a:solidFill>
                  <a:schemeClr val="tx1"/>
                </a:solidFill>
                <a:latin typeface="Times New Roman" pitchFamily="18" charset="0"/>
                <a:ea typeface="宋体" charset="-122"/>
                <a:cs typeface="+mn-cs"/>
              </a:defRPr>
            </a:lvl1pPr>
            <a:lvl2pPr marL="457200" algn="ctr" rtl="0" fontAlgn="t">
              <a:spcBef>
                <a:spcPct val="50000"/>
              </a:spcBef>
              <a:spcAft>
                <a:spcPct val="0"/>
              </a:spcAft>
              <a:defRPr kumimoji="1" sz="2200" b="1" kern="1200">
                <a:solidFill>
                  <a:schemeClr val="tx1"/>
                </a:solidFill>
                <a:latin typeface="Times New Roman" pitchFamily="18" charset="0"/>
                <a:ea typeface="宋体" charset="-122"/>
                <a:cs typeface="+mn-cs"/>
              </a:defRPr>
            </a:lvl2pPr>
            <a:lvl3pPr marL="914400" algn="ctr" rtl="0" fontAlgn="t">
              <a:spcBef>
                <a:spcPct val="50000"/>
              </a:spcBef>
              <a:spcAft>
                <a:spcPct val="0"/>
              </a:spcAft>
              <a:defRPr kumimoji="1" sz="2200" b="1" kern="1200">
                <a:solidFill>
                  <a:schemeClr val="tx1"/>
                </a:solidFill>
                <a:latin typeface="Times New Roman" pitchFamily="18" charset="0"/>
                <a:ea typeface="宋体" charset="-122"/>
                <a:cs typeface="+mn-cs"/>
              </a:defRPr>
            </a:lvl3pPr>
            <a:lvl4pPr marL="1371600" algn="ctr" rtl="0" fontAlgn="t">
              <a:spcBef>
                <a:spcPct val="50000"/>
              </a:spcBef>
              <a:spcAft>
                <a:spcPct val="0"/>
              </a:spcAft>
              <a:defRPr kumimoji="1" sz="2200" b="1" kern="1200">
                <a:solidFill>
                  <a:schemeClr val="tx1"/>
                </a:solidFill>
                <a:latin typeface="Times New Roman" pitchFamily="18" charset="0"/>
                <a:ea typeface="宋体" charset="-122"/>
                <a:cs typeface="+mn-cs"/>
              </a:defRPr>
            </a:lvl4pPr>
            <a:lvl5pPr marL="1828800" algn="ctr" rtl="0" fontAlgn="t">
              <a:spcBef>
                <a:spcPct val="50000"/>
              </a:spcBef>
              <a:spcAft>
                <a:spcPct val="0"/>
              </a:spcAft>
              <a:defRPr kumimoji="1" sz="2200" b="1" kern="1200">
                <a:solidFill>
                  <a:schemeClr val="tx1"/>
                </a:solidFill>
                <a:latin typeface="Times New Roman" pitchFamily="18" charset="0"/>
                <a:ea typeface="宋体" charset="-122"/>
                <a:cs typeface="+mn-cs"/>
              </a:defRPr>
            </a:lvl5pPr>
            <a:lvl6pPr marL="2286000" algn="l" defTabSz="914400" rtl="0" eaLnBrk="1" latinLnBrk="0" hangingPunct="1">
              <a:defRPr kumimoji="1" sz="2200" b="1" kern="1200">
                <a:solidFill>
                  <a:schemeClr val="tx1"/>
                </a:solidFill>
                <a:latin typeface="Times New Roman" pitchFamily="18" charset="0"/>
                <a:ea typeface="宋体" charset="-122"/>
                <a:cs typeface="+mn-cs"/>
              </a:defRPr>
            </a:lvl6pPr>
            <a:lvl7pPr marL="2743200" algn="l" defTabSz="914400" rtl="0" eaLnBrk="1" latinLnBrk="0" hangingPunct="1">
              <a:defRPr kumimoji="1" sz="2200" b="1" kern="1200">
                <a:solidFill>
                  <a:schemeClr val="tx1"/>
                </a:solidFill>
                <a:latin typeface="Times New Roman" pitchFamily="18" charset="0"/>
                <a:ea typeface="宋体" charset="-122"/>
                <a:cs typeface="+mn-cs"/>
              </a:defRPr>
            </a:lvl7pPr>
            <a:lvl8pPr marL="3200400" algn="l" defTabSz="914400" rtl="0" eaLnBrk="1" latinLnBrk="0" hangingPunct="1">
              <a:defRPr kumimoji="1" sz="2200" b="1" kern="1200">
                <a:solidFill>
                  <a:schemeClr val="tx1"/>
                </a:solidFill>
                <a:latin typeface="Times New Roman" pitchFamily="18" charset="0"/>
                <a:ea typeface="宋体" charset="-122"/>
                <a:cs typeface="+mn-cs"/>
              </a:defRPr>
            </a:lvl8pPr>
            <a:lvl9pPr marL="3657600" algn="l" defTabSz="914400" rtl="0" eaLnBrk="1" latinLnBrk="0" hangingPunct="1">
              <a:defRPr kumimoji="1" sz="2200" b="1" kern="1200">
                <a:solidFill>
                  <a:schemeClr val="tx1"/>
                </a:solidFill>
                <a:latin typeface="Times New Roman" pitchFamily="18" charset="0"/>
                <a:ea typeface="宋体" charset="-122"/>
                <a:cs typeface="+mn-cs"/>
              </a:defRPr>
            </a:lvl9pPr>
          </a:lstStyle>
          <a:p>
            <a:pPr algn="l" fontAlgn="base">
              <a:lnSpc>
                <a:spcPts val="1300"/>
              </a:lnSpc>
              <a:spcBef>
                <a:spcPct val="0"/>
              </a:spcBef>
            </a:pPr>
            <a:r>
              <a:rPr lang="en-US" altLang="zh-CN" sz="1600" b="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     CH</a:t>
            </a:r>
            <a:r>
              <a:rPr lang="en-US" altLang="zh-CN" sz="1600" b="0" baseline="-2500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2</a:t>
            </a:r>
            <a:r>
              <a:rPr lang="en-US" altLang="zh-CN" sz="1600" b="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COOH</a:t>
            </a:r>
          </a:p>
          <a:p>
            <a:pPr algn="l" fontAlgn="base">
              <a:lnSpc>
                <a:spcPts val="1300"/>
              </a:lnSpc>
              <a:spcBef>
                <a:spcPct val="0"/>
              </a:spcBef>
            </a:pPr>
            <a:r>
              <a:rPr lang="zh-CN" altLang="en-US" sz="1600" b="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      </a:t>
            </a:r>
            <a:r>
              <a:rPr lang="he-IL" altLang="zh-CN" sz="1600" b="0" dirty="0">
                <a:solidFill>
                  <a:srgbClr val="000000"/>
                </a:solidFill>
                <a:effectLst>
                  <a:outerShdw blurRad="38100" dist="38100" dir="2700000" algn="tl">
                    <a:srgbClr val="000000">
                      <a:alpha val="43137"/>
                    </a:srgbClr>
                  </a:outerShdw>
                </a:effectLst>
                <a:ea typeface="方正姚体" panose="02010601030101010101" pitchFamily="2" charset="-122"/>
                <a:cs typeface="Times New Roman" panose="02020603050405020304" pitchFamily="18" charset="0"/>
              </a:rPr>
              <a:t>׀</a:t>
            </a:r>
            <a:r>
              <a:rPr kumimoji="0" lang="en-US" altLang="zh-CN" sz="1600" b="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       </a:t>
            </a:r>
          </a:p>
          <a:p>
            <a:pPr algn="l" fontAlgn="base">
              <a:lnSpc>
                <a:spcPts val="1300"/>
              </a:lnSpc>
              <a:spcBef>
                <a:spcPct val="0"/>
              </a:spcBef>
            </a:pPr>
            <a:r>
              <a:rPr kumimoji="0" lang="en-US" altLang="zh-CN" sz="1600" b="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O═C</a:t>
            </a:r>
            <a:r>
              <a:rPr lang="en-US" altLang="zh-CN" sz="1600" b="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‒COOH</a:t>
            </a:r>
            <a:endParaRPr kumimoji="0" lang="en-US" altLang="zh-CN" sz="1600" b="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endParaRPr>
          </a:p>
        </p:txBody>
      </p:sp>
      <p:grpSp>
        <p:nvGrpSpPr>
          <p:cNvPr id="46" name="组合 45">
            <a:extLst>
              <a:ext uri="{FF2B5EF4-FFF2-40B4-BE49-F238E27FC236}">
                <a16:creationId xmlns:a16="http://schemas.microsoft.com/office/drawing/2014/main" id="{061C312F-9435-CC1C-25AD-6AAA80AE24A2}"/>
              </a:ext>
            </a:extLst>
          </p:cNvPr>
          <p:cNvGrpSpPr/>
          <p:nvPr/>
        </p:nvGrpSpPr>
        <p:grpSpPr>
          <a:xfrm>
            <a:off x="7760688" y="320936"/>
            <a:ext cx="1388771" cy="1181168"/>
            <a:chOff x="9800747" y="3911889"/>
            <a:chExt cx="1388771" cy="1181168"/>
          </a:xfrm>
        </p:grpSpPr>
        <p:grpSp>
          <p:nvGrpSpPr>
            <p:cNvPr id="24" name="组合 23">
              <a:extLst>
                <a:ext uri="{FF2B5EF4-FFF2-40B4-BE49-F238E27FC236}">
                  <a16:creationId xmlns:a16="http://schemas.microsoft.com/office/drawing/2014/main" id="{27ECAE5C-8C09-BCE4-5E78-3447F9C0A4EC}"/>
                </a:ext>
              </a:extLst>
            </p:cNvPr>
            <p:cNvGrpSpPr/>
            <p:nvPr/>
          </p:nvGrpSpPr>
          <p:grpSpPr>
            <a:xfrm>
              <a:off x="9800747" y="3911889"/>
              <a:ext cx="1047733" cy="918817"/>
              <a:chOff x="9800747" y="3911889"/>
              <a:chExt cx="1047733" cy="918817"/>
            </a:xfrm>
          </p:grpSpPr>
          <p:sp>
            <p:nvSpPr>
              <p:cNvPr id="9" name="六边形 8">
                <a:extLst>
                  <a:ext uri="{FF2B5EF4-FFF2-40B4-BE49-F238E27FC236}">
                    <a16:creationId xmlns:a16="http://schemas.microsoft.com/office/drawing/2014/main" id="{991119B3-ECE6-4688-3E9E-46D6D1EFB278}"/>
                  </a:ext>
                </a:extLst>
              </p:cNvPr>
              <p:cNvSpPr/>
              <p:nvPr/>
            </p:nvSpPr>
            <p:spPr>
              <a:xfrm rot="5400000">
                <a:off x="9981505" y="4297781"/>
                <a:ext cx="468000" cy="396000"/>
              </a:xfrm>
              <a:prstGeom prst="hexagon">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10" name="矩形 74">
                <a:extLst>
                  <a:ext uri="{FF2B5EF4-FFF2-40B4-BE49-F238E27FC236}">
                    <a16:creationId xmlns:a16="http://schemas.microsoft.com/office/drawing/2014/main" id="{00001B54-C17A-977E-FE67-4328EF83D3CC}"/>
                  </a:ext>
                </a:extLst>
              </p:cNvPr>
              <p:cNvSpPr>
                <a:spLocks noChangeArrowheads="1"/>
              </p:cNvSpPr>
              <p:nvPr/>
            </p:nvSpPr>
            <p:spPr bwMode="auto">
              <a:xfrm>
                <a:off x="9800747" y="4252255"/>
                <a:ext cx="269306" cy="215444"/>
              </a:xfrm>
              <a:prstGeom prst="rect">
                <a:avLst/>
              </a:prstGeom>
              <a:solidFill>
                <a:schemeClr val="bg1"/>
              </a:solidFill>
              <a:ln>
                <a:noFill/>
              </a:ln>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en-US" altLang="zh-CN" sz="1400" b="1" dirty="0">
                    <a:solidFill>
                      <a:srgbClr val="000000"/>
                    </a:solidFill>
                    <a:latin typeface="Times New Roman" panose="02020603050405020304" pitchFamily="18" charset="0"/>
                  </a:rPr>
                  <a:t>HN</a:t>
                </a:r>
                <a:endParaRPr lang="zh-CN" altLang="en-US" sz="1400" b="1" dirty="0">
                  <a:solidFill>
                    <a:srgbClr val="000000"/>
                  </a:solidFill>
                  <a:latin typeface="Times New Roman" panose="02020603050405020304" pitchFamily="18" charset="0"/>
                </a:endParaRPr>
              </a:p>
            </p:txBody>
          </p:sp>
          <p:cxnSp>
            <p:nvCxnSpPr>
              <p:cNvPr id="11" name="直接连接符 10">
                <a:extLst>
                  <a:ext uri="{FF2B5EF4-FFF2-40B4-BE49-F238E27FC236}">
                    <a16:creationId xmlns:a16="http://schemas.microsoft.com/office/drawing/2014/main" id="{6BB3526F-39CA-DA4C-4674-C8C57AFC6A64}"/>
                  </a:ext>
                </a:extLst>
              </p:cNvPr>
              <p:cNvCxnSpPr/>
              <p:nvPr/>
            </p:nvCxnSpPr>
            <p:spPr>
              <a:xfrm>
                <a:off x="10047861" y="4593033"/>
                <a:ext cx="180000" cy="9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矩形 77">
                <a:extLst>
                  <a:ext uri="{FF2B5EF4-FFF2-40B4-BE49-F238E27FC236}">
                    <a16:creationId xmlns:a16="http://schemas.microsoft.com/office/drawing/2014/main" id="{52CCB42D-B683-11A0-A7E6-CD51BD0DAB14}"/>
                  </a:ext>
                </a:extLst>
              </p:cNvPr>
              <p:cNvSpPr>
                <a:spLocks noChangeArrowheads="1"/>
              </p:cNvSpPr>
              <p:nvPr/>
            </p:nvSpPr>
            <p:spPr bwMode="auto">
              <a:xfrm>
                <a:off x="10157294" y="4615262"/>
                <a:ext cx="129843" cy="215444"/>
              </a:xfrm>
              <a:prstGeom prst="rect">
                <a:avLst/>
              </a:prstGeom>
              <a:solidFill>
                <a:schemeClr val="bg1"/>
              </a:solidFill>
              <a:ln>
                <a:noFill/>
              </a:ln>
            </p:spPr>
            <p:txBody>
              <a:bodyPr wrap="none" lIns="0" tIns="0" rIns="0" bIns="0">
                <a:spAutoFit/>
              </a:bodyPr>
              <a:lstStyle/>
              <a:p>
                <a:pPr algn="ctr">
                  <a:spcBef>
                    <a:spcPct val="0"/>
                  </a:spcBef>
                </a:pPr>
                <a:r>
                  <a:rPr lang="en-US" altLang="zh-CN" sz="1400" b="1" dirty="0">
                    <a:solidFill>
                      <a:srgbClr val="000000"/>
                    </a:solidFill>
                    <a:latin typeface="Times New Roman" panose="02020603050405020304" pitchFamily="18" charset="0"/>
                    <a:ea typeface="宋体" panose="02010600030101010101" pitchFamily="2" charset="-122"/>
                  </a:rPr>
                  <a:t>N</a:t>
                </a:r>
                <a:endParaRPr lang="zh-CN" altLang="en-US" sz="1400" b="1" dirty="0">
                  <a:solidFill>
                    <a:srgbClr val="000000"/>
                  </a:solidFill>
                  <a:latin typeface="Times New Roman" panose="02020603050405020304" pitchFamily="18" charset="0"/>
                  <a:ea typeface="宋体" panose="02010600030101010101" pitchFamily="2" charset="-122"/>
                </a:endParaRPr>
              </a:p>
            </p:txBody>
          </p:sp>
          <p:cxnSp>
            <p:nvCxnSpPr>
              <p:cNvPr id="13" name="直接连接符 12">
                <a:extLst>
                  <a:ext uri="{FF2B5EF4-FFF2-40B4-BE49-F238E27FC236}">
                    <a16:creationId xmlns:a16="http://schemas.microsoft.com/office/drawing/2014/main" id="{F0991197-2877-1411-892F-6AE322B8B119}"/>
                  </a:ext>
                </a:extLst>
              </p:cNvPr>
              <p:cNvCxnSpPr/>
              <p:nvPr/>
            </p:nvCxnSpPr>
            <p:spPr>
              <a:xfrm>
                <a:off x="10365881" y="4385605"/>
                <a:ext cx="0" cy="216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正五边形 61">
                <a:extLst>
                  <a:ext uri="{FF2B5EF4-FFF2-40B4-BE49-F238E27FC236}">
                    <a16:creationId xmlns:a16="http://schemas.microsoft.com/office/drawing/2014/main" id="{F805B11A-C8A4-DAA2-3B81-66B51A312657}"/>
                  </a:ext>
                </a:extLst>
              </p:cNvPr>
              <p:cNvSpPr/>
              <p:nvPr/>
            </p:nvSpPr>
            <p:spPr>
              <a:xfrm rot="5400000">
                <a:off x="10416480" y="4274481"/>
                <a:ext cx="432000" cy="432000"/>
              </a:xfrm>
              <a:prstGeom prst="pentagon">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cxnSp>
            <p:nvCxnSpPr>
              <p:cNvPr id="15" name="直接连接符 14">
                <a:extLst>
                  <a:ext uri="{FF2B5EF4-FFF2-40B4-BE49-F238E27FC236}">
                    <a16:creationId xmlns:a16="http://schemas.microsoft.com/office/drawing/2014/main" id="{75AC8F97-E9C9-AF4F-EBD7-896EDC48CE5F}"/>
                  </a:ext>
                </a:extLst>
              </p:cNvPr>
              <p:cNvCxnSpPr/>
              <p:nvPr/>
            </p:nvCxnSpPr>
            <p:spPr>
              <a:xfrm flipH="1" flipV="1">
                <a:off x="10697669" y="4360205"/>
                <a:ext cx="10800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矩形 88">
                <a:extLst>
                  <a:ext uri="{FF2B5EF4-FFF2-40B4-BE49-F238E27FC236}">
                    <a16:creationId xmlns:a16="http://schemas.microsoft.com/office/drawing/2014/main" id="{56A7F6DA-67C3-642B-74B7-9CDC7457B94B}"/>
                  </a:ext>
                </a:extLst>
              </p:cNvPr>
              <p:cNvSpPr>
                <a:spLocks noChangeArrowheads="1"/>
              </p:cNvSpPr>
              <p:nvPr/>
            </p:nvSpPr>
            <p:spPr bwMode="auto">
              <a:xfrm>
                <a:off x="10610522" y="4157005"/>
                <a:ext cx="129843" cy="215444"/>
              </a:xfrm>
              <a:prstGeom prst="rect">
                <a:avLst/>
              </a:prstGeom>
              <a:solidFill>
                <a:schemeClr val="bg1"/>
              </a:solidFill>
              <a:ln>
                <a:noFill/>
              </a:ln>
            </p:spPr>
            <p:txBody>
              <a:bodyPr wrap="none" lIns="0" tIns="0" rIns="0" bIns="0">
                <a:spAutoFit/>
              </a:bodyPr>
              <a:lstStyle/>
              <a:p>
                <a:pPr algn="ctr">
                  <a:spcBef>
                    <a:spcPct val="0"/>
                  </a:spcBef>
                </a:pPr>
                <a:r>
                  <a:rPr lang="en-US" altLang="zh-CN" sz="1400" b="1" dirty="0">
                    <a:solidFill>
                      <a:srgbClr val="000000"/>
                    </a:solidFill>
                    <a:latin typeface="Times New Roman" panose="02020603050405020304" pitchFamily="18" charset="0"/>
                    <a:ea typeface="宋体" panose="02010600030101010101" pitchFamily="2" charset="-122"/>
                  </a:rPr>
                  <a:t>N</a:t>
                </a:r>
                <a:endParaRPr lang="zh-CN" altLang="en-US" sz="1400" b="1" dirty="0">
                  <a:solidFill>
                    <a:srgbClr val="000000"/>
                  </a:solidFill>
                  <a:latin typeface="Times New Roman" panose="02020603050405020304" pitchFamily="18" charset="0"/>
                  <a:ea typeface="宋体" panose="02010600030101010101" pitchFamily="2" charset="-122"/>
                </a:endParaRPr>
              </a:p>
            </p:txBody>
          </p:sp>
          <p:sp>
            <p:nvSpPr>
              <p:cNvPr id="17" name="矩形 90">
                <a:extLst>
                  <a:ext uri="{FF2B5EF4-FFF2-40B4-BE49-F238E27FC236}">
                    <a16:creationId xmlns:a16="http://schemas.microsoft.com/office/drawing/2014/main" id="{365C7516-6A30-DC80-1844-63A9E3A4B2E1}"/>
                  </a:ext>
                </a:extLst>
              </p:cNvPr>
              <p:cNvSpPr>
                <a:spLocks noChangeArrowheads="1"/>
              </p:cNvSpPr>
              <p:nvPr/>
            </p:nvSpPr>
            <p:spPr bwMode="auto">
              <a:xfrm>
                <a:off x="10585122" y="4587217"/>
                <a:ext cx="129843" cy="215444"/>
              </a:xfrm>
              <a:prstGeom prst="rect">
                <a:avLst/>
              </a:prstGeom>
              <a:solidFill>
                <a:schemeClr val="bg1"/>
              </a:solidFill>
              <a:ln>
                <a:noFill/>
              </a:ln>
            </p:spPr>
            <p:txBody>
              <a:bodyPr wrap="none" lIns="0" tIns="0" rIns="0" bIns="0">
                <a:spAutoFit/>
              </a:bodyPr>
              <a:lstStyle/>
              <a:p>
                <a:pPr algn="ctr">
                  <a:spcBef>
                    <a:spcPct val="0"/>
                  </a:spcBef>
                </a:pPr>
                <a:r>
                  <a:rPr lang="en-US" altLang="zh-CN" sz="1400" b="1" dirty="0">
                    <a:solidFill>
                      <a:srgbClr val="000000"/>
                    </a:solidFill>
                    <a:latin typeface="Times New Roman" panose="02020603050405020304" pitchFamily="18" charset="0"/>
                    <a:ea typeface="宋体" panose="02010600030101010101" pitchFamily="2" charset="-122"/>
                  </a:rPr>
                  <a:t>N</a:t>
                </a:r>
                <a:endParaRPr lang="zh-CN" altLang="en-US" sz="1400" b="1" dirty="0">
                  <a:solidFill>
                    <a:srgbClr val="000000"/>
                  </a:solidFill>
                  <a:latin typeface="Times New Roman" panose="02020603050405020304" pitchFamily="18" charset="0"/>
                  <a:ea typeface="宋体" panose="02010600030101010101" pitchFamily="2" charset="-122"/>
                </a:endParaRPr>
              </a:p>
            </p:txBody>
          </p:sp>
          <p:cxnSp>
            <p:nvCxnSpPr>
              <p:cNvPr id="18" name="直接连接符 17">
                <a:extLst>
                  <a:ext uri="{FF2B5EF4-FFF2-40B4-BE49-F238E27FC236}">
                    <a16:creationId xmlns:a16="http://schemas.microsoft.com/office/drawing/2014/main" id="{AC0578A8-5D6F-B793-7DD0-8A0AF84B460C}"/>
                  </a:ext>
                </a:extLst>
              </p:cNvPr>
              <p:cNvCxnSpPr/>
              <p:nvPr/>
            </p:nvCxnSpPr>
            <p:spPr>
              <a:xfrm>
                <a:off x="10225123" y="4092447"/>
                <a:ext cx="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矩形 71">
                <a:extLst>
                  <a:ext uri="{FF2B5EF4-FFF2-40B4-BE49-F238E27FC236}">
                    <a16:creationId xmlns:a16="http://schemas.microsoft.com/office/drawing/2014/main" id="{FF925522-EF7D-E47C-2521-78301247DD69}"/>
                  </a:ext>
                </a:extLst>
              </p:cNvPr>
              <p:cNvSpPr>
                <a:spLocks noChangeArrowheads="1"/>
              </p:cNvSpPr>
              <p:nvPr/>
            </p:nvSpPr>
            <p:spPr bwMode="auto">
              <a:xfrm>
                <a:off x="10573814" y="4462412"/>
                <a:ext cx="18256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tIns="0" rIns="4572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en-US" altLang="zh-CN" sz="1400" dirty="0">
                    <a:solidFill>
                      <a:srgbClr val="000000"/>
                    </a:solidFill>
                    <a:latin typeface="Times New Roman" panose="02020603050405020304" pitchFamily="18" charset="0"/>
                  </a:rPr>
                  <a:t>9</a:t>
                </a:r>
                <a:endParaRPr lang="zh-CN" altLang="en-US" sz="1400" dirty="0">
                  <a:latin typeface="Times New Roman" panose="02020603050405020304" pitchFamily="18" charset="0"/>
                </a:endParaRPr>
              </a:p>
            </p:txBody>
          </p:sp>
          <p:cxnSp>
            <p:nvCxnSpPr>
              <p:cNvPr id="21" name="直接连接符 20">
                <a:extLst>
                  <a:ext uri="{FF2B5EF4-FFF2-40B4-BE49-F238E27FC236}">
                    <a16:creationId xmlns:a16="http://schemas.microsoft.com/office/drawing/2014/main" id="{EBCDC892-E4D0-9699-B033-16A3190BA1FC}"/>
                  </a:ext>
                </a:extLst>
              </p:cNvPr>
              <p:cNvCxnSpPr/>
              <p:nvPr/>
            </p:nvCxnSpPr>
            <p:spPr>
              <a:xfrm>
                <a:off x="10191255" y="4092446"/>
                <a:ext cx="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矩形 93">
                <a:extLst>
                  <a:ext uri="{FF2B5EF4-FFF2-40B4-BE49-F238E27FC236}">
                    <a16:creationId xmlns:a16="http://schemas.microsoft.com/office/drawing/2014/main" id="{E1F6D3A4-F22B-5C27-3EC7-638B88BB6A54}"/>
                  </a:ext>
                </a:extLst>
              </p:cNvPr>
              <p:cNvSpPr>
                <a:spLocks noChangeArrowheads="1"/>
              </p:cNvSpPr>
              <p:nvPr/>
            </p:nvSpPr>
            <p:spPr bwMode="auto">
              <a:xfrm>
                <a:off x="10088201" y="3911889"/>
                <a:ext cx="23179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tIns="0" rIns="4572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en-US" altLang="zh-CN" sz="1400" b="1" dirty="0">
                    <a:solidFill>
                      <a:srgbClr val="000000"/>
                    </a:solidFill>
                    <a:latin typeface="Times New Roman" panose="02020603050405020304" pitchFamily="18" charset="0"/>
                  </a:rPr>
                  <a:t>O</a:t>
                </a:r>
                <a:endParaRPr lang="zh-CN" altLang="en-US" sz="1400" b="1" baseline="-25000" dirty="0">
                  <a:latin typeface="Times New Roman" panose="02020603050405020304" pitchFamily="18" charset="0"/>
                </a:endParaRPr>
              </a:p>
            </p:txBody>
          </p:sp>
        </p:grpSp>
        <p:sp>
          <p:nvSpPr>
            <p:cNvPr id="43" name="矩形 88">
              <a:extLst>
                <a:ext uri="{FF2B5EF4-FFF2-40B4-BE49-F238E27FC236}">
                  <a16:creationId xmlns:a16="http://schemas.microsoft.com/office/drawing/2014/main" id="{921E9750-8809-EC81-A6B6-F4E5ABE3CADD}"/>
                </a:ext>
              </a:extLst>
            </p:cNvPr>
            <p:cNvSpPr>
              <a:spLocks noChangeArrowheads="1"/>
            </p:cNvSpPr>
            <p:nvPr/>
          </p:nvSpPr>
          <p:spPr bwMode="auto">
            <a:xfrm>
              <a:off x="10569989" y="4759632"/>
              <a:ext cx="619529" cy="333425"/>
            </a:xfrm>
            <a:prstGeom prst="rect">
              <a:avLst/>
            </a:prstGeom>
            <a:noFill/>
            <a:ln>
              <a:noFill/>
            </a:ln>
          </p:spPr>
          <p:txBody>
            <a:bodyPr wrap="none" lIns="0" tIns="0" rIns="0" bIns="0">
              <a:spAutoFit/>
            </a:bodyPr>
            <a:lstStyle/>
            <a:p>
              <a:pPr>
                <a:lnSpc>
                  <a:spcPts val="1300"/>
                </a:lnSpc>
                <a:spcBef>
                  <a:spcPct val="0"/>
                </a:spcBef>
              </a:pPr>
              <a:r>
                <a:rPr lang="en-US" altLang="zh-CN" sz="1400" b="1" dirty="0">
                  <a:solidFill>
                    <a:srgbClr val="000000"/>
                  </a:solidFill>
                  <a:latin typeface="Times New Roman" panose="02020603050405020304" pitchFamily="18" charset="0"/>
                  <a:ea typeface="宋体" panose="02010600030101010101" pitchFamily="2" charset="-122"/>
                </a:rPr>
                <a:t> </a:t>
              </a:r>
              <a:r>
                <a:rPr lang="he-IL" altLang="zh-CN" sz="1400" b="1" dirty="0">
                  <a:solidFill>
                    <a:srgbClr val="000000"/>
                  </a:solidFill>
                  <a:latin typeface="Times New Roman" panose="02020603050405020304" pitchFamily="18" charset="0"/>
                  <a:cs typeface="Times New Roman" panose="02020603050405020304" pitchFamily="18" charset="0"/>
                </a:rPr>
                <a:t>׀</a:t>
              </a:r>
              <a:endParaRPr lang="en-US" altLang="zh-CN" sz="1400" b="1" dirty="0">
                <a:solidFill>
                  <a:srgbClr val="000000"/>
                </a:solidFill>
                <a:latin typeface="Times New Roman" panose="02020603050405020304" pitchFamily="18" charset="0"/>
                <a:ea typeface="宋体" panose="02010600030101010101" pitchFamily="2" charset="-122"/>
              </a:endParaRPr>
            </a:p>
            <a:p>
              <a:pPr algn="ctr">
                <a:lnSpc>
                  <a:spcPts val="1300"/>
                </a:lnSpc>
                <a:spcBef>
                  <a:spcPct val="0"/>
                </a:spcBef>
              </a:pPr>
              <a:r>
                <a:rPr lang="en-US" altLang="zh-CN" sz="1400" b="1" dirty="0">
                  <a:solidFill>
                    <a:srgbClr val="000000"/>
                  </a:solidFill>
                  <a:latin typeface="Times New Roman" panose="02020603050405020304" pitchFamily="18" charset="0"/>
                  <a:ea typeface="宋体" panose="02010600030101010101" pitchFamily="2" charset="-122"/>
                </a:rPr>
                <a:t>R</a:t>
              </a:r>
              <a:r>
                <a:rPr lang="en-US" altLang="zh-CN" sz="1400" b="1" dirty="0">
                  <a:solidFill>
                    <a:srgbClr val="000000"/>
                  </a:solidFill>
                  <a:latin typeface="Arial" panose="020B0604020202020204" pitchFamily="34" charset="0"/>
                  <a:cs typeface="Arial" panose="020B0604020202020204" pitchFamily="34" charset="0"/>
                </a:rPr>
                <a:t>‒</a:t>
              </a:r>
              <a:r>
                <a:rPr lang="en-US" altLang="zh-CN" sz="1400" b="1" dirty="0">
                  <a:solidFill>
                    <a:srgbClr val="000000"/>
                  </a:solidFill>
                  <a:latin typeface="Times New Roman" panose="02020603050405020304" pitchFamily="18" charset="0"/>
                  <a:ea typeface="宋体" panose="02010600030101010101" pitchFamily="2" charset="-122"/>
                </a:rPr>
                <a:t>5´</a:t>
              </a:r>
              <a:r>
                <a:rPr lang="en-US" altLang="zh-CN" sz="1400" b="1" dirty="0">
                  <a:solidFill>
                    <a:srgbClr val="000000"/>
                  </a:solidFill>
                  <a:latin typeface="Arial" panose="020B0604020202020204" pitchFamily="34" charset="0"/>
                  <a:cs typeface="Arial" panose="020B0604020202020204" pitchFamily="34" charset="0"/>
                </a:rPr>
                <a:t>‒</a:t>
              </a:r>
              <a:r>
                <a:rPr lang="en-US" altLang="zh-CN" sz="1400" b="1" dirty="0">
                  <a:solidFill>
                    <a:srgbClr val="000000"/>
                  </a:solidFill>
                  <a:latin typeface="Times New Roman" panose="02020603050405020304" pitchFamily="18" charset="0"/>
                  <a:ea typeface="宋体" panose="02010600030101010101" pitchFamily="2" charset="-122"/>
                </a:rPr>
                <a:t>P</a:t>
              </a:r>
              <a:endParaRPr lang="zh-CN" altLang="en-US" sz="1400" b="1" dirty="0">
                <a:solidFill>
                  <a:srgbClr val="000000"/>
                </a:solidFill>
                <a:latin typeface="Times New Roman" panose="02020603050405020304" pitchFamily="18" charset="0"/>
                <a:ea typeface="宋体" panose="02010600030101010101" pitchFamily="2" charset="-122"/>
              </a:endParaRPr>
            </a:p>
          </p:txBody>
        </p:sp>
      </p:grpSp>
      <p:grpSp>
        <p:nvGrpSpPr>
          <p:cNvPr id="45" name="组合 44">
            <a:extLst>
              <a:ext uri="{FF2B5EF4-FFF2-40B4-BE49-F238E27FC236}">
                <a16:creationId xmlns:a16="http://schemas.microsoft.com/office/drawing/2014/main" id="{B6E63CE2-0591-46D0-568A-6A6813618919}"/>
              </a:ext>
            </a:extLst>
          </p:cNvPr>
          <p:cNvGrpSpPr/>
          <p:nvPr/>
        </p:nvGrpSpPr>
        <p:grpSpPr>
          <a:xfrm>
            <a:off x="8206317" y="4149080"/>
            <a:ext cx="1241758" cy="1197697"/>
            <a:chOff x="9321957" y="5111623"/>
            <a:chExt cx="1241758" cy="1197697"/>
          </a:xfrm>
        </p:grpSpPr>
        <p:sp>
          <p:nvSpPr>
            <p:cNvPr id="19" name="六边形 18">
              <a:extLst>
                <a:ext uri="{FF2B5EF4-FFF2-40B4-BE49-F238E27FC236}">
                  <a16:creationId xmlns:a16="http://schemas.microsoft.com/office/drawing/2014/main" id="{F25F8DBD-4DEF-7788-555F-8485CEF26FB3}"/>
                </a:ext>
              </a:extLst>
            </p:cNvPr>
            <p:cNvSpPr/>
            <p:nvPr/>
          </p:nvSpPr>
          <p:spPr>
            <a:xfrm rot="5400000">
              <a:off x="9355240" y="5497515"/>
              <a:ext cx="468000" cy="396000"/>
            </a:xfrm>
            <a:prstGeom prst="hexagon">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cxnSp>
          <p:nvCxnSpPr>
            <p:cNvPr id="25" name="直接连接符 24">
              <a:extLst>
                <a:ext uri="{FF2B5EF4-FFF2-40B4-BE49-F238E27FC236}">
                  <a16:creationId xmlns:a16="http://schemas.microsoft.com/office/drawing/2014/main" id="{36C22DB4-054A-9AB6-FE28-2494BDB5A29F}"/>
                </a:ext>
              </a:extLst>
            </p:cNvPr>
            <p:cNvCxnSpPr/>
            <p:nvPr/>
          </p:nvCxnSpPr>
          <p:spPr>
            <a:xfrm>
              <a:off x="9421596" y="5792767"/>
              <a:ext cx="180000" cy="9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矩形 77">
              <a:extLst>
                <a:ext uri="{FF2B5EF4-FFF2-40B4-BE49-F238E27FC236}">
                  <a16:creationId xmlns:a16="http://schemas.microsoft.com/office/drawing/2014/main" id="{32D685B1-4766-3848-9E8A-54DA91694E2E}"/>
                </a:ext>
              </a:extLst>
            </p:cNvPr>
            <p:cNvSpPr>
              <a:spLocks noChangeArrowheads="1"/>
            </p:cNvSpPr>
            <p:nvPr/>
          </p:nvSpPr>
          <p:spPr bwMode="auto">
            <a:xfrm>
              <a:off x="9531029" y="5814996"/>
              <a:ext cx="129843" cy="215444"/>
            </a:xfrm>
            <a:prstGeom prst="rect">
              <a:avLst/>
            </a:prstGeom>
            <a:solidFill>
              <a:schemeClr val="bg1"/>
            </a:solidFill>
            <a:ln>
              <a:noFill/>
            </a:ln>
          </p:spPr>
          <p:txBody>
            <a:bodyPr wrap="none" lIns="0" tIns="0" rIns="0" bIns="0">
              <a:spAutoFit/>
            </a:bodyPr>
            <a:lstStyle/>
            <a:p>
              <a:pPr algn="ctr">
                <a:spcBef>
                  <a:spcPct val="0"/>
                </a:spcBef>
              </a:pPr>
              <a:r>
                <a:rPr lang="en-US" altLang="zh-CN" sz="1400" b="1" dirty="0">
                  <a:solidFill>
                    <a:srgbClr val="000000"/>
                  </a:solidFill>
                  <a:latin typeface="Times New Roman" panose="02020603050405020304" pitchFamily="18" charset="0"/>
                  <a:ea typeface="宋体" panose="02010600030101010101" pitchFamily="2" charset="-122"/>
                </a:rPr>
                <a:t>N</a:t>
              </a:r>
              <a:endParaRPr lang="zh-CN" altLang="en-US" sz="1400" b="1" dirty="0">
                <a:solidFill>
                  <a:srgbClr val="000000"/>
                </a:solidFill>
                <a:latin typeface="Times New Roman" panose="02020603050405020304" pitchFamily="18" charset="0"/>
                <a:ea typeface="宋体" panose="02010600030101010101" pitchFamily="2" charset="-122"/>
              </a:endParaRPr>
            </a:p>
          </p:txBody>
        </p:sp>
        <p:cxnSp>
          <p:nvCxnSpPr>
            <p:cNvPr id="27" name="直接连接符 26">
              <a:extLst>
                <a:ext uri="{FF2B5EF4-FFF2-40B4-BE49-F238E27FC236}">
                  <a16:creationId xmlns:a16="http://schemas.microsoft.com/office/drawing/2014/main" id="{541632C0-5818-5F1E-2344-117C8008537B}"/>
                </a:ext>
              </a:extLst>
            </p:cNvPr>
            <p:cNvCxnSpPr/>
            <p:nvPr/>
          </p:nvCxnSpPr>
          <p:spPr>
            <a:xfrm>
              <a:off x="9739616" y="5585339"/>
              <a:ext cx="0" cy="216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正五边形 61">
              <a:extLst>
                <a:ext uri="{FF2B5EF4-FFF2-40B4-BE49-F238E27FC236}">
                  <a16:creationId xmlns:a16="http://schemas.microsoft.com/office/drawing/2014/main" id="{B684FD4C-3E62-2F68-9975-1ADA03BB3DA6}"/>
                </a:ext>
              </a:extLst>
            </p:cNvPr>
            <p:cNvSpPr/>
            <p:nvPr/>
          </p:nvSpPr>
          <p:spPr>
            <a:xfrm rot="5400000">
              <a:off x="9790215" y="5474215"/>
              <a:ext cx="432000" cy="432000"/>
            </a:xfrm>
            <a:prstGeom prst="pentagon">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cxnSp>
          <p:nvCxnSpPr>
            <p:cNvPr id="29" name="直接连接符 28">
              <a:extLst>
                <a:ext uri="{FF2B5EF4-FFF2-40B4-BE49-F238E27FC236}">
                  <a16:creationId xmlns:a16="http://schemas.microsoft.com/office/drawing/2014/main" id="{89459E50-8760-5F89-CA2A-52321C90DB9A}"/>
                </a:ext>
              </a:extLst>
            </p:cNvPr>
            <p:cNvCxnSpPr/>
            <p:nvPr/>
          </p:nvCxnSpPr>
          <p:spPr>
            <a:xfrm flipH="1" flipV="1">
              <a:off x="10071404" y="5559939"/>
              <a:ext cx="10800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矩形 88">
              <a:extLst>
                <a:ext uri="{FF2B5EF4-FFF2-40B4-BE49-F238E27FC236}">
                  <a16:creationId xmlns:a16="http://schemas.microsoft.com/office/drawing/2014/main" id="{57A51881-406E-C29C-655F-8F714190B61A}"/>
                </a:ext>
              </a:extLst>
            </p:cNvPr>
            <p:cNvSpPr>
              <a:spLocks noChangeArrowheads="1"/>
            </p:cNvSpPr>
            <p:nvPr/>
          </p:nvSpPr>
          <p:spPr bwMode="auto">
            <a:xfrm>
              <a:off x="9984257" y="5356739"/>
              <a:ext cx="129843" cy="215444"/>
            </a:xfrm>
            <a:prstGeom prst="rect">
              <a:avLst/>
            </a:prstGeom>
            <a:solidFill>
              <a:schemeClr val="bg1"/>
            </a:solidFill>
            <a:ln>
              <a:noFill/>
            </a:ln>
          </p:spPr>
          <p:txBody>
            <a:bodyPr wrap="none" lIns="0" tIns="0" rIns="0" bIns="0">
              <a:spAutoFit/>
            </a:bodyPr>
            <a:lstStyle/>
            <a:p>
              <a:pPr algn="ctr">
                <a:spcBef>
                  <a:spcPct val="0"/>
                </a:spcBef>
              </a:pPr>
              <a:r>
                <a:rPr lang="en-US" altLang="zh-CN" sz="1400" b="1" dirty="0">
                  <a:solidFill>
                    <a:srgbClr val="000000"/>
                  </a:solidFill>
                  <a:latin typeface="Times New Roman" panose="02020603050405020304" pitchFamily="18" charset="0"/>
                  <a:ea typeface="宋体" panose="02010600030101010101" pitchFamily="2" charset="-122"/>
                </a:rPr>
                <a:t>N</a:t>
              </a:r>
              <a:endParaRPr lang="zh-CN" altLang="en-US" sz="1400" b="1" dirty="0">
                <a:solidFill>
                  <a:srgbClr val="000000"/>
                </a:solidFill>
                <a:latin typeface="Times New Roman" panose="02020603050405020304" pitchFamily="18" charset="0"/>
                <a:ea typeface="宋体" panose="02010600030101010101" pitchFamily="2" charset="-122"/>
              </a:endParaRPr>
            </a:p>
          </p:txBody>
        </p:sp>
        <p:sp>
          <p:nvSpPr>
            <p:cNvPr id="32" name="矩形 90">
              <a:extLst>
                <a:ext uri="{FF2B5EF4-FFF2-40B4-BE49-F238E27FC236}">
                  <a16:creationId xmlns:a16="http://schemas.microsoft.com/office/drawing/2014/main" id="{B5AA7EC2-1BAB-8132-2F5C-A47EB10313B9}"/>
                </a:ext>
              </a:extLst>
            </p:cNvPr>
            <p:cNvSpPr>
              <a:spLocks noChangeArrowheads="1"/>
            </p:cNvSpPr>
            <p:nvPr/>
          </p:nvSpPr>
          <p:spPr bwMode="auto">
            <a:xfrm>
              <a:off x="9958857" y="5786951"/>
              <a:ext cx="129843" cy="215444"/>
            </a:xfrm>
            <a:prstGeom prst="rect">
              <a:avLst/>
            </a:prstGeom>
            <a:solidFill>
              <a:schemeClr val="bg1"/>
            </a:solidFill>
            <a:ln>
              <a:noFill/>
            </a:ln>
          </p:spPr>
          <p:txBody>
            <a:bodyPr wrap="none" lIns="0" tIns="0" rIns="0" bIns="0">
              <a:spAutoFit/>
            </a:bodyPr>
            <a:lstStyle/>
            <a:p>
              <a:pPr algn="ctr">
                <a:spcBef>
                  <a:spcPct val="0"/>
                </a:spcBef>
              </a:pPr>
              <a:r>
                <a:rPr lang="en-US" altLang="zh-CN" sz="1400" b="1" dirty="0">
                  <a:solidFill>
                    <a:srgbClr val="000000"/>
                  </a:solidFill>
                  <a:latin typeface="Times New Roman" panose="02020603050405020304" pitchFamily="18" charset="0"/>
                  <a:ea typeface="宋体" panose="02010600030101010101" pitchFamily="2" charset="-122"/>
                </a:rPr>
                <a:t>N</a:t>
              </a:r>
              <a:endParaRPr lang="zh-CN" altLang="en-US" sz="1400" b="1" dirty="0">
                <a:solidFill>
                  <a:srgbClr val="000000"/>
                </a:solidFill>
                <a:latin typeface="Times New Roman" panose="02020603050405020304" pitchFamily="18" charset="0"/>
                <a:ea typeface="宋体" panose="02010600030101010101" pitchFamily="2" charset="-122"/>
              </a:endParaRPr>
            </a:p>
          </p:txBody>
        </p:sp>
        <p:cxnSp>
          <p:nvCxnSpPr>
            <p:cNvPr id="38" name="直接连接符 37">
              <a:extLst>
                <a:ext uri="{FF2B5EF4-FFF2-40B4-BE49-F238E27FC236}">
                  <a16:creationId xmlns:a16="http://schemas.microsoft.com/office/drawing/2014/main" id="{71A27EA8-48E5-04E3-8B07-AC62B98D272A}"/>
                </a:ext>
              </a:extLst>
            </p:cNvPr>
            <p:cNvCxnSpPr/>
            <p:nvPr/>
          </p:nvCxnSpPr>
          <p:spPr>
            <a:xfrm>
              <a:off x="9589333" y="5292181"/>
              <a:ext cx="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矩形 71">
              <a:extLst>
                <a:ext uri="{FF2B5EF4-FFF2-40B4-BE49-F238E27FC236}">
                  <a16:creationId xmlns:a16="http://schemas.microsoft.com/office/drawing/2014/main" id="{1ECE4C0C-672A-FBFE-6A37-E5BA14109FB4}"/>
                </a:ext>
              </a:extLst>
            </p:cNvPr>
            <p:cNvSpPr>
              <a:spLocks noChangeArrowheads="1"/>
            </p:cNvSpPr>
            <p:nvPr/>
          </p:nvSpPr>
          <p:spPr bwMode="auto">
            <a:xfrm>
              <a:off x="9947549" y="5662146"/>
              <a:ext cx="18256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tIns="0" rIns="4572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en-US" altLang="zh-CN" sz="1400" dirty="0">
                  <a:solidFill>
                    <a:srgbClr val="000000"/>
                  </a:solidFill>
                  <a:latin typeface="Times New Roman" panose="02020603050405020304" pitchFamily="18" charset="0"/>
                </a:rPr>
                <a:t>9</a:t>
              </a:r>
              <a:endParaRPr lang="zh-CN" altLang="en-US" sz="1400" dirty="0">
                <a:latin typeface="Times New Roman" panose="02020603050405020304" pitchFamily="18" charset="0"/>
              </a:endParaRPr>
            </a:p>
          </p:txBody>
        </p:sp>
        <p:sp>
          <p:nvSpPr>
            <p:cNvPr id="41" name="矩形 93">
              <a:extLst>
                <a:ext uri="{FF2B5EF4-FFF2-40B4-BE49-F238E27FC236}">
                  <a16:creationId xmlns:a16="http://schemas.microsoft.com/office/drawing/2014/main" id="{2A7C490C-DAFA-00D7-64D7-2D097CA1C5E4}"/>
                </a:ext>
              </a:extLst>
            </p:cNvPr>
            <p:cNvSpPr>
              <a:spLocks noChangeArrowheads="1"/>
            </p:cNvSpPr>
            <p:nvPr/>
          </p:nvSpPr>
          <p:spPr bwMode="auto">
            <a:xfrm>
              <a:off x="9481950" y="5111623"/>
              <a:ext cx="42094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tIns="0" rIns="4572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en-US" altLang="zh-CN" sz="1400" b="1" dirty="0">
                  <a:solidFill>
                    <a:srgbClr val="000000"/>
                  </a:solidFill>
                  <a:latin typeface="Times New Roman" panose="02020603050405020304" pitchFamily="18" charset="0"/>
                </a:rPr>
                <a:t>NH</a:t>
              </a:r>
              <a:r>
                <a:rPr lang="en-US" altLang="zh-CN" sz="1400" b="1" baseline="-25000" dirty="0">
                  <a:solidFill>
                    <a:srgbClr val="000000"/>
                  </a:solidFill>
                  <a:latin typeface="Times New Roman" panose="02020603050405020304" pitchFamily="18" charset="0"/>
                </a:rPr>
                <a:t>2</a:t>
              </a:r>
              <a:endParaRPr lang="zh-CN" altLang="en-US" sz="1400" b="1" baseline="-25000" dirty="0">
                <a:latin typeface="Times New Roman" panose="02020603050405020304" pitchFamily="18" charset="0"/>
              </a:endParaRPr>
            </a:p>
          </p:txBody>
        </p:sp>
        <p:cxnSp>
          <p:nvCxnSpPr>
            <p:cNvPr id="42" name="直接连接符 41">
              <a:extLst>
                <a:ext uri="{FF2B5EF4-FFF2-40B4-BE49-F238E27FC236}">
                  <a16:creationId xmlns:a16="http://schemas.microsoft.com/office/drawing/2014/main" id="{BB58D8C6-ED13-3BDA-B04F-36CF09ED5082}"/>
                </a:ext>
              </a:extLst>
            </p:cNvPr>
            <p:cNvCxnSpPr>
              <a:cxnSpLocks/>
            </p:cNvCxnSpPr>
            <p:nvPr/>
          </p:nvCxnSpPr>
          <p:spPr>
            <a:xfrm flipV="1">
              <a:off x="9408368" y="5507707"/>
              <a:ext cx="180000" cy="9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矩形 74">
              <a:extLst>
                <a:ext uri="{FF2B5EF4-FFF2-40B4-BE49-F238E27FC236}">
                  <a16:creationId xmlns:a16="http://schemas.microsoft.com/office/drawing/2014/main" id="{9E2C2E4E-996E-0F56-ACFE-AE5CD7D6E0AA}"/>
                </a:ext>
              </a:extLst>
            </p:cNvPr>
            <p:cNvSpPr>
              <a:spLocks noChangeArrowheads="1"/>
            </p:cNvSpPr>
            <p:nvPr/>
          </p:nvSpPr>
          <p:spPr bwMode="auto">
            <a:xfrm>
              <a:off x="9321957" y="5451989"/>
              <a:ext cx="129844" cy="215444"/>
            </a:xfrm>
            <a:prstGeom prst="rect">
              <a:avLst/>
            </a:prstGeom>
            <a:solidFill>
              <a:schemeClr val="bg1"/>
            </a:solidFill>
            <a:ln>
              <a:noFill/>
            </a:ln>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en-US" altLang="zh-CN" sz="1400" b="1" dirty="0">
                  <a:solidFill>
                    <a:srgbClr val="000000"/>
                  </a:solidFill>
                  <a:latin typeface="Times New Roman" panose="02020603050405020304" pitchFamily="18" charset="0"/>
                </a:rPr>
                <a:t>N</a:t>
              </a:r>
              <a:endParaRPr lang="zh-CN" altLang="en-US" sz="1400" b="1" dirty="0">
                <a:solidFill>
                  <a:srgbClr val="000000"/>
                </a:solidFill>
                <a:latin typeface="Times New Roman" panose="02020603050405020304" pitchFamily="18" charset="0"/>
              </a:endParaRPr>
            </a:p>
          </p:txBody>
        </p:sp>
        <p:sp>
          <p:nvSpPr>
            <p:cNvPr id="44" name="矩形 88">
              <a:extLst>
                <a:ext uri="{FF2B5EF4-FFF2-40B4-BE49-F238E27FC236}">
                  <a16:creationId xmlns:a16="http://schemas.microsoft.com/office/drawing/2014/main" id="{002C8E72-775C-8E02-5228-CA9FF062491F}"/>
                </a:ext>
              </a:extLst>
            </p:cNvPr>
            <p:cNvSpPr>
              <a:spLocks noChangeArrowheads="1"/>
            </p:cNvSpPr>
            <p:nvPr/>
          </p:nvSpPr>
          <p:spPr bwMode="auto">
            <a:xfrm>
              <a:off x="9944186" y="5975895"/>
              <a:ext cx="619529" cy="333425"/>
            </a:xfrm>
            <a:prstGeom prst="rect">
              <a:avLst/>
            </a:prstGeom>
            <a:noFill/>
            <a:ln>
              <a:noFill/>
            </a:ln>
          </p:spPr>
          <p:txBody>
            <a:bodyPr wrap="none" lIns="0" tIns="0" rIns="0" bIns="0">
              <a:spAutoFit/>
            </a:bodyPr>
            <a:lstStyle/>
            <a:p>
              <a:pPr>
                <a:lnSpc>
                  <a:spcPts val="1300"/>
                </a:lnSpc>
                <a:spcBef>
                  <a:spcPct val="0"/>
                </a:spcBef>
              </a:pPr>
              <a:r>
                <a:rPr lang="en-US" altLang="zh-CN" sz="1400" b="1" dirty="0">
                  <a:solidFill>
                    <a:srgbClr val="000000"/>
                  </a:solidFill>
                  <a:latin typeface="Times New Roman" panose="02020603050405020304" pitchFamily="18" charset="0"/>
                  <a:ea typeface="宋体" panose="02010600030101010101" pitchFamily="2" charset="-122"/>
                </a:rPr>
                <a:t> </a:t>
              </a:r>
              <a:r>
                <a:rPr lang="he-IL" altLang="zh-CN" sz="1400" b="1" dirty="0">
                  <a:solidFill>
                    <a:srgbClr val="000000"/>
                  </a:solidFill>
                  <a:latin typeface="Times New Roman" panose="02020603050405020304" pitchFamily="18" charset="0"/>
                  <a:cs typeface="Times New Roman" panose="02020603050405020304" pitchFamily="18" charset="0"/>
                </a:rPr>
                <a:t>׀</a:t>
              </a:r>
              <a:endParaRPr lang="en-US" altLang="zh-CN" sz="1400" b="1" dirty="0">
                <a:solidFill>
                  <a:srgbClr val="000000"/>
                </a:solidFill>
                <a:latin typeface="Times New Roman" panose="02020603050405020304" pitchFamily="18" charset="0"/>
                <a:ea typeface="宋体" panose="02010600030101010101" pitchFamily="2" charset="-122"/>
              </a:endParaRPr>
            </a:p>
            <a:p>
              <a:pPr algn="ctr">
                <a:lnSpc>
                  <a:spcPts val="1300"/>
                </a:lnSpc>
                <a:spcBef>
                  <a:spcPct val="0"/>
                </a:spcBef>
              </a:pPr>
              <a:r>
                <a:rPr lang="en-US" altLang="zh-CN" sz="1400" b="1" dirty="0">
                  <a:solidFill>
                    <a:srgbClr val="000000"/>
                  </a:solidFill>
                  <a:latin typeface="Times New Roman" panose="02020603050405020304" pitchFamily="18" charset="0"/>
                  <a:ea typeface="宋体" panose="02010600030101010101" pitchFamily="2" charset="-122"/>
                </a:rPr>
                <a:t>R</a:t>
              </a:r>
              <a:r>
                <a:rPr lang="en-US" altLang="zh-CN" sz="1400" b="1" dirty="0">
                  <a:solidFill>
                    <a:srgbClr val="000000"/>
                  </a:solidFill>
                  <a:latin typeface="Arial" panose="020B0604020202020204" pitchFamily="34" charset="0"/>
                  <a:cs typeface="Arial" panose="020B0604020202020204" pitchFamily="34" charset="0"/>
                </a:rPr>
                <a:t>‒</a:t>
              </a:r>
              <a:r>
                <a:rPr lang="en-US" altLang="zh-CN" sz="1400" b="1" dirty="0">
                  <a:solidFill>
                    <a:srgbClr val="000000"/>
                  </a:solidFill>
                  <a:latin typeface="Times New Roman" panose="02020603050405020304" pitchFamily="18" charset="0"/>
                  <a:ea typeface="宋体" panose="02010600030101010101" pitchFamily="2" charset="-122"/>
                </a:rPr>
                <a:t>5´</a:t>
              </a:r>
              <a:r>
                <a:rPr lang="en-US" altLang="zh-CN" sz="1400" b="1" dirty="0">
                  <a:solidFill>
                    <a:srgbClr val="000000"/>
                  </a:solidFill>
                  <a:latin typeface="Arial" panose="020B0604020202020204" pitchFamily="34" charset="0"/>
                  <a:cs typeface="Arial" panose="020B0604020202020204" pitchFamily="34" charset="0"/>
                </a:rPr>
                <a:t>‒</a:t>
              </a:r>
              <a:r>
                <a:rPr lang="en-US" altLang="zh-CN" sz="1400" b="1" dirty="0">
                  <a:solidFill>
                    <a:srgbClr val="000000"/>
                  </a:solidFill>
                  <a:latin typeface="Times New Roman" panose="02020603050405020304" pitchFamily="18" charset="0"/>
                  <a:ea typeface="宋体" panose="02010600030101010101" pitchFamily="2" charset="-122"/>
                </a:rPr>
                <a:t>P</a:t>
              </a:r>
              <a:endParaRPr lang="zh-CN" altLang="en-US" sz="1400" b="1" dirty="0">
                <a:solidFill>
                  <a:srgbClr val="000000"/>
                </a:solidFill>
                <a:latin typeface="Times New Roman" panose="02020603050405020304" pitchFamily="18" charset="0"/>
                <a:ea typeface="宋体" panose="02010600030101010101" pitchFamily="2" charset="-122"/>
              </a:endParaRPr>
            </a:p>
          </p:txBody>
        </p:sp>
      </p:grpSp>
      <p:sp>
        <p:nvSpPr>
          <p:cNvPr id="63" name="Line 27">
            <a:extLst>
              <a:ext uri="{FF2B5EF4-FFF2-40B4-BE49-F238E27FC236}">
                <a16:creationId xmlns:a16="http://schemas.microsoft.com/office/drawing/2014/main" id="{011BC8B1-EE66-0090-EC46-AA8F1FCD2A8B}"/>
              </a:ext>
            </a:extLst>
          </p:cNvPr>
          <p:cNvSpPr>
            <a:spLocks noChangeShapeType="1"/>
          </p:cNvSpPr>
          <p:nvPr/>
        </p:nvSpPr>
        <p:spPr bwMode="auto">
          <a:xfrm rot="660000" flipH="1" flipV="1">
            <a:off x="6503125" y="4757566"/>
            <a:ext cx="433387" cy="288925"/>
          </a:xfrm>
          <a:prstGeom prst="line">
            <a:avLst/>
          </a:prstGeom>
          <a:noFill/>
          <a:ln w="28575" cap="flat" cmpd="sng">
            <a:solidFill>
              <a:schemeClr val="tx1"/>
            </a:solidFill>
            <a:prstDash val="solid"/>
            <a:miter lim="800000"/>
            <a:headEnd type="none" w="lg" len="lg"/>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latin typeface="Times New Roman" panose="02020603050405020304" pitchFamily="18" charset="0"/>
              <a:ea typeface="方正姚体" panose="02010601030101010101" pitchFamily="2" charset="-122"/>
            </a:endParaRPr>
          </a:p>
        </p:txBody>
      </p:sp>
    </p:spTree>
    <p:extLst>
      <p:ext uri="{BB962C8B-B14F-4D97-AF65-F5344CB8AC3E}">
        <p14:creationId xmlns:p14="http://schemas.microsoft.com/office/powerpoint/2010/main" val="4215499890"/>
      </p:ext>
    </p:extLst>
  </p:cSld>
  <p:clrMapOvr>
    <a:masterClrMapping/>
  </p:clrMapOvr>
  <p:transition spd="med">
    <p:cove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6" name="Rectangle 8"/>
          <p:cNvSpPr>
            <a:spLocks noChangeArrowheads="1"/>
          </p:cNvSpPr>
          <p:nvPr/>
        </p:nvSpPr>
        <p:spPr bwMode="auto">
          <a:xfrm>
            <a:off x="1055440" y="548680"/>
            <a:ext cx="3875335" cy="57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kumimoji="1" lang="zh-CN" altLang="en-US" sz="28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三、</a:t>
            </a:r>
            <a:r>
              <a:rPr kumimoji="1" lang="zh-CN" altLang="en-US" sz="28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sym typeface="Symbol" pitchFamily="18" charset="2"/>
              </a:rPr>
              <a:t></a:t>
            </a:r>
            <a:r>
              <a:rPr kumimoji="1" lang="en-US" altLang="zh-CN" sz="28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sym typeface="Symbol" pitchFamily="18" charset="2"/>
              </a:rPr>
              <a:t>-</a:t>
            </a:r>
            <a:r>
              <a:rPr kumimoji="1" lang="zh-CN" altLang="en-US" sz="28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sym typeface="Symbol" pitchFamily="18" charset="2"/>
              </a:rPr>
              <a:t>酮酸的代谢</a:t>
            </a:r>
          </a:p>
        </p:txBody>
      </p:sp>
      <p:cxnSp>
        <p:nvCxnSpPr>
          <p:cNvPr id="6" name="直接连接符 5"/>
          <p:cNvCxnSpPr/>
          <p:nvPr/>
        </p:nvCxnSpPr>
        <p:spPr>
          <a:xfrm>
            <a:off x="1077913" y="1125538"/>
            <a:ext cx="3600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8" name="Rectangle 3"/>
          <p:cNvSpPr>
            <a:spLocks noChangeArrowheads="1"/>
          </p:cNvSpPr>
          <p:nvPr/>
        </p:nvSpPr>
        <p:spPr bwMode="auto">
          <a:xfrm>
            <a:off x="1343472" y="1245822"/>
            <a:ext cx="9865096" cy="4531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360000" indent="-360000">
              <a:lnSpc>
                <a:spcPts val="4000"/>
              </a:lnSpc>
              <a:spcBef>
                <a:spcPts val="600"/>
              </a:spcBef>
              <a:buClr>
                <a:srgbClr val="C00000"/>
              </a:buClr>
              <a:buSzPct val="80000"/>
              <a:buFont typeface="Wingdings" panose="05000000000000000000" pitchFamily="2" charset="2"/>
              <a:buChar char="n"/>
            </a:pPr>
            <a:r>
              <a:rPr lang="zh-CN" altLang="en-US" sz="2800" dirty="0">
                <a:effectLst>
                  <a:outerShdw blurRad="38100" dist="38100" dir="2700000" algn="tl">
                    <a:srgbClr val="C0C0C0"/>
                  </a:outerShdw>
                </a:effectLst>
                <a:latin typeface="Times New Roman" pitchFamily="18" charset="0"/>
                <a:ea typeface="方正姚体" panose="02010601030101010101" pitchFamily="2" charset="-122"/>
                <a:sym typeface="Symbol" pitchFamily="18" charset="2"/>
              </a:rPr>
              <a:t>由转氨基作用合成非必需氨基酸。</a:t>
            </a:r>
            <a:endParaRPr lang="en-US" altLang="zh-CN" sz="2800" dirty="0">
              <a:effectLst>
                <a:outerShdw blurRad="38100" dist="38100" dir="2700000" algn="tl">
                  <a:srgbClr val="C0C0C0"/>
                </a:outerShdw>
              </a:effectLst>
              <a:latin typeface="Times New Roman" pitchFamily="18" charset="0"/>
              <a:ea typeface="方正姚体" panose="02010601030101010101" pitchFamily="2" charset="-122"/>
              <a:sym typeface="Symbol" pitchFamily="18" charset="2"/>
            </a:endParaRPr>
          </a:p>
          <a:p>
            <a:pPr marL="360000" indent="-360000">
              <a:lnSpc>
                <a:spcPts val="4000"/>
              </a:lnSpc>
              <a:spcBef>
                <a:spcPts val="600"/>
              </a:spcBef>
              <a:buClr>
                <a:srgbClr val="C00000"/>
              </a:buClr>
              <a:buSzPct val="80000"/>
              <a:buFont typeface="Wingdings" panose="05000000000000000000" pitchFamily="2" charset="2"/>
              <a:buChar char="n"/>
            </a:pPr>
            <a:r>
              <a:rPr lang="zh-CN" altLang="en-US" sz="2800" dirty="0">
                <a:effectLst>
                  <a:outerShdw blurRad="38100" dist="38100" dir="2700000" algn="tl">
                    <a:srgbClr val="C0C0C0"/>
                  </a:outerShdw>
                </a:effectLst>
                <a:latin typeface="Times New Roman" pitchFamily="18" charset="0"/>
                <a:ea typeface="方正姚体" panose="02010601030101010101" pitchFamily="2" charset="-122"/>
                <a:sym typeface="Symbol" pitchFamily="18" charset="2"/>
              </a:rPr>
              <a:t>经三羧酸循环氧化供能。</a:t>
            </a:r>
            <a:endParaRPr lang="en-US" altLang="zh-CN" sz="2800" dirty="0">
              <a:effectLst>
                <a:outerShdw blurRad="38100" dist="38100" dir="2700000" algn="tl">
                  <a:srgbClr val="C0C0C0"/>
                </a:outerShdw>
              </a:effectLst>
              <a:latin typeface="Times New Roman" pitchFamily="18" charset="0"/>
              <a:ea typeface="方正姚体" panose="02010601030101010101" pitchFamily="2" charset="-122"/>
              <a:sym typeface="Symbol" pitchFamily="18" charset="2"/>
            </a:endParaRPr>
          </a:p>
          <a:p>
            <a:pPr marL="360000" indent="-360000">
              <a:lnSpc>
                <a:spcPts val="4000"/>
              </a:lnSpc>
              <a:spcBef>
                <a:spcPts val="600"/>
              </a:spcBef>
              <a:buClr>
                <a:srgbClr val="C00000"/>
              </a:buClr>
              <a:buSzPct val="80000"/>
              <a:buFont typeface="Wingdings" panose="05000000000000000000" pitchFamily="2" charset="2"/>
              <a:buChar char="n"/>
            </a:pPr>
            <a:r>
              <a:rPr lang="zh-CN" altLang="en-US" sz="2800" dirty="0">
                <a:effectLst>
                  <a:outerShdw blurRad="38100" dist="38100" dir="2700000" algn="tl">
                    <a:srgbClr val="C0C0C0"/>
                  </a:outerShdw>
                </a:effectLst>
                <a:latin typeface="Times New Roman" pitchFamily="18" charset="0"/>
                <a:ea typeface="方正姚体" panose="02010601030101010101" pitchFamily="2" charset="-122"/>
                <a:sym typeface="Symbol" pitchFamily="18" charset="2"/>
              </a:rPr>
              <a:t>转变为糖类或脂肪。</a:t>
            </a:r>
            <a:endParaRPr lang="en-US" altLang="zh-CN" sz="2800" dirty="0">
              <a:effectLst>
                <a:outerShdw blurRad="38100" dist="38100" dir="2700000" algn="tl">
                  <a:srgbClr val="C0C0C0"/>
                </a:outerShdw>
              </a:effectLst>
              <a:latin typeface="Times New Roman" pitchFamily="18" charset="0"/>
              <a:ea typeface="方正姚体" panose="02010601030101010101" pitchFamily="2" charset="-122"/>
              <a:sym typeface="Symbol" pitchFamily="18" charset="2"/>
            </a:endParaRPr>
          </a:p>
          <a:p>
            <a:pPr marL="720000" indent="-360000">
              <a:lnSpc>
                <a:spcPts val="4000"/>
              </a:lnSpc>
              <a:spcBef>
                <a:spcPts val="600"/>
              </a:spcBef>
              <a:buClr>
                <a:srgbClr val="C00000"/>
              </a:buClr>
              <a:buSzPct val="80000"/>
              <a:buFont typeface="Wingdings" panose="05000000000000000000" pitchFamily="2" charset="2"/>
              <a:buChar char="l"/>
            </a:pPr>
            <a:r>
              <a:rPr lang="zh-CN" altLang="en-US" sz="2800" dirty="0">
                <a:effectLst>
                  <a:outerShdw blurRad="38100" dist="38100" dir="2700000" algn="tl">
                    <a:srgbClr val="C0C0C0"/>
                  </a:outerShdw>
                </a:effectLst>
                <a:latin typeface="Times New Roman" pitchFamily="18" charset="0"/>
                <a:ea typeface="方正姚体" panose="02010601030101010101" pitchFamily="2" charset="-122"/>
                <a:sym typeface="Symbol" pitchFamily="18" charset="2"/>
              </a:rPr>
              <a:t>生糖氨基酸：能通过代谢转变成葡萄糖的氨基酸。</a:t>
            </a:r>
            <a:endParaRPr lang="en-US" altLang="zh-CN" sz="2800" dirty="0">
              <a:effectLst>
                <a:outerShdw blurRad="38100" dist="38100" dir="2700000" algn="tl">
                  <a:srgbClr val="C0C0C0"/>
                </a:outerShdw>
              </a:effectLst>
              <a:latin typeface="Times New Roman" pitchFamily="18" charset="0"/>
              <a:ea typeface="方正姚体" panose="02010601030101010101" pitchFamily="2" charset="-122"/>
              <a:sym typeface="Symbol" pitchFamily="18" charset="2"/>
            </a:endParaRPr>
          </a:p>
          <a:p>
            <a:pPr marL="720000" indent="-360000">
              <a:lnSpc>
                <a:spcPts val="4000"/>
              </a:lnSpc>
              <a:spcBef>
                <a:spcPts val="600"/>
              </a:spcBef>
              <a:buClr>
                <a:srgbClr val="C00000"/>
              </a:buClr>
              <a:buSzPct val="80000"/>
              <a:buFont typeface="Wingdings" panose="05000000000000000000" pitchFamily="2" charset="2"/>
              <a:buChar char="l"/>
            </a:pPr>
            <a:r>
              <a:rPr lang="zh-CN" altLang="en-US" sz="2800" dirty="0">
                <a:effectLst>
                  <a:outerShdw blurRad="38100" dist="38100" dir="2700000" algn="tl">
                    <a:srgbClr val="C0C0C0"/>
                  </a:outerShdw>
                </a:effectLst>
                <a:latin typeface="Times New Roman" pitchFamily="18" charset="0"/>
                <a:ea typeface="方正姚体" panose="02010601030101010101" pitchFamily="2" charset="-122"/>
                <a:sym typeface="Symbol" pitchFamily="18" charset="2"/>
              </a:rPr>
              <a:t>生酮氨基酸：分解代谢过程中能转变成乙酰乙酰辅酶</a:t>
            </a:r>
            <a:r>
              <a:rPr lang="en-US" altLang="zh-CN" sz="2800" dirty="0">
                <a:effectLst>
                  <a:outerShdw blurRad="38100" dist="38100" dir="2700000" algn="tl">
                    <a:srgbClr val="C0C0C0"/>
                  </a:outerShdw>
                </a:effectLst>
                <a:latin typeface="Times New Roman" pitchFamily="18" charset="0"/>
                <a:ea typeface="方正姚体" panose="02010601030101010101" pitchFamily="2" charset="-122"/>
                <a:sym typeface="Symbol" pitchFamily="18" charset="2"/>
              </a:rPr>
              <a:t>A</a:t>
            </a:r>
            <a:r>
              <a:rPr lang="zh-CN" altLang="en-US" sz="2800" dirty="0">
                <a:effectLst>
                  <a:outerShdw blurRad="38100" dist="38100" dir="2700000" algn="tl">
                    <a:srgbClr val="C0C0C0"/>
                  </a:outerShdw>
                </a:effectLst>
                <a:latin typeface="Times New Roman" pitchFamily="18" charset="0"/>
                <a:ea typeface="方正姚体" panose="02010601030101010101" pitchFamily="2" charset="-122"/>
                <a:sym typeface="Symbol" pitchFamily="18" charset="2"/>
              </a:rPr>
              <a:t>的氨基酸。能在肝中产生酮体。</a:t>
            </a:r>
          </a:p>
          <a:p>
            <a:pPr marL="720000" indent="-360000">
              <a:lnSpc>
                <a:spcPts val="4000"/>
              </a:lnSpc>
              <a:spcBef>
                <a:spcPts val="600"/>
              </a:spcBef>
              <a:buClr>
                <a:srgbClr val="C00000"/>
              </a:buClr>
              <a:buSzPct val="80000"/>
              <a:buFont typeface="Wingdings" panose="05000000000000000000" pitchFamily="2" charset="2"/>
              <a:buChar char="l"/>
            </a:pPr>
            <a:r>
              <a:rPr lang="zh-CN" altLang="en-US" sz="2800" dirty="0">
                <a:effectLst>
                  <a:outerShdw blurRad="38100" dist="38100" dir="2700000" algn="tl">
                    <a:srgbClr val="C0C0C0"/>
                  </a:outerShdw>
                </a:effectLst>
                <a:latin typeface="Times New Roman" pitchFamily="18" charset="0"/>
                <a:ea typeface="方正姚体" panose="02010601030101010101" pitchFamily="2" charset="-122"/>
                <a:sym typeface="Symbol" pitchFamily="18" charset="2"/>
              </a:rPr>
              <a:t>生酮兼生糖氨基酸：在体内既能转变成糖又能转变酮体的氨基酸。</a:t>
            </a:r>
          </a:p>
        </p:txBody>
      </p:sp>
    </p:spTree>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2" name="Text Box 4"/>
          <p:cNvSpPr txBox="1">
            <a:spLocks noChangeArrowheads="1"/>
          </p:cNvSpPr>
          <p:nvPr/>
        </p:nvSpPr>
        <p:spPr bwMode="auto">
          <a:xfrm>
            <a:off x="2783632" y="2290764"/>
            <a:ext cx="6696743"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zh-CN" altLang="en-US" sz="6000" dirty="0">
                <a:blipFill dpi="0" rotWithShape="1">
                  <a:blip r:embed="rId2"/>
                  <a:srcRect/>
                  <a:tile tx="6350" ty="-127000" sx="65000" sy="64000" flip="none" algn="tl"/>
                </a:blipFill>
                <a:effectLst>
                  <a:outerShdw blurRad="38100" dist="38100" dir="2700000" algn="tl">
                    <a:srgbClr val="C0C0C0"/>
                  </a:outerShdw>
                </a:effectLst>
                <a:latin typeface="华文新魏" panose="02010800040101010101" pitchFamily="2" charset="-122"/>
                <a:ea typeface="华文新魏" panose="02010800040101010101" pitchFamily="2" charset="-122"/>
                <a:cs typeface="+mj-cs"/>
              </a:rPr>
              <a:t>蛋白质的营养作用</a:t>
            </a:r>
          </a:p>
          <a:p>
            <a:pPr algn="ctr"/>
            <a:endParaRPr lang="zh-CN" altLang="en-US" sz="2400" dirty="0">
              <a:effectLst>
                <a:outerShdw blurRad="38100" dist="38100" dir="2700000" algn="tl">
                  <a:srgbClr val="C0C0C0"/>
                </a:outerShdw>
              </a:effectLst>
              <a:latin typeface="Times New Roman" pitchFamily="18" charset="0"/>
              <a:ea typeface="楷体_GB2312" pitchFamily="49" charset="-122"/>
            </a:endParaRPr>
          </a:p>
          <a:p>
            <a:pPr algn="ctr"/>
            <a:r>
              <a:rPr lang="en-US" altLang="zh-CN" sz="2800" dirty="0">
                <a:solidFill>
                  <a:srgbClr val="C00000"/>
                </a:solidFill>
                <a:effectLst>
                  <a:outerShdw blurRad="38100" dist="38100" dir="2700000" algn="tl">
                    <a:srgbClr val="000000">
                      <a:alpha val="43137"/>
                    </a:srgbClr>
                  </a:outerShdw>
                </a:effectLst>
                <a:latin typeface="Times New Roman" pitchFamily="18" charset="0"/>
                <a:ea typeface="楷体_GB2312" pitchFamily="49" charset="-122"/>
              </a:rPr>
              <a:t>Nutritional Function of Protein</a:t>
            </a:r>
            <a:r>
              <a:rPr lang="en-US" altLang="zh-CN" sz="2800" dirty="0">
                <a:solidFill>
                  <a:srgbClr val="C00000"/>
                </a:solidFill>
                <a:effectLst>
                  <a:outerShdw blurRad="38100" dist="38100" dir="2700000" algn="tl">
                    <a:srgbClr val="000000">
                      <a:alpha val="43137"/>
                    </a:srgbClr>
                  </a:outerShdw>
                </a:effectLst>
                <a:latin typeface="Verdana" pitchFamily="34" charset="0"/>
                <a:ea typeface="楷体_GB2312" pitchFamily="49" charset="-122"/>
              </a:rPr>
              <a:t> </a:t>
            </a:r>
          </a:p>
        </p:txBody>
      </p:sp>
      <p:sp>
        <p:nvSpPr>
          <p:cNvPr id="258053" name="Rectangle 5"/>
          <p:cNvSpPr>
            <a:spLocks noChangeArrowheads="1"/>
          </p:cNvSpPr>
          <p:nvPr/>
        </p:nvSpPr>
        <p:spPr bwMode="auto">
          <a:xfrm>
            <a:off x="1055440" y="548680"/>
            <a:ext cx="1584325" cy="523220"/>
          </a:xfrm>
          <a:prstGeom prst="rect">
            <a:avLst/>
          </a:prstGeom>
        </p:spPr>
        <p:txBody>
          <a:bodyPr/>
          <a:lstStyle/>
          <a:p>
            <a:r>
              <a:rPr lang="zh-CN" altLang="en-US" sz="2800" kern="0" dirty="0">
                <a:solidFill>
                  <a:srgbClr val="C00000"/>
                </a:solidFill>
                <a:effectLst>
                  <a:outerShdw blurRad="38100" dist="38100" dir="2700000" algn="tl">
                    <a:srgbClr val="C0C0C0"/>
                  </a:outerShdw>
                </a:effectLst>
                <a:latin typeface="+mj-lt"/>
                <a:ea typeface="+mj-ea"/>
                <a:cs typeface="+mj-cs"/>
              </a:rPr>
              <a:t>第一节</a:t>
            </a:r>
          </a:p>
        </p:txBody>
      </p:sp>
      <p:cxnSp>
        <p:nvCxnSpPr>
          <p:cNvPr id="5" name="直接连接符 4"/>
          <p:cNvCxnSpPr/>
          <p:nvPr/>
        </p:nvCxnSpPr>
        <p:spPr>
          <a:xfrm>
            <a:off x="1077913" y="1125538"/>
            <a:ext cx="3600000" cy="0"/>
          </a:xfrm>
          <a:prstGeom prst="line">
            <a:avLst/>
          </a:prstGeom>
          <a:ln w="19050"/>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cove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864" name="Text Box 88"/>
          <p:cNvSpPr txBox="1">
            <a:spLocks noChangeArrowheads="1"/>
          </p:cNvSpPr>
          <p:nvPr/>
        </p:nvSpPr>
        <p:spPr bwMode="auto">
          <a:xfrm>
            <a:off x="3792539" y="821656"/>
            <a:ext cx="453707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2900">
              <a:defRPr kumimoji="1" sz="2400">
                <a:solidFill>
                  <a:schemeClr val="tx1"/>
                </a:solidFill>
                <a:latin typeface="Times New Roman" pitchFamily="18" charset="0"/>
                <a:ea typeface="宋体" pitchFamily="2" charset="-122"/>
              </a:defRPr>
            </a:lvl1pPr>
            <a:lvl2pPr marL="342900" indent="-342900">
              <a:defRPr kumimoji="1" sz="2400">
                <a:solidFill>
                  <a:schemeClr val="tx1"/>
                </a:solidFill>
                <a:latin typeface="Times New Roman" pitchFamily="18" charset="0"/>
                <a:ea typeface="宋体" pitchFamily="2" charset="-122"/>
              </a:defRPr>
            </a:lvl2pPr>
            <a:lvl3pPr marL="342900" indent="-342900">
              <a:defRPr kumimoji="1" sz="2400">
                <a:solidFill>
                  <a:schemeClr val="tx1"/>
                </a:solidFill>
                <a:latin typeface="Times New Roman" pitchFamily="18" charset="0"/>
                <a:ea typeface="宋体" pitchFamily="2" charset="-122"/>
              </a:defRPr>
            </a:lvl3pPr>
            <a:lvl4pPr marL="342900" indent="-342900">
              <a:defRPr kumimoji="1" sz="2400">
                <a:solidFill>
                  <a:schemeClr val="tx1"/>
                </a:solidFill>
                <a:latin typeface="Times New Roman" pitchFamily="18" charset="0"/>
                <a:ea typeface="宋体" pitchFamily="2" charset="-122"/>
              </a:defRPr>
            </a:lvl4pPr>
            <a:lvl5pPr marL="342900" indent="-342900">
              <a:defRPr kumimoji="1" sz="2400">
                <a:solidFill>
                  <a:schemeClr val="tx1"/>
                </a:solidFill>
                <a:latin typeface="Times New Roman" pitchFamily="18" charset="0"/>
                <a:ea typeface="宋体" pitchFamily="2" charset="-122"/>
              </a:defRPr>
            </a:lvl5pPr>
            <a:lvl6pPr marL="800100" indent="-342900" fontAlgn="base">
              <a:spcBef>
                <a:spcPct val="0"/>
              </a:spcBef>
              <a:spcAft>
                <a:spcPct val="0"/>
              </a:spcAft>
              <a:defRPr kumimoji="1" sz="2400">
                <a:solidFill>
                  <a:schemeClr val="tx1"/>
                </a:solidFill>
                <a:latin typeface="Times New Roman" pitchFamily="18" charset="0"/>
                <a:ea typeface="宋体" pitchFamily="2" charset="-122"/>
              </a:defRPr>
            </a:lvl6pPr>
            <a:lvl7pPr marL="1257300" indent="-342900" fontAlgn="base">
              <a:spcBef>
                <a:spcPct val="0"/>
              </a:spcBef>
              <a:spcAft>
                <a:spcPct val="0"/>
              </a:spcAft>
              <a:defRPr kumimoji="1" sz="2400">
                <a:solidFill>
                  <a:schemeClr val="tx1"/>
                </a:solidFill>
                <a:latin typeface="Times New Roman" pitchFamily="18" charset="0"/>
                <a:ea typeface="宋体" pitchFamily="2" charset="-122"/>
              </a:defRPr>
            </a:lvl7pPr>
            <a:lvl8pPr marL="1714500" indent="-342900" fontAlgn="base">
              <a:spcBef>
                <a:spcPct val="0"/>
              </a:spcBef>
              <a:spcAft>
                <a:spcPct val="0"/>
              </a:spcAft>
              <a:defRPr kumimoji="1" sz="2400">
                <a:solidFill>
                  <a:schemeClr val="tx1"/>
                </a:solidFill>
                <a:latin typeface="Times New Roman" pitchFamily="18" charset="0"/>
                <a:ea typeface="宋体" pitchFamily="2" charset="-122"/>
              </a:defRPr>
            </a:lvl8pPr>
            <a:lvl9pPr marL="2171700" indent="-342900" fontAlgn="base">
              <a:spcBef>
                <a:spcPct val="0"/>
              </a:spcBef>
              <a:spcAft>
                <a:spcPct val="0"/>
              </a:spcAft>
              <a:defRPr kumimoji="1" sz="2400">
                <a:solidFill>
                  <a:schemeClr val="tx1"/>
                </a:solidFill>
                <a:latin typeface="Times New Roman" pitchFamily="18" charset="0"/>
                <a:ea typeface="宋体" pitchFamily="2" charset="-122"/>
              </a:defRPr>
            </a:lvl9pPr>
          </a:lstStyle>
          <a:p>
            <a:pPr algn="ctr">
              <a:buClr>
                <a:schemeClr val="tx2"/>
              </a:buClr>
              <a:buSzPct val="80000"/>
              <a:buFont typeface="Wingdings" pitchFamily="2" charset="2"/>
              <a:buNone/>
            </a:pPr>
            <a:r>
              <a:rPr kumimoji="0" lang="zh-CN" altLang="en-US" sz="2800" dirty="0">
                <a:effectLst>
                  <a:outerShdw blurRad="38100" dist="38100" dir="2700000" algn="tl">
                    <a:srgbClr val="C0C0C0"/>
                  </a:outerShdw>
                </a:effectLst>
                <a:ea typeface="方正姚体" panose="02010601030101010101" pitchFamily="2" charset="-122"/>
              </a:rPr>
              <a:t>生糖和生酮氨基酸分类</a:t>
            </a:r>
          </a:p>
        </p:txBody>
      </p:sp>
      <p:graphicFrame>
        <p:nvGraphicFramePr>
          <p:cNvPr id="2" name="表格 1"/>
          <p:cNvGraphicFramePr>
            <a:graphicFrameLocks noGrp="1"/>
          </p:cNvGraphicFramePr>
          <p:nvPr>
            <p:extLst>
              <p:ext uri="{D42A27DB-BD31-4B8C-83A1-F6EECF244321}">
                <p14:modId xmlns:p14="http://schemas.microsoft.com/office/powerpoint/2010/main" val="2333610403"/>
              </p:ext>
            </p:extLst>
          </p:nvPr>
        </p:nvGraphicFramePr>
        <p:xfrm>
          <a:off x="1343472" y="1441584"/>
          <a:ext cx="9649072" cy="3375916"/>
        </p:xfrm>
        <a:graphic>
          <a:graphicData uri="http://schemas.openxmlformats.org/drawingml/2006/table">
            <a:tbl>
              <a:tblPr firstRow="1" bandRow="1">
                <a:tableStyleId>{5C22544A-7EE6-4342-B048-85BDC9FD1C3A}</a:tableStyleId>
              </a:tblPr>
              <a:tblGrid>
                <a:gridCol w="2664296">
                  <a:extLst>
                    <a:ext uri="{9D8B030D-6E8A-4147-A177-3AD203B41FA5}">
                      <a16:colId xmlns:a16="http://schemas.microsoft.com/office/drawing/2014/main" val="20000"/>
                    </a:ext>
                  </a:extLst>
                </a:gridCol>
                <a:gridCol w="6984776">
                  <a:extLst>
                    <a:ext uri="{9D8B030D-6E8A-4147-A177-3AD203B41FA5}">
                      <a16:colId xmlns:a16="http://schemas.microsoft.com/office/drawing/2014/main" val="20001"/>
                    </a:ext>
                  </a:extLst>
                </a:gridCol>
              </a:tblGrid>
              <a:tr h="370840">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1" lang="zh-CN" altLang="en-US" sz="2400" b="0" i="0" u="none" strike="noStrike" cap="none" normalizeH="0" baseline="0" dirty="0">
                          <a:ln>
                            <a:noFill/>
                          </a:ln>
                          <a:solidFill>
                            <a:schemeClr val="bg1"/>
                          </a:solidFill>
                          <a:effectLst>
                            <a:outerShdw blurRad="38100" dist="38100" dir="2700000" algn="tl">
                              <a:srgbClr val="C0C0C0"/>
                            </a:outerShdw>
                          </a:effectLst>
                          <a:latin typeface="Times New Roman" pitchFamily="18" charset="0"/>
                          <a:ea typeface="方正姚体" panose="02010601030101010101" pitchFamily="2" charset="-122"/>
                          <a:cs typeface="Times New Roman" pitchFamily="18" charset="0"/>
                        </a:rPr>
                        <a:t>类别</a:t>
                      </a:r>
                      <a:endParaRPr kumimoji="1" lang="zh-CN" altLang="en-US" sz="2400" b="0" i="0" u="none" strike="noStrike" cap="none" normalizeH="0" baseline="0" dirty="0">
                        <a:ln>
                          <a:noFill/>
                        </a:ln>
                        <a:solidFill>
                          <a:schemeClr val="bg1"/>
                        </a:solidFill>
                        <a:effectLst>
                          <a:outerShdw blurRad="38100" dist="38100" dir="2700000" algn="tl">
                            <a:srgbClr val="C0C0C0"/>
                          </a:outerShdw>
                        </a:effectLst>
                        <a:latin typeface="Times New Roman" pitchFamily="18" charset="0"/>
                        <a:ea typeface="方正姚体" panose="02010601030101010101" pitchFamily="2" charset="-122"/>
                      </a:endParaRPr>
                    </a:p>
                  </a:txBody>
                  <a:tcPr anchor="ctr" horzOverflow="overflow"/>
                </a:tc>
                <a:tc>
                  <a:txBody>
                    <a:bodyPr/>
                    <a:lstStyle/>
                    <a:p>
                      <a:pPr marL="0" marR="0" lvl="0" indent="0" algn="ctr" defTabSz="914400" rtl="0" eaLnBrk="0" fontAlgn="base" latinLnBrk="0" hangingPunct="0">
                        <a:lnSpc>
                          <a:spcPct val="150000"/>
                        </a:lnSpc>
                        <a:spcBef>
                          <a:spcPct val="0"/>
                        </a:spcBef>
                        <a:spcAft>
                          <a:spcPct val="0"/>
                        </a:spcAft>
                        <a:buClrTx/>
                        <a:buSzTx/>
                        <a:buFontTx/>
                        <a:buNone/>
                        <a:tabLst/>
                      </a:pPr>
                      <a:r>
                        <a:rPr kumimoji="1" lang="zh-CN" altLang="en-US" sz="2400" b="0" i="0" u="none" strike="noStrike" cap="none" normalizeH="0" baseline="0" dirty="0">
                          <a:ln>
                            <a:noFill/>
                          </a:ln>
                          <a:solidFill>
                            <a:schemeClr val="bg1"/>
                          </a:solidFill>
                          <a:effectLst>
                            <a:outerShdw blurRad="38100" dist="38100" dir="2700000" algn="tl">
                              <a:srgbClr val="C0C0C0"/>
                            </a:outerShdw>
                          </a:effectLst>
                          <a:latin typeface="Times New Roman" pitchFamily="18" charset="0"/>
                          <a:ea typeface="方正姚体" panose="02010601030101010101" pitchFamily="2" charset="-122"/>
                          <a:cs typeface="Times New Roman" pitchFamily="18" charset="0"/>
                        </a:rPr>
                        <a:t>氨基酸</a:t>
                      </a:r>
                    </a:p>
                  </a:txBody>
                  <a:tcPr anchor="ctr" horzOverflow="overflow"/>
                </a:tc>
                <a:extLst>
                  <a:ext uri="{0D108BD9-81ED-4DB2-BD59-A6C34878D82A}">
                    <a16:rowId xmlns:a16="http://schemas.microsoft.com/office/drawing/2014/main" val="10000"/>
                  </a:ext>
                </a:extLst>
              </a:tr>
              <a:tr h="370840">
                <a:tc>
                  <a:txBody>
                    <a:bodyPr/>
                    <a:lstStyle/>
                    <a:p>
                      <a:pPr marL="0" marR="0" lvl="0" indent="0" algn="ctr" defTabSz="914400" rtl="0" eaLnBrk="0" fontAlgn="base" latinLnBrk="0" hangingPunct="0">
                        <a:lnSpc>
                          <a:spcPct val="150000"/>
                        </a:lnSpc>
                        <a:spcBef>
                          <a:spcPct val="0"/>
                        </a:spcBef>
                        <a:spcAft>
                          <a:spcPct val="0"/>
                        </a:spcAft>
                        <a:buClrTx/>
                        <a:buSzTx/>
                        <a:buFontTx/>
                        <a:buNone/>
                        <a:tabLst/>
                      </a:pPr>
                      <a:r>
                        <a:rPr kumimoji="1" lang="zh-CN" altLang="en-US" sz="2400" b="0" i="0" u="none" strike="noStrike" cap="none" normalizeH="0" baseline="0">
                          <a:ln>
                            <a:noFill/>
                          </a:ln>
                          <a:solidFill>
                            <a:schemeClr val="tx1"/>
                          </a:solidFill>
                          <a:effectLst>
                            <a:outerShdw blurRad="38100" dist="38100" dir="2700000" algn="tl">
                              <a:srgbClr val="C0C0C0"/>
                            </a:outerShdw>
                          </a:effectLst>
                          <a:latin typeface="Times New Roman" pitchFamily="18" charset="0"/>
                          <a:ea typeface="方正姚体" panose="02010601030101010101" pitchFamily="2" charset="-122"/>
                          <a:cs typeface="Times New Roman" pitchFamily="18" charset="0"/>
                        </a:rPr>
                        <a:t>生糖氨基酸</a:t>
                      </a:r>
                    </a:p>
                  </a:txBody>
                  <a:tcPr anchor="ctr" horzOverflow="overflow"/>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1" lang="zh-CN" altLang="en-US" sz="2400" b="0" i="0" u="none" strike="noStrike" cap="none" normalizeH="0" baseline="0" dirty="0">
                          <a:ln>
                            <a:noFill/>
                          </a:ln>
                          <a:solidFill>
                            <a:schemeClr val="tx1"/>
                          </a:solidFill>
                          <a:effectLst>
                            <a:outerShdw blurRad="38100" dist="38100" dir="2700000" algn="tl">
                              <a:srgbClr val="C0C0C0"/>
                            </a:outerShdw>
                          </a:effectLst>
                          <a:latin typeface="Times New Roman" pitchFamily="18" charset="0"/>
                          <a:ea typeface="+mn-ea"/>
                          <a:cs typeface="Times New Roman" pitchFamily="18" charset="0"/>
                        </a:rPr>
                        <a:t>甘氨酸、丝氨酸、缬氨酸、组氨酸、精氨酸、半胱氨酸、脯氨酸、丙氨酸、谷氨酸、谷氨酰胺、天冬氨酸、天冬酰胺、甲硫氨酸、苏氨酸、异亮氨酸</a:t>
                      </a:r>
                      <a:endParaRPr kumimoji="1" lang="en-US" altLang="zh-CN" sz="2400" b="0" i="0" u="none" strike="noStrike" cap="none" normalizeH="0" baseline="0" dirty="0">
                        <a:ln>
                          <a:noFill/>
                        </a:ln>
                        <a:solidFill>
                          <a:schemeClr val="tx1"/>
                        </a:solidFill>
                        <a:effectLst>
                          <a:outerShdw blurRad="38100" dist="38100" dir="2700000" algn="tl">
                            <a:srgbClr val="C0C0C0"/>
                          </a:outerShdw>
                        </a:effectLst>
                        <a:latin typeface="Times New Roman" pitchFamily="18" charset="0"/>
                        <a:ea typeface="+mn-ea"/>
                        <a:cs typeface="Times New Roman" pitchFamily="18" charset="0"/>
                      </a:endParaRPr>
                    </a:p>
                  </a:txBody>
                  <a:tcPr anchor="ctr" horzOverflow="overflow"/>
                </a:tc>
                <a:extLst>
                  <a:ext uri="{0D108BD9-81ED-4DB2-BD59-A6C34878D82A}">
                    <a16:rowId xmlns:a16="http://schemas.microsoft.com/office/drawing/2014/main" val="10001"/>
                  </a:ext>
                </a:extLst>
              </a:tr>
              <a:tr h="370840">
                <a:tc>
                  <a:txBody>
                    <a:bodyPr/>
                    <a:lstStyle/>
                    <a:p>
                      <a:pPr marL="0" marR="0" lvl="0" indent="0" algn="ctr" defTabSz="914400" rtl="0" eaLnBrk="0" fontAlgn="base" latinLnBrk="0" hangingPunct="0">
                        <a:lnSpc>
                          <a:spcPct val="150000"/>
                        </a:lnSpc>
                        <a:spcBef>
                          <a:spcPct val="0"/>
                        </a:spcBef>
                        <a:spcAft>
                          <a:spcPct val="0"/>
                        </a:spcAft>
                        <a:buClrTx/>
                        <a:buSzTx/>
                        <a:buFontTx/>
                        <a:buNone/>
                        <a:tabLst/>
                      </a:pPr>
                      <a:r>
                        <a:rPr kumimoji="1" lang="zh-CN" altLang="en-US" sz="2400" b="0" i="0" u="none" strike="noStrike" cap="none" normalizeH="0" baseline="0">
                          <a:ln>
                            <a:noFill/>
                          </a:ln>
                          <a:solidFill>
                            <a:schemeClr val="tx1"/>
                          </a:solidFill>
                          <a:effectLst>
                            <a:outerShdw blurRad="38100" dist="38100" dir="2700000" algn="tl">
                              <a:srgbClr val="C0C0C0"/>
                            </a:outerShdw>
                          </a:effectLst>
                          <a:latin typeface="Times New Roman" pitchFamily="18" charset="0"/>
                          <a:ea typeface="方正姚体" panose="02010601030101010101" pitchFamily="2" charset="-122"/>
                          <a:cs typeface="Times New Roman" pitchFamily="18" charset="0"/>
                        </a:rPr>
                        <a:t>生酮氨基酸</a:t>
                      </a:r>
                    </a:p>
                  </a:txBody>
                  <a:tcPr anchor="ctr" horzOverflow="overflow"/>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1" lang="zh-CN" altLang="en-US" sz="2400" b="0" i="0" u="none" strike="noStrike" cap="none" normalizeH="0" baseline="0" dirty="0">
                          <a:ln>
                            <a:noFill/>
                          </a:ln>
                          <a:solidFill>
                            <a:schemeClr val="tx1"/>
                          </a:solidFill>
                          <a:effectLst>
                            <a:outerShdw blurRad="38100" dist="38100" dir="2700000" algn="tl">
                              <a:srgbClr val="C0C0C0"/>
                            </a:outerShdw>
                          </a:effectLst>
                          <a:latin typeface="Times New Roman" pitchFamily="18" charset="0"/>
                          <a:ea typeface="+mn-ea"/>
                          <a:cs typeface="Times New Roman" pitchFamily="18" charset="0"/>
                        </a:rPr>
                        <a:t>亮氨酸、赖氨酸</a:t>
                      </a:r>
                      <a:endParaRPr kumimoji="1" lang="zh-CN" altLang="en-US" sz="2400" b="0" i="0" u="none" strike="noStrike" cap="none" normalizeH="0" baseline="0" dirty="0">
                        <a:ln>
                          <a:noFill/>
                        </a:ln>
                        <a:solidFill>
                          <a:schemeClr val="tx1"/>
                        </a:solidFill>
                        <a:effectLst>
                          <a:outerShdw blurRad="38100" dist="38100" dir="2700000" algn="tl">
                            <a:srgbClr val="C0C0C0"/>
                          </a:outerShdw>
                        </a:effectLst>
                        <a:latin typeface="Times New Roman" pitchFamily="18" charset="0"/>
                        <a:ea typeface="方正姚体" panose="02010601030101010101" pitchFamily="2" charset="-122"/>
                        <a:cs typeface="Times New Roman" pitchFamily="18" charset="0"/>
                      </a:endParaRPr>
                    </a:p>
                  </a:txBody>
                  <a:tcPr anchor="ctr" horzOverflow="overflow"/>
                </a:tc>
                <a:extLst>
                  <a:ext uri="{0D108BD9-81ED-4DB2-BD59-A6C34878D82A}">
                    <a16:rowId xmlns:a16="http://schemas.microsoft.com/office/drawing/2014/main" val="10002"/>
                  </a:ext>
                </a:extLst>
              </a:tr>
              <a:tr h="370840">
                <a:tc>
                  <a:txBody>
                    <a:bodyPr/>
                    <a:lstStyle/>
                    <a:p>
                      <a:pPr marL="0" marR="0" lvl="0" indent="0" algn="ctr" defTabSz="914400" rtl="0" eaLnBrk="0" fontAlgn="base" latinLnBrk="0" hangingPunct="0">
                        <a:lnSpc>
                          <a:spcPct val="150000"/>
                        </a:lnSpc>
                        <a:spcBef>
                          <a:spcPct val="0"/>
                        </a:spcBef>
                        <a:spcAft>
                          <a:spcPct val="0"/>
                        </a:spcAft>
                        <a:buClrTx/>
                        <a:buSzTx/>
                        <a:buFontTx/>
                        <a:buNone/>
                        <a:tabLst/>
                      </a:pPr>
                      <a:r>
                        <a:rPr kumimoji="1" lang="zh-CN" altLang="en-US" sz="2400" b="0" i="0" u="none" strike="noStrike" cap="none" normalizeH="0" baseline="0" dirty="0">
                          <a:ln>
                            <a:noFill/>
                          </a:ln>
                          <a:solidFill>
                            <a:schemeClr val="tx1"/>
                          </a:solidFill>
                          <a:effectLst>
                            <a:outerShdw blurRad="38100" dist="38100" dir="2700000" algn="tl">
                              <a:srgbClr val="C0C0C0"/>
                            </a:outerShdw>
                          </a:effectLst>
                          <a:latin typeface="Times New Roman" pitchFamily="18" charset="0"/>
                          <a:ea typeface="方正姚体" panose="02010601030101010101" pitchFamily="2" charset="-122"/>
                          <a:cs typeface="Times New Roman" pitchFamily="18" charset="0"/>
                        </a:rPr>
                        <a:t>生糖兼生酮氨基酸</a:t>
                      </a:r>
                    </a:p>
                  </a:txBody>
                  <a:tcPr anchor="ctr" horzOverflow="overflow"/>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1" lang="zh-CN" altLang="en-US" sz="2400" b="0" i="0" u="none" strike="noStrike" cap="none" normalizeH="0" baseline="0" dirty="0">
                          <a:ln>
                            <a:noFill/>
                          </a:ln>
                          <a:solidFill>
                            <a:schemeClr val="tx1"/>
                          </a:solidFill>
                          <a:effectLst>
                            <a:outerShdw blurRad="38100" dist="38100" dir="2700000" algn="tl">
                              <a:srgbClr val="C0C0C0"/>
                            </a:outerShdw>
                          </a:effectLst>
                          <a:latin typeface="Times New Roman" pitchFamily="18" charset="0"/>
                          <a:ea typeface="方正姚体" panose="02010601030101010101" pitchFamily="2" charset="-122"/>
                          <a:cs typeface="Times New Roman" pitchFamily="18" charset="0"/>
                        </a:rPr>
                        <a:t>异亮氨酸、苯丙氨酸、酪氨酸</a:t>
                      </a:r>
                      <a:r>
                        <a:rPr kumimoji="1" lang="zh-CN" altLang="en-US" sz="2400" b="0" i="0" u="none" strike="noStrike" cap="none" normalizeH="0" baseline="0" dirty="0">
                          <a:ln>
                            <a:noFill/>
                          </a:ln>
                          <a:solidFill>
                            <a:schemeClr val="tx1"/>
                          </a:solidFill>
                          <a:effectLst>
                            <a:outerShdw blurRad="38100" dist="38100" dir="2700000" algn="tl">
                              <a:srgbClr val="C0C0C0"/>
                            </a:outerShdw>
                          </a:effectLst>
                          <a:latin typeface="Times New Roman" pitchFamily="18" charset="0"/>
                          <a:ea typeface="+mn-ea"/>
                          <a:cs typeface="Times New Roman" pitchFamily="18" charset="0"/>
                        </a:rPr>
                        <a:t>、</a:t>
                      </a:r>
                      <a:r>
                        <a:rPr kumimoji="1" lang="zh-CN" altLang="en-US" sz="2400" b="0" i="0" u="none" strike="noStrike" cap="none" normalizeH="0" baseline="0" dirty="0">
                          <a:ln>
                            <a:noFill/>
                          </a:ln>
                          <a:solidFill>
                            <a:schemeClr val="tx1"/>
                          </a:solidFill>
                          <a:effectLst>
                            <a:outerShdw blurRad="38100" dist="38100" dir="2700000" algn="tl">
                              <a:srgbClr val="C0C0C0"/>
                            </a:outerShdw>
                          </a:effectLst>
                          <a:latin typeface="Times New Roman" pitchFamily="18" charset="0"/>
                          <a:ea typeface="方正姚体" panose="02010601030101010101" pitchFamily="2" charset="-122"/>
                          <a:cs typeface="Times New Roman" pitchFamily="18" charset="0"/>
                        </a:rPr>
                        <a:t>苏氨酸、色氨酸</a:t>
                      </a:r>
                    </a:p>
                  </a:txBody>
                  <a:tcPr anchor="ctr" horzOverflow="overflow"/>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422646117"/>
      </p:ext>
    </p:extLst>
  </p:cSld>
  <p:clrMapOvr>
    <a:masterClrMapping/>
  </p:clrMapOvr>
  <p:transition spd="med">
    <p:cove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6" name="Text Box 4"/>
          <p:cNvSpPr txBox="1">
            <a:spLocks noChangeArrowheads="1"/>
          </p:cNvSpPr>
          <p:nvPr/>
        </p:nvSpPr>
        <p:spPr bwMode="auto">
          <a:xfrm>
            <a:off x="4033839" y="2205039"/>
            <a:ext cx="3862387"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6000" dirty="0">
                <a:blipFill dpi="0" rotWithShape="1">
                  <a:blip r:embed="rId2"/>
                  <a:srcRect/>
                  <a:tile tx="6350" ty="-127000" sx="65000" sy="64000" flip="none" algn="tl"/>
                </a:blipFill>
                <a:effectLst>
                  <a:outerShdw blurRad="38100" dist="38100" dir="2700000" algn="tl">
                    <a:srgbClr val="C0C0C0"/>
                  </a:outerShdw>
                </a:effectLst>
                <a:latin typeface="华文新魏" panose="02010800040101010101" pitchFamily="2" charset="-122"/>
                <a:ea typeface="华文新魏" panose="02010800040101010101" pitchFamily="2" charset="-122"/>
                <a:cs typeface="+mj-cs"/>
              </a:rPr>
              <a:t>氨的代谢</a:t>
            </a:r>
          </a:p>
          <a:p>
            <a:pPr algn="ctr"/>
            <a:endParaRPr lang="zh-CN" altLang="en-US" sz="2400" dirty="0">
              <a:effectLst>
                <a:outerShdw blurRad="38100" dist="38100" dir="2700000" algn="tl">
                  <a:srgbClr val="C0C0C0"/>
                </a:outerShdw>
              </a:effectLst>
              <a:latin typeface="Times New Roman" pitchFamily="18" charset="0"/>
            </a:endParaRPr>
          </a:p>
          <a:p>
            <a:pPr algn="ctr"/>
            <a:r>
              <a:rPr lang="en-US" altLang="zh-CN" sz="2800" dirty="0">
                <a:solidFill>
                  <a:srgbClr val="C00000"/>
                </a:solidFill>
                <a:effectLst>
                  <a:outerShdw blurRad="38100" dist="38100" dir="2700000" algn="tl">
                    <a:srgbClr val="000000">
                      <a:alpha val="43137"/>
                    </a:srgbClr>
                  </a:outerShdw>
                </a:effectLst>
                <a:latin typeface="Times New Roman" pitchFamily="18" charset="0"/>
                <a:ea typeface="楷体_GB2312" pitchFamily="49" charset="-122"/>
              </a:rPr>
              <a:t>metabolism of ammonia</a:t>
            </a:r>
          </a:p>
        </p:txBody>
      </p:sp>
      <p:sp>
        <p:nvSpPr>
          <p:cNvPr id="315397" name="Rectangle 5"/>
          <p:cNvSpPr>
            <a:spLocks noChangeArrowheads="1"/>
          </p:cNvSpPr>
          <p:nvPr/>
        </p:nvSpPr>
        <p:spPr bwMode="auto">
          <a:xfrm>
            <a:off x="1055440" y="548680"/>
            <a:ext cx="1728787" cy="523220"/>
          </a:xfrm>
          <a:prstGeom prst="rect">
            <a:avLst/>
          </a:prstGeom>
        </p:spPr>
        <p:txBody>
          <a:bodyPr/>
          <a:lstStyle/>
          <a:p>
            <a:r>
              <a:rPr lang="zh-CN" altLang="en-US" sz="2800" kern="0" dirty="0">
                <a:solidFill>
                  <a:srgbClr val="C00000"/>
                </a:solidFill>
                <a:effectLst>
                  <a:outerShdw blurRad="38100" dist="38100" dir="2700000" algn="tl">
                    <a:srgbClr val="C0C0C0"/>
                  </a:outerShdw>
                </a:effectLst>
                <a:latin typeface="+mj-lt"/>
                <a:ea typeface="+mj-ea"/>
                <a:cs typeface="+mj-cs"/>
              </a:rPr>
              <a:t>第四节</a:t>
            </a:r>
          </a:p>
        </p:txBody>
      </p:sp>
      <p:cxnSp>
        <p:nvCxnSpPr>
          <p:cNvPr id="5" name="直接连接符 4"/>
          <p:cNvCxnSpPr/>
          <p:nvPr/>
        </p:nvCxnSpPr>
        <p:spPr>
          <a:xfrm>
            <a:off x="1077913" y="1125538"/>
            <a:ext cx="3852862" cy="0"/>
          </a:xfrm>
          <a:prstGeom prst="line">
            <a:avLst/>
          </a:prstGeom>
          <a:ln w="19050"/>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cove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4" name="Rectangle 4"/>
          <p:cNvSpPr>
            <a:spLocks noChangeArrowheads="1"/>
          </p:cNvSpPr>
          <p:nvPr/>
        </p:nvSpPr>
        <p:spPr bwMode="auto">
          <a:xfrm>
            <a:off x="1074238" y="1268834"/>
            <a:ext cx="9630274" cy="10800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360000" indent="-360000">
              <a:lnSpc>
                <a:spcPts val="3500"/>
              </a:lnSpc>
              <a:spcBef>
                <a:spcPts val="600"/>
              </a:spcBef>
              <a:buClr>
                <a:srgbClr val="C00000"/>
              </a:buClr>
              <a:buSzPct val="80000"/>
              <a:buFont typeface="Wingdings" pitchFamily="2" charset="2"/>
              <a:buChar char="n"/>
            </a:pPr>
            <a:r>
              <a:rPr lang="zh-CN" altLang="en-US" sz="2800" dirty="0">
                <a:effectLst>
                  <a:outerShdw blurRad="38100" dist="38100" dir="2700000" algn="tl">
                    <a:srgbClr val="C0C0C0"/>
                  </a:outerShdw>
                </a:effectLst>
                <a:latin typeface="Times New Roman" pitchFamily="18" charset="0"/>
                <a:ea typeface="方正姚体" panose="02010601030101010101" pitchFamily="2" charset="-122"/>
              </a:rPr>
              <a:t>氨是毒性物质，脑组织对氨的毒性非常敏感。</a:t>
            </a:r>
          </a:p>
          <a:p>
            <a:pPr marL="360000" indent="-360000">
              <a:lnSpc>
                <a:spcPts val="3500"/>
              </a:lnSpc>
              <a:spcBef>
                <a:spcPts val="600"/>
              </a:spcBef>
              <a:buClr>
                <a:srgbClr val="C00000"/>
              </a:buClr>
              <a:buSzPct val="80000"/>
              <a:buFont typeface="Wingdings" pitchFamily="2" charset="2"/>
              <a:buChar char="n"/>
            </a:pPr>
            <a:r>
              <a:rPr lang="zh-CN" altLang="en-US" sz="2800" dirty="0">
                <a:effectLst>
                  <a:outerShdw blurRad="38100" dist="38100" dir="2700000" algn="tl">
                    <a:srgbClr val="C0C0C0"/>
                  </a:outerShdw>
                </a:effectLst>
                <a:latin typeface="Times New Roman" pitchFamily="18" charset="0"/>
                <a:ea typeface="方正姚体" panose="02010601030101010101" pitchFamily="2" charset="-122"/>
              </a:rPr>
              <a:t>正常人血氨浓度为</a:t>
            </a:r>
            <a:r>
              <a:rPr lang="en-US" altLang="zh-CN" sz="2800" dirty="0">
                <a:effectLst>
                  <a:outerShdw blurRad="38100" dist="38100" dir="2700000" algn="tl">
                    <a:srgbClr val="C0C0C0"/>
                  </a:outerShdw>
                </a:effectLst>
                <a:latin typeface="Times New Roman" pitchFamily="18" charset="0"/>
                <a:ea typeface="方正姚体" panose="02010601030101010101" pitchFamily="2" charset="-122"/>
              </a:rPr>
              <a:t>47~65μmol/L</a:t>
            </a:r>
            <a:r>
              <a:rPr lang="zh-CN" altLang="en-US" sz="2800" dirty="0">
                <a:effectLst>
                  <a:outerShdw blurRad="38100" dist="38100" dir="2700000" algn="tl">
                    <a:srgbClr val="C0C0C0"/>
                  </a:outerShdw>
                </a:effectLst>
                <a:latin typeface="Times New Roman" pitchFamily="18" charset="0"/>
                <a:ea typeface="方正姚体" panose="02010601030101010101" pitchFamily="2" charset="-122"/>
              </a:rPr>
              <a:t>。 </a:t>
            </a:r>
          </a:p>
        </p:txBody>
      </p:sp>
      <p:sp>
        <p:nvSpPr>
          <p:cNvPr id="4" name="AutoShape 27"/>
          <p:cNvSpPr>
            <a:spLocks noChangeArrowheads="1"/>
          </p:cNvSpPr>
          <p:nvPr/>
        </p:nvSpPr>
        <p:spPr bwMode="auto">
          <a:xfrm>
            <a:off x="1919536" y="2708920"/>
            <a:ext cx="2160000" cy="720000"/>
          </a:xfrm>
          <a:prstGeom prst="roundRect">
            <a:avLst>
              <a:gd name="adj" fmla="val 16667"/>
            </a:avLst>
          </a:prstGeom>
          <a:solidFill>
            <a:srgbClr val="FEED9B"/>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eaLnBrk="0" hangingPunct="0"/>
            <a:r>
              <a:rPr lang="zh-CN" altLang="en-US" sz="2000" dirty="0">
                <a:solidFill>
                  <a:srgbClr val="FF0000"/>
                </a:solidFill>
                <a:effectLst>
                  <a:outerShdw blurRad="38100" dist="38100" dir="2700000" algn="tl">
                    <a:srgbClr val="C0C0C0"/>
                  </a:outerShdw>
                </a:effectLst>
                <a:latin typeface="Times New Roman" pitchFamily="18" charset="0"/>
              </a:rPr>
              <a:t>氨基酸脱氨基</a:t>
            </a:r>
          </a:p>
        </p:txBody>
      </p:sp>
      <p:sp>
        <p:nvSpPr>
          <p:cNvPr id="5" name="AutoShape 27"/>
          <p:cNvSpPr>
            <a:spLocks noChangeArrowheads="1"/>
          </p:cNvSpPr>
          <p:nvPr/>
        </p:nvSpPr>
        <p:spPr bwMode="auto">
          <a:xfrm>
            <a:off x="1919536" y="3501008"/>
            <a:ext cx="2160000" cy="720000"/>
          </a:xfrm>
          <a:prstGeom prst="roundRect">
            <a:avLst>
              <a:gd name="adj" fmla="val 16667"/>
            </a:avLst>
          </a:prstGeom>
          <a:solidFill>
            <a:srgbClr val="FEED9B"/>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eaLnBrk="0" hangingPunct="0"/>
            <a:r>
              <a:rPr lang="zh-CN" altLang="en-US" sz="2000" dirty="0">
                <a:solidFill>
                  <a:schemeClr val="tx1"/>
                </a:solidFill>
                <a:effectLst>
                  <a:outerShdw blurRad="38100" dist="38100" dir="2700000" algn="tl">
                    <a:srgbClr val="C0C0C0"/>
                  </a:outerShdw>
                </a:effectLst>
                <a:latin typeface="Times New Roman" pitchFamily="18" charset="0"/>
              </a:rPr>
              <a:t>肠道吸收的氨</a:t>
            </a:r>
          </a:p>
        </p:txBody>
      </p:sp>
      <p:sp>
        <p:nvSpPr>
          <p:cNvPr id="6" name="AutoShape 27"/>
          <p:cNvSpPr>
            <a:spLocks noChangeArrowheads="1"/>
          </p:cNvSpPr>
          <p:nvPr/>
        </p:nvSpPr>
        <p:spPr bwMode="auto">
          <a:xfrm>
            <a:off x="1919776" y="4293016"/>
            <a:ext cx="2160000" cy="720000"/>
          </a:xfrm>
          <a:prstGeom prst="roundRect">
            <a:avLst>
              <a:gd name="adj" fmla="val 16667"/>
            </a:avLst>
          </a:prstGeom>
          <a:solidFill>
            <a:srgbClr val="FEED9B"/>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eaLnBrk="0" hangingPunct="0"/>
            <a:r>
              <a:rPr lang="zh-CN" altLang="en-US" sz="2000" dirty="0">
                <a:solidFill>
                  <a:schemeClr val="tx1"/>
                </a:solidFill>
                <a:effectLst>
                  <a:outerShdw blurRad="38100" dist="38100" dir="2700000" algn="tl">
                    <a:srgbClr val="C0C0C0"/>
                  </a:outerShdw>
                </a:effectLst>
                <a:latin typeface="Times New Roman" pitchFamily="18" charset="0"/>
              </a:rPr>
              <a:t>肾脏产生的氨</a:t>
            </a:r>
            <a:endParaRPr lang="en-US" altLang="zh-CN" sz="2000" dirty="0">
              <a:solidFill>
                <a:schemeClr val="tx1"/>
              </a:solidFill>
              <a:effectLst>
                <a:outerShdw blurRad="38100" dist="38100" dir="2700000" algn="tl">
                  <a:srgbClr val="C0C0C0"/>
                </a:outerShdw>
              </a:effectLst>
              <a:latin typeface="Times New Roman" pitchFamily="18" charset="0"/>
            </a:endParaRPr>
          </a:p>
          <a:p>
            <a:pPr algn="ctr" eaLnBrk="0" hangingPunct="0"/>
            <a:r>
              <a:rPr lang="en-US" altLang="zh-CN" sz="1400" dirty="0">
                <a:solidFill>
                  <a:schemeClr val="tx1"/>
                </a:solidFill>
                <a:effectLst>
                  <a:outerShdw blurRad="38100" dist="38100" dir="2700000" algn="tl">
                    <a:srgbClr val="C0C0C0"/>
                  </a:outerShdw>
                </a:effectLst>
                <a:latin typeface="Times New Roman" pitchFamily="18" charset="0"/>
              </a:rPr>
              <a:t>(</a:t>
            </a:r>
            <a:r>
              <a:rPr lang="zh-CN" altLang="en-US" sz="1400" dirty="0">
                <a:solidFill>
                  <a:schemeClr val="tx1"/>
                </a:solidFill>
                <a:effectLst>
                  <a:outerShdw blurRad="38100" dist="38100" dir="2700000" algn="tl">
                    <a:srgbClr val="C0C0C0"/>
                  </a:outerShdw>
                </a:effectLst>
                <a:latin typeface="Times New Roman" pitchFamily="18" charset="0"/>
              </a:rPr>
              <a:t>主要来自谷氨酰胺分解</a:t>
            </a:r>
            <a:r>
              <a:rPr lang="en-US" altLang="zh-CN" sz="1400" dirty="0">
                <a:solidFill>
                  <a:schemeClr val="tx1"/>
                </a:solidFill>
                <a:effectLst>
                  <a:outerShdw blurRad="38100" dist="38100" dir="2700000" algn="tl">
                    <a:srgbClr val="C0C0C0"/>
                  </a:outerShdw>
                </a:effectLst>
                <a:latin typeface="Times New Roman" pitchFamily="18" charset="0"/>
              </a:rPr>
              <a:t>)</a:t>
            </a:r>
          </a:p>
        </p:txBody>
      </p:sp>
      <p:sp>
        <p:nvSpPr>
          <p:cNvPr id="7" name="AutoShape 3"/>
          <p:cNvSpPr>
            <a:spLocks noChangeArrowheads="1"/>
          </p:cNvSpPr>
          <p:nvPr/>
        </p:nvSpPr>
        <p:spPr bwMode="auto">
          <a:xfrm>
            <a:off x="4943872" y="2924864"/>
            <a:ext cx="2376000" cy="1800000"/>
          </a:xfrm>
          <a:prstGeom prst="roundRect">
            <a:avLst>
              <a:gd name="adj" fmla="val 16667"/>
            </a:avLst>
          </a:prstGeom>
          <a:solidFill>
            <a:srgbClr val="FFABBB"/>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none" anchor="ctr"/>
          <a:lstStyle/>
          <a:p>
            <a:pPr algn="ctr" eaLnBrk="0" hangingPunct="0"/>
            <a:r>
              <a:rPr lang="zh-CN" altLang="en-US" sz="2400" b="1" dirty="0">
                <a:solidFill>
                  <a:schemeClr val="tx1"/>
                </a:solidFill>
                <a:effectLst>
                  <a:outerShdw blurRad="38100" dist="38100" dir="2700000" algn="tl">
                    <a:srgbClr val="C0C0C0"/>
                  </a:outerShdw>
                </a:effectLst>
                <a:latin typeface="Times New Roman" pitchFamily="18" charset="0"/>
              </a:rPr>
              <a:t>血氨</a:t>
            </a:r>
            <a:endParaRPr lang="en-US" altLang="zh-CN" sz="2400" b="1" dirty="0">
              <a:solidFill>
                <a:schemeClr val="tx1"/>
              </a:solidFill>
              <a:effectLst>
                <a:outerShdw blurRad="38100" dist="38100" dir="2700000" algn="tl">
                  <a:srgbClr val="C0C0C0"/>
                </a:outerShdw>
              </a:effectLst>
              <a:latin typeface="Times New Roman" pitchFamily="18" charset="0"/>
            </a:endParaRPr>
          </a:p>
          <a:p>
            <a:pPr algn="ctr" eaLnBrk="0" hangingPunct="0"/>
            <a:r>
              <a:rPr lang="en-US" altLang="zh-CN" sz="2000" b="1" dirty="0">
                <a:solidFill>
                  <a:schemeClr val="tx1"/>
                </a:solidFill>
                <a:effectLst>
                  <a:outerShdw blurRad="38100" dist="38100" dir="2700000" algn="tl">
                    <a:srgbClr val="C0C0C0"/>
                  </a:outerShdw>
                </a:effectLst>
                <a:latin typeface="Times New Roman" pitchFamily="18" charset="0"/>
              </a:rPr>
              <a:t>47~65μmol/L</a:t>
            </a:r>
            <a:endParaRPr lang="zh-CN" altLang="en-US" sz="2000" b="1" dirty="0">
              <a:solidFill>
                <a:schemeClr val="tx1"/>
              </a:solidFill>
              <a:effectLst>
                <a:outerShdw blurRad="38100" dist="38100" dir="2700000" algn="tl">
                  <a:srgbClr val="C0C0C0"/>
                </a:outerShdw>
              </a:effectLst>
              <a:latin typeface="Times New Roman" pitchFamily="18" charset="0"/>
            </a:endParaRPr>
          </a:p>
        </p:txBody>
      </p:sp>
      <p:sp>
        <p:nvSpPr>
          <p:cNvPr id="8" name="AutoShape 27"/>
          <p:cNvSpPr>
            <a:spLocks noChangeArrowheads="1"/>
          </p:cNvSpPr>
          <p:nvPr/>
        </p:nvSpPr>
        <p:spPr bwMode="auto">
          <a:xfrm>
            <a:off x="8112464" y="2349040"/>
            <a:ext cx="2160000" cy="720000"/>
          </a:xfrm>
          <a:prstGeom prst="roundRect">
            <a:avLst>
              <a:gd name="adj" fmla="val 16667"/>
            </a:avLst>
          </a:prstGeom>
          <a:gradFill flip="none" rotWithShape="1">
            <a:gsLst>
              <a:gs pos="0">
                <a:schemeClr val="accent1">
                  <a:lumMod val="50000"/>
                  <a:tint val="66000"/>
                  <a:satMod val="160000"/>
                </a:schemeClr>
              </a:gs>
              <a:gs pos="50000">
                <a:schemeClr val="accent1">
                  <a:lumMod val="50000"/>
                  <a:tint val="44500"/>
                  <a:satMod val="160000"/>
                </a:schemeClr>
              </a:gs>
              <a:gs pos="100000">
                <a:schemeClr val="accent1">
                  <a:lumMod val="50000"/>
                  <a:tint val="23500"/>
                  <a:satMod val="160000"/>
                </a:schemeClr>
              </a:gs>
            </a:gsLst>
            <a:lin ang="2700000" scaled="1"/>
            <a:tileRect/>
          </a:gra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eaLnBrk="0" hangingPunct="0"/>
            <a:r>
              <a:rPr lang="zh-CN" altLang="en-US" sz="2000" dirty="0">
                <a:solidFill>
                  <a:srgbClr val="FF0000"/>
                </a:solidFill>
                <a:effectLst>
                  <a:outerShdw blurRad="38100" dist="38100" dir="2700000" algn="tl">
                    <a:srgbClr val="C0C0C0"/>
                  </a:outerShdw>
                </a:effectLst>
                <a:latin typeface="Times New Roman" pitchFamily="18" charset="0"/>
              </a:rPr>
              <a:t>合成尿素排出体外</a:t>
            </a:r>
          </a:p>
        </p:txBody>
      </p:sp>
      <p:sp>
        <p:nvSpPr>
          <p:cNvPr id="9" name="AutoShape 27"/>
          <p:cNvSpPr>
            <a:spLocks noChangeArrowheads="1"/>
          </p:cNvSpPr>
          <p:nvPr/>
        </p:nvSpPr>
        <p:spPr bwMode="auto">
          <a:xfrm>
            <a:off x="8112464" y="3141128"/>
            <a:ext cx="2160000" cy="720000"/>
          </a:xfrm>
          <a:prstGeom prst="roundRect">
            <a:avLst>
              <a:gd name="adj" fmla="val 16667"/>
            </a:avLst>
          </a:prstGeom>
          <a:gradFill flip="none" rotWithShape="1">
            <a:gsLst>
              <a:gs pos="0">
                <a:schemeClr val="accent1">
                  <a:lumMod val="50000"/>
                  <a:tint val="66000"/>
                  <a:satMod val="160000"/>
                </a:schemeClr>
              </a:gs>
              <a:gs pos="50000">
                <a:schemeClr val="accent1">
                  <a:lumMod val="50000"/>
                  <a:tint val="44500"/>
                  <a:satMod val="160000"/>
                </a:schemeClr>
              </a:gs>
              <a:gs pos="100000">
                <a:schemeClr val="accent1">
                  <a:lumMod val="50000"/>
                  <a:tint val="23500"/>
                  <a:satMod val="160000"/>
                </a:schemeClr>
              </a:gs>
            </a:gsLst>
            <a:lin ang="2700000" scaled="1"/>
            <a:tileRect/>
          </a:gra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eaLnBrk="0" hangingPunct="0"/>
            <a:r>
              <a:rPr lang="zh-CN" altLang="en-US" sz="2000" dirty="0">
                <a:solidFill>
                  <a:schemeClr val="tx1"/>
                </a:solidFill>
                <a:effectLst>
                  <a:outerShdw blurRad="38100" dist="38100" dir="2700000" algn="tl">
                    <a:srgbClr val="C0C0C0"/>
                  </a:outerShdw>
                </a:effectLst>
                <a:latin typeface="Times New Roman" pitchFamily="18" charset="0"/>
              </a:rPr>
              <a:t>与谷氨酸合成</a:t>
            </a:r>
            <a:endParaRPr lang="en-US" altLang="zh-CN" sz="2000" dirty="0">
              <a:solidFill>
                <a:schemeClr val="tx1"/>
              </a:solidFill>
              <a:effectLst>
                <a:outerShdw blurRad="38100" dist="38100" dir="2700000" algn="tl">
                  <a:srgbClr val="C0C0C0"/>
                </a:outerShdw>
              </a:effectLst>
              <a:latin typeface="Times New Roman" pitchFamily="18" charset="0"/>
            </a:endParaRPr>
          </a:p>
          <a:p>
            <a:pPr algn="ctr" eaLnBrk="0" hangingPunct="0"/>
            <a:r>
              <a:rPr lang="zh-CN" altLang="en-US" sz="2000" dirty="0">
                <a:solidFill>
                  <a:schemeClr val="tx1"/>
                </a:solidFill>
                <a:effectLst>
                  <a:outerShdw blurRad="38100" dist="38100" dir="2700000" algn="tl">
                    <a:srgbClr val="C0C0C0"/>
                  </a:outerShdw>
                </a:effectLst>
                <a:latin typeface="Times New Roman" pitchFamily="18" charset="0"/>
              </a:rPr>
              <a:t>谷氨酰胺</a:t>
            </a:r>
          </a:p>
        </p:txBody>
      </p:sp>
      <p:sp>
        <p:nvSpPr>
          <p:cNvPr id="10" name="AutoShape 27"/>
          <p:cNvSpPr>
            <a:spLocks noChangeArrowheads="1"/>
          </p:cNvSpPr>
          <p:nvPr/>
        </p:nvSpPr>
        <p:spPr bwMode="auto">
          <a:xfrm>
            <a:off x="8112464" y="3933136"/>
            <a:ext cx="2160000" cy="720000"/>
          </a:xfrm>
          <a:prstGeom prst="roundRect">
            <a:avLst>
              <a:gd name="adj" fmla="val 16667"/>
            </a:avLst>
          </a:prstGeom>
          <a:gradFill flip="none" rotWithShape="1">
            <a:gsLst>
              <a:gs pos="0">
                <a:schemeClr val="accent1">
                  <a:lumMod val="50000"/>
                  <a:tint val="66000"/>
                  <a:satMod val="160000"/>
                </a:schemeClr>
              </a:gs>
              <a:gs pos="50000">
                <a:schemeClr val="accent1">
                  <a:lumMod val="50000"/>
                  <a:tint val="44500"/>
                  <a:satMod val="160000"/>
                </a:schemeClr>
              </a:gs>
              <a:gs pos="100000">
                <a:schemeClr val="accent1">
                  <a:lumMod val="50000"/>
                  <a:tint val="23500"/>
                  <a:satMod val="160000"/>
                </a:schemeClr>
              </a:gs>
            </a:gsLst>
            <a:lin ang="2700000" scaled="1"/>
            <a:tileRect/>
          </a:gra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eaLnBrk="0" hangingPunct="0"/>
            <a:r>
              <a:rPr lang="zh-CN" altLang="en-US" sz="2000" dirty="0">
                <a:solidFill>
                  <a:schemeClr val="tx1"/>
                </a:solidFill>
                <a:effectLst>
                  <a:outerShdw blurRad="38100" dist="38100" dir="2700000" algn="tl">
                    <a:srgbClr val="C0C0C0"/>
                  </a:outerShdw>
                </a:effectLst>
                <a:latin typeface="Times New Roman" pitchFamily="18" charset="0"/>
              </a:rPr>
              <a:t>合成非必需氨基酸</a:t>
            </a:r>
            <a:endParaRPr lang="en-US" altLang="zh-CN" sz="2000" dirty="0">
              <a:solidFill>
                <a:schemeClr val="tx1"/>
              </a:solidFill>
              <a:effectLst>
                <a:outerShdw blurRad="38100" dist="38100" dir="2700000" algn="tl">
                  <a:srgbClr val="C0C0C0"/>
                </a:outerShdw>
              </a:effectLst>
              <a:latin typeface="Times New Roman" pitchFamily="18" charset="0"/>
            </a:endParaRPr>
          </a:p>
          <a:p>
            <a:pPr algn="ctr" eaLnBrk="0" hangingPunct="0"/>
            <a:r>
              <a:rPr lang="zh-CN" altLang="en-US" sz="2000" dirty="0">
                <a:solidFill>
                  <a:schemeClr val="tx1"/>
                </a:solidFill>
                <a:effectLst>
                  <a:outerShdw blurRad="38100" dist="38100" dir="2700000" algn="tl">
                    <a:srgbClr val="C0C0C0"/>
                  </a:outerShdw>
                </a:effectLst>
                <a:latin typeface="Times New Roman" pitchFamily="18" charset="0"/>
              </a:rPr>
              <a:t>及含氮物</a:t>
            </a:r>
          </a:p>
        </p:txBody>
      </p:sp>
      <p:sp>
        <p:nvSpPr>
          <p:cNvPr id="11" name="AutoShape 27"/>
          <p:cNvSpPr>
            <a:spLocks noChangeArrowheads="1"/>
          </p:cNvSpPr>
          <p:nvPr/>
        </p:nvSpPr>
        <p:spPr bwMode="auto">
          <a:xfrm>
            <a:off x="8112464" y="4725224"/>
            <a:ext cx="2160000" cy="720000"/>
          </a:xfrm>
          <a:prstGeom prst="roundRect">
            <a:avLst>
              <a:gd name="adj" fmla="val 16667"/>
            </a:avLst>
          </a:prstGeom>
          <a:gradFill flip="none" rotWithShape="1">
            <a:gsLst>
              <a:gs pos="0">
                <a:schemeClr val="accent1">
                  <a:lumMod val="50000"/>
                  <a:tint val="66000"/>
                  <a:satMod val="160000"/>
                </a:schemeClr>
              </a:gs>
              <a:gs pos="50000">
                <a:schemeClr val="accent1">
                  <a:lumMod val="50000"/>
                  <a:tint val="44500"/>
                  <a:satMod val="160000"/>
                </a:schemeClr>
              </a:gs>
              <a:gs pos="100000">
                <a:schemeClr val="accent1">
                  <a:lumMod val="50000"/>
                  <a:tint val="23500"/>
                  <a:satMod val="160000"/>
                </a:schemeClr>
              </a:gs>
            </a:gsLst>
            <a:lin ang="2700000" scaled="1"/>
            <a:tileRect/>
          </a:gra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eaLnBrk="0" hangingPunct="0"/>
            <a:r>
              <a:rPr lang="zh-CN" altLang="en-US" sz="2000" dirty="0">
                <a:solidFill>
                  <a:schemeClr val="tx1"/>
                </a:solidFill>
                <a:effectLst>
                  <a:outerShdw blurRad="38100" dist="38100" dir="2700000" algn="tl">
                    <a:srgbClr val="C0C0C0"/>
                  </a:outerShdw>
                </a:effectLst>
                <a:latin typeface="Times New Roman" pitchFamily="18" charset="0"/>
              </a:rPr>
              <a:t>经肾脏以铵盐</a:t>
            </a:r>
            <a:endParaRPr lang="en-US" altLang="zh-CN" sz="2000" dirty="0">
              <a:solidFill>
                <a:schemeClr val="tx1"/>
              </a:solidFill>
              <a:effectLst>
                <a:outerShdw blurRad="38100" dist="38100" dir="2700000" algn="tl">
                  <a:srgbClr val="C0C0C0"/>
                </a:outerShdw>
              </a:effectLst>
              <a:latin typeface="Times New Roman" pitchFamily="18" charset="0"/>
            </a:endParaRPr>
          </a:p>
          <a:p>
            <a:pPr algn="ctr" eaLnBrk="0" hangingPunct="0"/>
            <a:r>
              <a:rPr lang="zh-CN" altLang="en-US" sz="2000" dirty="0">
                <a:solidFill>
                  <a:schemeClr val="tx1"/>
                </a:solidFill>
                <a:effectLst>
                  <a:outerShdw blurRad="38100" dist="38100" dir="2700000" algn="tl">
                    <a:srgbClr val="C0C0C0"/>
                  </a:outerShdw>
                </a:effectLst>
                <a:latin typeface="Times New Roman" pitchFamily="18" charset="0"/>
              </a:rPr>
              <a:t>形式排出</a:t>
            </a:r>
          </a:p>
        </p:txBody>
      </p:sp>
      <p:sp>
        <p:nvSpPr>
          <p:cNvPr id="2" name="右箭头 1"/>
          <p:cNvSpPr/>
          <p:nvPr/>
        </p:nvSpPr>
        <p:spPr bwMode="auto">
          <a:xfrm>
            <a:off x="4151784" y="3572936"/>
            <a:ext cx="720000" cy="576000"/>
          </a:xfrm>
          <a:prstGeom prst="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endParaRPr lang="zh-CN" altLang="en-US"/>
          </a:p>
        </p:txBody>
      </p:sp>
      <p:sp>
        <p:nvSpPr>
          <p:cNvPr id="13" name="右箭头 12"/>
          <p:cNvSpPr/>
          <p:nvPr/>
        </p:nvSpPr>
        <p:spPr bwMode="auto">
          <a:xfrm>
            <a:off x="7392224" y="3572936"/>
            <a:ext cx="720000" cy="576000"/>
          </a:xfrm>
          <a:prstGeom prst="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endParaRPr lang="zh-CN" altLang="en-US"/>
          </a:p>
        </p:txBody>
      </p:sp>
      <p:sp>
        <p:nvSpPr>
          <p:cNvPr id="12" name="矩形 11"/>
          <p:cNvSpPr/>
          <p:nvPr/>
        </p:nvSpPr>
        <p:spPr>
          <a:xfrm>
            <a:off x="4727848" y="5775647"/>
            <a:ext cx="2954655" cy="461665"/>
          </a:xfrm>
          <a:prstGeom prst="rect">
            <a:avLst/>
          </a:prstGeom>
        </p:spPr>
        <p:txBody>
          <a:bodyPr wrap="none">
            <a:spAutoFit/>
          </a:bodyPr>
          <a:lstStyle/>
          <a:p>
            <a:pPr>
              <a:lnSpc>
                <a:spcPct val="100000"/>
              </a:lnSpc>
              <a:spcBef>
                <a:spcPts val="0"/>
              </a:spcBef>
            </a:pPr>
            <a:r>
              <a:rPr lang="zh-CN" altLang="en-US" sz="2400" dirty="0">
                <a:effectLst>
                  <a:outerShdw blurRad="38100" dist="38100" dir="2700000" algn="tl">
                    <a:srgbClr val="000000">
                      <a:alpha val="43137"/>
                    </a:srgbClr>
                  </a:outerShdw>
                </a:effectLst>
                <a:ea typeface="方正姚体" panose="02010601030101010101" pitchFamily="2" charset="-122"/>
              </a:rPr>
              <a:t>体内氨的来源和去路</a:t>
            </a:r>
          </a:p>
        </p:txBody>
      </p:sp>
      <p:sp>
        <p:nvSpPr>
          <p:cNvPr id="14" name="Rectangle 2"/>
          <p:cNvSpPr txBox="1">
            <a:spLocks noChangeArrowheads="1"/>
          </p:cNvSpPr>
          <p:nvPr/>
        </p:nvSpPr>
        <p:spPr>
          <a:xfrm>
            <a:off x="1055440" y="548680"/>
            <a:ext cx="3334536" cy="57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defRPr kumimoji="1" sz="2800">
                <a:solidFill>
                  <a:srgbClr val="000000"/>
                </a:solidFill>
                <a:effectLst>
                  <a:outerShdw blurRad="38100" dist="38100" dir="2700000" algn="tl">
                    <a:srgbClr val="C0C0C0"/>
                  </a:outerShdw>
                </a:effectLst>
                <a:latin typeface="Times New Roman" pitchFamily="18" charset="0"/>
                <a:ea typeface="方正姚体" panose="02010601030101010101" pitchFamily="2" charset="-122"/>
              </a:defRPr>
            </a:lvl1pPr>
          </a:lstStyle>
          <a:p>
            <a:r>
              <a:rPr lang="zh-CN" altLang="en-US" dirty="0"/>
              <a:t>氨的代谢概况</a:t>
            </a:r>
          </a:p>
        </p:txBody>
      </p:sp>
      <p:cxnSp>
        <p:nvCxnSpPr>
          <p:cNvPr id="15" name="直接连接符 14"/>
          <p:cNvCxnSpPr/>
          <p:nvPr/>
        </p:nvCxnSpPr>
        <p:spPr>
          <a:xfrm>
            <a:off x="1077913" y="1125538"/>
            <a:ext cx="3600000"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5393223"/>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744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1744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9" grpId="0" animBg="1"/>
      <p:bldP spid="10" grpId="0" animBg="1"/>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055440" y="548680"/>
            <a:ext cx="3334536" cy="57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defRPr kumimoji="1" sz="2800">
                <a:solidFill>
                  <a:srgbClr val="000000"/>
                </a:solidFill>
                <a:effectLst>
                  <a:outerShdw blurRad="38100" dist="38100" dir="2700000" algn="tl">
                    <a:srgbClr val="C0C0C0"/>
                  </a:outerShdw>
                </a:effectLst>
                <a:latin typeface="Times New Roman" pitchFamily="18" charset="0"/>
                <a:ea typeface="方正姚体" panose="02010601030101010101" pitchFamily="2" charset="-122"/>
              </a:defRPr>
            </a:lvl1pPr>
          </a:lstStyle>
          <a:p>
            <a:r>
              <a:rPr lang="zh-CN" altLang="en-US" dirty="0"/>
              <a:t>一、体内氨的来源</a:t>
            </a:r>
          </a:p>
        </p:txBody>
      </p:sp>
      <p:sp>
        <p:nvSpPr>
          <p:cNvPr id="5" name="Rectangle 3"/>
          <p:cNvSpPr txBox="1">
            <a:spLocks noChangeArrowheads="1"/>
          </p:cNvSpPr>
          <p:nvPr/>
        </p:nvSpPr>
        <p:spPr>
          <a:xfrm>
            <a:off x="1415480" y="1268760"/>
            <a:ext cx="7992888" cy="122413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360000" indent="-360000">
              <a:lnSpc>
                <a:spcPts val="4000"/>
              </a:lnSpc>
              <a:spcBef>
                <a:spcPts val="600"/>
              </a:spcBef>
              <a:buClr>
                <a:srgbClr val="C00000"/>
              </a:buClr>
              <a:buSzPct val="80000"/>
              <a:buFont typeface="Wingdings" panose="05000000000000000000" pitchFamily="2" charset="2"/>
              <a:buChar char="n"/>
            </a:pPr>
            <a:r>
              <a:rPr lang="zh-CN" altLang="en-US" sz="2800" kern="0" dirty="0">
                <a:effectLst>
                  <a:outerShdw blurRad="38100" dist="38100" dir="2700000" algn="tl">
                    <a:srgbClr val="C0C0C0"/>
                  </a:outerShdw>
                </a:effectLst>
                <a:latin typeface="Times New Roman" pitchFamily="18" charset="0"/>
                <a:ea typeface="方正姚体" panose="02010601030101010101" pitchFamily="2" charset="-122"/>
              </a:rPr>
              <a:t>氨基酸脱氨基产生氨（</a:t>
            </a:r>
            <a:r>
              <a:rPr lang="zh-CN" altLang="en-US" sz="2800" kern="0" dirty="0">
                <a:solidFill>
                  <a:srgbClr val="FF0000"/>
                </a:solidFill>
                <a:effectLst>
                  <a:outerShdw blurRad="38100" dist="38100" dir="2700000" algn="tl">
                    <a:srgbClr val="C0C0C0"/>
                  </a:outerShdw>
                </a:effectLst>
                <a:latin typeface="Times New Roman" pitchFamily="18" charset="0"/>
                <a:ea typeface="方正姚体" panose="02010601030101010101" pitchFamily="2" charset="-122"/>
              </a:rPr>
              <a:t>体内氨的主要来源</a:t>
            </a:r>
            <a:r>
              <a:rPr lang="zh-CN" altLang="en-US" sz="2800" kern="0" dirty="0">
                <a:effectLst>
                  <a:outerShdw blurRad="38100" dist="38100" dir="2700000" algn="tl">
                    <a:srgbClr val="C0C0C0"/>
                  </a:outerShdw>
                </a:effectLst>
                <a:latin typeface="Times New Roman" pitchFamily="18" charset="0"/>
                <a:ea typeface="方正姚体" panose="02010601030101010101" pitchFamily="2" charset="-122"/>
              </a:rPr>
              <a:t>）。</a:t>
            </a:r>
          </a:p>
          <a:p>
            <a:pPr marL="360000" indent="-360000">
              <a:lnSpc>
                <a:spcPts val="4000"/>
              </a:lnSpc>
              <a:spcBef>
                <a:spcPts val="600"/>
              </a:spcBef>
              <a:buClr>
                <a:srgbClr val="C00000"/>
              </a:buClr>
              <a:buSzPct val="80000"/>
              <a:buFont typeface="Wingdings" panose="05000000000000000000" pitchFamily="2" charset="2"/>
              <a:buChar char="n"/>
            </a:pPr>
            <a:r>
              <a:rPr lang="zh-CN" altLang="en-US" sz="2800" kern="0" dirty="0">
                <a:effectLst>
                  <a:outerShdw blurRad="38100" dist="38100" dir="2700000" algn="tl">
                    <a:srgbClr val="C0C0C0"/>
                  </a:outerShdw>
                </a:effectLst>
                <a:latin typeface="Times New Roman" pitchFamily="18" charset="0"/>
                <a:ea typeface="方正姚体" panose="02010601030101010101" pitchFamily="2" charset="-122"/>
              </a:rPr>
              <a:t>胺类及其它含氮化合物分解也可以产氨。</a:t>
            </a:r>
          </a:p>
        </p:txBody>
      </p:sp>
      <p:sp>
        <p:nvSpPr>
          <p:cNvPr id="7" name="Rectangle 16"/>
          <p:cNvSpPr>
            <a:spLocks noChangeArrowheads="1"/>
          </p:cNvSpPr>
          <p:nvPr/>
        </p:nvSpPr>
        <p:spPr bwMode="auto">
          <a:xfrm>
            <a:off x="7320137" y="3041966"/>
            <a:ext cx="109356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400" dirty="0">
                <a:solidFill>
                  <a:srgbClr val="00000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  NH</a:t>
            </a:r>
            <a:r>
              <a:rPr lang="en-US" altLang="zh-CN" sz="2400" baseline="-25000" dirty="0">
                <a:solidFill>
                  <a:srgbClr val="00000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3</a:t>
            </a:r>
          </a:p>
        </p:txBody>
      </p:sp>
      <p:sp>
        <p:nvSpPr>
          <p:cNvPr id="8" name="Rectangle 17"/>
          <p:cNvSpPr>
            <a:spLocks noChangeArrowheads="1"/>
          </p:cNvSpPr>
          <p:nvPr/>
        </p:nvSpPr>
        <p:spPr bwMode="auto">
          <a:xfrm>
            <a:off x="4434842" y="2866012"/>
            <a:ext cx="173316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000" dirty="0">
                <a:solidFill>
                  <a:srgbClr val="0070C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氨基酸脱氢酶</a:t>
            </a:r>
          </a:p>
        </p:txBody>
      </p:sp>
      <p:sp>
        <p:nvSpPr>
          <p:cNvPr id="9" name="Rectangle 18"/>
          <p:cNvSpPr>
            <a:spLocks noChangeArrowheads="1"/>
          </p:cNvSpPr>
          <p:nvPr/>
        </p:nvSpPr>
        <p:spPr bwMode="auto">
          <a:xfrm>
            <a:off x="2927648" y="4407495"/>
            <a:ext cx="15263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400" dirty="0">
                <a:solidFill>
                  <a:srgbClr val="00000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RCH</a:t>
            </a:r>
            <a:r>
              <a:rPr lang="en-US" altLang="zh-CN" sz="2400" baseline="-25000" dirty="0">
                <a:solidFill>
                  <a:srgbClr val="00000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2</a:t>
            </a:r>
            <a:r>
              <a:rPr lang="en-US" altLang="zh-CN" sz="2400" dirty="0">
                <a:solidFill>
                  <a:srgbClr val="00000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NH</a:t>
            </a:r>
            <a:r>
              <a:rPr lang="en-US" altLang="zh-CN" sz="2400" baseline="-25000" dirty="0">
                <a:solidFill>
                  <a:srgbClr val="00000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2</a:t>
            </a:r>
          </a:p>
        </p:txBody>
      </p:sp>
      <p:sp>
        <p:nvSpPr>
          <p:cNvPr id="10" name="Rectangle 19"/>
          <p:cNvSpPr>
            <a:spLocks noChangeArrowheads="1"/>
          </p:cNvSpPr>
          <p:nvPr/>
        </p:nvSpPr>
        <p:spPr bwMode="auto">
          <a:xfrm>
            <a:off x="4734984" y="4223532"/>
            <a:ext cx="1217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000" dirty="0">
                <a:solidFill>
                  <a:srgbClr val="0070C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胺氧化酶</a:t>
            </a:r>
          </a:p>
        </p:txBody>
      </p:sp>
      <p:sp>
        <p:nvSpPr>
          <p:cNvPr id="11" name="Rectangle 20"/>
          <p:cNvSpPr>
            <a:spLocks noChangeArrowheads="1"/>
          </p:cNvSpPr>
          <p:nvPr/>
        </p:nvSpPr>
        <p:spPr bwMode="auto">
          <a:xfrm>
            <a:off x="6384032" y="4407495"/>
            <a:ext cx="104067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400" dirty="0">
                <a:solidFill>
                  <a:srgbClr val="00000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RCHO</a:t>
            </a:r>
            <a:endParaRPr lang="en-US" altLang="zh-CN" sz="2400" baseline="-25000" dirty="0">
              <a:solidFill>
                <a:srgbClr val="00000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endParaRPr>
          </a:p>
        </p:txBody>
      </p:sp>
      <p:sp>
        <p:nvSpPr>
          <p:cNvPr id="12" name="Rectangle 21"/>
          <p:cNvSpPr>
            <a:spLocks noChangeArrowheads="1"/>
          </p:cNvSpPr>
          <p:nvPr/>
        </p:nvSpPr>
        <p:spPr bwMode="auto">
          <a:xfrm>
            <a:off x="7458973" y="4407494"/>
            <a:ext cx="109356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400" dirty="0">
                <a:solidFill>
                  <a:srgbClr val="00000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  NH</a:t>
            </a:r>
            <a:r>
              <a:rPr lang="en-US" altLang="zh-CN" sz="2400" baseline="-25000" dirty="0">
                <a:solidFill>
                  <a:srgbClr val="00000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3</a:t>
            </a:r>
          </a:p>
        </p:txBody>
      </p:sp>
      <p:sp>
        <p:nvSpPr>
          <p:cNvPr id="13" name="Line 22"/>
          <p:cNvSpPr>
            <a:spLocks noChangeShapeType="1"/>
          </p:cNvSpPr>
          <p:nvPr/>
        </p:nvSpPr>
        <p:spPr bwMode="auto">
          <a:xfrm>
            <a:off x="4440016" y="3266197"/>
            <a:ext cx="1800000" cy="0"/>
          </a:xfrm>
          <a:prstGeom prst="line">
            <a:avLst/>
          </a:prstGeom>
          <a:noFill/>
          <a:ln w="31750">
            <a:solidFill>
              <a:srgbClr val="000000"/>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effectLst>
                <a:outerShdw blurRad="38100" dist="38100" dir="2700000" algn="tl">
                  <a:srgbClr val="000000">
                    <a:alpha val="43137"/>
                  </a:srgbClr>
                </a:outerShdw>
              </a:effectLst>
              <a:latin typeface="Arial" panose="020B0604020202020204" pitchFamily="34" charset="0"/>
              <a:ea typeface="方正姚体" panose="02010601030101010101" pitchFamily="2" charset="-122"/>
            </a:endParaRPr>
          </a:p>
        </p:txBody>
      </p:sp>
      <p:sp>
        <p:nvSpPr>
          <p:cNvPr id="14" name="Line 23"/>
          <p:cNvSpPr>
            <a:spLocks noChangeShapeType="1"/>
          </p:cNvSpPr>
          <p:nvPr/>
        </p:nvSpPr>
        <p:spPr bwMode="auto">
          <a:xfrm>
            <a:off x="4439816" y="4623394"/>
            <a:ext cx="1800000" cy="0"/>
          </a:xfrm>
          <a:prstGeom prst="line">
            <a:avLst/>
          </a:prstGeom>
          <a:noFill/>
          <a:ln w="31750">
            <a:solidFill>
              <a:srgbClr val="000000"/>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effectLst>
                <a:outerShdw blurRad="38100" dist="38100" dir="2700000" algn="tl">
                  <a:srgbClr val="000000">
                    <a:alpha val="43137"/>
                  </a:srgbClr>
                </a:outerShdw>
              </a:effectLst>
              <a:latin typeface="Arial" panose="020B0604020202020204" pitchFamily="34" charset="0"/>
              <a:ea typeface="方正姚体" panose="02010601030101010101" pitchFamily="2" charset="-122"/>
            </a:endParaRPr>
          </a:p>
        </p:txBody>
      </p:sp>
      <p:sp>
        <p:nvSpPr>
          <p:cNvPr id="15" name="Text Box 17"/>
          <p:cNvSpPr txBox="1">
            <a:spLocks noChangeArrowheads="1"/>
          </p:cNvSpPr>
          <p:nvPr/>
        </p:nvSpPr>
        <p:spPr bwMode="auto">
          <a:xfrm>
            <a:off x="6361866" y="2636912"/>
            <a:ext cx="1318311" cy="1380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rtl="0" fontAlgn="t">
              <a:spcBef>
                <a:spcPct val="50000"/>
              </a:spcBef>
              <a:spcAft>
                <a:spcPct val="0"/>
              </a:spcAft>
              <a:defRPr kumimoji="1" sz="2200" b="1" kern="1200">
                <a:solidFill>
                  <a:schemeClr val="tx1"/>
                </a:solidFill>
                <a:latin typeface="Times New Roman" pitchFamily="18" charset="0"/>
                <a:ea typeface="宋体" charset="-122"/>
                <a:cs typeface="+mn-cs"/>
              </a:defRPr>
            </a:lvl1pPr>
            <a:lvl2pPr marL="457200" algn="ctr" rtl="0" fontAlgn="t">
              <a:spcBef>
                <a:spcPct val="50000"/>
              </a:spcBef>
              <a:spcAft>
                <a:spcPct val="0"/>
              </a:spcAft>
              <a:defRPr kumimoji="1" sz="2200" b="1" kern="1200">
                <a:solidFill>
                  <a:schemeClr val="tx1"/>
                </a:solidFill>
                <a:latin typeface="Times New Roman" pitchFamily="18" charset="0"/>
                <a:ea typeface="宋体" charset="-122"/>
                <a:cs typeface="+mn-cs"/>
              </a:defRPr>
            </a:lvl2pPr>
            <a:lvl3pPr marL="914400" algn="ctr" rtl="0" fontAlgn="t">
              <a:spcBef>
                <a:spcPct val="50000"/>
              </a:spcBef>
              <a:spcAft>
                <a:spcPct val="0"/>
              </a:spcAft>
              <a:defRPr kumimoji="1" sz="2200" b="1" kern="1200">
                <a:solidFill>
                  <a:schemeClr val="tx1"/>
                </a:solidFill>
                <a:latin typeface="Times New Roman" pitchFamily="18" charset="0"/>
                <a:ea typeface="宋体" charset="-122"/>
                <a:cs typeface="+mn-cs"/>
              </a:defRPr>
            </a:lvl3pPr>
            <a:lvl4pPr marL="1371600" algn="ctr" rtl="0" fontAlgn="t">
              <a:spcBef>
                <a:spcPct val="50000"/>
              </a:spcBef>
              <a:spcAft>
                <a:spcPct val="0"/>
              </a:spcAft>
              <a:defRPr kumimoji="1" sz="2200" b="1" kern="1200">
                <a:solidFill>
                  <a:schemeClr val="tx1"/>
                </a:solidFill>
                <a:latin typeface="Times New Roman" pitchFamily="18" charset="0"/>
                <a:ea typeface="宋体" charset="-122"/>
                <a:cs typeface="+mn-cs"/>
              </a:defRPr>
            </a:lvl4pPr>
            <a:lvl5pPr marL="1828800" algn="ctr" rtl="0" fontAlgn="t">
              <a:spcBef>
                <a:spcPct val="50000"/>
              </a:spcBef>
              <a:spcAft>
                <a:spcPct val="0"/>
              </a:spcAft>
              <a:defRPr kumimoji="1" sz="2200" b="1" kern="1200">
                <a:solidFill>
                  <a:schemeClr val="tx1"/>
                </a:solidFill>
                <a:latin typeface="Times New Roman" pitchFamily="18" charset="0"/>
                <a:ea typeface="宋体" charset="-122"/>
                <a:cs typeface="+mn-cs"/>
              </a:defRPr>
            </a:lvl5pPr>
            <a:lvl6pPr marL="2286000" algn="l" defTabSz="914400" rtl="0" eaLnBrk="1" latinLnBrk="0" hangingPunct="1">
              <a:defRPr kumimoji="1" sz="2200" b="1" kern="1200">
                <a:solidFill>
                  <a:schemeClr val="tx1"/>
                </a:solidFill>
                <a:latin typeface="Times New Roman" pitchFamily="18" charset="0"/>
                <a:ea typeface="宋体" charset="-122"/>
                <a:cs typeface="+mn-cs"/>
              </a:defRPr>
            </a:lvl6pPr>
            <a:lvl7pPr marL="2743200" algn="l" defTabSz="914400" rtl="0" eaLnBrk="1" latinLnBrk="0" hangingPunct="1">
              <a:defRPr kumimoji="1" sz="2200" b="1" kern="1200">
                <a:solidFill>
                  <a:schemeClr val="tx1"/>
                </a:solidFill>
                <a:latin typeface="Times New Roman" pitchFamily="18" charset="0"/>
                <a:ea typeface="宋体" charset="-122"/>
                <a:cs typeface="+mn-cs"/>
              </a:defRPr>
            </a:lvl7pPr>
            <a:lvl8pPr marL="3200400" algn="l" defTabSz="914400" rtl="0" eaLnBrk="1" latinLnBrk="0" hangingPunct="1">
              <a:defRPr kumimoji="1" sz="2200" b="1" kern="1200">
                <a:solidFill>
                  <a:schemeClr val="tx1"/>
                </a:solidFill>
                <a:latin typeface="Times New Roman" pitchFamily="18" charset="0"/>
                <a:ea typeface="宋体" charset="-122"/>
                <a:cs typeface="+mn-cs"/>
              </a:defRPr>
            </a:lvl8pPr>
            <a:lvl9pPr marL="3657600" algn="l" defTabSz="914400" rtl="0" eaLnBrk="1" latinLnBrk="0" hangingPunct="1">
              <a:defRPr kumimoji="1" sz="2200" b="1" kern="1200">
                <a:solidFill>
                  <a:schemeClr val="tx1"/>
                </a:solidFill>
                <a:latin typeface="Times New Roman" pitchFamily="18" charset="0"/>
                <a:ea typeface="宋体" charset="-122"/>
                <a:cs typeface="+mn-cs"/>
              </a:defRPr>
            </a:lvl9pPr>
          </a:lstStyle>
          <a:p>
            <a:pPr algn="l" fontAlgn="base">
              <a:lnSpc>
                <a:spcPts val="2000"/>
              </a:lnSpc>
              <a:spcBef>
                <a:spcPct val="0"/>
              </a:spcBef>
            </a:pPr>
            <a:r>
              <a:rPr lang="en-US" altLang="zh-CN" sz="2400" b="0" dirty="0">
                <a:solidFill>
                  <a:srgbClr val="000000"/>
                </a:solidFill>
                <a:effectLst>
                  <a:outerShdw blurRad="38100" dist="38100" dir="2700000" algn="tl">
                    <a:srgbClr val="000000">
                      <a:alpha val="43137"/>
                    </a:srgbClr>
                  </a:outerShdw>
                </a:effectLst>
                <a:ea typeface="方正姚体" panose="02010601030101010101" pitchFamily="2" charset="-122"/>
              </a:rPr>
              <a:t>R</a:t>
            </a:r>
            <a:endParaRPr lang="en-US" altLang="zh-CN" sz="2400" b="0" baseline="-25000" dirty="0">
              <a:solidFill>
                <a:srgbClr val="000000"/>
              </a:solidFill>
              <a:effectLst>
                <a:outerShdw blurRad="38100" dist="38100" dir="2700000" algn="tl">
                  <a:srgbClr val="000000">
                    <a:alpha val="43137"/>
                  </a:srgbClr>
                </a:outerShdw>
              </a:effectLst>
              <a:ea typeface="方正姚体" panose="02010601030101010101" pitchFamily="2" charset="-122"/>
            </a:endParaRPr>
          </a:p>
          <a:p>
            <a:pPr algn="l" fontAlgn="base">
              <a:lnSpc>
                <a:spcPts val="2000"/>
              </a:lnSpc>
              <a:spcBef>
                <a:spcPct val="0"/>
              </a:spcBef>
            </a:pPr>
            <a:r>
              <a:rPr lang="he-IL" altLang="zh-CN" sz="2400" b="0" dirty="0">
                <a:solidFill>
                  <a:srgbClr val="000000"/>
                </a:solidFill>
                <a:effectLst>
                  <a:outerShdw blurRad="38100" dist="38100" dir="2700000" algn="tl">
                    <a:srgbClr val="000000">
                      <a:alpha val="43137"/>
                    </a:srgbClr>
                  </a:outerShdw>
                </a:effectLst>
                <a:ea typeface="Arial Unicode MS" panose="020B0604020202020204" pitchFamily="34" charset="-122"/>
                <a:cs typeface="Times New Roman" panose="02020603050405020304" pitchFamily="18" charset="0"/>
              </a:rPr>
              <a:t>׀</a:t>
            </a:r>
            <a:endParaRPr lang="en-US" altLang="zh-CN" sz="2400" b="0" dirty="0">
              <a:solidFill>
                <a:srgbClr val="000000"/>
              </a:solidFill>
              <a:effectLst>
                <a:outerShdw blurRad="38100" dist="38100" dir="2700000" algn="tl">
                  <a:srgbClr val="000000">
                    <a:alpha val="43137"/>
                  </a:srgbClr>
                </a:outerShdw>
              </a:effectLst>
              <a:ea typeface="方正姚体" panose="02010601030101010101" pitchFamily="2" charset="-122"/>
            </a:endParaRPr>
          </a:p>
          <a:p>
            <a:pPr algn="l" fontAlgn="base">
              <a:lnSpc>
                <a:spcPts val="2000"/>
              </a:lnSpc>
              <a:spcBef>
                <a:spcPct val="0"/>
              </a:spcBef>
            </a:pPr>
            <a:r>
              <a:rPr lang="en-US" altLang="zh-CN" sz="2400" b="0" dirty="0">
                <a:solidFill>
                  <a:srgbClr val="000000"/>
                </a:solidFill>
                <a:effectLst>
                  <a:outerShdw blurRad="38100" dist="38100" dir="2700000" algn="tl">
                    <a:srgbClr val="000000">
                      <a:alpha val="43137"/>
                    </a:srgbClr>
                  </a:outerShdw>
                </a:effectLst>
                <a:ea typeface="方正姚体" panose="02010601030101010101" pitchFamily="2" charset="-122"/>
              </a:rPr>
              <a:t>C=O</a:t>
            </a:r>
            <a:endParaRPr lang="en-US" altLang="zh-CN" sz="2400" b="0" baseline="-25000" dirty="0">
              <a:solidFill>
                <a:srgbClr val="000000"/>
              </a:solidFill>
              <a:effectLst>
                <a:outerShdw blurRad="38100" dist="38100" dir="2700000" algn="tl">
                  <a:srgbClr val="000000">
                    <a:alpha val="43137"/>
                  </a:srgbClr>
                </a:outerShdw>
              </a:effectLst>
              <a:ea typeface="方正姚体" panose="02010601030101010101" pitchFamily="2" charset="-122"/>
            </a:endParaRPr>
          </a:p>
          <a:p>
            <a:pPr algn="l" fontAlgn="base">
              <a:lnSpc>
                <a:spcPts val="2000"/>
              </a:lnSpc>
              <a:spcBef>
                <a:spcPct val="0"/>
              </a:spcBef>
            </a:pPr>
            <a:r>
              <a:rPr lang="he-IL" altLang="zh-CN" sz="2400" b="0" dirty="0">
                <a:solidFill>
                  <a:srgbClr val="000000"/>
                </a:solidFill>
                <a:effectLst>
                  <a:outerShdw blurRad="38100" dist="38100" dir="2700000" algn="tl">
                    <a:srgbClr val="000000">
                      <a:alpha val="43137"/>
                    </a:srgbClr>
                  </a:outerShdw>
                </a:effectLst>
                <a:ea typeface="Arial Unicode MS" panose="020B0604020202020204" pitchFamily="34" charset="-122"/>
                <a:cs typeface="Times New Roman" panose="02020603050405020304" pitchFamily="18" charset="0"/>
              </a:rPr>
              <a:t>׀</a:t>
            </a:r>
            <a:endParaRPr lang="en-US" altLang="zh-CN" sz="2400" b="0" dirty="0">
              <a:solidFill>
                <a:srgbClr val="000000"/>
              </a:solidFill>
              <a:effectLst>
                <a:outerShdw blurRad="38100" dist="38100" dir="2700000" algn="tl">
                  <a:srgbClr val="000000">
                    <a:alpha val="43137"/>
                  </a:srgbClr>
                </a:outerShdw>
              </a:effectLst>
              <a:ea typeface="方正姚体" panose="02010601030101010101" pitchFamily="2" charset="-122"/>
            </a:endParaRPr>
          </a:p>
          <a:p>
            <a:pPr algn="l" fontAlgn="base">
              <a:lnSpc>
                <a:spcPts val="2000"/>
              </a:lnSpc>
              <a:spcBef>
                <a:spcPct val="0"/>
              </a:spcBef>
            </a:pPr>
            <a:r>
              <a:rPr lang="en-US" altLang="zh-CN" sz="2400" b="0" dirty="0">
                <a:solidFill>
                  <a:srgbClr val="000000"/>
                </a:solidFill>
                <a:effectLst>
                  <a:outerShdw blurRad="38100" dist="38100" dir="2700000" algn="tl">
                    <a:srgbClr val="000000">
                      <a:alpha val="43137"/>
                    </a:srgbClr>
                  </a:outerShdw>
                </a:effectLst>
                <a:ea typeface="方正姚体" panose="02010601030101010101" pitchFamily="2" charset="-122"/>
              </a:rPr>
              <a:t>COOH</a:t>
            </a:r>
            <a:r>
              <a:rPr lang="zh-CN" altLang="en-US" sz="2400" b="0" dirty="0">
                <a:solidFill>
                  <a:srgbClr val="000000"/>
                </a:solidFill>
                <a:effectLst>
                  <a:outerShdw blurRad="38100" dist="38100" dir="2700000" algn="tl">
                    <a:srgbClr val="000000">
                      <a:alpha val="43137"/>
                    </a:srgbClr>
                  </a:outerShdw>
                </a:effectLst>
                <a:ea typeface="方正姚体" panose="02010601030101010101" pitchFamily="2" charset="-122"/>
              </a:rPr>
              <a:t>   </a:t>
            </a:r>
            <a:r>
              <a:rPr kumimoji="0" lang="en-US" altLang="zh-CN" sz="2400" b="0" dirty="0">
                <a:solidFill>
                  <a:srgbClr val="000000"/>
                </a:solidFill>
                <a:effectLst>
                  <a:outerShdw blurRad="38100" dist="38100" dir="2700000" algn="tl">
                    <a:srgbClr val="000000">
                      <a:alpha val="43137"/>
                    </a:srgbClr>
                  </a:outerShdw>
                </a:effectLst>
                <a:ea typeface="方正姚体" panose="02010601030101010101" pitchFamily="2" charset="-122"/>
              </a:rPr>
              <a:t>       </a:t>
            </a:r>
          </a:p>
        </p:txBody>
      </p:sp>
      <p:sp>
        <p:nvSpPr>
          <p:cNvPr id="16" name="Text Box 17"/>
          <p:cNvSpPr txBox="1">
            <a:spLocks noChangeArrowheads="1"/>
          </p:cNvSpPr>
          <p:nvPr/>
        </p:nvSpPr>
        <p:spPr bwMode="auto">
          <a:xfrm>
            <a:off x="2927648" y="2636912"/>
            <a:ext cx="1613479" cy="1380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rtl="0" fontAlgn="t">
              <a:spcBef>
                <a:spcPct val="50000"/>
              </a:spcBef>
              <a:spcAft>
                <a:spcPct val="0"/>
              </a:spcAft>
              <a:defRPr kumimoji="1" sz="2200" b="1" kern="1200">
                <a:solidFill>
                  <a:schemeClr val="tx1"/>
                </a:solidFill>
                <a:latin typeface="Times New Roman" pitchFamily="18" charset="0"/>
                <a:ea typeface="宋体" charset="-122"/>
                <a:cs typeface="+mn-cs"/>
              </a:defRPr>
            </a:lvl1pPr>
            <a:lvl2pPr marL="457200" algn="ctr" rtl="0" fontAlgn="t">
              <a:spcBef>
                <a:spcPct val="50000"/>
              </a:spcBef>
              <a:spcAft>
                <a:spcPct val="0"/>
              </a:spcAft>
              <a:defRPr kumimoji="1" sz="2200" b="1" kern="1200">
                <a:solidFill>
                  <a:schemeClr val="tx1"/>
                </a:solidFill>
                <a:latin typeface="Times New Roman" pitchFamily="18" charset="0"/>
                <a:ea typeface="宋体" charset="-122"/>
                <a:cs typeface="+mn-cs"/>
              </a:defRPr>
            </a:lvl2pPr>
            <a:lvl3pPr marL="914400" algn="ctr" rtl="0" fontAlgn="t">
              <a:spcBef>
                <a:spcPct val="50000"/>
              </a:spcBef>
              <a:spcAft>
                <a:spcPct val="0"/>
              </a:spcAft>
              <a:defRPr kumimoji="1" sz="2200" b="1" kern="1200">
                <a:solidFill>
                  <a:schemeClr val="tx1"/>
                </a:solidFill>
                <a:latin typeface="Times New Roman" pitchFamily="18" charset="0"/>
                <a:ea typeface="宋体" charset="-122"/>
                <a:cs typeface="+mn-cs"/>
              </a:defRPr>
            </a:lvl3pPr>
            <a:lvl4pPr marL="1371600" algn="ctr" rtl="0" fontAlgn="t">
              <a:spcBef>
                <a:spcPct val="50000"/>
              </a:spcBef>
              <a:spcAft>
                <a:spcPct val="0"/>
              </a:spcAft>
              <a:defRPr kumimoji="1" sz="2200" b="1" kern="1200">
                <a:solidFill>
                  <a:schemeClr val="tx1"/>
                </a:solidFill>
                <a:latin typeface="Times New Roman" pitchFamily="18" charset="0"/>
                <a:ea typeface="宋体" charset="-122"/>
                <a:cs typeface="+mn-cs"/>
              </a:defRPr>
            </a:lvl4pPr>
            <a:lvl5pPr marL="1828800" algn="ctr" rtl="0" fontAlgn="t">
              <a:spcBef>
                <a:spcPct val="50000"/>
              </a:spcBef>
              <a:spcAft>
                <a:spcPct val="0"/>
              </a:spcAft>
              <a:defRPr kumimoji="1" sz="2200" b="1" kern="1200">
                <a:solidFill>
                  <a:schemeClr val="tx1"/>
                </a:solidFill>
                <a:latin typeface="Times New Roman" pitchFamily="18" charset="0"/>
                <a:ea typeface="宋体" charset="-122"/>
                <a:cs typeface="+mn-cs"/>
              </a:defRPr>
            </a:lvl5pPr>
            <a:lvl6pPr marL="2286000" algn="l" defTabSz="914400" rtl="0" eaLnBrk="1" latinLnBrk="0" hangingPunct="1">
              <a:defRPr kumimoji="1" sz="2200" b="1" kern="1200">
                <a:solidFill>
                  <a:schemeClr val="tx1"/>
                </a:solidFill>
                <a:latin typeface="Times New Roman" pitchFamily="18" charset="0"/>
                <a:ea typeface="宋体" charset="-122"/>
                <a:cs typeface="+mn-cs"/>
              </a:defRPr>
            </a:lvl6pPr>
            <a:lvl7pPr marL="2743200" algn="l" defTabSz="914400" rtl="0" eaLnBrk="1" latinLnBrk="0" hangingPunct="1">
              <a:defRPr kumimoji="1" sz="2200" b="1" kern="1200">
                <a:solidFill>
                  <a:schemeClr val="tx1"/>
                </a:solidFill>
                <a:latin typeface="Times New Roman" pitchFamily="18" charset="0"/>
                <a:ea typeface="宋体" charset="-122"/>
                <a:cs typeface="+mn-cs"/>
              </a:defRPr>
            </a:lvl7pPr>
            <a:lvl8pPr marL="3200400" algn="l" defTabSz="914400" rtl="0" eaLnBrk="1" latinLnBrk="0" hangingPunct="1">
              <a:defRPr kumimoji="1" sz="2200" b="1" kern="1200">
                <a:solidFill>
                  <a:schemeClr val="tx1"/>
                </a:solidFill>
                <a:latin typeface="Times New Roman" pitchFamily="18" charset="0"/>
                <a:ea typeface="宋体" charset="-122"/>
                <a:cs typeface="+mn-cs"/>
              </a:defRPr>
            </a:lvl8pPr>
            <a:lvl9pPr marL="3657600" algn="l" defTabSz="914400" rtl="0" eaLnBrk="1" latinLnBrk="0" hangingPunct="1">
              <a:defRPr kumimoji="1" sz="2200" b="1" kern="1200">
                <a:solidFill>
                  <a:schemeClr val="tx1"/>
                </a:solidFill>
                <a:latin typeface="Times New Roman" pitchFamily="18" charset="0"/>
                <a:ea typeface="宋体" charset="-122"/>
                <a:cs typeface="+mn-cs"/>
              </a:defRPr>
            </a:lvl9pPr>
          </a:lstStyle>
          <a:p>
            <a:pPr algn="l" fontAlgn="base">
              <a:lnSpc>
                <a:spcPts val="2000"/>
              </a:lnSpc>
              <a:spcBef>
                <a:spcPct val="0"/>
              </a:spcBef>
            </a:pPr>
            <a:r>
              <a:rPr lang="en-US" altLang="zh-CN" sz="2400" b="0" dirty="0">
                <a:solidFill>
                  <a:srgbClr val="000000"/>
                </a:solidFill>
                <a:effectLst>
                  <a:outerShdw blurRad="38100" dist="38100" dir="2700000" algn="tl">
                    <a:srgbClr val="000000">
                      <a:alpha val="43137"/>
                    </a:srgbClr>
                  </a:outerShdw>
                </a:effectLst>
                <a:ea typeface="方正姚体" panose="02010601030101010101" pitchFamily="2" charset="-122"/>
              </a:rPr>
              <a:t>     R</a:t>
            </a:r>
            <a:endParaRPr lang="en-US" altLang="zh-CN" sz="2400" b="0" baseline="-25000" dirty="0">
              <a:solidFill>
                <a:srgbClr val="000000"/>
              </a:solidFill>
              <a:effectLst>
                <a:outerShdw blurRad="38100" dist="38100" dir="2700000" algn="tl">
                  <a:srgbClr val="000000">
                    <a:alpha val="43137"/>
                  </a:srgbClr>
                </a:outerShdw>
              </a:effectLst>
              <a:ea typeface="方正姚体" panose="02010601030101010101" pitchFamily="2" charset="-122"/>
            </a:endParaRPr>
          </a:p>
          <a:p>
            <a:pPr algn="l" fontAlgn="base">
              <a:lnSpc>
                <a:spcPts val="2000"/>
              </a:lnSpc>
              <a:spcBef>
                <a:spcPct val="0"/>
              </a:spcBef>
            </a:pPr>
            <a:r>
              <a:rPr lang="zh-CN" altLang="en-US" sz="2400" b="0" dirty="0">
                <a:solidFill>
                  <a:srgbClr val="000000"/>
                </a:solidFill>
                <a:effectLst>
                  <a:outerShdw blurRad="38100" dist="38100" dir="2700000" algn="tl">
                    <a:srgbClr val="000000">
                      <a:alpha val="43137"/>
                    </a:srgbClr>
                  </a:outerShdw>
                </a:effectLst>
                <a:ea typeface="方正姚体" panose="02010601030101010101" pitchFamily="2" charset="-122"/>
              </a:rPr>
              <a:t>     </a:t>
            </a:r>
            <a:r>
              <a:rPr lang="he-IL" altLang="zh-CN" sz="2400" b="0" dirty="0">
                <a:solidFill>
                  <a:srgbClr val="000000"/>
                </a:solidFill>
                <a:effectLst>
                  <a:outerShdw blurRad="38100" dist="38100" dir="2700000" algn="tl">
                    <a:srgbClr val="000000">
                      <a:alpha val="43137"/>
                    </a:srgbClr>
                  </a:outerShdw>
                </a:effectLst>
                <a:ea typeface="方正姚体" panose="02010601030101010101" pitchFamily="2" charset="-122"/>
                <a:cs typeface="Times New Roman" panose="02020603050405020304" pitchFamily="18" charset="0"/>
              </a:rPr>
              <a:t>׀</a:t>
            </a:r>
            <a:endParaRPr lang="en-US" altLang="zh-CN" sz="2400" b="0" dirty="0">
              <a:solidFill>
                <a:srgbClr val="000000"/>
              </a:solidFill>
              <a:effectLst>
                <a:outerShdw blurRad="38100" dist="38100" dir="2700000" algn="tl">
                  <a:srgbClr val="000000">
                    <a:alpha val="43137"/>
                  </a:srgbClr>
                </a:outerShdw>
              </a:effectLst>
              <a:ea typeface="方正姚体" panose="02010601030101010101" pitchFamily="2" charset="-122"/>
            </a:endParaRPr>
          </a:p>
          <a:p>
            <a:pPr algn="l" fontAlgn="base">
              <a:lnSpc>
                <a:spcPts val="2000"/>
              </a:lnSpc>
              <a:spcBef>
                <a:spcPct val="0"/>
              </a:spcBef>
            </a:pPr>
            <a:r>
              <a:rPr lang="en-US" altLang="zh-CN" sz="2400" b="0" dirty="0">
                <a:solidFill>
                  <a:srgbClr val="000000"/>
                </a:solidFill>
                <a:effectLst>
                  <a:outerShdw blurRad="38100" dist="38100" dir="2700000" algn="tl">
                    <a:srgbClr val="000000">
                      <a:alpha val="43137"/>
                    </a:srgbClr>
                  </a:outerShdw>
                </a:effectLst>
                <a:ea typeface="方正姚体" panose="02010601030101010101" pitchFamily="2" charset="-122"/>
              </a:rPr>
              <a:t>H‒C‒</a:t>
            </a:r>
            <a:r>
              <a:rPr kumimoji="0" lang="en-US" altLang="zh-CN" sz="2400" b="0" dirty="0">
                <a:solidFill>
                  <a:srgbClr val="000000"/>
                </a:solidFill>
                <a:effectLst>
                  <a:outerShdw blurRad="38100" dist="38100" dir="2700000" algn="tl">
                    <a:srgbClr val="000000">
                      <a:alpha val="43137"/>
                    </a:srgbClr>
                  </a:outerShdw>
                </a:effectLst>
                <a:ea typeface="方正姚体" panose="02010601030101010101" pitchFamily="2" charset="-122"/>
              </a:rPr>
              <a:t>NH</a:t>
            </a:r>
            <a:r>
              <a:rPr lang="en-US" altLang="zh-CN" sz="2400" b="0" baseline="-25000" dirty="0">
                <a:solidFill>
                  <a:srgbClr val="000000"/>
                </a:solidFill>
                <a:effectLst>
                  <a:outerShdw blurRad="38100" dist="38100" dir="2700000" algn="tl">
                    <a:srgbClr val="000000">
                      <a:alpha val="43137"/>
                    </a:srgbClr>
                  </a:outerShdw>
                </a:effectLst>
                <a:ea typeface="方正姚体" panose="02010601030101010101" pitchFamily="2" charset="-122"/>
              </a:rPr>
              <a:t>2</a:t>
            </a:r>
          </a:p>
          <a:p>
            <a:pPr algn="l" fontAlgn="base">
              <a:lnSpc>
                <a:spcPts val="2000"/>
              </a:lnSpc>
              <a:spcBef>
                <a:spcPct val="0"/>
              </a:spcBef>
            </a:pPr>
            <a:r>
              <a:rPr lang="zh-CN" altLang="en-US" sz="2400" b="0" dirty="0">
                <a:solidFill>
                  <a:srgbClr val="000000"/>
                </a:solidFill>
                <a:effectLst>
                  <a:outerShdw blurRad="38100" dist="38100" dir="2700000" algn="tl">
                    <a:srgbClr val="000000">
                      <a:alpha val="43137"/>
                    </a:srgbClr>
                  </a:outerShdw>
                </a:effectLst>
                <a:ea typeface="方正姚体" panose="02010601030101010101" pitchFamily="2" charset="-122"/>
              </a:rPr>
              <a:t>     </a:t>
            </a:r>
            <a:r>
              <a:rPr lang="he-IL" altLang="zh-CN" sz="2400" b="0" dirty="0">
                <a:solidFill>
                  <a:srgbClr val="000000"/>
                </a:solidFill>
                <a:effectLst>
                  <a:outerShdw blurRad="38100" dist="38100" dir="2700000" algn="tl">
                    <a:srgbClr val="000000">
                      <a:alpha val="43137"/>
                    </a:srgbClr>
                  </a:outerShdw>
                </a:effectLst>
                <a:ea typeface="方正姚体" panose="02010601030101010101" pitchFamily="2" charset="-122"/>
                <a:cs typeface="Times New Roman" panose="02020603050405020304" pitchFamily="18" charset="0"/>
              </a:rPr>
              <a:t>׀</a:t>
            </a:r>
            <a:endParaRPr lang="en-US" altLang="zh-CN" sz="2400" b="0" dirty="0">
              <a:solidFill>
                <a:srgbClr val="000000"/>
              </a:solidFill>
              <a:effectLst>
                <a:outerShdw blurRad="38100" dist="38100" dir="2700000" algn="tl">
                  <a:srgbClr val="000000">
                    <a:alpha val="43137"/>
                  </a:srgbClr>
                </a:outerShdw>
              </a:effectLst>
              <a:ea typeface="方正姚体" panose="02010601030101010101" pitchFamily="2" charset="-122"/>
            </a:endParaRPr>
          </a:p>
          <a:p>
            <a:pPr algn="l" fontAlgn="base">
              <a:lnSpc>
                <a:spcPts val="2000"/>
              </a:lnSpc>
              <a:spcBef>
                <a:spcPct val="0"/>
              </a:spcBef>
            </a:pPr>
            <a:r>
              <a:rPr lang="en-US" altLang="zh-CN" sz="2400" b="0" dirty="0">
                <a:solidFill>
                  <a:srgbClr val="000000"/>
                </a:solidFill>
                <a:effectLst>
                  <a:outerShdw blurRad="38100" dist="38100" dir="2700000" algn="tl">
                    <a:srgbClr val="000000">
                      <a:alpha val="43137"/>
                    </a:srgbClr>
                  </a:outerShdw>
                </a:effectLst>
                <a:ea typeface="方正姚体" panose="02010601030101010101" pitchFamily="2" charset="-122"/>
              </a:rPr>
              <a:t>     COOH</a:t>
            </a:r>
            <a:r>
              <a:rPr lang="zh-CN" altLang="en-US" sz="2400" b="0" dirty="0">
                <a:solidFill>
                  <a:srgbClr val="000000"/>
                </a:solidFill>
                <a:effectLst>
                  <a:outerShdw blurRad="38100" dist="38100" dir="2700000" algn="tl">
                    <a:srgbClr val="000000">
                      <a:alpha val="43137"/>
                    </a:srgbClr>
                  </a:outerShdw>
                </a:effectLst>
                <a:ea typeface="方正姚体" panose="02010601030101010101" pitchFamily="2" charset="-122"/>
              </a:rPr>
              <a:t>   </a:t>
            </a:r>
            <a:r>
              <a:rPr kumimoji="0" lang="en-US" altLang="zh-CN" sz="2400" b="0" dirty="0">
                <a:solidFill>
                  <a:srgbClr val="000000"/>
                </a:solidFill>
                <a:effectLst>
                  <a:outerShdw blurRad="38100" dist="38100" dir="2700000" algn="tl">
                    <a:srgbClr val="000000">
                      <a:alpha val="43137"/>
                    </a:srgbClr>
                  </a:outerShdw>
                </a:effectLst>
                <a:ea typeface="方正姚体" panose="02010601030101010101" pitchFamily="2" charset="-122"/>
              </a:rPr>
              <a:t>       </a:t>
            </a:r>
          </a:p>
        </p:txBody>
      </p:sp>
      <p:cxnSp>
        <p:nvCxnSpPr>
          <p:cNvPr id="18" name="直接连接符 17"/>
          <p:cNvCxnSpPr/>
          <p:nvPr/>
        </p:nvCxnSpPr>
        <p:spPr>
          <a:xfrm>
            <a:off x="1077913" y="1125538"/>
            <a:ext cx="3600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文本框 1">
            <a:extLst>
              <a:ext uri="{FF2B5EF4-FFF2-40B4-BE49-F238E27FC236}">
                <a16:creationId xmlns:a16="http://schemas.microsoft.com/office/drawing/2014/main" id="{A9638F4E-BF0C-6663-ED57-2064C6262BE7}"/>
              </a:ext>
            </a:extLst>
          </p:cNvPr>
          <p:cNvSpPr txBox="1"/>
          <p:nvPr/>
        </p:nvSpPr>
        <p:spPr>
          <a:xfrm>
            <a:off x="3107574" y="3915134"/>
            <a:ext cx="954107" cy="400110"/>
          </a:xfrm>
          <a:prstGeom prst="rect">
            <a:avLst/>
          </a:prstGeom>
          <a:noFill/>
        </p:spPr>
        <p:txBody>
          <a:bodyPr wrap="none" rtlCol="0">
            <a:spAutoFit/>
          </a:bodyPr>
          <a:lstStyle/>
          <a:p>
            <a:r>
              <a:rPr lang="zh-CN" altLang="en-US" sz="2000" dirty="0">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氨基酸</a:t>
            </a:r>
          </a:p>
        </p:txBody>
      </p:sp>
      <p:sp>
        <p:nvSpPr>
          <p:cNvPr id="3" name="文本框 2">
            <a:extLst>
              <a:ext uri="{FF2B5EF4-FFF2-40B4-BE49-F238E27FC236}">
                <a16:creationId xmlns:a16="http://schemas.microsoft.com/office/drawing/2014/main" id="{D6BF3107-7E93-14D3-6B5C-2B1BC943537C}"/>
              </a:ext>
            </a:extLst>
          </p:cNvPr>
          <p:cNvSpPr txBox="1"/>
          <p:nvPr/>
        </p:nvSpPr>
        <p:spPr>
          <a:xfrm>
            <a:off x="6366029" y="3925256"/>
            <a:ext cx="917239" cy="400110"/>
          </a:xfrm>
          <a:prstGeom prst="rect">
            <a:avLst/>
          </a:prstGeom>
          <a:noFill/>
        </p:spPr>
        <p:txBody>
          <a:bodyPr wrap="none" rtlCol="0">
            <a:spAutoFit/>
          </a:bodyPr>
          <a:lstStyle/>
          <a:p>
            <a:r>
              <a:rPr lang="el-GR" altLang="zh-CN" sz="2000" dirty="0">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α</a:t>
            </a:r>
            <a:r>
              <a:rPr lang="en-US" altLang="zh-CN" sz="2000" dirty="0">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a:t>
            </a:r>
            <a:r>
              <a:rPr lang="zh-CN" altLang="en-US" sz="2000" dirty="0">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酮酸</a:t>
            </a:r>
          </a:p>
        </p:txBody>
      </p:sp>
      <p:sp>
        <p:nvSpPr>
          <p:cNvPr id="6" name="文本框 5">
            <a:extLst>
              <a:ext uri="{FF2B5EF4-FFF2-40B4-BE49-F238E27FC236}">
                <a16:creationId xmlns:a16="http://schemas.microsoft.com/office/drawing/2014/main" id="{B82767F7-2D9F-CDF2-A5B7-2ABDBCCBC11A}"/>
              </a:ext>
            </a:extLst>
          </p:cNvPr>
          <p:cNvSpPr txBox="1"/>
          <p:nvPr/>
        </p:nvSpPr>
        <p:spPr>
          <a:xfrm>
            <a:off x="3359696" y="4818968"/>
            <a:ext cx="441146" cy="400110"/>
          </a:xfrm>
          <a:prstGeom prst="rect">
            <a:avLst/>
          </a:prstGeom>
          <a:noFill/>
        </p:spPr>
        <p:txBody>
          <a:bodyPr wrap="none" rtlCol="0">
            <a:spAutoFit/>
          </a:bodyPr>
          <a:lstStyle/>
          <a:p>
            <a:r>
              <a:rPr lang="zh-CN" altLang="en-US" sz="2000" dirty="0">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胺</a:t>
            </a:r>
          </a:p>
        </p:txBody>
      </p:sp>
      <p:sp>
        <p:nvSpPr>
          <p:cNvPr id="17" name="文本框 16">
            <a:extLst>
              <a:ext uri="{FF2B5EF4-FFF2-40B4-BE49-F238E27FC236}">
                <a16:creationId xmlns:a16="http://schemas.microsoft.com/office/drawing/2014/main" id="{B1C1F009-62AB-71F7-9F19-AB545A938FAA}"/>
              </a:ext>
            </a:extLst>
          </p:cNvPr>
          <p:cNvSpPr txBox="1"/>
          <p:nvPr/>
        </p:nvSpPr>
        <p:spPr>
          <a:xfrm>
            <a:off x="6600056" y="4829090"/>
            <a:ext cx="441146" cy="400110"/>
          </a:xfrm>
          <a:prstGeom prst="rect">
            <a:avLst/>
          </a:prstGeom>
          <a:noFill/>
        </p:spPr>
        <p:txBody>
          <a:bodyPr wrap="none" rtlCol="0">
            <a:spAutoFit/>
          </a:bodyPr>
          <a:lstStyle/>
          <a:p>
            <a:r>
              <a:rPr lang="zh-CN" altLang="en-US" sz="2000" dirty="0">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醛</a:t>
            </a:r>
          </a:p>
        </p:txBody>
      </p:sp>
    </p:spTree>
    <p:extLst>
      <p:ext uri="{BB962C8B-B14F-4D97-AF65-F5344CB8AC3E}">
        <p14:creationId xmlns:p14="http://schemas.microsoft.com/office/powerpoint/2010/main" val="4011571027"/>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checkerboard(across)">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500"/>
                                        <p:tgtEl>
                                          <p:spTgt spid="5">
                                            <p:txEl>
                                              <p:pRg st="1" end="1"/>
                                            </p:txEl>
                                          </p:spTgt>
                                        </p:tgtEl>
                                      </p:cBhvr>
                                    </p:animEffect>
                                  </p:childTnLst>
                                </p:cTn>
                              </p:par>
                              <p:par>
                                <p:cTn id="18" presetID="1"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7" grpId="0"/>
      <p:bldP spid="8" grpId="0"/>
      <p:bldP spid="9" grpId="0"/>
      <p:bldP spid="10" grpId="0"/>
      <p:bldP spid="11" grpId="0"/>
      <p:bldP spid="12" grpId="0"/>
      <p:bldP spid="13" grpId="0" animBg="1"/>
      <p:bldP spid="1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415480" y="1271080"/>
            <a:ext cx="8712968" cy="179943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zh-CN"/>
            </a:defPPr>
            <a:lvl1pPr marL="360000" indent="-360000">
              <a:lnSpc>
                <a:spcPts val="4000"/>
              </a:lnSpc>
              <a:spcBef>
                <a:spcPts val="600"/>
              </a:spcBef>
              <a:buClr>
                <a:srgbClr val="C00000"/>
              </a:buClr>
              <a:buSzPct val="80000"/>
              <a:buFont typeface="Wingdings" panose="05000000000000000000" pitchFamily="2" charset="2"/>
              <a:buChar char="n"/>
              <a:defRPr sz="2800" kern="0">
                <a:effectLst>
                  <a:outerShdw blurRad="38100" dist="38100" dir="2700000" algn="tl">
                    <a:srgbClr val="C0C0C0"/>
                  </a:outerShdw>
                </a:effectLst>
                <a:latin typeface="Times New Roman" pitchFamily="18" charset="0"/>
                <a:ea typeface="方正姚体" panose="02010601030101010101" pitchFamily="2" charset="-122"/>
              </a:defRPr>
            </a:lvl1pPr>
            <a:lvl2pPr marL="742950" indent="-285750">
              <a:spcBef>
                <a:spcPct val="20000"/>
              </a:spcBef>
              <a:buChar char="–"/>
              <a:defRPr sz="2800">
                <a:latin typeface="+mn-lt"/>
                <a:ea typeface="+mn-ea"/>
              </a:defRPr>
            </a:lvl2pPr>
            <a:lvl3pPr marL="1143000" indent="-228600">
              <a:spcBef>
                <a:spcPct val="20000"/>
              </a:spcBef>
              <a:buChar char="•"/>
              <a:defRPr sz="2400">
                <a:latin typeface="+mn-lt"/>
                <a:ea typeface="+mn-ea"/>
              </a:defRPr>
            </a:lvl3pPr>
            <a:lvl4pPr marL="1600200" indent="-228600">
              <a:spcBef>
                <a:spcPct val="20000"/>
              </a:spcBef>
              <a:buChar char="–"/>
              <a:defRPr sz="2000">
                <a:latin typeface="+mn-lt"/>
                <a:ea typeface="+mn-ea"/>
              </a:defRPr>
            </a:lvl4pPr>
            <a:lvl5pPr marL="2057400" indent="-228600">
              <a:spcBef>
                <a:spcPct val="20000"/>
              </a:spcBef>
              <a:buChar char="»"/>
              <a:defRPr sz="2000">
                <a:latin typeface="+mn-lt"/>
                <a:ea typeface="+mn-ea"/>
              </a:defRPr>
            </a:lvl5pPr>
            <a:lvl6pPr marL="2514600" indent="-228600" fontAlgn="base">
              <a:spcBef>
                <a:spcPct val="20000"/>
              </a:spcBef>
              <a:spcAft>
                <a:spcPct val="0"/>
              </a:spcAft>
              <a:buChar char="»"/>
              <a:defRPr sz="2000">
                <a:latin typeface="+mn-lt"/>
                <a:ea typeface="+mn-ea"/>
              </a:defRPr>
            </a:lvl6pPr>
            <a:lvl7pPr marL="2971800" indent="-228600" fontAlgn="base">
              <a:spcBef>
                <a:spcPct val="20000"/>
              </a:spcBef>
              <a:spcAft>
                <a:spcPct val="0"/>
              </a:spcAft>
              <a:buChar char="»"/>
              <a:defRPr sz="2000">
                <a:latin typeface="+mn-lt"/>
                <a:ea typeface="+mn-ea"/>
              </a:defRPr>
            </a:lvl7pPr>
            <a:lvl8pPr marL="3429000" indent="-228600" fontAlgn="base">
              <a:spcBef>
                <a:spcPct val="20000"/>
              </a:spcBef>
              <a:spcAft>
                <a:spcPct val="0"/>
              </a:spcAft>
              <a:buChar char="»"/>
              <a:defRPr sz="2000">
                <a:latin typeface="+mn-lt"/>
                <a:ea typeface="+mn-ea"/>
              </a:defRPr>
            </a:lvl8pPr>
            <a:lvl9pPr marL="3886200" indent="-228600" fontAlgn="base">
              <a:spcBef>
                <a:spcPct val="20000"/>
              </a:spcBef>
              <a:spcAft>
                <a:spcPct val="0"/>
              </a:spcAft>
              <a:buChar char="»"/>
              <a:defRPr sz="2000">
                <a:latin typeface="+mn-lt"/>
                <a:ea typeface="+mn-ea"/>
              </a:defRPr>
            </a:lvl9pPr>
          </a:lstStyle>
          <a:p>
            <a:r>
              <a:rPr lang="zh-CN" altLang="en-US" dirty="0"/>
              <a:t>肠道吸收的氨：</a:t>
            </a:r>
            <a:endParaRPr lang="en-US" altLang="zh-CN" dirty="0"/>
          </a:p>
          <a:p>
            <a:pPr marL="720000">
              <a:buFont typeface="Wingdings" panose="05000000000000000000" pitchFamily="2" charset="2"/>
              <a:buChar char="l"/>
            </a:pPr>
            <a:r>
              <a:rPr lang="zh-CN" altLang="en-US" dirty="0"/>
              <a:t>肠内未吸收的氨基酸在细菌作用下腐败产氨；</a:t>
            </a:r>
          </a:p>
          <a:p>
            <a:pPr marL="720000">
              <a:buFont typeface="Wingdings" panose="05000000000000000000" pitchFamily="2" charset="2"/>
              <a:buChar char="l"/>
            </a:pPr>
            <a:r>
              <a:rPr lang="zh-CN" altLang="en-US" dirty="0"/>
              <a:t>血液中的尿素渗入肠道，经细菌脲酶水解产氨。</a:t>
            </a:r>
          </a:p>
          <a:p>
            <a:endParaRPr lang="zh-CN" altLang="en-US" dirty="0"/>
          </a:p>
        </p:txBody>
      </p:sp>
      <p:sp>
        <p:nvSpPr>
          <p:cNvPr id="7" name="Rectangle 6"/>
          <p:cNvSpPr>
            <a:spLocks noChangeArrowheads="1"/>
          </p:cNvSpPr>
          <p:nvPr/>
        </p:nvSpPr>
        <p:spPr bwMode="auto">
          <a:xfrm>
            <a:off x="4008439" y="3206501"/>
            <a:ext cx="9350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400" b="1" dirty="0">
                <a:solidFill>
                  <a:srgbClr val="000000"/>
                </a:solidFill>
                <a:effectLst>
                  <a:outerShdw blurRad="38100" dist="38100" dir="2700000" algn="tl">
                    <a:srgbClr val="C0C0C0"/>
                  </a:outerShdw>
                </a:effectLst>
                <a:latin typeface="Times New Roman" pitchFamily="18" charset="0"/>
                <a:ea typeface="楷体_GB2312" pitchFamily="49" charset="-122"/>
              </a:rPr>
              <a:t>NH</a:t>
            </a:r>
            <a:r>
              <a:rPr lang="en-US" altLang="zh-CN" sz="2400" b="1" baseline="-25000" dirty="0">
                <a:solidFill>
                  <a:srgbClr val="000000"/>
                </a:solidFill>
                <a:effectLst>
                  <a:outerShdw blurRad="38100" dist="38100" dir="2700000" algn="tl">
                    <a:srgbClr val="C0C0C0"/>
                  </a:outerShdw>
                </a:effectLst>
                <a:latin typeface="Times New Roman" pitchFamily="18" charset="0"/>
                <a:ea typeface="楷体_GB2312" pitchFamily="49" charset="-122"/>
              </a:rPr>
              <a:t>3</a:t>
            </a:r>
          </a:p>
        </p:txBody>
      </p:sp>
      <p:sp>
        <p:nvSpPr>
          <p:cNvPr id="8" name="Rectangle 7"/>
          <p:cNvSpPr>
            <a:spLocks noChangeArrowheads="1"/>
          </p:cNvSpPr>
          <p:nvPr/>
        </p:nvSpPr>
        <p:spPr bwMode="auto">
          <a:xfrm>
            <a:off x="6749330" y="3204913"/>
            <a:ext cx="8588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400" b="1" dirty="0">
                <a:solidFill>
                  <a:srgbClr val="000000"/>
                </a:solidFill>
                <a:effectLst>
                  <a:outerShdw blurRad="38100" dist="38100" dir="2700000" algn="tl">
                    <a:srgbClr val="C0C0C0"/>
                  </a:outerShdw>
                </a:effectLst>
                <a:latin typeface="Times New Roman" pitchFamily="18" charset="0"/>
                <a:ea typeface="楷体_GB2312" pitchFamily="49" charset="-122"/>
              </a:rPr>
              <a:t>NH</a:t>
            </a:r>
            <a:r>
              <a:rPr lang="en-US" altLang="zh-CN" sz="2400" b="1" baseline="-25000" dirty="0">
                <a:solidFill>
                  <a:srgbClr val="000000"/>
                </a:solidFill>
                <a:effectLst>
                  <a:outerShdw blurRad="38100" dist="38100" dir="2700000" algn="tl">
                    <a:srgbClr val="C0C0C0"/>
                  </a:outerShdw>
                </a:effectLst>
                <a:latin typeface="Times New Roman" pitchFamily="18" charset="0"/>
                <a:ea typeface="楷体_GB2312" pitchFamily="49" charset="-122"/>
              </a:rPr>
              <a:t>4</a:t>
            </a:r>
            <a:r>
              <a:rPr lang="en-US" altLang="zh-CN" sz="2400" b="1" baseline="30000" dirty="0">
                <a:solidFill>
                  <a:srgbClr val="000000"/>
                </a:solidFill>
                <a:effectLst>
                  <a:outerShdw blurRad="38100" dist="38100" dir="2700000" algn="tl">
                    <a:srgbClr val="C0C0C0"/>
                  </a:outerShdw>
                </a:effectLst>
                <a:latin typeface="Times New Roman" pitchFamily="18" charset="0"/>
                <a:ea typeface="楷体_GB2312" pitchFamily="49" charset="-122"/>
              </a:rPr>
              <a:t>+</a:t>
            </a:r>
          </a:p>
        </p:txBody>
      </p:sp>
      <p:sp>
        <p:nvSpPr>
          <p:cNvPr id="10" name="Rectangle 9"/>
          <p:cNvSpPr>
            <a:spLocks noChangeArrowheads="1"/>
          </p:cNvSpPr>
          <p:nvPr/>
        </p:nvSpPr>
        <p:spPr bwMode="auto">
          <a:xfrm>
            <a:off x="5614778" y="2999273"/>
            <a:ext cx="48122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dirty="0">
                <a:solidFill>
                  <a:srgbClr val="000000"/>
                </a:solidFill>
                <a:effectLst>
                  <a:outerShdw blurRad="38100" dist="38100" dir="2700000" algn="tl">
                    <a:srgbClr val="C0C0C0"/>
                  </a:outerShdw>
                </a:effectLst>
                <a:latin typeface="Times New Roman" pitchFamily="18" charset="0"/>
                <a:ea typeface="楷体_GB2312" pitchFamily="49" charset="-122"/>
              </a:rPr>
              <a:t>H</a:t>
            </a:r>
            <a:r>
              <a:rPr lang="en-US" altLang="zh-CN" sz="2000" b="1" baseline="30000" dirty="0">
                <a:solidFill>
                  <a:srgbClr val="000000"/>
                </a:solidFill>
                <a:effectLst>
                  <a:outerShdw blurRad="38100" dist="38100" dir="2700000" algn="tl">
                    <a:srgbClr val="C0C0C0"/>
                  </a:outerShdw>
                </a:effectLst>
                <a:latin typeface="Times New Roman" pitchFamily="18" charset="0"/>
                <a:ea typeface="楷体_GB2312" pitchFamily="49" charset="-122"/>
              </a:rPr>
              <a:t>+</a:t>
            </a:r>
          </a:p>
        </p:txBody>
      </p:sp>
      <p:sp>
        <p:nvSpPr>
          <p:cNvPr id="11" name="Rectangle 10"/>
          <p:cNvSpPr>
            <a:spLocks noChangeArrowheads="1"/>
          </p:cNvSpPr>
          <p:nvPr/>
        </p:nvSpPr>
        <p:spPr bwMode="auto">
          <a:xfrm>
            <a:off x="5528089" y="3503329"/>
            <a:ext cx="63991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dirty="0">
                <a:solidFill>
                  <a:srgbClr val="FF0000"/>
                </a:solidFill>
                <a:effectLst>
                  <a:outerShdw blurRad="38100" dist="38100" dir="2700000" algn="tl">
                    <a:srgbClr val="C0C0C0"/>
                  </a:outerShdw>
                </a:effectLst>
                <a:latin typeface="Times New Roman" pitchFamily="18" charset="0"/>
                <a:ea typeface="楷体_GB2312" pitchFamily="49" charset="-122"/>
              </a:rPr>
              <a:t>OH</a:t>
            </a:r>
            <a:r>
              <a:rPr lang="en-US" altLang="zh-CN" sz="2000" b="1" baseline="30000" dirty="0">
                <a:solidFill>
                  <a:srgbClr val="FF0000"/>
                </a:solidFill>
                <a:effectLst>
                  <a:outerShdw blurRad="38100" dist="38100" dir="2700000" algn="tl">
                    <a:srgbClr val="C0C0C0"/>
                  </a:outerShdw>
                </a:effectLst>
                <a:latin typeface="Times New Roman" pitchFamily="18" charset="0"/>
                <a:ea typeface="楷体_GB2312" pitchFamily="49" charset="-122"/>
              </a:rPr>
              <a:t>-</a:t>
            </a:r>
          </a:p>
        </p:txBody>
      </p:sp>
      <p:sp>
        <p:nvSpPr>
          <p:cNvPr id="12" name="Rectangle 11"/>
          <p:cNvSpPr>
            <a:spLocks noChangeArrowheads="1"/>
          </p:cNvSpPr>
          <p:nvPr/>
        </p:nvSpPr>
        <p:spPr bwMode="auto">
          <a:xfrm>
            <a:off x="4824829" y="3933056"/>
            <a:ext cx="1991251" cy="400110"/>
          </a:xfrm>
          <a:prstGeom prst="rect">
            <a:avLst/>
          </a:prstGeom>
          <a:noFill/>
          <a:ln w="19050" algn="ctr">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00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碱性利于氨吸收</a:t>
            </a:r>
          </a:p>
        </p:txBody>
      </p:sp>
      <p:sp>
        <p:nvSpPr>
          <p:cNvPr id="13" name="Rectangle 12"/>
          <p:cNvSpPr>
            <a:spLocks noChangeArrowheads="1"/>
          </p:cNvSpPr>
          <p:nvPr/>
        </p:nvSpPr>
        <p:spPr bwMode="auto">
          <a:xfrm>
            <a:off x="3925888" y="3638301"/>
            <a:ext cx="9589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0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易吸收</a:t>
            </a:r>
          </a:p>
        </p:txBody>
      </p:sp>
      <p:sp>
        <p:nvSpPr>
          <p:cNvPr id="14" name="Rectangle 13"/>
          <p:cNvSpPr>
            <a:spLocks noChangeArrowheads="1"/>
          </p:cNvSpPr>
          <p:nvPr/>
        </p:nvSpPr>
        <p:spPr bwMode="auto">
          <a:xfrm>
            <a:off x="6816006" y="3638301"/>
            <a:ext cx="70083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00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铵盐</a:t>
            </a:r>
          </a:p>
        </p:txBody>
      </p:sp>
      <p:sp>
        <p:nvSpPr>
          <p:cNvPr id="15" name="Rectangle 14"/>
          <p:cNvSpPr>
            <a:spLocks noChangeArrowheads="1"/>
          </p:cNvSpPr>
          <p:nvPr/>
        </p:nvSpPr>
        <p:spPr bwMode="auto">
          <a:xfrm>
            <a:off x="1415480" y="4615001"/>
            <a:ext cx="9505055" cy="1118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60000" indent="-360000">
              <a:lnSpc>
                <a:spcPts val="4000"/>
              </a:lnSpc>
              <a:spcBef>
                <a:spcPts val="0"/>
              </a:spcBef>
              <a:buClr>
                <a:srgbClr val="C00000"/>
              </a:buClr>
              <a:buSzPct val="80000"/>
              <a:buFont typeface="Wingdings" panose="05000000000000000000" pitchFamily="2" charset="2"/>
              <a:buChar char="n"/>
            </a:pPr>
            <a:r>
              <a:rPr lang="zh-CN" altLang="en-US" sz="2800" dirty="0">
                <a:solidFill>
                  <a:srgbClr val="000000"/>
                </a:solidFill>
                <a:effectLst>
                  <a:outerShdw blurRad="38100" dist="38100" dir="2700000" algn="tl">
                    <a:srgbClr val="C0C0C0"/>
                  </a:outerShdw>
                </a:effectLst>
                <a:latin typeface="Times New Roman" panose="02020603050405020304" pitchFamily="18" charset="0"/>
                <a:ea typeface="方正姚体" panose="02010601030101010101" pitchFamily="2" charset="-122"/>
              </a:rPr>
              <a:t>临床上对高血氨病人禁用碱性肥皂水灌肠，而采用弱酸性透析液作结肠透析。</a:t>
            </a:r>
          </a:p>
        </p:txBody>
      </p:sp>
      <p:sp>
        <p:nvSpPr>
          <p:cNvPr id="16" name="Rectangle 2"/>
          <p:cNvSpPr txBox="1">
            <a:spLocks noChangeArrowheads="1"/>
          </p:cNvSpPr>
          <p:nvPr/>
        </p:nvSpPr>
        <p:spPr>
          <a:xfrm>
            <a:off x="1055440" y="548680"/>
            <a:ext cx="333453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defRPr kumimoji="1" sz="2800">
                <a:solidFill>
                  <a:srgbClr val="000000"/>
                </a:solidFill>
                <a:effectLst>
                  <a:outerShdw blurRad="38100" dist="38100" dir="2700000" algn="tl">
                    <a:srgbClr val="C0C0C0"/>
                  </a:outerShdw>
                </a:effectLst>
                <a:latin typeface="Times New Roman" pitchFamily="18" charset="0"/>
                <a:ea typeface="方正姚体" panose="02010601030101010101" pitchFamily="2" charset="-122"/>
              </a:defRPr>
            </a:lvl1pPr>
          </a:lstStyle>
          <a:p>
            <a:r>
              <a:rPr lang="zh-CN" altLang="en-US" dirty="0"/>
              <a:t>一、体内氨的来源</a:t>
            </a:r>
          </a:p>
        </p:txBody>
      </p:sp>
      <p:cxnSp>
        <p:nvCxnSpPr>
          <p:cNvPr id="17" name="直接连接符 16"/>
          <p:cNvCxnSpPr/>
          <p:nvPr/>
        </p:nvCxnSpPr>
        <p:spPr>
          <a:xfrm>
            <a:off x="1077913" y="1125538"/>
            <a:ext cx="3600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4" name="任意多边形 23"/>
          <p:cNvSpPr/>
          <p:nvPr/>
        </p:nvSpPr>
        <p:spPr>
          <a:xfrm>
            <a:off x="5087888" y="3321018"/>
            <a:ext cx="1440000" cy="124749"/>
          </a:xfrm>
          <a:custGeom>
            <a:avLst/>
            <a:gdLst>
              <a:gd name="connsiteX0" fmla="*/ 1177221 w 1378968"/>
              <a:gd name="connsiteY0" fmla="*/ 0 h 124749"/>
              <a:gd name="connsiteX1" fmla="*/ 1378968 w 1378968"/>
              <a:gd name="connsiteY1" fmla="*/ 121223 h 124749"/>
              <a:gd name="connsiteX2" fmla="*/ 1378823 w 1378968"/>
              <a:gd name="connsiteY2" fmla="*/ 122434 h 124749"/>
              <a:gd name="connsiteX3" fmla="*/ 1332008 w 1378968"/>
              <a:gd name="connsiteY3" fmla="*/ 122227 h 124749"/>
              <a:gd name="connsiteX4" fmla="*/ 1332008 w 1378968"/>
              <a:gd name="connsiteY4" fmla="*/ 124749 h 124749"/>
              <a:gd name="connsiteX5" fmla="*/ 0 w 1378968"/>
              <a:gd name="connsiteY5" fmla="*/ 124749 h 124749"/>
              <a:gd name="connsiteX6" fmla="*/ 0 w 1378968"/>
              <a:gd name="connsiteY6" fmla="*/ 95949 h 124749"/>
              <a:gd name="connsiteX7" fmla="*/ 1229633 w 1378968"/>
              <a:gd name="connsiteY7" fmla="*/ 95949 h 124749"/>
              <a:gd name="connsiteX8" fmla="*/ 1175701 w 1378968"/>
              <a:gd name="connsiteY8" fmla="*/ 1221 h 12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8968" h="124749">
                <a:moveTo>
                  <a:pt x="1177221" y="0"/>
                </a:moveTo>
                <a:lnTo>
                  <a:pt x="1378968" y="121223"/>
                </a:lnTo>
                <a:lnTo>
                  <a:pt x="1378823" y="122434"/>
                </a:lnTo>
                <a:lnTo>
                  <a:pt x="1332008" y="122227"/>
                </a:lnTo>
                <a:lnTo>
                  <a:pt x="1332008" y="124749"/>
                </a:lnTo>
                <a:lnTo>
                  <a:pt x="0" y="124749"/>
                </a:lnTo>
                <a:lnTo>
                  <a:pt x="0" y="95949"/>
                </a:lnTo>
                <a:lnTo>
                  <a:pt x="1229633" y="95949"/>
                </a:lnTo>
                <a:lnTo>
                  <a:pt x="1175701" y="1221"/>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flipH="1" flipV="1">
            <a:off x="5087888" y="3522596"/>
            <a:ext cx="1440000" cy="124749"/>
          </a:xfrm>
          <a:custGeom>
            <a:avLst/>
            <a:gdLst>
              <a:gd name="connsiteX0" fmla="*/ 1177221 w 1378968"/>
              <a:gd name="connsiteY0" fmla="*/ 0 h 124749"/>
              <a:gd name="connsiteX1" fmla="*/ 1378968 w 1378968"/>
              <a:gd name="connsiteY1" fmla="*/ 121223 h 124749"/>
              <a:gd name="connsiteX2" fmla="*/ 1378823 w 1378968"/>
              <a:gd name="connsiteY2" fmla="*/ 122434 h 124749"/>
              <a:gd name="connsiteX3" fmla="*/ 1332008 w 1378968"/>
              <a:gd name="connsiteY3" fmla="*/ 122227 h 124749"/>
              <a:gd name="connsiteX4" fmla="*/ 1332008 w 1378968"/>
              <a:gd name="connsiteY4" fmla="*/ 124749 h 124749"/>
              <a:gd name="connsiteX5" fmla="*/ 0 w 1378968"/>
              <a:gd name="connsiteY5" fmla="*/ 124749 h 124749"/>
              <a:gd name="connsiteX6" fmla="*/ 0 w 1378968"/>
              <a:gd name="connsiteY6" fmla="*/ 95949 h 124749"/>
              <a:gd name="connsiteX7" fmla="*/ 1229633 w 1378968"/>
              <a:gd name="connsiteY7" fmla="*/ 95949 h 124749"/>
              <a:gd name="connsiteX8" fmla="*/ 1175701 w 1378968"/>
              <a:gd name="connsiteY8" fmla="*/ 1221 h 12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8968" h="124749">
                <a:moveTo>
                  <a:pt x="1177221" y="0"/>
                </a:moveTo>
                <a:lnTo>
                  <a:pt x="1378968" y="121223"/>
                </a:lnTo>
                <a:lnTo>
                  <a:pt x="1378823" y="122434"/>
                </a:lnTo>
                <a:lnTo>
                  <a:pt x="1332008" y="122227"/>
                </a:lnTo>
                <a:lnTo>
                  <a:pt x="1332008" y="124749"/>
                </a:lnTo>
                <a:lnTo>
                  <a:pt x="0" y="124749"/>
                </a:lnTo>
                <a:lnTo>
                  <a:pt x="0" y="95949"/>
                </a:lnTo>
                <a:lnTo>
                  <a:pt x="1229633" y="95949"/>
                </a:lnTo>
                <a:lnTo>
                  <a:pt x="1175701" y="1221"/>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506384064"/>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p:bldP spid="12" grpId="0" animBg="1"/>
      <p:bldP spid="13" grpId="0"/>
      <p:bldP spid="14" grpId="0"/>
      <p:bldP spid="1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ChangeArrowheads="1"/>
          </p:cNvSpPr>
          <p:nvPr/>
        </p:nvSpPr>
        <p:spPr bwMode="auto">
          <a:xfrm>
            <a:off x="1415480" y="1239530"/>
            <a:ext cx="9937104" cy="54414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360000" indent="-360000">
              <a:spcBef>
                <a:spcPts val="0"/>
              </a:spcBef>
              <a:buClr>
                <a:srgbClr val="C00000"/>
              </a:buClr>
              <a:buSzPct val="80000"/>
              <a:buFont typeface="Wingdings" panose="05000000000000000000" pitchFamily="2" charset="2"/>
              <a:buChar char="n"/>
            </a:pPr>
            <a:r>
              <a:rPr lang="zh-CN" altLang="en-US" sz="2800" kern="0" dirty="0">
                <a:effectLst>
                  <a:outerShdw blurRad="38100" dist="38100" dir="2700000" algn="tl">
                    <a:srgbClr val="C0C0C0"/>
                  </a:outerShdw>
                </a:effectLst>
                <a:latin typeface="Times New Roman" pitchFamily="18" charset="0"/>
                <a:ea typeface="方正姚体" panose="02010601030101010101" pitchFamily="2" charset="-122"/>
              </a:rPr>
              <a:t>肾脏产生的氨：肾小管中氨的去路主要取决于肾小管液的</a:t>
            </a:r>
            <a:r>
              <a:rPr lang="en-US" altLang="zh-CN" sz="2800" kern="0" dirty="0">
                <a:effectLst>
                  <a:outerShdw blurRad="38100" dist="38100" dir="2700000" algn="tl">
                    <a:srgbClr val="C0C0C0"/>
                  </a:outerShdw>
                </a:effectLst>
                <a:latin typeface="Times New Roman" pitchFamily="18" charset="0"/>
                <a:ea typeface="方正姚体" panose="02010601030101010101" pitchFamily="2" charset="-122"/>
              </a:rPr>
              <a:t>pH</a:t>
            </a:r>
            <a:r>
              <a:rPr lang="zh-CN" altLang="en-US" sz="2800" kern="0" dirty="0">
                <a:effectLst>
                  <a:outerShdw blurRad="38100" dist="38100" dir="2700000" algn="tl">
                    <a:srgbClr val="C0C0C0"/>
                  </a:outerShdw>
                </a:effectLst>
                <a:latin typeface="Times New Roman" pitchFamily="18" charset="0"/>
                <a:ea typeface="方正姚体" panose="02010601030101010101" pitchFamily="2" charset="-122"/>
              </a:rPr>
              <a:t>。 </a:t>
            </a:r>
          </a:p>
        </p:txBody>
      </p:sp>
      <p:sp>
        <p:nvSpPr>
          <p:cNvPr id="4" name="Rectangle 6"/>
          <p:cNvSpPr>
            <a:spLocks noChangeArrowheads="1"/>
          </p:cNvSpPr>
          <p:nvPr/>
        </p:nvSpPr>
        <p:spPr bwMode="auto">
          <a:xfrm>
            <a:off x="1415480" y="4263866"/>
            <a:ext cx="9721080" cy="605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60000" indent="-360000">
              <a:lnSpc>
                <a:spcPts val="4000"/>
              </a:lnSpc>
              <a:spcBef>
                <a:spcPts val="0"/>
              </a:spcBef>
              <a:buClr>
                <a:srgbClr val="C00000"/>
              </a:buClr>
              <a:buSzPct val="80000"/>
              <a:buFont typeface="Wingdings" panose="05000000000000000000" pitchFamily="2" charset="2"/>
              <a:buChar char="n"/>
            </a:pPr>
            <a:r>
              <a:rPr lang="zh-CN" altLang="en-US" sz="2800" dirty="0">
                <a:solidFill>
                  <a:srgbClr val="000000"/>
                </a:solidFill>
                <a:effectLst>
                  <a:outerShdw blurRad="38100" dist="38100" dir="2700000" algn="tl">
                    <a:srgbClr val="C0C0C0"/>
                  </a:outerShdw>
                </a:effectLst>
                <a:latin typeface="Times New Roman" panose="02020603050405020304" pitchFamily="18" charset="0"/>
                <a:ea typeface="方正姚体" panose="02010601030101010101" pitchFamily="2" charset="-122"/>
              </a:rPr>
              <a:t>对肝硬化腹水病人不宜使用碱性利尿药，以防止血氨升高。</a:t>
            </a:r>
          </a:p>
        </p:txBody>
      </p:sp>
      <p:sp>
        <p:nvSpPr>
          <p:cNvPr id="5" name="Rectangle 7"/>
          <p:cNvSpPr>
            <a:spLocks noChangeArrowheads="1"/>
          </p:cNvSpPr>
          <p:nvPr/>
        </p:nvSpPr>
        <p:spPr bwMode="auto">
          <a:xfrm>
            <a:off x="6325572" y="2156311"/>
            <a:ext cx="1079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400" dirty="0">
                <a:solidFill>
                  <a:srgbClr val="000000"/>
                </a:solidFill>
                <a:effectLst>
                  <a:outerShdw blurRad="38100" dist="38100" dir="2700000" algn="tl">
                    <a:srgbClr val="C0C0C0"/>
                  </a:outerShdw>
                </a:effectLst>
                <a:latin typeface="Times New Roman" pitchFamily="18" charset="0"/>
                <a:ea typeface="楷体_GB2312" pitchFamily="49" charset="-122"/>
              </a:rPr>
              <a:t>+  NH</a:t>
            </a:r>
            <a:r>
              <a:rPr lang="en-US" altLang="zh-CN" sz="2400" baseline="-25000" dirty="0">
                <a:solidFill>
                  <a:srgbClr val="000000"/>
                </a:solidFill>
                <a:effectLst>
                  <a:outerShdw blurRad="38100" dist="38100" dir="2700000" algn="tl">
                    <a:srgbClr val="C0C0C0"/>
                  </a:outerShdw>
                </a:effectLst>
                <a:latin typeface="Times New Roman" pitchFamily="18" charset="0"/>
                <a:ea typeface="楷体_GB2312" pitchFamily="49" charset="-122"/>
              </a:rPr>
              <a:t>3</a:t>
            </a:r>
          </a:p>
        </p:txBody>
      </p:sp>
      <p:sp>
        <p:nvSpPr>
          <p:cNvPr id="6" name="Rectangle 8"/>
          <p:cNvSpPr>
            <a:spLocks noChangeArrowheads="1"/>
          </p:cNvSpPr>
          <p:nvPr/>
        </p:nvSpPr>
        <p:spPr bwMode="auto">
          <a:xfrm>
            <a:off x="1789068" y="2156311"/>
            <a:ext cx="1409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4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谷氨酰胺</a:t>
            </a:r>
          </a:p>
        </p:txBody>
      </p:sp>
      <p:sp>
        <p:nvSpPr>
          <p:cNvPr id="7" name="Rectangle 9"/>
          <p:cNvSpPr>
            <a:spLocks noChangeArrowheads="1"/>
          </p:cNvSpPr>
          <p:nvPr/>
        </p:nvSpPr>
        <p:spPr bwMode="auto">
          <a:xfrm>
            <a:off x="5222831" y="2149961"/>
            <a:ext cx="11033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4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谷氨酸</a:t>
            </a:r>
          </a:p>
        </p:txBody>
      </p:sp>
      <p:sp>
        <p:nvSpPr>
          <p:cNvPr id="8" name="Rectangle 10"/>
          <p:cNvSpPr>
            <a:spLocks noChangeArrowheads="1"/>
          </p:cNvSpPr>
          <p:nvPr/>
        </p:nvSpPr>
        <p:spPr bwMode="auto">
          <a:xfrm>
            <a:off x="3373667" y="2020778"/>
            <a:ext cx="15843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zh-CN" altLang="en-US" sz="2000" dirty="0">
                <a:solidFill>
                  <a:srgbClr val="0070C0"/>
                </a:solidFill>
                <a:effectLst>
                  <a:outerShdw blurRad="38100" dist="38100" dir="2700000" algn="tl">
                    <a:srgbClr val="C0C0C0"/>
                  </a:outerShdw>
                </a:effectLst>
                <a:latin typeface="Times New Roman" pitchFamily="18" charset="0"/>
                <a:ea typeface="方正姚体" panose="02010601030101010101" pitchFamily="2" charset="-122"/>
              </a:rPr>
              <a:t>谷氨酰胺酶</a:t>
            </a:r>
          </a:p>
        </p:txBody>
      </p:sp>
      <p:sp>
        <p:nvSpPr>
          <p:cNvPr id="9" name="Rectangle 11"/>
          <p:cNvSpPr>
            <a:spLocks noChangeArrowheads="1"/>
          </p:cNvSpPr>
          <p:nvPr/>
        </p:nvSpPr>
        <p:spPr bwMode="auto">
          <a:xfrm>
            <a:off x="3498584" y="2956882"/>
            <a:ext cx="66717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dirty="0">
                <a:solidFill>
                  <a:srgbClr val="000000"/>
                </a:solidFill>
                <a:effectLst>
                  <a:outerShdw blurRad="38100" dist="38100" dir="2700000" algn="tl">
                    <a:srgbClr val="C0C0C0"/>
                  </a:outerShdw>
                </a:effectLst>
                <a:latin typeface="Times New Roman" pitchFamily="18" charset="0"/>
                <a:ea typeface="楷体_GB2312" pitchFamily="49" charset="-122"/>
              </a:rPr>
              <a:t>H</a:t>
            </a:r>
            <a:r>
              <a:rPr lang="en-US" altLang="zh-CN" sz="2000" b="1" baseline="-25000" dirty="0">
                <a:solidFill>
                  <a:srgbClr val="000000"/>
                </a:solidFill>
                <a:effectLst>
                  <a:outerShdw blurRad="38100" dist="38100" dir="2700000" algn="tl">
                    <a:srgbClr val="C0C0C0"/>
                  </a:outerShdw>
                </a:effectLst>
                <a:latin typeface="Times New Roman" pitchFamily="18" charset="0"/>
                <a:ea typeface="楷体_GB2312" pitchFamily="49" charset="-122"/>
              </a:rPr>
              <a:t>2</a:t>
            </a:r>
            <a:r>
              <a:rPr lang="en-US" altLang="zh-CN" sz="2000" b="1" dirty="0">
                <a:solidFill>
                  <a:srgbClr val="000000"/>
                </a:solidFill>
                <a:effectLst>
                  <a:outerShdw blurRad="38100" dist="38100" dir="2700000" algn="tl">
                    <a:srgbClr val="C0C0C0"/>
                  </a:outerShdw>
                </a:effectLst>
                <a:latin typeface="Times New Roman" pitchFamily="18" charset="0"/>
                <a:ea typeface="楷体_GB2312" pitchFamily="49" charset="-122"/>
              </a:rPr>
              <a:t>O</a:t>
            </a:r>
          </a:p>
        </p:txBody>
      </p:sp>
      <p:sp>
        <p:nvSpPr>
          <p:cNvPr id="10" name="Line 12"/>
          <p:cNvSpPr>
            <a:spLocks noChangeShapeType="1"/>
          </p:cNvSpPr>
          <p:nvPr/>
        </p:nvSpPr>
        <p:spPr bwMode="auto">
          <a:xfrm>
            <a:off x="3229650" y="2443649"/>
            <a:ext cx="1872000" cy="0"/>
          </a:xfrm>
          <a:prstGeom prst="line">
            <a:avLst/>
          </a:prstGeom>
          <a:noFill/>
          <a:ln w="38100">
            <a:solidFill>
              <a:srgbClr val="000000"/>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2" name="Rectangle 2"/>
          <p:cNvSpPr txBox="1">
            <a:spLocks noChangeArrowheads="1"/>
          </p:cNvSpPr>
          <p:nvPr/>
        </p:nvSpPr>
        <p:spPr>
          <a:xfrm>
            <a:off x="1055440" y="548680"/>
            <a:ext cx="333453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defRPr kumimoji="1" sz="2800">
                <a:solidFill>
                  <a:srgbClr val="000000"/>
                </a:solidFill>
                <a:effectLst>
                  <a:outerShdw blurRad="38100" dist="38100" dir="2700000" algn="tl">
                    <a:srgbClr val="C0C0C0"/>
                  </a:outerShdw>
                </a:effectLst>
                <a:latin typeface="Times New Roman" pitchFamily="18" charset="0"/>
                <a:ea typeface="方正姚体" panose="02010601030101010101" pitchFamily="2" charset="-122"/>
              </a:defRPr>
            </a:lvl1pPr>
          </a:lstStyle>
          <a:p>
            <a:r>
              <a:rPr lang="zh-CN" altLang="en-US" dirty="0"/>
              <a:t>一、体内氨的来源</a:t>
            </a:r>
          </a:p>
        </p:txBody>
      </p:sp>
      <p:cxnSp>
        <p:nvCxnSpPr>
          <p:cNvPr id="13" name="直接连接符 12"/>
          <p:cNvCxnSpPr/>
          <p:nvPr/>
        </p:nvCxnSpPr>
        <p:spPr>
          <a:xfrm>
            <a:off x="1077913" y="1125538"/>
            <a:ext cx="3600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4" name="任意多边形 13"/>
          <p:cNvSpPr/>
          <p:nvPr/>
        </p:nvSpPr>
        <p:spPr>
          <a:xfrm rot="13500000">
            <a:off x="3950591" y="2278959"/>
            <a:ext cx="180000" cy="792000"/>
          </a:xfrm>
          <a:custGeom>
            <a:avLst/>
            <a:gdLst>
              <a:gd name="connsiteX0" fmla="*/ 38100 w 1097201"/>
              <a:gd name="connsiteY0" fmla="*/ 0 h 1066800"/>
              <a:gd name="connsiteX1" fmla="*/ 200025 w 1097201"/>
              <a:gd name="connsiteY1" fmla="*/ 33337 h 1066800"/>
              <a:gd name="connsiteX2" fmla="*/ 423863 w 1097201"/>
              <a:gd name="connsiteY2" fmla="*/ 85725 h 1066800"/>
              <a:gd name="connsiteX3" fmla="*/ 690563 w 1097201"/>
              <a:gd name="connsiteY3" fmla="*/ 176212 h 1066800"/>
              <a:gd name="connsiteX4" fmla="*/ 902494 w 1097201"/>
              <a:gd name="connsiteY4" fmla="*/ 280987 h 1066800"/>
              <a:gd name="connsiteX5" fmla="*/ 1040607 w 1097201"/>
              <a:gd name="connsiteY5" fmla="*/ 390525 h 1066800"/>
              <a:gd name="connsiteX6" fmla="*/ 1092994 w 1097201"/>
              <a:gd name="connsiteY6" fmla="*/ 502443 h 1066800"/>
              <a:gd name="connsiteX7" fmla="*/ 1083469 w 1097201"/>
              <a:gd name="connsiteY7" fmla="*/ 583406 h 1066800"/>
              <a:gd name="connsiteX8" fmla="*/ 1000125 w 1097201"/>
              <a:gd name="connsiteY8" fmla="*/ 711993 h 1066800"/>
              <a:gd name="connsiteX9" fmla="*/ 840582 w 1097201"/>
              <a:gd name="connsiteY9" fmla="*/ 816768 h 1066800"/>
              <a:gd name="connsiteX10" fmla="*/ 635794 w 1097201"/>
              <a:gd name="connsiteY10" fmla="*/ 907256 h 1066800"/>
              <a:gd name="connsiteX11" fmla="*/ 383382 w 1097201"/>
              <a:gd name="connsiteY11" fmla="*/ 983456 h 1066800"/>
              <a:gd name="connsiteX12" fmla="*/ 100013 w 1097201"/>
              <a:gd name="connsiteY12" fmla="*/ 1050131 h 1066800"/>
              <a:gd name="connsiteX13" fmla="*/ 0 w 1097201"/>
              <a:gd name="connsiteY13" fmla="*/ 1066800 h 1066800"/>
              <a:gd name="connsiteX0" fmla="*/ 38100 w 1097201"/>
              <a:gd name="connsiteY0" fmla="*/ 0 h 1066800"/>
              <a:gd name="connsiteX1" fmla="*/ 200025 w 1097201"/>
              <a:gd name="connsiteY1" fmla="*/ 33337 h 1066800"/>
              <a:gd name="connsiteX2" fmla="*/ 423863 w 1097201"/>
              <a:gd name="connsiteY2" fmla="*/ 85725 h 1066800"/>
              <a:gd name="connsiteX3" fmla="*/ 690563 w 1097201"/>
              <a:gd name="connsiteY3" fmla="*/ 176212 h 1066800"/>
              <a:gd name="connsiteX4" fmla="*/ 902494 w 1097201"/>
              <a:gd name="connsiteY4" fmla="*/ 280987 h 1066800"/>
              <a:gd name="connsiteX5" fmla="*/ 1040607 w 1097201"/>
              <a:gd name="connsiteY5" fmla="*/ 390525 h 1066800"/>
              <a:gd name="connsiteX6" fmla="*/ 1092994 w 1097201"/>
              <a:gd name="connsiteY6" fmla="*/ 502443 h 1066800"/>
              <a:gd name="connsiteX7" fmla="*/ 1083469 w 1097201"/>
              <a:gd name="connsiteY7" fmla="*/ 583406 h 1066800"/>
              <a:gd name="connsiteX8" fmla="*/ 1000125 w 1097201"/>
              <a:gd name="connsiteY8" fmla="*/ 709612 h 1066800"/>
              <a:gd name="connsiteX9" fmla="*/ 840582 w 1097201"/>
              <a:gd name="connsiteY9" fmla="*/ 816768 h 1066800"/>
              <a:gd name="connsiteX10" fmla="*/ 635794 w 1097201"/>
              <a:gd name="connsiteY10" fmla="*/ 907256 h 1066800"/>
              <a:gd name="connsiteX11" fmla="*/ 383382 w 1097201"/>
              <a:gd name="connsiteY11" fmla="*/ 983456 h 1066800"/>
              <a:gd name="connsiteX12" fmla="*/ 100013 w 1097201"/>
              <a:gd name="connsiteY12" fmla="*/ 1050131 h 1066800"/>
              <a:gd name="connsiteX13" fmla="*/ 0 w 1097201"/>
              <a:gd name="connsiteY13" fmla="*/ 1066800 h 1066800"/>
              <a:gd name="connsiteX0" fmla="*/ 38100 w 1096346"/>
              <a:gd name="connsiteY0" fmla="*/ 0 h 1066800"/>
              <a:gd name="connsiteX1" fmla="*/ 200025 w 1096346"/>
              <a:gd name="connsiteY1" fmla="*/ 33337 h 1066800"/>
              <a:gd name="connsiteX2" fmla="*/ 423863 w 1096346"/>
              <a:gd name="connsiteY2" fmla="*/ 85725 h 1066800"/>
              <a:gd name="connsiteX3" fmla="*/ 690563 w 1096346"/>
              <a:gd name="connsiteY3" fmla="*/ 176212 h 1066800"/>
              <a:gd name="connsiteX4" fmla="*/ 902494 w 1096346"/>
              <a:gd name="connsiteY4" fmla="*/ 280987 h 1066800"/>
              <a:gd name="connsiteX5" fmla="*/ 1040607 w 1096346"/>
              <a:gd name="connsiteY5" fmla="*/ 390525 h 1066800"/>
              <a:gd name="connsiteX6" fmla="*/ 1092994 w 1096346"/>
              <a:gd name="connsiteY6" fmla="*/ 502443 h 1066800"/>
              <a:gd name="connsiteX7" fmla="*/ 1081088 w 1096346"/>
              <a:gd name="connsiteY7" fmla="*/ 588169 h 1066800"/>
              <a:gd name="connsiteX8" fmla="*/ 1000125 w 1096346"/>
              <a:gd name="connsiteY8" fmla="*/ 709612 h 1066800"/>
              <a:gd name="connsiteX9" fmla="*/ 840582 w 1096346"/>
              <a:gd name="connsiteY9" fmla="*/ 816768 h 1066800"/>
              <a:gd name="connsiteX10" fmla="*/ 635794 w 1096346"/>
              <a:gd name="connsiteY10" fmla="*/ 907256 h 1066800"/>
              <a:gd name="connsiteX11" fmla="*/ 383382 w 1096346"/>
              <a:gd name="connsiteY11" fmla="*/ 983456 h 1066800"/>
              <a:gd name="connsiteX12" fmla="*/ 100013 w 1096346"/>
              <a:gd name="connsiteY12" fmla="*/ 1050131 h 1066800"/>
              <a:gd name="connsiteX13" fmla="*/ 0 w 1096346"/>
              <a:gd name="connsiteY13" fmla="*/ 1066800 h 1066800"/>
              <a:gd name="connsiteX0" fmla="*/ 38100 w 1095647"/>
              <a:gd name="connsiteY0" fmla="*/ 0 h 1066800"/>
              <a:gd name="connsiteX1" fmla="*/ 200025 w 1095647"/>
              <a:gd name="connsiteY1" fmla="*/ 33337 h 1066800"/>
              <a:gd name="connsiteX2" fmla="*/ 423863 w 1095647"/>
              <a:gd name="connsiteY2" fmla="*/ 85725 h 1066800"/>
              <a:gd name="connsiteX3" fmla="*/ 690563 w 1095647"/>
              <a:gd name="connsiteY3" fmla="*/ 176212 h 1066800"/>
              <a:gd name="connsiteX4" fmla="*/ 902494 w 1095647"/>
              <a:gd name="connsiteY4" fmla="*/ 280987 h 1066800"/>
              <a:gd name="connsiteX5" fmla="*/ 1040607 w 1095647"/>
              <a:gd name="connsiteY5" fmla="*/ 390525 h 1066800"/>
              <a:gd name="connsiteX6" fmla="*/ 1092994 w 1095647"/>
              <a:gd name="connsiteY6" fmla="*/ 502443 h 1066800"/>
              <a:gd name="connsiteX7" fmla="*/ 1078707 w 1095647"/>
              <a:gd name="connsiteY7" fmla="*/ 597694 h 1066800"/>
              <a:gd name="connsiteX8" fmla="*/ 1000125 w 1095647"/>
              <a:gd name="connsiteY8" fmla="*/ 709612 h 1066800"/>
              <a:gd name="connsiteX9" fmla="*/ 840582 w 1095647"/>
              <a:gd name="connsiteY9" fmla="*/ 816768 h 1066800"/>
              <a:gd name="connsiteX10" fmla="*/ 635794 w 1095647"/>
              <a:gd name="connsiteY10" fmla="*/ 907256 h 1066800"/>
              <a:gd name="connsiteX11" fmla="*/ 383382 w 1095647"/>
              <a:gd name="connsiteY11" fmla="*/ 983456 h 1066800"/>
              <a:gd name="connsiteX12" fmla="*/ 100013 w 1095647"/>
              <a:gd name="connsiteY12" fmla="*/ 1050131 h 1066800"/>
              <a:gd name="connsiteX13" fmla="*/ 0 w 1095647"/>
              <a:gd name="connsiteY13" fmla="*/ 1066800 h 1066800"/>
              <a:gd name="connsiteX0" fmla="*/ 38100 w 1095083"/>
              <a:gd name="connsiteY0" fmla="*/ 0 h 1066800"/>
              <a:gd name="connsiteX1" fmla="*/ 200025 w 1095083"/>
              <a:gd name="connsiteY1" fmla="*/ 33337 h 1066800"/>
              <a:gd name="connsiteX2" fmla="*/ 423863 w 1095083"/>
              <a:gd name="connsiteY2" fmla="*/ 85725 h 1066800"/>
              <a:gd name="connsiteX3" fmla="*/ 690563 w 1095083"/>
              <a:gd name="connsiteY3" fmla="*/ 176212 h 1066800"/>
              <a:gd name="connsiteX4" fmla="*/ 902494 w 1095083"/>
              <a:gd name="connsiteY4" fmla="*/ 280987 h 1066800"/>
              <a:gd name="connsiteX5" fmla="*/ 1040607 w 1095083"/>
              <a:gd name="connsiteY5" fmla="*/ 390525 h 1066800"/>
              <a:gd name="connsiteX6" fmla="*/ 1092994 w 1095083"/>
              <a:gd name="connsiteY6" fmla="*/ 502443 h 1066800"/>
              <a:gd name="connsiteX7" fmla="*/ 1076326 w 1095083"/>
              <a:gd name="connsiteY7" fmla="*/ 607219 h 1066800"/>
              <a:gd name="connsiteX8" fmla="*/ 1000125 w 1095083"/>
              <a:gd name="connsiteY8" fmla="*/ 709612 h 1066800"/>
              <a:gd name="connsiteX9" fmla="*/ 840582 w 1095083"/>
              <a:gd name="connsiteY9" fmla="*/ 816768 h 1066800"/>
              <a:gd name="connsiteX10" fmla="*/ 635794 w 1095083"/>
              <a:gd name="connsiteY10" fmla="*/ 907256 h 1066800"/>
              <a:gd name="connsiteX11" fmla="*/ 383382 w 1095083"/>
              <a:gd name="connsiteY11" fmla="*/ 983456 h 1066800"/>
              <a:gd name="connsiteX12" fmla="*/ 100013 w 1095083"/>
              <a:gd name="connsiteY12" fmla="*/ 1050131 h 1066800"/>
              <a:gd name="connsiteX13" fmla="*/ 0 w 1095083"/>
              <a:gd name="connsiteY13" fmla="*/ 106680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5083" h="1066800">
                <a:moveTo>
                  <a:pt x="38100" y="0"/>
                </a:moveTo>
                <a:cubicBezTo>
                  <a:pt x="86915" y="9525"/>
                  <a:pt x="135731" y="19050"/>
                  <a:pt x="200025" y="33337"/>
                </a:cubicBezTo>
                <a:cubicBezTo>
                  <a:pt x="264319" y="47624"/>
                  <a:pt x="342107" y="61913"/>
                  <a:pt x="423863" y="85725"/>
                </a:cubicBezTo>
                <a:cubicBezTo>
                  <a:pt x="505619" y="109538"/>
                  <a:pt x="610791" y="143668"/>
                  <a:pt x="690563" y="176212"/>
                </a:cubicBezTo>
                <a:cubicBezTo>
                  <a:pt x="770335" y="208756"/>
                  <a:pt x="844153" y="245268"/>
                  <a:pt x="902494" y="280987"/>
                </a:cubicBezTo>
                <a:cubicBezTo>
                  <a:pt x="960835" y="316706"/>
                  <a:pt x="1008857" y="353616"/>
                  <a:pt x="1040607" y="390525"/>
                </a:cubicBezTo>
                <a:cubicBezTo>
                  <a:pt x="1072357" y="427434"/>
                  <a:pt x="1087041" y="466327"/>
                  <a:pt x="1092994" y="502443"/>
                </a:cubicBezTo>
                <a:cubicBezTo>
                  <a:pt x="1098947" y="538559"/>
                  <a:pt x="1091804" y="572691"/>
                  <a:pt x="1076326" y="607219"/>
                </a:cubicBezTo>
                <a:cubicBezTo>
                  <a:pt x="1060848" y="641747"/>
                  <a:pt x="1039416" y="674687"/>
                  <a:pt x="1000125" y="709612"/>
                </a:cubicBezTo>
                <a:cubicBezTo>
                  <a:pt x="960834" y="744537"/>
                  <a:pt x="901304" y="783827"/>
                  <a:pt x="840582" y="816768"/>
                </a:cubicBezTo>
                <a:cubicBezTo>
                  <a:pt x="779860" y="849709"/>
                  <a:pt x="711994" y="879475"/>
                  <a:pt x="635794" y="907256"/>
                </a:cubicBezTo>
                <a:cubicBezTo>
                  <a:pt x="559594" y="935037"/>
                  <a:pt x="472679" y="959644"/>
                  <a:pt x="383382" y="983456"/>
                </a:cubicBezTo>
                <a:cubicBezTo>
                  <a:pt x="294085" y="1007269"/>
                  <a:pt x="163910" y="1036240"/>
                  <a:pt x="100013" y="1050131"/>
                </a:cubicBezTo>
                <a:cubicBezTo>
                  <a:pt x="36116" y="1064022"/>
                  <a:pt x="18058" y="1065411"/>
                  <a:pt x="0" y="1066800"/>
                </a:cubicBezTo>
              </a:path>
            </a:pathLst>
          </a:custGeom>
          <a:noFill/>
          <a:ln w="19050" cap="flat" cmpd="sng">
            <a:solidFill>
              <a:schemeClr val="tx1"/>
            </a:solidFill>
            <a:prstDash val="solid"/>
            <a:miter lim="800000"/>
            <a:headEnd type="none" w="lg" len="lg"/>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solidFill>
                <a:schemeClr val="tx1"/>
              </a:solidFill>
              <a:latin typeface="Arial" charset="0"/>
              <a:ea typeface="宋体" pitchFamily="2" charset="-122"/>
            </a:endParaRPr>
          </a:p>
        </p:txBody>
      </p:sp>
      <p:sp>
        <p:nvSpPr>
          <p:cNvPr id="15" name="Rectangle 9">
            <a:extLst>
              <a:ext uri="{FF2B5EF4-FFF2-40B4-BE49-F238E27FC236}">
                <a16:creationId xmlns:a16="http://schemas.microsoft.com/office/drawing/2014/main" id="{4C064FA0-27B1-BA2C-9904-A1B5A8709634}"/>
              </a:ext>
            </a:extLst>
          </p:cNvPr>
          <p:cNvSpPr>
            <a:spLocks noChangeArrowheads="1"/>
          </p:cNvSpPr>
          <p:nvPr/>
        </p:nvSpPr>
        <p:spPr bwMode="auto">
          <a:xfrm>
            <a:off x="7909748" y="2852936"/>
            <a:ext cx="48122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dirty="0">
                <a:solidFill>
                  <a:srgbClr val="000000"/>
                </a:solidFill>
                <a:effectLst>
                  <a:outerShdw blurRad="38100" dist="38100" dir="2700000" algn="tl">
                    <a:srgbClr val="C0C0C0"/>
                  </a:outerShdw>
                </a:effectLst>
                <a:latin typeface="Times New Roman" pitchFamily="18" charset="0"/>
                <a:ea typeface="楷体_GB2312" pitchFamily="49" charset="-122"/>
              </a:rPr>
              <a:t>H</a:t>
            </a:r>
            <a:r>
              <a:rPr lang="en-US" altLang="zh-CN" sz="2000" b="1" baseline="30000" dirty="0">
                <a:solidFill>
                  <a:srgbClr val="000000"/>
                </a:solidFill>
                <a:effectLst>
                  <a:outerShdw blurRad="38100" dist="38100" dir="2700000" algn="tl">
                    <a:srgbClr val="C0C0C0"/>
                  </a:outerShdw>
                </a:effectLst>
                <a:latin typeface="Times New Roman" pitchFamily="18" charset="0"/>
                <a:ea typeface="楷体_GB2312" pitchFamily="49" charset="-122"/>
              </a:rPr>
              <a:t>+</a:t>
            </a:r>
          </a:p>
        </p:txBody>
      </p:sp>
      <p:sp>
        <p:nvSpPr>
          <p:cNvPr id="16" name="Rectangle 10">
            <a:extLst>
              <a:ext uri="{FF2B5EF4-FFF2-40B4-BE49-F238E27FC236}">
                <a16:creationId xmlns:a16="http://schemas.microsoft.com/office/drawing/2014/main" id="{E97D9ECA-2E5A-EEB7-9827-9AD4D312F51F}"/>
              </a:ext>
            </a:extLst>
          </p:cNvPr>
          <p:cNvSpPr>
            <a:spLocks noChangeArrowheads="1"/>
          </p:cNvSpPr>
          <p:nvPr/>
        </p:nvSpPr>
        <p:spPr bwMode="auto">
          <a:xfrm>
            <a:off x="7837740" y="3356992"/>
            <a:ext cx="63991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dirty="0">
                <a:solidFill>
                  <a:srgbClr val="FF0000"/>
                </a:solidFill>
                <a:effectLst>
                  <a:outerShdw blurRad="38100" dist="38100" dir="2700000" algn="tl">
                    <a:srgbClr val="C0C0C0"/>
                  </a:outerShdw>
                </a:effectLst>
                <a:latin typeface="Times New Roman" pitchFamily="18" charset="0"/>
                <a:ea typeface="楷体_GB2312" pitchFamily="49" charset="-122"/>
              </a:rPr>
              <a:t>OH</a:t>
            </a:r>
            <a:r>
              <a:rPr lang="en-US" altLang="zh-CN" sz="2000" b="1" baseline="30000" dirty="0">
                <a:solidFill>
                  <a:srgbClr val="FF0000"/>
                </a:solidFill>
                <a:effectLst>
                  <a:outerShdw blurRad="38100" dist="38100" dir="2700000" algn="tl">
                    <a:srgbClr val="C0C0C0"/>
                  </a:outerShdw>
                </a:effectLst>
                <a:latin typeface="Times New Roman" pitchFamily="18" charset="0"/>
                <a:ea typeface="楷体_GB2312" pitchFamily="49" charset="-122"/>
              </a:rPr>
              <a:t>-</a:t>
            </a:r>
          </a:p>
        </p:txBody>
      </p:sp>
      <p:sp>
        <p:nvSpPr>
          <p:cNvPr id="17" name="Rectangle 11">
            <a:extLst>
              <a:ext uri="{FF2B5EF4-FFF2-40B4-BE49-F238E27FC236}">
                <a16:creationId xmlns:a16="http://schemas.microsoft.com/office/drawing/2014/main" id="{D72D2DD2-4FF4-0619-2C9C-A143A9C1B997}"/>
              </a:ext>
            </a:extLst>
          </p:cNvPr>
          <p:cNvSpPr>
            <a:spLocks noChangeArrowheads="1"/>
          </p:cNvSpPr>
          <p:nvPr/>
        </p:nvSpPr>
        <p:spPr bwMode="auto">
          <a:xfrm>
            <a:off x="7405692" y="3858727"/>
            <a:ext cx="1620957" cy="338554"/>
          </a:xfrm>
          <a:prstGeom prst="rect">
            <a:avLst/>
          </a:prstGeom>
          <a:noFill/>
          <a:ln w="19050" algn="ctr">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60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碱性利于氨吸收</a:t>
            </a:r>
          </a:p>
        </p:txBody>
      </p:sp>
      <p:sp>
        <p:nvSpPr>
          <p:cNvPr id="18" name="Rectangle 12">
            <a:extLst>
              <a:ext uri="{FF2B5EF4-FFF2-40B4-BE49-F238E27FC236}">
                <a16:creationId xmlns:a16="http://schemas.microsoft.com/office/drawing/2014/main" id="{F15B71DF-D8F4-F2F9-45E3-7BA70906C911}"/>
              </a:ext>
            </a:extLst>
          </p:cNvPr>
          <p:cNvSpPr>
            <a:spLocks noChangeArrowheads="1"/>
          </p:cNvSpPr>
          <p:nvPr/>
        </p:nvSpPr>
        <p:spPr bwMode="auto">
          <a:xfrm>
            <a:off x="6541596" y="3501008"/>
            <a:ext cx="9589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0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易吸收</a:t>
            </a:r>
          </a:p>
        </p:txBody>
      </p:sp>
      <p:sp>
        <p:nvSpPr>
          <p:cNvPr id="19" name="Rectangle 13">
            <a:extLst>
              <a:ext uri="{FF2B5EF4-FFF2-40B4-BE49-F238E27FC236}">
                <a16:creationId xmlns:a16="http://schemas.microsoft.com/office/drawing/2014/main" id="{C162910C-49BD-F269-13F4-291AE1CB48E6}"/>
              </a:ext>
            </a:extLst>
          </p:cNvPr>
          <p:cNvSpPr>
            <a:spLocks noChangeArrowheads="1"/>
          </p:cNvSpPr>
          <p:nvPr/>
        </p:nvSpPr>
        <p:spPr bwMode="auto">
          <a:xfrm>
            <a:off x="8917860" y="3501008"/>
            <a:ext cx="70083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0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铵盐</a:t>
            </a:r>
          </a:p>
        </p:txBody>
      </p:sp>
      <p:sp>
        <p:nvSpPr>
          <p:cNvPr id="20" name="任意多边形 23">
            <a:extLst>
              <a:ext uri="{FF2B5EF4-FFF2-40B4-BE49-F238E27FC236}">
                <a16:creationId xmlns:a16="http://schemas.microsoft.com/office/drawing/2014/main" id="{26E4B10F-9887-97E2-6C1E-9FD144439611}"/>
              </a:ext>
            </a:extLst>
          </p:cNvPr>
          <p:cNvSpPr/>
          <p:nvPr/>
        </p:nvSpPr>
        <p:spPr>
          <a:xfrm>
            <a:off x="7549708" y="3174681"/>
            <a:ext cx="1260000" cy="108000"/>
          </a:xfrm>
          <a:custGeom>
            <a:avLst/>
            <a:gdLst>
              <a:gd name="connsiteX0" fmla="*/ 1177221 w 1378968"/>
              <a:gd name="connsiteY0" fmla="*/ 0 h 124749"/>
              <a:gd name="connsiteX1" fmla="*/ 1378968 w 1378968"/>
              <a:gd name="connsiteY1" fmla="*/ 121223 h 124749"/>
              <a:gd name="connsiteX2" fmla="*/ 1378823 w 1378968"/>
              <a:gd name="connsiteY2" fmla="*/ 122434 h 124749"/>
              <a:gd name="connsiteX3" fmla="*/ 1332008 w 1378968"/>
              <a:gd name="connsiteY3" fmla="*/ 122227 h 124749"/>
              <a:gd name="connsiteX4" fmla="*/ 1332008 w 1378968"/>
              <a:gd name="connsiteY4" fmla="*/ 124749 h 124749"/>
              <a:gd name="connsiteX5" fmla="*/ 0 w 1378968"/>
              <a:gd name="connsiteY5" fmla="*/ 124749 h 124749"/>
              <a:gd name="connsiteX6" fmla="*/ 0 w 1378968"/>
              <a:gd name="connsiteY6" fmla="*/ 95949 h 124749"/>
              <a:gd name="connsiteX7" fmla="*/ 1229633 w 1378968"/>
              <a:gd name="connsiteY7" fmla="*/ 95949 h 124749"/>
              <a:gd name="connsiteX8" fmla="*/ 1175701 w 1378968"/>
              <a:gd name="connsiteY8" fmla="*/ 1221 h 12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8968" h="124749">
                <a:moveTo>
                  <a:pt x="1177221" y="0"/>
                </a:moveTo>
                <a:lnTo>
                  <a:pt x="1378968" y="121223"/>
                </a:lnTo>
                <a:lnTo>
                  <a:pt x="1378823" y="122434"/>
                </a:lnTo>
                <a:lnTo>
                  <a:pt x="1332008" y="122227"/>
                </a:lnTo>
                <a:lnTo>
                  <a:pt x="1332008" y="124749"/>
                </a:lnTo>
                <a:lnTo>
                  <a:pt x="0" y="124749"/>
                </a:lnTo>
                <a:lnTo>
                  <a:pt x="0" y="95949"/>
                </a:lnTo>
                <a:lnTo>
                  <a:pt x="1229633" y="95949"/>
                </a:lnTo>
                <a:lnTo>
                  <a:pt x="1175701" y="1221"/>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4">
            <a:extLst>
              <a:ext uri="{FF2B5EF4-FFF2-40B4-BE49-F238E27FC236}">
                <a16:creationId xmlns:a16="http://schemas.microsoft.com/office/drawing/2014/main" id="{C386203F-3963-352D-7E8B-99B5D7FB859B}"/>
              </a:ext>
            </a:extLst>
          </p:cNvPr>
          <p:cNvSpPr/>
          <p:nvPr/>
        </p:nvSpPr>
        <p:spPr>
          <a:xfrm flipH="1" flipV="1">
            <a:off x="7549708" y="3356992"/>
            <a:ext cx="1260000" cy="108000"/>
          </a:xfrm>
          <a:custGeom>
            <a:avLst/>
            <a:gdLst>
              <a:gd name="connsiteX0" fmla="*/ 1177221 w 1378968"/>
              <a:gd name="connsiteY0" fmla="*/ 0 h 124749"/>
              <a:gd name="connsiteX1" fmla="*/ 1378968 w 1378968"/>
              <a:gd name="connsiteY1" fmla="*/ 121223 h 124749"/>
              <a:gd name="connsiteX2" fmla="*/ 1378823 w 1378968"/>
              <a:gd name="connsiteY2" fmla="*/ 122434 h 124749"/>
              <a:gd name="connsiteX3" fmla="*/ 1332008 w 1378968"/>
              <a:gd name="connsiteY3" fmla="*/ 122227 h 124749"/>
              <a:gd name="connsiteX4" fmla="*/ 1332008 w 1378968"/>
              <a:gd name="connsiteY4" fmla="*/ 124749 h 124749"/>
              <a:gd name="connsiteX5" fmla="*/ 0 w 1378968"/>
              <a:gd name="connsiteY5" fmla="*/ 124749 h 124749"/>
              <a:gd name="connsiteX6" fmla="*/ 0 w 1378968"/>
              <a:gd name="connsiteY6" fmla="*/ 95949 h 124749"/>
              <a:gd name="connsiteX7" fmla="*/ 1229633 w 1378968"/>
              <a:gd name="connsiteY7" fmla="*/ 95949 h 124749"/>
              <a:gd name="connsiteX8" fmla="*/ 1175701 w 1378968"/>
              <a:gd name="connsiteY8" fmla="*/ 1221 h 12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8968" h="124749">
                <a:moveTo>
                  <a:pt x="1177221" y="0"/>
                </a:moveTo>
                <a:lnTo>
                  <a:pt x="1378968" y="121223"/>
                </a:lnTo>
                <a:lnTo>
                  <a:pt x="1378823" y="122434"/>
                </a:lnTo>
                <a:lnTo>
                  <a:pt x="1332008" y="122227"/>
                </a:lnTo>
                <a:lnTo>
                  <a:pt x="1332008" y="124749"/>
                </a:lnTo>
                <a:lnTo>
                  <a:pt x="0" y="124749"/>
                </a:lnTo>
                <a:lnTo>
                  <a:pt x="0" y="95949"/>
                </a:lnTo>
                <a:lnTo>
                  <a:pt x="1229633" y="95949"/>
                </a:lnTo>
                <a:lnTo>
                  <a:pt x="1175701" y="1221"/>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Rectangle 7">
            <a:extLst>
              <a:ext uri="{FF2B5EF4-FFF2-40B4-BE49-F238E27FC236}">
                <a16:creationId xmlns:a16="http://schemas.microsoft.com/office/drawing/2014/main" id="{14B95535-E0CC-77A9-3C67-BB35174171FC}"/>
              </a:ext>
            </a:extLst>
          </p:cNvPr>
          <p:cNvSpPr>
            <a:spLocks noChangeArrowheads="1"/>
          </p:cNvSpPr>
          <p:nvPr/>
        </p:nvSpPr>
        <p:spPr bwMode="auto">
          <a:xfrm>
            <a:off x="6660976" y="3080463"/>
            <a:ext cx="74409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CN" sz="2400" dirty="0">
                <a:solidFill>
                  <a:srgbClr val="000000"/>
                </a:solidFill>
                <a:effectLst>
                  <a:outerShdw blurRad="38100" dist="38100" dir="2700000" algn="tl">
                    <a:srgbClr val="C0C0C0"/>
                  </a:outerShdw>
                </a:effectLst>
                <a:latin typeface="Times New Roman" pitchFamily="18" charset="0"/>
                <a:ea typeface="楷体_GB2312" pitchFamily="49" charset="-122"/>
              </a:rPr>
              <a:t>NH</a:t>
            </a:r>
            <a:r>
              <a:rPr lang="en-US" altLang="zh-CN" sz="2400" baseline="-25000" dirty="0">
                <a:solidFill>
                  <a:srgbClr val="000000"/>
                </a:solidFill>
                <a:effectLst>
                  <a:outerShdw blurRad="38100" dist="38100" dir="2700000" algn="tl">
                    <a:srgbClr val="C0C0C0"/>
                  </a:outerShdw>
                </a:effectLst>
                <a:latin typeface="Times New Roman" pitchFamily="18" charset="0"/>
                <a:ea typeface="楷体_GB2312" pitchFamily="49" charset="-122"/>
              </a:rPr>
              <a:t>3</a:t>
            </a:r>
          </a:p>
        </p:txBody>
      </p:sp>
      <p:sp>
        <p:nvSpPr>
          <p:cNvPr id="23" name="Rectangle 7">
            <a:extLst>
              <a:ext uri="{FF2B5EF4-FFF2-40B4-BE49-F238E27FC236}">
                <a16:creationId xmlns:a16="http://schemas.microsoft.com/office/drawing/2014/main" id="{6F4E4FD5-89A4-8BDE-7469-78E9AB6A3063}"/>
              </a:ext>
            </a:extLst>
          </p:cNvPr>
          <p:cNvSpPr>
            <a:spLocks noChangeArrowheads="1"/>
          </p:cNvSpPr>
          <p:nvPr/>
        </p:nvSpPr>
        <p:spPr bwMode="auto">
          <a:xfrm>
            <a:off x="8917859" y="3068960"/>
            <a:ext cx="89045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CN" sz="2400" dirty="0">
                <a:solidFill>
                  <a:srgbClr val="000000"/>
                </a:solidFill>
                <a:effectLst>
                  <a:outerShdw blurRad="38100" dist="38100" dir="2700000" algn="tl">
                    <a:srgbClr val="C0C0C0"/>
                  </a:outerShdw>
                </a:effectLst>
                <a:latin typeface="Times New Roman" pitchFamily="18" charset="0"/>
                <a:ea typeface="楷体_GB2312" pitchFamily="49" charset="-122"/>
              </a:rPr>
              <a:t>NH</a:t>
            </a:r>
            <a:r>
              <a:rPr lang="en-US" altLang="zh-CN" sz="2400" baseline="-25000" dirty="0">
                <a:solidFill>
                  <a:srgbClr val="000000"/>
                </a:solidFill>
                <a:effectLst>
                  <a:outerShdw blurRad="38100" dist="38100" dir="2700000" algn="tl">
                    <a:srgbClr val="C0C0C0"/>
                  </a:outerShdw>
                </a:effectLst>
                <a:latin typeface="Times New Roman" pitchFamily="18" charset="0"/>
                <a:ea typeface="楷体_GB2312" pitchFamily="49" charset="-122"/>
              </a:rPr>
              <a:t>4</a:t>
            </a:r>
            <a:r>
              <a:rPr lang="en-US" altLang="zh-CN" sz="2400" baseline="30000" dirty="0">
                <a:solidFill>
                  <a:srgbClr val="000000"/>
                </a:solidFill>
                <a:effectLst>
                  <a:outerShdw blurRad="38100" dist="38100" dir="2700000" algn="tl">
                    <a:srgbClr val="C0C0C0"/>
                  </a:outerShdw>
                </a:effectLst>
                <a:latin typeface="Times New Roman" pitchFamily="18" charset="0"/>
                <a:ea typeface="楷体_GB2312" pitchFamily="49" charset="-122"/>
              </a:rPr>
              <a:t>+</a:t>
            </a:r>
          </a:p>
        </p:txBody>
      </p:sp>
      <p:cxnSp>
        <p:nvCxnSpPr>
          <p:cNvPr id="25" name="直接箭头连接符 24">
            <a:extLst>
              <a:ext uri="{FF2B5EF4-FFF2-40B4-BE49-F238E27FC236}">
                <a16:creationId xmlns:a16="http://schemas.microsoft.com/office/drawing/2014/main" id="{E7CB31E6-3103-3201-D854-3A3DADD11CE5}"/>
              </a:ext>
            </a:extLst>
          </p:cNvPr>
          <p:cNvCxnSpPr/>
          <p:nvPr/>
        </p:nvCxnSpPr>
        <p:spPr>
          <a:xfrm>
            <a:off x="6973644" y="2600968"/>
            <a:ext cx="0" cy="5400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接箭头连接符 25">
            <a:extLst>
              <a:ext uri="{FF2B5EF4-FFF2-40B4-BE49-F238E27FC236}">
                <a16:creationId xmlns:a16="http://schemas.microsoft.com/office/drawing/2014/main" id="{BCEF19A3-9215-9C57-1D81-5F9EF63115AD}"/>
              </a:ext>
            </a:extLst>
          </p:cNvPr>
          <p:cNvCxnSpPr>
            <a:cxnSpLocks/>
          </p:cNvCxnSpPr>
          <p:nvPr/>
        </p:nvCxnSpPr>
        <p:spPr>
          <a:xfrm rot="16200000">
            <a:off x="9944004" y="3086992"/>
            <a:ext cx="0" cy="5400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13">
            <a:extLst>
              <a:ext uri="{FF2B5EF4-FFF2-40B4-BE49-F238E27FC236}">
                <a16:creationId xmlns:a16="http://schemas.microsoft.com/office/drawing/2014/main" id="{84CF8B80-EB11-62D2-06C8-623E9884747D}"/>
              </a:ext>
            </a:extLst>
          </p:cNvPr>
          <p:cNvSpPr>
            <a:spLocks noChangeArrowheads="1"/>
          </p:cNvSpPr>
          <p:nvPr/>
        </p:nvSpPr>
        <p:spPr bwMode="auto">
          <a:xfrm>
            <a:off x="10141996" y="3140968"/>
            <a:ext cx="121058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0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随尿排出</a:t>
            </a:r>
          </a:p>
        </p:txBody>
      </p:sp>
      <p:cxnSp>
        <p:nvCxnSpPr>
          <p:cNvPr id="28" name="直接箭头连接符 27">
            <a:extLst>
              <a:ext uri="{FF2B5EF4-FFF2-40B4-BE49-F238E27FC236}">
                <a16:creationId xmlns:a16="http://schemas.microsoft.com/office/drawing/2014/main" id="{B413C958-3C7B-5C9D-68EB-5A290CB1BFFE}"/>
              </a:ext>
            </a:extLst>
          </p:cNvPr>
          <p:cNvCxnSpPr>
            <a:cxnSpLocks/>
          </p:cNvCxnSpPr>
          <p:nvPr/>
        </p:nvCxnSpPr>
        <p:spPr>
          <a:xfrm rot="5400000" flipH="1">
            <a:off x="6366000" y="3086992"/>
            <a:ext cx="0" cy="5400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13">
            <a:extLst>
              <a:ext uri="{FF2B5EF4-FFF2-40B4-BE49-F238E27FC236}">
                <a16:creationId xmlns:a16="http://schemas.microsoft.com/office/drawing/2014/main" id="{6E54F0FA-E603-366F-9FE3-7861A36E8B5E}"/>
              </a:ext>
            </a:extLst>
          </p:cNvPr>
          <p:cNvSpPr>
            <a:spLocks noChangeArrowheads="1"/>
          </p:cNvSpPr>
          <p:nvPr/>
        </p:nvSpPr>
        <p:spPr bwMode="auto">
          <a:xfrm>
            <a:off x="4943872" y="3140968"/>
            <a:ext cx="121058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0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吸收入血</a:t>
            </a:r>
          </a:p>
        </p:txBody>
      </p:sp>
    </p:spTree>
    <p:extLst>
      <p:ext uri="{BB962C8B-B14F-4D97-AF65-F5344CB8AC3E}">
        <p14:creationId xmlns:p14="http://schemas.microsoft.com/office/powerpoint/2010/main" val="3575074923"/>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animBg="1"/>
      <p:bldP spid="15" grpId="0"/>
      <p:bldP spid="16" grpId="0"/>
      <p:bldP spid="17" grpId="0" animBg="1"/>
      <p:bldP spid="18" grpId="0"/>
      <p:bldP spid="19" grpId="0"/>
      <p:bldP spid="22" grpId="0"/>
      <p:bldP spid="23" grpId="0"/>
      <p:bldP spid="27" grpId="0"/>
      <p:bldP spid="2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组合 48"/>
          <p:cNvGrpSpPr>
            <a:grpSpLocks noChangeAspect="1"/>
          </p:cNvGrpSpPr>
          <p:nvPr/>
        </p:nvGrpSpPr>
        <p:grpSpPr>
          <a:xfrm>
            <a:off x="6672063" y="3789039"/>
            <a:ext cx="4248000" cy="2769552"/>
            <a:chOff x="1587549" y="1623053"/>
            <a:chExt cx="3436938" cy="2240769"/>
          </a:xfrm>
        </p:grpSpPr>
        <p:sp>
          <p:nvSpPr>
            <p:cNvPr id="50" name="任意多边形 49"/>
            <p:cNvSpPr/>
            <p:nvPr/>
          </p:nvSpPr>
          <p:spPr>
            <a:xfrm>
              <a:off x="3123665" y="1859606"/>
              <a:ext cx="1900822" cy="1089983"/>
            </a:xfrm>
            <a:custGeom>
              <a:avLst/>
              <a:gdLst>
                <a:gd name="connsiteX0" fmla="*/ 486311 w 1896247"/>
                <a:gd name="connsiteY0" fmla="*/ 42863 h 1092557"/>
                <a:gd name="connsiteX1" fmla="*/ 691099 w 1896247"/>
                <a:gd name="connsiteY1" fmla="*/ 95250 h 1092557"/>
                <a:gd name="connsiteX2" fmla="*/ 1029236 w 1896247"/>
                <a:gd name="connsiteY2" fmla="*/ 104775 h 1092557"/>
                <a:gd name="connsiteX3" fmla="*/ 1272124 w 1896247"/>
                <a:gd name="connsiteY3" fmla="*/ 109538 h 1092557"/>
                <a:gd name="connsiteX4" fmla="*/ 1510249 w 1896247"/>
                <a:gd name="connsiteY4" fmla="*/ 180975 h 1092557"/>
                <a:gd name="connsiteX5" fmla="*/ 1710274 w 1896247"/>
                <a:gd name="connsiteY5" fmla="*/ 295275 h 1092557"/>
                <a:gd name="connsiteX6" fmla="*/ 1843624 w 1896247"/>
                <a:gd name="connsiteY6" fmla="*/ 395288 h 1092557"/>
                <a:gd name="connsiteX7" fmla="*/ 1896011 w 1896247"/>
                <a:gd name="connsiteY7" fmla="*/ 500063 h 1092557"/>
                <a:gd name="connsiteX8" fmla="*/ 1853149 w 1896247"/>
                <a:gd name="connsiteY8" fmla="*/ 585788 h 1092557"/>
                <a:gd name="connsiteX9" fmla="*/ 1662649 w 1896247"/>
                <a:gd name="connsiteY9" fmla="*/ 576263 h 1092557"/>
                <a:gd name="connsiteX10" fmla="*/ 1410236 w 1896247"/>
                <a:gd name="connsiteY10" fmla="*/ 576263 h 1092557"/>
                <a:gd name="connsiteX11" fmla="*/ 1210211 w 1896247"/>
                <a:gd name="connsiteY11" fmla="*/ 609600 h 1092557"/>
                <a:gd name="connsiteX12" fmla="*/ 1095911 w 1896247"/>
                <a:gd name="connsiteY12" fmla="*/ 676275 h 1092557"/>
                <a:gd name="connsiteX13" fmla="*/ 1076861 w 1896247"/>
                <a:gd name="connsiteY13" fmla="*/ 766763 h 1092557"/>
                <a:gd name="connsiteX14" fmla="*/ 1010186 w 1896247"/>
                <a:gd name="connsiteY14" fmla="*/ 904875 h 1092557"/>
                <a:gd name="connsiteX15" fmla="*/ 905411 w 1896247"/>
                <a:gd name="connsiteY15" fmla="*/ 981075 h 1092557"/>
                <a:gd name="connsiteX16" fmla="*/ 724436 w 1896247"/>
                <a:gd name="connsiteY16" fmla="*/ 1071563 h 1092557"/>
                <a:gd name="connsiteX17" fmla="*/ 533936 w 1896247"/>
                <a:gd name="connsiteY17" fmla="*/ 1090613 h 1092557"/>
                <a:gd name="connsiteX18" fmla="*/ 352961 w 1896247"/>
                <a:gd name="connsiteY18" fmla="*/ 1038225 h 1092557"/>
                <a:gd name="connsiteX19" fmla="*/ 176749 w 1896247"/>
                <a:gd name="connsiteY19" fmla="*/ 919163 h 1092557"/>
                <a:gd name="connsiteX20" fmla="*/ 71974 w 1896247"/>
                <a:gd name="connsiteY20" fmla="*/ 742950 h 1092557"/>
                <a:gd name="connsiteX21" fmla="*/ 10061 w 1896247"/>
                <a:gd name="connsiteY21" fmla="*/ 571500 h 1092557"/>
                <a:gd name="connsiteX22" fmla="*/ 5299 w 1896247"/>
                <a:gd name="connsiteY22" fmla="*/ 447675 h 1092557"/>
                <a:gd name="connsiteX23" fmla="*/ 62449 w 1896247"/>
                <a:gd name="connsiteY23" fmla="*/ 276225 h 1092557"/>
                <a:gd name="connsiteX24" fmla="*/ 171986 w 1896247"/>
                <a:gd name="connsiteY24" fmla="*/ 119063 h 1092557"/>
                <a:gd name="connsiteX25" fmla="*/ 238661 w 1896247"/>
                <a:gd name="connsiteY25" fmla="*/ 33338 h 1092557"/>
                <a:gd name="connsiteX26" fmla="*/ 329149 w 1896247"/>
                <a:gd name="connsiteY26" fmla="*/ 0 h 1092557"/>
                <a:gd name="connsiteX27" fmla="*/ 486311 w 1896247"/>
                <a:gd name="connsiteY27" fmla="*/ 42863 h 1092557"/>
                <a:gd name="connsiteX0" fmla="*/ 486311 w 1896247"/>
                <a:gd name="connsiteY0" fmla="*/ 43181 h 1092875"/>
                <a:gd name="connsiteX1" fmla="*/ 691099 w 1896247"/>
                <a:gd name="connsiteY1" fmla="*/ 95568 h 1092875"/>
                <a:gd name="connsiteX2" fmla="*/ 1029236 w 1896247"/>
                <a:gd name="connsiteY2" fmla="*/ 105093 h 1092875"/>
                <a:gd name="connsiteX3" fmla="*/ 1272124 w 1896247"/>
                <a:gd name="connsiteY3" fmla="*/ 109856 h 1092875"/>
                <a:gd name="connsiteX4" fmla="*/ 1510249 w 1896247"/>
                <a:gd name="connsiteY4" fmla="*/ 181293 h 1092875"/>
                <a:gd name="connsiteX5" fmla="*/ 1710274 w 1896247"/>
                <a:gd name="connsiteY5" fmla="*/ 295593 h 1092875"/>
                <a:gd name="connsiteX6" fmla="*/ 1843624 w 1896247"/>
                <a:gd name="connsiteY6" fmla="*/ 395606 h 1092875"/>
                <a:gd name="connsiteX7" fmla="*/ 1896011 w 1896247"/>
                <a:gd name="connsiteY7" fmla="*/ 500381 h 1092875"/>
                <a:gd name="connsiteX8" fmla="*/ 1853149 w 1896247"/>
                <a:gd name="connsiteY8" fmla="*/ 586106 h 1092875"/>
                <a:gd name="connsiteX9" fmla="*/ 1662649 w 1896247"/>
                <a:gd name="connsiteY9" fmla="*/ 576581 h 1092875"/>
                <a:gd name="connsiteX10" fmla="*/ 1410236 w 1896247"/>
                <a:gd name="connsiteY10" fmla="*/ 576581 h 1092875"/>
                <a:gd name="connsiteX11" fmla="*/ 1210211 w 1896247"/>
                <a:gd name="connsiteY11" fmla="*/ 609918 h 1092875"/>
                <a:gd name="connsiteX12" fmla="*/ 1095911 w 1896247"/>
                <a:gd name="connsiteY12" fmla="*/ 676593 h 1092875"/>
                <a:gd name="connsiteX13" fmla="*/ 1076861 w 1896247"/>
                <a:gd name="connsiteY13" fmla="*/ 767081 h 1092875"/>
                <a:gd name="connsiteX14" fmla="*/ 1010186 w 1896247"/>
                <a:gd name="connsiteY14" fmla="*/ 905193 h 1092875"/>
                <a:gd name="connsiteX15" fmla="*/ 905411 w 1896247"/>
                <a:gd name="connsiteY15" fmla="*/ 981393 h 1092875"/>
                <a:gd name="connsiteX16" fmla="*/ 724436 w 1896247"/>
                <a:gd name="connsiteY16" fmla="*/ 1071881 h 1092875"/>
                <a:gd name="connsiteX17" fmla="*/ 533936 w 1896247"/>
                <a:gd name="connsiteY17" fmla="*/ 1090931 h 1092875"/>
                <a:gd name="connsiteX18" fmla="*/ 352961 w 1896247"/>
                <a:gd name="connsiteY18" fmla="*/ 1038543 h 1092875"/>
                <a:gd name="connsiteX19" fmla="*/ 176749 w 1896247"/>
                <a:gd name="connsiteY19" fmla="*/ 919481 h 1092875"/>
                <a:gd name="connsiteX20" fmla="*/ 71974 w 1896247"/>
                <a:gd name="connsiteY20" fmla="*/ 743268 h 1092875"/>
                <a:gd name="connsiteX21" fmla="*/ 10061 w 1896247"/>
                <a:gd name="connsiteY21" fmla="*/ 571818 h 1092875"/>
                <a:gd name="connsiteX22" fmla="*/ 5299 w 1896247"/>
                <a:gd name="connsiteY22" fmla="*/ 447993 h 1092875"/>
                <a:gd name="connsiteX23" fmla="*/ 62449 w 1896247"/>
                <a:gd name="connsiteY23" fmla="*/ 276543 h 1092875"/>
                <a:gd name="connsiteX24" fmla="*/ 171986 w 1896247"/>
                <a:gd name="connsiteY24" fmla="*/ 119381 h 1092875"/>
                <a:gd name="connsiteX25" fmla="*/ 236279 w 1896247"/>
                <a:gd name="connsiteY25" fmla="*/ 28894 h 1092875"/>
                <a:gd name="connsiteX26" fmla="*/ 329149 w 1896247"/>
                <a:gd name="connsiteY26" fmla="*/ 318 h 1092875"/>
                <a:gd name="connsiteX27" fmla="*/ 486311 w 1896247"/>
                <a:gd name="connsiteY27" fmla="*/ 43181 h 1092875"/>
                <a:gd name="connsiteX0" fmla="*/ 486311 w 1896247"/>
                <a:gd name="connsiteY0" fmla="*/ 40864 h 1090558"/>
                <a:gd name="connsiteX1" fmla="*/ 691099 w 1896247"/>
                <a:gd name="connsiteY1" fmla="*/ 93251 h 1090558"/>
                <a:gd name="connsiteX2" fmla="*/ 1029236 w 1896247"/>
                <a:gd name="connsiteY2" fmla="*/ 102776 h 1090558"/>
                <a:gd name="connsiteX3" fmla="*/ 1272124 w 1896247"/>
                <a:gd name="connsiteY3" fmla="*/ 107539 h 1090558"/>
                <a:gd name="connsiteX4" fmla="*/ 1510249 w 1896247"/>
                <a:gd name="connsiteY4" fmla="*/ 178976 h 1090558"/>
                <a:gd name="connsiteX5" fmla="*/ 1710274 w 1896247"/>
                <a:gd name="connsiteY5" fmla="*/ 293276 h 1090558"/>
                <a:gd name="connsiteX6" fmla="*/ 1843624 w 1896247"/>
                <a:gd name="connsiteY6" fmla="*/ 393289 h 1090558"/>
                <a:gd name="connsiteX7" fmla="*/ 1896011 w 1896247"/>
                <a:gd name="connsiteY7" fmla="*/ 498064 h 1090558"/>
                <a:gd name="connsiteX8" fmla="*/ 1853149 w 1896247"/>
                <a:gd name="connsiteY8" fmla="*/ 583789 h 1090558"/>
                <a:gd name="connsiteX9" fmla="*/ 1662649 w 1896247"/>
                <a:gd name="connsiteY9" fmla="*/ 574264 h 1090558"/>
                <a:gd name="connsiteX10" fmla="*/ 1410236 w 1896247"/>
                <a:gd name="connsiteY10" fmla="*/ 574264 h 1090558"/>
                <a:gd name="connsiteX11" fmla="*/ 1210211 w 1896247"/>
                <a:gd name="connsiteY11" fmla="*/ 607601 h 1090558"/>
                <a:gd name="connsiteX12" fmla="*/ 1095911 w 1896247"/>
                <a:gd name="connsiteY12" fmla="*/ 674276 h 1090558"/>
                <a:gd name="connsiteX13" fmla="*/ 1076861 w 1896247"/>
                <a:gd name="connsiteY13" fmla="*/ 764764 h 1090558"/>
                <a:gd name="connsiteX14" fmla="*/ 1010186 w 1896247"/>
                <a:gd name="connsiteY14" fmla="*/ 902876 h 1090558"/>
                <a:gd name="connsiteX15" fmla="*/ 905411 w 1896247"/>
                <a:gd name="connsiteY15" fmla="*/ 979076 h 1090558"/>
                <a:gd name="connsiteX16" fmla="*/ 724436 w 1896247"/>
                <a:gd name="connsiteY16" fmla="*/ 1069564 h 1090558"/>
                <a:gd name="connsiteX17" fmla="*/ 533936 w 1896247"/>
                <a:gd name="connsiteY17" fmla="*/ 1088614 h 1090558"/>
                <a:gd name="connsiteX18" fmla="*/ 352961 w 1896247"/>
                <a:gd name="connsiteY18" fmla="*/ 1036226 h 1090558"/>
                <a:gd name="connsiteX19" fmla="*/ 176749 w 1896247"/>
                <a:gd name="connsiteY19" fmla="*/ 917164 h 1090558"/>
                <a:gd name="connsiteX20" fmla="*/ 71974 w 1896247"/>
                <a:gd name="connsiteY20" fmla="*/ 740951 h 1090558"/>
                <a:gd name="connsiteX21" fmla="*/ 10061 w 1896247"/>
                <a:gd name="connsiteY21" fmla="*/ 569501 h 1090558"/>
                <a:gd name="connsiteX22" fmla="*/ 5299 w 1896247"/>
                <a:gd name="connsiteY22" fmla="*/ 445676 h 1090558"/>
                <a:gd name="connsiteX23" fmla="*/ 62449 w 1896247"/>
                <a:gd name="connsiteY23" fmla="*/ 274226 h 1090558"/>
                <a:gd name="connsiteX24" fmla="*/ 171986 w 1896247"/>
                <a:gd name="connsiteY24" fmla="*/ 117064 h 1090558"/>
                <a:gd name="connsiteX25" fmla="*/ 236279 w 1896247"/>
                <a:gd name="connsiteY25" fmla="*/ 26577 h 1090558"/>
                <a:gd name="connsiteX26" fmla="*/ 326767 w 1896247"/>
                <a:gd name="connsiteY26" fmla="*/ 383 h 1090558"/>
                <a:gd name="connsiteX27" fmla="*/ 486311 w 1896247"/>
                <a:gd name="connsiteY27" fmla="*/ 40864 h 1090558"/>
                <a:gd name="connsiteX0" fmla="*/ 486311 w 1896247"/>
                <a:gd name="connsiteY0" fmla="*/ 48342 h 1090892"/>
                <a:gd name="connsiteX1" fmla="*/ 691099 w 1896247"/>
                <a:gd name="connsiteY1" fmla="*/ 93585 h 1090892"/>
                <a:gd name="connsiteX2" fmla="*/ 1029236 w 1896247"/>
                <a:gd name="connsiteY2" fmla="*/ 103110 h 1090892"/>
                <a:gd name="connsiteX3" fmla="*/ 1272124 w 1896247"/>
                <a:gd name="connsiteY3" fmla="*/ 107873 h 1090892"/>
                <a:gd name="connsiteX4" fmla="*/ 1510249 w 1896247"/>
                <a:gd name="connsiteY4" fmla="*/ 179310 h 1090892"/>
                <a:gd name="connsiteX5" fmla="*/ 1710274 w 1896247"/>
                <a:gd name="connsiteY5" fmla="*/ 293610 h 1090892"/>
                <a:gd name="connsiteX6" fmla="*/ 1843624 w 1896247"/>
                <a:gd name="connsiteY6" fmla="*/ 393623 h 1090892"/>
                <a:gd name="connsiteX7" fmla="*/ 1896011 w 1896247"/>
                <a:gd name="connsiteY7" fmla="*/ 498398 h 1090892"/>
                <a:gd name="connsiteX8" fmla="*/ 1853149 w 1896247"/>
                <a:gd name="connsiteY8" fmla="*/ 584123 h 1090892"/>
                <a:gd name="connsiteX9" fmla="*/ 1662649 w 1896247"/>
                <a:gd name="connsiteY9" fmla="*/ 574598 h 1090892"/>
                <a:gd name="connsiteX10" fmla="*/ 1410236 w 1896247"/>
                <a:gd name="connsiteY10" fmla="*/ 574598 h 1090892"/>
                <a:gd name="connsiteX11" fmla="*/ 1210211 w 1896247"/>
                <a:gd name="connsiteY11" fmla="*/ 607935 h 1090892"/>
                <a:gd name="connsiteX12" fmla="*/ 1095911 w 1896247"/>
                <a:gd name="connsiteY12" fmla="*/ 674610 h 1090892"/>
                <a:gd name="connsiteX13" fmla="*/ 1076861 w 1896247"/>
                <a:gd name="connsiteY13" fmla="*/ 765098 h 1090892"/>
                <a:gd name="connsiteX14" fmla="*/ 1010186 w 1896247"/>
                <a:gd name="connsiteY14" fmla="*/ 903210 h 1090892"/>
                <a:gd name="connsiteX15" fmla="*/ 905411 w 1896247"/>
                <a:gd name="connsiteY15" fmla="*/ 979410 h 1090892"/>
                <a:gd name="connsiteX16" fmla="*/ 724436 w 1896247"/>
                <a:gd name="connsiteY16" fmla="*/ 1069898 h 1090892"/>
                <a:gd name="connsiteX17" fmla="*/ 533936 w 1896247"/>
                <a:gd name="connsiteY17" fmla="*/ 1088948 h 1090892"/>
                <a:gd name="connsiteX18" fmla="*/ 352961 w 1896247"/>
                <a:gd name="connsiteY18" fmla="*/ 1036560 h 1090892"/>
                <a:gd name="connsiteX19" fmla="*/ 176749 w 1896247"/>
                <a:gd name="connsiteY19" fmla="*/ 917498 h 1090892"/>
                <a:gd name="connsiteX20" fmla="*/ 71974 w 1896247"/>
                <a:gd name="connsiteY20" fmla="*/ 741285 h 1090892"/>
                <a:gd name="connsiteX21" fmla="*/ 10061 w 1896247"/>
                <a:gd name="connsiteY21" fmla="*/ 569835 h 1090892"/>
                <a:gd name="connsiteX22" fmla="*/ 5299 w 1896247"/>
                <a:gd name="connsiteY22" fmla="*/ 446010 h 1090892"/>
                <a:gd name="connsiteX23" fmla="*/ 62449 w 1896247"/>
                <a:gd name="connsiteY23" fmla="*/ 274560 h 1090892"/>
                <a:gd name="connsiteX24" fmla="*/ 171986 w 1896247"/>
                <a:gd name="connsiteY24" fmla="*/ 117398 h 1090892"/>
                <a:gd name="connsiteX25" fmla="*/ 236279 w 1896247"/>
                <a:gd name="connsiteY25" fmla="*/ 26911 h 1090892"/>
                <a:gd name="connsiteX26" fmla="*/ 326767 w 1896247"/>
                <a:gd name="connsiteY26" fmla="*/ 717 h 1090892"/>
                <a:gd name="connsiteX27" fmla="*/ 486311 w 1896247"/>
                <a:gd name="connsiteY27" fmla="*/ 48342 h 1090892"/>
                <a:gd name="connsiteX0" fmla="*/ 486311 w 1896087"/>
                <a:gd name="connsiteY0" fmla="*/ 48342 h 1090892"/>
                <a:gd name="connsiteX1" fmla="*/ 691099 w 1896087"/>
                <a:gd name="connsiteY1" fmla="*/ 93585 h 1090892"/>
                <a:gd name="connsiteX2" fmla="*/ 1029236 w 1896087"/>
                <a:gd name="connsiteY2" fmla="*/ 103110 h 1090892"/>
                <a:gd name="connsiteX3" fmla="*/ 1272124 w 1896087"/>
                <a:gd name="connsiteY3" fmla="*/ 107873 h 1090892"/>
                <a:gd name="connsiteX4" fmla="*/ 1510249 w 1896087"/>
                <a:gd name="connsiteY4" fmla="*/ 179310 h 1090892"/>
                <a:gd name="connsiteX5" fmla="*/ 1710274 w 1896087"/>
                <a:gd name="connsiteY5" fmla="*/ 293610 h 1090892"/>
                <a:gd name="connsiteX6" fmla="*/ 1848386 w 1896087"/>
                <a:gd name="connsiteY6" fmla="*/ 391241 h 1090892"/>
                <a:gd name="connsiteX7" fmla="*/ 1896011 w 1896087"/>
                <a:gd name="connsiteY7" fmla="*/ 498398 h 1090892"/>
                <a:gd name="connsiteX8" fmla="*/ 1853149 w 1896087"/>
                <a:gd name="connsiteY8" fmla="*/ 584123 h 1090892"/>
                <a:gd name="connsiteX9" fmla="*/ 1662649 w 1896087"/>
                <a:gd name="connsiteY9" fmla="*/ 574598 h 1090892"/>
                <a:gd name="connsiteX10" fmla="*/ 1410236 w 1896087"/>
                <a:gd name="connsiteY10" fmla="*/ 574598 h 1090892"/>
                <a:gd name="connsiteX11" fmla="*/ 1210211 w 1896087"/>
                <a:gd name="connsiteY11" fmla="*/ 607935 h 1090892"/>
                <a:gd name="connsiteX12" fmla="*/ 1095911 w 1896087"/>
                <a:gd name="connsiteY12" fmla="*/ 674610 h 1090892"/>
                <a:gd name="connsiteX13" fmla="*/ 1076861 w 1896087"/>
                <a:gd name="connsiteY13" fmla="*/ 765098 h 1090892"/>
                <a:gd name="connsiteX14" fmla="*/ 1010186 w 1896087"/>
                <a:gd name="connsiteY14" fmla="*/ 903210 h 1090892"/>
                <a:gd name="connsiteX15" fmla="*/ 905411 w 1896087"/>
                <a:gd name="connsiteY15" fmla="*/ 979410 h 1090892"/>
                <a:gd name="connsiteX16" fmla="*/ 724436 w 1896087"/>
                <a:gd name="connsiteY16" fmla="*/ 1069898 h 1090892"/>
                <a:gd name="connsiteX17" fmla="*/ 533936 w 1896087"/>
                <a:gd name="connsiteY17" fmla="*/ 1088948 h 1090892"/>
                <a:gd name="connsiteX18" fmla="*/ 352961 w 1896087"/>
                <a:gd name="connsiteY18" fmla="*/ 1036560 h 1090892"/>
                <a:gd name="connsiteX19" fmla="*/ 176749 w 1896087"/>
                <a:gd name="connsiteY19" fmla="*/ 917498 h 1090892"/>
                <a:gd name="connsiteX20" fmla="*/ 71974 w 1896087"/>
                <a:gd name="connsiteY20" fmla="*/ 741285 h 1090892"/>
                <a:gd name="connsiteX21" fmla="*/ 10061 w 1896087"/>
                <a:gd name="connsiteY21" fmla="*/ 569835 h 1090892"/>
                <a:gd name="connsiteX22" fmla="*/ 5299 w 1896087"/>
                <a:gd name="connsiteY22" fmla="*/ 446010 h 1090892"/>
                <a:gd name="connsiteX23" fmla="*/ 62449 w 1896087"/>
                <a:gd name="connsiteY23" fmla="*/ 274560 h 1090892"/>
                <a:gd name="connsiteX24" fmla="*/ 171986 w 1896087"/>
                <a:gd name="connsiteY24" fmla="*/ 117398 h 1090892"/>
                <a:gd name="connsiteX25" fmla="*/ 236279 w 1896087"/>
                <a:gd name="connsiteY25" fmla="*/ 26911 h 1090892"/>
                <a:gd name="connsiteX26" fmla="*/ 326767 w 1896087"/>
                <a:gd name="connsiteY26" fmla="*/ 717 h 1090892"/>
                <a:gd name="connsiteX27" fmla="*/ 486311 w 1896087"/>
                <a:gd name="connsiteY27" fmla="*/ 48342 h 1090892"/>
                <a:gd name="connsiteX0" fmla="*/ 486311 w 1900822"/>
                <a:gd name="connsiteY0" fmla="*/ 48342 h 1090892"/>
                <a:gd name="connsiteX1" fmla="*/ 691099 w 1900822"/>
                <a:gd name="connsiteY1" fmla="*/ 93585 h 1090892"/>
                <a:gd name="connsiteX2" fmla="*/ 1029236 w 1900822"/>
                <a:gd name="connsiteY2" fmla="*/ 103110 h 1090892"/>
                <a:gd name="connsiteX3" fmla="*/ 1272124 w 1900822"/>
                <a:gd name="connsiteY3" fmla="*/ 107873 h 1090892"/>
                <a:gd name="connsiteX4" fmla="*/ 1510249 w 1900822"/>
                <a:gd name="connsiteY4" fmla="*/ 179310 h 1090892"/>
                <a:gd name="connsiteX5" fmla="*/ 1710274 w 1900822"/>
                <a:gd name="connsiteY5" fmla="*/ 293610 h 1090892"/>
                <a:gd name="connsiteX6" fmla="*/ 1848386 w 1900822"/>
                <a:gd name="connsiteY6" fmla="*/ 391241 h 1090892"/>
                <a:gd name="connsiteX7" fmla="*/ 1900774 w 1900822"/>
                <a:gd name="connsiteY7" fmla="*/ 496017 h 1090892"/>
                <a:gd name="connsiteX8" fmla="*/ 1853149 w 1900822"/>
                <a:gd name="connsiteY8" fmla="*/ 584123 h 1090892"/>
                <a:gd name="connsiteX9" fmla="*/ 1662649 w 1900822"/>
                <a:gd name="connsiteY9" fmla="*/ 574598 h 1090892"/>
                <a:gd name="connsiteX10" fmla="*/ 1410236 w 1900822"/>
                <a:gd name="connsiteY10" fmla="*/ 574598 h 1090892"/>
                <a:gd name="connsiteX11" fmla="*/ 1210211 w 1900822"/>
                <a:gd name="connsiteY11" fmla="*/ 607935 h 1090892"/>
                <a:gd name="connsiteX12" fmla="*/ 1095911 w 1900822"/>
                <a:gd name="connsiteY12" fmla="*/ 674610 h 1090892"/>
                <a:gd name="connsiteX13" fmla="*/ 1076861 w 1900822"/>
                <a:gd name="connsiteY13" fmla="*/ 765098 h 1090892"/>
                <a:gd name="connsiteX14" fmla="*/ 1010186 w 1900822"/>
                <a:gd name="connsiteY14" fmla="*/ 903210 h 1090892"/>
                <a:gd name="connsiteX15" fmla="*/ 905411 w 1900822"/>
                <a:gd name="connsiteY15" fmla="*/ 979410 h 1090892"/>
                <a:gd name="connsiteX16" fmla="*/ 724436 w 1900822"/>
                <a:gd name="connsiteY16" fmla="*/ 1069898 h 1090892"/>
                <a:gd name="connsiteX17" fmla="*/ 533936 w 1900822"/>
                <a:gd name="connsiteY17" fmla="*/ 1088948 h 1090892"/>
                <a:gd name="connsiteX18" fmla="*/ 352961 w 1900822"/>
                <a:gd name="connsiteY18" fmla="*/ 1036560 h 1090892"/>
                <a:gd name="connsiteX19" fmla="*/ 176749 w 1900822"/>
                <a:gd name="connsiteY19" fmla="*/ 917498 h 1090892"/>
                <a:gd name="connsiteX20" fmla="*/ 71974 w 1900822"/>
                <a:gd name="connsiteY20" fmla="*/ 741285 h 1090892"/>
                <a:gd name="connsiteX21" fmla="*/ 10061 w 1900822"/>
                <a:gd name="connsiteY21" fmla="*/ 569835 h 1090892"/>
                <a:gd name="connsiteX22" fmla="*/ 5299 w 1900822"/>
                <a:gd name="connsiteY22" fmla="*/ 446010 h 1090892"/>
                <a:gd name="connsiteX23" fmla="*/ 62449 w 1900822"/>
                <a:gd name="connsiteY23" fmla="*/ 274560 h 1090892"/>
                <a:gd name="connsiteX24" fmla="*/ 171986 w 1900822"/>
                <a:gd name="connsiteY24" fmla="*/ 117398 h 1090892"/>
                <a:gd name="connsiteX25" fmla="*/ 236279 w 1900822"/>
                <a:gd name="connsiteY25" fmla="*/ 26911 h 1090892"/>
                <a:gd name="connsiteX26" fmla="*/ 326767 w 1900822"/>
                <a:gd name="connsiteY26" fmla="*/ 717 h 1090892"/>
                <a:gd name="connsiteX27" fmla="*/ 486311 w 1900822"/>
                <a:gd name="connsiteY27" fmla="*/ 48342 h 1090892"/>
                <a:gd name="connsiteX0" fmla="*/ 486311 w 1900822"/>
                <a:gd name="connsiteY0" fmla="*/ 48342 h 1090892"/>
                <a:gd name="connsiteX1" fmla="*/ 691099 w 1900822"/>
                <a:gd name="connsiteY1" fmla="*/ 93585 h 1090892"/>
                <a:gd name="connsiteX2" fmla="*/ 1029236 w 1900822"/>
                <a:gd name="connsiteY2" fmla="*/ 103110 h 1090892"/>
                <a:gd name="connsiteX3" fmla="*/ 1272124 w 1900822"/>
                <a:gd name="connsiteY3" fmla="*/ 107873 h 1090892"/>
                <a:gd name="connsiteX4" fmla="*/ 1510249 w 1900822"/>
                <a:gd name="connsiteY4" fmla="*/ 179310 h 1090892"/>
                <a:gd name="connsiteX5" fmla="*/ 1710274 w 1900822"/>
                <a:gd name="connsiteY5" fmla="*/ 293610 h 1090892"/>
                <a:gd name="connsiteX6" fmla="*/ 1848386 w 1900822"/>
                <a:gd name="connsiteY6" fmla="*/ 391241 h 1090892"/>
                <a:gd name="connsiteX7" fmla="*/ 1900774 w 1900822"/>
                <a:gd name="connsiteY7" fmla="*/ 496017 h 1090892"/>
                <a:gd name="connsiteX8" fmla="*/ 1853149 w 1900822"/>
                <a:gd name="connsiteY8" fmla="*/ 584123 h 1090892"/>
                <a:gd name="connsiteX9" fmla="*/ 1662649 w 1900822"/>
                <a:gd name="connsiteY9" fmla="*/ 576979 h 1090892"/>
                <a:gd name="connsiteX10" fmla="*/ 1410236 w 1900822"/>
                <a:gd name="connsiteY10" fmla="*/ 574598 h 1090892"/>
                <a:gd name="connsiteX11" fmla="*/ 1210211 w 1900822"/>
                <a:gd name="connsiteY11" fmla="*/ 607935 h 1090892"/>
                <a:gd name="connsiteX12" fmla="*/ 1095911 w 1900822"/>
                <a:gd name="connsiteY12" fmla="*/ 674610 h 1090892"/>
                <a:gd name="connsiteX13" fmla="*/ 1076861 w 1900822"/>
                <a:gd name="connsiteY13" fmla="*/ 765098 h 1090892"/>
                <a:gd name="connsiteX14" fmla="*/ 1010186 w 1900822"/>
                <a:gd name="connsiteY14" fmla="*/ 903210 h 1090892"/>
                <a:gd name="connsiteX15" fmla="*/ 905411 w 1900822"/>
                <a:gd name="connsiteY15" fmla="*/ 979410 h 1090892"/>
                <a:gd name="connsiteX16" fmla="*/ 724436 w 1900822"/>
                <a:gd name="connsiteY16" fmla="*/ 1069898 h 1090892"/>
                <a:gd name="connsiteX17" fmla="*/ 533936 w 1900822"/>
                <a:gd name="connsiteY17" fmla="*/ 1088948 h 1090892"/>
                <a:gd name="connsiteX18" fmla="*/ 352961 w 1900822"/>
                <a:gd name="connsiteY18" fmla="*/ 1036560 h 1090892"/>
                <a:gd name="connsiteX19" fmla="*/ 176749 w 1900822"/>
                <a:gd name="connsiteY19" fmla="*/ 917498 h 1090892"/>
                <a:gd name="connsiteX20" fmla="*/ 71974 w 1900822"/>
                <a:gd name="connsiteY20" fmla="*/ 741285 h 1090892"/>
                <a:gd name="connsiteX21" fmla="*/ 10061 w 1900822"/>
                <a:gd name="connsiteY21" fmla="*/ 569835 h 1090892"/>
                <a:gd name="connsiteX22" fmla="*/ 5299 w 1900822"/>
                <a:gd name="connsiteY22" fmla="*/ 446010 h 1090892"/>
                <a:gd name="connsiteX23" fmla="*/ 62449 w 1900822"/>
                <a:gd name="connsiteY23" fmla="*/ 274560 h 1090892"/>
                <a:gd name="connsiteX24" fmla="*/ 171986 w 1900822"/>
                <a:gd name="connsiteY24" fmla="*/ 117398 h 1090892"/>
                <a:gd name="connsiteX25" fmla="*/ 236279 w 1900822"/>
                <a:gd name="connsiteY25" fmla="*/ 26911 h 1090892"/>
                <a:gd name="connsiteX26" fmla="*/ 326767 w 1900822"/>
                <a:gd name="connsiteY26" fmla="*/ 717 h 1090892"/>
                <a:gd name="connsiteX27" fmla="*/ 486311 w 1900822"/>
                <a:gd name="connsiteY27" fmla="*/ 48342 h 1090892"/>
                <a:gd name="connsiteX0" fmla="*/ 486311 w 1900822"/>
                <a:gd name="connsiteY0" fmla="*/ 48342 h 1090892"/>
                <a:gd name="connsiteX1" fmla="*/ 691099 w 1900822"/>
                <a:gd name="connsiteY1" fmla="*/ 93585 h 1090892"/>
                <a:gd name="connsiteX2" fmla="*/ 1029236 w 1900822"/>
                <a:gd name="connsiteY2" fmla="*/ 103110 h 1090892"/>
                <a:gd name="connsiteX3" fmla="*/ 1272124 w 1900822"/>
                <a:gd name="connsiteY3" fmla="*/ 107873 h 1090892"/>
                <a:gd name="connsiteX4" fmla="*/ 1510249 w 1900822"/>
                <a:gd name="connsiteY4" fmla="*/ 179310 h 1090892"/>
                <a:gd name="connsiteX5" fmla="*/ 1710274 w 1900822"/>
                <a:gd name="connsiteY5" fmla="*/ 293610 h 1090892"/>
                <a:gd name="connsiteX6" fmla="*/ 1848386 w 1900822"/>
                <a:gd name="connsiteY6" fmla="*/ 391241 h 1090892"/>
                <a:gd name="connsiteX7" fmla="*/ 1900774 w 1900822"/>
                <a:gd name="connsiteY7" fmla="*/ 496017 h 1090892"/>
                <a:gd name="connsiteX8" fmla="*/ 1853149 w 1900822"/>
                <a:gd name="connsiteY8" fmla="*/ 584123 h 1090892"/>
                <a:gd name="connsiteX9" fmla="*/ 1662649 w 1900822"/>
                <a:gd name="connsiteY9" fmla="*/ 576979 h 1090892"/>
                <a:gd name="connsiteX10" fmla="*/ 1410236 w 1900822"/>
                <a:gd name="connsiteY10" fmla="*/ 574598 h 1090892"/>
                <a:gd name="connsiteX11" fmla="*/ 1210211 w 1900822"/>
                <a:gd name="connsiteY11" fmla="*/ 607935 h 1090892"/>
                <a:gd name="connsiteX12" fmla="*/ 1105436 w 1900822"/>
                <a:gd name="connsiteY12" fmla="*/ 674610 h 1090892"/>
                <a:gd name="connsiteX13" fmla="*/ 1076861 w 1900822"/>
                <a:gd name="connsiteY13" fmla="*/ 765098 h 1090892"/>
                <a:gd name="connsiteX14" fmla="*/ 1010186 w 1900822"/>
                <a:gd name="connsiteY14" fmla="*/ 903210 h 1090892"/>
                <a:gd name="connsiteX15" fmla="*/ 905411 w 1900822"/>
                <a:gd name="connsiteY15" fmla="*/ 979410 h 1090892"/>
                <a:gd name="connsiteX16" fmla="*/ 724436 w 1900822"/>
                <a:gd name="connsiteY16" fmla="*/ 1069898 h 1090892"/>
                <a:gd name="connsiteX17" fmla="*/ 533936 w 1900822"/>
                <a:gd name="connsiteY17" fmla="*/ 1088948 h 1090892"/>
                <a:gd name="connsiteX18" fmla="*/ 352961 w 1900822"/>
                <a:gd name="connsiteY18" fmla="*/ 1036560 h 1090892"/>
                <a:gd name="connsiteX19" fmla="*/ 176749 w 1900822"/>
                <a:gd name="connsiteY19" fmla="*/ 917498 h 1090892"/>
                <a:gd name="connsiteX20" fmla="*/ 71974 w 1900822"/>
                <a:gd name="connsiteY20" fmla="*/ 741285 h 1090892"/>
                <a:gd name="connsiteX21" fmla="*/ 10061 w 1900822"/>
                <a:gd name="connsiteY21" fmla="*/ 569835 h 1090892"/>
                <a:gd name="connsiteX22" fmla="*/ 5299 w 1900822"/>
                <a:gd name="connsiteY22" fmla="*/ 446010 h 1090892"/>
                <a:gd name="connsiteX23" fmla="*/ 62449 w 1900822"/>
                <a:gd name="connsiteY23" fmla="*/ 274560 h 1090892"/>
                <a:gd name="connsiteX24" fmla="*/ 171986 w 1900822"/>
                <a:gd name="connsiteY24" fmla="*/ 117398 h 1090892"/>
                <a:gd name="connsiteX25" fmla="*/ 236279 w 1900822"/>
                <a:gd name="connsiteY25" fmla="*/ 26911 h 1090892"/>
                <a:gd name="connsiteX26" fmla="*/ 326767 w 1900822"/>
                <a:gd name="connsiteY26" fmla="*/ 717 h 1090892"/>
                <a:gd name="connsiteX27" fmla="*/ 486311 w 1900822"/>
                <a:gd name="connsiteY27" fmla="*/ 48342 h 1090892"/>
                <a:gd name="connsiteX0" fmla="*/ 486311 w 1900822"/>
                <a:gd name="connsiteY0" fmla="*/ 48342 h 1090892"/>
                <a:gd name="connsiteX1" fmla="*/ 691099 w 1900822"/>
                <a:gd name="connsiteY1" fmla="*/ 93585 h 1090892"/>
                <a:gd name="connsiteX2" fmla="*/ 1029236 w 1900822"/>
                <a:gd name="connsiteY2" fmla="*/ 103110 h 1090892"/>
                <a:gd name="connsiteX3" fmla="*/ 1272124 w 1900822"/>
                <a:gd name="connsiteY3" fmla="*/ 107873 h 1090892"/>
                <a:gd name="connsiteX4" fmla="*/ 1510249 w 1900822"/>
                <a:gd name="connsiteY4" fmla="*/ 179310 h 1090892"/>
                <a:gd name="connsiteX5" fmla="*/ 1710274 w 1900822"/>
                <a:gd name="connsiteY5" fmla="*/ 293610 h 1090892"/>
                <a:gd name="connsiteX6" fmla="*/ 1848386 w 1900822"/>
                <a:gd name="connsiteY6" fmla="*/ 391241 h 1090892"/>
                <a:gd name="connsiteX7" fmla="*/ 1900774 w 1900822"/>
                <a:gd name="connsiteY7" fmla="*/ 496017 h 1090892"/>
                <a:gd name="connsiteX8" fmla="*/ 1853149 w 1900822"/>
                <a:gd name="connsiteY8" fmla="*/ 584123 h 1090892"/>
                <a:gd name="connsiteX9" fmla="*/ 1662649 w 1900822"/>
                <a:gd name="connsiteY9" fmla="*/ 576979 h 1090892"/>
                <a:gd name="connsiteX10" fmla="*/ 1410236 w 1900822"/>
                <a:gd name="connsiteY10" fmla="*/ 574598 h 1090892"/>
                <a:gd name="connsiteX11" fmla="*/ 1210211 w 1900822"/>
                <a:gd name="connsiteY11" fmla="*/ 607935 h 1090892"/>
                <a:gd name="connsiteX12" fmla="*/ 1105436 w 1900822"/>
                <a:gd name="connsiteY12" fmla="*/ 674610 h 1090892"/>
                <a:gd name="connsiteX13" fmla="*/ 1076861 w 1900822"/>
                <a:gd name="connsiteY13" fmla="*/ 805579 h 1090892"/>
                <a:gd name="connsiteX14" fmla="*/ 1010186 w 1900822"/>
                <a:gd name="connsiteY14" fmla="*/ 903210 h 1090892"/>
                <a:gd name="connsiteX15" fmla="*/ 905411 w 1900822"/>
                <a:gd name="connsiteY15" fmla="*/ 979410 h 1090892"/>
                <a:gd name="connsiteX16" fmla="*/ 724436 w 1900822"/>
                <a:gd name="connsiteY16" fmla="*/ 1069898 h 1090892"/>
                <a:gd name="connsiteX17" fmla="*/ 533936 w 1900822"/>
                <a:gd name="connsiteY17" fmla="*/ 1088948 h 1090892"/>
                <a:gd name="connsiteX18" fmla="*/ 352961 w 1900822"/>
                <a:gd name="connsiteY18" fmla="*/ 1036560 h 1090892"/>
                <a:gd name="connsiteX19" fmla="*/ 176749 w 1900822"/>
                <a:gd name="connsiteY19" fmla="*/ 917498 h 1090892"/>
                <a:gd name="connsiteX20" fmla="*/ 71974 w 1900822"/>
                <a:gd name="connsiteY20" fmla="*/ 741285 h 1090892"/>
                <a:gd name="connsiteX21" fmla="*/ 10061 w 1900822"/>
                <a:gd name="connsiteY21" fmla="*/ 569835 h 1090892"/>
                <a:gd name="connsiteX22" fmla="*/ 5299 w 1900822"/>
                <a:gd name="connsiteY22" fmla="*/ 446010 h 1090892"/>
                <a:gd name="connsiteX23" fmla="*/ 62449 w 1900822"/>
                <a:gd name="connsiteY23" fmla="*/ 274560 h 1090892"/>
                <a:gd name="connsiteX24" fmla="*/ 171986 w 1900822"/>
                <a:gd name="connsiteY24" fmla="*/ 117398 h 1090892"/>
                <a:gd name="connsiteX25" fmla="*/ 236279 w 1900822"/>
                <a:gd name="connsiteY25" fmla="*/ 26911 h 1090892"/>
                <a:gd name="connsiteX26" fmla="*/ 326767 w 1900822"/>
                <a:gd name="connsiteY26" fmla="*/ 717 h 1090892"/>
                <a:gd name="connsiteX27" fmla="*/ 486311 w 1900822"/>
                <a:gd name="connsiteY27" fmla="*/ 48342 h 1090892"/>
                <a:gd name="connsiteX0" fmla="*/ 486311 w 1900822"/>
                <a:gd name="connsiteY0" fmla="*/ 48342 h 1090892"/>
                <a:gd name="connsiteX1" fmla="*/ 691099 w 1900822"/>
                <a:gd name="connsiteY1" fmla="*/ 93585 h 1090892"/>
                <a:gd name="connsiteX2" fmla="*/ 1029236 w 1900822"/>
                <a:gd name="connsiteY2" fmla="*/ 103110 h 1090892"/>
                <a:gd name="connsiteX3" fmla="*/ 1272124 w 1900822"/>
                <a:gd name="connsiteY3" fmla="*/ 107873 h 1090892"/>
                <a:gd name="connsiteX4" fmla="*/ 1510249 w 1900822"/>
                <a:gd name="connsiteY4" fmla="*/ 179310 h 1090892"/>
                <a:gd name="connsiteX5" fmla="*/ 1710274 w 1900822"/>
                <a:gd name="connsiteY5" fmla="*/ 293610 h 1090892"/>
                <a:gd name="connsiteX6" fmla="*/ 1848386 w 1900822"/>
                <a:gd name="connsiteY6" fmla="*/ 391241 h 1090892"/>
                <a:gd name="connsiteX7" fmla="*/ 1900774 w 1900822"/>
                <a:gd name="connsiteY7" fmla="*/ 496017 h 1090892"/>
                <a:gd name="connsiteX8" fmla="*/ 1853149 w 1900822"/>
                <a:gd name="connsiteY8" fmla="*/ 584123 h 1090892"/>
                <a:gd name="connsiteX9" fmla="*/ 1662649 w 1900822"/>
                <a:gd name="connsiteY9" fmla="*/ 576979 h 1090892"/>
                <a:gd name="connsiteX10" fmla="*/ 1410236 w 1900822"/>
                <a:gd name="connsiteY10" fmla="*/ 574598 h 1090892"/>
                <a:gd name="connsiteX11" fmla="*/ 1210211 w 1900822"/>
                <a:gd name="connsiteY11" fmla="*/ 607935 h 1090892"/>
                <a:gd name="connsiteX12" fmla="*/ 1098292 w 1900822"/>
                <a:gd name="connsiteY12" fmla="*/ 684135 h 1090892"/>
                <a:gd name="connsiteX13" fmla="*/ 1076861 w 1900822"/>
                <a:gd name="connsiteY13" fmla="*/ 805579 h 1090892"/>
                <a:gd name="connsiteX14" fmla="*/ 1010186 w 1900822"/>
                <a:gd name="connsiteY14" fmla="*/ 903210 h 1090892"/>
                <a:gd name="connsiteX15" fmla="*/ 905411 w 1900822"/>
                <a:gd name="connsiteY15" fmla="*/ 979410 h 1090892"/>
                <a:gd name="connsiteX16" fmla="*/ 724436 w 1900822"/>
                <a:gd name="connsiteY16" fmla="*/ 1069898 h 1090892"/>
                <a:gd name="connsiteX17" fmla="*/ 533936 w 1900822"/>
                <a:gd name="connsiteY17" fmla="*/ 1088948 h 1090892"/>
                <a:gd name="connsiteX18" fmla="*/ 352961 w 1900822"/>
                <a:gd name="connsiteY18" fmla="*/ 1036560 h 1090892"/>
                <a:gd name="connsiteX19" fmla="*/ 176749 w 1900822"/>
                <a:gd name="connsiteY19" fmla="*/ 917498 h 1090892"/>
                <a:gd name="connsiteX20" fmla="*/ 71974 w 1900822"/>
                <a:gd name="connsiteY20" fmla="*/ 741285 h 1090892"/>
                <a:gd name="connsiteX21" fmla="*/ 10061 w 1900822"/>
                <a:gd name="connsiteY21" fmla="*/ 569835 h 1090892"/>
                <a:gd name="connsiteX22" fmla="*/ 5299 w 1900822"/>
                <a:gd name="connsiteY22" fmla="*/ 446010 h 1090892"/>
                <a:gd name="connsiteX23" fmla="*/ 62449 w 1900822"/>
                <a:gd name="connsiteY23" fmla="*/ 274560 h 1090892"/>
                <a:gd name="connsiteX24" fmla="*/ 171986 w 1900822"/>
                <a:gd name="connsiteY24" fmla="*/ 117398 h 1090892"/>
                <a:gd name="connsiteX25" fmla="*/ 236279 w 1900822"/>
                <a:gd name="connsiteY25" fmla="*/ 26911 h 1090892"/>
                <a:gd name="connsiteX26" fmla="*/ 326767 w 1900822"/>
                <a:gd name="connsiteY26" fmla="*/ 717 h 1090892"/>
                <a:gd name="connsiteX27" fmla="*/ 486311 w 1900822"/>
                <a:gd name="connsiteY27" fmla="*/ 48342 h 1090892"/>
                <a:gd name="connsiteX0" fmla="*/ 486311 w 1900822"/>
                <a:gd name="connsiteY0" fmla="*/ 48342 h 1090548"/>
                <a:gd name="connsiteX1" fmla="*/ 691099 w 1900822"/>
                <a:gd name="connsiteY1" fmla="*/ 93585 h 1090548"/>
                <a:gd name="connsiteX2" fmla="*/ 1029236 w 1900822"/>
                <a:gd name="connsiteY2" fmla="*/ 103110 h 1090548"/>
                <a:gd name="connsiteX3" fmla="*/ 1272124 w 1900822"/>
                <a:gd name="connsiteY3" fmla="*/ 107873 h 1090548"/>
                <a:gd name="connsiteX4" fmla="*/ 1510249 w 1900822"/>
                <a:gd name="connsiteY4" fmla="*/ 179310 h 1090548"/>
                <a:gd name="connsiteX5" fmla="*/ 1710274 w 1900822"/>
                <a:gd name="connsiteY5" fmla="*/ 293610 h 1090548"/>
                <a:gd name="connsiteX6" fmla="*/ 1848386 w 1900822"/>
                <a:gd name="connsiteY6" fmla="*/ 391241 h 1090548"/>
                <a:gd name="connsiteX7" fmla="*/ 1900774 w 1900822"/>
                <a:gd name="connsiteY7" fmla="*/ 496017 h 1090548"/>
                <a:gd name="connsiteX8" fmla="*/ 1853149 w 1900822"/>
                <a:gd name="connsiteY8" fmla="*/ 584123 h 1090548"/>
                <a:gd name="connsiteX9" fmla="*/ 1662649 w 1900822"/>
                <a:gd name="connsiteY9" fmla="*/ 576979 h 1090548"/>
                <a:gd name="connsiteX10" fmla="*/ 1410236 w 1900822"/>
                <a:gd name="connsiteY10" fmla="*/ 574598 h 1090548"/>
                <a:gd name="connsiteX11" fmla="*/ 1210211 w 1900822"/>
                <a:gd name="connsiteY11" fmla="*/ 607935 h 1090548"/>
                <a:gd name="connsiteX12" fmla="*/ 1098292 w 1900822"/>
                <a:gd name="connsiteY12" fmla="*/ 684135 h 1090548"/>
                <a:gd name="connsiteX13" fmla="*/ 1076861 w 1900822"/>
                <a:gd name="connsiteY13" fmla="*/ 805579 h 1090548"/>
                <a:gd name="connsiteX14" fmla="*/ 1010186 w 1900822"/>
                <a:gd name="connsiteY14" fmla="*/ 903210 h 1090548"/>
                <a:gd name="connsiteX15" fmla="*/ 898267 w 1900822"/>
                <a:gd name="connsiteY15" fmla="*/ 998460 h 1090548"/>
                <a:gd name="connsiteX16" fmla="*/ 724436 w 1900822"/>
                <a:gd name="connsiteY16" fmla="*/ 1069898 h 1090548"/>
                <a:gd name="connsiteX17" fmla="*/ 533936 w 1900822"/>
                <a:gd name="connsiteY17" fmla="*/ 1088948 h 1090548"/>
                <a:gd name="connsiteX18" fmla="*/ 352961 w 1900822"/>
                <a:gd name="connsiteY18" fmla="*/ 1036560 h 1090548"/>
                <a:gd name="connsiteX19" fmla="*/ 176749 w 1900822"/>
                <a:gd name="connsiteY19" fmla="*/ 917498 h 1090548"/>
                <a:gd name="connsiteX20" fmla="*/ 71974 w 1900822"/>
                <a:gd name="connsiteY20" fmla="*/ 741285 h 1090548"/>
                <a:gd name="connsiteX21" fmla="*/ 10061 w 1900822"/>
                <a:gd name="connsiteY21" fmla="*/ 569835 h 1090548"/>
                <a:gd name="connsiteX22" fmla="*/ 5299 w 1900822"/>
                <a:gd name="connsiteY22" fmla="*/ 446010 h 1090548"/>
                <a:gd name="connsiteX23" fmla="*/ 62449 w 1900822"/>
                <a:gd name="connsiteY23" fmla="*/ 274560 h 1090548"/>
                <a:gd name="connsiteX24" fmla="*/ 171986 w 1900822"/>
                <a:gd name="connsiteY24" fmla="*/ 117398 h 1090548"/>
                <a:gd name="connsiteX25" fmla="*/ 236279 w 1900822"/>
                <a:gd name="connsiteY25" fmla="*/ 26911 h 1090548"/>
                <a:gd name="connsiteX26" fmla="*/ 326767 w 1900822"/>
                <a:gd name="connsiteY26" fmla="*/ 717 h 1090548"/>
                <a:gd name="connsiteX27" fmla="*/ 486311 w 1900822"/>
                <a:gd name="connsiteY27" fmla="*/ 48342 h 1090548"/>
                <a:gd name="connsiteX0" fmla="*/ 486311 w 1900822"/>
                <a:gd name="connsiteY0" fmla="*/ 48342 h 1090548"/>
                <a:gd name="connsiteX1" fmla="*/ 691099 w 1900822"/>
                <a:gd name="connsiteY1" fmla="*/ 93585 h 1090548"/>
                <a:gd name="connsiteX2" fmla="*/ 1029236 w 1900822"/>
                <a:gd name="connsiteY2" fmla="*/ 103110 h 1090548"/>
                <a:gd name="connsiteX3" fmla="*/ 1272124 w 1900822"/>
                <a:gd name="connsiteY3" fmla="*/ 107873 h 1090548"/>
                <a:gd name="connsiteX4" fmla="*/ 1510249 w 1900822"/>
                <a:gd name="connsiteY4" fmla="*/ 179310 h 1090548"/>
                <a:gd name="connsiteX5" fmla="*/ 1710274 w 1900822"/>
                <a:gd name="connsiteY5" fmla="*/ 293610 h 1090548"/>
                <a:gd name="connsiteX6" fmla="*/ 1848386 w 1900822"/>
                <a:gd name="connsiteY6" fmla="*/ 391241 h 1090548"/>
                <a:gd name="connsiteX7" fmla="*/ 1900774 w 1900822"/>
                <a:gd name="connsiteY7" fmla="*/ 496017 h 1090548"/>
                <a:gd name="connsiteX8" fmla="*/ 1853149 w 1900822"/>
                <a:gd name="connsiteY8" fmla="*/ 584123 h 1090548"/>
                <a:gd name="connsiteX9" fmla="*/ 1662649 w 1900822"/>
                <a:gd name="connsiteY9" fmla="*/ 576979 h 1090548"/>
                <a:gd name="connsiteX10" fmla="*/ 1410236 w 1900822"/>
                <a:gd name="connsiteY10" fmla="*/ 574598 h 1090548"/>
                <a:gd name="connsiteX11" fmla="*/ 1210211 w 1900822"/>
                <a:gd name="connsiteY11" fmla="*/ 607935 h 1090548"/>
                <a:gd name="connsiteX12" fmla="*/ 1098292 w 1900822"/>
                <a:gd name="connsiteY12" fmla="*/ 684135 h 1090548"/>
                <a:gd name="connsiteX13" fmla="*/ 1076861 w 1900822"/>
                <a:gd name="connsiteY13" fmla="*/ 805579 h 1090548"/>
                <a:gd name="connsiteX14" fmla="*/ 1010186 w 1900822"/>
                <a:gd name="connsiteY14" fmla="*/ 903210 h 1090548"/>
                <a:gd name="connsiteX15" fmla="*/ 898267 w 1900822"/>
                <a:gd name="connsiteY15" fmla="*/ 998460 h 1090548"/>
                <a:gd name="connsiteX16" fmla="*/ 724436 w 1900822"/>
                <a:gd name="connsiteY16" fmla="*/ 1069898 h 1090548"/>
                <a:gd name="connsiteX17" fmla="*/ 533936 w 1900822"/>
                <a:gd name="connsiteY17" fmla="*/ 1088948 h 1090548"/>
                <a:gd name="connsiteX18" fmla="*/ 352961 w 1900822"/>
                <a:gd name="connsiteY18" fmla="*/ 1036560 h 1090548"/>
                <a:gd name="connsiteX19" fmla="*/ 181512 w 1900822"/>
                <a:gd name="connsiteY19" fmla="*/ 912735 h 1090548"/>
                <a:gd name="connsiteX20" fmla="*/ 71974 w 1900822"/>
                <a:gd name="connsiteY20" fmla="*/ 741285 h 1090548"/>
                <a:gd name="connsiteX21" fmla="*/ 10061 w 1900822"/>
                <a:gd name="connsiteY21" fmla="*/ 569835 h 1090548"/>
                <a:gd name="connsiteX22" fmla="*/ 5299 w 1900822"/>
                <a:gd name="connsiteY22" fmla="*/ 446010 h 1090548"/>
                <a:gd name="connsiteX23" fmla="*/ 62449 w 1900822"/>
                <a:gd name="connsiteY23" fmla="*/ 274560 h 1090548"/>
                <a:gd name="connsiteX24" fmla="*/ 171986 w 1900822"/>
                <a:gd name="connsiteY24" fmla="*/ 117398 h 1090548"/>
                <a:gd name="connsiteX25" fmla="*/ 236279 w 1900822"/>
                <a:gd name="connsiteY25" fmla="*/ 26911 h 1090548"/>
                <a:gd name="connsiteX26" fmla="*/ 326767 w 1900822"/>
                <a:gd name="connsiteY26" fmla="*/ 717 h 1090548"/>
                <a:gd name="connsiteX27" fmla="*/ 486311 w 1900822"/>
                <a:gd name="connsiteY27" fmla="*/ 48342 h 1090548"/>
                <a:gd name="connsiteX0" fmla="*/ 486311 w 1900822"/>
                <a:gd name="connsiteY0" fmla="*/ 47777 h 1089983"/>
                <a:gd name="connsiteX1" fmla="*/ 691099 w 1900822"/>
                <a:gd name="connsiteY1" fmla="*/ 93020 h 1089983"/>
                <a:gd name="connsiteX2" fmla="*/ 1029236 w 1900822"/>
                <a:gd name="connsiteY2" fmla="*/ 102545 h 1089983"/>
                <a:gd name="connsiteX3" fmla="*/ 1272124 w 1900822"/>
                <a:gd name="connsiteY3" fmla="*/ 107308 h 1089983"/>
                <a:gd name="connsiteX4" fmla="*/ 1510249 w 1900822"/>
                <a:gd name="connsiteY4" fmla="*/ 178745 h 1089983"/>
                <a:gd name="connsiteX5" fmla="*/ 1710274 w 1900822"/>
                <a:gd name="connsiteY5" fmla="*/ 293045 h 1089983"/>
                <a:gd name="connsiteX6" fmla="*/ 1848386 w 1900822"/>
                <a:gd name="connsiteY6" fmla="*/ 390676 h 1089983"/>
                <a:gd name="connsiteX7" fmla="*/ 1900774 w 1900822"/>
                <a:gd name="connsiteY7" fmla="*/ 495452 h 1089983"/>
                <a:gd name="connsiteX8" fmla="*/ 1853149 w 1900822"/>
                <a:gd name="connsiteY8" fmla="*/ 583558 h 1089983"/>
                <a:gd name="connsiteX9" fmla="*/ 1662649 w 1900822"/>
                <a:gd name="connsiteY9" fmla="*/ 576414 h 1089983"/>
                <a:gd name="connsiteX10" fmla="*/ 1410236 w 1900822"/>
                <a:gd name="connsiteY10" fmla="*/ 574033 h 1089983"/>
                <a:gd name="connsiteX11" fmla="*/ 1210211 w 1900822"/>
                <a:gd name="connsiteY11" fmla="*/ 607370 h 1089983"/>
                <a:gd name="connsiteX12" fmla="*/ 1098292 w 1900822"/>
                <a:gd name="connsiteY12" fmla="*/ 683570 h 1089983"/>
                <a:gd name="connsiteX13" fmla="*/ 1076861 w 1900822"/>
                <a:gd name="connsiteY13" fmla="*/ 805014 h 1089983"/>
                <a:gd name="connsiteX14" fmla="*/ 1010186 w 1900822"/>
                <a:gd name="connsiteY14" fmla="*/ 902645 h 1089983"/>
                <a:gd name="connsiteX15" fmla="*/ 898267 w 1900822"/>
                <a:gd name="connsiteY15" fmla="*/ 997895 h 1089983"/>
                <a:gd name="connsiteX16" fmla="*/ 724436 w 1900822"/>
                <a:gd name="connsiteY16" fmla="*/ 1069333 h 1089983"/>
                <a:gd name="connsiteX17" fmla="*/ 533936 w 1900822"/>
                <a:gd name="connsiteY17" fmla="*/ 1088383 h 1089983"/>
                <a:gd name="connsiteX18" fmla="*/ 352961 w 1900822"/>
                <a:gd name="connsiteY18" fmla="*/ 1035995 h 1089983"/>
                <a:gd name="connsiteX19" fmla="*/ 181512 w 1900822"/>
                <a:gd name="connsiteY19" fmla="*/ 912170 h 1089983"/>
                <a:gd name="connsiteX20" fmla="*/ 71974 w 1900822"/>
                <a:gd name="connsiteY20" fmla="*/ 740720 h 1089983"/>
                <a:gd name="connsiteX21" fmla="*/ 10061 w 1900822"/>
                <a:gd name="connsiteY21" fmla="*/ 569270 h 1089983"/>
                <a:gd name="connsiteX22" fmla="*/ 5299 w 1900822"/>
                <a:gd name="connsiteY22" fmla="*/ 445445 h 1089983"/>
                <a:gd name="connsiteX23" fmla="*/ 62449 w 1900822"/>
                <a:gd name="connsiteY23" fmla="*/ 273995 h 1089983"/>
                <a:gd name="connsiteX24" fmla="*/ 171986 w 1900822"/>
                <a:gd name="connsiteY24" fmla="*/ 116833 h 1089983"/>
                <a:gd name="connsiteX25" fmla="*/ 236279 w 1900822"/>
                <a:gd name="connsiteY25" fmla="*/ 35871 h 1089983"/>
                <a:gd name="connsiteX26" fmla="*/ 326767 w 1900822"/>
                <a:gd name="connsiteY26" fmla="*/ 152 h 1089983"/>
                <a:gd name="connsiteX27" fmla="*/ 486311 w 1900822"/>
                <a:gd name="connsiteY27" fmla="*/ 47777 h 108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00822" h="1089983">
                  <a:moveTo>
                    <a:pt x="486311" y="47777"/>
                  </a:moveTo>
                  <a:cubicBezTo>
                    <a:pt x="547033" y="63255"/>
                    <a:pt x="600612" y="83892"/>
                    <a:pt x="691099" y="93020"/>
                  </a:cubicBezTo>
                  <a:cubicBezTo>
                    <a:pt x="781587" y="102148"/>
                    <a:pt x="1029236" y="102545"/>
                    <a:pt x="1029236" y="102545"/>
                  </a:cubicBezTo>
                  <a:cubicBezTo>
                    <a:pt x="1126073" y="104926"/>
                    <a:pt x="1191955" y="94608"/>
                    <a:pt x="1272124" y="107308"/>
                  </a:cubicBezTo>
                  <a:cubicBezTo>
                    <a:pt x="1352293" y="120008"/>
                    <a:pt x="1437224" y="147789"/>
                    <a:pt x="1510249" y="178745"/>
                  </a:cubicBezTo>
                  <a:cubicBezTo>
                    <a:pt x="1583274" y="209701"/>
                    <a:pt x="1653918" y="257723"/>
                    <a:pt x="1710274" y="293045"/>
                  </a:cubicBezTo>
                  <a:cubicBezTo>
                    <a:pt x="1766630" y="328367"/>
                    <a:pt x="1816636" y="356941"/>
                    <a:pt x="1848386" y="390676"/>
                  </a:cubicBezTo>
                  <a:cubicBezTo>
                    <a:pt x="1880136" y="424411"/>
                    <a:pt x="1899980" y="463305"/>
                    <a:pt x="1900774" y="495452"/>
                  </a:cubicBezTo>
                  <a:cubicBezTo>
                    <a:pt x="1901568" y="527599"/>
                    <a:pt x="1892836" y="570064"/>
                    <a:pt x="1853149" y="583558"/>
                  </a:cubicBezTo>
                  <a:cubicBezTo>
                    <a:pt x="1813462" y="597052"/>
                    <a:pt x="1736468" y="578001"/>
                    <a:pt x="1662649" y="576414"/>
                  </a:cubicBezTo>
                  <a:cubicBezTo>
                    <a:pt x="1588830" y="574827"/>
                    <a:pt x="1485642" y="568874"/>
                    <a:pt x="1410236" y="574033"/>
                  </a:cubicBezTo>
                  <a:cubicBezTo>
                    <a:pt x="1334830" y="579192"/>
                    <a:pt x="1262202" y="589114"/>
                    <a:pt x="1210211" y="607370"/>
                  </a:cubicBezTo>
                  <a:cubicBezTo>
                    <a:pt x="1158220" y="625626"/>
                    <a:pt x="1120517" y="650629"/>
                    <a:pt x="1098292" y="683570"/>
                  </a:cubicBezTo>
                  <a:cubicBezTo>
                    <a:pt x="1076067" y="716511"/>
                    <a:pt x="1091545" y="768502"/>
                    <a:pt x="1076861" y="805014"/>
                  </a:cubicBezTo>
                  <a:cubicBezTo>
                    <a:pt x="1062177" y="841526"/>
                    <a:pt x="1039952" y="870498"/>
                    <a:pt x="1010186" y="902645"/>
                  </a:cubicBezTo>
                  <a:cubicBezTo>
                    <a:pt x="980420" y="934792"/>
                    <a:pt x="945892" y="970114"/>
                    <a:pt x="898267" y="997895"/>
                  </a:cubicBezTo>
                  <a:cubicBezTo>
                    <a:pt x="850642" y="1025676"/>
                    <a:pt x="785158" y="1054252"/>
                    <a:pt x="724436" y="1069333"/>
                  </a:cubicBezTo>
                  <a:cubicBezTo>
                    <a:pt x="663714" y="1084414"/>
                    <a:pt x="595849" y="1093939"/>
                    <a:pt x="533936" y="1088383"/>
                  </a:cubicBezTo>
                  <a:cubicBezTo>
                    <a:pt x="472023" y="1082827"/>
                    <a:pt x="411698" y="1065364"/>
                    <a:pt x="352961" y="1035995"/>
                  </a:cubicBezTo>
                  <a:cubicBezTo>
                    <a:pt x="294224" y="1006626"/>
                    <a:pt x="228343" y="961382"/>
                    <a:pt x="181512" y="912170"/>
                  </a:cubicBezTo>
                  <a:cubicBezTo>
                    <a:pt x="134681" y="862958"/>
                    <a:pt x="100549" y="797870"/>
                    <a:pt x="71974" y="740720"/>
                  </a:cubicBezTo>
                  <a:cubicBezTo>
                    <a:pt x="43399" y="683570"/>
                    <a:pt x="21173" y="618482"/>
                    <a:pt x="10061" y="569270"/>
                  </a:cubicBezTo>
                  <a:cubicBezTo>
                    <a:pt x="-1051" y="520058"/>
                    <a:pt x="-3432" y="494657"/>
                    <a:pt x="5299" y="445445"/>
                  </a:cubicBezTo>
                  <a:cubicBezTo>
                    <a:pt x="14030" y="396233"/>
                    <a:pt x="34668" y="328764"/>
                    <a:pt x="62449" y="273995"/>
                  </a:cubicBezTo>
                  <a:cubicBezTo>
                    <a:pt x="90230" y="219226"/>
                    <a:pt x="143014" y="156520"/>
                    <a:pt x="171986" y="116833"/>
                  </a:cubicBezTo>
                  <a:cubicBezTo>
                    <a:pt x="200958" y="77146"/>
                    <a:pt x="210085" y="55715"/>
                    <a:pt x="236279" y="35871"/>
                  </a:cubicBezTo>
                  <a:cubicBezTo>
                    <a:pt x="262473" y="16027"/>
                    <a:pt x="285095" y="-1832"/>
                    <a:pt x="326767" y="152"/>
                  </a:cubicBezTo>
                  <a:cubicBezTo>
                    <a:pt x="368439" y="2136"/>
                    <a:pt x="425589" y="32299"/>
                    <a:pt x="486311" y="47777"/>
                  </a:cubicBezTo>
                  <a:close/>
                </a:path>
              </a:pathLst>
            </a:custGeom>
            <a:solidFill>
              <a:srgbClr val="7F2814"/>
            </a:solidFill>
            <a:ln w="31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任意多边形 50"/>
            <p:cNvSpPr/>
            <p:nvPr/>
          </p:nvSpPr>
          <p:spPr>
            <a:xfrm>
              <a:off x="3123819" y="1860026"/>
              <a:ext cx="1893482" cy="657657"/>
            </a:xfrm>
            <a:custGeom>
              <a:avLst/>
              <a:gdLst>
                <a:gd name="connsiteX0" fmla="*/ 776669 w 1893493"/>
                <a:gd name="connsiteY0" fmla="*/ 97362 h 657255"/>
                <a:gd name="connsiteX1" fmla="*/ 1031462 w 1893493"/>
                <a:gd name="connsiteY1" fmla="*/ 104505 h 657255"/>
                <a:gd name="connsiteX2" fmla="*/ 1245775 w 1893493"/>
                <a:gd name="connsiteY2" fmla="*/ 102124 h 657255"/>
                <a:gd name="connsiteX3" fmla="*/ 1443419 w 1893493"/>
                <a:gd name="connsiteY3" fmla="*/ 152130 h 657255"/>
                <a:gd name="connsiteX4" fmla="*/ 1629156 w 1893493"/>
                <a:gd name="connsiteY4" fmla="*/ 237855 h 657255"/>
                <a:gd name="connsiteX5" fmla="*/ 1772031 w 1893493"/>
                <a:gd name="connsiteY5" fmla="*/ 340249 h 657255"/>
                <a:gd name="connsiteX6" fmla="*/ 1855375 w 1893493"/>
                <a:gd name="connsiteY6" fmla="*/ 406924 h 657255"/>
                <a:gd name="connsiteX7" fmla="*/ 1893475 w 1893493"/>
                <a:gd name="connsiteY7" fmla="*/ 478362 h 657255"/>
                <a:gd name="connsiteX8" fmla="*/ 1857756 w 1893493"/>
                <a:gd name="connsiteY8" fmla="*/ 445024 h 657255"/>
                <a:gd name="connsiteX9" fmla="*/ 1712500 w 1893493"/>
                <a:gd name="connsiteY9" fmla="*/ 342630 h 657255"/>
                <a:gd name="connsiteX10" fmla="*/ 1510094 w 1893493"/>
                <a:gd name="connsiteY10" fmla="*/ 285480 h 657255"/>
                <a:gd name="connsiteX11" fmla="*/ 1298162 w 1893493"/>
                <a:gd name="connsiteY11" fmla="*/ 290243 h 657255"/>
                <a:gd name="connsiteX12" fmla="*/ 1155287 w 1893493"/>
                <a:gd name="connsiteY12" fmla="*/ 347393 h 657255"/>
                <a:gd name="connsiteX13" fmla="*/ 1060037 w 1893493"/>
                <a:gd name="connsiteY13" fmla="*/ 395018 h 657255"/>
                <a:gd name="connsiteX14" fmla="*/ 919544 w 1893493"/>
                <a:gd name="connsiteY14" fmla="*/ 435499 h 657255"/>
                <a:gd name="connsiteX15" fmla="*/ 843344 w 1893493"/>
                <a:gd name="connsiteY15" fmla="*/ 506937 h 657255"/>
                <a:gd name="connsiteX16" fmla="*/ 690944 w 1893493"/>
                <a:gd name="connsiteY16" fmla="*/ 599805 h 657255"/>
                <a:gd name="connsiteX17" fmla="*/ 488537 w 1893493"/>
                <a:gd name="connsiteY17" fmla="*/ 656955 h 657255"/>
                <a:gd name="connsiteX18" fmla="*/ 200406 w 1893493"/>
                <a:gd name="connsiteY18" fmla="*/ 618855 h 657255"/>
                <a:gd name="connsiteX19" fmla="*/ 62294 w 1893493"/>
                <a:gd name="connsiteY19" fmla="*/ 545037 h 657255"/>
                <a:gd name="connsiteX20" fmla="*/ 17050 w 1893493"/>
                <a:gd name="connsiteY20" fmla="*/ 523605 h 657255"/>
                <a:gd name="connsiteX21" fmla="*/ 381 w 1893493"/>
                <a:gd name="connsiteY21" fmla="*/ 523605 h 657255"/>
                <a:gd name="connsiteX22" fmla="*/ 9906 w 1893493"/>
                <a:gd name="connsiteY22" fmla="*/ 418830 h 657255"/>
                <a:gd name="connsiteX23" fmla="*/ 57531 w 1893493"/>
                <a:gd name="connsiteY23" fmla="*/ 278337 h 657255"/>
                <a:gd name="connsiteX24" fmla="*/ 140875 w 1893493"/>
                <a:gd name="connsiteY24" fmla="*/ 159274 h 657255"/>
                <a:gd name="connsiteX25" fmla="*/ 207550 w 1893493"/>
                <a:gd name="connsiteY25" fmla="*/ 68787 h 657255"/>
                <a:gd name="connsiteX26" fmla="*/ 281369 w 1893493"/>
                <a:gd name="connsiteY26" fmla="*/ 6874 h 657255"/>
                <a:gd name="connsiteX27" fmla="*/ 369475 w 1893493"/>
                <a:gd name="connsiteY27" fmla="*/ 6874 h 657255"/>
                <a:gd name="connsiteX28" fmla="*/ 509969 w 1893493"/>
                <a:gd name="connsiteY28" fmla="*/ 54499 h 657255"/>
                <a:gd name="connsiteX29" fmla="*/ 709994 w 1893493"/>
                <a:gd name="connsiteY29" fmla="*/ 92599 h 657255"/>
                <a:gd name="connsiteX30" fmla="*/ 776669 w 1893493"/>
                <a:gd name="connsiteY30" fmla="*/ 97362 h 657255"/>
                <a:gd name="connsiteX0" fmla="*/ 776669 w 1893493"/>
                <a:gd name="connsiteY0" fmla="*/ 97362 h 657255"/>
                <a:gd name="connsiteX1" fmla="*/ 1031462 w 1893493"/>
                <a:gd name="connsiteY1" fmla="*/ 104505 h 657255"/>
                <a:gd name="connsiteX2" fmla="*/ 1245775 w 1893493"/>
                <a:gd name="connsiteY2" fmla="*/ 102124 h 657255"/>
                <a:gd name="connsiteX3" fmla="*/ 1443419 w 1893493"/>
                <a:gd name="connsiteY3" fmla="*/ 152130 h 657255"/>
                <a:gd name="connsiteX4" fmla="*/ 1629156 w 1893493"/>
                <a:gd name="connsiteY4" fmla="*/ 237855 h 657255"/>
                <a:gd name="connsiteX5" fmla="*/ 1781556 w 1893493"/>
                <a:gd name="connsiteY5" fmla="*/ 337867 h 657255"/>
                <a:gd name="connsiteX6" fmla="*/ 1855375 w 1893493"/>
                <a:gd name="connsiteY6" fmla="*/ 406924 h 657255"/>
                <a:gd name="connsiteX7" fmla="*/ 1893475 w 1893493"/>
                <a:gd name="connsiteY7" fmla="*/ 478362 h 657255"/>
                <a:gd name="connsiteX8" fmla="*/ 1857756 w 1893493"/>
                <a:gd name="connsiteY8" fmla="*/ 445024 h 657255"/>
                <a:gd name="connsiteX9" fmla="*/ 1712500 w 1893493"/>
                <a:gd name="connsiteY9" fmla="*/ 342630 h 657255"/>
                <a:gd name="connsiteX10" fmla="*/ 1510094 w 1893493"/>
                <a:gd name="connsiteY10" fmla="*/ 285480 h 657255"/>
                <a:gd name="connsiteX11" fmla="*/ 1298162 w 1893493"/>
                <a:gd name="connsiteY11" fmla="*/ 290243 h 657255"/>
                <a:gd name="connsiteX12" fmla="*/ 1155287 w 1893493"/>
                <a:gd name="connsiteY12" fmla="*/ 347393 h 657255"/>
                <a:gd name="connsiteX13" fmla="*/ 1060037 w 1893493"/>
                <a:gd name="connsiteY13" fmla="*/ 395018 h 657255"/>
                <a:gd name="connsiteX14" fmla="*/ 919544 w 1893493"/>
                <a:gd name="connsiteY14" fmla="*/ 435499 h 657255"/>
                <a:gd name="connsiteX15" fmla="*/ 843344 w 1893493"/>
                <a:gd name="connsiteY15" fmla="*/ 506937 h 657255"/>
                <a:gd name="connsiteX16" fmla="*/ 690944 w 1893493"/>
                <a:gd name="connsiteY16" fmla="*/ 599805 h 657255"/>
                <a:gd name="connsiteX17" fmla="*/ 488537 w 1893493"/>
                <a:gd name="connsiteY17" fmla="*/ 656955 h 657255"/>
                <a:gd name="connsiteX18" fmla="*/ 200406 w 1893493"/>
                <a:gd name="connsiteY18" fmla="*/ 618855 h 657255"/>
                <a:gd name="connsiteX19" fmla="*/ 62294 w 1893493"/>
                <a:gd name="connsiteY19" fmla="*/ 545037 h 657255"/>
                <a:gd name="connsiteX20" fmla="*/ 17050 w 1893493"/>
                <a:gd name="connsiteY20" fmla="*/ 523605 h 657255"/>
                <a:gd name="connsiteX21" fmla="*/ 381 w 1893493"/>
                <a:gd name="connsiteY21" fmla="*/ 523605 h 657255"/>
                <a:gd name="connsiteX22" fmla="*/ 9906 w 1893493"/>
                <a:gd name="connsiteY22" fmla="*/ 418830 h 657255"/>
                <a:gd name="connsiteX23" fmla="*/ 57531 w 1893493"/>
                <a:gd name="connsiteY23" fmla="*/ 278337 h 657255"/>
                <a:gd name="connsiteX24" fmla="*/ 140875 w 1893493"/>
                <a:gd name="connsiteY24" fmla="*/ 159274 h 657255"/>
                <a:gd name="connsiteX25" fmla="*/ 207550 w 1893493"/>
                <a:gd name="connsiteY25" fmla="*/ 68787 h 657255"/>
                <a:gd name="connsiteX26" fmla="*/ 281369 w 1893493"/>
                <a:gd name="connsiteY26" fmla="*/ 6874 h 657255"/>
                <a:gd name="connsiteX27" fmla="*/ 369475 w 1893493"/>
                <a:gd name="connsiteY27" fmla="*/ 6874 h 657255"/>
                <a:gd name="connsiteX28" fmla="*/ 509969 w 1893493"/>
                <a:gd name="connsiteY28" fmla="*/ 54499 h 657255"/>
                <a:gd name="connsiteX29" fmla="*/ 709994 w 1893493"/>
                <a:gd name="connsiteY29" fmla="*/ 92599 h 657255"/>
                <a:gd name="connsiteX30" fmla="*/ 776669 w 1893493"/>
                <a:gd name="connsiteY30" fmla="*/ 97362 h 657255"/>
                <a:gd name="connsiteX0" fmla="*/ 776669 w 1893493"/>
                <a:gd name="connsiteY0" fmla="*/ 97362 h 657255"/>
                <a:gd name="connsiteX1" fmla="*/ 1031462 w 1893493"/>
                <a:gd name="connsiteY1" fmla="*/ 104505 h 657255"/>
                <a:gd name="connsiteX2" fmla="*/ 1245775 w 1893493"/>
                <a:gd name="connsiteY2" fmla="*/ 102124 h 657255"/>
                <a:gd name="connsiteX3" fmla="*/ 1443419 w 1893493"/>
                <a:gd name="connsiteY3" fmla="*/ 152130 h 657255"/>
                <a:gd name="connsiteX4" fmla="*/ 1631537 w 1893493"/>
                <a:gd name="connsiteY4" fmla="*/ 242618 h 657255"/>
                <a:gd name="connsiteX5" fmla="*/ 1781556 w 1893493"/>
                <a:gd name="connsiteY5" fmla="*/ 337867 h 657255"/>
                <a:gd name="connsiteX6" fmla="*/ 1855375 w 1893493"/>
                <a:gd name="connsiteY6" fmla="*/ 406924 h 657255"/>
                <a:gd name="connsiteX7" fmla="*/ 1893475 w 1893493"/>
                <a:gd name="connsiteY7" fmla="*/ 478362 h 657255"/>
                <a:gd name="connsiteX8" fmla="*/ 1857756 w 1893493"/>
                <a:gd name="connsiteY8" fmla="*/ 445024 h 657255"/>
                <a:gd name="connsiteX9" fmla="*/ 1712500 w 1893493"/>
                <a:gd name="connsiteY9" fmla="*/ 342630 h 657255"/>
                <a:gd name="connsiteX10" fmla="*/ 1510094 w 1893493"/>
                <a:gd name="connsiteY10" fmla="*/ 285480 h 657255"/>
                <a:gd name="connsiteX11" fmla="*/ 1298162 w 1893493"/>
                <a:gd name="connsiteY11" fmla="*/ 290243 h 657255"/>
                <a:gd name="connsiteX12" fmla="*/ 1155287 w 1893493"/>
                <a:gd name="connsiteY12" fmla="*/ 347393 h 657255"/>
                <a:gd name="connsiteX13" fmla="*/ 1060037 w 1893493"/>
                <a:gd name="connsiteY13" fmla="*/ 395018 h 657255"/>
                <a:gd name="connsiteX14" fmla="*/ 919544 w 1893493"/>
                <a:gd name="connsiteY14" fmla="*/ 435499 h 657255"/>
                <a:gd name="connsiteX15" fmla="*/ 843344 w 1893493"/>
                <a:gd name="connsiteY15" fmla="*/ 506937 h 657255"/>
                <a:gd name="connsiteX16" fmla="*/ 690944 w 1893493"/>
                <a:gd name="connsiteY16" fmla="*/ 599805 h 657255"/>
                <a:gd name="connsiteX17" fmla="*/ 488537 w 1893493"/>
                <a:gd name="connsiteY17" fmla="*/ 656955 h 657255"/>
                <a:gd name="connsiteX18" fmla="*/ 200406 w 1893493"/>
                <a:gd name="connsiteY18" fmla="*/ 618855 h 657255"/>
                <a:gd name="connsiteX19" fmla="*/ 62294 w 1893493"/>
                <a:gd name="connsiteY19" fmla="*/ 545037 h 657255"/>
                <a:gd name="connsiteX20" fmla="*/ 17050 w 1893493"/>
                <a:gd name="connsiteY20" fmla="*/ 523605 h 657255"/>
                <a:gd name="connsiteX21" fmla="*/ 381 w 1893493"/>
                <a:gd name="connsiteY21" fmla="*/ 523605 h 657255"/>
                <a:gd name="connsiteX22" fmla="*/ 9906 w 1893493"/>
                <a:gd name="connsiteY22" fmla="*/ 418830 h 657255"/>
                <a:gd name="connsiteX23" fmla="*/ 57531 w 1893493"/>
                <a:gd name="connsiteY23" fmla="*/ 278337 h 657255"/>
                <a:gd name="connsiteX24" fmla="*/ 140875 w 1893493"/>
                <a:gd name="connsiteY24" fmla="*/ 159274 h 657255"/>
                <a:gd name="connsiteX25" fmla="*/ 207550 w 1893493"/>
                <a:gd name="connsiteY25" fmla="*/ 68787 h 657255"/>
                <a:gd name="connsiteX26" fmla="*/ 281369 w 1893493"/>
                <a:gd name="connsiteY26" fmla="*/ 6874 h 657255"/>
                <a:gd name="connsiteX27" fmla="*/ 369475 w 1893493"/>
                <a:gd name="connsiteY27" fmla="*/ 6874 h 657255"/>
                <a:gd name="connsiteX28" fmla="*/ 509969 w 1893493"/>
                <a:gd name="connsiteY28" fmla="*/ 54499 h 657255"/>
                <a:gd name="connsiteX29" fmla="*/ 709994 w 1893493"/>
                <a:gd name="connsiteY29" fmla="*/ 92599 h 657255"/>
                <a:gd name="connsiteX30" fmla="*/ 776669 w 1893493"/>
                <a:gd name="connsiteY30" fmla="*/ 97362 h 657255"/>
                <a:gd name="connsiteX0" fmla="*/ 776669 w 1893482"/>
                <a:gd name="connsiteY0" fmla="*/ 97362 h 657255"/>
                <a:gd name="connsiteX1" fmla="*/ 1031462 w 1893482"/>
                <a:gd name="connsiteY1" fmla="*/ 104505 h 657255"/>
                <a:gd name="connsiteX2" fmla="*/ 1245775 w 1893482"/>
                <a:gd name="connsiteY2" fmla="*/ 102124 h 657255"/>
                <a:gd name="connsiteX3" fmla="*/ 1443419 w 1893482"/>
                <a:gd name="connsiteY3" fmla="*/ 152130 h 657255"/>
                <a:gd name="connsiteX4" fmla="*/ 1631537 w 1893482"/>
                <a:gd name="connsiteY4" fmla="*/ 242618 h 657255"/>
                <a:gd name="connsiteX5" fmla="*/ 1781556 w 1893482"/>
                <a:gd name="connsiteY5" fmla="*/ 337867 h 657255"/>
                <a:gd name="connsiteX6" fmla="*/ 1860138 w 1893482"/>
                <a:gd name="connsiteY6" fmla="*/ 402161 h 657255"/>
                <a:gd name="connsiteX7" fmla="*/ 1893475 w 1893482"/>
                <a:gd name="connsiteY7" fmla="*/ 478362 h 657255"/>
                <a:gd name="connsiteX8" fmla="*/ 1857756 w 1893482"/>
                <a:gd name="connsiteY8" fmla="*/ 445024 h 657255"/>
                <a:gd name="connsiteX9" fmla="*/ 1712500 w 1893482"/>
                <a:gd name="connsiteY9" fmla="*/ 342630 h 657255"/>
                <a:gd name="connsiteX10" fmla="*/ 1510094 w 1893482"/>
                <a:gd name="connsiteY10" fmla="*/ 285480 h 657255"/>
                <a:gd name="connsiteX11" fmla="*/ 1298162 w 1893482"/>
                <a:gd name="connsiteY11" fmla="*/ 290243 h 657255"/>
                <a:gd name="connsiteX12" fmla="*/ 1155287 w 1893482"/>
                <a:gd name="connsiteY12" fmla="*/ 347393 h 657255"/>
                <a:gd name="connsiteX13" fmla="*/ 1060037 w 1893482"/>
                <a:gd name="connsiteY13" fmla="*/ 395018 h 657255"/>
                <a:gd name="connsiteX14" fmla="*/ 919544 w 1893482"/>
                <a:gd name="connsiteY14" fmla="*/ 435499 h 657255"/>
                <a:gd name="connsiteX15" fmla="*/ 843344 w 1893482"/>
                <a:gd name="connsiteY15" fmla="*/ 506937 h 657255"/>
                <a:gd name="connsiteX16" fmla="*/ 690944 w 1893482"/>
                <a:gd name="connsiteY16" fmla="*/ 599805 h 657255"/>
                <a:gd name="connsiteX17" fmla="*/ 488537 w 1893482"/>
                <a:gd name="connsiteY17" fmla="*/ 656955 h 657255"/>
                <a:gd name="connsiteX18" fmla="*/ 200406 w 1893482"/>
                <a:gd name="connsiteY18" fmla="*/ 618855 h 657255"/>
                <a:gd name="connsiteX19" fmla="*/ 62294 w 1893482"/>
                <a:gd name="connsiteY19" fmla="*/ 545037 h 657255"/>
                <a:gd name="connsiteX20" fmla="*/ 17050 w 1893482"/>
                <a:gd name="connsiteY20" fmla="*/ 523605 h 657255"/>
                <a:gd name="connsiteX21" fmla="*/ 381 w 1893482"/>
                <a:gd name="connsiteY21" fmla="*/ 523605 h 657255"/>
                <a:gd name="connsiteX22" fmla="*/ 9906 w 1893482"/>
                <a:gd name="connsiteY22" fmla="*/ 418830 h 657255"/>
                <a:gd name="connsiteX23" fmla="*/ 57531 w 1893482"/>
                <a:gd name="connsiteY23" fmla="*/ 278337 h 657255"/>
                <a:gd name="connsiteX24" fmla="*/ 140875 w 1893482"/>
                <a:gd name="connsiteY24" fmla="*/ 159274 h 657255"/>
                <a:gd name="connsiteX25" fmla="*/ 207550 w 1893482"/>
                <a:gd name="connsiteY25" fmla="*/ 68787 h 657255"/>
                <a:gd name="connsiteX26" fmla="*/ 281369 w 1893482"/>
                <a:gd name="connsiteY26" fmla="*/ 6874 h 657255"/>
                <a:gd name="connsiteX27" fmla="*/ 369475 w 1893482"/>
                <a:gd name="connsiteY27" fmla="*/ 6874 h 657255"/>
                <a:gd name="connsiteX28" fmla="*/ 509969 w 1893482"/>
                <a:gd name="connsiteY28" fmla="*/ 54499 h 657255"/>
                <a:gd name="connsiteX29" fmla="*/ 709994 w 1893482"/>
                <a:gd name="connsiteY29" fmla="*/ 92599 h 657255"/>
                <a:gd name="connsiteX30" fmla="*/ 776669 w 1893482"/>
                <a:gd name="connsiteY30" fmla="*/ 97362 h 657255"/>
                <a:gd name="connsiteX0" fmla="*/ 776669 w 1893482"/>
                <a:gd name="connsiteY0" fmla="*/ 97362 h 657255"/>
                <a:gd name="connsiteX1" fmla="*/ 1031462 w 1893482"/>
                <a:gd name="connsiteY1" fmla="*/ 104505 h 657255"/>
                <a:gd name="connsiteX2" fmla="*/ 1245775 w 1893482"/>
                <a:gd name="connsiteY2" fmla="*/ 102124 h 657255"/>
                <a:gd name="connsiteX3" fmla="*/ 1443419 w 1893482"/>
                <a:gd name="connsiteY3" fmla="*/ 152130 h 657255"/>
                <a:gd name="connsiteX4" fmla="*/ 1631537 w 1893482"/>
                <a:gd name="connsiteY4" fmla="*/ 242618 h 657255"/>
                <a:gd name="connsiteX5" fmla="*/ 1781556 w 1893482"/>
                <a:gd name="connsiteY5" fmla="*/ 337867 h 657255"/>
                <a:gd name="connsiteX6" fmla="*/ 1860138 w 1893482"/>
                <a:gd name="connsiteY6" fmla="*/ 402161 h 657255"/>
                <a:gd name="connsiteX7" fmla="*/ 1893475 w 1893482"/>
                <a:gd name="connsiteY7" fmla="*/ 473599 h 657255"/>
                <a:gd name="connsiteX8" fmla="*/ 1857756 w 1893482"/>
                <a:gd name="connsiteY8" fmla="*/ 445024 h 657255"/>
                <a:gd name="connsiteX9" fmla="*/ 1712500 w 1893482"/>
                <a:gd name="connsiteY9" fmla="*/ 342630 h 657255"/>
                <a:gd name="connsiteX10" fmla="*/ 1510094 w 1893482"/>
                <a:gd name="connsiteY10" fmla="*/ 285480 h 657255"/>
                <a:gd name="connsiteX11" fmla="*/ 1298162 w 1893482"/>
                <a:gd name="connsiteY11" fmla="*/ 290243 h 657255"/>
                <a:gd name="connsiteX12" fmla="*/ 1155287 w 1893482"/>
                <a:gd name="connsiteY12" fmla="*/ 347393 h 657255"/>
                <a:gd name="connsiteX13" fmla="*/ 1060037 w 1893482"/>
                <a:gd name="connsiteY13" fmla="*/ 395018 h 657255"/>
                <a:gd name="connsiteX14" fmla="*/ 919544 w 1893482"/>
                <a:gd name="connsiteY14" fmla="*/ 435499 h 657255"/>
                <a:gd name="connsiteX15" fmla="*/ 843344 w 1893482"/>
                <a:gd name="connsiteY15" fmla="*/ 506937 h 657255"/>
                <a:gd name="connsiteX16" fmla="*/ 690944 w 1893482"/>
                <a:gd name="connsiteY16" fmla="*/ 599805 h 657255"/>
                <a:gd name="connsiteX17" fmla="*/ 488537 w 1893482"/>
                <a:gd name="connsiteY17" fmla="*/ 656955 h 657255"/>
                <a:gd name="connsiteX18" fmla="*/ 200406 w 1893482"/>
                <a:gd name="connsiteY18" fmla="*/ 618855 h 657255"/>
                <a:gd name="connsiteX19" fmla="*/ 62294 w 1893482"/>
                <a:gd name="connsiteY19" fmla="*/ 545037 h 657255"/>
                <a:gd name="connsiteX20" fmla="*/ 17050 w 1893482"/>
                <a:gd name="connsiteY20" fmla="*/ 523605 h 657255"/>
                <a:gd name="connsiteX21" fmla="*/ 381 w 1893482"/>
                <a:gd name="connsiteY21" fmla="*/ 523605 h 657255"/>
                <a:gd name="connsiteX22" fmla="*/ 9906 w 1893482"/>
                <a:gd name="connsiteY22" fmla="*/ 418830 h 657255"/>
                <a:gd name="connsiteX23" fmla="*/ 57531 w 1893482"/>
                <a:gd name="connsiteY23" fmla="*/ 278337 h 657255"/>
                <a:gd name="connsiteX24" fmla="*/ 140875 w 1893482"/>
                <a:gd name="connsiteY24" fmla="*/ 159274 h 657255"/>
                <a:gd name="connsiteX25" fmla="*/ 207550 w 1893482"/>
                <a:gd name="connsiteY25" fmla="*/ 68787 h 657255"/>
                <a:gd name="connsiteX26" fmla="*/ 281369 w 1893482"/>
                <a:gd name="connsiteY26" fmla="*/ 6874 h 657255"/>
                <a:gd name="connsiteX27" fmla="*/ 369475 w 1893482"/>
                <a:gd name="connsiteY27" fmla="*/ 6874 h 657255"/>
                <a:gd name="connsiteX28" fmla="*/ 509969 w 1893482"/>
                <a:gd name="connsiteY28" fmla="*/ 54499 h 657255"/>
                <a:gd name="connsiteX29" fmla="*/ 709994 w 1893482"/>
                <a:gd name="connsiteY29" fmla="*/ 92599 h 657255"/>
                <a:gd name="connsiteX30" fmla="*/ 776669 w 1893482"/>
                <a:gd name="connsiteY30" fmla="*/ 97362 h 657255"/>
                <a:gd name="connsiteX0" fmla="*/ 776669 w 1893482"/>
                <a:gd name="connsiteY0" fmla="*/ 97362 h 657657"/>
                <a:gd name="connsiteX1" fmla="*/ 1031462 w 1893482"/>
                <a:gd name="connsiteY1" fmla="*/ 104505 h 657657"/>
                <a:gd name="connsiteX2" fmla="*/ 1245775 w 1893482"/>
                <a:gd name="connsiteY2" fmla="*/ 102124 h 657657"/>
                <a:gd name="connsiteX3" fmla="*/ 1443419 w 1893482"/>
                <a:gd name="connsiteY3" fmla="*/ 152130 h 657657"/>
                <a:gd name="connsiteX4" fmla="*/ 1631537 w 1893482"/>
                <a:gd name="connsiteY4" fmla="*/ 242618 h 657657"/>
                <a:gd name="connsiteX5" fmla="*/ 1781556 w 1893482"/>
                <a:gd name="connsiteY5" fmla="*/ 337867 h 657657"/>
                <a:gd name="connsiteX6" fmla="*/ 1860138 w 1893482"/>
                <a:gd name="connsiteY6" fmla="*/ 402161 h 657657"/>
                <a:gd name="connsiteX7" fmla="*/ 1893475 w 1893482"/>
                <a:gd name="connsiteY7" fmla="*/ 473599 h 657657"/>
                <a:gd name="connsiteX8" fmla="*/ 1857756 w 1893482"/>
                <a:gd name="connsiteY8" fmla="*/ 445024 h 657657"/>
                <a:gd name="connsiteX9" fmla="*/ 1712500 w 1893482"/>
                <a:gd name="connsiteY9" fmla="*/ 342630 h 657657"/>
                <a:gd name="connsiteX10" fmla="*/ 1510094 w 1893482"/>
                <a:gd name="connsiteY10" fmla="*/ 285480 h 657657"/>
                <a:gd name="connsiteX11" fmla="*/ 1298162 w 1893482"/>
                <a:gd name="connsiteY11" fmla="*/ 290243 h 657657"/>
                <a:gd name="connsiteX12" fmla="*/ 1155287 w 1893482"/>
                <a:gd name="connsiteY12" fmla="*/ 347393 h 657657"/>
                <a:gd name="connsiteX13" fmla="*/ 1060037 w 1893482"/>
                <a:gd name="connsiteY13" fmla="*/ 395018 h 657657"/>
                <a:gd name="connsiteX14" fmla="*/ 919544 w 1893482"/>
                <a:gd name="connsiteY14" fmla="*/ 435499 h 657657"/>
                <a:gd name="connsiteX15" fmla="*/ 843344 w 1893482"/>
                <a:gd name="connsiteY15" fmla="*/ 506937 h 657657"/>
                <a:gd name="connsiteX16" fmla="*/ 690944 w 1893482"/>
                <a:gd name="connsiteY16" fmla="*/ 599805 h 657657"/>
                <a:gd name="connsiteX17" fmla="*/ 488537 w 1893482"/>
                <a:gd name="connsiteY17" fmla="*/ 656955 h 657657"/>
                <a:gd name="connsiteX18" fmla="*/ 217075 w 1893482"/>
                <a:gd name="connsiteY18" fmla="*/ 625998 h 657657"/>
                <a:gd name="connsiteX19" fmla="*/ 62294 w 1893482"/>
                <a:gd name="connsiteY19" fmla="*/ 545037 h 657657"/>
                <a:gd name="connsiteX20" fmla="*/ 17050 w 1893482"/>
                <a:gd name="connsiteY20" fmla="*/ 523605 h 657657"/>
                <a:gd name="connsiteX21" fmla="*/ 381 w 1893482"/>
                <a:gd name="connsiteY21" fmla="*/ 523605 h 657657"/>
                <a:gd name="connsiteX22" fmla="*/ 9906 w 1893482"/>
                <a:gd name="connsiteY22" fmla="*/ 418830 h 657657"/>
                <a:gd name="connsiteX23" fmla="*/ 57531 w 1893482"/>
                <a:gd name="connsiteY23" fmla="*/ 278337 h 657657"/>
                <a:gd name="connsiteX24" fmla="*/ 140875 w 1893482"/>
                <a:gd name="connsiteY24" fmla="*/ 159274 h 657657"/>
                <a:gd name="connsiteX25" fmla="*/ 207550 w 1893482"/>
                <a:gd name="connsiteY25" fmla="*/ 68787 h 657657"/>
                <a:gd name="connsiteX26" fmla="*/ 281369 w 1893482"/>
                <a:gd name="connsiteY26" fmla="*/ 6874 h 657657"/>
                <a:gd name="connsiteX27" fmla="*/ 369475 w 1893482"/>
                <a:gd name="connsiteY27" fmla="*/ 6874 h 657657"/>
                <a:gd name="connsiteX28" fmla="*/ 509969 w 1893482"/>
                <a:gd name="connsiteY28" fmla="*/ 54499 h 657657"/>
                <a:gd name="connsiteX29" fmla="*/ 709994 w 1893482"/>
                <a:gd name="connsiteY29" fmla="*/ 92599 h 657657"/>
                <a:gd name="connsiteX30" fmla="*/ 776669 w 1893482"/>
                <a:gd name="connsiteY30" fmla="*/ 97362 h 657657"/>
                <a:gd name="connsiteX0" fmla="*/ 776669 w 1893482"/>
                <a:gd name="connsiteY0" fmla="*/ 97362 h 657657"/>
                <a:gd name="connsiteX1" fmla="*/ 1031462 w 1893482"/>
                <a:gd name="connsiteY1" fmla="*/ 104505 h 657657"/>
                <a:gd name="connsiteX2" fmla="*/ 1245775 w 1893482"/>
                <a:gd name="connsiteY2" fmla="*/ 102124 h 657657"/>
                <a:gd name="connsiteX3" fmla="*/ 1443419 w 1893482"/>
                <a:gd name="connsiteY3" fmla="*/ 152130 h 657657"/>
                <a:gd name="connsiteX4" fmla="*/ 1631537 w 1893482"/>
                <a:gd name="connsiteY4" fmla="*/ 242618 h 657657"/>
                <a:gd name="connsiteX5" fmla="*/ 1781556 w 1893482"/>
                <a:gd name="connsiteY5" fmla="*/ 337867 h 657657"/>
                <a:gd name="connsiteX6" fmla="*/ 1860138 w 1893482"/>
                <a:gd name="connsiteY6" fmla="*/ 402161 h 657657"/>
                <a:gd name="connsiteX7" fmla="*/ 1893475 w 1893482"/>
                <a:gd name="connsiteY7" fmla="*/ 473599 h 657657"/>
                <a:gd name="connsiteX8" fmla="*/ 1857756 w 1893482"/>
                <a:gd name="connsiteY8" fmla="*/ 445024 h 657657"/>
                <a:gd name="connsiteX9" fmla="*/ 1712500 w 1893482"/>
                <a:gd name="connsiteY9" fmla="*/ 342630 h 657657"/>
                <a:gd name="connsiteX10" fmla="*/ 1510094 w 1893482"/>
                <a:gd name="connsiteY10" fmla="*/ 285480 h 657657"/>
                <a:gd name="connsiteX11" fmla="*/ 1298162 w 1893482"/>
                <a:gd name="connsiteY11" fmla="*/ 290243 h 657657"/>
                <a:gd name="connsiteX12" fmla="*/ 1155287 w 1893482"/>
                <a:gd name="connsiteY12" fmla="*/ 347393 h 657657"/>
                <a:gd name="connsiteX13" fmla="*/ 1060037 w 1893482"/>
                <a:gd name="connsiteY13" fmla="*/ 395018 h 657657"/>
                <a:gd name="connsiteX14" fmla="*/ 919544 w 1893482"/>
                <a:gd name="connsiteY14" fmla="*/ 435499 h 657657"/>
                <a:gd name="connsiteX15" fmla="*/ 836200 w 1893482"/>
                <a:gd name="connsiteY15" fmla="*/ 506937 h 657657"/>
                <a:gd name="connsiteX16" fmla="*/ 690944 w 1893482"/>
                <a:gd name="connsiteY16" fmla="*/ 599805 h 657657"/>
                <a:gd name="connsiteX17" fmla="*/ 488537 w 1893482"/>
                <a:gd name="connsiteY17" fmla="*/ 656955 h 657657"/>
                <a:gd name="connsiteX18" fmla="*/ 217075 w 1893482"/>
                <a:gd name="connsiteY18" fmla="*/ 625998 h 657657"/>
                <a:gd name="connsiteX19" fmla="*/ 62294 w 1893482"/>
                <a:gd name="connsiteY19" fmla="*/ 545037 h 657657"/>
                <a:gd name="connsiteX20" fmla="*/ 17050 w 1893482"/>
                <a:gd name="connsiteY20" fmla="*/ 523605 h 657657"/>
                <a:gd name="connsiteX21" fmla="*/ 381 w 1893482"/>
                <a:gd name="connsiteY21" fmla="*/ 523605 h 657657"/>
                <a:gd name="connsiteX22" fmla="*/ 9906 w 1893482"/>
                <a:gd name="connsiteY22" fmla="*/ 418830 h 657657"/>
                <a:gd name="connsiteX23" fmla="*/ 57531 w 1893482"/>
                <a:gd name="connsiteY23" fmla="*/ 278337 h 657657"/>
                <a:gd name="connsiteX24" fmla="*/ 140875 w 1893482"/>
                <a:gd name="connsiteY24" fmla="*/ 159274 h 657657"/>
                <a:gd name="connsiteX25" fmla="*/ 207550 w 1893482"/>
                <a:gd name="connsiteY25" fmla="*/ 68787 h 657657"/>
                <a:gd name="connsiteX26" fmla="*/ 281369 w 1893482"/>
                <a:gd name="connsiteY26" fmla="*/ 6874 h 657657"/>
                <a:gd name="connsiteX27" fmla="*/ 369475 w 1893482"/>
                <a:gd name="connsiteY27" fmla="*/ 6874 h 657657"/>
                <a:gd name="connsiteX28" fmla="*/ 509969 w 1893482"/>
                <a:gd name="connsiteY28" fmla="*/ 54499 h 657657"/>
                <a:gd name="connsiteX29" fmla="*/ 709994 w 1893482"/>
                <a:gd name="connsiteY29" fmla="*/ 92599 h 657657"/>
                <a:gd name="connsiteX30" fmla="*/ 776669 w 1893482"/>
                <a:gd name="connsiteY30" fmla="*/ 97362 h 657657"/>
                <a:gd name="connsiteX0" fmla="*/ 776669 w 1893482"/>
                <a:gd name="connsiteY0" fmla="*/ 97362 h 657657"/>
                <a:gd name="connsiteX1" fmla="*/ 1031462 w 1893482"/>
                <a:gd name="connsiteY1" fmla="*/ 104505 h 657657"/>
                <a:gd name="connsiteX2" fmla="*/ 1245775 w 1893482"/>
                <a:gd name="connsiteY2" fmla="*/ 102124 h 657657"/>
                <a:gd name="connsiteX3" fmla="*/ 1443419 w 1893482"/>
                <a:gd name="connsiteY3" fmla="*/ 152130 h 657657"/>
                <a:gd name="connsiteX4" fmla="*/ 1631537 w 1893482"/>
                <a:gd name="connsiteY4" fmla="*/ 242618 h 657657"/>
                <a:gd name="connsiteX5" fmla="*/ 1781556 w 1893482"/>
                <a:gd name="connsiteY5" fmla="*/ 337867 h 657657"/>
                <a:gd name="connsiteX6" fmla="*/ 1860138 w 1893482"/>
                <a:gd name="connsiteY6" fmla="*/ 402161 h 657657"/>
                <a:gd name="connsiteX7" fmla="*/ 1893475 w 1893482"/>
                <a:gd name="connsiteY7" fmla="*/ 473599 h 657657"/>
                <a:gd name="connsiteX8" fmla="*/ 1857756 w 1893482"/>
                <a:gd name="connsiteY8" fmla="*/ 445024 h 657657"/>
                <a:gd name="connsiteX9" fmla="*/ 1712500 w 1893482"/>
                <a:gd name="connsiteY9" fmla="*/ 342630 h 657657"/>
                <a:gd name="connsiteX10" fmla="*/ 1510094 w 1893482"/>
                <a:gd name="connsiteY10" fmla="*/ 285480 h 657657"/>
                <a:gd name="connsiteX11" fmla="*/ 1298162 w 1893482"/>
                <a:gd name="connsiteY11" fmla="*/ 290243 h 657657"/>
                <a:gd name="connsiteX12" fmla="*/ 1155287 w 1893482"/>
                <a:gd name="connsiteY12" fmla="*/ 347393 h 657657"/>
                <a:gd name="connsiteX13" fmla="*/ 1060037 w 1893482"/>
                <a:gd name="connsiteY13" fmla="*/ 395018 h 657657"/>
                <a:gd name="connsiteX14" fmla="*/ 919544 w 1893482"/>
                <a:gd name="connsiteY14" fmla="*/ 435499 h 657657"/>
                <a:gd name="connsiteX15" fmla="*/ 836200 w 1893482"/>
                <a:gd name="connsiteY15" fmla="*/ 506937 h 657657"/>
                <a:gd name="connsiteX16" fmla="*/ 690944 w 1893482"/>
                <a:gd name="connsiteY16" fmla="*/ 599805 h 657657"/>
                <a:gd name="connsiteX17" fmla="*/ 488537 w 1893482"/>
                <a:gd name="connsiteY17" fmla="*/ 656955 h 657657"/>
                <a:gd name="connsiteX18" fmla="*/ 217075 w 1893482"/>
                <a:gd name="connsiteY18" fmla="*/ 625998 h 657657"/>
                <a:gd name="connsiteX19" fmla="*/ 62294 w 1893482"/>
                <a:gd name="connsiteY19" fmla="*/ 545037 h 657657"/>
                <a:gd name="connsiteX20" fmla="*/ 17050 w 1893482"/>
                <a:gd name="connsiteY20" fmla="*/ 523605 h 657657"/>
                <a:gd name="connsiteX21" fmla="*/ 381 w 1893482"/>
                <a:gd name="connsiteY21" fmla="*/ 523605 h 657657"/>
                <a:gd name="connsiteX22" fmla="*/ 9906 w 1893482"/>
                <a:gd name="connsiteY22" fmla="*/ 418830 h 657657"/>
                <a:gd name="connsiteX23" fmla="*/ 57531 w 1893482"/>
                <a:gd name="connsiteY23" fmla="*/ 278337 h 657657"/>
                <a:gd name="connsiteX24" fmla="*/ 140875 w 1893482"/>
                <a:gd name="connsiteY24" fmla="*/ 159274 h 657657"/>
                <a:gd name="connsiteX25" fmla="*/ 207550 w 1893482"/>
                <a:gd name="connsiteY25" fmla="*/ 68787 h 657657"/>
                <a:gd name="connsiteX26" fmla="*/ 281369 w 1893482"/>
                <a:gd name="connsiteY26" fmla="*/ 6874 h 657657"/>
                <a:gd name="connsiteX27" fmla="*/ 369475 w 1893482"/>
                <a:gd name="connsiteY27" fmla="*/ 6874 h 657657"/>
                <a:gd name="connsiteX28" fmla="*/ 509969 w 1893482"/>
                <a:gd name="connsiteY28" fmla="*/ 54499 h 657657"/>
                <a:gd name="connsiteX29" fmla="*/ 669512 w 1893482"/>
                <a:gd name="connsiteY29" fmla="*/ 90217 h 657657"/>
                <a:gd name="connsiteX30" fmla="*/ 776669 w 1893482"/>
                <a:gd name="connsiteY30" fmla="*/ 97362 h 65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93482" h="657657">
                  <a:moveTo>
                    <a:pt x="776669" y="97362"/>
                  </a:moveTo>
                  <a:cubicBezTo>
                    <a:pt x="836994" y="99743"/>
                    <a:pt x="946531" y="102124"/>
                    <a:pt x="1031462" y="104505"/>
                  </a:cubicBezTo>
                  <a:cubicBezTo>
                    <a:pt x="1109646" y="105299"/>
                    <a:pt x="1177116" y="94187"/>
                    <a:pt x="1245775" y="102124"/>
                  </a:cubicBezTo>
                  <a:cubicBezTo>
                    <a:pt x="1314434" y="110061"/>
                    <a:pt x="1379125" y="128714"/>
                    <a:pt x="1443419" y="152130"/>
                  </a:cubicBezTo>
                  <a:cubicBezTo>
                    <a:pt x="1507713" y="175546"/>
                    <a:pt x="1575181" y="211662"/>
                    <a:pt x="1631537" y="242618"/>
                  </a:cubicBezTo>
                  <a:cubicBezTo>
                    <a:pt x="1687893" y="273574"/>
                    <a:pt x="1743456" y="311277"/>
                    <a:pt x="1781556" y="337867"/>
                  </a:cubicBezTo>
                  <a:cubicBezTo>
                    <a:pt x="1819656" y="364457"/>
                    <a:pt x="1841485" y="379539"/>
                    <a:pt x="1860138" y="402161"/>
                  </a:cubicBezTo>
                  <a:cubicBezTo>
                    <a:pt x="1878791" y="424783"/>
                    <a:pt x="1893872" y="466455"/>
                    <a:pt x="1893475" y="473599"/>
                  </a:cubicBezTo>
                  <a:cubicBezTo>
                    <a:pt x="1893078" y="480743"/>
                    <a:pt x="1887919" y="466852"/>
                    <a:pt x="1857756" y="445024"/>
                  </a:cubicBezTo>
                  <a:cubicBezTo>
                    <a:pt x="1827593" y="423196"/>
                    <a:pt x="1770444" y="369221"/>
                    <a:pt x="1712500" y="342630"/>
                  </a:cubicBezTo>
                  <a:cubicBezTo>
                    <a:pt x="1654556" y="316039"/>
                    <a:pt x="1579150" y="294211"/>
                    <a:pt x="1510094" y="285480"/>
                  </a:cubicBezTo>
                  <a:cubicBezTo>
                    <a:pt x="1441038" y="276749"/>
                    <a:pt x="1357297" y="279924"/>
                    <a:pt x="1298162" y="290243"/>
                  </a:cubicBezTo>
                  <a:cubicBezTo>
                    <a:pt x="1239027" y="300562"/>
                    <a:pt x="1194975" y="329931"/>
                    <a:pt x="1155287" y="347393"/>
                  </a:cubicBezTo>
                  <a:cubicBezTo>
                    <a:pt x="1115600" y="364856"/>
                    <a:pt x="1099327" y="380334"/>
                    <a:pt x="1060037" y="395018"/>
                  </a:cubicBezTo>
                  <a:cubicBezTo>
                    <a:pt x="1020747" y="409702"/>
                    <a:pt x="956850" y="416846"/>
                    <a:pt x="919544" y="435499"/>
                  </a:cubicBezTo>
                  <a:cubicBezTo>
                    <a:pt x="882238" y="454152"/>
                    <a:pt x="874300" y="479553"/>
                    <a:pt x="836200" y="506937"/>
                  </a:cubicBezTo>
                  <a:cubicBezTo>
                    <a:pt x="798100" y="534321"/>
                    <a:pt x="748888" y="574802"/>
                    <a:pt x="690944" y="599805"/>
                  </a:cubicBezTo>
                  <a:cubicBezTo>
                    <a:pt x="633000" y="624808"/>
                    <a:pt x="567515" y="652590"/>
                    <a:pt x="488537" y="656955"/>
                  </a:cubicBezTo>
                  <a:cubicBezTo>
                    <a:pt x="409559" y="661321"/>
                    <a:pt x="288115" y="644651"/>
                    <a:pt x="217075" y="625998"/>
                  </a:cubicBezTo>
                  <a:cubicBezTo>
                    <a:pt x="146035" y="607345"/>
                    <a:pt x="95631" y="562102"/>
                    <a:pt x="62294" y="545037"/>
                  </a:cubicBezTo>
                  <a:cubicBezTo>
                    <a:pt x="28957" y="527972"/>
                    <a:pt x="27369" y="527177"/>
                    <a:pt x="17050" y="523605"/>
                  </a:cubicBezTo>
                  <a:cubicBezTo>
                    <a:pt x="6731" y="520033"/>
                    <a:pt x="1572" y="541068"/>
                    <a:pt x="381" y="523605"/>
                  </a:cubicBezTo>
                  <a:cubicBezTo>
                    <a:pt x="-810" y="506143"/>
                    <a:pt x="381" y="459708"/>
                    <a:pt x="9906" y="418830"/>
                  </a:cubicBezTo>
                  <a:cubicBezTo>
                    <a:pt x="19431" y="377952"/>
                    <a:pt x="35703" y="321596"/>
                    <a:pt x="57531" y="278337"/>
                  </a:cubicBezTo>
                  <a:cubicBezTo>
                    <a:pt x="79359" y="235078"/>
                    <a:pt x="115872" y="194199"/>
                    <a:pt x="140875" y="159274"/>
                  </a:cubicBezTo>
                  <a:cubicBezTo>
                    <a:pt x="165878" y="124349"/>
                    <a:pt x="184134" y="94187"/>
                    <a:pt x="207550" y="68787"/>
                  </a:cubicBezTo>
                  <a:cubicBezTo>
                    <a:pt x="230966" y="43387"/>
                    <a:pt x="254381" y="17193"/>
                    <a:pt x="281369" y="6874"/>
                  </a:cubicBezTo>
                  <a:cubicBezTo>
                    <a:pt x="308356" y="-3445"/>
                    <a:pt x="331375" y="-1063"/>
                    <a:pt x="369475" y="6874"/>
                  </a:cubicBezTo>
                  <a:cubicBezTo>
                    <a:pt x="407575" y="14811"/>
                    <a:pt x="453216" y="40212"/>
                    <a:pt x="509969" y="54499"/>
                  </a:cubicBezTo>
                  <a:cubicBezTo>
                    <a:pt x="566722" y="68786"/>
                    <a:pt x="622284" y="82676"/>
                    <a:pt x="669512" y="90217"/>
                  </a:cubicBezTo>
                  <a:cubicBezTo>
                    <a:pt x="716740" y="97758"/>
                    <a:pt x="716344" y="94981"/>
                    <a:pt x="776669" y="97362"/>
                  </a:cubicBezTo>
                  <a:close/>
                </a:path>
              </a:pathLst>
            </a:custGeom>
            <a:solidFill>
              <a:srgbClr val="7F2814"/>
            </a:solidFill>
            <a:ln w="31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任意多边形 51"/>
            <p:cNvSpPr/>
            <p:nvPr/>
          </p:nvSpPr>
          <p:spPr>
            <a:xfrm>
              <a:off x="1588254" y="1623053"/>
              <a:ext cx="2089337" cy="2240769"/>
            </a:xfrm>
            <a:custGeom>
              <a:avLst/>
              <a:gdLst>
                <a:gd name="connsiteX0" fmla="*/ 942207 w 2086965"/>
                <a:gd name="connsiteY0" fmla="*/ 867 h 2240769"/>
                <a:gd name="connsiteX1" fmla="*/ 1212107 w 2086965"/>
                <a:gd name="connsiteY1" fmla="*/ 34298 h 2240769"/>
                <a:gd name="connsiteX2" fmla="*/ 1566913 w 2086965"/>
                <a:gd name="connsiteY2" fmla="*/ 134310 h 2240769"/>
                <a:gd name="connsiteX3" fmla="*/ 1809800 w 2086965"/>
                <a:gd name="connsiteY3" fmla="*/ 243847 h 2240769"/>
                <a:gd name="connsiteX4" fmla="*/ 1812563 w 2086965"/>
                <a:gd name="connsiteY4" fmla="*/ 245658 h 2240769"/>
                <a:gd name="connsiteX5" fmla="*/ 1808758 w 2086965"/>
                <a:gd name="connsiteY5" fmla="*/ 246379 h 2240769"/>
                <a:gd name="connsiteX6" fmla="*/ 1769318 w 2086965"/>
                <a:gd name="connsiteY6" fmla="*/ 272424 h 2240769"/>
                <a:gd name="connsiteX7" fmla="*/ 1705025 w 2086965"/>
                <a:gd name="connsiteY7" fmla="*/ 353386 h 2240769"/>
                <a:gd name="connsiteX8" fmla="*/ 1595488 w 2086965"/>
                <a:gd name="connsiteY8" fmla="*/ 510548 h 2240769"/>
                <a:gd name="connsiteX9" fmla="*/ 1538338 w 2086965"/>
                <a:gd name="connsiteY9" fmla="*/ 681998 h 2240769"/>
                <a:gd name="connsiteX10" fmla="*/ 1543100 w 2086965"/>
                <a:gd name="connsiteY10" fmla="*/ 805823 h 2240769"/>
                <a:gd name="connsiteX11" fmla="*/ 1605013 w 2086965"/>
                <a:gd name="connsiteY11" fmla="*/ 977273 h 2240769"/>
                <a:gd name="connsiteX12" fmla="*/ 1714551 w 2086965"/>
                <a:gd name="connsiteY12" fmla="*/ 1148723 h 2240769"/>
                <a:gd name="connsiteX13" fmla="*/ 1886000 w 2086965"/>
                <a:gd name="connsiteY13" fmla="*/ 1272548 h 2240769"/>
                <a:gd name="connsiteX14" fmla="*/ 2066975 w 2086965"/>
                <a:gd name="connsiteY14" fmla="*/ 1324936 h 2240769"/>
                <a:gd name="connsiteX15" fmla="*/ 2086965 w 2086965"/>
                <a:gd name="connsiteY15" fmla="*/ 1324563 h 2240769"/>
                <a:gd name="connsiteX16" fmla="*/ 2086621 w 2086965"/>
                <a:gd name="connsiteY16" fmla="*/ 1325232 h 2240769"/>
                <a:gd name="connsiteX17" fmla="*/ 2050307 w 2086965"/>
                <a:gd name="connsiteY17" fmla="*/ 1367797 h 2240769"/>
                <a:gd name="connsiteX18" fmla="*/ 1952675 w 2086965"/>
                <a:gd name="connsiteY18" fmla="*/ 1453522 h 2240769"/>
                <a:gd name="connsiteX19" fmla="*/ 1809800 w 2086965"/>
                <a:gd name="connsiteY19" fmla="*/ 1515435 h 2240769"/>
                <a:gd name="connsiteX20" fmla="*/ 1662163 w 2086965"/>
                <a:gd name="connsiteY20" fmla="*/ 1558297 h 2240769"/>
                <a:gd name="connsiteX21" fmla="*/ 1500238 w 2086965"/>
                <a:gd name="connsiteY21" fmla="*/ 1639260 h 2240769"/>
                <a:gd name="connsiteX22" fmla="*/ 1378795 w 2086965"/>
                <a:gd name="connsiteY22" fmla="*/ 1753560 h 2240769"/>
                <a:gd name="connsiteX23" fmla="*/ 1238300 w 2086965"/>
                <a:gd name="connsiteY23" fmla="*/ 1848810 h 2240769"/>
                <a:gd name="connsiteX24" fmla="*/ 1095426 w 2086965"/>
                <a:gd name="connsiteY24" fmla="*/ 1922629 h 2240769"/>
                <a:gd name="connsiteX25" fmla="*/ 1031132 w 2086965"/>
                <a:gd name="connsiteY25" fmla="*/ 1986922 h 2240769"/>
                <a:gd name="connsiteX26" fmla="*/ 912069 w 2086965"/>
                <a:gd name="connsiteY26" fmla="*/ 2048835 h 2240769"/>
                <a:gd name="connsiteX27" fmla="*/ 778720 w 2086965"/>
                <a:gd name="connsiteY27" fmla="*/ 2098841 h 2240769"/>
                <a:gd name="connsiteX28" fmla="*/ 657275 w 2086965"/>
                <a:gd name="connsiteY28" fmla="*/ 2163135 h 2240769"/>
                <a:gd name="connsiteX29" fmla="*/ 573931 w 2086965"/>
                <a:gd name="connsiteY29" fmla="*/ 2184566 h 2240769"/>
                <a:gd name="connsiteX30" fmla="*/ 452488 w 2086965"/>
                <a:gd name="connsiteY30" fmla="*/ 2201235 h 2240769"/>
                <a:gd name="connsiteX31" fmla="*/ 314375 w 2086965"/>
                <a:gd name="connsiteY31" fmla="*/ 2236954 h 2240769"/>
                <a:gd name="connsiteX32" fmla="*/ 247700 w 2086965"/>
                <a:gd name="connsiteY32" fmla="*/ 2229810 h 2240769"/>
                <a:gd name="connsiteX33" fmla="*/ 128638 w 2086965"/>
                <a:gd name="connsiteY33" fmla="*/ 2148847 h 2240769"/>
                <a:gd name="connsiteX34" fmla="*/ 50057 w 2086965"/>
                <a:gd name="connsiteY34" fmla="*/ 1989303 h 2240769"/>
                <a:gd name="connsiteX35" fmla="*/ 26244 w 2086965"/>
                <a:gd name="connsiteY35" fmla="*/ 1765466 h 2240769"/>
                <a:gd name="connsiteX36" fmla="*/ 47675 w 2086965"/>
                <a:gd name="connsiteY36" fmla="*/ 1467810 h 2240769"/>
                <a:gd name="connsiteX37" fmla="*/ 38150 w 2086965"/>
                <a:gd name="connsiteY37" fmla="*/ 1372560 h 2240769"/>
                <a:gd name="connsiteX38" fmla="*/ 14338 w 2086965"/>
                <a:gd name="connsiteY38" fmla="*/ 1177297 h 2240769"/>
                <a:gd name="connsiteX39" fmla="*/ 50 w 2086965"/>
                <a:gd name="connsiteY39" fmla="*/ 939172 h 2240769"/>
                <a:gd name="connsiteX40" fmla="*/ 19101 w 2086965"/>
                <a:gd name="connsiteY40" fmla="*/ 677235 h 2240769"/>
                <a:gd name="connsiteX41" fmla="*/ 100063 w 2086965"/>
                <a:gd name="connsiteY41" fmla="*/ 424822 h 2240769"/>
                <a:gd name="connsiteX42" fmla="*/ 247700 w 2086965"/>
                <a:gd name="connsiteY42" fmla="*/ 215272 h 2240769"/>
                <a:gd name="connsiteX43" fmla="*/ 497732 w 2086965"/>
                <a:gd name="connsiteY43" fmla="*/ 65254 h 2240769"/>
                <a:gd name="connsiteX44" fmla="*/ 852538 w 2086965"/>
                <a:gd name="connsiteY44" fmla="*/ 960 h 2240769"/>
                <a:gd name="connsiteX45" fmla="*/ 942207 w 2086965"/>
                <a:gd name="connsiteY45" fmla="*/ 867 h 2240769"/>
                <a:gd name="connsiteX0" fmla="*/ 944579 w 2089337"/>
                <a:gd name="connsiteY0" fmla="*/ 867 h 2240769"/>
                <a:gd name="connsiteX1" fmla="*/ 1214479 w 2089337"/>
                <a:gd name="connsiteY1" fmla="*/ 34298 h 2240769"/>
                <a:gd name="connsiteX2" fmla="*/ 1569285 w 2089337"/>
                <a:gd name="connsiteY2" fmla="*/ 134310 h 2240769"/>
                <a:gd name="connsiteX3" fmla="*/ 1812172 w 2089337"/>
                <a:gd name="connsiteY3" fmla="*/ 243847 h 2240769"/>
                <a:gd name="connsiteX4" fmla="*/ 1814935 w 2089337"/>
                <a:gd name="connsiteY4" fmla="*/ 245658 h 2240769"/>
                <a:gd name="connsiteX5" fmla="*/ 1811130 w 2089337"/>
                <a:gd name="connsiteY5" fmla="*/ 246379 h 2240769"/>
                <a:gd name="connsiteX6" fmla="*/ 1771690 w 2089337"/>
                <a:gd name="connsiteY6" fmla="*/ 272424 h 2240769"/>
                <a:gd name="connsiteX7" fmla="*/ 1707397 w 2089337"/>
                <a:gd name="connsiteY7" fmla="*/ 353386 h 2240769"/>
                <a:gd name="connsiteX8" fmla="*/ 1597860 w 2089337"/>
                <a:gd name="connsiteY8" fmla="*/ 510548 h 2240769"/>
                <a:gd name="connsiteX9" fmla="*/ 1540710 w 2089337"/>
                <a:gd name="connsiteY9" fmla="*/ 681998 h 2240769"/>
                <a:gd name="connsiteX10" fmla="*/ 1545472 w 2089337"/>
                <a:gd name="connsiteY10" fmla="*/ 805823 h 2240769"/>
                <a:gd name="connsiteX11" fmla="*/ 1607385 w 2089337"/>
                <a:gd name="connsiteY11" fmla="*/ 977273 h 2240769"/>
                <a:gd name="connsiteX12" fmla="*/ 1716923 w 2089337"/>
                <a:gd name="connsiteY12" fmla="*/ 1148723 h 2240769"/>
                <a:gd name="connsiteX13" fmla="*/ 1888372 w 2089337"/>
                <a:gd name="connsiteY13" fmla="*/ 1272548 h 2240769"/>
                <a:gd name="connsiteX14" fmla="*/ 2069347 w 2089337"/>
                <a:gd name="connsiteY14" fmla="*/ 1324936 h 2240769"/>
                <a:gd name="connsiteX15" fmla="*/ 2089337 w 2089337"/>
                <a:gd name="connsiteY15" fmla="*/ 1324563 h 2240769"/>
                <a:gd name="connsiteX16" fmla="*/ 2088993 w 2089337"/>
                <a:gd name="connsiteY16" fmla="*/ 1325232 h 2240769"/>
                <a:gd name="connsiteX17" fmla="*/ 2052679 w 2089337"/>
                <a:gd name="connsiteY17" fmla="*/ 1367797 h 2240769"/>
                <a:gd name="connsiteX18" fmla="*/ 1955047 w 2089337"/>
                <a:gd name="connsiteY18" fmla="*/ 1453522 h 2240769"/>
                <a:gd name="connsiteX19" fmla="*/ 1812172 w 2089337"/>
                <a:gd name="connsiteY19" fmla="*/ 1515435 h 2240769"/>
                <a:gd name="connsiteX20" fmla="*/ 1664535 w 2089337"/>
                <a:gd name="connsiteY20" fmla="*/ 1558297 h 2240769"/>
                <a:gd name="connsiteX21" fmla="*/ 1502610 w 2089337"/>
                <a:gd name="connsiteY21" fmla="*/ 1639260 h 2240769"/>
                <a:gd name="connsiteX22" fmla="*/ 1381167 w 2089337"/>
                <a:gd name="connsiteY22" fmla="*/ 1753560 h 2240769"/>
                <a:gd name="connsiteX23" fmla="*/ 1240672 w 2089337"/>
                <a:gd name="connsiteY23" fmla="*/ 1848810 h 2240769"/>
                <a:gd name="connsiteX24" fmla="*/ 1097798 w 2089337"/>
                <a:gd name="connsiteY24" fmla="*/ 1922629 h 2240769"/>
                <a:gd name="connsiteX25" fmla="*/ 1033504 w 2089337"/>
                <a:gd name="connsiteY25" fmla="*/ 1986922 h 2240769"/>
                <a:gd name="connsiteX26" fmla="*/ 914441 w 2089337"/>
                <a:gd name="connsiteY26" fmla="*/ 2048835 h 2240769"/>
                <a:gd name="connsiteX27" fmla="*/ 781092 w 2089337"/>
                <a:gd name="connsiteY27" fmla="*/ 2098841 h 2240769"/>
                <a:gd name="connsiteX28" fmla="*/ 659647 w 2089337"/>
                <a:gd name="connsiteY28" fmla="*/ 2163135 h 2240769"/>
                <a:gd name="connsiteX29" fmla="*/ 576303 w 2089337"/>
                <a:gd name="connsiteY29" fmla="*/ 2184566 h 2240769"/>
                <a:gd name="connsiteX30" fmla="*/ 454860 w 2089337"/>
                <a:gd name="connsiteY30" fmla="*/ 2201235 h 2240769"/>
                <a:gd name="connsiteX31" fmla="*/ 316747 w 2089337"/>
                <a:gd name="connsiteY31" fmla="*/ 2236954 h 2240769"/>
                <a:gd name="connsiteX32" fmla="*/ 250072 w 2089337"/>
                <a:gd name="connsiteY32" fmla="*/ 2229810 h 2240769"/>
                <a:gd name="connsiteX33" fmla="*/ 131010 w 2089337"/>
                <a:gd name="connsiteY33" fmla="*/ 2148847 h 2240769"/>
                <a:gd name="connsiteX34" fmla="*/ 52429 w 2089337"/>
                <a:gd name="connsiteY34" fmla="*/ 1989303 h 2240769"/>
                <a:gd name="connsiteX35" fmla="*/ 28616 w 2089337"/>
                <a:gd name="connsiteY35" fmla="*/ 1765466 h 2240769"/>
                <a:gd name="connsiteX36" fmla="*/ 50047 w 2089337"/>
                <a:gd name="connsiteY36" fmla="*/ 1467810 h 2240769"/>
                <a:gd name="connsiteX37" fmla="*/ 40522 w 2089337"/>
                <a:gd name="connsiteY37" fmla="*/ 1372560 h 2240769"/>
                <a:gd name="connsiteX38" fmla="*/ 16710 w 2089337"/>
                <a:gd name="connsiteY38" fmla="*/ 1177297 h 2240769"/>
                <a:gd name="connsiteX39" fmla="*/ 41 w 2089337"/>
                <a:gd name="connsiteY39" fmla="*/ 939172 h 2240769"/>
                <a:gd name="connsiteX40" fmla="*/ 21473 w 2089337"/>
                <a:gd name="connsiteY40" fmla="*/ 677235 h 2240769"/>
                <a:gd name="connsiteX41" fmla="*/ 102435 w 2089337"/>
                <a:gd name="connsiteY41" fmla="*/ 424822 h 2240769"/>
                <a:gd name="connsiteX42" fmla="*/ 250072 w 2089337"/>
                <a:gd name="connsiteY42" fmla="*/ 215272 h 2240769"/>
                <a:gd name="connsiteX43" fmla="*/ 500104 w 2089337"/>
                <a:gd name="connsiteY43" fmla="*/ 65254 h 2240769"/>
                <a:gd name="connsiteX44" fmla="*/ 854910 w 2089337"/>
                <a:gd name="connsiteY44" fmla="*/ 960 h 2240769"/>
                <a:gd name="connsiteX45" fmla="*/ 944579 w 2089337"/>
                <a:gd name="connsiteY45" fmla="*/ 867 h 2240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089337" h="2240769">
                  <a:moveTo>
                    <a:pt x="944579" y="867"/>
                  </a:moveTo>
                  <a:cubicBezTo>
                    <a:pt x="1034546" y="4309"/>
                    <a:pt x="1125182" y="17629"/>
                    <a:pt x="1214479" y="34298"/>
                  </a:cubicBezTo>
                  <a:cubicBezTo>
                    <a:pt x="1333541" y="56523"/>
                    <a:pt x="1469669" y="99385"/>
                    <a:pt x="1569285" y="134310"/>
                  </a:cubicBezTo>
                  <a:cubicBezTo>
                    <a:pt x="1668901" y="169235"/>
                    <a:pt x="1740734" y="196222"/>
                    <a:pt x="1812172" y="243847"/>
                  </a:cubicBezTo>
                  <a:lnTo>
                    <a:pt x="1814935" y="245658"/>
                  </a:lnTo>
                  <a:lnTo>
                    <a:pt x="1811130" y="246379"/>
                  </a:lnTo>
                  <a:cubicBezTo>
                    <a:pt x="1796991" y="253076"/>
                    <a:pt x="1784787" y="262502"/>
                    <a:pt x="1771690" y="272424"/>
                  </a:cubicBezTo>
                  <a:cubicBezTo>
                    <a:pt x="1745496" y="292268"/>
                    <a:pt x="1736369" y="313699"/>
                    <a:pt x="1707397" y="353386"/>
                  </a:cubicBezTo>
                  <a:cubicBezTo>
                    <a:pt x="1678425" y="393073"/>
                    <a:pt x="1625641" y="455779"/>
                    <a:pt x="1597860" y="510548"/>
                  </a:cubicBezTo>
                  <a:cubicBezTo>
                    <a:pt x="1570079" y="565317"/>
                    <a:pt x="1549441" y="632786"/>
                    <a:pt x="1540710" y="681998"/>
                  </a:cubicBezTo>
                  <a:cubicBezTo>
                    <a:pt x="1531979" y="731210"/>
                    <a:pt x="1534360" y="756611"/>
                    <a:pt x="1545472" y="805823"/>
                  </a:cubicBezTo>
                  <a:cubicBezTo>
                    <a:pt x="1556584" y="855035"/>
                    <a:pt x="1578810" y="920123"/>
                    <a:pt x="1607385" y="977273"/>
                  </a:cubicBezTo>
                  <a:cubicBezTo>
                    <a:pt x="1635960" y="1034423"/>
                    <a:pt x="1670092" y="1099511"/>
                    <a:pt x="1716923" y="1148723"/>
                  </a:cubicBezTo>
                  <a:cubicBezTo>
                    <a:pt x="1763754" y="1197935"/>
                    <a:pt x="1829635" y="1243179"/>
                    <a:pt x="1888372" y="1272548"/>
                  </a:cubicBezTo>
                  <a:cubicBezTo>
                    <a:pt x="1947109" y="1301917"/>
                    <a:pt x="2007434" y="1319380"/>
                    <a:pt x="2069347" y="1324936"/>
                  </a:cubicBezTo>
                  <a:lnTo>
                    <a:pt x="2089337" y="1324563"/>
                  </a:lnTo>
                  <a:lnTo>
                    <a:pt x="2088993" y="1325232"/>
                  </a:lnTo>
                  <a:cubicBezTo>
                    <a:pt x="2078178" y="1341008"/>
                    <a:pt x="2066371" y="1350335"/>
                    <a:pt x="2052679" y="1367797"/>
                  </a:cubicBezTo>
                  <a:cubicBezTo>
                    <a:pt x="2025295" y="1402722"/>
                    <a:pt x="1995132" y="1428916"/>
                    <a:pt x="1955047" y="1453522"/>
                  </a:cubicBezTo>
                  <a:cubicBezTo>
                    <a:pt x="1914963" y="1478128"/>
                    <a:pt x="1860591" y="1497973"/>
                    <a:pt x="1812172" y="1515435"/>
                  </a:cubicBezTo>
                  <a:cubicBezTo>
                    <a:pt x="1763753" y="1532898"/>
                    <a:pt x="1716128" y="1537660"/>
                    <a:pt x="1664535" y="1558297"/>
                  </a:cubicBezTo>
                  <a:cubicBezTo>
                    <a:pt x="1612942" y="1578934"/>
                    <a:pt x="1549838" y="1606716"/>
                    <a:pt x="1502610" y="1639260"/>
                  </a:cubicBezTo>
                  <a:cubicBezTo>
                    <a:pt x="1455382" y="1671804"/>
                    <a:pt x="1424823" y="1718635"/>
                    <a:pt x="1381167" y="1753560"/>
                  </a:cubicBezTo>
                  <a:cubicBezTo>
                    <a:pt x="1337511" y="1788485"/>
                    <a:pt x="1287900" y="1820632"/>
                    <a:pt x="1240672" y="1848810"/>
                  </a:cubicBezTo>
                  <a:cubicBezTo>
                    <a:pt x="1193444" y="1876988"/>
                    <a:pt x="1132326" y="1899610"/>
                    <a:pt x="1097798" y="1922629"/>
                  </a:cubicBezTo>
                  <a:cubicBezTo>
                    <a:pt x="1063270" y="1945648"/>
                    <a:pt x="1064064" y="1965888"/>
                    <a:pt x="1033504" y="1986922"/>
                  </a:cubicBezTo>
                  <a:cubicBezTo>
                    <a:pt x="1002945" y="2007956"/>
                    <a:pt x="956510" y="2030182"/>
                    <a:pt x="914441" y="2048835"/>
                  </a:cubicBezTo>
                  <a:cubicBezTo>
                    <a:pt x="872372" y="2067488"/>
                    <a:pt x="823558" y="2079791"/>
                    <a:pt x="781092" y="2098841"/>
                  </a:cubicBezTo>
                  <a:cubicBezTo>
                    <a:pt x="738626" y="2117891"/>
                    <a:pt x="693778" y="2148848"/>
                    <a:pt x="659647" y="2163135"/>
                  </a:cubicBezTo>
                  <a:cubicBezTo>
                    <a:pt x="625516" y="2177422"/>
                    <a:pt x="610434" y="2178216"/>
                    <a:pt x="576303" y="2184566"/>
                  </a:cubicBezTo>
                  <a:cubicBezTo>
                    <a:pt x="542172" y="2190916"/>
                    <a:pt x="498119" y="2192504"/>
                    <a:pt x="454860" y="2201235"/>
                  </a:cubicBezTo>
                  <a:cubicBezTo>
                    <a:pt x="411601" y="2209966"/>
                    <a:pt x="350878" y="2232192"/>
                    <a:pt x="316747" y="2236954"/>
                  </a:cubicBezTo>
                  <a:cubicBezTo>
                    <a:pt x="282616" y="2241716"/>
                    <a:pt x="281028" y="2244494"/>
                    <a:pt x="250072" y="2229810"/>
                  </a:cubicBezTo>
                  <a:cubicBezTo>
                    <a:pt x="219116" y="2215126"/>
                    <a:pt x="163950" y="2188931"/>
                    <a:pt x="131010" y="2148847"/>
                  </a:cubicBezTo>
                  <a:cubicBezTo>
                    <a:pt x="98070" y="2108763"/>
                    <a:pt x="69495" y="2053200"/>
                    <a:pt x="52429" y="1989303"/>
                  </a:cubicBezTo>
                  <a:cubicBezTo>
                    <a:pt x="35363" y="1925406"/>
                    <a:pt x="29013" y="1852381"/>
                    <a:pt x="28616" y="1765466"/>
                  </a:cubicBezTo>
                  <a:cubicBezTo>
                    <a:pt x="28219" y="1678551"/>
                    <a:pt x="48063" y="1533294"/>
                    <a:pt x="50047" y="1467810"/>
                  </a:cubicBezTo>
                  <a:cubicBezTo>
                    <a:pt x="52031" y="1402326"/>
                    <a:pt x="46078" y="1420979"/>
                    <a:pt x="40522" y="1372560"/>
                  </a:cubicBezTo>
                  <a:cubicBezTo>
                    <a:pt x="34966" y="1324141"/>
                    <a:pt x="23457" y="1249528"/>
                    <a:pt x="16710" y="1177297"/>
                  </a:cubicBezTo>
                  <a:cubicBezTo>
                    <a:pt x="9963" y="1105066"/>
                    <a:pt x="-753" y="1022516"/>
                    <a:pt x="41" y="939172"/>
                  </a:cubicBezTo>
                  <a:cubicBezTo>
                    <a:pt x="835" y="855828"/>
                    <a:pt x="4407" y="762960"/>
                    <a:pt x="21473" y="677235"/>
                  </a:cubicBezTo>
                  <a:cubicBezTo>
                    <a:pt x="38539" y="591510"/>
                    <a:pt x="64335" y="501816"/>
                    <a:pt x="102435" y="424822"/>
                  </a:cubicBezTo>
                  <a:cubicBezTo>
                    <a:pt x="140535" y="347828"/>
                    <a:pt x="183794" y="275200"/>
                    <a:pt x="250072" y="215272"/>
                  </a:cubicBezTo>
                  <a:cubicBezTo>
                    <a:pt x="316350" y="155344"/>
                    <a:pt x="399298" y="100973"/>
                    <a:pt x="500104" y="65254"/>
                  </a:cubicBezTo>
                  <a:cubicBezTo>
                    <a:pt x="600910" y="29535"/>
                    <a:pt x="735848" y="6119"/>
                    <a:pt x="854910" y="960"/>
                  </a:cubicBezTo>
                  <a:cubicBezTo>
                    <a:pt x="884676" y="-330"/>
                    <a:pt x="914590" y="-280"/>
                    <a:pt x="944579" y="867"/>
                  </a:cubicBezTo>
                  <a:close/>
                </a:path>
              </a:pathLst>
            </a:custGeom>
            <a:solidFill>
              <a:srgbClr val="7F2814"/>
            </a:solidFill>
            <a:ln w="31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任意多边形 52"/>
            <p:cNvSpPr/>
            <p:nvPr/>
          </p:nvSpPr>
          <p:spPr>
            <a:xfrm>
              <a:off x="1587549" y="1625456"/>
              <a:ext cx="1803733" cy="2237385"/>
            </a:xfrm>
            <a:custGeom>
              <a:avLst/>
              <a:gdLst>
                <a:gd name="connsiteX0" fmla="*/ 25061 w 1820791"/>
                <a:gd name="connsiteY0" fmla="*/ 1211655 h 2226396"/>
                <a:gd name="connsiteX1" fmla="*/ 6011 w 1820791"/>
                <a:gd name="connsiteY1" fmla="*/ 821130 h 2226396"/>
                <a:gd name="connsiteX2" fmla="*/ 139361 w 1820791"/>
                <a:gd name="connsiteY2" fmla="*/ 354405 h 2226396"/>
                <a:gd name="connsiteX3" fmla="*/ 477499 w 1820791"/>
                <a:gd name="connsiteY3" fmla="*/ 63892 h 2226396"/>
                <a:gd name="connsiteX4" fmla="*/ 1039474 w 1820791"/>
                <a:gd name="connsiteY4" fmla="*/ 1980 h 2226396"/>
                <a:gd name="connsiteX5" fmla="*/ 1506199 w 1820791"/>
                <a:gd name="connsiteY5" fmla="*/ 106755 h 2226396"/>
                <a:gd name="connsiteX6" fmla="*/ 1744324 w 1820791"/>
                <a:gd name="connsiteY6" fmla="*/ 192480 h 2226396"/>
                <a:gd name="connsiteX7" fmla="*/ 1820524 w 1820791"/>
                <a:gd name="connsiteY7" fmla="*/ 240105 h 2226396"/>
                <a:gd name="connsiteX8" fmla="*/ 1768136 w 1820791"/>
                <a:gd name="connsiteY8" fmla="*/ 268680 h 2226396"/>
                <a:gd name="connsiteX9" fmla="*/ 1730036 w 1820791"/>
                <a:gd name="connsiteY9" fmla="*/ 340117 h 2226396"/>
                <a:gd name="connsiteX10" fmla="*/ 1658599 w 1820791"/>
                <a:gd name="connsiteY10" fmla="*/ 430605 h 2226396"/>
                <a:gd name="connsiteX11" fmla="*/ 1582399 w 1820791"/>
                <a:gd name="connsiteY11" fmla="*/ 568717 h 2226396"/>
                <a:gd name="connsiteX12" fmla="*/ 1520486 w 1820791"/>
                <a:gd name="connsiteY12" fmla="*/ 735405 h 2226396"/>
                <a:gd name="connsiteX13" fmla="*/ 1429999 w 1820791"/>
                <a:gd name="connsiteY13" fmla="*/ 868755 h 2226396"/>
                <a:gd name="connsiteX14" fmla="*/ 1153774 w 1820791"/>
                <a:gd name="connsiteY14" fmla="*/ 987817 h 2226396"/>
                <a:gd name="connsiteX15" fmla="*/ 929936 w 1820791"/>
                <a:gd name="connsiteY15" fmla="*/ 1016392 h 2226396"/>
                <a:gd name="connsiteX16" fmla="*/ 829924 w 1820791"/>
                <a:gd name="connsiteY16" fmla="*/ 973530 h 2226396"/>
                <a:gd name="connsiteX17" fmla="*/ 782299 w 1820791"/>
                <a:gd name="connsiteY17" fmla="*/ 1002105 h 2226396"/>
                <a:gd name="connsiteX18" fmla="*/ 672761 w 1820791"/>
                <a:gd name="connsiteY18" fmla="*/ 1035442 h 2226396"/>
                <a:gd name="connsiteX19" fmla="*/ 558461 w 1820791"/>
                <a:gd name="connsiteY19" fmla="*/ 1049730 h 2226396"/>
                <a:gd name="connsiteX20" fmla="*/ 506074 w 1820791"/>
                <a:gd name="connsiteY20" fmla="*/ 1078305 h 2226396"/>
                <a:gd name="connsiteX21" fmla="*/ 458449 w 1820791"/>
                <a:gd name="connsiteY21" fmla="*/ 1125930 h 2226396"/>
                <a:gd name="connsiteX22" fmla="*/ 391774 w 1820791"/>
                <a:gd name="connsiteY22" fmla="*/ 1235467 h 2226396"/>
                <a:gd name="connsiteX23" fmla="*/ 239374 w 1820791"/>
                <a:gd name="connsiteY23" fmla="*/ 1435492 h 2226396"/>
                <a:gd name="connsiteX24" fmla="*/ 106024 w 1820791"/>
                <a:gd name="connsiteY24" fmla="*/ 1730767 h 2226396"/>
                <a:gd name="connsiteX25" fmla="*/ 96499 w 1820791"/>
                <a:gd name="connsiteY25" fmla="*/ 1926030 h 2226396"/>
                <a:gd name="connsiteX26" fmla="*/ 148886 w 1820791"/>
                <a:gd name="connsiteY26" fmla="*/ 2111767 h 2226396"/>
                <a:gd name="connsiteX27" fmla="*/ 267949 w 1820791"/>
                <a:gd name="connsiteY27" fmla="*/ 2192730 h 2226396"/>
                <a:gd name="connsiteX28" fmla="*/ 358436 w 1820791"/>
                <a:gd name="connsiteY28" fmla="*/ 2211780 h 2226396"/>
                <a:gd name="connsiteX29" fmla="*/ 306049 w 1820791"/>
                <a:gd name="connsiteY29" fmla="*/ 2226067 h 2226396"/>
                <a:gd name="connsiteX30" fmla="*/ 186986 w 1820791"/>
                <a:gd name="connsiteY30" fmla="*/ 2197492 h 2226396"/>
                <a:gd name="connsiteX31" fmla="*/ 72686 w 1820791"/>
                <a:gd name="connsiteY31" fmla="*/ 2059380 h 2226396"/>
                <a:gd name="connsiteX32" fmla="*/ 39349 w 1820791"/>
                <a:gd name="connsiteY32" fmla="*/ 1826017 h 2226396"/>
                <a:gd name="connsiteX33" fmla="*/ 44111 w 1820791"/>
                <a:gd name="connsiteY33" fmla="*/ 1616467 h 2226396"/>
                <a:gd name="connsiteX34" fmla="*/ 53636 w 1820791"/>
                <a:gd name="connsiteY34" fmla="*/ 1454542 h 2226396"/>
                <a:gd name="connsiteX35" fmla="*/ 44111 w 1820791"/>
                <a:gd name="connsiteY35" fmla="*/ 1349767 h 2226396"/>
                <a:gd name="connsiteX36" fmla="*/ 25061 w 1820791"/>
                <a:gd name="connsiteY36" fmla="*/ 1211655 h 2226396"/>
                <a:gd name="connsiteX0" fmla="*/ 25061 w 1816054"/>
                <a:gd name="connsiteY0" fmla="*/ 1211655 h 2226396"/>
                <a:gd name="connsiteX1" fmla="*/ 6011 w 1816054"/>
                <a:gd name="connsiteY1" fmla="*/ 821130 h 2226396"/>
                <a:gd name="connsiteX2" fmla="*/ 139361 w 1816054"/>
                <a:gd name="connsiteY2" fmla="*/ 354405 h 2226396"/>
                <a:gd name="connsiteX3" fmla="*/ 477499 w 1816054"/>
                <a:gd name="connsiteY3" fmla="*/ 63892 h 2226396"/>
                <a:gd name="connsiteX4" fmla="*/ 1039474 w 1816054"/>
                <a:gd name="connsiteY4" fmla="*/ 1980 h 2226396"/>
                <a:gd name="connsiteX5" fmla="*/ 1506199 w 1816054"/>
                <a:gd name="connsiteY5" fmla="*/ 106755 h 2226396"/>
                <a:gd name="connsiteX6" fmla="*/ 1744324 w 1816054"/>
                <a:gd name="connsiteY6" fmla="*/ 192480 h 2226396"/>
                <a:gd name="connsiteX7" fmla="*/ 1815761 w 1816054"/>
                <a:gd name="connsiteY7" fmla="*/ 240105 h 2226396"/>
                <a:gd name="connsiteX8" fmla="*/ 1768136 w 1816054"/>
                <a:gd name="connsiteY8" fmla="*/ 268680 h 2226396"/>
                <a:gd name="connsiteX9" fmla="*/ 1730036 w 1816054"/>
                <a:gd name="connsiteY9" fmla="*/ 340117 h 2226396"/>
                <a:gd name="connsiteX10" fmla="*/ 1658599 w 1816054"/>
                <a:gd name="connsiteY10" fmla="*/ 430605 h 2226396"/>
                <a:gd name="connsiteX11" fmla="*/ 1582399 w 1816054"/>
                <a:gd name="connsiteY11" fmla="*/ 568717 h 2226396"/>
                <a:gd name="connsiteX12" fmla="*/ 1520486 w 1816054"/>
                <a:gd name="connsiteY12" fmla="*/ 735405 h 2226396"/>
                <a:gd name="connsiteX13" fmla="*/ 1429999 w 1816054"/>
                <a:gd name="connsiteY13" fmla="*/ 868755 h 2226396"/>
                <a:gd name="connsiteX14" fmla="*/ 1153774 w 1816054"/>
                <a:gd name="connsiteY14" fmla="*/ 987817 h 2226396"/>
                <a:gd name="connsiteX15" fmla="*/ 929936 w 1816054"/>
                <a:gd name="connsiteY15" fmla="*/ 1016392 h 2226396"/>
                <a:gd name="connsiteX16" fmla="*/ 829924 w 1816054"/>
                <a:gd name="connsiteY16" fmla="*/ 973530 h 2226396"/>
                <a:gd name="connsiteX17" fmla="*/ 782299 w 1816054"/>
                <a:gd name="connsiteY17" fmla="*/ 1002105 h 2226396"/>
                <a:gd name="connsiteX18" fmla="*/ 672761 w 1816054"/>
                <a:gd name="connsiteY18" fmla="*/ 1035442 h 2226396"/>
                <a:gd name="connsiteX19" fmla="*/ 558461 w 1816054"/>
                <a:gd name="connsiteY19" fmla="*/ 1049730 h 2226396"/>
                <a:gd name="connsiteX20" fmla="*/ 506074 w 1816054"/>
                <a:gd name="connsiteY20" fmla="*/ 1078305 h 2226396"/>
                <a:gd name="connsiteX21" fmla="*/ 458449 w 1816054"/>
                <a:gd name="connsiteY21" fmla="*/ 1125930 h 2226396"/>
                <a:gd name="connsiteX22" fmla="*/ 391774 w 1816054"/>
                <a:gd name="connsiteY22" fmla="*/ 1235467 h 2226396"/>
                <a:gd name="connsiteX23" fmla="*/ 239374 w 1816054"/>
                <a:gd name="connsiteY23" fmla="*/ 1435492 h 2226396"/>
                <a:gd name="connsiteX24" fmla="*/ 106024 w 1816054"/>
                <a:gd name="connsiteY24" fmla="*/ 1730767 h 2226396"/>
                <a:gd name="connsiteX25" fmla="*/ 96499 w 1816054"/>
                <a:gd name="connsiteY25" fmla="*/ 1926030 h 2226396"/>
                <a:gd name="connsiteX26" fmla="*/ 148886 w 1816054"/>
                <a:gd name="connsiteY26" fmla="*/ 2111767 h 2226396"/>
                <a:gd name="connsiteX27" fmla="*/ 267949 w 1816054"/>
                <a:gd name="connsiteY27" fmla="*/ 2192730 h 2226396"/>
                <a:gd name="connsiteX28" fmla="*/ 358436 w 1816054"/>
                <a:gd name="connsiteY28" fmla="*/ 2211780 h 2226396"/>
                <a:gd name="connsiteX29" fmla="*/ 306049 w 1816054"/>
                <a:gd name="connsiteY29" fmla="*/ 2226067 h 2226396"/>
                <a:gd name="connsiteX30" fmla="*/ 186986 w 1816054"/>
                <a:gd name="connsiteY30" fmla="*/ 2197492 h 2226396"/>
                <a:gd name="connsiteX31" fmla="*/ 72686 w 1816054"/>
                <a:gd name="connsiteY31" fmla="*/ 2059380 h 2226396"/>
                <a:gd name="connsiteX32" fmla="*/ 39349 w 1816054"/>
                <a:gd name="connsiteY32" fmla="*/ 1826017 h 2226396"/>
                <a:gd name="connsiteX33" fmla="*/ 44111 w 1816054"/>
                <a:gd name="connsiteY33" fmla="*/ 1616467 h 2226396"/>
                <a:gd name="connsiteX34" fmla="*/ 53636 w 1816054"/>
                <a:gd name="connsiteY34" fmla="*/ 1454542 h 2226396"/>
                <a:gd name="connsiteX35" fmla="*/ 44111 w 1816054"/>
                <a:gd name="connsiteY35" fmla="*/ 1349767 h 2226396"/>
                <a:gd name="connsiteX36" fmla="*/ 25061 w 1816054"/>
                <a:gd name="connsiteY36" fmla="*/ 1211655 h 2226396"/>
                <a:gd name="connsiteX0" fmla="*/ 25061 w 1806601"/>
                <a:gd name="connsiteY0" fmla="*/ 1211655 h 2226396"/>
                <a:gd name="connsiteX1" fmla="*/ 6011 w 1806601"/>
                <a:gd name="connsiteY1" fmla="*/ 821130 h 2226396"/>
                <a:gd name="connsiteX2" fmla="*/ 139361 w 1806601"/>
                <a:gd name="connsiteY2" fmla="*/ 354405 h 2226396"/>
                <a:gd name="connsiteX3" fmla="*/ 477499 w 1806601"/>
                <a:gd name="connsiteY3" fmla="*/ 63892 h 2226396"/>
                <a:gd name="connsiteX4" fmla="*/ 1039474 w 1806601"/>
                <a:gd name="connsiteY4" fmla="*/ 1980 h 2226396"/>
                <a:gd name="connsiteX5" fmla="*/ 1506199 w 1806601"/>
                <a:gd name="connsiteY5" fmla="*/ 106755 h 2226396"/>
                <a:gd name="connsiteX6" fmla="*/ 1744324 w 1806601"/>
                <a:gd name="connsiteY6" fmla="*/ 192480 h 2226396"/>
                <a:gd name="connsiteX7" fmla="*/ 1806236 w 1806601"/>
                <a:gd name="connsiteY7" fmla="*/ 240105 h 2226396"/>
                <a:gd name="connsiteX8" fmla="*/ 1768136 w 1806601"/>
                <a:gd name="connsiteY8" fmla="*/ 268680 h 2226396"/>
                <a:gd name="connsiteX9" fmla="*/ 1730036 w 1806601"/>
                <a:gd name="connsiteY9" fmla="*/ 340117 h 2226396"/>
                <a:gd name="connsiteX10" fmla="*/ 1658599 w 1806601"/>
                <a:gd name="connsiteY10" fmla="*/ 430605 h 2226396"/>
                <a:gd name="connsiteX11" fmla="*/ 1582399 w 1806601"/>
                <a:gd name="connsiteY11" fmla="*/ 568717 h 2226396"/>
                <a:gd name="connsiteX12" fmla="*/ 1520486 w 1806601"/>
                <a:gd name="connsiteY12" fmla="*/ 735405 h 2226396"/>
                <a:gd name="connsiteX13" fmla="*/ 1429999 w 1806601"/>
                <a:gd name="connsiteY13" fmla="*/ 868755 h 2226396"/>
                <a:gd name="connsiteX14" fmla="*/ 1153774 w 1806601"/>
                <a:gd name="connsiteY14" fmla="*/ 987817 h 2226396"/>
                <a:gd name="connsiteX15" fmla="*/ 929936 w 1806601"/>
                <a:gd name="connsiteY15" fmla="*/ 1016392 h 2226396"/>
                <a:gd name="connsiteX16" fmla="*/ 829924 w 1806601"/>
                <a:gd name="connsiteY16" fmla="*/ 973530 h 2226396"/>
                <a:gd name="connsiteX17" fmla="*/ 782299 w 1806601"/>
                <a:gd name="connsiteY17" fmla="*/ 1002105 h 2226396"/>
                <a:gd name="connsiteX18" fmla="*/ 672761 w 1806601"/>
                <a:gd name="connsiteY18" fmla="*/ 1035442 h 2226396"/>
                <a:gd name="connsiteX19" fmla="*/ 558461 w 1806601"/>
                <a:gd name="connsiteY19" fmla="*/ 1049730 h 2226396"/>
                <a:gd name="connsiteX20" fmla="*/ 506074 w 1806601"/>
                <a:gd name="connsiteY20" fmla="*/ 1078305 h 2226396"/>
                <a:gd name="connsiteX21" fmla="*/ 458449 w 1806601"/>
                <a:gd name="connsiteY21" fmla="*/ 1125930 h 2226396"/>
                <a:gd name="connsiteX22" fmla="*/ 391774 w 1806601"/>
                <a:gd name="connsiteY22" fmla="*/ 1235467 h 2226396"/>
                <a:gd name="connsiteX23" fmla="*/ 239374 w 1806601"/>
                <a:gd name="connsiteY23" fmla="*/ 1435492 h 2226396"/>
                <a:gd name="connsiteX24" fmla="*/ 106024 w 1806601"/>
                <a:gd name="connsiteY24" fmla="*/ 1730767 h 2226396"/>
                <a:gd name="connsiteX25" fmla="*/ 96499 w 1806601"/>
                <a:gd name="connsiteY25" fmla="*/ 1926030 h 2226396"/>
                <a:gd name="connsiteX26" fmla="*/ 148886 w 1806601"/>
                <a:gd name="connsiteY26" fmla="*/ 2111767 h 2226396"/>
                <a:gd name="connsiteX27" fmla="*/ 267949 w 1806601"/>
                <a:gd name="connsiteY27" fmla="*/ 2192730 h 2226396"/>
                <a:gd name="connsiteX28" fmla="*/ 358436 w 1806601"/>
                <a:gd name="connsiteY28" fmla="*/ 2211780 h 2226396"/>
                <a:gd name="connsiteX29" fmla="*/ 306049 w 1806601"/>
                <a:gd name="connsiteY29" fmla="*/ 2226067 h 2226396"/>
                <a:gd name="connsiteX30" fmla="*/ 186986 w 1806601"/>
                <a:gd name="connsiteY30" fmla="*/ 2197492 h 2226396"/>
                <a:gd name="connsiteX31" fmla="*/ 72686 w 1806601"/>
                <a:gd name="connsiteY31" fmla="*/ 2059380 h 2226396"/>
                <a:gd name="connsiteX32" fmla="*/ 39349 w 1806601"/>
                <a:gd name="connsiteY32" fmla="*/ 1826017 h 2226396"/>
                <a:gd name="connsiteX33" fmla="*/ 44111 w 1806601"/>
                <a:gd name="connsiteY33" fmla="*/ 1616467 h 2226396"/>
                <a:gd name="connsiteX34" fmla="*/ 53636 w 1806601"/>
                <a:gd name="connsiteY34" fmla="*/ 1454542 h 2226396"/>
                <a:gd name="connsiteX35" fmla="*/ 44111 w 1806601"/>
                <a:gd name="connsiteY35" fmla="*/ 1349767 h 2226396"/>
                <a:gd name="connsiteX36" fmla="*/ 25061 w 1806601"/>
                <a:gd name="connsiteY36" fmla="*/ 1211655 h 2226396"/>
                <a:gd name="connsiteX0" fmla="*/ 25061 w 1806619"/>
                <a:gd name="connsiteY0" fmla="*/ 1211655 h 2226396"/>
                <a:gd name="connsiteX1" fmla="*/ 6011 w 1806619"/>
                <a:gd name="connsiteY1" fmla="*/ 821130 h 2226396"/>
                <a:gd name="connsiteX2" fmla="*/ 139361 w 1806619"/>
                <a:gd name="connsiteY2" fmla="*/ 354405 h 2226396"/>
                <a:gd name="connsiteX3" fmla="*/ 477499 w 1806619"/>
                <a:gd name="connsiteY3" fmla="*/ 63892 h 2226396"/>
                <a:gd name="connsiteX4" fmla="*/ 1039474 w 1806619"/>
                <a:gd name="connsiteY4" fmla="*/ 1980 h 2226396"/>
                <a:gd name="connsiteX5" fmla="*/ 1506199 w 1806619"/>
                <a:gd name="connsiteY5" fmla="*/ 106755 h 2226396"/>
                <a:gd name="connsiteX6" fmla="*/ 1744324 w 1806619"/>
                <a:gd name="connsiteY6" fmla="*/ 192480 h 2226396"/>
                <a:gd name="connsiteX7" fmla="*/ 1806236 w 1806619"/>
                <a:gd name="connsiteY7" fmla="*/ 240105 h 2226396"/>
                <a:gd name="connsiteX8" fmla="*/ 1768136 w 1806619"/>
                <a:gd name="connsiteY8" fmla="*/ 268680 h 2226396"/>
                <a:gd name="connsiteX9" fmla="*/ 1720511 w 1806619"/>
                <a:gd name="connsiteY9" fmla="*/ 340117 h 2226396"/>
                <a:gd name="connsiteX10" fmla="*/ 1658599 w 1806619"/>
                <a:gd name="connsiteY10" fmla="*/ 430605 h 2226396"/>
                <a:gd name="connsiteX11" fmla="*/ 1582399 w 1806619"/>
                <a:gd name="connsiteY11" fmla="*/ 568717 h 2226396"/>
                <a:gd name="connsiteX12" fmla="*/ 1520486 w 1806619"/>
                <a:gd name="connsiteY12" fmla="*/ 735405 h 2226396"/>
                <a:gd name="connsiteX13" fmla="*/ 1429999 w 1806619"/>
                <a:gd name="connsiteY13" fmla="*/ 868755 h 2226396"/>
                <a:gd name="connsiteX14" fmla="*/ 1153774 w 1806619"/>
                <a:gd name="connsiteY14" fmla="*/ 987817 h 2226396"/>
                <a:gd name="connsiteX15" fmla="*/ 929936 w 1806619"/>
                <a:gd name="connsiteY15" fmla="*/ 1016392 h 2226396"/>
                <a:gd name="connsiteX16" fmla="*/ 829924 w 1806619"/>
                <a:gd name="connsiteY16" fmla="*/ 973530 h 2226396"/>
                <a:gd name="connsiteX17" fmla="*/ 782299 w 1806619"/>
                <a:gd name="connsiteY17" fmla="*/ 1002105 h 2226396"/>
                <a:gd name="connsiteX18" fmla="*/ 672761 w 1806619"/>
                <a:gd name="connsiteY18" fmla="*/ 1035442 h 2226396"/>
                <a:gd name="connsiteX19" fmla="*/ 558461 w 1806619"/>
                <a:gd name="connsiteY19" fmla="*/ 1049730 h 2226396"/>
                <a:gd name="connsiteX20" fmla="*/ 506074 w 1806619"/>
                <a:gd name="connsiteY20" fmla="*/ 1078305 h 2226396"/>
                <a:gd name="connsiteX21" fmla="*/ 458449 w 1806619"/>
                <a:gd name="connsiteY21" fmla="*/ 1125930 h 2226396"/>
                <a:gd name="connsiteX22" fmla="*/ 391774 w 1806619"/>
                <a:gd name="connsiteY22" fmla="*/ 1235467 h 2226396"/>
                <a:gd name="connsiteX23" fmla="*/ 239374 w 1806619"/>
                <a:gd name="connsiteY23" fmla="*/ 1435492 h 2226396"/>
                <a:gd name="connsiteX24" fmla="*/ 106024 w 1806619"/>
                <a:gd name="connsiteY24" fmla="*/ 1730767 h 2226396"/>
                <a:gd name="connsiteX25" fmla="*/ 96499 w 1806619"/>
                <a:gd name="connsiteY25" fmla="*/ 1926030 h 2226396"/>
                <a:gd name="connsiteX26" fmla="*/ 148886 w 1806619"/>
                <a:gd name="connsiteY26" fmla="*/ 2111767 h 2226396"/>
                <a:gd name="connsiteX27" fmla="*/ 267949 w 1806619"/>
                <a:gd name="connsiteY27" fmla="*/ 2192730 h 2226396"/>
                <a:gd name="connsiteX28" fmla="*/ 358436 w 1806619"/>
                <a:gd name="connsiteY28" fmla="*/ 2211780 h 2226396"/>
                <a:gd name="connsiteX29" fmla="*/ 306049 w 1806619"/>
                <a:gd name="connsiteY29" fmla="*/ 2226067 h 2226396"/>
                <a:gd name="connsiteX30" fmla="*/ 186986 w 1806619"/>
                <a:gd name="connsiteY30" fmla="*/ 2197492 h 2226396"/>
                <a:gd name="connsiteX31" fmla="*/ 72686 w 1806619"/>
                <a:gd name="connsiteY31" fmla="*/ 2059380 h 2226396"/>
                <a:gd name="connsiteX32" fmla="*/ 39349 w 1806619"/>
                <a:gd name="connsiteY32" fmla="*/ 1826017 h 2226396"/>
                <a:gd name="connsiteX33" fmla="*/ 44111 w 1806619"/>
                <a:gd name="connsiteY33" fmla="*/ 1616467 h 2226396"/>
                <a:gd name="connsiteX34" fmla="*/ 53636 w 1806619"/>
                <a:gd name="connsiteY34" fmla="*/ 1454542 h 2226396"/>
                <a:gd name="connsiteX35" fmla="*/ 44111 w 1806619"/>
                <a:gd name="connsiteY35" fmla="*/ 1349767 h 2226396"/>
                <a:gd name="connsiteX36" fmla="*/ 25061 w 1806619"/>
                <a:gd name="connsiteY36" fmla="*/ 1211655 h 2226396"/>
                <a:gd name="connsiteX0" fmla="*/ 25061 w 1806619"/>
                <a:gd name="connsiteY0" fmla="*/ 1211655 h 2226396"/>
                <a:gd name="connsiteX1" fmla="*/ 6011 w 1806619"/>
                <a:gd name="connsiteY1" fmla="*/ 821130 h 2226396"/>
                <a:gd name="connsiteX2" fmla="*/ 139361 w 1806619"/>
                <a:gd name="connsiteY2" fmla="*/ 354405 h 2226396"/>
                <a:gd name="connsiteX3" fmla="*/ 477499 w 1806619"/>
                <a:gd name="connsiteY3" fmla="*/ 63892 h 2226396"/>
                <a:gd name="connsiteX4" fmla="*/ 1039474 w 1806619"/>
                <a:gd name="connsiteY4" fmla="*/ 1980 h 2226396"/>
                <a:gd name="connsiteX5" fmla="*/ 1506199 w 1806619"/>
                <a:gd name="connsiteY5" fmla="*/ 106755 h 2226396"/>
                <a:gd name="connsiteX6" fmla="*/ 1744324 w 1806619"/>
                <a:gd name="connsiteY6" fmla="*/ 192480 h 2226396"/>
                <a:gd name="connsiteX7" fmla="*/ 1806236 w 1806619"/>
                <a:gd name="connsiteY7" fmla="*/ 240105 h 2226396"/>
                <a:gd name="connsiteX8" fmla="*/ 1768136 w 1806619"/>
                <a:gd name="connsiteY8" fmla="*/ 268680 h 2226396"/>
                <a:gd name="connsiteX9" fmla="*/ 1720511 w 1806619"/>
                <a:gd name="connsiteY9" fmla="*/ 340117 h 2226396"/>
                <a:gd name="connsiteX10" fmla="*/ 1658599 w 1806619"/>
                <a:gd name="connsiteY10" fmla="*/ 430605 h 2226396"/>
                <a:gd name="connsiteX11" fmla="*/ 1582399 w 1806619"/>
                <a:gd name="connsiteY11" fmla="*/ 568717 h 2226396"/>
                <a:gd name="connsiteX12" fmla="*/ 1520486 w 1806619"/>
                <a:gd name="connsiteY12" fmla="*/ 735405 h 2226396"/>
                <a:gd name="connsiteX13" fmla="*/ 1429999 w 1806619"/>
                <a:gd name="connsiteY13" fmla="*/ 868755 h 2226396"/>
                <a:gd name="connsiteX14" fmla="*/ 1153774 w 1806619"/>
                <a:gd name="connsiteY14" fmla="*/ 987817 h 2226396"/>
                <a:gd name="connsiteX15" fmla="*/ 929936 w 1806619"/>
                <a:gd name="connsiteY15" fmla="*/ 1016392 h 2226396"/>
                <a:gd name="connsiteX16" fmla="*/ 839449 w 1806619"/>
                <a:gd name="connsiteY16" fmla="*/ 980674 h 2226396"/>
                <a:gd name="connsiteX17" fmla="*/ 782299 w 1806619"/>
                <a:gd name="connsiteY17" fmla="*/ 1002105 h 2226396"/>
                <a:gd name="connsiteX18" fmla="*/ 672761 w 1806619"/>
                <a:gd name="connsiteY18" fmla="*/ 1035442 h 2226396"/>
                <a:gd name="connsiteX19" fmla="*/ 558461 w 1806619"/>
                <a:gd name="connsiteY19" fmla="*/ 1049730 h 2226396"/>
                <a:gd name="connsiteX20" fmla="*/ 506074 w 1806619"/>
                <a:gd name="connsiteY20" fmla="*/ 1078305 h 2226396"/>
                <a:gd name="connsiteX21" fmla="*/ 458449 w 1806619"/>
                <a:gd name="connsiteY21" fmla="*/ 1125930 h 2226396"/>
                <a:gd name="connsiteX22" fmla="*/ 391774 w 1806619"/>
                <a:gd name="connsiteY22" fmla="*/ 1235467 h 2226396"/>
                <a:gd name="connsiteX23" fmla="*/ 239374 w 1806619"/>
                <a:gd name="connsiteY23" fmla="*/ 1435492 h 2226396"/>
                <a:gd name="connsiteX24" fmla="*/ 106024 w 1806619"/>
                <a:gd name="connsiteY24" fmla="*/ 1730767 h 2226396"/>
                <a:gd name="connsiteX25" fmla="*/ 96499 w 1806619"/>
                <a:gd name="connsiteY25" fmla="*/ 1926030 h 2226396"/>
                <a:gd name="connsiteX26" fmla="*/ 148886 w 1806619"/>
                <a:gd name="connsiteY26" fmla="*/ 2111767 h 2226396"/>
                <a:gd name="connsiteX27" fmla="*/ 267949 w 1806619"/>
                <a:gd name="connsiteY27" fmla="*/ 2192730 h 2226396"/>
                <a:gd name="connsiteX28" fmla="*/ 358436 w 1806619"/>
                <a:gd name="connsiteY28" fmla="*/ 2211780 h 2226396"/>
                <a:gd name="connsiteX29" fmla="*/ 306049 w 1806619"/>
                <a:gd name="connsiteY29" fmla="*/ 2226067 h 2226396"/>
                <a:gd name="connsiteX30" fmla="*/ 186986 w 1806619"/>
                <a:gd name="connsiteY30" fmla="*/ 2197492 h 2226396"/>
                <a:gd name="connsiteX31" fmla="*/ 72686 w 1806619"/>
                <a:gd name="connsiteY31" fmla="*/ 2059380 h 2226396"/>
                <a:gd name="connsiteX32" fmla="*/ 39349 w 1806619"/>
                <a:gd name="connsiteY32" fmla="*/ 1826017 h 2226396"/>
                <a:gd name="connsiteX33" fmla="*/ 44111 w 1806619"/>
                <a:gd name="connsiteY33" fmla="*/ 1616467 h 2226396"/>
                <a:gd name="connsiteX34" fmla="*/ 53636 w 1806619"/>
                <a:gd name="connsiteY34" fmla="*/ 1454542 h 2226396"/>
                <a:gd name="connsiteX35" fmla="*/ 44111 w 1806619"/>
                <a:gd name="connsiteY35" fmla="*/ 1349767 h 2226396"/>
                <a:gd name="connsiteX36" fmla="*/ 25061 w 1806619"/>
                <a:gd name="connsiteY36" fmla="*/ 1211655 h 2226396"/>
                <a:gd name="connsiteX0" fmla="*/ 25061 w 1806619"/>
                <a:gd name="connsiteY0" fmla="*/ 1211655 h 2226396"/>
                <a:gd name="connsiteX1" fmla="*/ 6011 w 1806619"/>
                <a:gd name="connsiteY1" fmla="*/ 821130 h 2226396"/>
                <a:gd name="connsiteX2" fmla="*/ 139361 w 1806619"/>
                <a:gd name="connsiteY2" fmla="*/ 354405 h 2226396"/>
                <a:gd name="connsiteX3" fmla="*/ 477499 w 1806619"/>
                <a:gd name="connsiteY3" fmla="*/ 63892 h 2226396"/>
                <a:gd name="connsiteX4" fmla="*/ 1039474 w 1806619"/>
                <a:gd name="connsiteY4" fmla="*/ 1980 h 2226396"/>
                <a:gd name="connsiteX5" fmla="*/ 1506199 w 1806619"/>
                <a:gd name="connsiteY5" fmla="*/ 106755 h 2226396"/>
                <a:gd name="connsiteX6" fmla="*/ 1744324 w 1806619"/>
                <a:gd name="connsiteY6" fmla="*/ 192480 h 2226396"/>
                <a:gd name="connsiteX7" fmla="*/ 1806236 w 1806619"/>
                <a:gd name="connsiteY7" fmla="*/ 240105 h 2226396"/>
                <a:gd name="connsiteX8" fmla="*/ 1768136 w 1806619"/>
                <a:gd name="connsiteY8" fmla="*/ 268680 h 2226396"/>
                <a:gd name="connsiteX9" fmla="*/ 1720511 w 1806619"/>
                <a:gd name="connsiteY9" fmla="*/ 340117 h 2226396"/>
                <a:gd name="connsiteX10" fmla="*/ 1658599 w 1806619"/>
                <a:gd name="connsiteY10" fmla="*/ 430605 h 2226396"/>
                <a:gd name="connsiteX11" fmla="*/ 1582399 w 1806619"/>
                <a:gd name="connsiteY11" fmla="*/ 568717 h 2226396"/>
                <a:gd name="connsiteX12" fmla="*/ 1520486 w 1806619"/>
                <a:gd name="connsiteY12" fmla="*/ 735405 h 2226396"/>
                <a:gd name="connsiteX13" fmla="*/ 1429999 w 1806619"/>
                <a:gd name="connsiteY13" fmla="*/ 868755 h 2226396"/>
                <a:gd name="connsiteX14" fmla="*/ 1153774 w 1806619"/>
                <a:gd name="connsiteY14" fmla="*/ 987817 h 2226396"/>
                <a:gd name="connsiteX15" fmla="*/ 965655 w 1806619"/>
                <a:gd name="connsiteY15" fmla="*/ 1016392 h 2226396"/>
                <a:gd name="connsiteX16" fmla="*/ 839449 w 1806619"/>
                <a:gd name="connsiteY16" fmla="*/ 980674 h 2226396"/>
                <a:gd name="connsiteX17" fmla="*/ 782299 w 1806619"/>
                <a:gd name="connsiteY17" fmla="*/ 1002105 h 2226396"/>
                <a:gd name="connsiteX18" fmla="*/ 672761 w 1806619"/>
                <a:gd name="connsiteY18" fmla="*/ 1035442 h 2226396"/>
                <a:gd name="connsiteX19" fmla="*/ 558461 w 1806619"/>
                <a:gd name="connsiteY19" fmla="*/ 1049730 h 2226396"/>
                <a:gd name="connsiteX20" fmla="*/ 506074 w 1806619"/>
                <a:gd name="connsiteY20" fmla="*/ 1078305 h 2226396"/>
                <a:gd name="connsiteX21" fmla="*/ 458449 w 1806619"/>
                <a:gd name="connsiteY21" fmla="*/ 1125930 h 2226396"/>
                <a:gd name="connsiteX22" fmla="*/ 391774 w 1806619"/>
                <a:gd name="connsiteY22" fmla="*/ 1235467 h 2226396"/>
                <a:gd name="connsiteX23" fmla="*/ 239374 w 1806619"/>
                <a:gd name="connsiteY23" fmla="*/ 1435492 h 2226396"/>
                <a:gd name="connsiteX24" fmla="*/ 106024 w 1806619"/>
                <a:gd name="connsiteY24" fmla="*/ 1730767 h 2226396"/>
                <a:gd name="connsiteX25" fmla="*/ 96499 w 1806619"/>
                <a:gd name="connsiteY25" fmla="*/ 1926030 h 2226396"/>
                <a:gd name="connsiteX26" fmla="*/ 148886 w 1806619"/>
                <a:gd name="connsiteY26" fmla="*/ 2111767 h 2226396"/>
                <a:gd name="connsiteX27" fmla="*/ 267949 w 1806619"/>
                <a:gd name="connsiteY27" fmla="*/ 2192730 h 2226396"/>
                <a:gd name="connsiteX28" fmla="*/ 358436 w 1806619"/>
                <a:gd name="connsiteY28" fmla="*/ 2211780 h 2226396"/>
                <a:gd name="connsiteX29" fmla="*/ 306049 w 1806619"/>
                <a:gd name="connsiteY29" fmla="*/ 2226067 h 2226396"/>
                <a:gd name="connsiteX30" fmla="*/ 186986 w 1806619"/>
                <a:gd name="connsiteY30" fmla="*/ 2197492 h 2226396"/>
                <a:gd name="connsiteX31" fmla="*/ 72686 w 1806619"/>
                <a:gd name="connsiteY31" fmla="*/ 2059380 h 2226396"/>
                <a:gd name="connsiteX32" fmla="*/ 39349 w 1806619"/>
                <a:gd name="connsiteY32" fmla="*/ 1826017 h 2226396"/>
                <a:gd name="connsiteX33" fmla="*/ 44111 w 1806619"/>
                <a:gd name="connsiteY33" fmla="*/ 1616467 h 2226396"/>
                <a:gd name="connsiteX34" fmla="*/ 53636 w 1806619"/>
                <a:gd name="connsiteY34" fmla="*/ 1454542 h 2226396"/>
                <a:gd name="connsiteX35" fmla="*/ 44111 w 1806619"/>
                <a:gd name="connsiteY35" fmla="*/ 1349767 h 2226396"/>
                <a:gd name="connsiteX36" fmla="*/ 25061 w 1806619"/>
                <a:gd name="connsiteY36" fmla="*/ 1211655 h 2226396"/>
                <a:gd name="connsiteX0" fmla="*/ 25061 w 1806619"/>
                <a:gd name="connsiteY0" fmla="*/ 1211655 h 2226396"/>
                <a:gd name="connsiteX1" fmla="*/ 6011 w 1806619"/>
                <a:gd name="connsiteY1" fmla="*/ 821130 h 2226396"/>
                <a:gd name="connsiteX2" fmla="*/ 139361 w 1806619"/>
                <a:gd name="connsiteY2" fmla="*/ 354405 h 2226396"/>
                <a:gd name="connsiteX3" fmla="*/ 477499 w 1806619"/>
                <a:gd name="connsiteY3" fmla="*/ 63892 h 2226396"/>
                <a:gd name="connsiteX4" fmla="*/ 1039474 w 1806619"/>
                <a:gd name="connsiteY4" fmla="*/ 1980 h 2226396"/>
                <a:gd name="connsiteX5" fmla="*/ 1506199 w 1806619"/>
                <a:gd name="connsiteY5" fmla="*/ 106755 h 2226396"/>
                <a:gd name="connsiteX6" fmla="*/ 1744324 w 1806619"/>
                <a:gd name="connsiteY6" fmla="*/ 192480 h 2226396"/>
                <a:gd name="connsiteX7" fmla="*/ 1806236 w 1806619"/>
                <a:gd name="connsiteY7" fmla="*/ 240105 h 2226396"/>
                <a:gd name="connsiteX8" fmla="*/ 1768136 w 1806619"/>
                <a:gd name="connsiteY8" fmla="*/ 268680 h 2226396"/>
                <a:gd name="connsiteX9" fmla="*/ 1720511 w 1806619"/>
                <a:gd name="connsiteY9" fmla="*/ 340117 h 2226396"/>
                <a:gd name="connsiteX10" fmla="*/ 1658599 w 1806619"/>
                <a:gd name="connsiteY10" fmla="*/ 430605 h 2226396"/>
                <a:gd name="connsiteX11" fmla="*/ 1582399 w 1806619"/>
                <a:gd name="connsiteY11" fmla="*/ 568717 h 2226396"/>
                <a:gd name="connsiteX12" fmla="*/ 1520486 w 1806619"/>
                <a:gd name="connsiteY12" fmla="*/ 735405 h 2226396"/>
                <a:gd name="connsiteX13" fmla="*/ 1429999 w 1806619"/>
                <a:gd name="connsiteY13" fmla="*/ 868755 h 2226396"/>
                <a:gd name="connsiteX14" fmla="*/ 1153774 w 1806619"/>
                <a:gd name="connsiteY14" fmla="*/ 987817 h 2226396"/>
                <a:gd name="connsiteX15" fmla="*/ 965655 w 1806619"/>
                <a:gd name="connsiteY15" fmla="*/ 1016392 h 2226396"/>
                <a:gd name="connsiteX16" fmla="*/ 839449 w 1806619"/>
                <a:gd name="connsiteY16" fmla="*/ 980674 h 2226396"/>
                <a:gd name="connsiteX17" fmla="*/ 782299 w 1806619"/>
                <a:gd name="connsiteY17" fmla="*/ 1002105 h 2226396"/>
                <a:gd name="connsiteX18" fmla="*/ 672761 w 1806619"/>
                <a:gd name="connsiteY18" fmla="*/ 1035442 h 2226396"/>
                <a:gd name="connsiteX19" fmla="*/ 558461 w 1806619"/>
                <a:gd name="connsiteY19" fmla="*/ 1049730 h 2226396"/>
                <a:gd name="connsiteX20" fmla="*/ 506074 w 1806619"/>
                <a:gd name="connsiteY20" fmla="*/ 1087830 h 2226396"/>
                <a:gd name="connsiteX21" fmla="*/ 458449 w 1806619"/>
                <a:gd name="connsiteY21" fmla="*/ 1125930 h 2226396"/>
                <a:gd name="connsiteX22" fmla="*/ 391774 w 1806619"/>
                <a:gd name="connsiteY22" fmla="*/ 1235467 h 2226396"/>
                <a:gd name="connsiteX23" fmla="*/ 239374 w 1806619"/>
                <a:gd name="connsiteY23" fmla="*/ 1435492 h 2226396"/>
                <a:gd name="connsiteX24" fmla="*/ 106024 w 1806619"/>
                <a:gd name="connsiteY24" fmla="*/ 1730767 h 2226396"/>
                <a:gd name="connsiteX25" fmla="*/ 96499 w 1806619"/>
                <a:gd name="connsiteY25" fmla="*/ 1926030 h 2226396"/>
                <a:gd name="connsiteX26" fmla="*/ 148886 w 1806619"/>
                <a:gd name="connsiteY26" fmla="*/ 2111767 h 2226396"/>
                <a:gd name="connsiteX27" fmla="*/ 267949 w 1806619"/>
                <a:gd name="connsiteY27" fmla="*/ 2192730 h 2226396"/>
                <a:gd name="connsiteX28" fmla="*/ 358436 w 1806619"/>
                <a:gd name="connsiteY28" fmla="*/ 2211780 h 2226396"/>
                <a:gd name="connsiteX29" fmla="*/ 306049 w 1806619"/>
                <a:gd name="connsiteY29" fmla="*/ 2226067 h 2226396"/>
                <a:gd name="connsiteX30" fmla="*/ 186986 w 1806619"/>
                <a:gd name="connsiteY30" fmla="*/ 2197492 h 2226396"/>
                <a:gd name="connsiteX31" fmla="*/ 72686 w 1806619"/>
                <a:gd name="connsiteY31" fmla="*/ 2059380 h 2226396"/>
                <a:gd name="connsiteX32" fmla="*/ 39349 w 1806619"/>
                <a:gd name="connsiteY32" fmla="*/ 1826017 h 2226396"/>
                <a:gd name="connsiteX33" fmla="*/ 44111 w 1806619"/>
                <a:gd name="connsiteY33" fmla="*/ 1616467 h 2226396"/>
                <a:gd name="connsiteX34" fmla="*/ 53636 w 1806619"/>
                <a:gd name="connsiteY34" fmla="*/ 1454542 h 2226396"/>
                <a:gd name="connsiteX35" fmla="*/ 44111 w 1806619"/>
                <a:gd name="connsiteY35" fmla="*/ 1349767 h 2226396"/>
                <a:gd name="connsiteX36" fmla="*/ 25061 w 1806619"/>
                <a:gd name="connsiteY36" fmla="*/ 1211655 h 2226396"/>
                <a:gd name="connsiteX0" fmla="*/ 25061 w 1806619"/>
                <a:gd name="connsiteY0" fmla="*/ 1211655 h 2226396"/>
                <a:gd name="connsiteX1" fmla="*/ 6011 w 1806619"/>
                <a:gd name="connsiteY1" fmla="*/ 821130 h 2226396"/>
                <a:gd name="connsiteX2" fmla="*/ 139361 w 1806619"/>
                <a:gd name="connsiteY2" fmla="*/ 354405 h 2226396"/>
                <a:gd name="connsiteX3" fmla="*/ 477499 w 1806619"/>
                <a:gd name="connsiteY3" fmla="*/ 63892 h 2226396"/>
                <a:gd name="connsiteX4" fmla="*/ 1039474 w 1806619"/>
                <a:gd name="connsiteY4" fmla="*/ 1980 h 2226396"/>
                <a:gd name="connsiteX5" fmla="*/ 1506199 w 1806619"/>
                <a:gd name="connsiteY5" fmla="*/ 106755 h 2226396"/>
                <a:gd name="connsiteX6" fmla="*/ 1744324 w 1806619"/>
                <a:gd name="connsiteY6" fmla="*/ 192480 h 2226396"/>
                <a:gd name="connsiteX7" fmla="*/ 1806236 w 1806619"/>
                <a:gd name="connsiteY7" fmla="*/ 240105 h 2226396"/>
                <a:gd name="connsiteX8" fmla="*/ 1768136 w 1806619"/>
                <a:gd name="connsiteY8" fmla="*/ 268680 h 2226396"/>
                <a:gd name="connsiteX9" fmla="*/ 1720511 w 1806619"/>
                <a:gd name="connsiteY9" fmla="*/ 340117 h 2226396"/>
                <a:gd name="connsiteX10" fmla="*/ 1658599 w 1806619"/>
                <a:gd name="connsiteY10" fmla="*/ 430605 h 2226396"/>
                <a:gd name="connsiteX11" fmla="*/ 1582399 w 1806619"/>
                <a:gd name="connsiteY11" fmla="*/ 568717 h 2226396"/>
                <a:gd name="connsiteX12" fmla="*/ 1520486 w 1806619"/>
                <a:gd name="connsiteY12" fmla="*/ 735405 h 2226396"/>
                <a:gd name="connsiteX13" fmla="*/ 1429999 w 1806619"/>
                <a:gd name="connsiteY13" fmla="*/ 868755 h 2226396"/>
                <a:gd name="connsiteX14" fmla="*/ 1153774 w 1806619"/>
                <a:gd name="connsiteY14" fmla="*/ 987817 h 2226396"/>
                <a:gd name="connsiteX15" fmla="*/ 965655 w 1806619"/>
                <a:gd name="connsiteY15" fmla="*/ 1016392 h 2226396"/>
                <a:gd name="connsiteX16" fmla="*/ 839449 w 1806619"/>
                <a:gd name="connsiteY16" fmla="*/ 980674 h 2226396"/>
                <a:gd name="connsiteX17" fmla="*/ 782299 w 1806619"/>
                <a:gd name="connsiteY17" fmla="*/ 1002105 h 2226396"/>
                <a:gd name="connsiteX18" fmla="*/ 672761 w 1806619"/>
                <a:gd name="connsiteY18" fmla="*/ 1035442 h 2226396"/>
                <a:gd name="connsiteX19" fmla="*/ 558461 w 1806619"/>
                <a:gd name="connsiteY19" fmla="*/ 1049730 h 2226396"/>
                <a:gd name="connsiteX20" fmla="*/ 506074 w 1806619"/>
                <a:gd name="connsiteY20" fmla="*/ 1087830 h 2226396"/>
                <a:gd name="connsiteX21" fmla="*/ 458449 w 1806619"/>
                <a:gd name="connsiteY21" fmla="*/ 1125930 h 2226396"/>
                <a:gd name="connsiteX22" fmla="*/ 387011 w 1806619"/>
                <a:gd name="connsiteY22" fmla="*/ 1235467 h 2226396"/>
                <a:gd name="connsiteX23" fmla="*/ 239374 w 1806619"/>
                <a:gd name="connsiteY23" fmla="*/ 1435492 h 2226396"/>
                <a:gd name="connsiteX24" fmla="*/ 106024 w 1806619"/>
                <a:gd name="connsiteY24" fmla="*/ 1730767 h 2226396"/>
                <a:gd name="connsiteX25" fmla="*/ 96499 w 1806619"/>
                <a:gd name="connsiteY25" fmla="*/ 1926030 h 2226396"/>
                <a:gd name="connsiteX26" fmla="*/ 148886 w 1806619"/>
                <a:gd name="connsiteY26" fmla="*/ 2111767 h 2226396"/>
                <a:gd name="connsiteX27" fmla="*/ 267949 w 1806619"/>
                <a:gd name="connsiteY27" fmla="*/ 2192730 h 2226396"/>
                <a:gd name="connsiteX28" fmla="*/ 358436 w 1806619"/>
                <a:gd name="connsiteY28" fmla="*/ 2211780 h 2226396"/>
                <a:gd name="connsiteX29" fmla="*/ 306049 w 1806619"/>
                <a:gd name="connsiteY29" fmla="*/ 2226067 h 2226396"/>
                <a:gd name="connsiteX30" fmla="*/ 186986 w 1806619"/>
                <a:gd name="connsiteY30" fmla="*/ 2197492 h 2226396"/>
                <a:gd name="connsiteX31" fmla="*/ 72686 w 1806619"/>
                <a:gd name="connsiteY31" fmla="*/ 2059380 h 2226396"/>
                <a:gd name="connsiteX32" fmla="*/ 39349 w 1806619"/>
                <a:gd name="connsiteY32" fmla="*/ 1826017 h 2226396"/>
                <a:gd name="connsiteX33" fmla="*/ 44111 w 1806619"/>
                <a:gd name="connsiteY33" fmla="*/ 1616467 h 2226396"/>
                <a:gd name="connsiteX34" fmla="*/ 53636 w 1806619"/>
                <a:gd name="connsiteY34" fmla="*/ 1454542 h 2226396"/>
                <a:gd name="connsiteX35" fmla="*/ 44111 w 1806619"/>
                <a:gd name="connsiteY35" fmla="*/ 1349767 h 2226396"/>
                <a:gd name="connsiteX36" fmla="*/ 25061 w 1806619"/>
                <a:gd name="connsiteY36" fmla="*/ 1211655 h 2226396"/>
                <a:gd name="connsiteX0" fmla="*/ 25061 w 1806619"/>
                <a:gd name="connsiteY0" fmla="*/ 1211655 h 2226396"/>
                <a:gd name="connsiteX1" fmla="*/ 6011 w 1806619"/>
                <a:gd name="connsiteY1" fmla="*/ 821130 h 2226396"/>
                <a:gd name="connsiteX2" fmla="*/ 139361 w 1806619"/>
                <a:gd name="connsiteY2" fmla="*/ 354405 h 2226396"/>
                <a:gd name="connsiteX3" fmla="*/ 477499 w 1806619"/>
                <a:gd name="connsiteY3" fmla="*/ 63892 h 2226396"/>
                <a:gd name="connsiteX4" fmla="*/ 1039474 w 1806619"/>
                <a:gd name="connsiteY4" fmla="*/ 1980 h 2226396"/>
                <a:gd name="connsiteX5" fmla="*/ 1506199 w 1806619"/>
                <a:gd name="connsiteY5" fmla="*/ 106755 h 2226396"/>
                <a:gd name="connsiteX6" fmla="*/ 1744324 w 1806619"/>
                <a:gd name="connsiteY6" fmla="*/ 192480 h 2226396"/>
                <a:gd name="connsiteX7" fmla="*/ 1806236 w 1806619"/>
                <a:gd name="connsiteY7" fmla="*/ 240105 h 2226396"/>
                <a:gd name="connsiteX8" fmla="*/ 1768136 w 1806619"/>
                <a:gd name="connsiteY8" fmla="*/ 268680 h 2226396"/>
                <a:gd name="connsiteX9" fmla="*/ 1720511 w 1806619"/>
                <a:gd name="connsiteY9" fmla="*/ 340117 h 2226396"/>
                <a:gd name="connsiteX10" fmla="*/ 1658599 w 1806619"/>
                <a:gd name="connsiteY10" fmla="*/ 430605 h 2226396"/>
                <a:gd name="connsiteX11" fmla="*/ 1582399 w 1806619"/>
                <a:gd name="connsiteY11" fmla="*/ 568717 h 2226396"/>
                <a:gd name="connsiteX12" fmla="*/ 1520486 w 1806619"/>
                <a:gd name="connsiteY12" fmla="*/ 735405 h 2226396"/>
                <a:gd name="connsiteX13" fmla="*/ 1429999 w 1806619"/>
                <a:gd name="connsiteY13" fmla="*/ 868755 h 2226396"/>
                <a:gd name="connsiteX14" fmla="*/ 1153774 w 1806619"/>
                <a:gd name="connsiteY14" fmla="*/ 987817 h 2226396"/>
                <a:gd name="connsiteX15" fmla="*/ 965655 w 1806619"/>
                <a:gd name="connsiteY15" fmla="*/ 1016392 h 2226396"/>
                <a:gd name="connsiteX16" fmla="*/ 839449 w 1806619"/>
                <a:gd name="connsiteY16" fmla="*/ 980674 h 2226396"/>
                <a:gd name="connsiteX17" fmla="*/ 782299 w 1806619"/>
                <a:gd name="connsiteY17" fmla="*/ 1002105 h 2226396"/>
                <a:gd name="connsiteX18" fmla="*/ 672761 w 1806619"/>
                <a:gd name="connsiteY18" fmla="*/ 1035442 h 2226396"/>
                <a:gd name="connsiteX19" fmla="*/ 558461 w 1806619"/>
                <a:gd name="connsiteY19" fmla="*/ 1049730 h 2226396"/>
                <a:gd name="connsiteX20" fmla="*/ 506074 w 1806619"/>
                <a:gd name="connsiteY20" fmla="*/ 1087830 h 2226396"/>
                <a:gd name="connsiteX21" fmla="*/ 458449 w 1806619"/>
                <a:gd name="connsiteY21" fmla="*/ 1125930 h 2226396"/>
                <a:gd name="connsiteX22" fmla="*/ 387011 w 1806619"/>
                <a:gd name="connsiteY22" fmla="*/ 1235467 h 2226396"/>
                <a:gd name="connsiteX23" fmla="*/ 248899 w 1806619"/>
                <a:gd name="connsiteY23" fmla="*/ 1440255 h 2226396"/>
                <a:gd name="connsiteX24" fmla="*/ 106024 w 1806619"/>
                <a:gd name="connsiteY24" fmla="*/ 1730767 h 2226396"/>
                <a:gd name="connsiteX25" fmla="*/ 96499 w 1806619"/>
                <a:gd name="connsiteY25" fmla="*/ 1926030 h 2226396"/>
                <a:gd name="connsiteX26" fmla="*/ 148886 w 1806619"/>
                <a:gd name="connsiteY26" fmla="*/ 2111767 h 2226396"/>
                <a:gd name="connsiteX27" fmla="*/ 267949 w 1806619"/>
                <a:gd name="connsiteY27" fmla="*/ 2192730 h 2226396"/>
                <a:gd name="connsiteX28" fmla="*/ 358436 w 1806619"/>
                <a:gd name="connsiteY28" fmla="*/ 2211780 h 2226396"/>
                <a:gd name="connsiteX29" fmla="*/ 306049 w 1806619"/>
                <a:gd name="connsiteY29" fmla="*/ 2226067 h 2226396"/>
                <a:gd name="connsiteX30" fmla="*/ 186986 w 1806619"/>
                <a:gd name="connsiteY30" fmla="*/ 2197492 h 2226396"/>
                <a:gd name="connsiteX31" fmla="*/ 72686 w 1806619"/>
                <a:gd name="connsiteY31" fmla="*/ 2059380 h 2226396"/>
                <a:gd name="connsiteX32" fmla="*/ 39349 w 1806619"/>
                <a:gd name="connsiteY32" fmla="*/ 1826017 h 2226396"/>
                <a:gd name="connsiteX33" fmla="*/ 44111 w 1806619"/>
                <a:gd name="connsiteY33" fmla="*/ 1616467 h 2226396"/>
                <a:gd name="connsiteX34" fmla="*/ 53636 w 1806619"/>
                <a:gd name="connsiteY34" fmla="*/ 1454542 h 2226396"/>
                <a:gd name="connsiteX35" fmla="*/ 44111 w 1806619"/>
                <a:gd name="connsiteY35" fmla="*/ 1349767 h 2226396"/>
                <a:gd name="connsiteX36" fmla="*/ 25061 w 1806619"/>
                <a:gd name="connsiteY36" fmla="*/ 1211655 h 2226396"/>
                <a:gd name="connsiteX0" fmla="*/ 25061 w 1806619"/>
                <a:gd name="connsiteY0" fmla="*/ 1211655 h 2226396"/>
                <a:gd name="connsiteX1" fmla="*/ 6011 w 1806619"/>
                <a:gd name="connsiteY1" fmla="*/ 821130 h 2226396"/>
                <a:gd name="connsiteX2" fmla="*/ 139361 w 1806619"/>
                <a:gd name="connsiteY2" fmla="*/ 354405 h 2226396"/>
                <a:gd name="connsiteX3" fmla="*/ 477499 w 1806619"/>
                <a:gd name="connsiteY3" fmla="*/ 63892 h 2226396"/>
                <a:gd name="connsiteX4" fmla="*/ 1039474 w 1806619"/>
                <a:gd name="connsiteY4" fmla="*/ 1980 h 2226396"/>
                <a:gd name="connsiteX5" fmla="*/ 1506199 w 1806619"/>
                <a:gd name="connsiteY5" fmla="*/ 106755 h 2226396"/>
                <a:gd name="connsiteX6" fmla="*/ 1744324 w 1806619"/>
                <a:gd name="connsiteY6" fmla="*/ 192480 h 2226396"/>
                <a:gd name="connsiteX7" fmla="*/ 1806236 w 1806619"/>
                <a:gd name="connsiteY7" fmla="*/ 240105 h 2226396"/>
                <a:gd name="connsiteX8" fmla="*/ 1768136 w 1806619"/>
                <a:gd name="connsiteY8" fmla="*/ 268680 h 2226396"/>
                <a:gd name="connsiteX9" fmla="*/ 1720511 w 1806619"/>
                <a:gd name="connsiteY9" fmla="*/ 340117 h 2226396"/>
                <a:gd name="connsiteX10" fmla="*/ 1658599 w 1806619"/>
                <a:gd name="connsiteY10" fmla="*/ 430605 h 2226396"/>
                <a:gd name="connsiteX11" fmla="*/ 1582399 w 1806619"/>
                <a:gd name="connsiteY11" fmla="*/ 568717 h 2226396"/>
                <a:gd name="connsiteX12" fmla="*/ 1520486 w 1806619"/>
                <a:gd name="connsiteY12" fmla="*/ 735405 h 2226396"/>
                <a:gd name="connsiteX13" fmla="*/ 1429999 w 1806619"/>
                <a:gd name="connsiteY13" fmla="*/ 868755 h 2226396"/>
                <a:gd name="connsiteX14" fmla="*/ 1153774 w 1806619"/>
                <a:gd name="connsiteY14" fmla="*/ 987817 h 2226396"/>
                <a:gd name="connsiteX15" fmla="*/ 965655 w 1806619"/>
                <a:gd name="connsiteY15" fmla="*/ 1016392 h 2226396"/>
                <a:gd name="connsiteX16" fmla="*/ 839449 w 1806619"/>
                <a:gd name="connsiteY16" fmla="*/ 980674 h 2226396"/>
                <a:gd name="connsiteX17" fmla="*/ 782299 w 1806619"/>
                <a:gd name="connsiteY17" fmla="*/ 1002105 h 2226396"/>
                <a:gd name="connsiteX18" fmla="*/ 672761 w 1806619"/>
                <a:gd name="connsiteY18" fmla="*/ 1035442 h 2226396"/>
                <a:gd name="connsiteX19" fmla="*/ 558461 w 1806619"/>
                <a:gd name="connsiteY19" fmla="*/ 1049730 h 2226396"/>
                <a:gd name="connsiteX20" fmla="*/ 506074 w 1806619"/>
                <a:gd name="connsiteY20" fmla="*/ 1087830 h 2226396"/>
                <a:gd name="connsiteX21" fmla="*/ 458449 w 1806619"/>
                <a:gd name="connsiteY21" fmla="*/ 1125930 h 2226396"/>
                <a:gd name="connsiteX22" fmla="*/ 387011 w 1806619"/>
                <a:gd name="connsiteY22" fmla="*/ 1235467 h 2226396"/>
                <a:gd name="connsiteX23" fmla="*/ 248899 w 1806619"/>
                <a:gd name="connsiteY23" fmla="*/ 1440255 h 2226396"/>
                <a:gd name="connsiteX24" fmla="*/ 120311 w 1806619"/>
                <a:gd name="connsiteY24" fmla="*/ 1733148 h 2226396"/>
                <a:gd name="connsiteX25" fmla="*/ 96499 w 1806619"/>
                <a:gd name="connsiteY25" fmla="*/ 1926030 h 2226396"/>
                <a:gd name="connsiteX26" fmla="*/ 148886 w 1806619"/>
                <a:gd name="connsiteY26" fmla="*/ 2111767 h 2226396"/>
                <a:gd name="connsiteX27" fmla="*/ 267949 w 1806619"/>
                <a:gd name="connsiteY27" fmla="*/ 2192730 h 2226396"/>
                <a:gd name="connsiteX28" fmla="*/ 358436 w 1806619"/>
                <a:gd name="connsiteY28" fmla="*/ 2211780 h 2226396"/>
                <a:gd name="connsiteX29" fmla="*/ 306049 w 1806619"/>
                <a:gd name="connsiteY29" fmla="*/ 2226067 h 2226396"/>
                <a:gd name="connsiteX30" fmla="*/ 186986 w 1806619"/>
                <a:gd name="connsiteY30" fmla="*/ 2197492 h 2226396"/>
                <a:gd name="connsiteX31" fmla="*/ 72686 w 1806619"/>
                <a:gd name="connsiteY31" fmla="*/ 2059380 h 2226396"/>
                <a:gd name="connsiteX32" fmla="*/ 39349 w 1806619"/>
                <a:gd name="connsiteY32" fmla="*/ 1826017 h 2226396"/>
                <a:gd name="connsiteX33" fmla="*/ 44111 w 1806619"/>
                <a:gd name="connsiteY33" fmla="*/ 1616467 h 2226396"/>
                <a:gd name="connsiteX34" fmla="*/ 53636 w 1806619"/>
                <a:gd name="connsiteY34" fmla="*/ 1454542 h 2226396"/>
                <a:gd name="connsiteX35" fmla="*/ 44111 w 1806619"/>
                <a:gd name="connsiteY35" fmla="*/ 1349767 h 2226396"/>
                <a:gd name="connsiteX36" fmla="*/ 25061 w 1806619"/>
                <a:gd name="connsiteY36" fmla="*/ 1211655 h 2226396"/>
                <a:gd name="connsiteX0" fmla="*/ 25061 w 1806619"/>
                <a:gd name="connsiteY0" fmla="*/ 1211655 h 2226396"/>
                <a:gd name="connsiteX1" fmla="*/ 6011 w 1806619"/>
                <a:gd name="connsiteY1" fmla="*/ 821130 h 2226396"/>
                <a:gd name="connsiteX2" fmla="*/ 139361 w 1806619"/>
                <a:gd name="connsiteY2" fmla="*/ 354405 h 2226396"/>
                <a:gd name="connsiteX3" fmla="*/ 477499 w 1806619"/>
                <a:gd name="connsiteY3" fmla="*/ 63892 h 2226396"/>
                <a:gd name="connsiteX4" fmla="*/ 1039474 w 1806619"/>
                <a:gd name="connsiteY4" fmla="*/ 1980 h 2226396"/>
                <a:gd name="connsiteX5" fmla="*/ 1506199 w 1806619"/>
                <a:gd name="connsiteY5" fmla="*/ 106755 h 2226396"/>
                <a:gd name="connsiteX6" fmla="*/ 1744324 w 1806619"/>
                <a:gd name="connsiteY6" fmla="*/ 192480 h 2226396"/>
                <a:gd name="connsiteX7" fmla="*/ 1806236 w 1806619"/>
                <a:gd name="connsiteY7" fmla="*/ 240105 h 2226396"/>
                <a:gd name="connsiteX8" fmla="*/ 1768136 w 1806619"/>
                <a:gd name="connsiteY8" fmla="*/ 268680 h 2226396"/>
                <a:gd name="connsiteX9" fmla="*/ 1720511 w 1806619"/>
                <a:gd name="connsiteY9" fmla="*/ 340117 h 2226396"/>
                <a:gd name="connsiteX10" fmla="*/ 1658599 w 1806619"/>
                <a:gd name="connsiteY10" fmla="*/ 430605 h 2226396"/>
                <a:gd name="connsiteX11" fmla="*/ 1582399 w 1806619"/>
                <a:gd name="connsiteY11" fmla="*/ 568717 h 2226396"/>
                <a:gd name="connsiteX12" fmla="*/ 1520486 w 1806619"/>
                <a:gd name="connsiteY12" fmla="*/ 735405 h 2226396"/>
                <a:gd name="connsiteX13" fmla="*/ 1429999 w 1806619"/>
                <a:gd name="connsiteY13" fmla="*/ 868755 h 2226396"/>
                <a:gd name="connsiteX14" fmla="*/ 1153774 w 1806619"/>
                <a:gd name="connsiteY14" fmla="*/ 987817 h 2226396"/>
                <a:gd name="connsiteX15" fmla="*/ 965655 w 1806619"/>
                <a:gd name="connsiteY15" fmla="*/ 1016392 h 2226396"/>
                <a:gd name="connsiteX16" fmla="*/ 839449 w 1806619"/>
                <a:gd name="connsiteY16" fmla="*/ 980674 h 2226396"/>
                <a:gd name="connsiteX17" fmla="*/ 782299 w 1806619"/>
                <a:gd name="connsiteY17" fmla="*/ 1002105 h 2226396"/>
                <a:gd name="connsiteX18" fmla="*/ 672761 w 1806619"/>
                <a:gd name="connsiteY18" fmla="*/ 1035442 h 2226396"/>
                <a:gd name="connsiteX19" fmla="*/ 558461 w 1806619"/>
                <a:gd name="connsiteY19" fmla="*/ 1049730 h 2226396"/>
                <a:gd name="connsiteX20" fmla="*/ 506074 w 1806619"/>
                <a:gd name="connsiteY20" fmla="*/ 1087830 h 2226396"/>
                <a:gd name="connsiteX21" fmla="*/ 458449 w 1806619"/>
                <a:gd name="connsiteY21" fmla="*/ 1125930 h 2226396"/>
                <a:gd name="connsiteX22" fmla="*/ 387011 w 1806619"/>
                <a:gd name="connsiteY22" fmla="*/ 1235467 h 2226396"/>
                <a:gd name="connsiteX23" fmla="*/ 248899 w 1806619"/>
                <a:gd name="connsiteY23" fmla="*/ 1440255 h 2226396"/>
                <a:gd name="connsiteX24" fmla="*/ 120311 w 1806619"/>
                <a:gd name="connsiteY24" fmla="*/ 1733148 h 2226396"/>
                <a:gd name="connsiteX25" fmla="*/ 103643 w 1806619"/>
                <a:gd name="connsiteY25" fmla="*/ 1916505 h 2226396"/>
                <a:gd name="connsiteX26" fmla="*/ 148886 w 1806619"/>
                <a:gd name="connsiteY26" fmla="*/ 2111767 h 2226396"/>
                <a:gd name="connsiteX27" fmla="*/ 267949 w 1806619"/>
                <a:gd name="connsiteY27" fmla="*/ 2192730 h 2226396"/>
                <a:gd name="connsiteX28" fmla="*/ 358436 w 1806619"/>
                <a:gd name="connsiteY28" fmla="*/ 2211780 h 2226396"/>
                <a:gd name="connsiteX29" fmla="*/ 306049 w 1806619"/>
                <a:gd name="connsiteY29" fmla="*/ 2226067 h 2226396"/>
                <a:gd name="connsiteX30" fmla="*/ 186986 w 1806619"/>
                <a:gd name="connsiteY30" fmla="*/ 2197492 h 2226396"/>
                <a:gd name="connsiteX31" fmla="*/ 72686 w 1806619"/>
                <a:gd name="connsiteY31" fmla="*/ 2059380 h 2226396"/>
                <a:gd name="connsiteX32" fmla="*/ 39349 w 1806619"/>
                <a:gd name="connsiteY32" fmla="*/ 1826017 h 2226396"/>
                <a:gd name="connsiteX33" fmla="*/ 44111 w 1806619"/>
                <a:gd name="connsiteY33" fmla="*/ 1616467 h 2226396"/>
                <a:gd name="connsiteX34" fmla="*/ 53636 w 1806619"/>
                <a:gd name="connsiteY34" fmla="*/ 1454542 h 2226396"/>
                <a:gd name="connsiteX35" fmla="*/ 44111 w 1806619"/>
                <a:gd name="connsiteY35" fmla="*/ 1349767 h 2226396"/>
                <a:gd name="connsiteX36" fmla="*/ 25061 w 1806619"/>
                <a:gd name="connsiteY36" fmla="*/ 1211655 h 2226396"/>
                <a:gd name="connsiteX0" fmla="*/ 25061 w 1806619"/>
                <a:gd name="connsiteY0" fmla="*/ 1211655 h 2226396"/>
                <a:gd name="connsiteX1" fmla="*/ 6011 w 1806619"/>
                <a:gd name="connsiteY1" fmla="*/ 821130 h 2226396"/>
                <a:gd name="connsiteX2" fmla="*/ 139361 w 1806619"/>
                <a:gd name="connsiteY2" fmla="*/ 354405 h 2226396"/>
                <a:gd name="connsiteX3" fmla="*/ 477499 w 1806619"/>
                <a:gd name="connsiteY3" fmla="*/ 63892 h 2226396"/>
                <a:gd name="connsiteX4" fmla="*/ 1039474 w 1806619"/>
                <a:gd name="connsiteY4" fmla="*/ 1980 h 2226396"/>
                <a:gd name="connsiteX5" fmla="*/ 1506199 w 1806619"/>
                <a:gd name="connsiteY5" fmla="*/ 106755 h 2226396"/>
                <a:gd name="connsiteX6" fmla="*/ 1744324 w 1806619"/>
                <a:gd name="connsiteY6" fmla="*/ 192480 h 2226396"/>
                <a:gd name="connsiteX7" fmla="*/ 1806236 w 1806619"/>
                <a:gd name="connsiteY7" fmla="*/ 240105 h 2226396"/>
                <a:gd name="connsiteX8" fmla="*/ 1768136 w 1806619"/>
                <a:gd name="connsiteY8" fmla="*/ 268680 h 2226396"/>
                <a:gd name="connsiteX9" fmla="*/ 1720511 w 1806619"/>
                <a:gd name="connsiteY9" fmla="*/ 340117 h 2226396"/>
                <a:gd name="connsiteX10" fmla="*/ 1658599 w 1806619"/>
                <a:gd name="connsiteY10" fmla="*/ 430605 h 2226396"/>
                <a:gd name="connsiteX11" fmla="*/ 1582399 w 1806619"/>
                <a:gd name="connsiteY11" fmla="*/ 568717 h 2226396"/>
                <a:gd name="connsiteX12" fmla="*/ 1520486 w 1806619"/>
                <a:gd name="connsiteY12" fmla="*/ 735405 h 2226396"/>
                <a:gd name="connsiteX13" fmla="*/ 1429999 w 1806619"/>
                <a:gd name="connsiteY13" fmla="*/ 868755 h 2226396"/>
                <a:gd name="connsiteX14" fmla="*/ 1153774 w 1806619"/>
                <a:gd name="connsiteY14" fmla="*/ 987817 h 2226396"/>
                <a:gd name="connsiteX15" fmla="*/ 965655 w 1806619"/>
                <a:gd name="connsiteY15" fmla="*/ 1016392 h 2226396"/>
                <a:gd name="connsiteX16" fmla="*/ 839449 w 1806619"/>
                <a:gd name="connsiteY16" fmla="*/ 980674 h 2226396"/>
                <a:gd name="connsiteX17" fmla="*/ 782299 w 1806619"/>
                <a:gd name="connsiteY17" fmla="*/ 1002105 h 2226396"/>
                <a:gd name="connsiteX18" fmla="*/ 672761 w 1806619"/>
                <a:gd name="connsiteY18" fmla="*/ 1035442 h 2226396"/>
                <a:gd name="connsiteX19" fmla="*/ 558461 w 1806619"/>
                <a:gd name="connsiteY19" fmla="*/ 1049730 h 2226396"/>
                <a:gd name="connsiteX20" fmla="*/ 506074 w 1806619"/>
                <a:gd name="connsiteY20" fmla="*/ 1087830 h 2226396"/>
                <a:gd name="connsiteX21" fmla="*/ 458449 w 1806619"/>
                <a:gd name="connsiteY21" fmla="*/ 1125930 h 2226396"/>
                <a:gd name="connsiteX22" fmla="*/ 387011 w 1806619"/>
                <a:gd name="connsiteY22" fmla="*/ 1235467 h 2226396"/>
                <a:gd name="connsiteX23" fmla="*/ 248899 w 1806619"/>
                <a:gd name="connsiteY23" fmla="*/ 1440255 h 2226396"/>
                <a:gd name="connsiteX24" fmla="*/ 120311 w 1806619"/>
                <a:gd name="connsiteY24" fmla="*/ 1733148 h 2226396"/>
                <a:gd name="connsiteX25" fmla="*/ 103643 w 1806619"/>
                <a:gd name="connsiteY25" fmla="*/ 1916505 h 2226396"/>
                <a:gd name="connsiteX26" fmla="*/ 160792 w 1806619"/>
                <a:gd name="connsiteY26" fmla="*/ 2104623 h 2226396"/>
                <a:gd name="connsiteX27" fmla="*/ 267949 w 1806619"/>
                <a:gd name="connsiteY27" fmla="*/ 2192730 h 2226396"/>
                <a:gd name="connsiteX28" fmla="*/ 358436 w 1806619"/>
                <a:gd name="connsiteY28" fmla="*/ 2211780 h 2226396"/>
                <a:gd name="connsiteX29" fmla="*/ 306049 w 1806619"/>
                <a:gd name="connsiteY29" fmla="*/ 2226067 h 2226396"/>
                <a:gd name="connsiteX30" fmla="*/ 186986 w 1806619"/>
                <a:gd name="connsiteY30" fmla="*/ 2197492 h 2226396"/>
                <a:gd name="connsiteX31" fmla="*/ 72686 w 1806619"/>
                <a:gd name="connsiteY31" fmla="*/ 2059380 h 2226396"/>
                <a:gd name="connsiteX32" fmla="*/ 39349 w 1806619"/>
                <a:gd name="connsiteY32" fmla="*/ 1826017 h 2226396"/>
                <a:gd name="connsiteX33" fmla="*/ 44111 w 1806619"/>
                <a:gd name="connsiteY33" fmla="*/ 1616467 h 2226396"/>
                <a:gd name="connsiteX34" fmla="*/ 53636 w 1806619"/>
                <a:gd name="connsiteY34" fmla="*/ 1454542 h 2226396"/>
                <a:gd name="connsiteX35" fmla="*/ 44111 w 1806619"/>
                <a:gd name="connsiteY35" fmla="*/ 1349767 h 2226396"/>
                <a:gd name="connsiteX36" fmla="*/ 25061 w 1806619"/>
                <a:gd name="connsiteY36" fmla="*/ 1211655 h 2226396"/>
                <a:gd name="connsiteX0" fmla="*/ 25061 w 1806619"/>
                <a:gd name="connsiteY0" fmla="*/ 1211655 h 2226439"/>
                <a:gd name="connsiteX1" fmla="*/ 6011 w 1806619"/>
                <a:gd name="connsiteY1" fmla="*/ 821130 h 2226439"/>
                <a:gd name="connsiteX2" fmla="*/ 139361 w 1806619"/>
                <a:gd name="connsiteY2" fmla="*/ 354405 h 2226439"/>
                <a:gd name="connsiteX3" fmla="*/ 477499 w 1806619"/>
                <a:gd name="connsiteY3" fmla="*/ 63892 h 2226439"/>
                <a:gd name="connsiteX4" fmla="*/ 1039474 w 1806619"/>
                <a:gd name="connsiteY4" fmla="*/ 1980 h 2226439"/>
                <a:gd name="connsiteX5" fmla="*/ 1506199 w 1806619"/>
                <a:gd name="connsiteY5" fmla="*/ 106755 h 2226439"/>
                <a:gd name="connsiteX6" fmla="*/ 1744324 w 1806619"/>
                <a:gd name="connsiteY6" fmla="*/ 192480 h 2226439"/>
                <a:gd name="connsiteX7" fmla="*/ 1806236 w 1806619"/>
                <a:gd name="connsiteY7" fmla="*/ 240105 h 2226439"/>
                <a:gd name="connsiteX8" fmla="*/ 1768136 w 1806619"/>
                <a:gd name="connsiteY8" fmla="*/ 268680 h 2226439"/>
                <a:gd name="connsiteX9" fmla="*/ 1720511 w 1806619"/>
                <a:gd name="connsiteY9" fmla="*/ 340117 h 2226439"/>
                <a:gd name="connsiteX10" fmla="*/ 1658599 w 1806619"/>
                <a:gd name="connsiteY10" fmla="*/ 430605 h 2226439"/>
                <a:gd name="connsiteX11" fmla="*/ 1582399 w 1806619"/>
                <a:gd name="connsiteY11" fmla="*/ 568717 h 2226439"/>
                <a:gd name="connsiteX12" fmla="*/ 1520486 w 1806619"/>
                <a:gd name="connsiteY12" fmla="*/ 735405 h 2226439"/>
                <a:gd name="connsiteX13" fmla="*/ 1429999 w 1806619"/>
                <a:gd name="connsiteY13" fmla="*/ 868755 h 2226439"/>
                <a:gd name="connsiteX14" fmla="*/ 1153774 w 1806619"/>
                <a:gd name="connsiteY14" fmla="*/ 987817 h 2226439"/>
                <a:gd name="connsiteX15" fmla="*/ 965655 w 1806619"/>
                <a:gd name="connsiteY15" fmla="*/ 1016392 h 2226439"/>
                <a:gd name="connsiteX16" fmla="*/ 839449 w 1806619"/>
                <a:gd name="connsiteY16" fmla="*/ 980674 h 2226439"/>
                <a:gd name="connsiteX17" fmla="*/ 782299 w 1806619"/>
                <a:gd name="connsiteY17" fmla="*/ 1002105 h 2226439"/>
                <a:gd name="connsiteX18" fmla="*/ 672761 w 1806619"/>
                <a:gd name="connsiteY18" fmla="*/ 1035442 h 2226439"/>
                <a:gd name="connsiteX19" fmla="*/ 558461 w 1806619"/>
                <a:gd name="connsiteY19" fmla="*/ 1049730 h 2226439"/>
                <a:gd name="connsiteX20" fmla="*/ 506074 w 1806619"/>
                <a:gd name="connsiteY20" fmla="*/ 1087830 h 2226439"/>
                <a:gd name="connsiteX21" fmla="*/ 458449 w 1806619"/>
                <a:gd name="connsiteY21" fmla="*/ 1125930 h 2226439"/>
                <a:gd name="connsiteX22" fmla="*/ 387011 w 1806619"/>
                <a:gd name="connsiteY22" fmla="*/ 1235467 h 2226439"/>
                <a:gd name="connsiteX23" fmla="*/ 248899 w 1806619"/>
                <a:gd name="connsiteY23" fmla="*/ 1440255 h 2226439"/>
                <a:gd name="connsiteX24" fmla="*/ 120311 w 1806619"/>
                <a:gd name="connsiteY24" fmla="*/ 1733148 h 2226439"/>
                <a:gd name="connsiteX25" fmla="*/ 103643 w 1806619"/>
                <a:gd name="connsiteY25" fmla="*/ 1916505 h 2226439"/>
                <a:gd name="connsiteX26" fmla="*/ 160792 w 1806619"/>
                <a:gd name="connsiteY26" fmla="*/ 2104623 h 2226439"/>
                <a:gd name="connsiteX27" fmla="*/ 272712 w 1806619"/>
                <a:gd name="connsiteY27" fmla="*/ 2183205 h 2226439"/>
                <a:gd name="connsiteX28" fmla="*/ 358436 w 1806619"/>
                <a:gd name="connsiteY28" fmla="*/ 2211780 h 2226439"/>
                <a:gd name="connsiteX29" fmla="*/ 306049 w 1806619"/>
                <a:gd name="connsiteY29" fmla="*/ 2226067 h 2226439"/>
                <a:gd name="connsiteX30" fmla="*/ 186986 w 1806619"/>
                <a:gd name="connsiteY30" fmla="*/ 2197492 h 2226439"/>
                <a:gd name="connsiteX31" fmla="*/ 72686 w 1806619"/>
                <a:gd name="connsiteY31" fmla="*/ 2059380 h 2226439"/>
                <a:gd name="connsiteX32" fmla="*/ 39349 w 1806619"/>
                <a:gd name="connsiteY32" fmla="*/ 1826017 h 2226439"/>
                <a:gd name="connsiteX33" fmla="*/ 44111 w 1806619"/>
                <a:gd name="connsiteY33" fmla="*/ 1616467 h 2226439"/>
                <a:gd name="connsiteX34" fmla="*/ 53636 w 1806619"/>
                <a:gd name="connsiteY34" fmla="*/ 1454542 h 2226439"/>
                <a:gd name="connsiteX35" fmla="*/ 44111 w 1806619"/>
                <a:gd name="connsiteY35" fmla="*/ 1349767 h 2226439"/>
                <a:gd name="connsiteX36" fmla="*/ 25061 w 1806619"/>
                <a:gd name="connsiteY36" fmla="*/ 1211655 h 2226439"/>
                <a:gd name="connsiteX0" fmla="*/ 25061 w 1806619"/>
                <a:gd name="connsiteY0" fmla="*/ 1211655 h 2231106"/>
                <a:gd name="connsiteX1" fmla="*/ 6011 w 1806619"/>
                <a:gd name="connsiteY1" fmla="*/ 821130 h 2231106"/>
                <a:gd name="connsiteX2" fmla="*/ 139361 w 1806619"/>
                <a:gd name="connsiteY2" fmla="*/ 354405 h 2231106"/>
                <a:gd name="connsiteX3" fmla="*/ 477499 w 1806619"/>
                <a:gd name="connsiteY3" fmla="*/ 63892 h 2231106"/>
                <a:gd name="connsiteX4" fmla="*/ 1039474 w 1806619"/>
                <a:gd name="connsiteY4" fmla="*/ 1980 h 2231106"/>
                <a:gd name="connsiteX5" fmla="*/ 1506199 w 1806619"/>
                <a:gd name="connsiteY5" fmla="*/ 106755 h 2231106"/>
                <a:gd name="connsiteX6" fmla="*/ 1744324 w 1806619"/>
                <a:gd name="connsiteY6" fmla="*/ 192480 h 2231106"/>
                <a:gd name="connsiteX7" fmla="*/ 1806236 w 1806619"/>
                <a:gd name="connsiteY7" fmla="*/ 240105 h 2231106"/>
                <a:gd name="connsiteX8" fmla="*/ 1768136 w 1806619"/>
                <a:gd name="connsiteY8" fmla="*/ 268680 h 2231106"/>
                <a:gd name="connsiteX9" fmla="*/ 1720511 w 1806619"/>
                <a:gd name="connsiteY9" fmla="*/ 340117 h 2231106"/>
                <a:gd name="connsiteX10" fmla="*/ 1658599 w 1806619"/>
                <a:gd name="connsiteY10" fmla="*/ 430605 h 2231106"/>
                <a:gd name="connsiteX11" fmla="*/ 1582399 w 1806619"/>
                <a:gd name="connsiteY11" fmla="*/ 568717 h 2231106"/>
                <a:gd name="connsiteX12" fmla="*/ 1520486 w 1806619"/>
                <a:gd name="connsiteY12" fmla="*/ 735405 h 2231106"/>
                <a:gd name="connsiteX13" fmla="*/ 1429999 w 1806619"/>
                <a:gd name="connsiteY13" fmla="*/ 868755 h 2231106"/>
                <a:gd name="connsiteX14" fmla="*/ 1153774 w 1806619"/>
                <a:gd name="connsiteY14" fmla="*/ 987817 h 2231106"/>
                <a:gd name="connsiteX15" fmla="*/ 965655 w 1806619"/>
                <a:gd name="connsiteY15" fmla="*/ 1016392 h 2231106"/>
                <a:gd name="connsiteX16" fmla="*/ 839449 w 1806619"/>
                <a:gd name="connsiteY16" fmla="*/ 980674 h 2231106"/>
                <a:gd name="connsiteX17" fmla="*/ 782299 w 1806619"/>
                <a:gd name="connsiteY17" fmla="*/ 1002105 h 2231106"/>
                <a:gd name="connsiteX18" fmla="*/ 672761 w 1806619"/>
                <a:gd name="connsiteY18" fmla="*/ 1035442 h 2231106"/>
                <a:gd name="connsiteX19" fmla="*/ 558461 w 1806619"/>
                <a:gd name="connsiteY19" fmla="*/ 1049730 h 2231106"/>
                <a:gd name="connsiteX20" fmla="*/ 506074 w 1806619"/>
                <a:gd name="connsiteY20" fmla="*/ 1087830 h 2231106"/>
                <a:gd name="connsiteX21" fmla="*/ 458449 w 1806619"/>
                <a:gd name="connsiteY21" fmla="*/ 1125930 h 2231106"/>
                <a:gd name="connsiteX22" fmla="*/ 387011 w 1806619"/>
                <a:gd name="connsiteY22" fmla="*/ 1235467 h 2231106"/>
                <a:gd name="connsiteX23" fmla="*/ 248899 w 1806619"/>
                <a:gd name="connsiteY23" fmla="*/ 1440255 h 2231106"/>
                <a:gd name="connsiteX24" fmla="*/ 120311 w 1806619"/>
                <a:gd name="connsiteY24" fmla="*/ 1733148 h 2231106"/>
                <a:gd name="connsiteX25" fmla="*/ 103643 w 1806619"/>
                <a:gd name="connsiteY25" fmla="*/ 1916505 h 2231106"/>
                <a:gd name="connsiteX26" fmla="*/ 160792 w 1806619"/>
                <a:gd name="connsiteY26" fmla="*/ 2104623 h 2231106"/>
                <a:gd name="connsiteX27" fmla="*/ 272712 w 1806619"/>
                <a:gd name="connsiteY27" fmla="*/ 2183205 h 2231106"/>
                <a:gd name="connsiteX28" fmla="*/ 358436 w 1806619"/>
                <a:gd name="connsiteY28" fmla="*/ 2211780 h 2231106"/>
                <a:gd name="connsiteX29" fmla="*/ 303668 w 1806619"/>
                <a:gd name="connsiteY29" fmla="*/ 2230829 h 2231106"/>
                <a:gd name="connsiteX30" fmla="*/ 186986 w 1806619"/>
                <a:gd name="connsiteY30" fmla="*/ 2197492 h 2231106"/>
                <a:gd name="connsiteX31" fmla="*/ 72686 w 1806619"/>
                <a:gd name="connsiteY31" fmla="*/ 2059380 h 2231106"/>
                <a:gd name="connsiteX32" fmla="*/ 39349 w 1806619"/>
                <a:gd name="connsiteY32" fmla="*/ 1826017 h 2231106"/>
                <a:gd name="connsiteX33" fmla="*/ 44111 w 1806619"/>
                <a:gd name="connsiteY33" fmla="*/ 1616467 h 2231106"/>
                <a:gd name="connsiteX34" fmla="*/ 53636 w 1806619"/>
                <a:gd name="connsiteY34" fmla="*/ 1454542 h 2231106"/>
                <a:gd name="connsiteX35" fmla="*/ 44111 w 1806619"/>
                <a:gd name="connsiteY35" fmla="*/ 1349767 h 2231106"/>
                <a:gd name="connsiteX36" fmla="*/ 25061 w 1806619"/>
                <a:gd name="connsiteY36" fmla="*/ 1211655 h 2231106"/>
                <a:gd name="connsiteX0" fmla="*/ 25061 w 1806619"/>
                <a:gd name="connsiteY0" fmla="*/ 1211655 h 2231281"/>
                <a:gd name="connsiteX1" fmla="*/ 6011 w 1806619"/>
                <a:gd name="connsiteY1" fmla="*/ 821130 h 2231281"/>
                <a:gd name="connsiteX2" fmla="*/ 139361 w 1806619"/>
                <a:gd name="connsiteY2" fmla="*/ 354405 h 2231281"/>
                <a:gd name="connsiteX3" fmla="*/ 477499 w 1806619"/>
                <a:gd name="connsiteY3" fmla="*/ 63892 h 2231281"/>
                <a:gd name="connsiteX4" fmla="*/ 1039474 w 1806619"/>
                <a:gd name="connsiteY4" fmla="*/ 1980 h 2231281"/>
                <a:gd name="connsiteX5" fmla="*/ 1506199 w 1806619"/>
                <a:gd name="connsiteY5" fmla="*/ 106755 h 2231281"/>
                <a:gd name="connsiteX6" fmla="*/ 1744324 w 1806619"/>
                <a:gd name="connsiteY6" fmla="*/ 192480 h 2231281"/>
                <a:gd name="connsiteX7" fmla="*/ 1806236 w 1806619"/>
                <a:gd name="connsiteY7" fmla="*/ 240105 h 2231281"/>
                <a:gd name="connsiteX8" fmla="*/ 1768136 w 1806619"/>
                <a:gd name="connsiteY8" fmla="*/ 268680 h 2231281"/>
                <a:gd name="connsiteX9" fmla="*/ 1720511 w 1806619"/>
                <a:gd name="connsiteY9" fmla="*/ 340117 h 2231281"/>
                <a:gd name="connsiteX10" fmla="*/ 1658599 w 1806619"/>
                <a:gd name="connsiteY10" fmla="*/ 430605 h 2231281"/>
                <a:gd name="connsiteX11" fmla="*/ 1582399 w 1806619"/>
                <a:gd name="connsiteY11" fmla="*/ 568717 h 2231281"/>
                <a:gd name="connsiteX12" fmla="*/ 1520486 w 1806619"/>
                <a:gd name="connsiteY12" fmla="*/ 735405 h 2231281"/>
                <a:gd name="connsiteX13" fmla="*/ 1429999 w 1806619"/>
                <a:gd name="connsiteY13" fmla="*/ 868755 h 2231281"/>
                <a:gd name="connsiteX14" fmla="*/ 1153774 w 1806619"/>
                <a:gd name="connsiteY14" fmla="*/ 987817 h 2231281"/>
                <a:gd name="connsiteX15" fmla="*/ 965655 w 1806619"/>
                <a:gd name="connsiteY15" fmla="*/ 1016392 h 2231281"/>
                <a:gd name="connsiteX16" fmla="*/ 839449 w 1806619"/>
                <a:gd name="connsiteY16" fmla="*/ 980674 h 2231281"/>
                <a:gd name="connsiteX17" fmla="*/ 782299 w 1806619"/>
                <a:gd name="connsiteY17" fmla="*/ 1002105 h 2231281"/>
                <a:gd name="connsiteX18" fmla="*/ 672761 w 1806619"/>
                <a:gd name="connsiteY18" fmla="*/ 1035442 h 2231281"/>
                <a:gd name="connsiteX19" fmla="*/ 558461 w 1806619"/>
                <a:gd name="connsiteY19" fmla="*/ 1049730 h 2231281"/>
                <a:gd name="connsiteX20" fmla="*/ 506074 w 1806619"/>
                <a:gd name="connsiteY20" fmla="*/ 1087830 h 2231281"/>
                <a:gd name="connsiteX21" fmla="*/ 458449 w 1806619"/>
                <a:gd name="connsiteY21" fmla="*/ 1125930 h 2231281"/>
                <a:gd name="connsiteX22" fmla="*/ 387011 w 1806619"/>
                <a:gd name="connsiteY22" fmla="*/ 1235467 h 2231281"/>
                <a:gd name="connsiteX23" fmla="*/ 248899 w 1806619"/>
                <a:gd name="connsiteY23" fmla="*/ 1440255 h 2231281"/>
                <a:gd name="connsiteX24" fmla="*/ 120311 w 1806619"/>
                <a:gd name="connsiteY24" fmla="*/ 1733148 h 2231281"/>
                <a:gd name="connsiteX25" fmla="*/ 103643 w 1806619"/>
                <a:gd name="connsiteY25" fmla="*/ 1916505 h 2231281"/>
                <a:gd name="connsiteX26" fmla="*/ 160792 w 1806619"/>
                <a:gd name="connsiteY26" fmla="*/ 2104623 h 2231281"/>
                <a:gd name="connsiteX27" fmla="*/ 272712 w 1806619"/>
                <a:gd name="connsiteY27" fmla="*/ 2183205 h 2231281"/>
                <a:gd name="connsiteX28" fmla="*/ 358436 w 1806619"/>
                <a:gd name="connsiteY28" fmla="*/ 2211780 h 2231281"/>
                <a:gd name="connsiteX29" fmla="*/ 303668 w 1806619"/>
                <a:gd name="connsiteY29" fmla="*/ 2230829 h 2231281"/>
                <a:gd name="connsiteX30" fmla="*/ 196511 w 1806619"/>
                <a:gd name="connsiteY30" fmla="*/ 2192730 h 2231281"/>
                <a:gd name="connsiteX31" fmla="*/ 72686 w 1806619"/>
                <a:gd name="connsiteY31" fmla="*/ 2059380 h 2231281"/>
                <a:gd name="connsiteX32" fmla="*/ 39349 w 1806619"/>
                <a:gd name="connsiteY32" fmla="*/ 1826017 h 2231281"/>
                <a:gd name="connsiteX33" fmla="*/ 44111 w 1806619"/>
                <a:gd name="connsiteY33" fmla="*/ 1616467 h 2231281"/>
                <a:gd name="connsiteX34" fmla="*/ 53636 w 1806619"/>
                <a:gd name="connsiteY34" fmla="*/ 1454542 h 2231281"/>
                <a:gd name="connsiteX35" fmla="*/ 44111 w 1806619"/>
                <a:gd name="connsiteY35" fmla="*/ 1349767 h 2231281"/>
                <a:gd name="connsiteX36" fmla="*/ 25061 w 1806619"/>
                <a:gd name="connsiteY36" fmla="*/ 1211655 h 2231281"/>
                <a:gd name="connsiteX0" fmla="*/ 25061 w 1806619"/>
                <a:gd name="connsiteY0" fmla="*/ 1211655 h 2231281"/>
                <a:gd name="connsiteX1" fmla="*/ 6011 w 1806619"/>
                <a:gd name="connsiteY1" fmla="*/ 821130 h 2231281"/>
                <a:gd name="connsiteX2" fmla="*/ 139361 w 1806619"/>
                <a:gd name="connsiteY2" fmla="*/ 354405 h 2231281"/>
                <a:gd name="connsiteX3" fmla="*/ 477499 w 1806619"/>
                <a:gd name="connsiteY3" fmla="*/ 63892 h 2231281"/>
                <a:gd name="connsiteX4" fmla="*/ 1039474 w 1806619"/>
                <a:gd name="connsiteY4" fmla="*/ 1980 h 2231281"/>
                <a:gd name="connsiteX5" fmla="*/ 1506199 w 1806619"/>
                <a:gd name="connsiteY5" fmla="*/ 106755 h 2231281"/>
                <a:gd name="connsiteX6" fmla="*/ 1744324 w 1806619"/>
                <a:gd name="connsiteY6" fmla="*/ 192480 h 2231281"/>
                <a:gd name="connsiteX7" fmla="*/ 1806236 w 1806619"/>
                <a:gd name="connsiteY7" fmla="*/ 240105 h 2231281"/>
                <a:gd name="connsiteX8" fmla="*/ 1768136 w 1806619"/>
                <a:gd name="connsiteY8" fmla="*/ 268680 h 2231281"/>
                <a:gd name="connsiteX9" fmla="*/ 1720511 w 1806619"/>
                <a:gd name="connsiteY9" fmla="*/ 340117 h 2231281"/>
                <a:gd name="connsiteX10" fmla="*/ 1658599 w 1806619"/>
                <a:gd name="connsiteY10" fmla="*/ 430605 h 2231281"/>
                <a:gd name="connsiteX11" fmla="*/ 1582399 w 1806619"/>
                <a:gd name="connsiteY11" fmla="*/ 568717 h 2231281"/>
                <a:gd name="connsiteX12" fmla="*/ 1520486 w 1806619"/>
                <a:gd name="connsiteY12" fmla="*/ 735405 h 2231281"/>
                <a:gd name="connsiteX13" fmla="*/ 1429999 w 1806619"/>
                <a:gd name="connsiteY13" fmla="*/ 868755 h 2231281"/>
                <a:gd name="connsiteX14" fmla="*/ 1153774 w 1806619"/>
                <a:gd name="connsiteY14" fmla="*/ 987817 h 2231281"/>
                <a:gd name="connsiteX15" fmla="*/ 965655 w 1806619"/>
                <a:gd name="connsiteY15" fmla="*/ 1016392 h 2231281"/>
                <a:gd name="connsiteX16" fmla="*/ 839449 w 1806619"/>
                <a:gd name="connsiteY16" fmla="*/ 980674 h 2231281"/>
                <a:gd name="connsiteX17" fmla="*/ 782299 w 1806619"/>
                <a:gd name="connsiteY17" fmla="*/ 1002105 h 2231281"/>
                <a:gd name="connsiteX18" fmla="*/ 672761 w 1806619"/>
                <a:gd name="connsiteY18" fmla="*/ 1035442 h 2231281"/>
                <a:gd name="connsiteX19" fmla="*/ 558461 w 1806619"/>
                <a:gd name="connsiteY19" fmla="*/ 1049730 h 2231281"/>
                <a:gd name="connsiteX20" fmla="*/ 506074 w 1806619"/>
                <a:gd name="connsiteY20" fmla="*/ 1087830 h 2231281"/>
                <a:gd name="connsiteX21" fmla="*/ 458449 w 1806619"/>
                <a:gd name="connsiteY21" fmla="*/ 1125930 h 2231281"/>
                <a:gd name="connsiteX22" fmla="*/ 387011 w 1806619"/>
                <a:gd name="connsiteY22" fmla="*/ 1235467 h 2231281"/>
                <a:gd name="connsiteX23" fmla="*/ 248899 w 1806619"/>
                <a:gd name="connsiteY23" fmla="*/ 1440255 h 2231281"/>
                <a:gd name="connsiteX24" fmla="*/ 120311 w 1806619"/>
                <a:gd name="connsiteY24" fmla="*/ 1733148 h 2231281"/>
                <a:gd name="connsiteX25" fmla="*/ 103643 w 1806619"/>
                <a:gd name="connsiteY25" fmla="*/ 1916505 h 2231281"/>
                <a:gd name="connsiteX26" fmla="*/ 160792 w 1806619"/>
                <a:gd name="connsiteY26" fmla="*/ 2104623 h 2231281"/>
                <a:gd name="connsiteX27" fmla="*/ 272712 w 1806619"/>
                <a:gd name="connsiteY27" fmla="*/ 2183205 h 2231281"/>
                <a:gd name="connsiteX28" fmla="*/ 358436 w 1806619"/>
                <a:gd name="connsiteY28" fmla="*/ 2211780 h 2231281"/>
                <a:gd name="connsiteX29" fmla="*/ 289380 w 1806619"/>
                <a:gd name="connsiteY29" fmla="*/ 2230829 h 2231281"/>
                <a:gd name="connsiteX30" fmla="*/ 196511 w 1806619"/>
                <a:gd name="connsiteY30" fmla="*/ 2192730 h 2231281"/>
                <a:gd name="connsiteX31" fmla="*/ 72686 w 1806619"/>
                <a:gd name="connsiteY31" fmla="*/ 2059380 h 2231281"/>
                <a:gd name="connsiteX32" fmla="*/ 39349 w 1806619"/>
                <a:gd name="connsiteY32" fmla="*/ 1826017 h 2231281"/>
                <a:gd name="connsiteX33" fmla="*/ 44111 w 1806619"/>
                <a:gd name="connsiteY33" fmla="*/ 1616467 h 2231281"/>
                <a:gd name="connsiteX34" fmla="*/ 53636 w 1806619"/>
                <a:gd name="connsiteY34" fmla="*/ 1454542 h 2231281"/>
                <a:gd name="connsiteX35" fmla="*/ 44111 w 1806619"/>
                <a:gd name="connsiteY35" fmla="*/ 1349767 h 2231281"/>
                <a:gd name="connsiteX36" fmla="*/ 25061 w 1806619"/>
                <a:gd name="connsiteY36" fmla="*/ 1211655 h 2231281"/>
                <a:gd name="connsiteX0" fmla="*/ 25061 w 1806619"/>
                <a:gd name="connsiteY0" fmla="*/ 1211655 h 2231281"/>
                <a:gd name="connsiteX1" fmla="*/ 6011 w 1806619"/>
                <a:gd name="connsiteY1" fmla="*/ 821130 h 2231281"/>
                <a:gd name="connsiteX2" fmla="*/ 139361 w 1806619"/>
                <a:gd name="connsiteY2" fmla="*/ 354405 h 2231281"/>
                <a:gd name="connsiteX3" fmla="*/ 477499 w 1806619"/>
                <a:gd name="connsiteY3" fmla="*/ 63892 h 2231281"/>
                <a:gd name="connsiteX4" fmla="*/ 1039474 w 1806619"/>
                <a:gd name="connsiteY4" fmla="*/ 1980 h 2231281"/>
                <a:gd name="connsiteX5" fmla="*/ 1506199 w 1806619"/>
                <a:gd name="connsiteY5" fmla="*/ 106755 h 2231281"/>
                <a:gd name="connsiteX6" fmla="*/ 1744324 w 1806619"/>
                <a:gd name="connsiteY6" fmla="*/ 192480 h 2231281"/>
                <a:gd name="connsiteX7" fmla="*/ 1806236 w 1806619"/>
                <a:gd name="connsiteY7" fmla="*/ 240105 h 2231281"/>
                <a:gd name="connsiteX8" fmla="*/ 1768136 w 1806619"/>
                <a:gd name="connsiteY8" fmla="*/ 268680 h 2231281"/>
                <a:gd name="connsiteX9" fmla="*/ 1720511 w 1806619"/>
                <a:gd name="connsiteY9" fmla="*/ 340117 h 2231281"/>
                <a:gd name="connsiteX10" fmla="*/ 1658599 w 1806619"/>
                <a:gd name="connsiteY10" fmla="*/ 430605 h 2231281"/>
                <a:gd name="connsiteX11" fmla="*/ 1582399 w 1806619"/>
                <a:gd name="connsiteY11" fmla="*/ 568717 h 2231281"/>
                <a:gd name="connsiteX12" fmla="*/ 1520486 w 1806619"/>
                <a:gd name="connsiteY12" fmla="*/ 735405 h 2231281"/>
                <a:gd name="connsiteX13" fmla="*/ 1429999 w 1806619"/>
                <a:gd name="connsiteY13" fmla="*/ 868755 h 2231281"/>
                <a:gd name="connsiteX14" fmla="*/ 1153774 w 1806619"/>
                <a:gd name="connsiteY14" fmla="*/ 987817 h 2231281"/>
                <a:gd name="connsiteX15" fmla="*/ 965655 w 1806619"/>
                <a:gd name="connsiteY15" fmla="*/ 1016392 h 2231281"/>
                <a:gd name="connsiteX16" fmla="*/ 839449 w 1806619"/>
                <a:gd name="connsiteY16" fmla="*/ 980674 h 2231281"/>
                <a:gd name="connsiteX17" fmla="*/ 782299 w 1806619"/>
                <a:gd name="connsiteY17" fmla="*/ 1002105 h 2231281"/>
                <a:gd name="connsiteX18" fmla="*/ 672761 w 1806619"/>
                <a:gd name="connsiteY18" fmla="*/ 1035442 h 2231281"/>
                <a:gd name="connsiteX19" fmla="*/ 558461 w 1806619"/>
                <a:gd name="connsiteY19" fmla="*/ 1049730 h 2231281"/>
                <a:gd name="connsiteX20" fmla="*/ 506074 w 1806619"/>
                <a:gd name="connsiteY20" fmla="*/ 1087830 h 2231281"/>
                <a:gd name="connsiteX21" fmla="*/ 458449 w 1806619"/>
                <a:gd name="connsiteY21" fmla="*/ 1125930 h 2231281"/>
                <a:gd name="connsiteX22" fmla="*/ 387011 w 1806619"/>
                <a:gd name="connsiteY22" fmla="*/ 1235467 h 2231281"/>
                <a:gd name="connsiteX23" fmla="*/ 248899 w 1806619"/>
                <a:gd name="connsiteY23" fmla="*/ 1440255 h 2231281"/>
                <a:gd name="connsiteX24" fmla="*/ 120311 w 1806619"/>
                <a:gd name="connsiteY24" fmla="*/ 1733148 h 2231281"/>
                <a:gd name="connsiteX25" fmla="*/ 103643 w 1806619"/>
                <a:gd name="connsiteY25" fmla="*/ 1916505 h 2231281"/>
                <a:gd name="connsiteX26" fmla="*/ 160792 w 1806619"/>
                <a:gd name="connsiteY26" fmla="*/ 2104623 h 2231281"/>
                <a:gd name="connsiteX27" fmla="*/ 272712 w 1806619"/>
                <a:gd name="connsiteY27" fmla="*/ 2183205 h 2231281"/>
                <a:gd name="connsiteX28" fmla="*/ 358436 w 1806619"/>
                <a:gd name="connsiteY28" fmla="*/ 2211780 h 2231281"/>
                <a:gd name="connsiteX29" fmla="*/ 289380 w 1806619"/>
                <a:gd name="connsiteY29" fmla="*/ 2230829 h 2231281"/>
                <a:gd name="connsiteX30" fmla="*/ 196511 w 1806619"/>
                <a:gd name="connsiteY30" fmla="*/ 2192730 h 2231281"/>
                <a:gd name="connsiteX31" fmla="*/ 82211 w 1806619"/>
                <a:gd name="connsiteY31" fmla="*/ 2054617 h 2231281"/>
                <a:gd name="connsiteX32" fmla="*/ 39349 w 1806619"/>
                <a:gd name="connsiteY32" fmla="*/ 1826017 h 2231281"/>
                <a:gd name="connsiteX33" fmla="*/ 44111 w 1806619"/>
                <a:gd name="connsiteY33" fmla="*/ 1616467 h 2231281"/>
                <a:gd name="connsiteX34" fmla="*/ 53636 w 1806619"/>
                <a:gd name="connsiteY34" fmla="*/ 1454542 h 2231281"/>
                <a:gd name="connsiteX35" fmla="*/ 44111 w 1806619"/>
                <a:gd name="connsiteY35" fmla="*/ 1349767 h 2231281"/>
                <a:gd name="connsiteX36" fmla="*/ 25061 w 1806619"/>
                <a:gd name="connsiteY36" fmla="*/ 1211655 h 2231281"/>
                <a:gd name="connsiteX0" fmla="*/ 25061 w 1806619"/>
                <a:gd name="connsiteY0" fmla="*/ 1211655 h 2231281"/>
                <a:gd name="connsiteX1" fmla="*/ 6011 w 1806619"/>
                <a:gd name="connsiteY1" fmla="*/ 821130 h 2231281"/>
                <a:gd name="connsiteX2" fmla="*/ 139361 w 1806619"/>
                <a:gd name="connsiteY2" fmla="*/ 354405 h 2231281"/>
                <a:gd name="connsiteX3" fmla="*/ 477499 w 1806619"/>
                <a:gd name="connsiteY3" fmla="*/ 63892 h 2231281"/>
                <a:gd name="connsiteX4" fmla="*/ 1039474 w 1806619"/>
                <a:gd name="connsiteY4" fmla="*/ 1980 h 2231281"/>
                <a:gd name="connsiteX5" fmla="*/ 1506199 w 1806619"/>
                <a:gd name="connsiteY5" fmla="*/ 106755 h 2231281"/>
                <a:gd name="connsiteX6" fmla="*/ 1744324 w 1806619"/>
                <a:gd name="connsiteY6" fmla="*/ 192480 h 2231281"/>
                <a:gd name="connsiteX7" fmla="*/ 1806236 w 1806619"/>
                <a:gd name="connsiteY7" fmla="*/ 240105 h 2231281"/>
                <a:gd name="connsiteX8" fmla="*/ 1768136 w 1806619"/>
                <a:gd name="connsiteY8" fmla="*/ 268680 h 2231281"/>
                <a:gd name="connsiteX9" fmla="*/ 1720511 w 1806619"/>
                <a:gd name="connsiteY9" fmla="*/ 340117 h 2231281"/>
                <a:gd name="connsiteX10" fmla="*/ 1658599 w 1806619"/>
                <a:gd name="connsiteY10" fmla="*/ 430605 h 2231281"/>
                <a:gd name="connsiteX11" fmla="*/ 1582399 w 1806619"/>
                <a:gd name="connsiteY11" fmla="*/ 568717 h 2231281"/>
                <a:gd name="connsiteX12" fmla="*/ 1520486 w 1806619"/>
                <a:gd name="connsiteY12" fmla="*/ 735405 h 2231281"/>
                <a:gd name="connsiteX13" fmla="*/ 1429999 w 1806619"/>
                <a:gd name="connsiteY13" fmla="*/ 868755 h 2231281"/>
                <a:gd name="connsiteX14" fmla="*/ 1153774 w 1806619"/>
                <a:gd name="connsiteY14" fmla="*/ 987817 h 2231281"/>
                <a:gd name="connsiteX15" fmla="*/ 965655 w 1806619"/>
                <a:gd name="connsiteY15" fmla="*/ 1016392 h 2231281"/>
                <a:gd name="connsiteX16" fmla="*/ 839449 w 1806619"/>
                <a:gd name="connsiteY16" fmla="*/ 980674 h 2231281"/>
                <a:gd name="connsiteX17" fmla="*/ 782299 w 1806619"/>
                <a:gd name="connsiteY17" fmla="*/ 1002105 h 2231281"/>
                <a:gd name="connsiteX18" fmla="*/ 672761 w 1806619"/>
                <a:gd name="connsiteY18" fmla="*/ 1035442 h 2231281"/>
                <a:gd name="connsiteX19" fmla="*/ 558461 w 1806619"/>
                <a:gd name="connsiteY19" fmla="*/ 1049730 h 2231281"/>
                <a:gd name="connsiteX20" fmla="*/ 506074 w 1806619"/>
                <a:gd name="connsiteY20" fmla="*/ 1087830 h 2231281"/>
                <a:gd name="connsiteX21" fmla="*/ 458449 w 1806619"/>
                <a:gd name="connsiteY21" fmla="*/ 1125930 h 2231281"/>
                <a:gd name="connsiteX22" fmla="*/ 387011 w 1806619"/>
                <a:gd name="connsiteY22" fmla="*/ 1235467 h 2231281"/>
                <a:gd name="connsiteX23" fmla="*/ 248899 w 1806619"/>
                <a:gd name="connsiteY23" fmla="*/ 1440255 h 2231281"/>
                <a:gd name="connsiteX24" fmla="*/ 120311 w 1806619"/>
                <a:gd name="connsiteY24" fmla="*/ 1733148 h 2231281"/>
                <a:gd name="connsiteX25" fmla="*/ 103643 w 1806619"/>
                <a:gd name="connsiteY25" fmla="*/ 1916505 h 2231281"/>
                <a:gd name="connsiteX26" fmla="*/ 160792 w 1806619"/>
                <a:gd name="connsiteY26" fmla="*/ 2104623 h 2231281"/>
                <a:gd name="connsiteX27" fmla="*/ 272712 w 1806619"/>
                <a:gd name="connsiteY27" fmla="*/ 2183205 h 2231281"/>
                <a:gd name="connsiteX28" fmla="*/ 358436 w 1806619"/>
                <a:gd name="connsiteY28" fmla="*/ 2211780 h 2231281"/>
                <a:gd name="connsiteX29" fmla="*/ 289380 w 1806619"/>
                <a:gd name="connsiteY29" fmla="*/ 2230829 h 2231281"/>
                <a:gd name="connsiteX30" fmla="*/ 196511 w 1806619"/>
                <a:gd name="connsiteY30" fmla="*/ 2192730 h 2231281"/>
                <a:gd name="connsiteX31" fmla="*/ 134600 w 1806619"/>
                <a:gd name="connsiteY31" fmla="*/ 2137960 h 2231281"/>
                <a:gd name="connsiteX32" fmla="*/ 82211 w 1806619"/>
                <a:gd name="connsiteY32" fmla="*/ 2054617 h 2231281"/>
                <a:gd name="connsiteX33" fmla="*/ 39349 w 1806619"/>
                <a:gd name="connsiteY33" fmla="*/ 1826017 h 2231281"/>
                <a:gd name="connsiteX34" fmla="*/ 44111 w 1806619"/>
                <a:gd name="connsiteY34" fmla="*/ 1616467 h 2231281"/>
                <a:gd name="connsiteX35" fmla="*/ 53636 w 1806619"/>
                <a:gd name="connsiteY35" fmla="*/ 1454542 h 2231281"/>
                <a:gd name="connsiteX36" fmla="*/ 44111 w 1806619"/>
                <a:gd name="connsiteY36" fmla="*/ 1349767 h 2231281"/>
                <a:gd name="connsiteX37" fmla="*/ 25061 w 1806619"/>
                <a:gd name="connsiteY37" fmla="*/ 1211655 h 2231281"/>
                <a:gd name="connsiteX0" fmla="*/ 25061 w 1806619"/>
                <a:gd name="connsiteY0" fmla="*/ 1211655 h 2231281"/>
                <a:gd name="connsiteX1" fmla="*/ 6011 w 1806619"/>
                <a:gd name="connsiteY1" fmla="*/ 821130 h 2231281"/>
                <a:gd name="connsiteX2" fmla="*/ 139361 w 1806619"/>
                <a:gd name="connsiteY2" fmla="*/ 354405 h 2231281"/>
                <a:gd name="connsiteX3" fmla="*/ 477499 w 1806619"/>
                <a:gd name="connsiteY3" fmla="*/ 63892 h 2231281"/>
                <a:gd name="connsiteX4" fmla="*/ 1039474 w 1806619"/>
                <a:gd name="connsiteY4" fmla="*/ 1980 h 2231281"/>
                <a:gd name="connsiteX5" fmla="*/ 1506199 w 1806619"/>
                <a:gd name="connsiteY5" fmla="*/ 106755 h 2231281"/>
                <a:gd name="connsiteX6" fmla="*/ 1744324 w 1806619"/>
                <a:gd name="connsiteY6" fmla="*/ 192480 h 2231281"/>
                <a:gd name="connsiteX7" fmla="*/ 1806236 w 1806619"/>
                <a:gd name="connsiteY7" fmla="*/ 240105 h 2231281"/>
                <a:gd name="connsiteX8" fmla="*/ 1768136 w 1806619"/>
                <a:gd name="connsiteY8" fmla="*/ 268680 h 2231281"/>
                <a:gd name="connsiteX9" fmla="*/ 1720511 w 1806619"/>
                <a:gd name="connsiteY9" fmla="*/ 340117 h 2231281"/>
                <a:gd name="connsiteX10" fmla="*/ 1658599 w 1806619"/>
                <a:gd name="connsiteY10" fmla="*/ 430605 h 2231281"/>
                <a:gd name="connsiteX11" fmla="*/ 1582399 w 1806619"/>
                <a:gd name="connsiteY11" fmla="*/ 568717 h 2231281"/>
                <a:gd name="connsiteX12" fmla="*/ 1520486 w 1806619"/>
                <a:gd name="connsiteY12" fmla="*/ 735405 h 2231281"/>
                <a:gd name="connsiteX13" fmla="*/ 1429999 w 1806619"/>
                <a:gd name="connsiteY13" fmla="*/ 868755 h 2231281"/>
                <a:gd name="connsiteX14" fmla="*/ 1153774 w 1806619"/>
                <a:gd name="connsiteY14" fmla="*/ 987817 h 2231281"/>
                <a:gd name="connsiteX15" fmla="*/ 965655 w 1806619"/>
                <a:gd name="connsiteY15" fmla="*/ 1016392 h 2231281"/>
                <a:gd name="connsiteX16" fmla="*/ 839449 w 1806619"/>
                <a:gd name="connsiteY16" fmla="*/ 980674 h 2231281"/>
                <a:gd name="connsiteX17" fmla="*/ 782299 w 1806619"/>
                <a:gd name="connsiteY17" fmla="*/ 1002105 h 2231281"/>
                <a:gd name="connsiteX18" fmla="*/ 672761 w 1806619"/>
                <a:gd name="connsiteY18" fmla="*/ 1035442 h 2231281"/>
                <a:gd name="connsiteX19" fmla="*/ 558461 w 1806619"/>
                <a:gd name="connsiteY19" fmla="*/ 1049730 h 2231281"/>
                <a:gd name="connsiteX20" fmla="*/ 506074 w 1806619"/>
                <a:gd name="connsiteY20" fmla="*/ 1087830 h 2231281"/>
                <a:gd name="connsiteX21" fmla="*/ 458449 w 1806619"/>
                <a:gd name="connsiteY21" fmla="*/ 1125930 h 2231281"/>
                <a:gd name="connsiteX22" fmla="*/ 387011 w 1806619"/>
                <a:gd name="connsiteY22" fmla="*/ 1235467 h 2231281"/>
                <a:gd name="connsiteX23" fmla="*/ 248899 w 1806619"/>
                <a:gd name="connsiteY23" fmla="*/ 1440255 h 2231281"/>
                <a:gd name="connsiteX24" fmla="*/ 120311 w 1806619"/>
                <a:gd name="connsiteY24" fmla="*/ 1733148 h 2231281"/>
                <a:gd name="connsiteX25" fmla="*/ 103643 w 1806619"/>
                <a:gd name="connsiteY25" fmla="*/ 1916505 h 2231281"/>
                <a:gd name="connsiteX26" fmla="*/ 160792 w 1806619"/>
                <a:gd name="connsiteY26" fmla="*/ 2104623 h 2231281"/>
                <a:gd name="connsiteX27" fmla="*/ 272712 w 1806619"/>
                <a:gd name="connsiteY27" fmla="*/ 2183205 h 2231281"/>
                <a:gd name="connsiteX28" fmla="*/ 358436 w 1806619"/>
                <a:gd name="connsiteY28" fmla="*/ 2211780 h 2231281"/>
                <a:gd name="connsiteX29" fmla="*/ 289380 w 1806619"/>
                <a:gd name="connsiteY29" fmla="*/ 2230829 h 2231281"/>
                <a:gd name="connsiteX30" fmla="*/ 196511 w 1806619"/>
                <a:gd name="connsiteY30" fmla="*/ 2192730 h 2231281"/>
                <a:gd name="connsiteX31" fmla="*/ 134600 w 1806619"/>
                <a:gd name="connsiteY31" fmla="*/ 2137960 h 2231281"/>
                <a:gd name="connsiteX32" fmla="*/ 82211 w 1806619"/>
                <a:gd name="connsiteY32" fmla="*/ 2054617 h 2231281"/>
                <a:gd name="connsiteX33" fmla="*/ 39349 w 1806619"/>
                <a:gd name="connsiteY33" fmla="*/ 1828398 h 2231281"/>
                <a:gd name="connsiteX34" fmla="*/ 44111 w 1806619"/>
                <a:gd name="connsiteY34" fmla="*/ 1616467 h 2231281"/>
                <a:gd name="connsiteX35" fmla="*/ 53636 w 1806619"/>
                <a:gd name="connsiteY35" fmla="*/ 1454542 h 2231281"/>
                <a:gd name="connsiteX36" fmla="*/ 44111 w 1806619"/>
                <a:gd name="connsiteY36" fmla="*/ 1349767 h 2231281"/>
                <a:gd name="connsiteX37" fmla="*/ 25061 w 1806619"/>
                <a:gd name="connsiteY37" fmla="*/ 1211655 h 2231281"/>
                <a:gd name="connsiteX0" fmla="*/ 25061 w 1806619"/>
                <a:gd name="connsiteY0" fmla="*/ 1211655 h 2231281"/>
                <a:gd name="connsiteX1" fmla="*/ 6011 w 1806619"/>
                <a:gd name="connsiteY1" fmla="*/ 821130 h 2231281"/>
                <a:gd name="connsiteX2" fmla="*/ 139361 w 1806619"/>
                <a:gd name="connsiteY2" fmla="*/ 354405 h 2231281"/>
                <a:gd name="connsiteX3" fmla="*/ 477499 w 1806619"/>
                <a:gd name="connsiteY3" fmla="*/ 63892 h 2231281"/>
                <a:gd name="connsiteX4" fmla="*/ 1039474 w 1806619"/>
                <a:gd name="connsiteY4" fmla="*/ 1980 h 2231281"/>
                <a:gd name="connsiteX5" fmla="*/ 1506199 w 1806619"/>
                <a:gd name="connsiteY5" fmla="*/ 106755 h 2231281"/>
                <a:gd name="connsiteX6" fmla="*/ 1744324 w 1806619"/>
                <a:gd name="connsiteY6" fmla="*/ 192480 h 2231281"/>
                <a:gd name="connsiteX7" fmla="*/ 1806236 w 1806619"/>
                <a:gd name="connsiteY7" fmla="*/ 240105 h 2231281"/>
                <a:gd name="connsiteX8" fmla="*/ 1768136 w 1806619"/>
                <a:gd name="connsiteY8" fmla="*/ 268680 h 2231281"/>
                <a:gd name="connsiteX9" fmla="*/ 1720511 w 1806619"/>
                <a:gd name="connsiteY9" fmla="*/ 340117 h 2231281"/>
                <a:gd name="connsiteX10" fmla="*/ 1658599 w 1806619"/>
                <a:gd name="connsiteY10" fmla="*/ 430605 h 2231281"/>
                <a:gd name="connsiteX11" fmla="*/ 1582399 w 1806619"/>
                <a:gd name="connsiteY11" fmla="*/ 568717 h 2231281"/>
                <a:gd name="connsiteX12" fmla="*/ 1520486 w 1806619"/>
                <a:gd name="connsiteY12" fmla="*/ 735405 h 2231281"/>
                <a:gd name="connsiteX13" fmla="*/ 1429999 w 1806619"/>
                <a:gd name="connsiteY13" fmla="*/ 868755 h 2231281"/>
                <a:gd name="connsiteX14" fmla="*/ 1153774 w 1806619"/>
                <a:gd name="connsiteY14" fmla="*/ 987817 h 2231281"/>
                <a:gd name="connsiteX15" fmla="*/ 965655 w 1806619"/>
                <a:gd name="connsiteY15" fmla="*/ 1016392 h 2231281"/>
                <a:gd name="connsiteX16" fmla="*/ 839449 w 1806619"/>
                <a:gd name="connsiteY16" fmla="*/ 980674 h 2231281"/>
                <a:gd name="connsiteX17" fmla="*/ 782299 w 1806619"/>
                <a:gd name="connsiteY17" fmla="*/ 1002105 h 2231281"/>
                <a:gd name="connsiteX18" fmla="*/ 672761 w 1806619"/>
                <a:gd name="connsiteY18" fmla="*/ 1035442 h 2231281"/>
                <a:gd name="connsiteX19" fmla="*/ 558461 w 1806619"/>
                <a:gd name="connsiteY19" fmla="*/ 1049730 h 2231281"/>
                <a:gd name="connsiteX20" fmla="*/ 506074 w 1806619"/>
                <a:gd name="connsiteY20" fmla="*/ 1087830 h 2231281"/>
                <a:gd name="connsiteX21" fmla="*/ 458449 w 1806619"/>
                <a:gd name="connsiteY21" fmla="*/ 1125930 h 2231281"/>
                <a:gd name="connsiteX22" fmla="*/ 387011 w 1806619"/>
                <a:gd name="connsiteY22" fmla="*/ 1235467 h 2231281"/>
                <a:gd name="connsiteX23" fmla="*/ 248899 w 1806619"/>
                <a:gd name="connsiteY23" fmla="*/ 1440255 h 2231281"/>
                <a:gd name="connsiteX24" fmla="*/ 120311 w 1806619"/>
                <a:gd name="connsiteY24" fmla="*/ 1733148 h 2231281"/>
                <a:gd name="connsiteX25" fmla="*/ 103643 w 1806619"/>
                <a:gd name="connsiteY25" fmla="*/ 1916505 h 2231281"/>
                <a:gd name="connsiteX26" fmla="*/ 160792 w 1806619"/>
                <a:gd name="connsiteY26" fmla="*/ 2104623 h 2231281"/>
                <a:gd name="connsiteX27" fmla="*/ 272712 w 1806619"/>
                <a:gd name="connsiteY27" fmla="*/ 2183205 h 2231281"/>
                <a:gd name="connsiteX28" fmla="*/ 358436 w 1806619"/>
                <a:gd name="connsiteY28" fmla="*/ 2211780 h 2231281"/>
                <a:gd name="connsiteX29" fmla="*/ 289380 w 1806619"/>
                <a:gd name="connsiteY29" fmla="*/ 2230829 h 2231281"/>
                <a:gd name="connsiteX30" fmla="*/ 196511 w 1806619"/>
                <a:gd name="connsiteY30" fmla="*/ 2192730 h 2231281"/>
                <a:gd name="connsiteX31" fmla="*/ 134600 w 1806619"/>
                <a:gd name="connsiteY31" fmla="*/ 2137960 h 2231281"/>
                <a:gd name="connsiteX32" fmla="*/ 82211 w 1806619"/>
                <a:gd name="connsiteY32" fmla="*/ 2054617 h 2231281"/>
                <a:gd name="connsiteX33" fmla="*/ 44112 w 1806619"/>
                <a:gd name="connsiteY33" fmla="*/ 1935554 h 2231281"/>
                <a:gd name="connsiteX34" fmla="*/ 39349 w 1806619"/>
                <a:gd name="connsiteY34" fmla="*/ 1828398 h 2231281"/>
                <a:gd name="connsiteX35" fmla="*/ 44111 w 1806619"/>
                <a:gd name="connsiteY35" fmla="*/ 1616467 h 2231281"/>
                <a:gd name="connsiteX36" fmla="*/ 53636 w 1806619"/>
                <a:gd name="connsiteY36" fmla="*/ 1454542 h 2231281"/>
                <a:gd name="connsiteX37" fmla="*/ 44111 w 1806619"/>
                <a:gd name="connsiteY37" fmla="*/ 1349767 h 2231281"/>
                <a:gd name="connsiteX38" fmla="*/ 25061 w 1806619"/>
                <a:gd name="connsiteY38" fmla="*/ 1211655 h 2231281"/>
                <a:gd name="connsiteX0" fmla="*/ 20873 w 1802431"/>
                <a:gd name="connsiteY0" fmla="*/ 1211655 h 2231281"/>
                <a:gd name="connsiteX1" fmla="*/ 6586 w 1802431"/>
                <a:gd name="connsiteY1" fmla="*/ 818749 h 2231281"/>
                <a:gd name="connsiteX2" fmla="*/ 135173 w 1802431"/>
                <a:gd name="connsiteY2" fmla="*/ 354405 h 2231281"/>
                <a:gd name="connsiteX3" fmla="*/ 473311 w 1802431"/>
                <a:gd name="connsiteY3" fmla="*/ 63892 h 2231281"/>
                <a:gd name="connsiteX4" fmla="*/ 1035286 w 1802431"/>
                <a:gd name="connsiteY4" fmla="*/ 1980 h 2231281"/>
                <a:gd name="connsiteX5" fmla="*/ 1502011 w 1802431"/>
                <a:gd name="connsiteY5" fmla="*/ 106755 h 2231281"/>
                <a:gd name="connsiteX6" fmla="*/ 1740136 w 1802431"/>
                <a:gd name="connsiteY6" fmla="*/ 192480 h 2231281"/>
                <a:gd name="connsiteX7" fmla="*/ 1802048 w 1802431"/>
                <a:gd name="connsiteY7" fmla="*/ 240105 h 2231281"/>
                <a:gd name="connsiteX8" fmla="*/ 1763948 w 1802431"/>
                <a:gd name="connsiteY8" fmla="*/ 268680 h 2231281"/>
                <a:gd name="connsiteX9" fmla="*/ 1716323 w 1802431"/>
                <a:gd name="connsiteY9" fmla="*/ 340117 h 2231281"/>
                <a:gd name="connsiteX10" fmla="*/ 1654411 w 1802431"/>
                <a:gd name="connsiteY10" fmla="*/ 430605 h 2231281"/>
                <a:gd name="connsiteX11" fmla="*/ 1578211 w 1802431"/>
                <a:gd name="connsiteY11" fmla="*/ 568717 h 2231281"/>
                <a:gd name="connsiteX12" fmla="*/ 1516298 w 1802431"/>
                <a:gd name="connsiteY12" fmla="*/ 735405 h 2231281"/>
                <a:gd name="connsiteX13" fmla="*/ 1425811 w 1802431"/>
                <a:gd name="connsiteY13" fmla="*/ 868755 h 2231281"/>
                <a:gd name="connsiteX14" fmla="*/ 1149586 w 1802431"/>
                <a:gd name="connsiteY14" fmla="*/ 987817 h 2231281"/>
                <a:gd name="connsiteX15" fmla="*/ 961467 w 1802431"/>
                <a:gd name="connsiteY15" fmla="*/ 1016392 h 2231281"/>
                <a:gd name="connsiteX16" fmla="*/ 835261 w 1802431"/>
                <a:gd name="connsiteY16" fmla="*/ 980674 h 2231281"/>
                <a:gd name="connsiteX17" fmla="*/ 778111 w 1802431"/>
                <a:gd name="connsiteY17" fmla="*/ 1002105 h 2231281"/>
                <a:gd name="connsiteX18" fmla="*/ 668573 w 1802431"/>
                <a:gd name="connsiteY18" fmla="*/ 1035442 h 2231281"/>
                <a:gd name="connsiteX19" fmla="*/ 554273 w 1802431"/>
                <a:gd name="connsiteY19" fmla="*/ 1049730 h 2231281"/>
                <a:gd name="connsiteX20" fmla="*/ 501886 w 1802431"/>
                <a:gd name="connsiteY20" fmla="*/ 1087830 h 2231281"/>
                <a:gd name="connsiteX21" fmla="*/ 454261 w 1802431"/>
                <a:gd name="connsiteY21" fmla="*/ 1125930 h 2231281"/>
                <a:gd name="connsiteX22" fmla="*/ 382823 w 1802431"/>
                <a:gd name="connsiteY22" fmla="*/ 1235467 h 2231281"/>
                <a:gd name="connsiteX23" fmla="*/ 244711 w 1802431"/>
                <a:gd name="connsiteY23" fmla="*/ 1440255 h 2231281"/>
                <a:gd name="connsiteX24" fmla="*/ 116123 w 1802431"/>
                <a:gd name="connsiteY24" fmla="*/ 1733148 h 2231281"/>
                <a:gd name="connsiteX25" fmla="*/ 99455 w 1802431"/>
                <a:gd name="connsiteY25" fmla="*/ 1916505 h 2231281"/>
                <a:gd name="connsiteX26" fmla="*/ 156604 w 1802431"/>
                <a:gd name="connsiteY26" fmla="*/ 2104623 h 2231281"/>
                <a:gd name="connsiteX27" fmla="*/ 268524 w 1802431"/>
                <a:gd name="connsiteY27" fmla="*/ 2183205 h 2231281"/>
                <a:gd name="connsiteX28" fmla="*/ 354248 w 1802431"/>
                <a:gd name="connsiteY28" fmla="*/ 2211780 h 2231281"/>
                <a:gd name="connsiteX29" fmla="*/ 285192 w 1802431"/>
                <a:gd name="connsiteY29" fmla="*/ 2230829 h 2231281"/>
                <a:gd name="connsiteX30" fmla="*/ 192323 w 1802431"/>
                <a:gd name="connsiteY30" fmla="*/ 2192730 h 2231281"/>
                <a:gd name="connsiteX31" fmla="*/ 130412 w 1802431"/>
                <a:gd name="connsiteY31" fmla="*/ 2137960 h 2231281"/>
                <a:gd name="connsiteX32" fmla="*/ 78023 w 1802431"/>
                <a:gd name="connsiteY32" fmla="*/ 2054617 h 2231281"/>
                <a:gd name="connsiteX33" fmla="*/ 39924 w 1802431"/>
                <a:gd name="connsiteY33" fmla="*/ 1935554 h 2231281"/>
                <a:gd name="connsiteX34" fmla="*/ 35161 w 1802431"/>
                <a:gd name="connsiteY34" fmla="*/ 1828398 h 2231281"/>
                <a:gd name="connsiteX35" fmla="*/ 39923 w 1802431"/>
                <a:gd name="connsiteY35" fmla="*/ 1616467 h 2231281"/>
                <a:gd name="connsiteX36" fmla="*/ 49448 w 1802431"/>
                <a:gd name="connsiteY36" fmla="*/ 1454542 h 2231281"/>
                <a:gd name="connsiteX37" fmla="*/ 39923 w 1802431"/>
                <a:gd name="connsiteY37" fmla="*/ 1349767 h 2231281"/>
                <a:gd name="connsiteX38" fmla="*/ 20873 w 1802431"/>
                <a:gd name="connsiteY38" fmla="*/ 1211655 h 2231281"/>
                <a:gd name="connsiteX0" fmla="*/ 14617 w 1796175"/>
                <a:gd name="connsiteY0" fmla="*/ 1211655 h 2231281"/>
                <a:gd name="connsiteX1" fmla="*/ 330 w 1796175"/>
                <a:gd name="connsiteY1" fmla="*/ 818749 h 2231281"/>
                <a:gd name="connsiteX2" fmla="*/ 28906 w 1796175"/>
                <a:gd name="connsiteY2" fmla="*/ 602054 h 2231281"/>
                <a:gd name="connsiteX3" fmla="*/ 128917 w 1796175"/>
                <a:gd name="connsiteY3" fmla="*/ 354405 h 2231281"/>
                <a:gd name="connsiteX4" fmla="*/ 467055 w 1796175"/>
                <a:gd name="connsiteY4" fmla="*/ 63892 h 2231281"/>
                <a:gd name="connsiteX5" fmla="*/ 1029030 w 1796175"/>
                <a:gd name="connsiteY5" fmla="*/ 1980 h 2231281"/>
                <a:gd name="connsiteX6" fmla="*/ 1495755 w 1796175"/>
                <a:gd name="connsiteY6" fmla="*/ 106755 h 2231281"/>
                <a:gd name="connsiteX7" fmla="*/ 1733880 w 1796175"/>
                <a:gd name="connsiteY7" fmla="*/ 192480 h 2231281"/>
                <a:gd name="connsiteX8" fmla="*/ 1795792 w 1796175"/>
                <a:gd name="connsiteY8" fmla="*/ 240105 h 2231281"/>
                <a:gd name="connsiteX9" fmla="*/ 1757692 w 1796175"/>
                <a:gd name="connsiteY9" fmla="*/ 268680 h 2231281"/>
                <a:gd name="connsiteX10" fmla="*/ 1710067 w 1796175"/>
                <a:gd name="connsiteY10" fmla="*/ 340117 h 2231281"/>
                <a:gd name="connsiteX11" fmla="*/ 1648155 w 1796175"/>
                <a:gd name="connsiteY11" fmla="*/ 430605 h 2231281"/>
                <a:gd name="connsiteX12" fmla="*/ 1571955 w 1796175"/>
                <a:gd name="connsiteY12" fmla="*/ 568717 h 2231281"/>
                <a:gd name="connsiteX13" fmla="*/ 1510042 w 1796175"/>
                <a:gd name="connsiteY13" fmla="*/ 735405 h 2231281"/>
                <a:gd name="connsiteX14" fmla="*/ 1419555 w 1796175"/>
                <a:gd name="connsiteY14" fmla="*/ 868755 h 2231281"/>
                <a:gd name="connsiteX15" fmla="*/ 1143330 w 1796175"/>
                <a:gd name="connsiteY15" fmla="*/ 987817 h 2231281"/>
                <a:gd name="connsiteX16" fmla="*/ 955211 w 1796175"/>
                <a:gd name="connsiteY16" fmla="*/ 1016392 h 2231281"/>
                <a:gd name="connsiteX17" fmla="*/ 829005 w 1796175"/>
                <a:gd name="connsiteY17" fmla="*/ 980674 h 2231281"/>
                <a:gd name="connsiteX18" fmla="*/ 771855 w 1796175"/>
                <a:gd name="connsiteY18" fmla="*/ 1002105 h 2231281"/>
                <a:gd name="connsiteX19" fmla="*/ 662317 w 1796175"/>
                <a:gd name="connsiteY19" fmla="*/ 1035442 h 2231281"/>
                <a:gd name="connsiteX20" fmla="*/ 548017 w 1796175"/>
                <a:gd name="connsiteY20" fmla="*/ 1049730 h 2231281"/>
                <a:gd name="connsiteX21" fmla="*/ 495630 w 1796175"/>
                <a:gd name="connsiteY21" fmla="*/ 1087830 h 2231281"/>
                <a:gd name="connsiteX22" fmla="*/ 448005 w 1796175"/>
                <a:gd name="connsiteY22" fmla="*/ 1125930 h 2231281"/>
                <a:gd name="connsiteX23" fmla="*/ 376567 w 1796175"/>
                <a:gd name="connsiteY23" fmla="*/ 1235467 h 2231281"/>
                <a:gd name="connsiteX24" fmla="*/ 238455 w 1796175"/>
                <a:gd name="connsiteY24" fmla="*/ 1440255 h 2231281"/>
                <a:gd name="connsiteX25" fmla="*/ 109867 w 1796175"/>
                <a:gd name="connsiteY25" fmla="*/ 1733148 h 2231281"/>
                <a:gd name="connsiteX26" fmla="*/ 93199 w 1796175"/>
                <a:gd name="connsiteY26" fmla="*/ 1916505 h 2231281"/>
                <a:gd name="connsiteX27" fmla="*/ 150348 w 1796175"/>
                <a:gd name="connsiteY27" fmla="*/ 2104623 h 2231281"/>
                <a:gd name="connsiteX28" fmla="*/ 262268 w 1796175"/>
                <a:gd name="connsiteY28" fmla="*/ 2183205 h 2231281"/>
                <a:gd name="connsiteX29" fmla="*/ 347992 w 1796175"/>
                <a:gd name="connsiteY29" fmla="*/ 2211780 h 2231281"/>
                <a:gd name="connsiteX30" fmla="*/ 278936 w 1796175"/>
                <a:gd name="connsiteY30" fmla="*/ 2230829 h 2231281"/>
                <a:gd name="connsiteX31" fmla="*/ 186067 w 1796175"/>
                <a:gd name="connsiteY31" fmla="*/ 2192730 h 2231281"/>
                <a:gd name="connsiteX32" fmla="*/ 124156 w 1796175"/>
                <a:gd name="connsiteY32" fmla="*/ 2137960 h 2231281"/>
                <a:gd name="connsiteX33" fmla="*/ 71767 w 1796175"/>
                <a:gd name="connsiteY33" fmla="*/ 2054617 h 2231281"/>
                <a:gd name="connsiteX34" fmla="*/ 33668 w 1796175"/>
                <a:gd name="connsiteY34" fmla="*/ 1935554 h 2231281"/>
                <a:gd name="connsiteX35" fmla="*/ 28905 w 1796175"/>
                <a:gd name="connsiteY35" fmla="*/ 1828398 h 2231281"/>
                <a:gd name="connsiteX36" fmla="*/ 33667 w 1796175"/>
                <a:gd name="connsiteY36" fmla="*/ 1616467 h 2231281"/>
                <a:gd name="connsiteX37" fmla="*/ 43192 w 1796175"/>
                <a:gd name="connsiteY37" fmla="*/ 1454542 h 2231281"/>
                <a:gd name="connsiteX38" fmla="*/ 33667 w 1796175"/>
                <a:gd name="connsiteY38" fmla="*/ 1349767 h 2231281"/>
                <a:gd name="connsiteX39" fmla="*/ 14617 w 1796175"/>
                <a:gd name="connsiteY39" fmla="*/ 1211655 h 2231281"/>
                <a:gd name="connsiteX0" fmla="*/ 14617 w 1796175"/>
                <a:gd name="connsiteY0" fmla="*/ 1211655 h 2231281"/>
                <a:gd name="connsiteX1" fmla="*/ 330 w 1796175"/>
                <a:gd name="connsiteY1" fmla="*/ 818749 h 2231281"/>
                <a:gd name="connsiteX2" fmla="*/ 28906 w 1796175"/>
                <a:gd name="connsiteY2" fmla="*/ 602054 h 2231281"/>
                <a:gd name="connsiteX3" fmla="*/ 128917 w 1796175"/>
                <a:gd name="connsiteY3" fmla="*/ 354405 h 2231281"/>
                <a:gd name="connsiteX4" fmla="*/ 467055 w 1796175"/>
                <a:gd name="connsiteY4" fmla="*/ 63892 h 2231281"/>
                <a:gd name="connsiteX5" fmla="*/ 1029030 w 1796175"/>
                <a:gd name="connsiteY5" fmla="*/ 1980 h 2231281"/>
                <a:gd name="connsiteX6" fmla="*/ 1495755 w 1796175"/>
                <a:gd name="connsiteY6" fmla="*/ 106755 h 2231281"/>
                <a:gd name="connsiteX7" fmla="*/ 1733880 w 1796175"/>
                <a:gd name="connsiteY7" fmla="*/ 192480 h 2231281"/>
                <a:gd name="connsiteX8" fmla="*/ 1795792 w 1796175"/>
                <a:gd name="connsiteY8" fmla="*/ 240105 h 2231281"/>
                <a:gd name="connsiteX9" fmla="*/ 1757692 w 1796175"/>
                <a:gd name="connsiteY9" fmla="*/ 268680 h 2231281"/>
                <a:gd name="connsiteX10" fmla="*/ 1710067 w 1796175"/>
                <a:gd name="connsiteY10" fmla="*/ 340117 h 2231281"/>
                <a:gd name="connsiteX11" fmla="*/ 1648155 w 1796175"/>
                <a:gd name="connsiteY11" fmla="*/ 430605 h 2231281"/>
                <a:gd name="connsiteX12" fmla="*/ 1571955 w 1796175"/>
                <a:gd name="connsiteY12" fmla="*/ 568717 h 2231281"/>
                <a:gd name="connsiteX13" fmla="*/ 1510042 w 1796175"/>
                <a:gd name="connsiteY13" fmla="*/ 735405 h 2231281"/>
                <a:gd name="connsiteX14" fmla="*/ 1419555 w 1796175"/>
                <a:gd name="connsiteY14" fmla="*/ 868755 h 2231281"/>
                <a:gd name="connsiteX15" fmla="*/ 1143330 w 1796175"/>
                <a:gd name="connsiteY15" fmla="*/ 987817 h 2231281"/>
                <a:gd name="connsiteX16" fmla="*/ 955211 w 1796175"/>
                <a:gd name="connsiteY16" fmla="*/ 1016392 h 2231281"/>
                <a:gd name="connsiteX17" fmla="*/ 829005 w 1796175"/>
                <a:gd name="connsiteY17" fmla="*/ 980674 h 2231281"/>
                <a:gd name="connsiteX18" fmla="*/ 771855 w 1796175"/>
                <a:gd name="connsiteY18" fmla="*/ 1002105 h 2231281"/>
                <a:gd name="connsiteX19" fmla="*/ 662317 w 1796175"/>
                <a:gd name="connsiteY19" fmla="*/ 1035442 h 2231281"/>
                <a:gd name="connsiteX20" fmla="*/ 548017 w 1796175"/>
                <a:gd name="connsiteY20" fmla="*/ 1049730 h 2231281"/>
                <a:gd name="connsiteX21" fmla="*/ 495630 w 1796175"/>
                <a:gd name="connsiteY21" fmla="*/ 1087830 h 2231281"/>
                <a:gd name="connsiteX22" fmla="*/ 448005 w 1796175"/>
                <a:gd name="connsiteY22" fmla="*/ 1125930 h 2231281"/>
                <a:gd name="connsiteX23" fmla="*/ 376567 w 1796175"/>
                <a:gd name="connsiteY23" fmla="*/ 1235467 h 2231281"/>
                <a:gd name="connsiteX24" fmla="*/ 238455 w 1796175"/>
                <a:gd name="connsiteY24" fmla="*/ 1440255 h 2231281"/>
                <a:gd name="connsiteX25" fmla="*/ 109867 w 1796175"/>
                <a:gd name="connsiteY25" fmla="*/ 1733148 h 2231281"/>
                <a:gd name="connsiteX26" fmla="*/ 93199 w 1796175"/>
                <a:gd name="connsiteY26" fmla="*/ 1916505 h 2231281"/>
                <a:gd name="connsiteX27" fmla="*/ 150348 w 1796175"/>
                <a:gd name="connsiteY27" fmla="*/ 2104623 h 2231281"/>
                <a:gd name="connsiteX28" fmla="*/ 262268 w 1796175"/>
                <a:gd name="connsiteY28" fmla="*/ 2183205 h 2231281"/>
                <a:gd name="connsiteX29" fmla="*/ 347992 w 1796175"/>
                <a:gd name="connsiteY29" fmla="*/ 2211780 h 2231281"/>
                <a:gd name="connsiteX30" fmla="*/ 278936 w 1796175"/>
                <a:gd name="connsiteY30" fmla="*/ 2230829 h 2231281"/>
                <a:gd name="connsiteX31" fmla="*/ 186067 w 1796175"/>
                <a:gd name="connsiteY31" fmla="*/ 2192730 h 2231281"/>
                <a:gd name="connsiteX32" fmla="*/ 124156 w 1796175"/>
                <a:gd name="connsiteY32" fmla="*/ 2137960 h 2231281"/>
                <a:gd name="connsiteX33" fmla="*/ 71767 w 1796175"/>
                <a:gd name="connsiteY33" fmla="*/ 2054617 h 2231281"/>
                <a:gd name="connsiteX34" fmla="*/ 33668 w 1796175"/>
                <a:gd name="connsiteY34" fmla="*/ 1935554 h 2231281"/>
                <a:gd name="connsiteX35" fmla="*/ 28905 w 1796175"/>
                <a:gd name="connsiteY35" fmla="*/ 1828398 h 2231281"/>
                <a:gd name="connsiteX36" fmla="*/ 33667 w 1796175"/>
                <a:gd name="connsiteY36" fmla="*/ 1616467 h 2231281"/>
                <a:gd name="connsiteX37" fmla="*/ 43192 w 1796175"/>
                <a:gd name="connsiteY37" fmla="*/ 1454542 h 2231281"/>
                <a:gd name="connsiteX38" fmla="*/ 33667 w 1796175"/>
                <a:gd name="connsiteY38" fmla="*/ 1349767 h 2231281"/>
                <a:gd name="connsiteX39" fmla="*/ 14617 w 1796175"/>
                <a:gd name="connsiteY39" fmla="*/ 1211655 h 2231281"/>
                <a:gd name="connsiteX0" fmla="*/ 14617 w 1796175"/>
                <a:gd name="connsiteY0" fmla="*/ 1211382 h 2231008"/>
                <a:gd name="connsiteX1" fmla="*/ 330 w 1796175"/>
                <a:gd name="connsiteY1" fmla="*/ 818476 h 2231008"/>
                <a:gd name="connsiteX2" fmla="*/ 28906 w 1796175"/>
                <a:gd name="connsiteY2" fmla="*/ 601781 h 2231008"/>
                <a:gd name="connsiteX3" fmla="*/ 152730 w 1796175"/>
                <a:gd name="connsiteY3" fmla="*/ 330319 h 2231008"/>
                <a:gd name="connsiteX4" fmla="*/ 467055 w 1796175"/>
                <a:gd name="connsiteY4" fmla="*/ 63619 h 2231008"/>
                <a:gd name="connsiteX5" fmla="*/ 1029030 w 1796175"/>
                <a:gd name="connsiteY5" fmla="*/ 1707 h 2231008"/>
                <a:gd name="connsiteX6" fmla="*/ 1495755 w 1796175"/>
                <a:gd name="connsiteY6" fmla="*/ 106482 h 2231008"/>
                <a:gd name="connsiteX7" fmla="*/ 1733880 w 1796175"/>
                <a:gd name="connsiteY7" fmla="*/ 192207 h 2231008"/>
                <a:gd name="connsiteX8" fmla="*/ 1795792 w 1796175"/>
                <a:gd name="connsiteY8" fmla="*/ 239832 h 2231008"/>
                <a:gd name="connsiteX9" fmla="*/ 1757692 w 1796175"/>
                <a:gd name="connsiteY9" fmla="*/ 268407 h 2231008"/>
                <a:gd name="connsiteX10" fmla="*/ 1710067 w 1796175"/>
                <a:gd name="connsiteY10" fmla="*/ 339844 h 2231008"/>
                <a:gd name="connsiteX11" fmla="*/ 1648155 w 1796175"/>
                <a:gd name="connsiteY11" fmla="*/ 430332 h 2231008"/>
                <a:gd name="connsiteX12" fmla="*/ 1571955 w 1796175"/>
                <a:gd name="connsiteY12" fmla="*/ 568444 h 2231008"/>
                <a:gd name="connsiteX13" fmla="*/ 1510042 w 1796175"/>
                <a:gd name="connsiteY13" fmla="*/ 735132 h 2231008"/>
                <a:gd name="connsiteX14" fmla="*/ 1419555 w 1796175"/>
                <a:gd name="connsiteY14" fmla="*/ 868482 h 2231008"/>
                <a:gd name="connsiteX15" fmla="*/ 1143330 w 1796175"/>
                <a:gd name="connsiteY15" fmla="*/ 987544 h 2231008"/>
                <a:gd name="connsiteX16" fmla="*/ 955211 w 1796175"/>
                <a:gd name="connsiteY16" fmla="*/ 1016119 h 2231008"/>
                <a:gd name="connsiteX17" fmla="*/ 829005 w 1796175"/>
                <a:gd name="connsiteY17" fmla="*/ 980401 h 2231008"/>
                <a:gd name="connsiteX18" fmla="*/ 771855 w 1796175"/>
                <a:gd name="connsiteY18" fmla="*/ 1001832 h 2231008"/>
                <a:gd name="connsiteX19" fmla="*/ 662317 w 1796175"/>
                <a:gd name="connsiteY19" fmla="*/ 1035169 h 2231008"/>
                <a:gd name="connsiteX20" fmla="*/ 548017 w 1796175"/>
                <a:gd name="connsiteY20" fmla="*/ 1049457 h 2231008"/>
                <a:gd name="connsiteX21" fmla="*/ 495630 w 1796175"/>
                <a:gd name="connsiteY21" fmla="*/ 1087557 h 2231008"/>
                <a:gd name="connsiteX22" fmla="*/ 448005 w 1796175"/>
                <a:gd name="connsiteY22" fmla="*/ 1125657 h 2231008"/>
                <a:gd name="connsiteX23" fmla="*/ 376567 w 1796175"/>
                <a:gd name="connsiteY23" fmla="*/ 1235194 h 2231008"/>
                <a:gd name="connsiteX24" fmla="*/ 238455 w 1796175"/>
                <a:gd name="connsiteY24" fmla="*/ 1439982 h 2231008"/>
                <a:gd name="connsiteX25" fmla="*/ 109867 w 1796175"/>
                <a:gd name="connsiteY25" fmla="*/ 1732875 h 2231008"/>
                <a:gd name="connsiteX26" fmla="*/ 93199 w 1796175"/>
                <a:gd name="connsiteY26" fmla="*/ 1916232 h 2231008"/>
                <a:gd name="connsiteX27" fmla="*/ 150348 w 1796175"/>
                <a:gd name="connsiteY27" fmla="*/ 2104350 h 2231008"/>
                <a:gd name="connsiteX28" fmla="*/ 262268 w 1796175"/>
                <a:gd name="connsiteY28" fmla="*/ 2182932 h 2231008"/>
                <a:gd name="connsiteX29" fmla="*/ 347992 w 1796175"/>
                <a:gd name="connsiteY29" fmla="*/ 2211507 h 2231008"/>
                <a:gd name="connsiteX30" fmla="*/ 278936 w 1796175"/>
                <a:gd name="connsiteY30" fmla="*/ 2230556 h 2231008"/>
                <a:gd name="connsiteX31" fmla="*/ 186067 w 1796175"/>
                <a:gd name="connsiteY31" fmla="*/ 2192457 h 2231008"/>
                <a:gd name="connsiteX32" fmla="*/ 124156 w 1796175"/>
                <a:gd name="connsiteY32" fmla="*/ 2137687 h 2231008"/>
                <a:gd name="connsiteX33" fmla="*/ 71767 w 1796175"/>
                <a:gd name="connsiteY33" fmla="*/ 2054344 h 2231008"/>
                <a:gd name="connsiteX34" fmla="*/ 33668 w 1796175"/>
                <a:gd name="connsiteY34" fmla="*/ 1935281 h 2231008"/>
                <a:gd name="connsiteX35" fmla="*/ 28905 w 1796175"/>
                <a:gd name="connsiteY35" fmla="*/ 1828125 h 2231008"/>
                <a:gd name="connsiteX36" fmla="*/ 33667 w 1796175"/>
                <a:gd name="connsiteY36" fmla="*/ 1616194 h 2231008"/>
                <a:gd name="connsiteX37" fmla="*/ 43192 w 1796175"/>
                <a:gd name="connsiteY37" fmla="*/ 1454269 h 2231008"/>
                <a:gd name="connsiteX38" fmla="*/ 33667 w 1796175"/>
                <a:gd name="connsiteY38" fmla="*/ 1349494 h 2231008"/>
                <a:gd name="connsiteX39" fmla="*/ 14617 w 1796175"/>
                <a:gd name="connsiteY39" fmla="*/ 1211382 h 2231008"/>
                <a:gd name="connsiteX0" fmla="*/ 14617 w 1796175"/>
                <a:gd name="connsiteY0" fmla="*/ 1211245 h 2230871"/>
                <a:gd name="connsiteX1" fmla="*/ 330 w 1796175"/>
                <a:gd name="connsiteY1" fmla="*/ 818339 h 2230871"/>
                <a:gd name="connsiteX2" fmla="*/ 28906 w 1796175"/>
                <a:gd name="connsiteY2" fmla="*/ 601644 h 2230871"/>
                <a:gd name="connsiteX3" fmla="*/ 150348 w 1796175"/>
                <a:gd name="connsiteY3" fmla="*/ 315894 h 2230871"/>
                <a:gd name="connsiteX4" fmla="*/ 467055 w 1796175"/>
                <a:gd name="connsiteY4" fmla="*/ 63482 h 2230871"/>
                <a:gd name="connsiteX5" fmla="*/ 1029030 w 1796175"/>
                <a:gd name="connsiteY5" fmla="*/ 1570 h 2230871"/>
                <a:gd name="connsiteX6" fmla="*/ 1495755 w 1796175"/>
                <a:gd name="connsiteY6" fmla="*/ 106345 h 2230871"/>
                <a:gd name="connsiteX7" fmla="*/ 1733880 w 1796175"/>
                <a:gd name="connsiteY7" fmla="*/ 192070 h 2230871"/>
                <a:gd name="connsiteX8" fmla="*/ 1795792 w 1796175"/>
                <a:gd name="connsiteY8" fmla="*/ 239695 h 2230871"/>
                <a:gd name="connsiteX9" fmla="*/ 1757692 w 1796175"/>
                <a:gd name="connsiteY9" fmla="*/ 268270 h 2230871"/>
                <a:gd name="connsiteX10" fmla="*/ 1710067 w 1796175"/>
                <a:gd name="connsiteY10" fmla="*/ 339707 h 2230871"/>
                <a:gd name="connsiteX11" fmla="*/ 1648155 w 1796175"/>
                <a:gd name="connsiteY11" fmla="*/ 430195 h 2230871"/>
                <a:gd name="connsiteX12" fmla="*/ 1571955 w 1796175"/>
                <a:gd name="connsiteY12" fmla="*/ 568307 h 2230871"/>
                <a:gd name="connsiteX13" fmla="*/ 1510042 w 1796175"/>
                <a:gd name="connsiteY13" fmla="*/ 734995 h 2230871"/>
                <a:gd name="connsiteX14" fmla="*/ 1419555 w 1796175"/>
                <a:gd name="connsiteY14" fmla="*/ 868345 h 2230871"/>
                <a:gd name="connsiteX15" fmla="*/ 1143330 w 1796175"/>
                <a:gd name="connsiteY15" fmla="*/ 987407 h 2230871"/>
                <a:gd name="connsiteX16" fmla="*/ 955211 w 1796175"/>
                <a:gd name="connsiteY16" fmla="*/ 1015982 h 2230871"/>
                <a:gd name="connsiteX17" fmla="*/ 829005 w 1796175"/>
                <a:gd name="connsiteY17" fmla="*/ 980264 h 2230871"/>
                <a:gd name="connsiteX18" fmla="*/ 771855 w 1796175"/>
                <a:gd name="connsiteY18" fmla="*/ 1001695 h 2230871"/>
                <a:gd name="connsiteX19" fmla="*/ 662317 w 1796175"/>
                <a:gd name="connsiteY19" fmla="*/ 1035032 h 2230871"/>
                <a:gd name="connsiteX20" fmla="*/ 548017 w 1796175"/>
                <a:gd name="connsiteY20" fmla="*/ 1049320 h 2230871"/>
                <a:gd name="connsiteX21" fmla="*/ 495630 w 1796175"/>
                <a:gd name="connsiteY21" fmla="*/ 1087420 h 2230871"/>
                <a:gd name="connsiteX22" fmla="*/ 448005 w 1796175"/>
                <a:gd name="connsiteY22" fmla="*/ 1125520 h 2230871"/>
                <a:gd name="connsiteX23" fmla="*/ 376567 w 1796175"/>
                <a:gd name="connsiteY23" fmla="*/ 1235057 h 2230871"/>
                <a:gd name="connsiteX24" fmla="*/ 238455 w 1796175"/>
                <a:gd name="connsiteY24" fmla="*/ 1439845 h 2230871"/>
                <a:gd name="connsiteX25" fmla="*/ 109867 w 1796175"/>
                <a:gd name="connsiteY25" fmla="*/ 1732738 h 2230871"/>
                <a:gd name="connsiteX26" fmla="*/ 93199 w 1796175"/>
                <a:gd name="connsiteY26" fmla="*/ 1916095 h 2230871"/>
                <a:gd name="connsiteX27" fmla="*/ 150348 w 1796175"/>
                <a:gd name="connsiteY27" fmla="*/ 2104213 h 2230871"/>
                <a:gd name="connsiteX28" fmla="*/ 262268 w 1796175"/>
                <a:gd name="connsiteY28" fmla="*/ 2182795 h 2230871"/>
                <a:gd name="connsiteX29" fmla="*/ 347992 w 1796175"/>
                <a:gd name="connsiteY29" fmla="*/ 2211370 h 2230871"/>
                <a:gd name="connsiteX30" fmla="*/ 278936 w 1796175"/>
                <a:gd name="connsiteY30" fmla="*/ 2230419 h 2230871"/>
                <a:gd name="connsiteX31" fmla="*/ 186067 w 1796175"/>
                <a:gd name="connsiteY31" fmla="*/ 2192320 h 2230871"/>
                <a:gd name="connsiteX32" fmla="*/ 124156 w 1796175"/>
                <a:gd name="connsiteY32" fmla="*/ 2137550 h 2230871"/>
                <a:gd name="connsiteX33" fmla="*/ 71767 w 1796175"/>
                <a:gd name="connsiteY33" fmla="*/ 2054207 h 2230871"/>
                <a:gd name="connsiteX34" fmla="*/ 33668 w 1796175"/>
                <a:gd name="connsiteY34" fmla="*/ 1935144 h 2230871"/>
                <a:gd name="connsiteX35" fmla="*/ 28905 w 1796175"/>
                <a:gd name="connsiteY35" fmla="*/ 1827988 h 2230871"/>
                <a:gd name="connsiteX36" fmla="*/ 33667 w 1796175"/>
                <a:gd name="connsiteY36" fmla="*/ 1616057 h 2230871"/>
                <a:gd name="connsiteX37" fmla="*/ 43192 w 1796175"/>
                <a:gd name="connsiteY37" fmla="*/ 1454132 h 2230871"/>
                <a:gd name="connsiteX38" fmla="*/ 33667 w 1796175"/>
                <a:gd name="connsiteY38" fmla="*/ 1349357 h 2230871"/>
                <a:gd name="connsiteX39" fmla="*/ 14617 w 1796175"/>
                <a:gd name="connsiteY39" fmla="*/ 1211245 h 2230871"/>
                <a:gd name="connsiteX0" fmla="*/ 14617 w 1796175"/>
                <a:gd name="connsiteY0" fmla="*/ 1211524 h 2231150"/>
                <a:gd name="connsiteX1" fmla="*/ 330 w 1796175"/>
                <a:gd name="connsiteY1" fmla="*/ 818618 h 2231150"/>
                <a:gd name="connsiteX2" fmla="*/ 28906 w 1796175"/>
                <a:gd name="connsiteY2" fmla="*/ 601923 h 2231150"/>
                <a:gd name="connsiteX3" fmla="*/ 150348 w 1796175"/>
                <a:gd name="connsiteY3" fmla="*/ 316173 h 2231150"/>
                <a:gd name="connsiteX4" fmla="*/ 478961 w 1796175"/>
                <a:gd name="connsiteY4" fmla="*/ 61380 h 2231150"/>
                <a:gd name="connsiteX5" fmla="*/ 1029030 w 1796175"/>
                <a:gd name="connsiteY5" fmla="*/ 1849 h 2231150"/>
                <a:gd name="connsiteX6" fmla="*/ 1495755 w 1796175"/>
                <a:gd name="connsiteY6" fmla="*/ 106624 h 2231150"/>
                <a:gd name="connsiteX7" fmla="*/ 1733880 w 1796175"/>
                <a:gd name="connsiteY7" fmla="*/ 192349 h 2231150"/>
                <a:gd name="connsiteX8" fmla="*/ 1795792 w 1796175"/>
                <a:gd name="connsiteY8" fmla="*/ 239974 h 2231150"/>
                <a:gd name="connsiteX9" fmla="*/ 1757692 w 1796175"/>
                <a:gd name="connsiteY9" fmla="*/ 268549 h 2231150"/>
                <a:gd name="connsiteX10" fmla="*/ 1710067 w 1796175"/>
                <a:gd name="connsiteY10" fmla="*/ 339986 h 2231150"/>
                <a:gd name="connsiteX11" fmla="*/ 1648155 w 1796175"/>
                <a:gd name="connsiteY11" fmla="*/ 430474 h 2231150"/>
                <a:gd name="connsiteX12" fmla="*/ 1571955 w 1796175"/>
                <a:gd name="connsiteY12" fmla="*/ 568586 h 2231150"/>
                <a:gd name="connsiteX13" fmla="*/ 1510042 w 1796175"/>
                <a:gd name="connsiteY13" fmla="*/ 735274 h 2231150"/>
                <a:gd name="connsiteX14" fmla="*/ 1419555 w 1796175"/>
                <a:gd name="connsiteY14" fmla="*/ 868624 h 2231150"/>
                <a:gd name="connsiteX15" fmla="*/ 1143330 w 1796175"/>
                <a:gd name="connsiteY15" fmla="*/ 987686 h 2231150"/>
                <a:gd name="connsiteX16" fmla="*/ 955211 w 1796175"/>
                <a:gd name="connsiteY16" fmla="*/ 1016261 h 2231150"/>
                <a:gd name="connsiteX17" fmla="*/ 829005 w 1796175"/>
                <a:gd name="connsiteY17" fmla="*/ 980543 h 2231150"/>
                <a:gd name="connsiteX18" fmla="*/ 771855 w 1796175"/>
                <a:gd name="connsiteY18" fmla="*/ 1001974 h 2231150"/>
                <a:gd name="connsiteX19" fmla="*/ 662317 w 1796175"/>
                <a:gd name="connsiteY19" fmla="*/ 1035311 h 2231150"/>
                <a:gd name="connsiteX20" fmla="*/ 548017 w 1796175"/>
                <a:gd name="connsiteY20" fmla="*/ 1049599 h 2231150"/>
                <a:gd name="connsiteX21" fmla="*/ 495630 w 1796175"/>
                <a:gd name="connsiteY21" fmla="*/ 1087699 h 2231150"/>
                <a:gd name="connsiteX22" fmla="*/ 448005 w 1796175"/>
                <a:gd name="connsiteY22" fmla="*/ 1125799 h 2231150"/>
                <a:gd name="connsiteX23" fmla="*/ 376567 w 1796175"/>
                <a:gd name="connsiteY23" fmla="*/ 1235336 h 2231150"/>
                <a:gd name="connsiteX24" fmla="*/ 238455 w 1796175"/>
                <a:gd name="connsiteY24" fmla="*/ 1440124 h 2231150"/>
                <a:gd name="connsiteX25" fmla="*/ 109867 w 1796175"/>
                <a:gd name="connsiteY25" fmla="*/ 1733017 h 2231150"/>
                <a:gd name="connsiteX26" fmla="*/ 93199 w 1796175"/>
                <a:gd name="connsiteY26" fmla="*/ 1916374 h 2231150"/>
                <a:gd name="connsiteX27" fmla="*/ 150348 w 1796175"/>
                <a:gd name="connsiteY27" fmla="*/ 2104492 h 2231150"/>
                <a:gd name="connsiteX28" fmla="*/ 262268 w 1796175"/>
                <a:gd name="connsiteY28" fmla="*/ 2183074 h 2231150"/>
                <a:gd name="connsiteX29" fmla="*/ 347992 w 1796175"/>
                <a:gd name="connsiteY29" fmla="*/ 2211649 h 2231150"/>
                <a:gd name="connsiteX30" fmla="*/ 278936 w 1796175"/>
                <a:gd name="connsiteY30" fmla="*/ 2230698 h 2231150"/>
                <a:gd name="connsiteX31" fmla="*/ 186067 w 1796175"/>
                <a:gd name="connsiteY31" fmla="*/ 2192599 h 2231150"/>
                <a:gd name="connsiteX32" fmla="*/ 124156 w 1796175"/>
                <a:gd name="connsiteY32" fmla="*/ 2137829 h 2231150"/>
                <a:gd name="connsiteX33" fmla="*/ 71767 w 1796175"/>
                <a:gd name="connsiteY33" fmla="*/ 2054486 h 2231150"/>
                <a:gd name="connsiteX34" fmla="*/ 33668 w 1796175"/>
                <a:gd name="connsiteY34" fmla="*/ 1935423 h 2231150"/>
                <a:gd name="connsiteX35" fmla="*/ 28905 w 1796175"/>
                <a:gd name="connsiteY35" fmla="*/ 1828267 h 2231150"/>
                <a:gd name="connsiteX36" fmla="*/ 33667 w 1796175"/>
                <a:gd name="connsiteY36" fmla="*/ 1616336 h 2231150"/>
                <a:gd name="connsiteX37" fmla="*/ 43192 w 1796175"/>
                <a:gd name="connsiteY37" fmla="*/ 1454411 h 2231150"/>
                <a:gd name="connsiteX38" fmla="*/ 33667 w 1796175"/>
                <a:gd name="connsiteY38" fmla="*/ 1349636 h 2231150"/>
                <a:gd name="connsiteX39" fmla="*/ 14617 w 1796175"/>
                <a:gd name="connsiteY39" fmla="*/ 1211524 h 2231150"/>
                <a:gd name="connsiteX0" fmla="*/ 14617 w 1796175"/>
                <a:gd name="connsiteY0" fmla="*/ 1211524 h 2231150"/>
                <a:gd name="connsiteX1" fmla="*/ 330 w 1796175"/>
                <a:gd name="connsiteY1" fmla="*/ 818618 h 2231150"/>
                <a:gd name="connsiteX2" fmla="*/ 28906 w 1796175"/>
                <a:gd name="connsiteY2" fmla="*/ 601923 h 2231150"/>
                <a:gd name="connsiteX3" fmla="*/ 150348 w 1796175"/>
                <a:gd name="connsiteY3" fmla="*/ 316173 h 2231150"/>
                <a:gd name="connsiteX4" fmla="*/ 478961 w 1796175"/>
                <a:gd name="connsiteY4" fmla="*/ 61380 h 2231150"/>
                <a:gd name="connsiteX5" fmla="*/ 1029030 w 1796175"/>
                <a:gd name="connsiteY5" fmla="*/ 1849 h 2231150"/>
                <a:gd name="connsiteX6" fmla="*/ 1495755 w 1796175"/>
                <a:gd name="connsiteY6" fmla="*/ 106624 h 2231150"/>
                <a:gd name="connsiteX7" fmla="*/ 1733880 w 1796175"/>
                <a:gd name="connsiteY7" fmla="*/ 192349 h 2231150"/>
                <a:gd name="connsiteX8" fmla="*/ 1795792 w 1796175"/>
                <a:gd name="connsiteY8" fmla="*/ 239974 h 2231150"/>
                <a:gd name="connsiteX9" fmla="*/ 1757692 w 1796175"/>
                <a:gd name="connsiteY9" fmla="*/ 268549 h 2231150"/>
                <a:gd name="connsiteX10" fmla="*/ 1710067 w 1796175"/>
                <a:gd name="connsiteY10" fmla="*/ 339986 h 2231150"/>
                <a:gd name="connsiteX11" fmla="*/ 1648155 w 1796175"/>
                <a:gd name="connsiteY11" fmla="*/ 430474 h 2231150"/>
                <a:gd name="connsiteX12" fmla="*/ 1571955 w 1796175"/>
                <a:gd name="connsiteY12" fmla="*/ 568586 h 2231150"/>
                <a:gd name="connsiteX13" fmla="*/ 1510042 w 1796175"/>
                <a:gd name="connsiteY13" fmla="*/ 735274 h 2231150"/>
                <a:gd name="connsiteX14" fmla="*/ 1419555 w 1796175"/>
                <a:gd name="connsiteY14" fmla="*/ 868624 h 2231150"/>
                <a:gd name="connsiteX15" fmla="*/ 1143330 w 1796175"/>
                <a:gd name="connsiteY15" fmla="*/ 987686 h 2231150"/>
                <a:gd name="connsiteX16" fmla="*/ 955211 w 1796175"/>
                <a:gd name="connsiteY16" fmla="*/ 1016261 h 2231150"/>
                <a:gd name="connsiteX17" fmla="*/ 829005 w 1796175"/>
                <a:gd name="connsiteY17" fmla="*/ 980543 h 2231150"/>
                <a:gd name="connsiteX18" fmla="*/ 771855 w 1796175"/>
                <a:gd name="connsiteY18" fmla="*/ 1001974 h 2231150"/>
                <a:gd name="connsiteX19" fmla="*/ 662317 w 1796175"/>
                <a:gd name="connsiteY19" fmla="*/ 1035311 h 2231150"/>
                <a:gd name="connsiteX20" fmla="*/ 548017 w 1796175"/>
                <a:gd name="connsiteY20" fmla="*/ 1049599 h 2231150"/>
                <a:gd name="connsiteX21" fmla="*/ 495630 w 1796175"/>
                <a:gd name="connsiteY21" fmla="*/ 1087699 h 2231150"/>
                <a:gd name="connsiteX22" fmla="*/ 448005 w 1796175"/>
                <a:gd name="connsiteY22" fmla="*/ 1125799 h 2231150"/>
                <a:gd name="connsiteX23" fmla="*/ 376567 w 1796175"/>
                <a:gd name="connsiteY23" fmla="*/ 1235336 h 2231150"/>
                <a:gd name="connsiteX24" fmla="*/ 238455 w 1796175"/>
                <a:gd name="connsiteY24" fmla="*/ 1440124 h 2231150"/>
                <a:gd name="connsiteX25" fmla="*/ 109867 w 1796175"/>
                <a:gd name="connsiteY25" fmla="*/ 1733017 h 2231150"/>
                <a:gd name="connsiteX26" fmla="*/ 93199 w 1796175"/>
                <a:gd name="connsiteY26" fmla="*/ 1916374 h 2231150"/>
                <a:gd name="connsiteX27" fmla="*/ 150348 w 1796175"/>
                <a:gd name="connsiteY27" fmla="*/ 2104492 h 2231150"/>
                <a:gd name="connsiteX28" fmla="*/ 262268 w 1796175"/>
                <a:gd name="connsiteY28" fmla="*/ 2183074 h 2231150"/>
                <a:gd name="connsiteX29" fmla="*/ 347992 w 1796175"/>
                <a:gd name="connsiteY29" fmla="*/ 2211649 h 2231150"/>
                <a:gd name="connsiteX30" fmla="*/ 278936 w 1796175"/>
                <a:gd name="connsiteY30" fmla="*/ 2230698 h 2231150"/>
                <a:gd name="connsiteX31" fmla="*/ 186067 w 1796175"/>
                <a:gd name="connsiteY31" fmla="*/ 2192599 h 2231150"/>
                <a:gd name="connsiteX32" fmla="*/ 124156 w 1796175"/>
                <a:gd name="connsiteY32" fmla="*/ 2137829 h 2231150"/>
                <a:gd name="connsiteX33" fmla="*/ 71767 w 1796175"/>
                <a:gd name="connsiteY33" fmla="*/ 2054486 h 2231150"/>
                <a:gd name="connsiteX34" fmla="*/ 33668 w 1796175"/>
                <a:gd name="connsiteY34" fmla="*/ 1935423 h 2231150"/>
                <a:gd name="connsiteX35" fmla="*/ 28905 w 1796175"/>
                <a:gd name="connsiteY35" fmla="*/ 1828267 h 2231150"/>
                <a:gd name="connsiteX36" fmla="*/ 33667 w 1796175"/>
                <a:gd name="connsiteY36" fmla="*/ 1616336 h 2231150"/>
                <a:gd name="connsiteX37" fmla="*/ 43192 w 1796175"/>
                <a:gd name="connsiteY37" fmla="*/ 1454411 h 2231150"/>
                <a:gd name="connsiteX38" fmla="*/ 33667 w 1796175"/>
                <a:gd name="connsiteY38" fmla="*/ 1349636 h 2231150"/>
                <a:gd name="connsiteX39" fmla="*/ 14617 w 1796175"/>
                <a:gd name="connsiteY39" fmla="*/ 1211524 h 2231150"/>
                <a:gd name="connsiteX0" fmla="*/ 14617 w 1796175"/>
                <a:gd name="connsiteY0" fmla="*/ 1218320 h 2237946"/>
                <a:gd name="connsiteX1" fmla="*/ 330 w 1796175"/>
                <a:gd name="connsiteY1" fmla="*/ 825414 h 2237946"/>
                <a:gd name="connsiteX2" fmla="*/ 28906 w 1796175"/>
                <a:gd name="connsiteY2" fmla="*/ 608719 h 2237946"/>
                <a:gd name="connsiteX3" fmla="*/ 150348 w 1796175"/>
                <a:gd name="connsiteY3" fmla="*/ 322969 h 2237946"/>
                <a:gd name="connsiteX4" fmla="*/ 478961 w 1796175"/>
                <a:gd name="connsiteY4" fmla="*/ 68176 h 2237946"/>
                <a:gd name="connsiteX5" fmla="*/ 1005217 w 1796175"/>
                <a:gd name="connsiteY5" fmla="*/ 1502 h 2237946"/>
                <a:gd name="connsiteX6" fmla="*/ 1495755 w 1796175"/>
                <a:gd name="connsiteY6" fmla="*/ 113420 h 2237946"/>
                <a:gd name="connsiteX7" fmla="*/ 1733880 w 1796175"/>
                <a:gd name="connsiteY7" fmla="*/ 199145 h 2237946"/>
                <a:gd name="connsiteX8" fmla="*/ 1795792 w 1796175"/>
                <a:gd name="connsiteY8" fmla="*/ 246770 h 2237946"/>
                <a:gd name="connsiteX9" fmla="*/ 1757692 w 1796175"/>
                <a:gd name="connsiteY9" fmla="*/ 275345 h 2237946"/>
                <a:gd name="connsiteX10" fmla="*/ 1710067 w 1796175"/>
                <a:gd name="connsiteY10" fmla="*/ 346782 h 2237946"/>
                <a:gd name="connsiteX11" fmla="*/ 1648155 w 1796175"/>
                <a:gd name="connsiteY11" fmla="*/ 437270 h 2237946"/>
                <a:gd name="connsiteX12" fmla="*/ 1571955 w 1796175"/>
                <a:gd name="connsiteY12" fmla="*/ 575382 h 2237946"/>
                <a:gd name="connsiteX13" fmla="*/ 1510042 w 1796175"/>
                <a:gd name="connsiteY13" fmla="*/ 742070 h 2237946"/>
                <a:gd name="connsiteX14" fmla="*/ 1419555 w 1796175"/>
                <a:gd name="connsiteY14" fmla="*/ 875420 h 2237946"/>
                <a:gd name="connsiteX15" fmla="*/ 1143330 w 1796175"/>
                <a:gd name="connsiteY15" fmla="*/ 994482 h 2237946"/>
                <a:gd name="connsiteX16" fmla="*/ 955211 w 1796175"/>
                <a:gd name="connsiteY16" fmla="*/ 1023057 h 2237946"/>
                <a:gd name="connsiteX17" fmla="*/ 829005 w 1796175"/>
                <a:gd name="connsiteY17" fmla="*/ 987339 h 2237946"/>
                <a:gd name="connsiteX18" fmla="*/ 771855 w 1796175"/>
                <a:gd name="connsiteY18" fmla="*/ 1008770 h 2237946"/>
                <a:gd name="connsiteX19" fmla="*/ 662317 w 1796175"/>
                <a:gd name="connsiteY19" fmla="*/ 1042107 h 2237946"/>
                <a:gd name="connsiteX20" fmla="*/ 548017 w 1796175"/>
                <a:gd name="connsiteY20" fmla="*/ 1056395 h 2237946"/>
                <a:gd name="connsiteX21" fmla="*/ 495630 w 1796175"/>
                <a:gd name="connsiteY21" fmla="*/ 1094495 h 2237946"/>
                <a:gd name="connsiteX22" fmla="*/ 448005 w 1796175"/>
                <a:gd name="connsiteY22" fmla="*/ 1132595 h 2237946"/>
                <a:gd name="connsiteX23" fmla="*/ 376567 w 1796175"/>
                <a:gd name="connsiteY23" fmla="*/ 1242132 h 2237946"/>
                <a:gd name="connsiteX24" fmla="*/ 238455 w 1796175"/>
                <a:gd name="connsiteY24" fmla="*/ 1446920 h 2237946"/>
                <a:gd name="connsiteX25" fmla="*/ 109867 w 1796175"/>
                <a:gd name="connsiteY25" fmla="*/ 1739813 h 2237946"/>
                <a:gd name="connsiteX26" fmla="*/ 93199 w 1796175"/>
                <a:gd name="connsiteY26" fmla="*/ 1923170 h 2237946"/>
                <a:gd name="connsiteX27" fmla="*/ 150348 w 1796175"/>
                <a:gd name="connsiteY27" fmla="*/ 2111288 h 2237946"/>
                <a:gd name="connsiteX28" fmla="*/ 262268 w 1796175"/>
                <a:gd name="connsiteY28" fmla="*/ 2189870 h 2237946"/>
                <a:gd name="connsiteX29" fmla="*/ 347992 w 1796175"/>
                <a:gd name="connsiteY29" fmla="*/ 2218445 h 2237946"/>
                <a:gd name="connsiteX30" fmla="*/ 278936 w 1796175"/>
                <a:gd name="connsiteY30" fmla="*/ 2237494 h 2237946"/>
                <a:gd name="connsiteX31" fmla="*/ 186067 w 1796175"/>
                <a:gd name="connsiteY31" fmla="*/ 2199395 h 2237946"/>
                <a:gd name="connsiteX32" fmla="*/ 124156 w 1796175"/>
                <a:gd name="connsiteY32" fmla="*/ 2144625 h 2237946"/>
                <a:gd name="connsiteX33" fmla="*/ 71767 w 1796175"/>
                <a:gd name="connsiteY33" fmla="*/ 2061282 h 2237946"/>
                <a:gd name="connsiteX34" fmla="*/ 33668 w 1796175"/>
                <a:gd name="connsiteY34" fmla="*/ 1942219 h 2237946"/>
                <a:gd name="connsiteX35" fmla="*/ 28905 w 1796175"/>
                <a:gd name="connsiteY35" fmla="*/ 1835063 h 2237946"/>
                <a:gd name="connsiteX36" fmla="*/ 33667 w 1796175"/>
                <a:gd name="connsiteY36" fmla="*/ 1623132 h 2237946"/>
                <a:gd name="connsiteX37" fmla="*/ 43192 w 1796175"/>
                <a:gd name="connsiteY37" fmla="*/ 1461207 h 2237946"/>
                <a:gd name="connsiteX38" fmla="*/ 33667 w 1796175"/>
                <a:gd name="connsiteY38" fmla="*/ 1356432 h 2237946"/>
                <a:gd name="connsiteX39" fmla="*/ 14617 w 1796175"/>
                <a:gd name="connsiteY39" fmla="*/ 1218320 h 2237946"/>
                <a:gd name="connsiteX0" fmla="*/ 14617 w 1796175"/>
                <a:gd name="connsiteY0" fmla="*/ 1217759 h 2237385"/>
                <a:gd name="connsiteX1" fmla="*/ 330 w 1796175"/>
                <a:gd name="connsiteY1" fmla="*/ 824853 h 2237385"/>
                <a:gd name="connsiteX2" fmla="*/ 28906 w 1796175"/>
                <a:gd name="connsiteY2" fmla="*/ 608158 h 2237385"/>
                <a:gd name="connsiteX3" fmla="*/ 150348 w 1796175"/>
                <a:gd name="connsiteY3" fmla="*/ 322408 h 2237385"/>
                <a:gd name="connsiteX4" fmla="*/ 478961 w 1796175"/>
                <a:gd name="connsiteY4" fmla="*/ 67615 h 2237385"/>
                <a:gd name="connsiteX5" fmla="*/ 1005217 w 1796175"/>
                <a:gd name="connsiteY5" fmla="*/ 941 h 2237385"/>
                <a:gd name="connsiteX6" fmla="*/ 1479086 w 1796175"/>
                <a:gd name="connsiteY6" fmla="*/ 100953 h 2237385"/>
                <a:gd name="connsiteX7" fmla="*/ 1733880 w 1796175"/>
                <a:gd name="connsiteY7" fmla="*/ 198584 h 2237385"/>
                <a:gd name="connsiteX8" fmla="*/ 1795792 w 1796175"/>
                <a:gd name="connsiteY8" fmla="*/ 246209 h 2237385"/>
                <a:gd name="connsiteX9" fmla="*/ 1757692 w 1796175"/>
                <a:gd name="connsiteY9" fmla="*/ 274784 h 2237385"/>
                <a:gd name="connsiteX10" fmla="*/ 1710067 w 1796175"/>
                <a:gd name="connsiteY10" fmla="*/ 346221 h 2237385"/>
                <a:gd name="connsiteX11" fmla="*/ 1648155 w 1796175"/>
                <a:gd name="connsiteY11" fmla="*/ 436709 h 2237385"/>
                <a:gd name="connsiteX12" fmla="*/ 1571955 w 1796175"/>
                <a:gd name="connsiteY12" fmla="*/ 574821 h 2237385"/>
                <a:gd name="connsiteX13" fmla="*/ 1510042 w 1796175"/>
                <a:gd name="connsiteY13" fmla="*/ 741509 h 2237385"/>
                <a:gd name="connsiteX14" fmla="*/ 1419555 w 1796175"/>
                <a:gd name="connsiteY14" fmla="*/ 874859 h 2237385"/>
                <a:gd name="connsiteX15" fmla="*/ 1143330 w 1796175"/>
                <a:gd name="connsiteY15" fmla="*/ 993921 h 2237385"/>
                <a:gd name="connsiteX16" fmla="*/ 955211 w 1796175"/>
                <a:gd name="connsiteY16" fmla="*/ 1022496 h 2237385"/>
                <a:gd name="connsiteX17" fmla="*/ 829005 w 1796175"/>
                <a:gd name="connsiteY17" fmla="*/ 986778 h 2237385"/>
                <a:gd name="connsiteX18" fmla="*/ 771855 w 1796175"/>
                <a:gd name="connsiteY18" fmla="*/ 1008209 h 2237385"/>
                <a:gd name="connsiteX19" fmla="*/ 662317 w 1796175"/>
                <a:gd name="connsiteY19" fmla="*/ 1041546 h 2237385"/>
                <a:gd name="connsiteX20" fmla="*/ 548017 w 1796175"/>
                <a:gd name="connsiteY20" fmla="*/ 1055834 h 2237385"/>
                <a:gd name="connsiteX21" fmla="*/ 495630 w 1796175"/>
                <a:gd name="connsiteY21" fmla="*/ 1093934 h 2237385"/>
                <a:gd name="connsiteX22" fmla="*/ 448005 w 1796175"/>
                <a:gd name="connsiteY22" fmla="*/ 1132034 h 2237385"/>
                <a:gd name="connsiteX23" fmla="*/ 376567 w 1796175"/>
                <a:gd name="connsiteY23" fmla="*/ 1241571 h 2237385"/>
                <a:gd name="connsiteX24" fmla="*/ 238455 w 1796175"/>
                <a:gd name="connsiteY24" fmla="*/ 1446359 h 2237385"/>
                <a:gd name="connsiteX25" fmla="*/ 109867 w 1796175"/>
                <a:gd name="connsiteY25" fmla="*/ 1739252 h 2237385"/>
                <a:gd name="connsiteX26" fmla="*/ 93199 w 1796175"/>
                <a:gd name="connsiteY26" fmla="*/ 1922609 h 2237385"/>
                <a:gd name="connsiteX27" fmla="*/ 150348 w 1796175"/>
                <a:gd name="connsiteY27" fmla="*/ 2110727 h 2237385"/>
                <a:gd name="connsiteX28" fmla="*/ 262268 w 1796175"/>
                <a:gd name="connsiteY28" fmla="*/ 2189309 h 2237385"/>
                <a:gd name="connsiteX29" fmla="*/ 347992 w 1796175"/>
                <a:gd name="connsiteY29" fmla="*/ 2217884 h 2237385"/>
                <a:gd name="connsiteX30" fmla="*/ 278936 w 1796175"/>
                <a:gd name="connsiteY30" fmla="*/ 2236933 h 2237385"/>
                <a:gd name="connsiteX31" fmla="*/ 186067 w 1796175"/>
                <a:gd name="connsiteY31" fmla="*/ 2198834 h 2237385"/>
                <a:gd name="connsiteX32" fmla="*/ 124156 w 1796175"/>
                <a:gd name="connsiteY32" fmla="*/ 2144064 h 2237385"/>
                <a:gd name="connsiteX33" fmla="*/ 71767 w 1796175"/>
                <a:gd name="connsiteY33" fmla="*/ 2060721 h 2237385"/>
                <a:gd name="connsiteX34" fmla="*/ 33668 w 1796175"/>
                <a:gd name="connsiteY34" fmla="*/ 1941658 h 2237385"/>
                <a:gd name="connsiteX35" fmla="*/ 28905 w 1796175"/>
                <a:gd name="connsiteY35" fmla="*/ 1834502 h 2237385"/>
                <a:gd name="connsiteX36" fmla="*/ 33667 w 1796175"/>
                <a:gd name="connsiteY36" fmla="*/ 1622571 h 2237385"/>
                <a:gd name="connsiteX37" fmla="*/ 43192 w 1796175"/>
                <a:gd name="connsiteY37" fmla="*/ 1460646 h 2237385"/>
                <a:gd name="connsiteX38" fmla="*/ 33667 w 1796175"/>
                <a:gd name="connsiteY38" fmla="*/ 1355871 h 2237385"/>
                <a:gd name="connsiteX39" fmla="*/ 14617 w 1796175"/>
                <a:gd name="connsiteY39" fmla="*/ 1217759 h 2237385"/>
                <a:gd name="connsiteX0" fmla="*/ 14617 w 1796175"/>
                <a:gd name="connsiteY0" fmla="*/ 1217759 h 2237385"/>
                <a:gd name="connsiteX1" fmla="*/ 330 w 1796175"/>
                <a:gd name="connsiteY1" fmla="*/ 824853 h 2237385"/>
                <a:gd name="connsiteX2" fmla="*/ 28906 w 1796175"/>
                <a:gd name="connsiteY2" fmla="*/ 608158 h 2237385"/>
                <a:gd name="connsiteX3" fmla="*/ 150348 w 1796175"/>
                <a:gd name="connsiteY3" fmla="*/ 322408 h 2237385"/>
                <a:gd name="connsiteX4" fmla="*/ 478961 w 1796175"/>
                <a:gd name="connsiteY4" fmla="*/ 67615 h 2237385"/>
                <a:gd name="connsiteX5" fmla="*/ 1005217 w 1796175"/>
                <a:gd name="connsiteY5" fmla="*/ 941 h 2237385"/>
                <a:gd name="connsiteX6" fmla="*/ 1479086 w 1796175"/>
                <a:gd name="connsiteY6" fmla="*/ 100953 h 2237385"/>
                <a:gd name="connsiteX7" fmla="*/ 1733880 w 1796175"/>
                <a:gd name="connsiteY7" fmla="*/ 198584 h 2237385"/>
                <a:gd name="connsiteX8" fmla="*/ 1795792 w 1796175"/>
                <a:gd name="connsiteY8" fmla="*/ 246209 h 2237385"/>
                <a:gd name="connsiteX9" fmla="*/ 1757692 w 1796175"/>
                <a:gd name="connsiteY9" fmla="*/ 274784 h 2237385"/>
                <a:gd name="connsiteX10" fmla="*/ 1710067 w 1796175"/>
                <a:gd name="connsiteY10" fmla="*/ 346221 h 2237385"/>
                <a:gd name="connsiteX11" fmla="*/ 1624343 w 1796175"/>
                <a:gd name="connsiteY11" fmla="*/ 450996 h 2237385"/>
                <a:gd name="connsiteX12" fmla="*/ 1571955 w 1796175"/>
                <a:gd name="connsiteY12" fmla="*/ 574821 h 2237385"/>
                <a:gd name="connsiteX13" fmla="*/ 1510042 w 1796175"/>
                <a:gd name="connsiteY13" fmla="*/ 741509 h 2237385"/>
                <a:gd name="connsiteX14" fmla="*/ 1419555 w 1796175"/>
                <a:gd name="connsiteY14" fmla="*/ 874859 h 2237385"/>
                <a:gd name="connsiteX15" fmla="*/ 1143330 w 1796175"/>
                <a:gd name="connsiteY15" fmla="*/ 993921 h 2237385"/>
                <a:gd name="connsiteX16" fmla="*/ 955211 w 1796175"/>
                <a:gd name="connsiteY16" fmla="*/ 1022496 h 2237385"/>
                <a:gd name="connsiteX17" fmla="*/ 829005 w 1796175"/>
                <a:gd name="connsiteY17" fmla="*/ 986778 h 2237385"/>
                <a:gd name="connsiteX18" fmla="*/ 771855 w 1796175"/>
                <a:gd name="connsiteY18" fmla="*/ 1008209 h 2237385"/>
                <a:gd name="connsiteX19" fmla="*/ 662317 w 1796175"/>
                <a:gd name="connsiteY19" fmla="*/ 1041546 h 2237385"/>
                <a:gd name="connsiteX20" fmla="*/ 548017 w 1796175"/>
                <a:gd name="connsiteY20" fmla="*/ 1055834 h 2237385"/>
                <a:gd name="connsiteX21" fmla="*/ 495630 w 1796175"/>
                <a:gd name="connsiteY21" fmla="*/ 1093934 h 2237385"/>
                <a:gd name="connsiteX22" fmla="*/ 448005 w 1796175"/>
                <a:gd name="connsiteY22" fmla="*/ 1132034 h 2237385"/>
                <a:gd name="connsiteX23" fmla="*/ 376567 w 1796175"/>
                <a:gd name="connsiteY23" fmla="*/ 1241571 h 2237385"/>
                <a:gd name="connsiteX24" fmla="*/ 238455 w 1796175"/>
                <a:gd name="connsiteY24" fmla="*/ 1446359 h 2237385"/>
                <a:gd name="connsiteX25" fmla="*/ 109867 w 1796175"/>
                <a:gd name="connsiteY25" fmla="*/ 1739252 h 2237385"/>
                <a:gd name="connsiteX26" fmla="*/ 93199 w 1796175"/>
                <a:gd name="connsiteY26" fmla="*/ 1922609 h 2237385"/>
                <a:gd name="connsiteX27" fmla="*/ 150348 w 1796175"/>
                <a:gd name="connsiteY27" fmla="*/ 2110727 h 2237385"/>
                <a:gd name="connsiteX28" fmla="*/ 262268 w 1796175"/>
                <a:gd name="connsiteY28" fmla="*/ 2189309 h 2237385"/>
                <a:gd name="connsiteX29" fmla="*/ 347992 w 1796175"/>
                <a:gd name="connsiteY29" fmla="*/ 2217884 h 2237385"/>
                <a:gd name="connsiteX30" fmla="*/ 278936 w 1796175"/>
                <a:gd name="connsiteY30" fmla="*/ 2236933 h 2237385"/>
                <a:gd name="connsiteX31" fmla="*/ 186067 w 1796175"/>
                <a:gd name="connsiteY31" fmla="*/ 2198834 h 2237385"/>
                <a:gd name="connsiteX32" fmla="*/ 124156 w 1796175"/>
                <a:gd name="connsiteY32" fmla="*/ 2144064 h 2237385"/>
                <a:gd name="connsiteX33" fmla="*/ 71767 w 1796175"/>
                <a:gd name="connsiteY33" fmla="*/ 2060721 h 2237385"/>
                <a:gd name="connsiteX34" fmla="*/ 33668 w 1796175"/>
                <a:gd name="connsiteY34" fmla="*/ 1941658 h 2237385"/>
                <a:gd name="connsiteX35" fmla="*/ 28905 w 1796175"/>
                <a:gd name="connsiteY35" fmla="*/ 1834502 h 2237385"/>
                <a:gd name="connsiteX36" fmla="*/ 33667 w 1796175"/>
                <a:gd name="connsiteY36" fmla="*/ 1622571 h 2237385"/>
                <a:gd name="connsiteX37" fmla="*/ 43192 w 1796175"/>
                <a:gd name="connsiteY37" fmla="*/ 1460646 h 2237385"/>
                <a:gd name="connsiteX38" fmla="*/ 33667 w 1796175"/>
                <a:gd name="connsiteY38" fmla="*/ 1355871 h 2237385"/>
                <a:gd name="connsiteX39" fmla="*/ 14617 w 1796175"/>
                <a:gd name="connsiteY39" fmla="*/ 1217759 h 2237385"/>
                <a:gd name="connsiteX0" fmla="*/ 14617 w 1796175"/>
                <a:gd name="connsiteY0" fmla="*/ 1217759 h 2237385"/>
                <a:gd name="connsiteX1" fmla="*/ 330 w 1796175"/>
                <a:gd name="connsiteY1" fmla="*/ 824853 h 2237385"/>
                <a:gd name="connsiteX2" fmla="*/ 28906 w 1796175"/>
                <a:gd name="connsiteY2" fmla="*/ 608158 h 2237385"/>
                <a:gd name="connsiteX3" fmla="*/ 150348 w 1796175"/>
                <a:gd name="connsiteY3" fmla="*/ 322408 h 2237385"/>
                <a:gd name="connsiteX4" fmla="*/ 478961 w 1796175"/>
                <a:gd name="connsiteY4" fmla="*/ 67615 h 2237385"/>
                <a:gd name="connsiteX5" fmla="*/ 1005217 w 1796175"/>
                <a:gd name="connsiteY5" fmla="*/ 941 h 2237385"/>
                <a:gd name="connsiteX6" fmla="*/ 1479086 w 1796175"/>
                <a:gd name="connsiteY6" fmla="*/ 100953 h 2237385"/>
                <a:gd name="connsiteX7" fmla="*/ 1733880 w 1796175"/>
                <a:gd name="connsiteY7" fmla="*/ 198584 h 2237385"/>
                <a:gd name="connsiteX8" fmla="*/ 1795792 w 1796175"/>
                <a:gd name="connsiteY8" fmla="*/ 246209 h 2237385"/>
                <a:gd name="connsiteX9" fmla="*/ 1757692 w 1796175"/>
                <a:gd name="connsiteY9" fmla="*/ 274784 h 2237385"/>
                <a:gd name="connsiteX10" fmla="*/ 1710067 w 1796175"/>
                <a:gd name="connsiteY10" fmla="*/ 346221 h 2237385"/>
                <a:gd name="connsiteX11" fmla="*/ 1624343 w 1796175"/>
                <a:gd name="connsiteY11" fmla="*/ 450996 h 2237385"/>
                <a:gd name="connsiteX12" fmla="*/ 1560049 w 1796175"/>
                <a:gd name="connsiteY12" fmla="*/ 574821 h 2237385"/>
                <a:gd name="connsiteX13" fmla="*/ 1510042 w 1796175"/>
                <a:gd name="connsiteY13" fmla="*/ 741509 h 2237385"/>
                <a:gd name="connsiteX14" fmla="*/ 1419555 w 1796175"/>
                <a:gd name="connsiteY14" fmla="*/ 874859 h 2237385"/>
                <a:gd name="connsiteX15" fmla="*/ 1143330 w 1796175"/>
                <a:gd name="connsiteY15" fmla="*/ 993921 h 2237385"/>
                <a:gd name="connsiteX16" fmla="*/ 955211 w 1796175"/>
                <a:gd name="connsiteY16" fmla="*/ 1022496 h 2237385"/>
                <a:gd name="connsiteX17" fmla="*/ 829005 w 1796175"/>
                <a:gd name="connsiteY17" fmla="*/ 986778 h 2237385"/>
                <a:gd name="connsiteX18" fmla="*/ 771855 w 1796175"/>
                <a:gd name="connsiteY18" fmla="*/ 1008209 h 2237385"/>
                <a:gd name="connsiteX19" fmla="*/ 662317 w 1796175"/>
                <a:gd name="connsiteY19" fmla="*/ 1041546 h 2237385"/>
                <a:gd name="connsiteX20" fmla="*/ 548017 w 1796175"/>
                <a:gd name="connsiteY20" fmla="*/ 1055834 h 2237385"/>
                <a:gd name="connsiteX21" fmla="*/ 495630 w 1796175"/>
                <a:gd name="connsiteY21" fmla="*/ 1093934 h 2237385"/>
                <a:gd name="connsiteX22" fmla="*/ 448005 w 1796175"/>
                <a:gd name="connsiteY22" fmla="*/ 1132034 h 2237385"/>
                <a:gd name="connsiteX23" fmla="*/ 376567 w 1796175"/>
                <a:gd name="connsiteY23" fmla="*/ 1241571 h 2237385"/>
                <a:gd name="connsiteX24" fmla="*/ 238455 w 1796175"/>
                <a:gd name="connsiteY24" fmla="*/ 1446359 h 2237385"/>
                <a:gd name="connsiteX25" fmla="*/ 109867 w 1796175"/>
                <a:gd name="connsiteY25" fmla="*/ 1739252 h 2237385"/>
                <a:gd name="connsiteX26" fmla="*/ 93199 w 1796175"/>
                <a:gd name="connsiteY26" fmla="*/ 1922609 h 2237385"/>
                <a:gd name="connsiteX27" fmla="*/ 150348 w 1796175"/>
                <a:gd name="connsiteY27" fmla="*/ 2110727 h 2237385"/>
                <a:gd name="connsiteX28" fmla="*/ 262268 w 1796175"/>
                <a:gd name="connsiteY28" fmla="*/ 2189309 h 2237385"/>
                <a:gd name="connsiteX29" fmla="*/ 347992 w 1796175"/>
                <a:gd name="connsiteY29" fmla="*/ 2217884 h 2237385"/>
                <a:gd name="connsiteX30" fmla="*/ 278936 w 1796175"/>
                <a:gd name="connsiteY30" fmla="*/ 2236933 h 2237385"/>
                <a:gd name="connsiteX31" fmla="*/ 186067 w 1796175"/>
                <a:gd name="connsiteY31" fmla="*/ 2198834 h 2237385"/>
                <a:gd name="connsiteX32" fmla="*/ 124156 w 1796175"/>
                <a:gd name="connsiteY32" fmla="*/ 2144064 h 2237385"/>
                <a:gd name="connsiteX33" fmla="*/ 71767 w 1796175"/>
                <a:gd name="connsiteY33" fmla="*/ 2060721 h 2237385"/>
                <a:gd name="connsiteX34" fmla="*/ 33668 w 1796175"/>
                <a:gd name="connsiteY34" fmla="*/ 1941658 h 2237385"/>
                <a:gd name="connsiteX35" fmla="*/ 28905 w 1796175"/>
                <a:gd name="connsiteY35" fmla="*/ 1834502 h 2237385"/>
                <a:gd name="connsiteX36" fmla="*/ 33667 w 1796175"/>
                <a:gd name="connsiteY36" fmla="*/ 1622571 h 2237385"/>
                <a:gd name="connsiteX37" fmla="*/ 43192 w 1796175"/>
                <a:gd name="connsiteY37" fmla="*/ 1460646 h 2237385"/>
                <a:gd name="connsiteX38" fmla="*/ 33667 w 1796175"/>
                <a:gd name="connsiteY38" fmla="*/ 1355871 h 2237385"/>
                <a:gd name="connsiteX39" fmla="*/ 14617 w 1796175"/>
                <a:gd name="connsiteY39" fmla="*/ 1217759 h 2237385"/>
                <a:gd name="connsiteX0" fmla="*/ 14617 w 1796175"/>
                <a:gd name="connsiteY0" fmla="*/ 1217759 h 2237385"/>
                <a:gd name="connsiteX1" fmla="*/ 330 w 1796175"/>
                <a:gd name="connsiteY1" fmla="*/ 824853 h 2237385"/>
                <a:gd name="connsiteX2" fmla="*/ 28906 w 1796175"/>
                <a:gd name="connsiteY2" fmla="*/ 608158 h 2237385"/>
                <a:gd name="connsiteX3" fmla="*/ 150348 w 1796175"/>
                <a:gd name="connsiteY3" fmla="*/ 322408 h 2237385"/>
                <a:gd name="connsiteX4" fmla="*/ 478961 w 1796175"/>
                <a:gd name="connsiteY4" fmla="*/ 67615 h 2237385"/>
                <a:gd name="connsiteX5" fmla="*/ 1005217 w 1796175"/>
                <a:gd name="connsiteY5" fmla="*/ 941 h 2237385"/>
                <a:gd name="connsiteX6" fmla="*/ 1479086 w 1796175"/>
                <a:gd name="connsiteY6" fmla="*/ 100953 h 2237385"/>
                <a:gd name="connsiteX7" fmla="*/ 1733880 w 1796175"/>
                <a:gd name="connsiteY7" fmla="*/ 198584 h 2237385"/>
                <a:gd name="connsiteX8" fmla="*/ 1795792 w 1796175"/>
                <a:gd name="connsiteY8" fmla="*/ 246209 h 2237385"/>
                <a:gd name="connsiteX9" fmla="*/ 1757692 w 1796175"/>
                <a:gd name="connsiteY9" fmla="*/ 274784 h 2237385"/>
                <a:gd name="connsiteX10" fmla="*/ 1710067 w 1796175"/>
                <a:gd name="connsiteY10" fmla="*/ 341459 h 2237385"/>
                <a:gd name="connsiteX11" fmla="*/ 1624343 w 1796175"/>
                <a:gd name="connsiteY11" fmla="*/ 450996 h 2237385"/>
                <a:gd name="connsiteX12" fmla="*/ 1560049 w 1796175"/>
                <a:gd name="connsiteY12" fmla="*/ 574821 h 2237385"/>
                <a:gd name="connsiteX13" fmla="*/ 1510042 w 1796175"/>
                <a:gd name="connsiteY13" fmla="*/ 741509 h 2237385"/>
                <a:gd name="connsiteX14" fmla="*/ 1419555 w 1796175"/>
                <a:gd name="connsiteY14" fmla="*/ 874859 h 2237385"/>
                <a:gd name="connsiteX15" fmla="*/ 1143330 w 1796175"/>
                <a:gd name="connsiteY15" fmla="*/ 993921 h 2237385"/>
                <a:gd name="connsiteX16" fmla="*/ 955211 w 1796175"/>
                <a:gd name="connsiteY16" fmla="*/ 1022496 h 2237385"/>
                <a:gd name="connsiteX17" fmla="*/ 829005 w 1796175"/>
                <a:gd name="connsiteY17" fmla="*/ 986778 h 2237385"/>
                <a:gd name="connsiteX18" fmla="*/ 771855 w 1796175"/>
                <a:gd name="connsiteY18" fmla="*/ 1008209 h 2237385"/>
                <a:gd name="connsiteX19" fmla="*/ 662317 w 1796175"/>
                <a:gd name="connsiteY19" fmla="*/ 1041546 h 2237385"/>
                <a:gd name="connsiteX20" fmla="*/ 548017 w 1796175"/>
                <a:gd name="connsiteY20" fmla="*/ 1055834 h 2237385"/>
                <a:gd name="connsiteX21" fmla="*/ 495630 w 1796175"/>
                <a:gd name="connsiteY21" fmla="*/ 1093934 h 2237385"/>
                <a:gd name="connsiteX22" fmla="*/ 448005 w 1796175"/>
                <a:gd name="connsiteY22" fmla="*/ 1132034 h 2237385"/>
                <a:gd name="connsiteX23" fmla="*/ 376567 w 1796175"/>
                <a:gd name="connsiteY23" fmla="*/ 1241571 h 2237385"/>
                <a:gd name="connsiteX24" fmla="*/ 238455 w 1796175"/>
                <a:gd name="connsiteY24" fmla="*/ 1446359 h 2237385"/>
                <a:gd name="connsiteX25" fmla="*/ 109867 w 1796175"/>
                <a:gd name="connsiteY25" fmla="*/ 1739252 h 2237385"/>
                <a:gd name="connsiteX26" fmla="*/ 93199 w 1796175"/>
                <a:gd name="connsiteY26" fmla="*/ 1922609 h 2237385"/>
                <a:gd name="connsiteX27" fmla="*/ 150348 w 1796175"/>
                <a:gd name="connsiteY27" fmla="*/ 2110727 h 2237385"/>
                <a:gd name="connsiteX28" fmla="*/ 262268 w 1796175"/>
                <a:gd name="connsiteY28" fmla="*/ 2189309 h 2237385"/>
                <a:gd name="connsiteX29" fmla="*/ 347992 w 1796175"/>
                <a:gd name="connsiteY29" fmla="*/ 2217884 h 2237385"/>
                <a:gd name="connsiteX30" fmla="*/ 278936 w 1796175"/>
                <a:gd name="connsiteY30" fmla="*/ 2236933 h 2237385"/>
                <a:gd name="connsiteX31" fmla="*/ 186067 w 1796175"/>
                <a:gd name="connsiteY31" fmla="*/ 2198834 h 2237385"/>
                <a:gd name="connsiteX32" fmla="*/ 124156 w 1796175"/>
                <a:gd name="connsiteY32" fmla="*/ 2144064 h 2237385"/>
                <a:gd name="connsiteX33" fmla="*/ 71767 w 1796175"/>
                <a:gd name="connsiteY33" fmla="*/ 2060721 h 2237385"/>
                <a:gd name="connsiteX34" fmla="*/ 33668 w 1796175"/>
                <a:gd name="connsiteY34" fmla="*/ 1941658 h 2237385"/>
                <a:gd name="connsiteX35" fmla="*/ 28905 w 1796175"/>
                <a:gd name="connsiteY35" fmla="*/ 1834502 h 2237385"/>
                <a:gd name="connsiteX36" fmla="*/ 33667 w 1796175"/>
                <a:gd name="connsiteY36" fmla="*/ 1622571 h 2237385"/>
                <a:gd name="connsiteX37" fmla="*/ 43192 w 1796175"/>
                <a:gd name="connsiteY37" fmla="*/ 1460646 h 2237385"/>
                <a:gd name="connsiteX38" fmla="*/ 33667 w 1796175"/>
                <a:gd name="connsiteY38" fmla="*/ 1355871 h 2237385"/>
                <a:gd name="connsiteX39" fmla="*/ 14617 w 1796175"/>
                <a:gd name="connsiteY39" fmla="*/ 1217759 h 2237385"/>
                <a:gd name="connsiteX0" fmla="*/ 14617 w 1796411"/>
                <a:gd name="connsiteY0" fmla="*/ 1217759 h 2237385"/>
                <a:gd name="connsiteX1" fmla="*/ 330 w 1796411"/>
                <a:gd name="connsiteY1" fmla="*/ 824853 h 2237385"/>
                <a:gd name="connsiteX2" fmla="*/ 28906 w 1796411"/>
                <a:gd name="connsiteY2" fmla="*/ 608158 h 2237385"/>
                <a:gd name="connsiteX3" fmla="*/ 150348 w 1796411"/>
                <a:gd name="connsiteY3" fmla="*/ 322408 h 2237385"/>
                <a:gd name="connsiteX4" fmla="*/ 478961 w 1796411"/>
                <a:gd name="connsiteY4" fmla="*/ 67615 h 2237385"/>
                <a:gd name="connsiteX5" fmla="*/ 1005217 w 1796411"/>
                <a:gd name="connsiteY5" fmla="*/ 941 h 2237385"/>
                <a:gd name="connsiteX6" fmla="*/ 1479086 w 1796411"/>
                <a:gd name="connsiteY6" fmla="*/ 100953 h 2237385"/>
                <a:gd name="connsiteX7" fmla="*/ 1733880 w 1796411"/>
                <a:gd name="connsiteY7" fmla="*/ 198584 h 2237385"/>
                <a:gd name="connsiteX8" fmla="*/ 1795792 w 1796411"/>
                <a:gd name="connsiteY8" fmla="*/ 246209 h 2237385"/>
                <a:gd name="connsiteX9" fmla="*/ 1762454 w 1796411"/>
                <a:gd name="connsiteY9" fmla="*/ 279546 h 2237385"/>
                <a:gd name="connsiteX10" fmla="*/ 1710067 w 1796411"/>
                <a:gd name="connsiteY10" fmla="*/ 341459 h 2237385"/>
                <a:gd name="connsiteX11" fmla="*/ 1624343 w 1796411"/>
                <a:gd name="connsiteY11" fmla="*/ 450996 h 2237385"/>
                <a:gd name="connsiteX12" fmla="*/ 1560049 w 1796411"/>
                <a:gd name="connsiteY12" fmla="*/ 574821 h 2237385"/>
                <a:gd name="connsiteX13" fmla="*/ 1510042 w 1796411"/>
                <a:gd name="connsiteY13" fmla="*/ 741509 h 2237385"/>
                <a:gd name="connsiteX14" fmla="*/ 1419555 w 1796411"/>
                <a:gd name="connsiteY14" fmla="*/ 874859 h 2237385"/>
                <a:gd name="connsiteX15" fmla="*/ 1143330 w 1796411"/>
                <a:gd name="connsiteY15" fmla="*/ 993921 h 2237385"/>
                <a:gd name="connsiteX16" fmla="*/ 955211 w 1796411"/>
                <a:gd name="connsiteY16" fmla="*/ 1022496 h 2237385"/>
                <a:gd name="connsiteX17" fmla="*/ 829005 w 1796411"/>
                <a:gd name="connsiteY17" fmla="*/ 986778 h 2237385"/>
                <a:gd name="connsiteX18" fmla="*/ 771855 w 1796411"/>
                <a:gd name="connsiteY18" fmla="*/ 1008209 h 2237385"/>
                <a:gd name="connsiteX19" fmla="*/ 662317 w 1796411"/>
                <a:gd name="connsiteY19" fmla="*/ 1041546 h 2237385"/>
                <a:gd name="connsiteX20" fmla="*/ 548017 w 1796411"/>
                <a:gd name="connsiteY20" fmla="*/ 1055834 h 2237385"/>
                <a:gd name="connsiteX21" fmla="*/ 495630 w 1796411"/>
                <a:gd name="connsiteY21" fmla="*/ 1093934 h 2237385"/>
                <a:gd name="connsiteX22" fmla="*/ 448005 w 1796411"/>
                <a:gd name="connsiteY22" fmla="*/ 1132034 h 2237385"/>
                <a:gd name="connsiteX23" fmla="*/ 376567 w 1796411"/>
                <a:gd name="connsiteY23" fmla="*/ 1241571 h 2237385"/>
                <a:gd name="connsiteX24" fmla="*/ 238455 w 1796411"/>
                <a:gd name="connsiteY24" fmla="*/ 1446359 h 2237385"/>
                <a:gd name="connsiteX25" fmla="*/ 109867 w 1796411"/>
                <a:gd name="connsiteY25" fmla="*/ 1739252 h 2237385"/>
                <a:gd name="connsiteX26" fmla="*/ 93199 w 1796411"/>
                <a:gd name="connsiteY26" fmla="*/ 1922609 h 2237385"/>
                <a:gd name="connsiteX27" fmla="*/ 150348 w 1796411"/>
                <a:gd name="connsiteY27" fmla="*/ 2110727 h 2237385"/>
                <a:gd name="connsiteX28" fmla="*/ 262268 w 1796411"/>
                <a:gd name="connsiteY28" fmla="*/ 2189309 h 2237385"/>
                <a:gd name="connsiteX29" fmla="*/ 347992 w 1796411"/>
                <a:gd name="connsiteY29" fmla="*/ 2217884 h 2237385"/>
                <a:gd name="connsiteX30" fmla="*/ 278936 w 1796411"/>
                <a:gd name="connsiteY30" fmla="*/ 2236933 h 2237385"/>
                <a:gd name="connsiteX31" fmla="*/ 186067 w 1796411"/>
                <a:gd name="connsiteY31" fmla="*/ 2198834 h 2237385"/>
                <a:gd name="connsiteX32" fmla="*/ 124156 w 1796411"/>
                <a:gd name="connsiteY32" fmla="*/ 2144064 h 2237385"/>
                <a:gd name="connsiteX33" fmla="*/ 71767 w 1796411"/>
                <a:gd name="connsiteY33" fmla="*/ 2060721 h 2237385"/>
                <a:gd name="connsiteX34" fmla="*/ 33668 w 1796411"/>
                <a:gd name="connsiteY34" fmla="*/ 1941658 h 2237385"/>
                <a:gd name="connsiteX35" fmla="*/ 28905 w 1796411"/>
                <a:gd name="connsiteY35" fmla="*/ 1834502 h 2237385"/>
                <a:gd name="connsiteX36" fmla="*/ 33667 w 1796411"/>
                <a:gd name="connsiteY36" fmla="*/ 1622571 h 2237385"/>
                <a:gd name="connsiteX37" fmla="*/ 43192 w 1796411"/>
                <a:gd name="connsiteY37" fmla="*/ 1460646 h 2237385"/>
                <a:gd name="connsiteX38" fmla="*/ 33667 w 1796411"/>
                <a:gd name="connsiteY38" fmla="*/ 1355871 h 2237385"/>
                <a:gd name="connsiteX39" fmla="*/ 14617 w 1796411"/>
                <a:gd name="connsiteY39" fmla="*/ 1217759 h 2237385"/>
                <a:gd name="connsiteX0" fmla="*/ 14617 w 1796175"/>
                <a:gd name="connsiteY0" fmla="*/ 1217759 h 2237385"/>
                <a:gd name="connsiteX1" fmla="*/ 330 w 1796175"/>
                <a:gd name="connsiteY1" fmla="*/ 824853 h 2237385"/>
                <a:gd name="connsiteX2" fmla="*/ 28906 w 1796175"/>
                <a:gd name="connsiteY2" fmla="*/ 608158 h 2237385"/>
                <a:gd name="connsiteX3" fmla="*/ 150348 w 1796175"/>
                <a:gd name="connsiteY3" fmla="*/ 322408 h 2237385"/>
                <a:gd name="connsiteX4" fmla="*/ 478961 w 1796175"/>
                <a:gd name="connsiteY4" fmla="*/ 67615 h 2237385"/>
                <a:gd name="connsiteX5" fmla="*/ 1005217 w 1796175"/>
                <a:gd name="connsiteY5" fmla="*/ 941 h 2237385"/>
                <a:gd name="connsiteX6" fmla="*/ 1479086 w 1796175"/>
                <a:gd name="connsiteY6" fmla="*/ 100953 h 2237385"/>
                <a:gd name="connsiteX7" fmla="*/ 1733880 w 1796175"/>
                <a:gd name="connsiteY7" fmla="*/ 198584 h 2237385"/>
                <a:gd name="connsiteX8" fmla="*/ 1795792 w 1796175"/>
                <a:gd name="connsiteY8" fmla="*/ 246209 h 2237385"/>
                <a:gd name="connsiteX9" fmla="*/ 1757692 w 1796175"/>
                <a:gd name="connsiteY9" fmla="*/ 274784 h 2237385"/>
                <a:gd name="connsiteX10" fmla="*/ 1710067 w 1796175"/>
                <a:gd name="connsiteY10" fmla="*/ 341459 h 2237385"/>
                <a:gd name="connsiteX11" fmla="*/ 1624343 w 1796175"/>
                <a:gd name="connsiteY11" fmla="*/ 450996 h 2237385"/>
                <a:gd name="connsiteX12" fmla="*/ 1560049 w 1796175"/>
                <a:gd name="connsiteY12" fmla="*/ 574821 h 2237385"/>
                <a:gd name="connsiteX13" fmla="*/ 1510042 w 1796175"/>
                <a:gd name="connsiteY13" fmla="*/ 741509 h 2237385"/>
                <a:gd name="connsiteX14" fmla="*/ 1419555 w 1796175"/>
                <a:gd name="connsiteY14" fmla="*/ 874859 h 2237385"/>
                <a:gd name="connsiteX15" fmla="*/ 1143330 w 1796175"/>
                <a:gd name="connsiteY15" fmla="*/ 993921 h 2237385"/>
                <a:gd name="connsiteX16" fmla="*/ 955211 w 1796175"/>
                <a:gd name="connsiteY16" fmla="*/ 1022496 h 2237385"/>
                <a:gd name="connsiteX17" fmla="*/ 829005 w 1796175"/>
                <a:gd name="connsiteY17" fmla="*/ 986778 h 2237385"/>
                <a:gd name="connsiteX18" fmla="*/ 771855 w 1796175"/>
                <a:gd name="connsiteY18" fmla="*/ 1008209 h 2237385"/>
                <a:gd name="connsiteX19" fmla="*/ 662317 w 1796175"/>
                <a:gd name="connsiteY19" fmla="*/ 1041546 h 2237385"/>
                <a:gd name="connsiteX20" fmla="*/ 548017 w 1796175"/>
                <a:gd name="connsiteY20" fmla="*/ 1055834 h 2237385"/>
                <a:gd name="connsiteX21" fmla="*/ 495630 w 1796175"/>
                <a:gd name="connsiteY21" fmla="*/ 1093934 h 2237385"/>
                <a:gd name="connsiteX22" fmla="*/ 448005 w 1796175"/>
                <a:gd name="connsiteY22" fmla="*/ 1132034 h 2237385"/>
                <a:gd name="connsiteX23" fmla="*/ 376567 w 1796175"/>
                <a:gd name="connsiteY23" fmla="*/ 1241571 h 2237385"/>
                <a:gd name="connsiteX24" fmla="*/ 238455 w 1796175"/>
                <a:gd name="connsiteY24" fmla="*/ 1446359 h 2237385"/>
                <a:gd name="connsiteX25" fmla="*/ 109867 w 1796175"/>
                <a:gd name="connsiteY25" fmla="*/ 1739252 h 2237385"/>
                <a:gd name="connsiteX26" fmla="*/ 93199 w 1796175"/>
                <a:gd name="connsiteY26" fmla="*/ 1922609 h 2237385"/>
                <a:gd name="connsiteX27" fmla="*/ 150348 w 1796175"/>
                <a:gd name="connsiteY27" fmla="*/ 2110727 h 2237385"/>
                <a:gd name="connsiteX28" fmla="*/ 262268 w 1796175"/>
                <a:gd name="connsiteY28" fmla="*/ 2189309 h 2237385"/>
                <a:gd name="connsiteX29" fmla="*/ 347992 w 1796175"/>
                <a:gd name="connsiteY29" fmla="*/ 2217884 h 2237385"/>
                <a:gd name="connsiteX30" fmla="*/ 278936 w 1796175"/>
                <a:gd name="connsiteY30" fmla="*/ 2236933 h 2237385"/>
                <a:gd name="connsiteX31" fmla="*/ 186067 w 1796175"/>
                <a:gd name="connsiteY31" fmla="*/ 2198834 h 2237385"/>
                <a:gd name="connsiteX32" fmla="*/ 124156 w 1796175"/>
                <a:gd name="connsiteY32" fmla="*/ 2144064 h 2237385"/>
                <a:gd name="connsiteX33" fmla="*/ 71767 w 1796175"/>
                <a:gd name="connsiteY33" fmla="*/ 2060721 h 2237385"/>
                <a:gd name="connsiteX34" fmla="*/ 33668 w 1796175"/>
                <a:gd name="connsiteY34" fmla="*/ 1941658 h 2237385"/>
                <a:gd name="connsiteX35" fmla="*/ 28905 w 1796175"/>
                <a:gd name="connsiteY35" fmla="*/ 1834502 h 2237385"/>
                <a:gd name="connsiteX36" fmla="*/ 33667 w 1796175"/>
                <a:gd name="connsiteY36" fmla="*/ 1622571 h 2237385"/>
                <a:gd name="connsiteX37" fmla="*/ 43192 w 1796175"/>
                <a:gd name="connsiteY37" fmla="*/ 1460646 h 2237385"/>
                <a:gd name="connsiteX38" fmla="*/ 33667 w 1796175"/>
                <a:gd name="connsiteY38" fmla="*/ 1355871 h 2237385"/>
                <a:gd name="connsiteX39" fmla="*/ 14617 w 1796175"/>
                <a:gd name="connsiteY39" fmla="*/ 1217759 h 2237385"/>
                <a:gd name="connsiteX0" fmla="*/ 14617 w 1796175"/>
                <a:gd name="connsiteY0" fmla="*/ 1217759 h 2237385"/>
                <a:gd name="connsiteX1" fmla="*/ 330 w 1796175"/>
                <a:gd name="connsiteY1" fmla="*/ 824853 h 2237385"/>
                <a:gd name="connsiteX2" fmla="*/ 28906 w 1796175"/>
                <a:gd name="connsiteY2" fmla="*/ 608158 h 2237385"/>
                <a:gd name="connsiteX3" fmla="*/ 150348 w 1796175"/>
                <a:gd name="connsiteY3" fmla="*/ 322408 h 2237385"/>
                <a:gd name="connsiteX4" fmla="*/ 478961 w 1796175"/>
                <a:gd name="connsiteY4" fmla="*/ 67615 h 2237385"/>
                <a:gd name="connsiteX5" fmla="*/ 1005217 w 1796175"/>
                <a:gd name="connsiteY5" fmla="*/ 941 h 2237385"/>
                <a:gd name="connsiteX6" fmla="*/ 1479086 w 1796175"/>
                <a:gd name="connsiteY6" fmla="*/ 100953 h 2237385"/>
                <a:gd name="connsiteX7" fmla="*/ 1733880 w 1796175"/>
                <a:gd name="connsiteY7" fmla="*/ 198584 h 2237385"/>
                <a:gd name="connsiteX8" fmla="*/ 1795792 w 1796175"/>
                <a:gd name="connsiteY8" fmla="*/ 239065 h 2237385"/>
                <a:gd name="connsiteX9" fmla="*/ 1757692 w 1796175"/>
                <a:gd name="connsiteY9" fmla="*/ 274784 h 2237385"/>
                <a:gd name="connsiteX10" fmla="*/ 1710067 w 1796175"/>
                <a:gd name="connsiteY10" fmla="*/ 341459 h 2237385"/>
                <a:gd name="connsiteX11" fmla="*/ 1624343 w 1796175"/>
                <a:gd name="connsiteY11" fmla="*/ 450996 h 2237385"/>
                <a:gd name="connsiteX12" fmla="*/ 1560049 w 1796175"/>
                <a:gd name="connsiteY12" fmla="*/ 574821 h 2237385"/>
                <a:gd name="connsiteX13" fmla="*/ 1510042 w 1796175"/>
                <a:gd name="connsiteY13" fmla="*/ 741509 h 2237385"/>
                <a:gd name="connsiteX14" fmla="*/ 1419555 w 1796175"/>
                <a:gd name="connsiteY14" fmla="*/ 874859 h 2237385"/>
                <a:gd name="connsiteX15" fmla="*/ 1143330 w 1796175"/>
                <a:gd name="connsiteY15" fmla="*/ 993921 h 2237385"/>
                <a:gd name="connsiteX16" fmla="*/ 955211 w 1796175"/>
                <a:gd name="connsiteY16" fmla="*/ 1022496 h 2237385"/>
                <a:gd name="connsiteX17" fmla="*/ 829005 w 1796175"/>
                <a:gd name="connsiteY17" fmla="*/ 986778 h 2237385"/>
                <a:gd name="connsiteX18" fmla="*/ 771855 w 1796175"/>
                <a:gd name="connsiteY18" fmla="*/ 1008209 h 2237385"/>
                <a:gd name="connsiteX19" fmla="*/ 662317 w 1796175"/>
                <a:gd name="connsiteY19" fmla="*/ 1041546 h 2237385"/>
                <a:gd name="connsiteX20" fmla="*/ 548017 w 1796175"/>
                <a:gd name="connsiteY20" fmla="*/ 1055834 h 2237385"/>
                <a:gd name="connsiteX21" fmla="*/ 495630 w 1796175"/>
                <a:gd name="connsiteY21" fmla="*/ 1093934 h 2237385"/>
                <a:gd name="connsiteX22" fmla="*/ 448005 w 1796175"/>
                <a:gd name="connsiteY22" fmla="*/ 1132034 h 2237385"/>
                <a:gd name="connsiteX23" fmla="*/ 376567 w 1796175"/>
                <a:gd name="connsiteY23" fmla="*/ 1241571 h 2237385"/>
                <a:gd name="connsiteX24" fmla="*/ 238455 w 1796175"/>
                <a:gd name="connsiteY24" fmla="*/ 1446359 h 2237385"/>
                <a:gd name="connsiteX25" fmla="*/ 109867 w 1796175"/>
                <a:gd name="connsiteY25" fmla="*/ 1739252 h 2237385"/>
                <a:gd name="connsiteX26" fmla="*/ 93199 w 1796175"/>
                <a:gd name="connsiteY26" fmla="*/ 1922609 h 2237385"/>
                <a:gd name="connsiteX27" fmla="*/ 150348 w 1796175"/>
                <a:gd name="connsiteY27" fmla="*/ 2110727 h 2237385"/>
                <a:gd name="connsiteX28" fmla="*/ 262268 w 1796175"/>
                <a:gd name="connsiteY28" fmla="*/ 2189309 h 2237385"/>
                <a:gd name="connsiteX29" fmla="*/ 347992 w 1796175"/>
                <a:gd name="connsiteY29" fmla="*/ 2217884 h 2237385"/>
                <a:gd name="connsiteX30" fmla="*/ 278936 w 1796175"/>
                <a:gd name="connsiteY30" fmla="*/ 2236933 h 2237385"/>
                <a:gd name="connsiteX31" fmla="*/ 186067 w 1796175"/>
                <a:gd name="connsiteY31" fmla="*/ 2198834 h 2237385"/>
                <a:gd name="connsiteX32" fmla="*/ 124156 w 1796175"/>
                <a:gd name="connsiteY32" fmla="*/ 2144064 h 2237385"/>
                <a:gd name="connsiteX33" fmla="*/ 71767 w 1796175"/>
                <a:gd name="connsiteY33" fmla="*/ 2060721 h 2237385"/>
                <a:gd name="connsiteX34" fmla="*/ 33668 w 1796175"/>
                <a:gd name="connsiteY34" fmla="*/ 1941658 h 2237385"/>
                <a:gd name="connsiteX35" fmla="*/ 28905 w 1796175"/>
                <a:gd name="connsiteY35" fmla="*/ 1834502 h 2237385"/>
                <a:gd name="connsiteX36" fmla="*/ 33667 w 1796175"/>
                <a:gd name="connsiteY36" fmla="*/ 1622571 h 2237385"/>
                <a:gd name="connsiteX37" fmla="*/ 43192 w 1796175"/>
                <a:gd name="connsiteY37" fmla="*/ 1460646 h 2237385"/>
                <a:gd name="connsiteX38" fmla="*/ 33667 w 1796175"/>
                <a:gd name="connsiteY38" fmla="*/ 1355871 h 2237385"/>
                <a:gd name="connsiteX39" fmla="*/ 14617 w 1796175"/>
                <a:gd name="connsiteY39" fmla="*/ 1217759 h 2237385"/>
                <a:gd name="connsiteX0" fmla="*/ 14617 w 1796175"/>
                <a:gd name="connsiteY0" fmla="*/ 1217759 h 2237385"/>
                <a:gd name="connsiteX1" fmla="*/ 330 w 1796175"/>
                <a:gd name="connsiteY1" fmla="*/ 824853 h 2237385"/>
                <a:gd name="connsiteX2" fmla="*/ 28906 w 1796175"/>
                <a:gd name="connsiteY2" fmla="*/ 608158 h 2237385"/>
                <a:gd name="connsiteX3" fmla="*/ 150348 w 1796175"/>
                <a:gd name="connsiteY3" fmla="*/ 322408 h 2237385"/>
                <a:gd name="connsiteX4" fmla="*/ 478961 w 1796175"/>
                <a:gd name="connsiteY4" fmla="*/ 67615 h 2237385"/>
                <a:gd name="connsiteX5" fmla="*/ 1005217 w 1796175"/>
                <a:gd name="connsiteY5" fmla="*/ 941 h 2237385"/>
                <a:gd name="connsiteX6" fmla="*/ 1479086 w 1796175"/>
                <a:gd name="connsiteY6" fmla="*/ 100953 h 2237385"/>
                <a:gd name="connsiteX7" fmla="*/ 1733880 w 1796175"/>
                <a:gd name="connsiteY7" fmla="*/ 198584 h 2237385"/>
                <a:gd name="connsiteX8" fmla="*/ 1795792 w 1796175"/>
                <a:gd name="connsiteY8" fmla="*/ 239065 h 2237385"/>
                <a:gd name="connsiteX9" fmla="*/ 1757692 w 1796175"/>
                <a:gd name="connsiteY9" fmla="*/ 274784 h 2237385"/>
                <a:gd name="connsiteX10" fmla="*/ 1710067 w 1796175"/>
                <a:gd name="connsiteY10" fmla="*/ 341459 h 2237385"/>
                <a:gd name="connsiteX11" fmla="*/ 1624343 w 1796175"/>
                <a:gd name="connsiteY11" fmla="*/ 450996 h 2237385"/>
                <a:gd name="connsiteX12" fmla="*/ 1560049 w 1796175"/>
                <a:gd name="connsiteY12" fmla="*/ 574821 h 2237385"/>
                <a:gd name="connsiteX13" fmla="*/ 1510042 w 1796175"/>
                <a:gd name="connsiteY13" fmla="*/ 741509 h 2237385"/>
                <a:gd name="connsiteX14" fmla="*/ 1419555 w 1796175"/>
                <a:gd name="connsiteY14" fmla="*/ 874859 h 2237385"/>
                <a:gd name="connsiteX15" fmla="*/ 1143330 w 1796175"/>
                <a:gd name="connsiteY15" fmla="*/ 993921 h 2237385"/>
                <a:gd name="connsiteX16" fmla="*/ 955211 w 1796175"/>
                <a:gd name="connsiteY16" fmla="*/ 1022496 h 2237385"/>
                <a:gd name="connsiteX17" fmla="*/ 829005 w 1796175"/>
                <a:gd name="connsiteY17" fmla="*/ 986778 h 2237385"/>
                <a:gd name="connsiteX18" fmla="*/ 771855 w 1796175"/>
                <a:gd name="connsiteY18" fmla="*/ 1008209 h 2237385"/>
                <a:gd name="connsiteX19" fmla="*/ 662317 w 1796175"/>
                <a:gd name="connsiteY19" fmla="*/ 1041546 h 2237385"/>
                <a:gd name="connsiteX20" fmla="*/ 548017 w 1796175"/>
                <a:gd name="connsiteY20" fmla="*/ 1055834 h 2237385"/>
                <a:gd name="connsiteX21" fmla="*/ 495630 w 1796175"/>
                <a:gd name="connsiteY21" fmla="*/ 1093934 h 2237385"/>
                <a:gd name="connsiteX22" fmla="*/ 448005 w 1796175"/>
                <a:gd name="connsiteY22" fmla="*/ 1132034 h 2237385"/>
                <a:gd name="connsiteX23" fmla="*/ 376567 w 1796175"/>
                <a:gd name="connsiteY23" fmla="*/ 1241571 h 2237385"/>
                <a:gd name="connsiteX24" fmla="*/ 238455 w 1796175"/>
                <a:gd name="connsiteY24" fmla="*/ 1446359 h 2237385"/>
                <a:gd name="connsiteX25" fmla="*/ 109867 w 1796175"/>
                <a:gd name="connsiteY25" fmla="*/ 1739252 h 2237385"/>
                <a:gd name="connsiteX26" fmla="*/ 93199 w 1796175"/>
                <a:gd name="connsiteY26" fmla="*/ 1922609 h 2237385"/>
                <a:gd name="connsiteX27" fmla="*/ 150348 w 1796175"/>
                <a:gd name="connsiteY27" fmla="*/ 2110727 h 2237385"/>
                <a:gd name="connsiteX28" fmla="*/ 262268 w 1796175"/>
                <a:gd name="connsiteY28" fmla="*/ 2189309 h 2237385"/>
                <a:gd name="connsiteX29" fmla="*/ 347992 w 1796175"/>
                <a:gd name="connsiteY29" fmla="*/ 2217884 h 2237385"/>
                <a:gd name="connsiteX30" fmla="*/ 278936 w 1796175"/>
                <a:gd name="connsiteY30" fmla="*/ 2236933 h 2237385"/>
                <a:gd name="connsiteX31" fmla="*/ 186067 w 1796175"/>
                <a:gd name="connsiteY31" fmla="*/ 2198834 h 2237385"/>
                <a:gd name="connsiteX32" fmla="*/ 124156 w 1796175"/>
                <a:gd name="connsiteY32" fmla="*/ 2144064 h 2237385"/>
                <a:gd name="connsiteX33" fmla="*/ 71767 w 1796175"/>
                <a:gd name="connsiteY33" fmla="*/ 2060721 h 2237385"/>
                <a:gd name="connsiteX34" fmla="*/ 33668 w 1796175"/>
                <a:gd name="connsiteY34" fmla="*/ 1941658 h 2237385"/>
                <a:gd name="connsiteX35" fmla="*/ 19380 w 1796175"/>
                <a:gd name="connsiteY35" fmla="*/ 1808309 h 2237385"/>
                <a:gd name="connsiteX36" fmla="*/ 33667 w 1796175"/>
                <a:gd name="connsiteY36" fmla="*/ 1622571 h 2237385"/>
                <a:gd name="connsiteX37" fmla="*/ 43192 w 1796175"/>
                <a:gd name="connsiteY37" fmla="*/ 1460646 h 2237385"/>
                <a:gd name="connsiteX38" fmla="*/ 33667 w 1796175"/>
                <a:gd name="connsiteY38" fmla="*/ 1355871 h 2237385"/>
                <a:gd name="connsiteX39" fmla="*/ 14617 w 1796175"/>
                <a:gd name="connsiteY39" fmla="*/ 1217759 h 2237385"/>
                <a:gd name="connsiteX0" fmla="*/ 22175 w 1803733"/>
                <a:gd name="connsiteY0" fmla="*/ 1217759 h 2237385"/>
                <a:gd name="connsiteX1" fmla="*/ 745 w 1803733"/>
                <a:gd name="connsiteY1" fmla="*/ 993919 h 2237385"/>
                <a:gd name="connsiteX2" fmla="*/ 7888 w 1803733"/>
                <a:gd name="connsiteY2" fmla="*/ 824853 h 2237385"/>
                <a:gd name="connsiteX3" fmla="*/ 36464 w 1803733"/>
                <a:gd name="connsiteY3" fmla="*/ 608158 h 2237385"/>
                <a:gd name="connsiteX4" fmla="*/ 157906 w 1803733"/>
                <a:gd name="connsiteY4" fmla="*/ 322408 h 2237385"/>
                <a:gd name="connsiteX5" fmla="*/ 486519 w 1803733"/>
                <a:gd name="connsiteY5" fmla="*/ 67615 h 2237385"/>
                <a:gd name="connsiteX6" fmla="*/ 1012775 w 1803733"/>
                <a:gd name="connsiteY6" fmla="*/ 941 h 2237385"/>
                <a:gd name="connsiteX7" fmla="*/ 1486644 w 1803733"/>
                <a:gd name="connsiteY7" fmla="*/ 100953 h 2237385"/>
                <a:gd name="connsiteX8" fmla="*/ 1741438 w 1803733"/>
                <a:gd name="connsiteY8" fmla="*/ 198584 h 2237385"/>
                <a:gd name="connsiteX9" fmla="*/ 1803350 w 1803733"/>
                <a:gd name="connsiteY9" fmla="*/ 239065 h 2237385"/>
                <a:gd name="connsiteX10" fmla="*/ 1765250 w 1803733"/>
                <a:gd name="connsiteY10" fmla="*/ 274784 h 2237385"/>
                <a:gd name="connsiteX11" fmla="*/ 1717625 w 1803733"/>
                <a:gd name="connsiteY11" fmla="*/ 341459 h 2237385"/>
                <a:gd name="connsiteX12" fmla="*/ 1631901 w 1803733"/>
                <a:gd name="connsiteY12" fmla="*/ 450996 h 2237385"/>
                <a:gd name="connsiteX13" fmla="*/ 1567607 w 1803733"/>
                <a:gd name="connsiteY13" fmla="*/ 574821 h 2237385"/>
                <a:gd name="connsiteX14" fmla="*/ 1517600 w 1803733"/>
                <a:gd name="connsiteY14" fmla="*/ 741509 h 2237385"/>
                <a:gd name="connsiteX15" fmla="*/ 1427113 w 1803733"/>
                <a:gd name="connsiteY15" fmla="*/ 874859 h 2237385"/>
                <a:gd name="connsiteX16" fmla="*/ 1150888 w 1803733"/>
                <a:gd name="connsiteY16" fmla="*/ 993921 h 2237385"/>
                <a:gd name="connsiteX17" fmla="*/ 962769 w 1803733"/>
                <a:gd name="connsiteY17" fmla="*/ 1022496 h 2237385"/>
                <a:gd name="connsiteX18" fmla="*/ 836563 w 1803733"/>
                <a:gd name="connsiteY18" fmla="*/ 986778 h 2237385"/>
                <a:gd name="connsiteX19" fmla="*/ 779413 w 1803733"/>
                <a:gd name="connsiteY19" fmla="*/ 1008209 h 2237385"/>
                <a:gd name="connsiteX20" fmla="*/ 669875 w 1803733"/>
                <a:gd name="connsiteY20" fmla="*/ 1041546 h 2237385"/>
                <a:gd name="connsiteX21" fmla="*/ 555575 w 1803733"/>
                <a:gd name="connsiteY21" fmla="*/ 1055834 h 2237385"/>
                <a:gd name="connsiteX22" fmla="*/ 503188 w 1803733"/>
                <a:gd name="connsiteY22" fmla="*/ 1093934 h 2237385"/>
                <a:gd name="connsiteX23" fmla="*/ 455563 w 1803733"/>
                <a:gd name="connsiteY23" fmla="*/ 1132034 h 2237385"/>
                <a:gd name="connsiteX24" fmla="*/ 384125 w 1803733"/>
                <a:gd name="connsiteY24" fmla="*/ 1241571 h 2237385"/>
                <a:gd name="connsiteX25" fmla="*/ 246013 w 1803733"/>
                <a:gd name="connsiteY25" fmla="*/ 1446359 h 2237385"/>
                <a:gd name="connsiteX26" fmla="*/ 117425 w 1803733"/>
                <a:gd name="connsiteY26" fmla="*/ 1739252 h 2237385"/>
                <a:gd name="connsiteX27" fmla="*/ 100757 w 1803733"/>
                <a:gd name="connsiteY27" fmla="*/ 1922609 h 2237385"/>
                <a:gd name="connsiteX28" fmla="*/ 157906 w 1803733"/>
                <a:gd name="connsiteY28" fmla="*/ 2110727 h 2237385"/>
                <a:gd name="connsiteX29" fmla="*/ 269826 w 1803733"/>
                <a:gd name="connsiteY29" fmla="*/ 2189309 h 2237385"/>
                <a:gd name="connsiteX30" fmla="*/ 355550 w 1803733"/>
                <a:gd name="connsiteY30" fmla="*/ 2217884 h 2237385"/>
                <a:gd name="connsiteX31" fmla="*/ 286494 w 1803733"/>
                <a:gd name="connsiteY31" fmla="*/ 2236933 h 2237385"/>
                <a:gd name="connsiteX32" fmla="*/ 193625 w 1803733"/>
                <a:gd name="connsiteY32" fmla="*/ 2198834 h 2237385"/>
                <a:gd name="connsiteX33" fmla="*/ 131714 w 1803733"/>
                <a:gd name="connsiteY33" fmla="*/ 2144064 h 2237385"/>
                <a:gd name="connsiteX34" fmla="*/ 79325 w 1803733"/>
                <a:gd name="connsiteY34" fmla="*/ 2060721 h 2237385"/>
                <a:gd name="connsiteX35" fmla="*/ 41226 w 1803733"/>
                <a:gd name="connsiteY35" fmla="*/ 1941658 h 2237385"/>
                <a:gd name="connsiteX36" fmla="*/ 26938 w 1803733"/>
                <a:gd name="connsiteY36" fmla="*/ 1808309 h 2237385"/>
                <a:gd name="connsiteX37" fmla="*/ 41225 w 1803733"/>
                <a:gd name="connsiteY37" fmla="*/ 1622571 h 2237385"/>
                <a:gd name="connsiteX38" fmla="*/ 50750 w 1803733"/>
                <a:gd name="connsiteY38" fmla="*/ 1460646 h 2237385"/>
                <a:gd name="connsiteX39" fmla="*/ 41225 w 1803733"/>
                <a:gd name="connsiteY39" fmla="*/ 1355871 h 2237385"/>
                <a:gd name="connsiteX40" fmla="*/ 22175 w 1803733"/>
                <a:gd name="connsiteY40" fmla="*/ 1217759 h 223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803733" h="2237385">
                  <a:moveTo>
                    <a:pt x="22175" y="1217759"/>
                  </a:moveTo>
                  <a:cubicBezTo>
                    <a:pt x="15428" y="1157434"/>
                    <a:pt x="3126" y="1059403"/>
                    <a:pt x="745" y="993919"/>
                  </a:cubicBezTo>
                  <a:cubicBezTo>
                    <a:pt x="-1636" y="928435"/>
                    <a:pt x="1935" y="889146"/>
                    <a:pt x="7888" y="824853"/>
                  </a:cubicBezTo>
                  <a:cubicBezTo>
                    <a:pt x="13841" y="760560"/>
                    <a:pt x="15033" y="685549"/>
                    <a:pt x="36464" y="608158"/>
                  </a:cubicBezTo>
                  <a:cubicBezTo>
                    <a:pt x="57895" y="530767"/>
                    <a:pt x="90041" y="422023"/>
                    <a:pt x="157906" y="322408"/>
                  </a:cubicBezTo>
                  <a:cubicBezTo>
                    <a:pt x="225771" y="222793"/>
                    <a:pt x="344041" y="121193"/>
                    <a:pt x="486519" y="67615"/>
                  </a:cubicBezTo>
                  <a:cubicBezTo>
                    <a:pt x="628997" y="14037"/>
                    <a:pt x="846088" y="-4615"/>
                    <a:pt x="1012775" y="941"/>
                  </a:cubicBezTo>
                  <a:cubicBezTo>
                    <a:pt x="1179462" y="6497"/>
                    <a:pt x="1365200" y="68013"/>
                    <a:pt x="1486644" y="100953"/>
                  </a:cubicBezTo>
                  <a:cubicBezTo>
                    <a:pt x="1608088" y="133894"/>
                    <a:pt x="1688654" y="175565"/>
                    <a:pt x="1741438" y="198584"/>
                  </a:cubicBezTo>
                  <a:cubicBezTo>
                    <a:pt x="1794222" y="221603"/>
                    <a:pt x="1799381" y="226365"/>
                    <a:pt x="1803350" y="239065"/>
                  </a:cubicBezTo>
                  <a:cubicBezTo>
                    <a:pt x="1807319" y="251765"/>
                    <a:pt x="1779538" y="257718"/>
                    <a:pt x="1765250" y="274784"/>
                  </a:cubicBezTo>
                  <a:cubicBezTo>
                    <a:pt x="1750963" y="291850"/>
                    <a:pt x="1739850" y="312090"/>
                    <a:pt x="1717625" y="341459"/>
                  </a:cubicBezTo>
                  <a:cubicBezTo>
                    <a:pt x="1695400" y="370828"/>
                    <a:pt x="1656904" y="412102"/>
                    <a:pt x="1631901" y="450996"/>
                  </a:cubicBezTo>
                  <a:cubicBezTo>
                    <a:pt x="1606898" y="489890"/>
                    <a:pt x="1586657" y="526402"/>
                    <a:pt x="1567607" y="574821"/>
                  </a:cubicBezTo>
                  <a:cubicBezTo>
                    <a:pt x="1548557" y="623240"/>
                    <a:pt x="1541016" y="691503"/>
                    <a:pt x="1517600" y="741509"/>
                  </a:cubicBezTo>
                  <a:cubicBezTo>
                    <a:pt x="1494184" y="791515"/>
                    <a:pt x="1488232" y="832790"/>
                    <a:pt x="1427113" y="874859"/>
                  </a:cubicBezTo>
                  <a:cubicBezTo>
                    <a:pt x="1365994" y="916928"/>
                    <a:pt x="1228279" y="969315"/>
                    <a:pt x="1150888" y="993921"/>
                  </a:cubicBezTo>
                  <a:cubicBezTo>
                    <a:pt x="1073497" y="1018527"/>
                    <a:pt x="1015156" y="1023686"/>
                    <a:pt x="962769" y="1022496"/>
                  </a:cubicBezTo>
                  <a:cubicBezTo>
                    <a:pt x="910382" y="1021306"/>
                    <a:pt x="867122" y="989159"/>
                    <a:pt x="836563" y="986778"/>
                  </a:cubicBezTo>
                  <a:cubicBezTo>
                    <a:pt x="806004" y="984397"/>
                    <a:pt x="807194" y="999081"/>
                    <a:pt x="779413" y="1008209"/>
                  </a:cubicBezTo>
                  <a:cubicBezTo>
                    <a:pt x="751632" y="1017337"/>
                    <a:pt x="707181" y="1033608"/>
                    <a:pt x="669875" y="1041546"/>
                  </a:cubicBezTo>
                  <a:cubicBezTo>
                    <a:pt x="632569" y="1049484"/>
                    <a:pt x="583356" y="1047103"/>
                    <a:pt x="555575" y="1055834"/>
                  </a:cubicBezTo>
                  <a:cubicBezTo>
                    <a:pt x="527794" y="1064565"/>
                    <a:pt x="519857" y="1081234"/>
                    <a:pt x="503188" y="1093934"/>
                  </a:cubicBezTo>
                  <a:cubicBezTo>
                    <a:pt x="486519" y="1106634"/>
                    <a:pt x="475407" y="1107428"/>
                    <a:pt x="455563" y="1132034"/>
                  </a:cubicBezTo>
                  <a:cubicBezTo>
                    <a:pt x="435719" y="1156640"/>
                    <a:pt x="419050" y="1189184"/>
                    <a:pt x="384125" y="1241571"/>
                  </a:cubicBezTo>
                  <a:cubicBezTo>
                    <a:pt x="349200" y="1293959"/>
                    <a:pt x="290463" y="1363412"/>
                    <a:pt x="246013" y="1446359"/>
                  </a:cubicBezTo>
                  <a:cubicBezTo>
                    <a:pt x="201563" y="1529306"/>
                    <a:pt x="141634" y="1659877"/>
                    <a:pt x="117425" y="1739252"/>
                  </a:cubicBezTo>
                  <a:cubicBezTo>
                    <a:pt x="93216" y="1818627"/>
                    <a:pt x="94010" y="1860697"/>
                    <a:pt x="100757" y="1922609"/>
                  </a:cubicBezTo>
                  <a:cubicBezTo>
                    <a:pt x="107504" y="1984521"/>
                    <a:pt x="129728" y="2066277"/>
                    <a:pt x="157906" y="2110727"/>
                  </a:cubicBezTo>
                  <a:cubicBezTo>
                    <a:pt x="186084" y="2155177"/>
                    <a:pt x="236886" y="2171450"/>
                    <a:pt x="269826" y="2189309"/>
                  </a:cubicBezTo>
                  <a:cubicBezTo>
                    <a:pt x="302766" y="2207168"/>
                    <a:pt x="352772" y="2209947"/>
                    <a:pt x="355550" y="2217884"/>
                  </a:cubicBezTo>
                  <a:cubicBezTo>
                    <a:pt x="358328" y="2225821"/>
                    <a:pt x="313482" y="2240108"/>
                    <a:pt x="286494" y="2236933"/>
                  </a:cubicBezTo>
                  <a:cubicBezTo>
                    <a:pt x="259506" y="2233758"/>
                    <a:pt x="219422" y="2214312"/>
                    <a:pt x="193625" y="2198834"/>
                  </a:cubicBezTo>
                  <a:cubicBezTo>
                    <a:pt x="167828" y="2183356"/>
                    <a:pt x="150764" y="2167083"/>
                    <a:pt x="131714" y="2144064"/>
                  </a:cubicBezTo>
                  <a:cubicBezTo>
                    <a:pt x="112664" y="2121045"/>
                    <a:pt x="94406" y="2094455"/>
                    <a:pt x="79325" y="2060721"/>
                  </a:cubicBezTo>
                  <a:cubicBezTo>
                    <a:pt x="64244" y="2026987"/>
                    <a:pt x="48370" y="1979361"/>
                    <a:pt x="41226" y="1941658"/>
                  </a:cubicBezTo>
                  <a:cubicBezTo>
                    <a:pt x="34082" y="1903955"/>
                    <a:pt x="26938" y="1861490"/>
                    <a:pt x="26938" y="1808309"/>
                  </a:cubicBezTo>
                  <a:cubicBezTo>
                    <a:pt x="26938" y="1755128"/>
                    <a:pt x="37256" y="1680515"/>
                    <a:pt x="41225" y="1622571"/>
                  </a:cubicBezTo>
                  <a:cubicBezTo>
                    <a:pt x="45194" y="1564627"/>
                    <a:pt x="50750" y="1505096"/>
                    <a:pt x="50750" y="1460646"/>
                  </a:cubicBezTo>
                  <a:cubicBezTo>
                    <a:pt x="50750" y="1416196"/>
                    <a:pt x="45194" y="1395559"/>
                    <a:pt x="41225" y="1355871"/>
                  </a:cubicBezTo>
                  <a:cubicBezTo>
                    <a:pt x="37256" y="1316184"/>
                    <a:pt x="28922" y="1278084"/>
                    <a:pt x="22175" y="1217759"/>
                  </a:cubicBezTo>
                  <a:close/>
                </a:path>
              </a:pathLst>
            </a:custGeom>
            <a:solidFill>
              <a:srgbClr val="7F2814"/>
            </a:solidFill>
            <a:ln w="31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任意多边形 53"/>
            <p:cNvSpPr/>
            <p:nvPr/>
          </p:nvSpPr>
          <p:spPr>
            <a:xfrm>
              <a:off x="3182314" y="1851548"/>
              <a:ext cx="932998" cy="576791"/>
            </a:xfrm>
            <a:custGeom>
              <a:avLst/>
              <a:gdLst>
                <a:gd name="connsiteX0" fmla="*/ 211760 w 932998"/>
                <a:gd name="connsiteY0" fmla="*/ 0 h 576791"/>
                <a:gd name="connsiteX1" fmla="*/ 76293 w 932998"/>
                <a:gd name="connsiteY1" fmla="*/ 211666 h 576791"/>
                <a:gd name="connsiteX2" fmla="*/ 93 w 932998"/>
                <a:gd name="connsiteY2" fmla="*/ 381000 h 576791"/>
                <a:gd name="connsiteX3" fmla="*/ 67827 w 932998"/>
                <a:gd name="connsiteY3" fmla="*/ 491066 h 576791"/>
                <a:gd name="connsiteX4" fmla="*/ 330293 w 932998"/>
                <a:gd name="connsiteY4" fmla="*/ 575733 h 576791"/>
                <a:gd name="connsiteX5" fmla="*/ 592760 w 932998"/>
                <a:gd name="connsiteY5" fmla="*/ 524933 h 576791"/>
                <a:gd name="connsiteX6" fmla="*/ 795960 w 932998"/>
                <a:gd name="connsiteY6" fmla="*/ 338666 h 576791"/>
                <a:gd name="connsiteX7" fmla="*/ 931427 w 932998"/>
                <a:gd name="connsiteY7" fmla="*/ 143933 h 576791"/>
                <a:gd name="connsiteX8" fmla="*/ 846760 w 932998"/>
                <a:gd name="connsiteY8" fmla="*/ 93133 h 576791"/>
                <a:gd name="connsiteX9" fmla="*/ 525027 w 932998"/>
                <a:gd name="connsiteY9" fmla="*/ 59266 h 576791"/>
                <a:gd name="connsiteX10" fmla="*/ 355693 w 932998"/>
                <a:gd name="connsiteY10" fmla="*/ 25400 h 576791"/>
                <a:gd name="connsiteX11" fmla="*/ 211760 w 932998"/>
                <a:gd name="connsiteY11" fmla="*/ 0 h 576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2998" h="576791">
                  <a:moveTo>
                    <a:pt x="211760" y="0"/>
                  </a:moveTo>
                  <a:cubicBezTo>
                    <a:pt x="161665" y="74083"/>
                    <a:pt x="111571" y="148166"/>
                    <a:pt x="76293" y="211666"/>
                  </a:cubicBezTo>
                  <a:cubicBezTo>
                    <a:pt x="41015" y="275166"/>
                    <a:pt x="1504" y="334433"/>
                    <a:pt x="93" y="381000"/>
                  </a:cubicBezTo>
                  <a:cubicBezTo>
                    <a:pt x="-1318" y="427567"/>
                    <a:pt x="12794" y="458611"/>
                    <a:pt x="67827" y="491066"/>
                  </a:cubicBezTo>
                  <a:cubicBezTo>
                    <a:pt x="122860" y="523521"/>
                    <a:pt x="242804" y="570089"/>
                    <a:pt x="330293" y="575733"/>
                  </a:cubicBezTo>
                  <a:cubicBezTo>
                    <a:pt x="417782" y="581378"/>
                    <a:pt x="515149" y="564444"/>
                    <a:pt x="592760" y="524933"/>
                  </a:cubicBezTo>
                  <a:cubicBezTo>
                    <a:pt x="670371" y="485422"/>
                    <a:pt x="739516" y="402166"/>
                    <a:pt x="795960" y="338666"/>
                  </a:cubicBezTo>
                  <a:cubicBezTo>
                    <a:pt x="852405" y="275166"/>
                    <a:pt x="922960" y="184855"/>
                    <a:pt x="931427" y="143933"/>
                  </a:cubicBezTo>
                  <a:cubicBezTo>
                    <a:pt x="939894" y="103011"/>
                    <a:pt x="914493" y="107244"/>
                    <a:pt x="846760" y="93133"/>
                  </a:cubicBezTo>
                  <a:cubicBezTo>
                    <a:pt x="779027" y="79022"/>
                    <a:pt x="606871" y="70555"/>
                    <a:pt x="525027" y="59266"/>
                  </a:cubicBezTo>
                  <a:cubicBezTo>
                    <a:pt x="443183" y="47977"/>
                    <a:pt x="355693" y="25400"/>
                    <a:pt x="355693" y="25400"/>
                  </a:cubicBezTo>
                  <a:lnTo>
                    <a:pt x="211760" y="0"/>
                  </a:lnTo>
                  <a:close/>
                </a:path>
              </a:pathLst>
            </a:custGeom>
            <a:solidFill>
              <a:srgbClr val="F4BCA6"/>
            </a:solidFill>
            <a:ln>
              <a:noFill/>
            </a:ln>
            <a:effectLst>
              <a:softEdge rad="152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a:off x="1622801" y="1657346"/>
              <a:ext cx="1348495" cy="1152579"/>
            </a:xfrm>
            <a:custGeom>
              <a:avLst/>
              <a:gdLst>
                <a:gd name="connsiteX0" fmla="*/ 677484 w 1396105"/>
                <a:gd name="connsiteY0" fmla="*/ 0 h 1152579"/>
                <a:gd name="connsiteX1" fmla="*/ 1115634 w 1396105"/>
                <a:gd name="connsiteY1" fmla="*/ 47625 h 1152579"/>
                <a:gd name="connsiteX2" fmla="*/ 1363284 w 1396105"/>
                <a:gd name="connsiteY2" fmla="*/ 247650 h 1152579"/>
                <a:gd name="connsiteX3" fmla="*/ 1372809 w 1396105"/>
                <a:gd name="connsiteY3" fmla="*/ 533400 h 1152579"/>
                <a:gd name="connsiteX4" fmla="*/ 1172784 w 1396105"/>
                <a:gd name="connsiteY4" fmla="*/ 676275 h 1152579"/>
                <a:gd name="connsiteX5" fmla="*/ 896559 w 1396105"/>
                <a:gd name="connsiteY5" fmla="*/ 676275 h 1152579"/>
                <a:gd name="connsiteX6" fmla="*/ 639384 w 1396105"/>
                <a:gd name="connsiteY6" fmla="*/ 666750 h 1152579"/>
                <a:gd name="connsiteX7" fmla="*/ 391734 w 1396105"/>
                <a:gd name="connsiteY7" fmla="*/ 752475 h 1152579"/>
                <a:gd name="connsiteX8" fmla="*/ 239334 w 1396105"/>
                <a:gd name="connsiteY8" fmla="*/ 952500 h 1152579"/>
                <a:gd name="connsiteX9" fmla="*/ 86934 w 1396105"/>
                <a:gd name="connsiteY9" fmla="*/ 1152525 h 1152579"/>
                <a:gd name="connsiteX10" fmla="*/ 1209 w 1396105"/>
                <a:gd name="connsiteY10" fmla="*/ 933450 h 1152579"/>
                <a:gd name="connsiteX11" fmla="*/ 48834 w 1396105"/>
                <a:gd name="connsiteY11" fmla="*/ 514350 h 1152579"/>
                <a:gd name="connsiteX12" fmla="*/ 210759 w 1396105"/>
                <a:gd name="connsiteY12" fmla="*/ 219075 h 1152579"/>
                <a:gd name="connsiteX13" fmla="*/ 439359 w 1396105"/>
                <a:gd name="connsiteY13" fmla="*/ 47625 h 1152579"/>
                <a:gd name="connsiteX14" fmla="*/ 677484 w 1396105"/>
                <a:gd name="connsiteY14" fmla="*/ 0 h 1152579"/>
                <a:gd name="connsiteX0" fmla="*/ 677484 w 1396733"/>
                <a:gd name="connsiteY0" fmla="*/ 0 h 1152579"/>
                <a:gd name="connsiteX1" fmla="*/ 1115634 w 1396733"/>
                <a:gd name="connsiteY1" fmla="*/ 47625 h 1152579"/>
                <a:gd name="connsiteX2" fmla="*/ 1363284 w 1396733"/>
                <a:gd name="connsiteY2" fmla="*/ 247650 h 1152579"/>
                <a:gd name="connsiteX3" fmla="*/ 1372809 w 1396733"/>
                <a:gd name="connsiteY3" fmla="*/ 533400 h 1152579"/>
                <a:gd name="connsiteX4" fmla="*/ 1163259 w 1396733"/>
                <a:gd name="connsiteY4" fmla="*/ 600075 h 1152579"/>
                <a:gd name="connsiteX5" fmla="*/ 896559 w 1396733"/>
                <a:gd name="connsiteY5" fmla="*/ 676275 h 1152579"/>
                <a:gd name="connsiteX6" fmla="*/ 639384 w 1396733"/>
                <a:gd name="connsiteY6" fmla="*/ 666750 h 1152579"/>
                <a:gd name="connsiteX7" fmla="*/ 391734 w 1396733"/>
                <a:gd name="connsiteY7" fmla="*/ 752475 h 1152579"/>
                <a:gd name="connsiteX8" fmla="*/ 239334 w 1396733"/>
                <a:gd name="connsiteY8" fmla="*/ 952500 h 1152579"/>
                <a:gd name="connsiteX9" fmla="*/ 86934 w 1396733"/>
                <a:gd name="connsiteY9" fmla="*/ 1152525 h 1152579"/>
                <a:gd name="connsiteX10" fmla="*/ 1209 w 1396733"/>
                <a:gd name="connsiteY10" fmla="*/ 933450 h 1152579"/>
                <a:gd name="connsiteX11" fmla="*/ 48834 w 1396733"/>
                <a:gd name="connsiteY11" fmla="*/ 514350 h 1152579"/>
                <a:gd name="connsiteX12" fmla="*/ 210759 w 1396733"/>
                <a:gd name="connsiteY12" fmla="*/ 219075 h 1152579"/>
                <a:gd name="connsiteX13" fmla="*/ 439359 w 1396733"/>
                <a:gd name="connsiteY13" fmla="*/ 47625 h 1152579"/>
                <a:gd name="connsiteX14" fmla="*/ 677484 w 1396733"/>
                <a:gd name="connsiteY14" fmla="*/ 0 h 1152579"/>
                <a:gd name="connsiteX0" fmla="*/ 677484 w 1396733"/>
                <a:gd name="connsiteY0" fmla="*/ 0 h 1152579"/>
                <a:gd name="connsiteX1" fmla="*/ 1115634 w 1396733"/>
                <a:gd name="connsiteY1" fmla="*/ 47625 h 1152579"/>
                <a:gd name="connsiteX2" fmla="*/ 1363284 w 1396733"/>
                <a:gd name="connsiteY2" fmla="*/ 247650 h 1152579"/>
                <a:gd name="connsiteX3" fmla="*/ 1372809 w 1396733"/>
                <a:gd name="connsiteY3" fmla="*/ 533400 h 1152579"/>
                <a:gd name="connsiteX4" fmla="*/ 1163259 w 1396733"/>
                <a:gd name="connsiteY4" fmla="*/ 600075 h 1152579"/>
                <a:gd name="connsiteX5" fmla="*/ 896559 w 1396733"/>
                <a:gd name="connsiteY5" fmla="*/ 638175 h 1152579"/>
                <a:gd name="connsiteX6" fmla="*/ 639384 w 1396733"/>
                <a:gd name="connsiteY6" fmla="*/ 666750 h 1152579"/>
                <a:gd name="connsiteX7" fmla="*/ 391734 w 1396733"/>
                <a:gd name="connsiteY7" fmla="*/ 752475 h 1152579"/>
                <a:gd name="connsiteX8" fmla="*/ 239334 w 1396733"/>
                <a:gd name="connsiteY8" fmla="*/ 952500 h 1152579"/>
                <a:gd name="connsiteX9" fmla="*/ 86934 w 1396733"/>
                <a:gd name="connsiteY9" fmla="*/ 1152525 h 1152579"/>
                <a:gd name="connsiteX10" fmla="*/ 1209 w 1396733"/>
                <a:gd name="connsiteY10" fmla="*/ 933450 h 1152579"/>
                <a:gd name="connsiteX11" fmla="*/ 48834 w 1396733"/>
                <a:gd name="connsiteY11" fmla="*/ 514350 h 1152579"/>
                <a:gd name="connsiteX12" fmla="*/ 210759 w 1396733"/>
                <a:gd name="connsiteY12" fmla="*/ 219075 h 1152579"/>
                <a:gd name="connsiteX13" fmla="*/ 439359 w 1396733"/>
                <a:gd name="connsiteY13" fmla="*/ 47625 h 1152579"/>
                <a:gd name="connsiteX14" fmla="*/ 677484 w 1396733"/>
                <a:gd name="connsiteY14" fmla="*/ 0 h 1152579"/>
                <a:gd name="connsiteX0" fmla="*/ 677484 w 1376853"/>
                <a:gd name="connsiteY0" fmla="*/ 0 h 1152579"/>
                <a:gd name="connsiteX1" fmla="*/ 1115634 w 1376853"/>
                <a:gd name="connsiteY1" fmla="*/ 47625 h 1152579"/>
                <a:gd name="connsiteX2" fmla="*/ 1363284 w 1376853"/>
                <a:gd name="connsiteY2" fmla="*/ 247650 h 1152579"/>
                <a:gd name="connsiteX3" fmla="*/ 1325184 w 1376853"/>
                <a:gd name="connsiteY3" fmla="*/ 504825 h 1152579"/>
                <a:gd name="connsiteX4" fmla="*/ 1163259 w 1376853"/>
                <a:gd name="connsiteY4" fmla="*/ 600075 h 1152579"/>
                <a:gd name="connsiteX5" fmla="*/ 896559 w 1376853"/>
                <a:gd name="connsiteY5" fmla="*/ 638175 h 1152579"/>
                <a:gd name="connsiteX6" fmla="*/ 639384 w 1376853"/>
                <a:gd name="connsiteY6" fmla="*/ 666750 h 1152579"/>
                <a:gd name="connsiteX7" fmla="*/ 391734 w 1376853"/>
                <a:gd name="connsiteY7" fmla="*/ 752475 h 1152579"/>
                <a:gd name="connsiteX8" fmla="*/ 239334 w 1376853"/>
                <a:gd name="connsiteY8" fmla="*/ 952500 h 1152579"/>
                <a:gd name="connsiteX9" fmla="*/ 86934 w 1376853"/>
                <a:gd name="connsiteY9" fmla="*/ 1152525 h 1152579"/>
                <a:gd name="connsiteX10" fmla="*/ 1209 w 1376853"/>
                <a:gd name="connsiteY10" fmla="*/ 933450 h 1152579"/>
                <a:gd name="connsiteX11" fmla="*/ 48834 w 1376853"/>
                <a:gd name="connsiteY11" fmla="*/ 514350 h 1152579"/>
                <a:gd name="connsiteX12" fmla="*/ 210759 w 1376853"/>
                <a:gd name="connsiteY12" fmla="*/ 219075 h 1152579"/>
                <a:gd name="connsiteX13" fmla="*/ 439359 w 1376853"/>
                <a:gd name="connsiteY13" fmla="*/ 47625 h 1152579"/>
                <a:gd name="connsiteX14" fmla="*/ 677484 w 1376853"/>
                <a:gd name="connsiteY14" fmla="*/ 0 h 1152579"/>
                <a:gd name="connsiteX0" fmla="*/ 677484 w 1348495"/>
                <a:gd name="connsiteY0" fmla="*/ 0 h 1152579"/>
                <a:gd name="connsiteX1" fmla="*/ 1115634 w 1348495"/>
                <a:gd name="connsiteY1" fmla="*/ 47625 h 1152579"/>
                <a:gd name="connsiteX2" fmla="*/ 1325184 w 1348495"/>
                <a:gd name="connsiteY2" fmla="*/ 247650 h 1152579"/>
                <a:gd name="connsiteX3" fmla="*/ 1325184 w 1348495"/>
                <a:gd name="connsiteY3" fmla="*/ 504825 h 1152579"/>
                <a:gd name="connsiteX4" fmla="*/ 1163259 w 1348495"/>
                <a:gd name="connsiteY4" fmla="*/ 600075 h 1152579"/>
                <a:gd name="connsiteX5" fmla="*/ 896559 w 1348495"/>
                <a:gd name="connsiteY5" fmla="*/ 638175 h 1152579"/>
                <a:gd name="connsiteX6" fmla="*/ 639384 w 1348495"/>
                <a:gd name="connsiteY6" fmla="*/ 666750 h 1152579"/>
                <a:gd name="connsiteX7" fmla="*/ 391734 w 1348495"/>
                <a:gd name="connsiteY7" fmla="*/ 752475 h 1152579"/>
                <a:gd name="connsiteX8" fmla="*/ 239334 w 1348495"/>
                <a:gd name="connsiteY8" fmla="*/ 952500 h 1152579"/>
                <a:gd name="connsiteX9" fmla="*/ 86934 w 1348495"/>
                <a:gd name="connsiteY9" fmla="*/ 1152525 h 1152579"/>
                <a:gd name="connsiteX10" fmla="*/ 1209 w 1348495"/>
                <a:gd name="connsiteY10" fmla="*/ 933450 h 1152579"/>
                <a:gd name="connsiteX11" fmla="*/ 48834 w 1348495"/>
                <a:gd name="connsiteY11" fmla="*/ 514350 h 1152579"/>
                <a:gd name="connsiteX12" fmla="*/ 210759 w 1348495"/>
                <a:gd name="connsiteY12" fmla="*/ 219075 h 1152579"/>
                <a:gd name="connsiteX13" fmla="*/ 439359 w 1348495"/>
                <a:gd name="connsiteY13" fmla="*/ 47625 h 1152579"/>
                <a:gd name="connsiteX14" fmla="*/ 677484 w 1348495"/>
                <a:gd name="connsiteY14" fmla="*/ 0 h 1152579"/>
                <a:gd name="connsiteX0" fmla="*/ 677484 w 1348495"/>
                <a:gd name="connsiteY0" fmla="*/ 0 h 1152579"/>
                <a:gd name="connsiteX1" fmla="*/ 1115634 w 1348495"/>
                <a:gd name="connsiteY1" fmla="*/ 47625 h 1152579"/>
                <a:gd name="connsiteX2" fmla="*/ 1325184 w 1348495"/>
                <a:gd name="connsiteY2" fmla="*/ 247650 h 1152579"/>
                <a:gd name="connsiteX3" fmla="*/ 1325184 w 1348495"/>
                <a:gd name="connsiteY3" fmla="*/ 504825 h 1152579"/>
                <a:gd name="connsiteX4" fmla="*/ 1163259 w 1348495"/>
                <a:gd name="connsiteY4" fmla="*/ 561975 h 1152579"/>
                <a:gd name="connsiteX5" fmla="*/ 896559 w 1348495"/>
                <a:gd name="connsiteY5" fmla="*/ 638175 h 1152579"/>
                <a:gd name="connsiteX6" fmla="*/ 639384 w 1348495"/>
                <a:gd name="connsiteY6" fmla="*/ 666750 h 1152579"/>
                <a:gd name="connsiteX7" fmla="*/ 391734 w 1348495"/>
                <a:gd name="connsiteY7" fmla="*/ 752475 h 1152579"/>
                <a:gd name="connsiteX8" fmla="*/ 239334 w 1348495"/>
                <a:gd name="connsiteY8" fmla="*/ 952500 h 1152579"/>
                <a:gd name="connsiteX9" fmla="*/ 86934 w 1348495"/>
                <a:gd name="connsiteY9" fmla="*/ 1152525 h 1152579"/>
                <a:gd name="connsiteX10" fmla="*/ 1209 w 1348495"/>
                <a:gd name="connsiteY10" fmla="*/ 933450 h 1152579"/>
                <a:gd name="connsiteX11" fmla="*/ 48834 w 1348495"/>
                <a:gd name="connsiteY11" fmla="*/ 514350 h 1152579"/>
                <a:gd name="connsiteX12" fmla="*/ 210759 w 1348495"/>
                <a:gd name="connsiteY12" fmla="*/ 219075 h 1152579"/>
                <a:gd name="connsiteX13" fmla="*/ 439359 w 1348495"/>
                <a:gd name="connsiteY13" fmla="*/ 47625 h 1152579"/>
                <a:gd name="connsiteX14" fmla="*/ 677484 w 1348495"/>
                <a:gd name="connsiteY14" fmla="*/ 0 h 1152579"/>
                <a:gd name="connsiteX0" fmla="*/ 677484 w 1348495"/>
                <a:gd name="connsiteY0" fmla="*/ 0 h 1152579"/>
                <a:gd name="connsiteX1" fmla="*/ 1115634 w 1348495"/>
                <a:gd name="connsiteY1" fmla="*/ 47625 h 1152579"/>
                <a:gd name="connsiteX2" fmla="*/ 1325184 w 1348495"/>
                <a:gd name="connsiteY2" fmla="*/ 247650 h 1152579"/>
                <a:gd name="connsiteX3" fmla="*/ 1325184 w 1348495"/>
                <a:gd name="connsiteY3" fmla="*/ 504825 h 1152579"/>
                <a:gd name="connsiteX4" fmla="*/ 1163259 w 1348495"/>
                <a:gd name="connsiteY4" fmla="*/ 561975 h 1152579"/>
                <a:gd name="connsiteX5" fmla="*/ 896559 w 1348495"/>
                <a:gd name="connsiteY5" fmla="*/ 590550 h 1152579"/>
                <a:gd name="connsiteX6" fmla="*/ 639384 w 1348495"/>
                <a:gd name="connsiteY6" fmla="*/ 666750 h 1152579"/>
                <a:gd name="connsiteX7" fmla="*/ 391734 w 1348495"/>
                <a:gd name="connsiteY7" fmla="*/ 752475 h 1152579"/>
                <a:gd name="connsiteX8" fmla="*/ 239334 w 1348495"/>
                <a:gd name="connsiteY8" fmla="*/ 952500 h 1152579"/>
                <a:gd name="connsiteX9" fmla="*/ 86934 w 1348495"/>
                <a:gd name="connsiteY9" fmla="*/ 1152525 h 1152579"/>
                <a:gd name="connsiteX10" fmla="*/ 1209 w 1348495"/>
                <a:gd name="connsiteY10" fmla="*/ 933450 h 1152579"/>
                <a:gd name="connsiteX11" fmla="*/ 48834 w 1348495"/>
                <a:gd name="connsiteY11" fmla="*/ 514350 h 1152579"/>
                <a:gd name="connsiteX12" fmla="*/ 210759 w 1348495"/>
                <a:gd name="connsiteY12" fmla="*/ 219075 h 1152579"/>
                <a:gd name="connsiteX13" fmla="*/ 439359 w 1348495"/>
                <a:gd name="connsiteY13" fmla="*/ 47625 h 1152579"/>
                <a:gd name="connsiteX14" fmla="*/ 677484 w 1348495"/>
                <a:gd name="connsiteY14" fmla="*/ 0 h 1152579"/>
                <a:gd name="connsiteX0" fmla="*/ 677484 w 1348495"/>
                <a:gd name="connsiteY0" fmla="*/ 0 h 1152579"/>
                <a:gd name="connsiteX1" fmla="*/ 1115634 w 1348495"/>
                <a:gd name="connsiteY1" fmla="*/ 47625 h 1152579"/>
                <a:gd name="connsiteX2" fmla="*/ 1325184 w 1348495"/>
                <a:gd name="connsiteY2" fmla="*/ 247650 h 1152579"/>
                <a:gd name="connsiteX3" fmla="*/ 1325184 w 1348495"/>
                <a:gd name="connsiteY3" fmla="*/ 504825 h 1152579"/>
                <a:gd name="connsiteX4" fmla="*/ 1163259 w 1348495"/>
                <a:gd name="connsiteY4" fmla="*/ 561975 h 1152579"/>
                <a:gd name="connsiteX5" fmla="*/ 896559 w 1348495"/>
                <a:gd name="connsiteY5" fmla="*/ 590550 h 1152579"/>
                <a:gd name="connsiteX6" fmla="*/ 629859 w 1348495"/>
                <a:gd name="connsiteY6" fmla="*/ 619125 h 1152579"/>
                <a:gd name="connsiteX7" fmla="*/ 391734 w 1348495"/>
                <a:gd name="connsiteY7" fmla="*/ 752475 h 1152579"/>
                <a:gd name="connsiteX8" fmla="*/ 239334 w 1348495"/>
                <a:gd name="connsiteY8" fmla="*/ 952500 h 1152579"/>
                <a:gd name="connsiteX9" fmla="*/ 86934 w 1348495"/>
                <a:gd name="connsiteY9" fmla="*/ 1152525 h 1152579"/>
                <a:gd name="connsiteX10" fmla="*/ 1209 w 1348495"/>
                <a:gd name="connsiteY10" fmla="*/ 933450 h 1152579"/>
                <a:gd name="connsiteX11" fmla="*/ 48834 w 1348495"/>
                <a:gd name="connsiteY11" fmla="*/ 514350 h 1152579"/>
                <a:gd name="connsiteX12" fmla="*/ 210759 w 1348495"/>
                <a:gd name="connsiteY12" fmla="*/ 219075 h 1152579"/>
                <a:gd name="connsiteX13" fmla="*/ 439359 w 1348495"/>
                <a:gd name="connsiteY13" fmla="*/ 47625 h 1152579"/>
                <a:gd name="connsiteX14" fmla="*/ 677484 w 1348495"/>
                <a:gd name="connsiteY14" fmla="*/ 0 h 1152579"/>
                <a:gd name="connsiteX0" fmla="*/ 677484 w 1348495"/>
                <a:gd name="connsiteY0" fmla="*/ 0 h 1152579"/>
                <a:gd name="connsiteX1" fmla="*/ 1115634 w 1348495"/>
                <a:gd name="connsiteY1" fmla="*/ 47625 h 1152579"/>
                <a:gd name="connsiteX2" fmla="*/ 1325184 w 1348495"/>
                <a:gd name="connsiteY2" fmla="*/ 247650 h 1152579"/>
                <a:gd name="connsiteX3" fmla="*/ 1325184 w 1348495"/>
                <a:gd name="connsiteY3" fmla="*/ 504825 h 1152579"/>
                <a:gd name="connsiteX4" fmla="*/ 1163259 w 1348495"/>
                <a:gd name="connsiteY4" fmla="*/ 561975 h 1152579"/>
                <a:gd name="connsiteX5" fmla="*/ 867984 w 1348495"/>
                <a:gd name="connsiteY5" fmla="*/ 552450 h 1152579"/>
                <a:gd name="connsiteX6" fmla="*/ 629859 w 1348495"/>
                <a:gd name="connsiteY6" fmla="*/ 619125 h 1152579"/>
                <a:gd name="connsiteX7" fmla="*/ 391734 w 1348495"/>
                <a:gd name="connsiteY7" fmla="*/ 752475 h 1152579"/>
                <a:gd name="connsiteX8" fmla="*/ 239334 w 1348495"/>
                <a:gd name="connsiteY8" fmla="*/ 952500 h 1152579"/>
                <a:gd name="connsiteX9" fmla="*/ 86934 w 1348495"/>
                <a:gd name="connsiteY9" fmla="*/ 1152525 h 1152579"/>
                <a:gd name="connsiteX10" fmla="*/ 1209 w 1348495"/>
                <a:gd name="connsiteY10" fmla="*/ 933450 h 1152579"/>
                <a:gd name="connsiteX11" fmla="*/ 48834 w 1348495"/>
                <a:gd name="connsiteY11" fmla="*/ 514350 h 1152579"/>
                <a:gd name="connsiteX12" fmla="*/ 210759 w 1348495"/>
                <a:gd name="connsiteY12" fmla="*/ 219075 h 1152579"/>
                <a:gd name="connsiteX13" fmla="*/ 439359 w 1348495"/>
                <a:gd name="connsiteY13" fmla="*/ 47625 h 1152579"/>
                <a:gd name="connsiteX14" fmla="*/ 677484 w 1348495"/>
                <a:gd name="connsiteY14" fmla="*/ 0 h 1152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48495" h="1152579">
                  <a:moveTo>
                    <a:pt x="677484" y="0"/>
                  </a:moveTo>
                  <a:cubicBezTo>
                    <a:pt x="790196" y="0"/>
                    <a:pt x="1007684" y="6350"/>
                    <a:pt x="1115634" y="47625"/>
                  </a:cubicBezTo>
                  <a:cubicBezTo>
                    <a:pt x="1223584" y="88900"/>
                    <a:pt x="1290259" y="171450"/>
                    <a:pt x="1325184" y="247650"/>
                  </a:cubicBezTo>
                  <a:cubicBezTo>
                    <a:pt x="1360109" y="323850"/>
                    <a:pt x="1352172" y="452438"/>
                    <a:pt x="1325184" y="504825"/>
                  </a:cubicBezTo>
                  <a:cubicBezTo>
                    <a:pt x="1298197" y="557213"/>
                    <a:pt x="1239459" y="554038"/>
                    <a:pt x="1163259" y="561975"/>
                  </a:cubicBezTo>
                  <a:cubicBezTo>
                    <a:pt x="1087059" y="569912"/>
                    <a:pt x="956884" y="542925"/>
                    <a:pt x="867984" y="552450"/>
                  </a:cubicBezTo>
                  <a:cubicBezTo>
                    <a:pt x="779084" y="561975"/>
                    <a:pt x="709234" y="585788"/>
                    <a:pt x="629859" y="619125"/>
                  </a:cubicBezTo>
                  <a:cubicBezTo>
                    <a:pt x="550484" y="652462"/>
                    <a:pt x="456821" y="696913"/>
                    <a:pt x="391734" y="752475"/>
                  </a:cubicBezTo>
                  <a:cubicBezTo>
                    <a:pt x="326647" y="808037"/>
                    <a:pt x="239334" y="952500"/>
                    <a:pt x="239334" y="952500"/>
                  </a:cubicBezTo>
                  <a:cubicBezTo>
                    <a:pt x="188534" y="1019175"/>
                    <a:pt x="126621" y="1155700"/>
                    <a:pt x="86934" y="1152525"/>
                  </a:cubicBezTo>
                  <a:cubicBezTo>
                    <a:pt x="47247" y="1149350"/>
                    <a:pt x="7559" y="1039812"/>
                    <a:pt x="1209" y="933450"/>
                  </a:cubicBezTo>
                  <a:cubicBezTo>
                    <a:pt x="-5141" y="827088"/>
                    <a:pt x="13909" y="633413"/>
                    <a:pt x="48834" y="514350"/>
                  </a:cubicBezTo>
                  <a:cubicBezTo>
                    <a:pt x="83759" y="395287"/>
                    <a:pt x="145672" y="296862"/>
                    <a:pt x="210759" y="219075"/>
                  </a:cubicBezTo>
                  <a:cubicBezTo>
                    <a:pt x="275846" y="141288"/>
                    <a:pt x="363159" y="84138"/>
                    <a:pt x="439359" y="47625"/>
                  </a:cubicBezTo>
                  <a:cubicBezTo>
                    <a:pt x="515559" y="11112"/>
                    <a:pt x="564772" y="0"/>
                    <a:pt x="677484" y="0"/>
                  </a:cubicBezTo>
                  <a:close/>
                </a:path>
              </a:pathLst>
            </a:custGeom>
            <a:solidFill>
              <a:srgbClr val="F2BAA6"/>
            </a:solidFill>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任意多边形 55"/>
            <p:cNvSpPr/>
            <p:nvPr/>
          </p:nvSpPr>
          <p:spPr>
            <a:xfrm>
              <a:off x="1819275" y="2598778"/>
              <a:ext cx="1724364" cy="1226302"/>
            </a:xfrm>
            <a:custGeom>
              <a:avLst/>
              <a:gdLst>
                <a:gd name="connsiteX0" fmla="*/ 17309 w 1722623"/>
                <a:gd name="connsiteY0" fmla="*/ 1192172 h 1226302"/>
                <a:gd name="connsiteX1" fmla="*/ 17309 w 1722623"/>
                <a:gd name="connsiteY1" fmla="*/ 782597 h 1226302"/>
                <a:gd name="connsiteX2" fmla="*/ 141134 w 1722623"/>
                <a:gd name="connsiteY2" fmla="*/ 506372 h 1226302"/>
                <a:gd name="connsiteX3" fmla="*/ 474509 w 1722623"/>
                <a:gd name="connsiteY3" fmla="*/ 468272 h 1226302"/>
                <a:gd name="connsiteX4" fmla="*/ 922184 w 1722623"/>
                <a:gd name="connsiteY4" fmla="*/ 544472 h 1226302"/>
                <a:gd name="connsiteX5" fmla="*/ 1065059 w 1722623"/>
                <a:gd name="connsiteY5" fmla="*/ 553997 h 1226302"/>
                <a:gd name="connsiteX6" fmla="*/ 998384 w 1722623"/>
                <a:gd name="connsiteY6" fmla="*/ 268247 h 1226302"/>
                <a:gd name="connsiteX7" fmla="*/ 1217459 w 1722623"/>
                <a:gd name="connsiteY7" fmla="*/ 49172 h 1226302"/>
                <a:gd name="connsiteX8" fmla="*/ 1312709 w 1722623"/>
                <a:gd name="connsiteY8" fmla="*/ 11072 h 1226302"/>
                <a:gd name="connsiteX9" fmla="*/ 1436534 w 1722623"/>
                <a:gd name="connsiteY9" fmla="*/ 201572 h 1226302"/>
                <a:gd name="connsiteX10" fmla="*/ 1598459 w 1722623"/>
                <a:gd name="connsiteY10" fmla="*/ 306347 h 1226302"/>
                <a:gd name="connsiteX11" fmla="*/ 1722284 w 1722623"/>
                <a:gd name="connsiteY11" fmla="*/ 373022 h 1226302"/>
                <a:gd name="connsiteX12" fmla="*/ 1627034 w 1722623"/>
                <a:gd name="connsiteY12" fmla="*/ 439697 h 1226302"/>
                <a:gd name="connsiteX13" fmla="*/ 1398434 w 1722623"/>
                <a:gd name="connsiteY13" fmla="*/ 439697 h 1226302"/>
                <a:gd name="connsiteX14" fmla="*/ 1236509 w 1722623"/>
                <a:gd name="connsiteY14" fmla="*/ 430172 h 1226302"/>
                <a:gd name="connsiteX15" fmla="*/ 1207934 w 1722623"/>
                <a:gd name="connsiteY15" fmla="*/ 592097 h 1226302"/>
                <a:gd name="connsiteX16" fmla="*/ 1112684 w 1722623"/>
                <a:gd name="connsiteY16" fmla="*/ 754022 h 1226302"/>
                <a:gd name="connsiteX17" fmla="*/ 893609 w 1722623"/>
                <a:gd name="connsiteY17" fmla="*/ 839747 h 1226302"/>
                <a:gd name="connsiteX18" fmla="*/ 665009 w 1722623"/>
                <a:gd name="connsiteY18" fmla="*/ 830222 h 1226302"/>
                <a:gd name="connsiteX19" fmla="*/ 379259 w 1722623"/>
                <a:gd name="connsiteY19" fmla="*/ 858797 h 1226302"/>
                <a:gd name="connsiteX20" fmla="*/ 303059 w 1722623"/>
                <a:gd name="connsiteY20" fmla="*/ 1049297 h 1226302"/>
                <a:gd name="connsiteX21" fmla="*/ 274484 w 1722623"/>
                <a:gd name="connsiteY21" fmla="*/ 1173122 h 1226302"/>
                <a:gd name="connsiteX22" fmla="*/ 169709 w 1722623"/>
                <a:gd name="connsiteY22" fmla="*/ 1201697 h 1226302"/>
                <a:gd name="connsiteX23" fmla="*/ 17309 w 1722623"/>
                <a:gd name="connsiteY23" fmla="*/ 1192172 h 1226302"/>
                <a:gd name="connsiteX0" fmla="*/ 17309 w 1722623"/>
                <a:gd name="connsiteY0" fmla="*/ 1192172 h 1226302"/>
                <a:gd name="connsiteX1" fmla="*/ 17309 w 1722623"/>
                <a:gd name="connsiteY1" fmla="*/ 782597 h 1226302"/>
                <a:gd name="connsiteX2" fmla="*/ 141134 w 1722623"/>
                <a:gd name="connsiteY2" fmla="*/ 506372 h 1226302"/>
                <a:gd name="connsiteX3" fmla="*/ 474509 w 1722623"/>
                <a:gd name="connsiteY3" fmla="*/ 468272 h 1226302"/>
                <a:gd name="connsiteX4" fmla="*/ 922184 w 1722623"/>
                <a:gd name="connsiteY4" fmla="*/ 544472 h 1226302"/>
                <a:gd name="connsiteX5" fmla="*/ 1065059 w 1722623"/>
                <a:gd name="connsiteY5" fmla="*/ 553997 h 1226302"/>
                <a:gd name="connsiteX6" fmla="*/ 998384 w 1722623"/>
                <a:gd name="connsiteY6" fmla="*/ 268247 h 1226302"/>
                <a:gd name="connsiteX7" fmla="*/ 1217459 w 1722623"/>
                <a:gd name="connsiteY7" fmla="*/ 49172 h 1226302"/>
                <a:gd name="connsiteX8" fmla="*/ 1312709 w 1722623"/>
                <a:gd name="connsiteY8" fmla="*/ 11072 h 1226302"/>
                <a:gd name="connsiteX9" fmla="*/ 1455584 w 1722623"/>
                <a:gd name="connsiteY9" fmla="*/ 201572 h 1226302"/>
                <a:gd name="connsiteX10" fmla="*/ 1598459 w 1722623"/>
                <a:gd name="connsiteY10" fmla="*/ 306347 h 1226302"/>
                <a:gd name="connsiteX11" fmla="*/ 1722284 w 1722623"/>
                <a:gd name="connsiteY11" fmla="*/ 373022 h 1226302"/>
                <a:gd name="connsiteX12" fmla="*/ 1627034 w 1722623"/>
                <a:gd name="connsiteY12" fmla="*/ 439697 h 1226302"/>
                <a:gd name="connsiteX13" fmla="*/ 1398434 w 1722623"/>
                <a:gd name="connsiteY13" fmla="*/ 439697 h 1226302"/>
                <a:gd name="connsiteX14" fmla="*/ 1236509 w 1722623"/>
                <a:gd name="connsiteY14" fmla="*/ 430172 h 1226302"/>
                <a:gd name="connsiteX15" fmla="*/ 1207934 w 1722623"/>
                <a:gd name="connsiteY15" fmla="*/ 592097 h 1226302"/>
                <a:gd name="connsiteX16" fmla="*/ 1112684 w 1722623"/>
                <a:gd name="connsiteY16" fmla="*/ 754022 h 1226302"/>
                <a:gd name="connsiteX17" fmla="*/ 893609 w 1722623"/>
                <a:gd name="connsiteY17" fmla="*/ 839747 h 1226302"/>
                <a:gd name="connsiteX18" fmla="*/ 665009 w 1722623"/>
                <a:gd name="connsiteY18" fmla="*/ 830222 h 1226302"/>
                <a:gd name="connsiteX19" fmla="*/ 379259 w 1722623"/>
                <a:gd name="connsiteY19" fmla="*/ 858797 h 1226302"/>
                <a:gd name="connsiteX20" fmla="*/ 303059 w 1722623"/>
                <a:gd name="connsiteY20" fmla="*/ 1049297 h 1226302"/>
                <a:gd name="connsiteX21" fmla="*/ 274484 w 1722623"/>
                <a:gd name="connsiteY21" fmla="*/ 1173122 h 1226302"/>
                <a:gd name="connsiteX22" fmla="*/ 169709 w 1722623"/>
                <a:gd name="connsiteY22" fmla="*/ 1201697 h 1226302"/>
                <a:gd name="connsiteX23" fmla="*/ 17309 w 1722623"/>
                <a:gd name="connsiteY23" fmla="*/ 1192172 h 1226302"/>
                <a:gd name="connsiteX0" fmla="*/ 19050 w 1724364"/>
                <a:gd name="connsiteY0" fmla="*/ 1192172 h 1226302"/>
                <a:gd name="connsiteX1" fmla="*/ 19050 w 1724364"/>
                <a:gd name="connsiteY1" fmla="*/ 782597 h 1226302"/>
                <a:gd name="connsiteX2" fmla="*/ 171450 w 1724364"/>
                <a:gd name="connsiteY2" fmla="*/ 525422 h 1226302"/>
                <a:gd name="connsiteX3" fmla="*/ 476250 w 1724364"/>
                <a:gd name="connsiteY3" fmla="*/ 468272 h 1226302"/>
                <a:gd name="connsiteX4" fmla="*/ 923925 w 1724364"/>
                <a:gd name="connsiteY4" fmla="*/ 544472 h 1226302"/>
                <a:gd name="connsiteX5" fmla="*/ 1066800 w 1724364"/>
                <a:gd name="connsiteY5" fmla="*/ 553997 h 1226302"/>
                <a:gd name="connsiteX6" fmla="*/ 1000125 w 1724364"/>
                <a:gd name="connsiteY6" fmla="*/ 268247 h 1226302"/>
                <a:gd name="connsiteX7" fmla="*/ 1219200 w 1724364"/>
                <a:gd name="connsiteY7" fmla="*/ 49172 h 1226302"/>
                <a:gd name="connsiteX8" fmla="*/ 1314450 w 1724364"/>
                <a:gd name="connsiteY8" fmla="*/ 11072 h 1226302"/>
                <a:gd name="connsiteX9" fmla="*/ 1457325 w 1724364"/>
                <a:gd name="connsiteY9" fmla="*/ 201572 h 1226302"/>
                <a:gd name="connsiteX10" fmla="*/ 1600200 w 1724364"/>
                <a:gd name="connsiteY10" fmla="*/ 306347 h 1226302"/>
                <a:gd name="connsiteX11" fmla="*/ 1724025 w 1724364"/>
                <a:gd name="connsiteY11" fmla="*/ 373022 h 1226302"/>
                <a:gd name="connsiteX12" fmla="*/ 1628775 w 1724364"/>
                <a:gd name="connsiteY12" fmla="*/ 439697 h 1226302"/>
                <a:gd name="connsiteX13" fmla="*/ 1400175 w 1724364"/>
                <a:gd name="connsiteY13" fmla="*/ 439697 h 1226302"/>
                <a:gd name="connsiteX14" fmla="*/ 1238250 w 1724364"/>
                <a:gd name="connsiteY14" fmla="*/ 430172 h 1226302"/>
                <a:gd name="connsiteX15" fmla="*/ 1209675 w 1724364"/>
                <a:gd name="connsiteY15" fmla="*/ 592097 h 1226302"/>
                <a:gd name="connsiteX16" fmla="*/ 1114425 w 1724364"/>
                <a:gd name="connsiteY16" fmla="*/ 754022 h 1226302"/>
                <a:gd name="connsiteX17" fmla="*/ 895350 w 1724364"/>
                <a:gd name="connsiteY17" fmla="*/ 839747 h 1226302"/>
                <a:gd name="connsiteX18" fmla="*/ 666750 w 1724364"/>
                <a:gd name="connsiteY18" fmla="*/ 830222 h 1226302"/>
                <a:gd name="connsiteX19" fmla="*/ 381000 w 1724364"/>
                <a:gd name="connsiteY19" fmla="*/ 858797 h 1226302"/>
                <a:gd name="connsiteX20" fmla="*/ 304800 w 1724364"/>
                <a:gd name="connsiteY20" fmla="*/ 1049297 h 1226302"/>
                <a:gd name="connsiteX21" fmla="*/ 276225 w 1724364"/>
                <a:gd name="connsiteY21" fmla="*/ 1173122 h 1226302"/>
                <a:gd name="connsiteX22" fmla="*/ 171450 w 1724364"/>
                <a:gd name="connsiteY22" fmla="*/ 1201697 h 1226302"/>
                <a:gd name="connsiteX23" fmla="*/ 19050 w 1724364"/>
                <a:gd name="connsiteY23" fmla="*/ 1192172 h 1226302"/>
                <a:gd name="connsiteX0" fmla="*/ 19050 w 1724364"/>
                <a:gd name="connsiteY0" fmla="*/ 1192172 h 1226302"/>
                <a:gd name="connsiteX1" fmla="*/ 19050 w 1724364"/>
                <a:gd name="connsiteY1" fmla="*/ 782597 h 1226302"/>
                <a:gd name="connsiteX2" fmla="*/ 171450 w 1724364"/>
                <a:gd name="connsiteY2" fmla="*/ 525422 h 1226302"/>
                <a:gd name="connsiteX3" fmla="*/ 476250 w 1724364"/>
                <a:gd name="connsiteY3" fmla="*/ 468272 h 1226302"/>
                <a:gd name="connsiteX4" fmla="*/ 923925 w 1724364"/>
                <a:gd name="connsiteY4" fmla="*/ 544472 h 1226302"/>
                <a:gd name="connsiteX5" fmla="*/ 1066800 w 1724364"/>
                <a:gd name="connsiteY5" fmla="*/ 553997 h 1226302"/>
                <a:gd name="connsiteX6" fmla="*/ 1000125 w 1724364"/>
                <a:gd name="connsiteY6" fmla="*/ 268247 h 1226302"/>
                <a:gd name="connsiteX7" fmla="*/ 1219200 w 1724364"/>
                <a:gd name="connsiteY7" fmla="*/ 49172 h 1226302"/>
                <a:gd name="connsiteX8" fmla="*/ 1314450 w 1724364"/>
                <a:gd name="connsiteY8" fmla="*/ 11072 h 1226302"/>
                <a:gd name="connsiteX9" fmla="*/ 1457325 w 1724364"/>
                <a:gd name="connsiteY9" fmla="*/ 201572 h 1226302"/>
                <a:gd name="connsiteX10" fmla="*/ 1600200 w 1724364"/>
                <a:gd name="connsiteY10" fmla="*/ 306347 h 1226302"/>
                <a:gd name="connsiteX11" fmla="*/ 1724025 w 1724364"/>
                <a:gd name="connsiteY11" fmla="*/ 373022 h 1226302"/>
                <a:gd name="connsiteX12" fmla="*/ 1628775 w 1724364"/>
                <a:gd name="connsiteY12" fmla="*/ 439697 h 1226302"/>
                <a:gd name="connsiteX13" fmla="*/ 1400175 w 1724364"/>
                <a:gd name="connsiteY13" fmla="*/ 439697 h 1226302"/>
                <a:gd name="connsiteX14" fmla="*/ 1285875 w 1724364"/>
                <a:gd name="connsiteY14" fmla="*/ 477797 h 1226302"/>
                <a:gd name="connsiteX15" fmla="*/ 1209675 w 1724364"/>
                <a:gd name="connsiteY15" fmla="*/ 592097 h 1226302"/>
                <a:gd name="connsiteX16" fmla="*/ 1114425 w 1724364"/>
                <a:gd name="connsiteY16" fmla="*/ 754022 h 1226302"/>
                <a:gd name="connsiteX17" fmla="*/ 895350 w 1724364"/>
                <a:gd name="connsiteY17" fmla="*/ 839747 h 1226302"/>
                <a:gd name="connsiteX18" fmla="*/ 666750 w 1724364"/>
                <a:gd name="connsiteY18" fmla="*/ 830222 h 1226302"/>
                <a:gd name="connsiteX19" fmla="*/ 381000 w 1724364"/>
                <a:gd name="connsiteY19" fmla="*/ 858797 h 1226302"/>
                <a:gd name="connsiteX20" fmla="*/ 304800 w 1724364"/>
                <a:gd name="connsiteY20" fmla="*/ 1049297 h 1226302"/>
                <a:gd name="connsiteX21" fmla="*/ 276225 w 1724364"/>
                <a:gd name="connsiteY21" fmla="*/ 1173122 h 1226302"/>
                <a:gd name="connsiteX22" fmla="*/ 171450 w 1724364"/>
                <a:gd name="connsiteY22" fmla="*/ 1201697 h 1226302"/>
                <a:gd name="connsiteX23" fmla="*/ 19050 w 1724364"/>
                <a:gd name="connsiteY23" fmla="*/ 1192172 h 1226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24364" h="1226302">
                  <a:moveTo>
                    <a:pt x="19050" y="1192172"/>
                  </a:moveTo>
                  <a:cubicBezTo>
                    <a:pt x="-6350" y="1122322"/>
                    <a:pt x="-6350" y="893722"/>
                    <a:pt x="19050" y="782597"/>
                  </a:cubicBezTo>
                  <a:cubicBezTo>
                    <a:pt x="44450" y="671472"/>
                    <a:pt x="95250" y="577809"/>
                    <a:pt x="171450" y="525422"/>
                  </a:cubicBezTo>
                  <a:cubicBezTo>
                    <a:pt x="247650" y="473035"/>
                    <a:pt x="350838" y="465097"/>
                    <a:pt x="476250" y="468272"/>
                  </a:cubicBezTo>
                  <a:cubicBezTo>
                    <a:pt x="601662" y="471447"/>
                    <a:pt x="825500" y="530185"/>
                    <a:pt x="923925" y="544472"/>
                  </a:cubicBezTo>
                  <a:cubicBezTo>
                    <a:pt x="1022350" y="558759"/>
                    <a:pt x="1054100" y="600034"/>
                    <a:pt x="1066800" y="553997"/>
                  </a:cubicBezTo>
                  <a:cubicBezTo>
                    <a:pt x="1079500" y="507960"/>
                    <a:pt x="974725" y="352384"/>
                    <a:pt x="1000125" y="268247"/>
                  </a:cubicBezTo>
                  <a:cubicBezTo>
                    <a:pt x="1025525" y="184109"/>
                    <a:pt x="1166813" y="92034"/>
                    <a:pt x="1219200" y="49172"/>
                  </a:cubicBezTo>
                  <a:cubicBezTo>
                    <a:pt x="1271587" y="6310"/>
                    <a:pt x="1274763" y="-14328"/>
                    <a:pt x="1314450" y="11072"/>
                  </a:cubicBezTo>
                  <a:cubicBezTo>
                    <a:pt x="1354138" y="36472"/>
                    <a:pt x="1409700" y="152359"/>
                    <a:pt x="1457325" y="201572"/>
                  </a:cubicBezTo>
                  <a:cubicBezTo>
                    <a:pt x="1504950" y="250784"/>
                    <a:pt x="1555750" y="277772"/>
                    <a:pt x="1600200" y="306347"/>
                  </a:cubicBezTo>
                  <a:cubicBezTo>
                    <a:pt x="1644650" y="334922"/>
                    <a:pt x="1719263" y="350797"/>
                    <a:pt x="1724025" y="373022"/>
                  </a:cubicBezTo>
                  <a:cubicBezTo>
                    <a:pt x="1728788" y="395247"/>
                    <a:pt x="1682750" y="428585"/>
                    <a:pt x="1628775" y="439697"/>
                  </a:cubicBezTo>
                  <a:cubicBezTo>
                    <a:pt x="1574800" y="450809"/>
                    <a:pt x="1457325" y="433347"/>
                    <a:pt x="1400175" y="439697"/>
                  </a:cubicBezTo>
                  <a:cubicBezTo>
                    <a:pt x="1343025" y="446047"/>
                    <a:pt x="1317625" y="452397"/>
                    <a:pt x="1285875" y="477797"/>
                  </a:cubicBezTo>
                  <a:cubicBezTo>
                    <a:pt x="1254125" y="503197"/>
                    <a:pt x="1238250" y="546059"/>
                    <a:pt x="1209675" y="592097"/>
                  </a:cubicBezTo>
                  <a:cubicBezTo>
                    <a:pt x="1181100" y="638135"/>
                    <a:pt x="1166812" y="712747"/>
                    <a:pt x="1114425" y="754022"/>
                  </a:cubicBezTo>
                  <a:cubicBezTo>
                    <a:pt x="1062038" y="795297"/>
                    <a:pt x="969962" y="827047"/>
                    <a:pt x="895350" y="839747"/>
                  </a:cubicBezTo>
                  <a:cubicBezTo>
                    <a:pt x="820738" y="852447"/>
                    <a:pt x="752475" y="827047"/>
                    <a:pt x="666750" y="830222"/>
                  </a:cubicBezTo>
                  <a:cubicBezTo>
                    <a:pt x="581025" y="833397"/>
                    <a:pt x="441325" y="822285"/>
                    <a:pt x="381000" y="858797"/>
                  </a:cubicBezTo>
                  <a:cubicBezTo>
                    <a:pt x="320675" y="895309"/>
                    <a:pt x="322262" y="996910"/>
                    <a:pt x="304800" y="1049297"/>
                  </a:cubicBezTo>
                  <a:cubicBezTo>
                    <a:pt x="287338" y="1101684"/>
                    <a:pt x="298450" y="1147722"/>
                    <a:pt x="276225" y="1173122"/>
                  </a:cubicBezTo>
                  <a:cubicBezTo>
                    <a:pt x="254000" y="1198522"/>
                    <a:pt x="212725" y="1200110"/>
                    <a:pt x="171450" y="1201697"/>
                  </a:cubicBezTo>
                  <a:cubicBezTo>
                    <a:pt x="130175" y="1203284"/>
                    <a:pt x="44450" y="1262022"/>
                    <a:pt x="19050" y="1192172"/>
                  </a:cubicBezTo>
                  <a:close/>
                </a:path>
              </a:pathLst>
            </a:custGeom>
            <a:solidFill>
              <a:srgbClr val="F2BAA6"/>
            </a:solidFill>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任意多边形 56"/>
            <p:cNvSpPr/>
            <p:nvPr/>
          </p:nvSpPr>
          <p:spPr>
            <a:xfrm>
              <a:off x="2038937" y="2699342"/>
              <a:ext cx="1229129" cy="970484"/>
            </a:xfrm>
            <a:custGeom>
              <a:avLst/>
              <a:gdLst>
                <a:gd name="connsiteX0" fmla="*/ 132762 w 1237338"/>
                <a:gd name="connsiteY0" fmla="*/ 53215 h 977807"/>
                <a:gd name="connsiteX1" fmla="*/ 244681 w 1237338"/>
                <a:gd name="connsiteY1" fmla="*/ 34165 h 977807"/>
                <a:gd name="connsiteX2" fmla="*/ 358981 w 1237338"/>
                <a:gd name="connsiteY2" fmla="*/ 48453 h 977807"/>
                <a:gd name="connsiteX3" fmla="*/ 444706 w 1237338"/>
                <a:gd name="connsiteY3" fmla="*/ 84172 h 977807"/>
                <a:gd name="connsiteX4" fmla="*/ 518525 w 1237338"/>
                <a:gd name="connsiteY4" fmla="*/ 143703 h 977807"/>
                <a:gd name="connsiteX5" fmla="*/ 616156 w 1237338"/>
                <a:gd name="connsiteY5" fmla="*/ 188947 h 977807"/>
                <a:gd name="connsiteX6" fmla="*/ 732837 w 1237338"/>
                <a:gd name="connsiteY6" fmla="*/ 222284 h 977807"/>
                <a:gd name="connsiteX7" fmla="*/ 828087 w 1237338"/>
                <a:gd name="connsiteY7" fmla="*/ 231809 h 977807"/>
                <a:gd name="connsiteX8" fmla="*/ 866187 w 1237338"/>
                <a:gd name="connsiteY8" fmla="*/ 253240 h 977807"/>
                <a:gd name="connsiteX9" fmla="*/ 861425 w 1237338"/>
                <a:gd name="connsiteY9" fmla="*/ 288959 h 977807"/>
                <a:gd name="connsiteX10" fmla="*/ 835231 w 1237338"/>
                <a:gd name="connsiteY10" fmla="*/ 317534 h 977807"/>
                <a:gd name="connsiteX11" fmla="*/ 870950 w 1237338"/>
                <a:gd name="connsiteY11" fmla="*/ 286578 h 977807"/>
                <a:gd name="connsiteX12" fmla="*/ 932862 w 1237338"/>
                <a:gd name="connsiteY12" fmla="*/ 265147 h 977807"/>
                <a:gd name="connsiteX13" fmla="*/ 990012 w 1237338"/>
                <a:gd name="connsiteY13" fmla="*/ 267528 h 977807"/>
                <a:gd name="connsiteX14" fmla="*/ 1020968 w 1237338"/>
                <a:gd name="connsiteY14" fmla="*/ 298484 h 977807"/>
                <a:gd name="connsiteX15" fmla="*/ 1063831 w 1237338"/>
                <a:gd name="connsiteY15" fmla="*/ 348490 h 977807"/>
                <a:gd name="connsiteX16" fmla="*/ 1061450 w 1237338"/>
                <a:gd name="connsiteY16" fmla="*/ 315153 h 977807"/>
                <a:gd name="connsiteX17" fmla="*/ 1054306 w 1237338"/>
                <a:gd name="connsiteY17" fmla="*/ 269909 h 977807"/>
                <a:gd name="connsiteX18" fmla="*/ 1051925 w 1237338"/>
                <a:gd name="connsiteY18" fmla="*/ 181803 h 977807"/>
                <a:gd name="connsiteX19" fmla="*/ 1054306 w 1237338"/>
                <a:gd name="connsiteY19" fmla="*/ 129415 h 977807"/>
                <a:gd name="connsiteX20" fmla="*/ 1037637 w 1237338"/>
                <a:gd name="connsiteY20" fmla="*/ 96078 h 977807"/>
                <a:gd name="connsiteX21" fmla="*/ 1028112 w 1237338"/>
                <a:gd name="connsiteY21" fmla="*/ 74647 h 977807"/>
                <a:gd name="connsiteX22" fmla="*/ 1035256 w 1237338"/>
                <a:gd name="connsiteY22" fmla="*/ 53215 h 977807"/>
                <a:gd name="connsiteX23" fmla="*/ 1061450 w 1237338"/>
                <a:gd name="connsiteY23" fmla="*/ 77028 h 977807"/>
                <a:gd name="connsiteX24" fmla="*/ 1092406 w 1237338"/>
                <a:gd name="connsiteY24" fmla="*/ 84172 h 977807"/>
                <a:gd name="connsiteX25" fmla="*/ 1135268 w 1237338"/>
                <a:gd name="connsiteY25" fmla="*/ 41309 h 977807"/>
                <a:gd name="connsiteX26" fmla="*/ 1185275 w 1237338"/>
                <a:gd name="connsiteY26" fmla="*/ 12734 h 977807"/>
                <a:gd name="connsiteX27" fmla="*/ 1220993 w 1237338"/>
                <a:gd name="connsiteY27" fmla="*/ 828 h 977807"/>
                <a:gd name="connsiteX28" fmla="*/ 1235281 w 1237338"/>
                <a:gd name="connsiteY28" fmla="*/ 34165 h 977807"/>
                <a:gd name="connsiteX29" fmla="*/ 1178131 w 1237338"/>
                <a:gd name="connsiteY29" fmla="*/ 67503 h 977807"/>
                <a:gd name="connsiteX30" fmla="*/ 1120981 w 1237338"/>
                <a:gd name="connsiteY30" fmla="*/ 127034 h 977807"/>
                <a:gd name="connsiteX31" fmla="*/ 1106693 w 1237338"/>
                <a:gd name="connsiteY31" fmla="*/ 243715 h 977807"/>
                <a:gd name="connsiteX32" fmla="*/ 1113837 w 1237338"/>
                <a:gd name="connsiteY32" fmla="*/ 410403 h 977807"/>
                <a:gd name="connsiteX33" fmla="*/ 1128125 w 1237338"/>
                <a:gd name="connsiteY33" fmla="*/ 572328 h 977807"/>
                <a:gd name="connsiteX34" fmla="*/ 1132887 w 1237338"/>
                <a:gd name="connsiteY34" fmla="*/ 767590 h 977807"/>
                <a:gd name="connsiteX35" fmla="*/ 1135268 w 1237338"/>
                <a:gd name="connsiteY35" fmla="*/ 884272 h 977807"/>
                <a:gd name="connsiteX36" fmla="*/ 1144793 w 1237338"/>
                <a:gd name="connsiteY36" fmla="*/ 972378 h 977807"/>
                <a:gd name="connsiteX37" fmla="*/ 1097168 w 1237338"/>
                <a:gd name="connsiteY37" fmla="*/ 960472 h 977807"/>
                <a:gd name="connsiteX38" fmla="*/ 1092406 w 1237338"/>
                <a:gd name="connsiteY38" fmla="*/ 896178 h 977807"/>
                <a:gd name="connsiteX39" fmla="*/ 1094787 w 1237338"/>
                <a:gd name="connsiteY39" fmla="*/ 710440 h 977807"/>
                <a:gd name="connsiteX40" fmla="*/ 1087643 w 1237338"/>
                <a:gd name="connsiteY40" fmla="*/ 560422 h 977807"/>
                <a:gd name="connsiteX41" fmla="*/ 1073356 w 1237338"/>
                <a:gd name="connsiteY41" fmla="*/ 448503 h 977807"/>
                <a:gd name="connsiteX42" fmla="*/ 1030493 w 1237338"/>
                <a:gd name="connsiteY42" fmla="*/ 372303 h 977807"/>
                <a:gd name="connsiteX43" fmla="*/ 978106 w 1237338"/>
                <a:gd name="connsiteY43" fmla="*/ 331822 h 977807"/>
                <a:gd name="connsiteX44" fmla="*/ 942387 w 1237338"/>
                <a:gd name="connsiteY44" fmla="*/ 327059 h 977807"/>
                <a:gd name="connsiteX45" fmla="*/ 894762 w 1237338"/>
                <a:gd name="connsiteY45" fmla="*/ 353253 h 977807"/>
                <a:gd name="connsiteX46" fmla="*/ 823325 w 1237338"/>
                <a:gd name="connsiteY46" fmla="*/ 393734 h 977807"/>
                <a:gd name="connsiteX47" fmla="*/ 768556 w 1237338"/>
                <a:gd name="connsiteY47" fmla="*/ 405640 h 977807"/>
                <a:gd name="connsiteX48" fmla="*/ 732837 w 1237338"/>
                <a:gd name="connsiteY48" fmla="*/ 393734 h 977807"/>
                <a:gd name="connsiteX49" fmla="*/ 718550 w 1237338"/>
                <a:gd name="connsiteY49" fmla="*/ 355634 h 977807"/>
                <a:gd name="connsiteX50" fmla="*/ 744743 w 1237338"/>
                <a:gd name="connsiteY50" fmla="*/ 324678 h 977807"/>
                <a:gd name="connsiteX51" fmla="*/ 751887 w 1237338"/>
                <a:gd name="connsiteY51" fmla="*/ 310390 h 977807"/>
                <a:gd name="connsiteX52" fmla="*/ 728075 w 1237338"/>
                <a:gd name="connsiteY52" fmla="*/ 324678 h 977807"/>
                <a:gd name="connsiteX53" fmla="*/ 685212 w 1237338"/>
                <a:gd name="connsiteY53" fmla="*/ 348490 h 977807"/>
                <a:gd name="connsiteX54" fmla="*/ 580437 w 1237338"/>
                <a:gd name="connsiteY54" fmla="*/ 360397 h 977807"/>
                <a:gd name="connsiteX55" fmla="*/ 506618 w 1237338"/>
                <a:gd name="connsiteY55" fmla="*/ 367540 h 977807"/>
                <a:gd name="connsiteX56" fmla="*/ 378031 w 1237338"/>
                <a:gd name="connsiteY56" fmla="*/ 410403 h 977807"/>
                <a:gd name="connsiteX57" fmla="*/ 261350 w 1237338"/>
                <a:gd name="connsiteY57" fmla="*/ 429453 h 977807"/>
                <a:gd name="connsiteX58" fmla="*/ 130381 w 1237338"/>
                <a:gd name="connsiteY58" fmla="*/ 408022 h 977807"/>
                <a:gd name="connsiteX59" fmla="*/ 35131 w 1237338"/>
                <a:gd name="connsiteY59" fmla="*/ 334203 h 977807"/>
                <a:gd name="connsiteX60" fmla="*/ 1793 w 1237338"/>
                <a:gd name="connsiteY60" fmla="*/ 243715 h 977807"/>
                <a:gd name="connsiteX61" fmla="*/ 11318 w 1237338"/>
                <a:gd name="connsiteY61" fmla="*/ 146084 h 977807"/>
                <a:gd name="connsiteX62" fmla="*/ 68468 w 1237338"/>
                <a:gd name="connsiteY62" fmla="*/ 84172 h 977807"/>
                <a:gd name="connsiteX63" fmla="*/ 132762 w 1237338"/>
                <a:gd name="connsiteY63" fmla="*/ 53215 h 977807"/>
                <a:gd name="connsiteX0" fmla="*/ 135143 w 1237338"/>
                <a:gd name="connsiteY0" fmla="*/ 48453 h 977807"/>
                <a:gd name="connsiteX1" fmla="*/ 244681 w 1237338"/>
                <a:gd name="connsiteY1" fmla="*/ 34165 h 977807"/>
                <a:gd name="connsiteX2" fmla="*/ 358981 w 1237338"/>
                <a:gd name="connsiteY2" fmla="*/ 48453 h 977807"/>
                <a:gd name="connsiteX3" fmla="*/ 444706 w 1237338"/>
                <a:gd name="connsiteY3" fmla="*/ 84172 h 977807"/>
                <a:gd name="connsiteX4" fmla="*/ 518525 w 1237338"/>
                <a:gd name="connsiteY4" fmla="*/ 143703 h 977807"/>
                <a:gd name="connsiteX5" fmla="*/ 616156 w 1237338"/>
                <a:gd name="connsiteY5" fmla="*/ 188947 h 977807"/>
                <a:gd name="connsiteX6" fmla="*/ 732837 w 1237338"/>
                <a:gd name="connsiteY6" fmla="*/ 222284 h 977807"/>
                <a:gd name="connsiteX7" fmla="*/ 828087 w 1237338"/>
                <a:gd name="connsiteY7" fmla="*/ 231809 h 977807"/>
                <a:gd name="connsiteX8" fmla="*/ 866187 w 1237338"/>
                <a:gd name="connsiteY8" fmla="*/ 253240 h 977807"/>
                <a:gd name="connsiteX9" fmla="*/ 861425 w 1237338"/>
                <a:gd name="connsiteY9" fmla="*/ 288959 h 977807"/>
                <a:gd name="connsiteX10" fmla="*/ 835231 w 1237338"/>
                <a:gd name="connsiteY10" fmla="*/ 317534 h 977807"/>
                <a:gd name="connsiteX11" fmla="*/ 870950 w 1237338"/>
                <a:gd name="connsiteY11" fmla="*/ 286578 h 977807"/>
                <a:gd name="connsiteX12" fmla="*/ 932862 w 1237338"/>
                <a:gd name="connsiteY12" fmla="*/ 265147 h 977807"/>
                <a:gd name="connsiteX13" fmla="*/ 990012 w 1237338"/>
                <a:gd name="connsiteY13" fmla="*/ 267528 h 977807"/>
                <a:gd name="connsiteX14" fmla="*/ 1020968 w 1237338"/>
                <a:gd name="connsiteY14" fmla="*/ 298484 h 977807"/>
                <a:gd name="connsiteX15" fmla="*/ 1063831 w 1237338"/>
                <a:gd name="connsiteY15" fmla="*/ 348490 h 977807"/>
                <a:gd name="connsiteX16" fmla="*/ 1061450 w 1237338"/>
                <a:gd name="connsiteY16" fmla="*/ 315153 h 977807"/>
                <a:gd name="connsiteX17" fmla="*/ 1054306 w 1237338"/>
                <a:gd name="connsiteY17" fmla="*/ 269909 h 977807"/>
                <a:gd name="connsiteX18" fmla="*/ 1051925 w 1237338"/>
                <a:gd name="connsiteY18" fmla="*/ 181803 h 977807"/>
                <a:gd name="connsiteX19" fmla="*/ 1054306 w 1237338"/>
                <a:gd name="connsiteY19" fmla="*/ 129415 h 977807"/>
                <a:gd name="connsiteX20" fmla="*/ 1037637 w 1237338"/>
                <a:gd name="connsiteY20" fmla="*/ 96078 h 977807"/>
                <a:gd name="connsiteX21" fmla="*/ 1028112 w 1237338"/>
                <a:gd name="connsiteY21" fmla="*/ 74647 h 977807"/>
                <a:gd name="connsiteX22" fmla="*/ 1035256 w 1237338"/>
                <a:gd name="connsiteY22" fmla="*/ 53215 h 977807"/>
                <a:gd name="connsiteX23" fmla="*/ 1061450 w 1237338"/>
                <a:gd name="connsiteY23" fmla="*/ 77028 h 977807"/>
                <a:gd name="connsiteX24" fmla="*/ 1092406 w 1237338"/>
                <a:gd name="connsiteY24" fmla="*/ 84172 h 977807"/>
                <a:gd name="connsiteX25" fmla="*/ 1135268 w 1237338"/>
                <a:gd name="connsiteY25" fmla="*/ 41309 h 977807"/>
                <a:gd name="connsiteX26" fmla="*/ 1185275 w 1237338"/>
                <a:gd name="connsiteY26" fmla="*/ 12734 h 977807"/>
                <a:gd name="connsiteX27" fmla="*/ 1220993 w 1237338"/>
                <a:gd name="connsiteY27" fmla="*/ 828 h 977807"/>
                <a:gd name="connsiteX28" fmla="*/ 1235281 w 1237338"/>
                <a:gd name="connsiteY28" fmla="*/ 34165 h 977807"/>
                <a:gd name="connsiteX29" fmla="*/ 1178131 w 1237338"/>
                <a:gd name="connsiteY29" fmla="*/ 67503 h 977807"/>
                <a:gd name="connsiteX30" fmla="*/ 1120981 w 1237338"/>
                <a:gd name="connsiteY30" fmla="*/ 127034 h 977807"/>
                <a:gd name="connsiteX31" fmla="*/ 1106693 w 1237338"/>
                <a:gd name="connsiteY31" fmla="*/ 243715 h 977807"/>
                <a:gd name="connsiteX32" fmla="*/ 1113837 w 1237338"/>
                <a:gd name="connsiteY32" fmla="*/ 410403 h 977807"/>
                <a:gd name="connsiteX33" fmla="*/ 1128125 w 1237338"/>
                <a:gd name="connsiteY33" fmla="*/ 572328 h 977807"/>
                <a:gd name="connsiteX34" fmla="*/ 1132887 w 1237338"/>
                <a:gd name="connsiteY34" fmla="*/ 767590 h 977807"/>
                <a:gd name="connsiteX35" fmla="*/ 1135268 w 1237338"/>
                <a:gd name="connsiteY35" fmla="*/ 884272 h 977807"/>
                <a:gd name="connsiteX36" fmla="*/ 1144793 w 1237338"/>
                <a:gd name="connsiteY36" fmla="*/ 972378 h 977807"/>
                <a:gd name="connsiteX37" fmla="*/ 1097168 w 1237338"/>
                <a:gd name="connsiteY37" fmla="*/ 960472 h 977807"/>
                <a:gd name="connsiteX38" fmla="*/ 1092406 w 1237338"/>
                <a:gd name="connsiteY38" fmla="*/ 896178 h 977807"/>
                <a:gd name="connsiteX39" fmla="*/ 1094787 w 1237338"/>
                <a:gd name="connsiteY39" fmla="*/ 710440 h 977807"/>
                <a:gd name="connsiteX40" fmla="*/ 1087643 w 1237338"/>
                <a:gd name="connsiteY40" fmla="*/ 560422 h 977807"/>
                <a:gd name="connsiteX41" fmla="*/ 1073356 w 1237338"/>
                <a:gd name="connsiteY41" fmla="*/ 448503 h 977807"/>
                <a:gd name="connsiteX42" fmla="*/ 1030493 w 1237338"/>
                <a:gd name="connsiteY42" fmla="*/ 372303 h 977807"/>
                <a:gd name="connsiteX43" fmla="*/ 978106 w 1237338"/>
                <a:gd name="connsiteY43" fmla="*/ 331822 h 977807"/>
                <a:gd name="connsiteX44" fmla="*/ 942387 w 1237338"/>
                <a:gd name="connsiteY44" fmla="*/ 327059 h 977807"/>
                <a:gd name="connsiteX45" fmla="*/ 894762 w 1237338"/>
                <a:gd name="connsiteY45" fmla="*/ 353253 h 977807"/>
                <a:gd name="connsiteX46" fmla="*/ 823325 w 1237338"/>
                <a:gd name="connsiteY46" fmla="*/ 393734 h 977807"/>
                <a:gd name="connsiteX47" fmla="*/ 768556 w 1237338"/>
                <a:gd name="connsiteY47" fmla="*/ 405640 h 977807"/>
                <a:gd name="connsiteX48" fmla="*/ 732837 w 1237338"/>
                <a:gd name="connsiteY48" fmla="*/ 393734 h 977807"/>
                <a:gd name="connsiteX49" fmla="*/ 718550 w 1237338"/>
                <a:gd name="connsiteY49" fmla="*/ 355634 h 977807"/>
                <a:gd name="connsiteX50" fmla="*/ 744743 w 1237338"/>
                <a:gd name="connsiteY50" fmla="*/ 324678 h 977807"/>
                <a:gd name="connsiteX51" fmla="*/ 751887 w 1237338"/>
                <a:gd name="connsiteY51" fmla="*/ 310390 h 977807"/>
                <a:gd name="connsiteX52" fmla="*/ 728075 w 1237338"/>
                <a:gd name="connsiteY52" fmla="*/ 324678 h 977807"/>
                <a:gd name="connsiteX53" fmla="*/ 685212 w 1237338"/>
                <a:gd name="connsiteY53" fmla="*/ 348490 h 977807"/>
                <a:gd name="connsiteX54" fmla="*/ 580437 w 1237338"/>
                <a:gd name="connsiteY54" fmla="*/ 360397 h 977807"/>
                <a:gd name="connsiteX55" fmla="*/ 506618 w 1237338"/>
                <a:gd name="connsiteY55" fmla="*/ 367540 h 977807"/>
                <a:gd name="connsiteX56" fmla="*/ 378031 w 1237338"/>
                <a:gd name="connsiteY56" fmla="*/ 410403 h 977807"/>
                <a:gd name="connsiteX57" fmla="*/ 261350 w 1237338"/>
                <a:gd name="connsiteY57" fmla="*/ 429453 h 977807"/>
                <a:gd name="connsiteX58" fmla="*/ 130381 w 1237338"/>
                <a:gd name="connsiteY58" fmla="*/ 408022 h 977807"/>
                <a:gd name="connsiteX59" fmla="*/ 35131 w 1237338"/>
                <a:gd name="connsiteY59" fmla="*/ 334203 h 977807"/>
                <a:gd name="connsiteX60" fmla="*/ 1793 w 1237338"/>
                <a:gd name="connsiteY60" fmla="*/ 243715 h 977807"/>
                <a:gd name="connsiteX61" fmla="*/ 11318 w 1237338"/>
                <a:gd name="connsiteY61" fmla="*/ 146084 h 977807"/>
                <a:gd name="connsiteX62" fmla="*/ 68468 w 1237338"/>
                <a:gd name="connsiteY62" fmla="*/ 84172 h 977807"/>
                <a:gd name="connsiteX63" fmla="*/ 135143 w 1237338"/>
                <a:gd name="connsiteY63" fmla="*/ 48453 h 977807"/>
                <a:gd name="connsiteX0" fmla="*/ 135143 w 1237338"/>
                <a:gd name="connsiteY0" fmla="*/ 48453 h 977807"/>
                <a:gd name="connsiteX1" fmla="*/ 244681 w 1237338"/>
                <a:gd name="connsiteY1" fmla="*/ 34165 h 977807"/>
                <a:gd name="connsiteX2" fmla="*/ 358981 w 1237338"/>
                <a:gd name="connsiteY2" fmla="*/ 48453 h 977807"/>
                <a:gd name="connsiteX3" fmla="*/ 444706 w 1237338"/>
                <a:gd name="connsiteY3" fmla="*/ 84172 h 977807"/>
                <a:gd name="connsiteX4" fmla="*/ 518525 w 1237338"/>
                <a:gd name="connsiteY4" fmla="*/ 143703 h 977807"/>
                <a:gd name="connsiteX5" fmla="*/ 616156 w 1237338"/>
                <a:gd name="connsiteY5" fmla="*/ 188947 h 977807"/>
                <a:gd name="connsiteX6" fmla="*/ 732837 w 1237338"/>
                <a:gd name="connsiteY6" fmla="*/ 222284 h 977807"/>
                <a:gd name="connsiteX7" fmla="*/ 828087 w 1237338"/>
                <a:gd name="connsiteY7" fmla="*/ 231809 h 977807"/>
                <a:gd name="connsiteX8" fmla="*/ 866187 w 1237338"/>
                <a:gd name="connsiteY8" fmla="*/ 253240 h 977807"/>
                <a:gd name="connsiteX9" fmla="*/ 861425 w 1237338"/>
                <a:gd name="connsiteY9" fmla="*/ 288959 h 977807"/>
                <a:gd name="connsiteX10" fmla="*/ 835231 w 1237338"/>
                <a:gd name="connsiteY10" fmla="*/ 317534 h 977807"/>
                <a:gd name="connsiteX11" fmla="*/ 870950 w 1237338"/>
                <a:gd name="connsiteY11" fmla="*/ 286578 h 977807"/>
                <a:gd name="connsiteX12" fmla="*/ 932862 w 1237338"/>
                <a:gd name="connsiteY12" fmla="*/ 265147 h 977807"/>
                <a:gd name="connsiteX13" fmla="*/ 990012 w 1237338"/>
                <a:gd name="connsiteY13" fmla="*/ 267528 h 977807"/>
                <a:gd name="connsiteX14" fmla="*/ 1020968 w 1237338"/>
                <a:gd name="connsiteY14" fmla="*/ 298484 h 977807"/>
                <a:gd name="connsiteX15" fmla="*/ 1063831 w 1237338"/>
                <a:gd name="connsiteY15" fmla="*/ 348490 h 977807"/>
                <a:gd name="connsiteX16" fmla="*/ 1061450 w 1237338"/>
                <a:gd name="connsiteY16" fmla="*/ 315153 h 977807"/>
                <a:gd name="connsiteX17" fmla="*/ 1054306 w 1237338"/>
                <a:gd name="connsiteY17" fmla="*/ 269909 h 977807"/>
                <a:gd name="connsiteX18" fmla="*/ 1051925 w 1237338"/>
                <a:gd name="connsiteY18" fmla="*/ 181803 h 977807"/>
                <a:gd name="connsiteX19" fmla="*/ 1054306 w 1237338"/>
                <a:gd name="connsiteY19" fmla="*/ 129415 h 977807"/>
                <a:gd name="connsiteX20" fmla="*/ 1037637 w 1237338"/>
                <a:gd name="connsiteY20" fmla="*/ 96078 h 977807"/>
                <a:gd name="connsiteX21" fmla="*/ 1028112 w 1237338"/>
                <a:gd name="connsiteY21" fmla="*/ 74647 h 977807"/>
                <a:gd name="connsiteX22" fmla="*/ 1035256 w 1237338"/>
                <a:gd name="connsiteY22" fmla="*/ 53215 h 977807"/>
                <a:gd name="connsiteX23" fmla="*/ 1061450 w 1237338"/>
                <a:gd name="connsiteY23" fmla="*/ 77028 h 977807"/>
                <a:gd name="connsiteX24" fmla="*/ 1092406 w 1237338"/>
                <a:gd name="connsiteY24" fmla="*/ 84172 h 977807"/>
                <a:gd name="connsiteX25" fmla="*/ 1135268 w 1237338"/>
                <a:gd name="connsiteY25" fmla="*/ 41309 h 977807"/>
                <a:gd name="connsiteX26" fmla="*/ 1185275 w 1237338"/>
                <a:gd name="connsiteY26" fmla="*/ 12734 h 977807"/>
                <a:gd name="connsiteX27" fmla="*/ 1220993 w 1237338"/>
                <a:gd name="connsiteY27" fmla="*/ 828 h 977807"/>
                <a:gd name="connsiteX28" fmla="*/ 1235281 w 1237338"/>
                <a:gd name="connsiteY28" fmla="*/ 34165 h 977807"/>
                <a:gd name="connsiteX29" fmla="*/ 1178131 w 1237338"/>
                <a:gd name="connsiteY29" fmla="*/ 67503 h 977807"/>
                <a:gd name="connsiteX30" fmla="*/ 1120981 w 1237338"/>
                <a:gd name="connsiteY30" fmla="*/ 127034 h 977807"/>
                <a:gd name="connsiteX31" fmla="*/ 1106693 w 1237338"/>
                <a:gd name="connsiteY31" fmla="*/ 243715 h 977807"/>
                <a:gd name="connsiteX32" fmla="*/ 1113837 w 1237338"/>
                <a:gd name="connsiteY32" fmla="*/ 410403 h 977807"/>
                <a:gd name="connsiteX33" fmla="*/ 1128125 w 1237338"/>
                <a:gd name="connsiteY33" fmla="*/ 572328 h 977807"/>
                <a:gd name="connsiteX34" fmla="*/ 1132887 w 1237338"/>
                <a:gd name="connsiteY34" fmla="*/ 767590 h 977807"/>
                <a:gd name="connsiteX35" fmla="*/ 1135268 w 1237338"/>
                <a:gd name="connsiteY35" fmla="*/ 884272 h 977807"/>
                <a:gd name="connsiteX36" fmla="*/ 1144793 w 1237338"/>
                <a:gd name="connsiteY36" fmla="*/ 972378 h 977807"/>
                <a:gd name="connsiteX37" fmla="*/ 1097168 w 1237338"/>
                <a:gd name="connsiteY37" fmla="*/ 960472 h 977807"/>
                <a:gd name="connsiteX38" fmla="*/ 1092406 w 1237338"/>
                <a:gd name="connsiteY38" fmla="*/ 896178 h 977807"/>
                <a:gd name="connsiteX39" fmla="*/ 1094787 w 1237338"/>
                <a:gd name="connsiteY39" fmla="*/ 710440 h 977807"/>
                <a:gd name="connsiteX40" fmla="*/ 1087643 w 1237338"/>
                <a:gd name="connsiteY40" fmla="*/ 560422 h 977807"/>
                <a:gd name="connsiteX41" fmla="*/ 1073356 w 1237338"/>
                <a:gd name="connsiteY41" fmla="*/ 448503 h 977807"/>
                <a:gd name="connsiteX42" fmla="*/ 1030493 w 1237338"/>
                <a:gd name="connsiteY42" fmla="*/ 372303 h 977807"/>
                <a:gd name="connsiteX43" fmla="*/ 978106 w 1237338"/>
                <a:gd name="connsiteY43" fmla="*/ 331822 h 977807"/>
                <a:gd name="connsiteX44" fmla="*/ 942387 w 1237338"/>
                <a:gd name="connsiteY44" fmla="*/ 327059 h 977807"/>
                <a:gd name="connsiteX45" fmla="*/ 894762 w 1237338"/>
                <a:gd name="connsiteY45" fmla="*/ 353253 h 977807"/>
                <a:gd name="connsiteX46" fmla="*/ 823325 w 1237338"/>
                <a:gd name="connsiteY46" fmla="*/ 393734 h 977807"/>
                <a:gd name="connsiteX47" fmla="*/ 768556 w 1237338"/>
                <a:gd name="connsiteY47" fmla="*/ 405640 h 977807"/>
                <a:gd name="connsiteX48" fmla="*/ 732837 w 1237338"/>
                <a:gd name="connsiteY48" fmla="*/ 393734 h 977807"/>
                <a:gd name="connsiteX49" fmla="*/ 718550 w 1237338"/>
                <a:gd name="connsiteY49" fmla="*/ 355634 h 977807"/>
                <a:gd name="connsiteX50" fmla="*/ 744743 w 1237338"/>
                <a:gd name="connsiteY50" fmla="*/ 324678 h 977807"/>
                <a:gd name="connsiteX51" fmla="*/ 751887 w 1237338"/>
                <a:gd name="connsiteY51" fmla="*/ 310390 h 977807"/>
                <a:gd name="connsiteX52" fmla="*/ 728075 w 1237338"/>
                <a:gd name="connsiteY52" fmla="*/ 324678 h 977807"/>
                <a:gd name="connsiteX53" fmla="*/ 685212 w 1237338"/>
                <a:gd name="connsiteY53" fmla="*/ 348490 h 977807"/>
                <a:gd name="connsiteX54" fmla="*/ 580437 w 1237338"/>
                <a:gd name="connsiteY54" fmla="*/ 360397 h 977807"/>
                <a:gd name="connsiteX55" fmla="*/ 506618 w 1237338"/>
                <a:gd name="connsiteY55" fmla="*/ 367540 h 977807"/>
                <a:gd name="connsiteX56" fmla="*/ 378031 w 1237338"/>
                <a:gd name="connsiteY56" fmla="*/ 410403 h 977807"/>
                <a:gd name="connsiteX57" fmla="*/ 261350 w 1237338"/>
                <a:gd name="connsiteY57" fmla="*/ 429453 h 977807"/>
                <a:gd name="connsiteX58" fmla="*/ 130381 w 1237338"/>
                <a:gd name="connsiteY58" fmla="*/ 408022 h 977807"/>
                <a:gd name="connsiteX59" fmla="*/ 35131 w 1237338"/>
                <a:gd name="connsiteY59" fmla="*/ 334203 h 977807"/>
                <a:gd name="connsiteX60" fmla="*/ 1793 w 1237338"/>
                <a:gd name="connsiteY60" fmla="*/ 243715 h 977807"/>
                <a:gd name="connsiteX61" fmla="*/ 11318 w 1237338"/>
                <a:gd name="connsiteY61" fmla="*/ 153228 h 977807"/>
                <a:gd name="connsiteX62" fmla="*/ 68468 w 1237338"/>
                <a:gd name="connsiteY62" fmla="*/ 84172 h 977807"/>
                <a:gd name="connsiteX63" fmla="*/ 135143 w 1237338"/>
                <a:gd name="connsiteY63" fmla="*/ 48453 h 977807"/>
                <a:gd name="connsiteX0" fmla="*/ 135143 w 1237338"/>
                <a:gd name="connsiteY0" fmla="*/ 48453 h 977807"/>
                <a:gd name="connsiteX1" fmla="*/ 244681 w 1237338"/>
                <a:gd name="connsiteY1" fmla="*/ 34165 h 977807"/>
                <a:gd name="connsiteX2" fmla="*/ 358981 w 1237338"/>
                <a:gd name="connsiteY2" fmla="*/ 48453 h 977807"/>
                <a:gd name="connsiteX3" fmla="*/ 444706 w 1237338"/>
                <a:gd name="connsiteY3" fmla="*/ 84172 h 977807"/>
                <a:gd name="connsiteX4" fmla="*/ 518525 w 1237338"/>
                <a:gd name="connsiteY4" fmla="*/ 143703 h 977807"/>
                <a:gd name="connsiteX5" fmla="*/ 616156 w 1237338"/>
                <a:gd name="connsiteY5" fmla="*/ 188947 h 977807"/>
                <a:gd name="connsiteX6" fmla="*/ 732837 w 1237338"/>
                <a:gd name="connsiteY6" fmla="*/ 222284 h 977807"/>
                <a:gd name="connsiteX7" fmla="*/ 828087 w 1237338"/>
                <a:gd name="connsiteY7" fmla="*/ 231809 h 977807"/>
                <a:gd name="connsiteX8" fmla="*/ 866187 w 1237338"/>
                <a:gd name="connsiteY8" fmla="*/ 253240 h 977807"/>
                <a:gd name="connsiteX9" fmla="*/ 861425 w 1237338"/>
                <a:gd name="connsiteY9" fmla="*/ 288959 h 977807"/>
                <a:gd name="connsiteX10" fmla="*/ 835231 w 1237338"/>
                <a:gd name="connsiteY10" fmla="*/ 317534 h 977807"/>
                <a:gd name="connsiteX11" fmla="*/ 870950 w 1237338"/>
                <a:gd name="connsiteY11" fmla="*/ 286578 h 977807"/>
                <a:gd name="connsiteX12" fmla="*/ 932862 w 1237338"/>
                <a:gd name="connsiteY12" fmla="*/ 265147 h 977807"/>
                <a:gd name="connsiteX13" fmla="*/ 990012 w 1237338"/>
                <a:gd name="connsiteY13" fmla="*/ 267528 h 977807"/>
                <a:gd name="connsiteX14" fmla="*/ 1020968 w 1237338"/>
                <a:gd name="connsiteY14" fmla="*/ 298484 h 977807"/>
                <a:gd name="connsiteX15" fmla="*/ 1063831 w 1237338"/>
                <a:gd name="connsiteY15" fmla="*/ 348490 h 977807"/>
                <a:gd name="connsiteX16" fmla="*/ 1061450 w 1237338"/>
                <a:gd name="connsiteY16" fmla="*/ 315153 h 977807"/>
                <a:gd name="connsiteX17" fmla="*/ 1054306 w 1237338"/>
                <a:gd name="connsiteY17" fmla="*/ 269909 h 977807"/>
                <a:gd name="connsiteX18" fmla="*/ 1051925 w 1237338"/>
                <a:gd name="connsiteY18" fmla="*/ 181803 h 977807"/>
                <a:gd name="connsiteX19" fmla="*/ 1054306 w 1237338"/>
                <a:gd name="connsiteY19" fmla="*/ 129415 h 977807"/>
                <a:gd name="connsiteX20" fmla="*/ 1037637 w 1237338"/>
                <a:gd name="connsiteY20" fmla="*/ 96078 h 977807"/>
                <a:gd name="connsiteX21" fmla="*/ 1028112 w 1237338"/>
                <a:gd name="connsiteY21" fmla="*/ 74647 h 977807"/>
                <a:gd name="connsiteX22" fmla="*/ 1035256 w 1237338"/>
                <a:gd name="connsiteY22" fmla="*/ 53215 h 977807"/>
                <a:gd name="connsiteX23" fmla="*/ 1061450 w 1237338"/>
                <a:gd name="connsiteY23" fmla="*/ 77028 h 977807"/>
                <a:gd name="connsiteX24" fmla="*/ 1092406 w 1237338"/>
                <a:gd name="connsiteY24" fmla="*/ 84172 h 977807"/>
                <a:gd name="connsiteX25" fmla="*/ 1135268 w 1237338"/>
                <a:gd name="connsiteY25" fmla="*/ 41309 h 977807"/>
                <a:gd name="connsiteX26" fmla="*/ 1185275 w 1237338"/>
                <a:gd name="connsiteY26" fmla="*/ 12734 h 977807"/>
                <a:gd name="connsiteX27" fmla="*/ 1220993 w 1237338"/>
                <a:gd name="connsiteY27" fmla="*/ 828 h 977807"/>
                <a:gd name="connsiteX28" fmla="*/ 1235281 w 1237338"/>
                <a:gd name="connsiteY28" fmla="*/ 34165 h 977807"/>
                <a:gd name="connsiteX29" fmla="*/ 1178131 w 1237338"/>
                <a:gd name="connsiteY29" fmla="*/ 67503 h 977807"/>
                <a:gd name="connsiteX30" fmla="*/ 1120981 w 1237338"/>
                <a:gd name="connsiteY30" fmla="*/ 127034 h 977807"/>
                <a:gd name="connsiteX31" fmla="*/ 1106693 w 1237338"/>
                <a:gd name="connsiteY31" fmla="*/ 243715 h 977807"/>
                <a:gd name="connsiteX32" fmla="*/ 1113837 w 1237338"/>
                <a:gd name="connsiteY32" fmla="*/ 410403 h 977807"/>
                <a:gd name="connsiteX33" fmla="*/ 1128125 w 1237338"/>
                <a:gd name="connsiteY33" fmla="*/ 572328 h 977807"/>
                <a:gd name="connsiteX34" fmla="*/ 1132887 w 1237338"/>
                <a:gd name="connsiteY34" fmla="*/ 767590 h 977807"/>
                <a:gd name="connsiteX35" fmla="*/ 1135268 w 1237338"/>
                <a:gd name="connsiteY35" fmla="*/ 884272 h 977807"/>
                <a:gd name="connsiteX36" fmla="*/ 1144793 w 1237338"/>
                <a:gd name="connsiteY36" fmla="*/ 972378 h 977807"/>
                <a:gd name="connsiteX37" fmla="*/ 1097168 w 1237338"/>
                <a:gd name="connsiteY37" fmla="*/ 960472 h 977807"/>
                <a:gd name="connsiteX38" fmla="*/ 1092406 w 1237338"/>
                <a:gd name="connsiteY38" fmla="*/ 896178 h 977807"/>
                <a:gd name="connsiteX39" fmla="*/ 1094787 w 1237338"/>
                <a:gd name="connsiteY39" fmla="*/ 710440 h 977807"/>
                <a:gd name="connsiteX40" fmla="*/ 1087643 w 1237338"/>
                <a:gd name="connsiteY40" fmla="*/ 560422 h 977807"/>
                <a:gd name="connsiteX41" fmla="*/ 1073356 w 1237338"/>
                <a:gd name="connsiteY41" fmla="*/ 448503 h 977807"/>
                <a:gd name="connsiteX42" fmla="*/ 1030493 w 1237338"/>
                <a:gd name="connsiteY42" fmla="*/ 372303 h 977807"/>
                <a:gd name="connsiteX43" fmla="*/ 978106 w 1237338"/>
                <a:gd name="connsiteY43" fmla="*/ 331822 h 977807"/>
                <a:gd name="connsiteX44" fmla="*/ 942387 w 1237338"/>
                <a:gd name="connsiteY44" fmla="*/ 327059 h 977807"/>
                <a:gd name="connsiteX45" fmla="*/ 892381 w 1237338"/>
                <a:gd name="connsiteY45" fmla="*/ 358016 h 977807"/>
                <a:gd name="connsiteX46" fmla="*/ 823325 w 1237338"/>
                <a:gd name="connsiteY46" fmla="*/ 393734 h 977807"/>
                <a:gd name="connsiteX47" fmla="*/ 768556 w 1237338"/>
                <a:gd name="connsiteY47" fmla="*/ 405640 h 977807"/>
                <a:gd name="connsiteX48" fmla="*/ 732837 w 1237338"/>
                <a:gd name="connsiteY48" fmla="*/ 393734 h 977807"/>
                <a:gd name="connsiteX49" fmla="*/ 718550 w 1237338"/>
                <a:gd name="connsiteY49" fmla="*/ 355634 h 977807"/>
                <a:gd name="connsiteX50" fmla="*/ 744743 w 1237338"/>
                <a:gd name="connsiteY50" fmla="*/ 324678 h 977807"/>
                <a:gd name="connsiteX51" fmla="*/ 751887 w 1237338"/>
                <a:gd name="connsiteY51" fmla="*/ 310390 h 977807"/>
                <a:gd name="connsiteX52" fmla="*/ 728075 w 1237338"/>
                <a:gd name="connsiteY52" fmla="*/ 324678 h 977807"/>
                <a:gd name="connsiteX53" fmla="*/ 685212 w 1237338"/>
                <a:gd name="connsiteY53" fmla="*/ 348490 h 977807"/>
                <a:gd name="connsiteX54" fmla="*/ 580437 w 1237338"/>
                <a:gd name="connsiteY54" fmla="*/ 360397 h 977807"/>
                <a:gd name="connsiteX55" fmla="*/ 506618 w 1237338"/>
                <a:gd name="connsiteY55" fmla="*/ 367540 h 977807"/>
                <a:gd name="connsiteX56" fmla="*/ 378031 w 1237338"/>
                <a:gd name="connsiteY56" fmla="*/ 410403 h 977807"/>
                <a:gd name="connsiteX57" fmla="*/ 261350 w 1237338"/>
                <a:gd name="connsiteY57" fmla="*/ 429453 h 977807"/>
                <a:gd name="connsiteX58" fmla="*/ 130381 w 1237338"/>
                <a:gd name="connsiteY58" fmla="*/ 408022 h 977807"/>
                <a:gd name="connsiteX59" fmla="*/ 35131 w 1237338"/>
                <a:gd name="connsiteY59" fmla="*/ 334203 h 977807"/>
                <a:gd name="connsiteX60" fmla="*/ 1793 w 1237338"/>
                <a:gd name="connsiteY60" fmla="*/ 243715 h 977807"/>
                <a:gd name="connsiteX61" fmla="*/ 11318 w 1237338"/>
                <a:gd name="connsiteY61" fmla="*/ 153228 h 977807"/>
                <a:gd name="connsiteX62" fmla="*/ 68468 w 1237338"/>
                <a:gd name="connsiteY62" fmla="*/ 84172 h 977807"/>
                <a:gd name="connsiteX63" fmla="*/ 135143 w 1237338"/>
                <a:gd name="connsiteY63" fmla="*/ 48453 h 977807"/>
                <a:gd name="connsiteX0" fmla="*/ 135143 w 1237338"/>
                <a:gd name="connsiteY0" fmla="*/ 48453 h 967936"/>
                <a:gd name="connsiteX1" fmla="*/ 244681 w 1237338"/>
                <a:gd name="connsiteY1" fmla="*/ 34165 h 967936"/>
                <a:gd name="connsiteX2" fmla="*/ 358981 w 1237338"/>
                <a:gd name="connsiteY2" fmla="*/ 48453 h 967936"/>
                <a:gd name="connsiteX3" fmla="*/ 444706 w 1237338"/>
                <a:gd name="connsiteY3" fmla="*/ 84172 h 967936"/>
                <a:gd name="connsiteX4" fmla="*/ 518525 w 1237338"/>
                <a:gd name="connsiteY4" fmla="*/ 143703 h 967936"/>
                <a:gd name="connsiteX5" fmla="*/ 616156 w 1237338"/>
                <a:gd name="connsiteY5" fmla="*/ 188947 h 967936"/>
                <a:gd name="connsiteX6" fmla="*/ 732837 w 1237338"/>
                <a:gd name="connsiteY6" fmla="*/ 222284 h 967936"/>
                <a:gd name="connsiteX7" fmla="*/ 828087 w 1237338"/>
                <a:gd name="connsiteY7" fmla="*/ 231809 h 967936"/>
                <a:gd name="connsiteX8" fmla="*/ 866187 w 1237338"/>
                <a:gd name="connsiteY8" fmla="*/ 253240 h 967936"/>
                <a:gd name="connsiteX9" fmla="*/ 861425 w 1237338"/>
                <a:gd name="connsiteY9" fmla="*/ 288959 h 967936"/>
                <a:gd name="connsiteX10" fmla="*/ 835231 w 1237338"/>
                <a:gd name="connsiteY10" fmla="*/ 317534 h 967936"/>
                <a:gd name="connsiteX11" fmla="*/ 870950 w 1237338"/>
                <a:gd name="connsiteY11" fmla="*/ 286578 h 967936"/>
                <a:gd name="connsiteX12" fmla="*/ 932862 w 1237338"/>
                <a:gd name="connsiteY12" fmla="*/ 265147 h 967936"/>
                <a:gd name="connsiteX13" fmla="*/ 990012 w 1237338"/>
                <a:gd name="connsiteY13" fmla="*/ 267528 h 967936"/>
                <a:gd name="connsiteX14" fmla="*/ 1020968 w 1237338"/>
                <a:gd name="connsiteY14" fmla="*/ 298484 h 967936"/>
                <a:gd name="connsiteX15" fmla="*/ 1063831 w 1237338"/>
                <a:gd name="connsiteY15" fmla="*/ 348490 h 967936"/>
                <a:gd name="connsiteX16" fmla="*/ 1061450 w 1237338"/>
                <a:gd name="connsiteY16" fmla="*/ 315153 h 967936"/>
                <a:gd name="connsiteX17" fmla="*/ 1054306 w 1237338"/>
                <a:gd name="connsiteY17" fmla="*/ 269909 h 967936"/>
                <a:gd name="connsiteX18" fmla="*/ 1051925 w 1237338"/>
                <a:gd name="connsiteY18" fmla="*/ 181803 h 967936"/>
                <a:gd name="connsiteX19" fmla="*/ 1054306 w 1237338"/>
                <a:gd name="connsiteY19" fmla="*/ 129415 h 967936"/>
                <a:gd name="connsiteX20" fmla="*/ 1037637 w 1237338"/>
                <a:gd name="connsiteY20" fmla="*/ 96078 h 967936"/>
                <a:gd name="connsiteX21" fmla="*/ 1028112 w 1237338"/>
                <a:gd name="connsiteY21" fmla="*/ 74647 h 967936"/>
                <a:gd name="connsiteX22" fmla="*/ 1035256 w 1237338"/>
                <a:gd name="connsiteY22" fmla="*/ 53215 h 967936"/>
                <a:gd name="connsiteX23" fmla="*/ 1061450 w 1237338"/>
                <a:gd name="connsiteY23" fmla="*/ 77028 h 967936"/>
                <a:gd name="connsiteX24" fmla="*/ 1092406 w 1237338"/>
                <a:gd name="connsiteY24" fmla="*/ 84172 h 967936"/>
                <a:gd name="connsiteX25" fmla="*/ 1135268 w 1237338"/>
                <a:gd name="connsiteY25" fmla="*/ 41309 h 967936"/>
                <a:gd name="connsiteX26" fmla="*/ 1185275 w 1237338"/>
                <a:gd name="connsiteY26" fmla="*/ 12734 h 967936"/>
                <a:gd name="connsiteX27" fmla="*/ 1220993 w 1237338"/>
                <a:gd name="connsiteY27" fmla="*/ 828 h 967936"/>
                <a:gd name="connsiteX28" fmla="*/ 1235281 w 1237338"/>
                <a:gd name="connsiteY28" fmla="*/ 34165 h 967936"/>
                <a:gd name="connsiteX29" fmla="*/ 1178131 w 1237338"/>
                <a:gd name="connsiteY29" fmla="*/ 67503 h 967936"/>
                <a:gd name="connsiteX30" fmla="*/ 1120981 w 1237338"/>
                <a:gd name="connsiteY30" fmla="*/ 127034 h 967936"/>
                <a:gd name="connsiteX31" fmla="*/ 1106693 w 1237338"/>
                <a:gd name="connsiteY31" fmla="*/ 243715 h 967936"/>
                <a:gd name="connsiteX32" fmla="*/ 1113837 w 1237338"/>
                <a:gd name="connsiteY32" fmla="*/ 410403 h 967936"/>
                <a:gd name="connsiteX33" fmla="*/ 1128125 w 1237338"/>
                <a:gd name="connsiteY33" fmla="*/ 572328 h 967936"/>
                <a:gd name="connsiteX34" fmla="*/ 1132887 w 1237338"/>
                <a:gd name="connsiteY34" fmla="*/ 767590 h 967936"/>
                <a:gd name="connsiteX35" fmla="*/ 1135268 w 1237338"/>
                <a:gd name="connsiteY35" fmla="*/ 884272 h 967936"/>
                <a:gd name="connsiteX36" fmla="*/ 1132887 w 1237338"/>
                <a:gd name="connsiteY36" fmla="*/ 958091 h 967936"/>
                <a:gd name="connsiteX37" fmla="*/ 1097168 w 1237338"/>
                <a:gd name="connsiteY37" fmla="*/ 960472 h 967936"/>
                <a:gd name="connsiteX38" fmla="*/ 1092406 w 1237338"/>
                <a:gd name="connsiteY38" fmla="*/ 896178 h 967936"/>
                <a:gd name="connsiteX39" fmla="*/ 1094787 w 1237338"/>
                <a:gd name="connsiteY39" fmla="*/ 710440 h 967936"/>
                <a:gd name="connsiteX40" fmla="*/ 1087643 w 1237338"/>
                <a:gd name="connsiteY40" fmla="*/ 560422 h 967936"/>
                <a:gd name="connsiteX41" fmla="*/ 1073356 w 1237338"/>
                <a:gd name="connsiteY41" fmla="*/ 448503 h 967936"/>
                <a:gd name="connsiteX42" fmla="*/ 1030493 w 1237338"/>
                <a:gd name="connsiteY42" fmla="*/ 372303 h 967936"/>
                <a:gd name="connsiteX43" fmla="*/ 978106 w 1237338"/>
                <a:gd name="connsiteY43" fmla="*/ 331822 h 967936"/>
                <a:gd name="connsiteX44" fmla="*/ 942387 w 1237338"/>
                <a:gd name="connsiteY44" fmla="*/ 327059 h 967936"/>
                <a:gd name="connsiteX45" fmla="*/ 892381 w 1237338"/>
                <a:gd name="connsiteY45" fmla="*/ 358016 h 967936"/>
                <a:gd name="connsiteX46" fmla="*/ 823325 w 1237338"/>
                <a:gd name="connsiteY46" fmla="*/ 393734 h 967936"/>
                <a:gd name="connsiteX47" fmla="*/ 768556 w 1237338"/>
                <a:gd name="connsiteY47" fmla="*/ 405640 h 967936"/>
                <a:gd name="connsiteX48" fmla="*/ 732837 w 1237338"/>
                <a:gd name="connsiteY48" fmla="*/ 393734 h 967936"/>
                <a:gd name="connsiteX49" fmla="*/ 718550 w 1237338"/>
                <a:gd name="connsiteY49" fmla="*/ 355634 h 967936"/>
                <a:gd name="connsiteX50" fmla="*/ 744743 w 1237338"/>
                <a:gd name="connsiteY50" fmla="*/ 324678 h 967936"/>
                <a:gd name="connsiteX51" fmla="*/ 751887 w 1237338"/>
                <a:gd name="connsiteY51" fmla="*/ 310390 h 967936"/>
                <a:gd name="connsiteX52" fmla="*/ 728075 w 1237338"/>
                <a:gd name="connsiteY52" fmla="*/ 324678 h 967936"/>
                <a:gd name="connsiteX53" fmla="*/ 685212 w 1237338"/>
                <a:gd name="connsiteY53" fmla="*/ 348490 h 967936"/>
                <a:gd name="connsiteX54" fmla="*/ 580437 w 1237338"/>
                <a:gd name="connsiteY54" fmla="*/ 360397 h 967936"/>
                <a:gd name="connsiteX55" fmla="*/ 506618 w 1237338"/>
                <a:gd name="connsiteY55" fmla="*/ 367540 h 967936"/>
                <a:gd name="connsiteX56" fmla="*/ 378031 w 1237338"/>
                <a:gd name="connsiteY56" fmla="*/ 410403 h 967936"/>
                <a:gd name="connsiteX57" fmla="*/ 261350 w 1237338"/>
                <a:gd name="connsiteY57" fmla="*/ 429453 h 967936"/>
                <a:gd name="connsiteX58" fmla="*/ 130381 w 1237338"/>
                <a:gd name="connsiteY58" fmla="*/ 408022 h 967936"/>
                <a:gd name="connsiteX59" fmla="*/ 35131 w 1237338"/>
                <a:gd name="connsiteY59" fmla="*/ 334203 h 967936"/>
                <a:gd name="connsiteX60" fmla="*/ 1793 w 1237338"/>
                <a:gd name="connsiteY60" fmla="*/ 243715 h 967936"/>
                <a:gd name="connsiteX61" fmla="*/ 11318 w 1237338"/>
                <a:gd name="connsiteY61" fmla="*/ 153228 h 967936"/>
                <a:gd name="connsiteX62" fmla="*/ 68468 w 1237338"/>
                <a:gd name="connsiteY62" fmla="*/ 84172 h 967936"/>
                <a:gd name="connsiteX63" fmla="*/ 135143 w 1237338"/>
                <a:gd name="connsiteY63" fmla="*/ 48453 h 967936"/>
                <a:gd name="connsiteX0" fmla="*/ 135143 w 1237338"/>
                <a:gd name="connsiteY0" fmla="*/ 48453 h 967936"/>
                <a:gd name="connsiteX1" fmla="*/ 244681 w 1237338"/>
                <a:gd name="connsiteY1" fmla="*/ 34165 h 967936"/>
                <a:gd name="connsiteX2" fmla="*/ 358981 w 1237338"/>
                <a:gd name="connsiteY2" fmla="*/ 48453 h 967936"/>
                <a:gd name="connsiteX3" fmla="*/ 444706 w 1237338"/>
                <a:gd name="connsiteY3" fmla="*/ 84172 h 967936"/>
                <a:gd name="connsiteX4" fmla="*/ 518525 w 1237338"/>
                <a:gd name="connsiteY4" fmla="*/ 143703 h 967936"/>
                <a:gd name="connsiteX5" fmla="*/ 616156 w 1237338"/>
                <a:gd name="connsiteY5" fmla="*/ 188947 h 967936"/>
                <a:gd name="connsiteX6" fmla="*/ 732837 w 1237338"/>
                <a:gd name="connsiteY6" fmla="*/ 222284 h 967936"/>
                <a:gd name="connsiteX7" fmla="*/ 828087 w 1237338"/>
                <a:gd name="connsiteY7" fmla="*/ 231809 h 967936"/>
                <a:gd name="connsiteX8" fmla="*/ 866187 w 1237338"/>
                <a:gd name="connsiteY8" fmla="*/ 253240 h 967936"/>
                <a:gd name="connsiteX9" fmla="*/ 861425 w 1237338"/>
                <a:gd name="connsiteY9" fmla="*/ 288959 h 967936"/>
                <a:gd name="connsiteX10" fmla="*/ 835231 w 1237338"/>
                <a:gd name="connsiteY10" fmla="*/ 317534 h 967936"/>
                <a:gd name="connsiteX11" fmla="*/ 870950 w 1237338"/>
                <a:gd name="connsiteY11" fmla="*/ 286578 h 967936"/>
                <a:gd name="connsiteX12" fmla="*/ 932862 w 1237338"/>
                <a:gd name="connsiteY12" fmla="*/ 265147 h 967936"/>
                <a:gd name="connsiteX13" fmla="*/ 990012 w 1237338"/>
                <a:gd name="connsiteY13" fmla="*/ 267528 h 967936"/>
                <a:gd name="connsiteX14" fmla="*/ 1020968 w 1237338"/>
                <a:gd name="connsiteY14" fmla="*/ 298484 h 967936"/>
                <a:gd name="connsiteX15" fmla="*/ 1063831 w 1237338"/>
                <a:gd name="connsiteY15" fmla="*/ 348490 h 967936"/>
                <a:gd name="connsiteX16" fmla="*/ 1061450 w 1237338"/>
                <a:gd name="connsiteY16" fmla="*/ 315153 h 967936"/>
                <a:gd name="connsiteX17" fmla="*/ 1054306 w 1237338"/>
                <a:gd name="connsiteY17" fmla="*/ 269909 h 967936"/>
                <a:gd name="connsiteX18" fmla="*/ 1051925 w 1237338"/>
                <a:gd name="connsiteY18" fmla="*/ 181803 h 967936"/>
                <a:gd name="connsiteX19" fmla="*/ 1054306 w 1237338"/>
                <a:gd name="connsiteY19" fmla="*/ 129415 h 967936"/>
                <a:gd name="connsiteX20" fmla="*/ 1037637 w 1237338"/>
                <a:gd name="connsiteY20" fmla="*/ 96078 h 967936"/>
                <a:gd name="connsiteX21" fmla="*/ 1028112 w 1237338"/>
                <a:gd name="connsiteY21" fmla="*/ 74647 h 967936"/>
                <a:gd name="connsiteX22" fmla="*/ 1035256 w 1237338"/>
                <a:gd name="connsiteY22" fmla="*/ 53215 h 967936"/>
                <a:gd name="connsiteX23" fmla="*/ 1061450 w 1237338"/>
                <a:gd name="connsiteY23" fmla="*/ 77028 h 967936"/>
                <a:gd name="connsiteX24" fmla="*/ 1092406 w 1237338"/>
                <a:gd name="connsiteY24" fmla="*/ 84172 h 967936"/>
                <a:gd name="connsiteX25" fmla="*/ 1135268 w 1237338"/>
                <a:gd name="connsiteY25" fmla="*/ 41309 h 967936"/>
                <a:gd name="connsiteX26" fmla="*/ 1185275 w 1237338"/>
                <a:gd name="connsiteY26" fmla="*/ 12734 h 967936"/>
                <a:gd name="connsiteX27" fmla="*/ 1220993 w 1237338"/>
                <a:gd name="connsiteY27" fmla="*/ 828 h 967936"/>
                <a:gd name="connsiteX28" fmla="*/ 1235281 w 1237338"/>
                <a:gd name="connsiteY28" fmla="*/ 34165 h 967936"/>
                <a:gd name="connsiteX29" fmla="*/ 1178131 w 1237338"/>
                <a:gd name="connsiteY29" fmla="*/ 67503 h 967936"/>
                <a:gd name="connsiteX30" fmla="*/ 1120981 w 1237338"/>
                <a:gd name="connsiteY30" fmla="*/ 127034 h 967936"/>
                <a:gd name="connsiteX31" fmla="*/ 1106693 w 1237338"/>
                <a:gd name="connsiteY31" fmla="*/ 243715 h 967936"/>
                <a:gd name="connsiteX32" fmla="*/ 1113837 w 1237338"/>
                <a:gd name="connsiteY32" fmla="*/ 410403 h 967936"/>
                <a:gd name="connsiteX33" fmla="*/ 1128125 w 1237338"/>
                <a:gd name="connsiteY33" fmla="*/ 572328 h 967936"/>
                <a:gd name="connsiteX34" fmla="*/ 1132887 w 1237338"/>
                <a:gd name="connsiteY34" fmla="*/ 767590 h 967936"/>
                <a:gd name="connsiteX35" fmla="*/ 1135268 w 1237338"/>
                <a:gd name="connsiteY35" fmla="*/ 884272 h 967936"/>
                <a:gd name="connsiteX36" fmla="*/ 1132887 w 1237338"/>
                <a:gd name="connsiteY36" fmla="*/ 958091 h 967936"/>
                <a:gd name="connsiteX37" fmla="*/ 1097168 w 1237338"/>
                <a:gd name="connsiteY37" fmla="*/ 960472 h 967936"/>
                <a:gd name="connsiteX38" fmla="*/ 1092406 w 1237338"/>
                <a:gd name="connsiteY38" fmla="*/ 896178 h 967936"/>
                <a:gd name="connsiteX39" fmla="*/ 1094787 w 1237338"/>
                <a:gd name="connsiteY39" fmla="*/ 710440 h 967936"/>
                <a:gd name="connsiteX40" fmla="*/ 1087643 w 1237338"/>
                <a:gd name="connsiteY40" fmla="*/ 560422 h 967936"/>
                <a:gd name="connsiteX41" fmla="*/ 1073356 w 1237338"/>
                <a:gd name="connsiteY41" fmla="*/ 448503 h 967936"/>
                <a:gd name="connsiteX42" fmla="*/ 1030493 w 1237338"/>
                <a:gd name="connsiteY42" fmla="*/ 372303 h 967936"/>
                <a:gd name="connsiteX43" fmla="*/ 978106 w 1237338"/>
                <a:gd name="connsiteY43" fmla="*/ 331822 h 967936"/>
                <a:gd name="connsiteX44" fmla="*/ 942387 w 1237338"/>
                <a:gd name="connsiteY44" fmla="*/ 327059 h 967936"/>
                <a:gd name="connsiteX45" fmla="*/ 892381 w 1237338"/>
                <a:gd name="connsiteY45" fmla="*/ 358016 h 967936"/>
                <a:gd name="connsiteX46" fmla="*/ 823325 w 1237338"/>
                <a:gd name="connsiteY46" fmla="*/ 393734 h 967936"/>
                <a:gd name="connsiteX47" fmla="*/ 768556 w 1237338"/>
                <a:gd name="connsiteY47" fmla="*/ 405640 h 967936"/>
                <a:gd name="connsiteX48" fmla="*/ 728075 w 1237338"/>
                <a:gd name="connsiteY48" fmla="*/ 388972 h 967936"/>
                <a:gd name="connsiteX49" fmla="*/ 718550 w 1237338"/>
                <a:gd name="connsiteY49" fmla="*/ 355634 h 967936"/>
                <a:gd name="connsiteX50" fmla="*/ 744743 w 1237338"/>
                <a:gd name="connsiteY50" fmla="*/ 324678 h 967936"/>
                <a:gd name="connsiteX51" fmla="*/ 751887 w 1237338"/>
                <a:gd name="connsiteY51" fmla="*/ 310390 h 967936"/>
                <a:gd name="connsiteX52" fmla="*/ 728075 w 1237338"/>
                <a:gd name="connsiteY52" fmla="*/ 324678 h 967936"/>
                <a:gd name="connsiteX53" fmla="*/ 685212 w 1237338"/>
                <a:gd name="connsiteY53" fmla="*/ 348490 h 967936"/>
                <a:gd name="connsiteX54" fmla="*/ 580437 w 1237338"/>
                <a:gd name="connsiteY54" fmla="*/ 360397 h 967936"/>
                <a:gd name="connsiteX55" fmla="*/ 506618 w 1237338"/>
                <a:gd name="connsiteY55" fmla="*/ 367540 h 967936"/>
                <a:gd name="connsiteX56" fmla="*/ 378031 w 1237338"/>
                <a:gd name="connsiteY56" fmla="*/ 410403 h 967936"/>
                <a:gd name="connsiteX57" fmla="*/ 261350 w 1237338"/>
                <a:gd name="connsiteY57" fmla="*/ 429453 h 967936"/>
                <a:gd name="connsiteX58" fmla="*/ 130381 w 1237338"/>
                <a:gd name="connsiteY58" fmla="*/ 408022 h 967936"/>
                <a:gd name="connsiteX59" fmla="*/ 35131 w 1237338"/>
                <a:gd name="connsiteY59" fmla="*/ 334203 h 967936"/>
                <a:gd name="connsiteX60" fmla="*/ 1793 w 1237338"/>
                <a:gd name="connsiteY60" fmla="*/ 243715 h 967936"/>
                <a:gd name="connsiteX61" fmla="*/ 11318 w 1237338"/>
                <a:gd name="connsiteY61" fmla="*/ 153228 h 967936"/>
                <a:gd name="connsiteX62" fmla="*/ 68468 w 1237338"/>
                <a:gd name="connsiteY62" fmla="*/ 84172 h 967936"/>
                <a:gd name="connsiteX63" fmla="*/ 135143 w 1237338"/>
                <a:gd name="connsiteY63" fmla="*/ 48453 h 967936"/>
                <a:gd name="connsiteX0" fmla="*/ 135143 w 1237338"/>
                <a:gd name="connsiteY0" fmla="*/ 48453 h 967936"/>
                <a:gd name="connsiteX1" fmla="*/ 244681 w 1237338"/>
                <a:gd name="connsiteY1" fmla="*/ 34165 h 967936"/>
                <a:gd name="connsiteX2" fmla="*/ 358981 w 1237338"/>
                <a:gd name="connsiteY2" fmla="*/ 48453 h 967936"/>
                <a:gd name="connsiteX3" fmla="*/ 444706 w 1237338"/>
                <a:gd name="connsiteY3" fmla="*/ 84172 h 967936"/>
                <a:gd name="connsiteX4" fmla="*/ 518525 w 1237338"/>
                <a:gd name="connsiteY4" fmla="*/ 143703 h 967936"/>
                <a:gd name="connsiteX5" fmla="*/ 616156 w 1237338"/>
                <a:gd name="connsiteY5" fmla="*/ 188947 h 967936"/>
                <a:gd name="connsiteX6" fmla="*/ 732837 w 1237338"/>
                <a:gd name="connsiteY6" fmla="*/ 222284 h 967936"/>
                <a:gd name="connsiteX7" fmla="*/ 828087 w 1237338"/>
                <a:gd name="connsiteY7" fmla="*/ 231809 h 967936"/>
                <a:gd name="connsiteX8" fmla="*/ 866187 w 1237338"/>
                <a:gd name="connsiteY8" fmla="*/ 253240 h 967936"/>
                <a:gd name="connsiteX9" fmla="*/ 861425 w 1237338"/>
                <a:gd name="connsiteY9" fmla="*/ 288959 h 967936"/>
                <a:gd name="connsiteX10" fmla="*/ 835231 w 1237338"/>
                <a:gd name="connsiteY10" fmla="*/ 317534 h 967936"/>
                <a:gd name="connsiteX11" fmla="*/ 870950 w 1237338"/>
                <a:gd name="connsiteY11" fmla="*/ 286578 h 967936"/>
                <a:gd name="connsiteX12" fmla="*/ 932862 w 1237338"/>
                <a:gd name="connsiteY12" fmla="*/ 265147 h 967936"/>
                <a:gd name="connsiteX13" fmla="*/ 990012 w 1237338"/>
                <a:gd name="connsiteY13" fmla="*/ 267528 h 967936"/>
                <a:gd name="connsiteX14" fmla="*/ 1020968 w 1237338"/>
                <a:gd name="connsiteY14" fmla="*/ 298484 h 967936"/>
                <a:gd name="connsiteX15" fmla="*/ 1063831 w 1237338"/>
                <a:gd name="connsiteY15" fmla="*/ 348490 h 967936"/>
                <a:gd name="connsiteX16" fmla="*/ 1061450 w 1237338"/>
                <a:gd name="connsiteY16" fmla="*/ 315153 h 967936"/>
                <a:gd name="connsiteX17" fmla="*/ 1054306 w 1237338"/>
                <a:gd name="connsiteY17" fmla="*/ 269909 h 967936"/>
                <a:gd name="connsiteX18" fmla="*/ 1051925 w 1237338"/>
                <a:gd name="connsiteY18" fmla="*/ 181803 h 967936"/>
                <a:gd name="connsiteX19" fmla="*/ 1054306 w 1237338"/>
                <a:gd name="connsiteY19" fmla="*/ 129415 h 967936"/>
                <a:gd name="connsiteX20" fmla="*/ 1037637 w 1237338"/>
                <a:gd name="connsiteY20" fmla="*/ 96078 h 967936"/>
                <a:gd name="connsiteX21" fmla="*/ 1023349 w 1237338"/>
                <a:gd name="connsiteY21" fmla="*/ 72266 h 967936"/>
                <a:gd name="connsiteX22" fmla="*/ 1035256 w 1237338"/>
                <a:gd name="connsiteY22" fmla="*/ 53215 h 967936"/>
                <a:gd name="connsiteX23" fmla="*/ 1061450 w 1237338"/>
                <a:gd name="connsiteY23" fmla="*/ 77028 h 967936"/>
                <a:gd name="connsiteX24" fmla="*/ 1092406 w 1237338"/>
                <a:gd name="connsiteY24" fmla="*/ 84172 h 967936"/>
                <a:gd name="connsiteX25" fmla="*/ 1135268 w 1237338"/>
                <a:gd name="connsiteY25" fmla="*/ 41309 h 967936"/>
                <a:gd name="connsiteX26" fmla="*/ 1185275 w 1237338"/>
                <a:gd name="connsiteY26" fmla="*/ 12734 h 967936"/>
                <a:gd name="connsiteX27" fmla="*/ 1220993 w 1237338"/>
                <a:gd name="connsiteY27" fmla="*/ 828 h 967936"/>
                <a:gd name="connsiteX28" fmla="*/ 1235281 w 1237338"/>
                <a:gd name="connsiteY28" fmla="*/ 34165 h 967936"/>
                <a:gd name="connsiteX29" fmla="*/ 1178131 w 1237338"/>
                <a:gd name="connsiteY29" fmla="*/ 67503 h 967936"/>
                <a:gd name="connsiteX30" fmla="*/ 1120981 w 1237338"/>
                <a:gd name="connsiteY30" fmla="*/ 127034 h 967936"/>
                <a:gd name="connsiteX31" fmla="*/ 1106693 w 1237338"/>
                <a:gd name="connsiteY31" fmla="*/ 243715 h 967936"/>
                <a:gd name="connsiteX32" fmla="*/ 1113837 w 1237338"/>
                <a:gd name="connsiteY32" fmla="*/ 410403 h 967936"/>
                <a:gd name="connsiteX33" fmla="*/ 1128125 w 1237338"/>
                <a:gd name="connsiteY33" fmla="*/ 572328 h 967936"/>
                <a:gd name="connsiteX34" fmla="*/ 1132887 w 1237338"/>
                <a:gd name="connsiteY34" fmla="*/ 767590 h 967936"/>
                <a:gd name="connsiteX35" fmla="*/ 1135268 w 1237338"/>
                <a:gd name="connsiteY35" fmla="*/ 884272 h 967936"/>
                <a:gd name="connsiteX36" fmla="*/ 1132887 w 1237338"/>
                <a:gd name="connsiteY36" fmla="*/ 958091 h 967936"/>
                <a:gd name="connsiteX37" fmla="*/ 1097168 w 1237338"/>
                <a:gd name="connsiteY37" fmla="*/ 960472 h 967936"/>
                <a:gd name="connsiteX38" fmla="*/ 1092406 w 1237338"/>
                <a:gd name="connsiteY38" fmla="*/ 896178 h 967936"/>
                <a:gd name="connsiteX39" fmla="*/ 1094787 w 1237338"/>
                <a:gd name="connsiteY39" fmla="*/ 710440 h 967936"/>
                <a:gd name="connsiteX40" fmla="*/ 1087643 w 1237338"/>
                <a:gd name="connsiteY40" fmla="*/ 560422 h 967936"/>
                <a:gd name="connsiteX41" fmla="*/ 1073356 w 1237338"/>
                <a:gd name="connsiteY41" fmla="*/ 448503 h 967936"/>
                <a:gd name="connsiteX42" fmla="*/ 1030493 w 1237338"/>
                <a:gd name="connsiteY42" fmla="*/ 372303 h 967936"/>
                <a:gd name="connsiteX43" fmla="*/ 978106 w 1237338"/>
                <a:gd name="connsiteY43" fmla="*/ 331822 h 967936"/>
                <a:gd name="connsiteX44" fmla="*/ 942387 w 1237338"/>
                <a:gd name="connsiteY44" fmla="*/ 327059 h 967936"/>
                <a:gd name="connsiteX45" fmla="*/ 892381 w 1237338"/>
                <a:gd name="connsiteY45" fmla="*/ 358016 h 967936"/>
                <a:gd name="connsiteX46" fmla="*/ 823325 w 1237338"/>
                <a:gd name="connsiteY46" fmla="*/ 393734 h 967936"/>
                <a:gd name="connsiteX47" fmla="*/ 768556 w 1237338"/>
                <a:gd name="connsiteY47" fmla="*/ 405640 h 967936"/>
                <a:gd name="connsiteX48" fmla="*/ 728075 w 1237338"/>
                <a:gd name="connsiteY48" fmla="*/ 388972 h 967936"/>
                <a:gd name="connsiteX49" fmla="*/ 718550 w 1237338"/>
                <a:gd name="connsiteY49" fmla="*/ 355634 h 967936"/>
                <a:gd name="connsiteX50" fmla="*/ 744743 w 1237338"/>
                <a:gd name="connsiteY50" fmla="*/ 324678 h 967936"/>
                <a:gd name="connsiteX51" fmla="*/ 751887 w 1237338"/>
                <a:gd name="connsiteY51" fmla="*/ 310390 h 967936"/>
                <a:gd name="connsiteX52" fmla="*/ 728075 w 1237338"/>
                <a:gd name="connsiteY52" fmla="*/ 324678 h 967936"/>
                <a:gd name="connsiteX53" fmla="*/ 685212 w 1237338"/>
                <a:gd name="connsiteY53" fmla="*/ 348490 h 967936"/>
                <a:gd name="connsiteX54" fmla="*/ 580437 w 1237338"/>
                <a:gd name="connsiteY54" fmla="*/ 360397 h 967936"/>
                <a:gd name="connsiteX55" fmla="*/ 506618 w 1237338"/>
                <a:gd name="connsiteY55" fmla="*/ 367540 h 967936"/>
                <a:gd name="connsiteX56" fmla="*/ 378031 w 1237338"/>
                <a:gd name="connsiteY56" fmla="*/ 410403 h 967936"/>
                <a:gd name="connsiteX57" fmla="*/ 261350 w 1237338"/>
                <a:gd name="connsiteY57" fmla="*/ 429453 h 967936"/>
                <a:gd name="connsiteX58" fmla="*/ 130381 w 1237338"/>
                <a:gd name="connsiteY58" fmla="*/ 408022 h 967936"/>
                <a:gd name="connsiteX59" fmla="*/ 35131 w 1237338"/>
                <a:gd name="connsiteY59" fmla="*/ 334203 h 967936"/>
                <a:gd name="connsiteX60" fmla="*/ 1793 w 1237338"/>
                <a:gd name="connsiteY60" fmla="*/ 243715 h 967936"/>
                <a:gd name="connsiteX61" fmla="*/ 11318 w 1237338"/>
                <a:gd name="connsiteY61" fmla="*/ 153228 h 967936"/>
                <a:gd name="connsiteX62" fmla="*/ 68468 w 1237338"/>
                <a:gd name="connsiteY62" fmla="*/ 84172 h 967936"/>
                <a:gd name="connsiteX63" fmla="*/ 135143 w 1237338"/>
                <a:gd name="connsiteY63" fmla="*/ 48453 h 967936"/>
                <a:gd name="connsiteX0" fmla="*/ 135143 w 1237418"/>
                <a:gd name="connsiteY0" fmla="*/ 48807 h 968290"/>
                <a:gd name="connsiteX1" fmla="*/ 244681 w 1237418"/>
                <a:gd name="connsiteY1" fmla="*/ 34519 h 968290"/>
                <a:gd name="connsiteX2" fmla="*/ 358981 w 1237418"/>
                <a:gd name="connsiteY2" fmla="*/ 48807 h 968290"/>
                <a:gd name="connsiteX3" fmla="*/ 444706 w 1237418"/>
                <a:gd name="connsiteY3" fmla="*/ 84526 h 968290"/>
                <a:gd name="connsiteX4" fmla="*/ 518525 w 1237418"/>
                <a:gd name="connsiteY4" fmla="*/ 144057 h 968290"/>
                <a:gd name="connsiteX5" fmla="*/ 616156 w 1237418"/>
                <a:gd name="connsiteY5" fmla="*/ 189301 h 968290"/>
                <a:gd name="connsiteX6" fmla="*/ 732837 w 1237418"/>
                <a:gd name="connsiteY6" fmla="*/ 222638 h 968290"/>
                <a:gd name="connsiteX7" fmla="*/ 828087 w 1237418"/>
                <a:gd name="connsiteY7" fmla="*/ 232163 h 968290"/>
                <a:gd name="connsiteX8" fmla="*/ 866187 w 1237418"/>
                <a:gd name="connsiteY8" fmla="*/ 253594 h 968290"/>
                <a:gd name="connsiteX9" fmla="*/ 861425 w 1237418"/>
                <a:gd name="connsiteY9" fmla="*/ 289313 h 968290"/>
                <a:gd name="connsiteX10" fmla="*/ 835231 w 1237418"/>
                <a:gd name="connsiteY10" fmla="*/ 317888 h 968290"/>
                <a:gd name="connsiteX11" fmla="*/ 870950 w 1237418"/>
                <a:gd name="connsiteY11" fmla="*/ 286932 h 968290"/>
                <a:gd name="connsiteX12" fmla="*/ 932862 w 1237418"/>
                <a:gd name="connsiteY12" fmla="*/ 265501 h 968290"/>
                <a:gd name="connsiteX13" fmla="*/ 990012 w 1237418"/>
                <a:gd name="connsiteY13" fmla="*/ 267882 h 968290"/>
                <a:gd name="connsiteX14" fmla="*/ 1020968 w 1237418"/>
                <a:gd name="connsiteY14" fmla="*/ 298838 h 968290"/>
                <a:gd name="connsiteX15" fmla="*/ 1063831 w 1237418"/>
                <a:gd name="connsiteY15" fmla="*/ 348844 h 968290"/>
                <a:gd name="connsiteX16" fmla="*/ 1061450 w 1237418"/>
                <a:gd name="connsiteY16" fmla="*/ 315507 h 968290"/>
                <a:gd name="connsiteX17" fmla="*/ 1054306 w 1237418"/>
                <a:gd name="connsiteY17" fmla="*/ 270263 h 968290"/>
                <a:gd name="connsiteX18" fmla="*/ 1051925 w 1237418"/>
                <a:gd name="connsiteY18" fmla="*/ 182157 h 968290"/>
                <a:gd name="connsiteX19" fmla="*/ 1054306 w 1237418"/>
                <a:gd name="connsiteY19" fmla="*/ 129769 h 968290"/>
                <a:gd name="connsiteX20" fmla="*/ 1037637 w 1237418"/>
                <a:gd name="connsiteY20" fmla="*/ 96432 h 968290"/>
                <a:gd name="connsiteX21" fmla="*/ 1023349 w 1237418"/>
                <a:gd name="connsiteY21" fmla="*/ 72620 h 968290"/>
                <a:gd name="connsiteX22" fmla="*/ 1035256 w 1237418"/>
                <a:gd name="connsiteY22" fmla="*/ 53569 h 968290"/>
                <a:gd name="connsiteX23" fmla="*/ 1061450 w 1237418"/>
                <a:gd name="connsiteY23" fmla="*/ 77382 h 968290"/>
                <a:gd name="connsiteX24" fmla="*/ 1092406 w 1237418"/>
                <a:gd name="connsiteY24" fmla="*/ 84526 h 968290"/>
                <a:gd name="connsiteX25" fmla="*/ 1135268 w 1237418"/>
                <a:gd name="connsiteY25" fmla="*/ 41663 h 968290"/>
                <a:gd name="connsiteX26" fmla="*/ 1180513 w 1237418"/>
                <a:gd name="connsiteY26" fmla="*/ 10707 h 968290"/>
                <a:gd name="connsiteX27" fmla="*/ 1220993 w 1237418"/>
                <a:gd name="connsiteY27" fmla="*/ 1182 h 968290"/>
                <a:gd name="connsiteX28" fmla="*/ 1235281 w 1237418"/>
                <a:gd name="connsiteY28" fmla="*/ 34519 h 968290"/>
                <a:gd name="connsiteX29" fmla="*/ 1178131 w 1237418"/>
                <a:gd name="connsiteY29" fmla="*/ 67857 h 968290"/>
                <a:gd name="connsiteX30" fmla="*/ 1120981 w 1237418"/>
                <a:gd name="connsiteY30" fmla="*/ 127388 h 968290"/>
                <a:gd name="connsiteX31" fmla="*/ 1106693 w 1237418"/>
                <a:gd name="connsiteY31" fmla="*/ 244069 h 968290"/>
                <a:gd name="connsiteX32" fmla="*/ 1113837 w 1237418"/>
                <a:gd name="connsiteY32" fmla="*/ 410757 h 968290"/>
                <a:gd name="connsiteX33" fmla="*/ 1128125 w 1237418"/>
                <a:gd name="connsiteY33" fmla="*/ 572682 h 968290"/>
                <a:gd name="connsiteX34" fmla="*/ 1132887 w 1237418"/>
                <a:gd name="connsiteY34" fmla="*/ 767944 h 968290"/>
                <a:gd name="connsiteX35" fmla="*/ 1135268 w 1237418"/>
                <a:gd name="connsiteY35" fmla="*/ 884626 h 968290"/>
                <a:gd name="connsiteX36" fmla="*/ 1132887 w 1237418"/>
                <a:gd name="connsiteY36" fmla="*/ 958445 h 968290"/>
                <a:gd name="connsiteX37" fmla="*/ 1097168 w 1237418"/>
                <a:gd name="connsiteY37" fmla="*/ 960826 h 968290"/>
                <a:gd name="connsiteX38" fmla="*/ 1092406 w 1237418"/>
                <a:gd name="connsiteY38" fmla="*/ 896532 h 968290"/>
                <a:gd name="connsiteX39" fmla="*/ 1094787 w 1237418"/>
                <a:gd name="connsiteY39" fmla="*/ 710794 h 968290"/>
                <a:gd name="connsiteX40" fmla="*/ 1087643 w 1237418"/>
                <a:gd name="connsiteY40" fmla="*/ 560776 h 968290"/>
                <a:gd name="connsiteX41" fmla="*/ 1073356 w 1237418"/>
                <a:gd name="connsiteY41" fmla="*/ 448857 h 968290"/>
                <a:gd name="connsiteX42" fmla="*/ 1030493 w 1237418"/>
                <a:gd name="connsiteY42" fmla="*/ 372657 h 968290"/>
                <a:gd name="connsiteX43" fmla="*/ 978106 w 1237418"/>
                <a:gd name="connsiteY43" fmla="*/ 332176 h 968290"/>
                <a:gd name="connsiteX44" fmla="*/ 942387 w 1237418"/>
                <a:gd name="connsiteY44" fmla="*/ 327413 h 968290"/>
                <a:gd name="connsiteX45" fmla="*/ 892381 w 1237418"/>
                <a:gd name="connsiteY45" fmla="*/ 358370 h 968290"/>
                <a:gd name="connsiteX46" fmla="*/ 823325 w 1237418"/>
                <a:gd name="connsiteY46" fmla="*/ 394088 h 968290"/>
                <a:gd name="connsiteX47" fmla="*/ 768556 w 1237418"/>
                <a:gd name="connsiteY47" fmla="*/ 405994 h 968290"/>
                <a:gd name="connsiteX48" fmla="*/ 728075 w 1237418"/>
                <a:gd name="connsiteY48" fmla="*/ 389326 h 968290"/>
                <a:gd name="connsiteX49" fmla="*/ 718550 w 1237418"/>
                <a:gd name="connsiteY49" fmla="*/ 355988 h 968290"/>
                <a:gd name="connsiteX50" fmla="*/ 744743 w 1237418"/>
                <a:gd name="connsiteY50" fmla="*/ 325032 h 968290"/>
                <a:gd name="connsiteX51" fmla="*/ 751887 w 1237418"/>
                <a:gd name="connsiteY51" fmla="*/ 310744 h 968290"/>
                <a:gd name="connsiteX52" fmla="*/ 728075 w 1237418"/>
                <a:gd name="connsiteY52" fmla="*/ 325032 h 968290"/>
                <a:gd name="connsiteX53" fmla="*/ 685212 w 1237418"/>
                <a:gd name="connsiteY53" fmla="*/ 348844 h 968290"/>
                <a:gd name="connsiteX54" fmla="*/ 580437 w 1237418"/>
                <a:gd name="connsiteY54" fmla="*/ 360751 h 968290"/>
                <a:gd name="connsiteX55" fmla="*/ 506618 w 1237418"/>
                <a:gd name="connsiteY55" fmla="*/ 367894 h 968290"/>
                <a:gd name="connsiteX56" fmla="*/ 378031 w 1237418"/>
                <a:gd name="connsiteY56" fmla="*/ 410757 h 968290"/>
                <a:gd name="connsiteX57" fmla="*/ 261350 w 1237418"/>
                <a:gd name="connsiteY57" fmla="*/ 429807 h 968290"/>
                <a:gd name="connsiteX58" fmla="*/ 130381 w 1237418"/>
                <a:gd name="connsiteY58" fmla="*/ 408376 h 968290"/>
                <a:gd name="connsiteX59" fmla="*/ 35131 w 1237418"/>
                <a:gd name="connsiteY59" fmla="*/ 334557 h 968290"/>
                <a:gd name="connsiteX60" fmla="*/ 1793 w 1237418"/>
                <a:gd name="connsiteY60" fmla="*/ 244069 h 968290"/>
                <a:gd name="connsiteX61" fmla="*/ 11318 w 1237418"/>
                <a:gd name="connsiteY61" fmla="*/ 153582 h 968290"/>
                <a:gd name="connsiteX62" fmla="*/ 68468 w 1237418"/>
                <a:gd name="connsiteY62" fmla="*/ 84526 h 968290"/>
                <a:gd name="connsiteX63" fmla="*/ 135143 w 1237418"/>
                <a:gd name="connsiteY63" fmla="*/ 48807 h 968290"/>
                <a:gd name="connsiteX0" fmla="*/ 135143 w 1236047"/>
                <a:gd name="connsiteY0" fmla="*/ 51000 h 970483"/>
                <a:gd name="connsiteX1" fmla="*/ 244681 w 1236047"/>
                <a:gd name="connsiteY1" fmla="*/ 36712 h 970483"/>
                <a:gd name="connsiteX2" fmla="*/ 358981 w 1236047"/>
                <a:gd name="connsiteY2" fmla="*/ 51000 h 970483"/>
                <a:gd name="connsiteX3" fmla="*/ 444706 w 1236047"/>
                <a:gd name="connsiteY3" fmla="*/ 86719 h 970483"/>
                <a:gd name="connsiteX4" fmla="*/ 518525 w 1236047"/>
                <a:gd name="connsiteY4" fmla="*/ 146250 h 970483"/>
                <a:gd name="connsiteX5" fmla="*/ 616156 w 1236047"/>
                <a:gd name="connsiteY5" fmla="*/ 191494 h 970483"/>
                <a:gd name="connsiteX6" fmla="*/ 732837 w 1236047"/>
                <a:gd name="connsiteY6" fmla="*/ 224831 h 970483"/>
                <a:gd name="connsiteX7" fmla="*/ 828087 w 1236047"/>
                <a:gd name="connsiteY7" fmla="*/ 234356 h 970483"/>
                <a:gd name="connsiteX8" fmla="*/ 866187 w 1236047"/>
                <a:gd name="connsiteY8" fmla="*/ 255787 h 970483"/>
                <a:gd name="connsiteX9" fmla="*/ 861425 w 1236047"/>
                <a:gd name="connsiteY9" fmla="*/ 291506 h 970483"/>
                <a:gd name="connsiteX10" fmla="*/ 835231 w 1236047"/>
                <a:gd name="connsiteY10" fmla="*/ 320081 h 970483"/>
                <a:gd name="connsiteX11" fmla="*/ 870950 w 1236047"/>
                <a:gd name="connsiteY11" fmla="*/ 289125 h 970483"/>
                <a:gd name="connsiteX12" fmla="*/ 932862 w 1236047"/>
                <a:gd name="connsiteY12" fmla="*/ 267694 h 970483"/>
                <a:gd name="connsiteX13" fmla="*/ 990012 w 1236047"/>
                <a:gd name="connsiteY13" fmla="*/ 270075 h 970483"/>
                <a:gd name="connsiteX14" fmla="*/ 1020968 w 1236047"/>
                <a:gd name="connsiteY14" fmla="*/ 301031 h 970483"/>
                <a:gd name="connsiteX15" fmla="*/ 1063831 w 1236047"/>
                <a:gd name="connsiteY15" fmla="*/ 351037 h 970483"/>
                <a:gd name="connsiteX16" fmla="*/ 1061450 w 1236047"/>
                <a:gd name="connsiteY16" fmla="*/ 317700 h 970483"/>
                <a:gd name="connsiteX17" fmla="*/ 1054306 w 1236047"/>
                <a:gd name="connsiteY17" fmla="*/ 272456 h 970483"/>
                <a:gd name="connsiteX18" fmla="*/ 1051925 w 1236047"/>
                <a:gd name="connsiteY18" fmla="*/ 184350 h 970483"/>
                <a:gd name="connsiteX19" fmla="*/ 1054306 w 1236047"/>
                <a:gd name="connsiteY19" fmla="*/ 131962 h 970483"/>
                <a:gd name="connsiteX20" fmla="*/ 1037637 w 1236047"/>
                <a:gd name="connsiteY20" fmla="*/ 98625 h 970483"/>
                <a:gd name="connsiteX21" fmla="*/ 1023349 w 1236047"/>
                <a:gd name="connsiteY21" fmla="*/ 74813 h 970483"/>
                <a:gd name="connsiteX22" fmla="*/ 1035256 w 1236047"/>
                <a:gd name="connsiteY22" fmla="*/ 55762 h 970483"/>
                <a:gd name="connsiteX23" fmla="*/ 1061450 w 1236047"/>
                <a:gd name="connsiteY23" fmla="*/ 79575 h 970483"/>
                <a:gd name="connsiteX24" fmla="*/ 1092406 w 1236047"/>
                <a:gd name="connsiteY24" fmla="*/ 86719 h 970483"/>
                <a:gd name="connsiteX25" fmla="*/ 1135268 w 1236047"/>
                <a:gd name="connsiteY25" fmla="*/ 43856 h 970483"/>
                <a:gd name="connsiteX26" fmla="*/ 1180513 w 1236047"/>
                <a:gd name="connsiteY26" fmla="*/ 12900 h 970483"/>
                <a:gd name="connsiteX27" fmla="*/ 1209087 w 1236047"/>
                <a:gd name="connsiteY27" fmla="*/ 993 h 970483"/>
                <a:gd name="connsiteX28" fmla="*/ 1235281 w 1236047"/>
                <a:gd name="connsiteY28" fmla="*/ 36712 h 970483"/>
                <a:gd name="connsiteX29" fmla="*/ 1178131 w 1236047"/>
                <a:gd name="connsiteY29" fmla="*/ 70050 h 970483"/>
                <a:gd name="connsiteX30" fmla="*/ 1120981 w 1236047"/>
                <a:gd name="connsiteY30" fmla="*/ 129581 h 970483"/>
                <a:gd name="connsiteX31" fmla="*/ 1106693 w 1236047"/>
                <a:gd name="connsiteY31" fmla="*/ 246262 h 970483"/>
                <a:gd name="connsiteX32" fmla="*/ 1113837 w 1236047"/>
                <a:gd name="connsiteY32" fmla="*/ 412950 h 970483"/>
                <a:gd name="connsiteX33" fmla="*/ 1128125 w 1236047"/>
                <a:gd name="connsiteY33" fmla="*/ 574875 h 970483"/>
                <a:gd name="connsiteX34" fmla="*/ 1132887 w 1236047"/>
                <a:gd name="connsiteY34" fmla="*/ 770137 h 970483"/>
                <a:gd name="connsiteX35" fmla="*/ 1135268 w 1236047"/>
                <a:gd name="connsiteY35" fmla="*/ 886819 h 970483"/>
                <a:gd name="connsiteX36" fmla="*/ 1132887 w 1236047"/>
                <a:gd name="connsiteY36" fmla="*/ 960638 h 970483"/>
                <a:gd name="connsiteX37" fmla="*/ 1097168 w 1236047"/>
                <a:gd name="connsiteY37" fmla="*/ 963019 h 970483"/>
                <a:gd name="connsiteX38" fmla="*/ 1092406 w 1236047"/>
                <a:gd name="connsiteY38" fmla="*/ 898725 h 970483"/>
                <a:gd name="connsiteX39" fmla="*/ 1094787 w 1236047"/>
                <a:gd name="connsiteY39" fmla="*/ 712987 h 970483"/>
                <a:gd name="connsiteX40" fmla="*/ 1087643 w 1236047"/>
                <a:gd name="connsiteY40" fmla="*/ 562969 h 970483"/>
                <a:gd name="connsiteX41" fmla="*/ 1073356 w 1236047"/>
                <a:gd name="connsiteY41" fmla="*/ 451050 h 970483"/>
                <a:gd name="connsiteX42" fmla="*/ 1030493 w 1236047"/>
                <a:gd name="connsiteY42" fmla="*/ 374850 h 970483"/>
                <a:gd name="connsiteX43" fmla="*/ 978106 w 1236047"/>
                <a:gd name="connsiteY43" fmla="*/ 334369 h 970483"/>
                <a:gd name="connsiteX44" fmla="*/ 942387 w 1236047"/>
                <a:gd name="connsiteY44" fmla="*/ 329606 h 970483"/>
                <a:gd name="connsiteX45" fmla="*/ 892381 w 1236047"/>
                <a:gd name="connsiteY45" fmla="*/ 360563 h 970483"/>
                <a:gd name="connsiteX46" fmla="*/ 823325 w 1236047"/>
                <a:gd name="connsiteY46" fmla="*/ 396281 h 970483"/>
                <a:gd name="connsiteX47" fmla="*/ 768556 w 1236047"/>
                <a:gd name="connsiteY47" fmla="*/ 408187 h 970483"/>
                <a:gd name="connsiteX48" fmla="*/ 728075 w 1236047"/>
                <a:gd name="connsiteY48" fmla="*/ 391519 h 970483"/>
                <a:gd name="connsiteX49" fmla="*/ 718550 w 1236047"/>
                <a:gd name="connsiteY49" fmla="*/ 358181 h 970483"/>
                <a:gd name="connsiteX50" fmla="*/ 744743 w 1236047"/>
                <a:gd name="connsiteY50" fmla="*/ 327225 h 970483"/>
                <a:gd name="connsiteX51" fmla="*/ 751887 w 1236047"/>
                <a:gd name="connsiteY51" fmla="*/ 312937 h 970483"/>
                <a:gd name="connsiteX52" fmla="*/ 728075 w 1236047"/>
                <a:gd name="connsiteY52" fmla="*/ 327225 h 970483"/>
                <a:gd name="connsiteX53" fmla="*/ 685212 w 1236047"/>
                <a:gd name="connsiteY53" fmla="*/ 351037 h 970483"/>
                <a:gd name="connsiteX54" fmla="*/ 580437 w 1236047"/>
                <a:gd name="connsiteY54" fmla="*/ 362944 h 970483"/>
                <a:gd name="connsiteX55" fmla="*/ 506618 w 1236047"/>
                <a:gd name="connsiteY55" fmla="*/ 370087 h 970483"/>
                <a:gd name="connsiteX56" fmla="*/ 378031 w 1236047"/>
                <a:gd name="connsiteY56" fmla="*/ 412950 h 970483"/>
                <a:gd name="connsiteX57" fmla="*/ 261350 w 1236047"/>
                <a:gd name="connsiteY57" fmla="*/ 432000 h 970483"/>
                <a:gd name="connsiteX58" fmla="*/ 130381 w 1236047"/>
                <a:gd name="connsiteY58" fmla="*/ 410569 h 970483"/>
                <a:gd name="connsiteX59" fmla="*/ 35131 w 1236047"/>
                <a:gd name="connsiteY59" fmla="*/ 336750 h 970483"/>
                <a:gd name="connsiteX60" fmla="*/ 1793 w 1236047"/>
                <a:gd name="connsiteY60" fmla="*/ 246262 h 970483"/>
                <a:gd name="connsiteX61" fmla="*/ 11318 w 1236047"/>
                <a:gd name="connsiteY61" fmla="*/ 155775 h 970483"/>
                <a:gd name="connsiteX62" fmla="*/ 68468 w 1236047"/>
                <a:gd name="connsiteY62" fmla="*/ 86719 h 970483"/>
                <a:gd name="connsiteX63" fmla="*/ 135143 w 1236047"/>
                <a:gd name="connsiteY63" fmla="*/ 51000 h 970483"/>
                <a:gd name="connsiteX0" fmla="*/ 135143 w 1226853"/>
                <a:gd name="connsiteY0" fmla="*/ 51143 h 970626"/>
                <a:gd name="connsiteX1" fmla="*/ 244681 w 1226853"/>
                <a:gd name="connsiteY1" fmla="*/ 36855 h 970626"/>
                <a:gd name="connsiteX2" fmla="*/ 358981 w 1226853"/>
                <a:gd name="connsiteY2" fmla="*/ 51143 h 970626"/>
                <a:gd name="connsiteX3" fmla="*/ 444706 w 1226853"/>
                <a:gd name="connsiteY3" fmla="*/ 86862 h 970626"/>
                <a:gd name="connsiteX4" fmla="*/ 518525 w 1226853"/>
                <a:gd name="connsiteY4" fmla="*/ 146393 h 970626"/>
                <a:gd name="connsiteX5" fmla="*/ 616156 w 1226853"/>
                <a:gd name="connsiteY5" fmla="*/ 191637 h 970626"/>
                <a:gd name="connsiteX6" fmla="*/ 732837 w 1226853"/>
                <a:gd name="connsiteY6" fmla="*/ 224974 h 970626"/>
                <a:gd name="connsiteX7" fmla="*/ 828087 w 1226853"/>
                <a:gd name="connsiteY7" fmla="*/ 234499 h 970626"/>
                <a:gd name="connsiteX8" fmla="*/ 866187 w 1226853"/>
                <a:gd name="connsiteY8" fmla="*/ 255930 h 970626"/>
                <a:gd name="connsiteX9" fmla="*/ 861425 w 1226853"/>
                <a:gd name="connsiteY9" fmla="*/ 291649 h 970626"/>
                <a:gd name="connsiteX10" fmla="*/ 835231 w 1226853"/>
                <a:gd name="connsiteY10" fmla="*/ 320224 h 970626"/>
                <a:gd name="connsiteX11" fmla="*/ 870950 w 1226853"/>
                <a:gd name="connsiteY11" fmla="*/ 289268 h 970626"/>
                <a:gd name="connsiteX12" fmla="*/ 932862 w 1226853"/>
                <a:gd name="connsiteY12" fmla="*/ 267837 h 970626"/>
                <a:gd name="connsiteX13" fmla="*/ 990012 w 1226853"/>
                <a:gd name="connsiteY13" fmla="*/ 270218 h 970626"/>
                <a:gd name="connsiteX14" fmla="*/ 1020968 w 1226853"/>
                <a:gd name="connsiteY14" fmla="*/ 301174 h 970626"/>
                <a:gd name="connsiteX15" fmla="*/ 1063831 w 1226853"/>
                <a:gd name="connsiteY15" fmla="*/ 351180 h 970626"/>
                <a:gd name="connsiteX16" fmla="*/ 1061450 w 1226853"/>
                <a:gd name="connsiteY16" fmla="*/ 317843 h 970626"/>
                <a:gd name="connsiteX17" fmla="*/ 1054306 w 1226853"/>
                <a:gd name="connsiteY17" fmla="*/ 272599 h 970626"/>
                <a:gd name="connsiteX18" fmla="*/ 1051925 w 1226853"/>
                <a:gd name="connsiteY18" fmla="*/ 184493 h 970626"/>
                <a:gd name="connsiteX19" fmla="*/ 1054306 w 1226853"/>
                <a:gd name="connsiteY19" fmla="*/ 132105 h 970626"/>
                <a:gd name="connsiteX20" fmla="*/ 1037637 w 1226853"/>
                <a:gd name="connsiteY20" fmla="*/ 98768 h 970626"/>
                <a:gd name="connsiteX21" fmla="*/ 1023349 w 1226853"/>
                <a:gd name="connsiteY21" fmla="*/ 74956 h 970626"/>
                <a:gd name="connsiteX22" fmla="*/ 1035256 w 1226853"/>
                <a:gd name="connsiteY22" fmla="*/ 55905 h 970626"/>
                <a:gd name="connsiteX23" fmla="*/ 1061450 w 1226853"/>
                <a:gd name="connsiteY23" fmla="*/ 79718 h 970626"/>
                <a:gd name="connsiteX24" fmla="*/ 1092406 w 1226853"/>
                <a:gd name="connsiteY24" fmla="*/ 86862 h 970626"/>
                <a:gd name="connsiteX25" fmla="*/ 1135268 w 1226853"/>
                <a:gd name="connsiteY25" fmla="*/ 43999 h 970626"/>
                <a:gd name="connsiteX26" fmla="*/ 1180513 w 1226853"/>
                <a:gd name="connsiteY26" fmla="*/ 13043 h 970626"/>
                <a:gd name="connsiteX27" fmla="*/ 1209087 w 1226853"/>
                <a:gd name="connsiteY27" fmla="*/ 1136 h 970626"/>
                <a:gd name="connsiteX28" fmla="*/ 1225756 w 1226853"/>
                <a:gd name="connsiteY28" fmla="*/ 39236 h 970626"/>
                <a:gd name="connsiteX29" fmla="*/ 1178131 w 1226853"/>
                <a:gd name="connsiteY29" fmla="*/ 70193 h 970626"/>
                <a:gd name="connsiteX30" fmla="*/ 1120981 w 1226853"/>
                <a:gd name="connsiteY30" fmla="*/ 129724 h 970626"/>
                <a:gd name="connsiteX31" fmla="*/ 1106693 w 1226853"/>
                <a:gd name="connsiteY31" fmla="*/ 246405 h 970626"/>
                <a:gd name="connsiteX32" fmla="*/ 1113837 w 1226853"/>
                <a:gd name="connsiteY32" fmla="*/ 413093 h 970626"/>
                <a:gd name="connsiteX33" fmla="*/ 1128125 w 1226853"/>
                <a:gd name="connsiteY33" fmla="*/ 575018 h 970626"/>
                <a:gd name="connsiteX34" fmla="*/ 1132887 w 1226853"/>
                <a:gd name="connsiteY34" fmla="*/ 770280 h 970626"/>
                <a:gd name="connsiteX35" fmla="*/ 1135268 w 1226853"/>
                <a:gd name="connsiteY35" fmla="*/ 886962 h 970626"/>
                <a:gd name="connsiteX36" fmla="*/ 1132887 w 1226853"/>
                <a:gd name="connsiteY36" fmla="*/ 960781 h 970626"/>
                <a:gd name="connsiteX37" fmla="*/ 1097168 w 1226853"/>
                <a:gd name="connsiteY37" fmla="*/ 963162 h 970626"/>
                <a:gd name="connsiteX38" fmla="*/ 1092406 w 1226853"/>
                <a:gd name="connsiteY38" fmla="*/ 898868 h 970626"/>
                <a:gd name="connsiteX39" fmla="*/ 1094787 w 1226853"/>
                <a:gd name="connsiteY39" fmla="*/ 713130 h 970626"/>
                <a:gd name="connsiteX40" fmla="*/ 1087643 w 1226853"/>
                <a:gd name="connsiteY40" fmla="*/ 563112 h 970626"/>
                <a:gd name="connsiteX41" fmla="*/ 1073356 w 1226853"/>
                <a:gd name="connsiteY41" fmla="*/ 451193 h 970626"/>
                <a:gd name="connsiteX42" fmla="*/ 1030493 w 1226853"/>
                <a:gd name="connsiteY42" fmla="*/ 374993 h 970626"/>
                <a:gd name="connsiteX43" fmla="*/ 978106 w 1226853"/>
                <a:gd name="connsiteY43" fmla="*/ 334512 h 970626"/>
                <a:gd name="connsiteX44" fmla="*/ 942387 w 1226853"/>
                <a:gd name="connsiteY44" fmla="*/ 329749 h 970626"/>
                <a:gd name="connsiteX45" fmla="*/ 892381 w 1226853"/>
                <a:gd name="connsiteY45" fmla="*/ 360706 h 970626"/>
                <a:gd name="connsiteX46" fmla="*/ 823325 w 1226853"/>
                <a:gd name="connsiteY46" fmla="*/ 396424 h 970626"/>
                <a:gd name="connsiteX47" fmla="*/ 768556 w 1226853"/>
                <a:gd name="connsiteY47" fmla="*/ 408330 h 970626"/>
                <a:gd name="connsiteX48" fmla="*/ 728075 w 1226853"/>
                <a:gd name="connsiteY48" fmla="*/ 391662 h 970626"/>
                <a:gd name="connsiteX49" fmla="*/ 718550 w 1226853"/>
                <a:gd name="connsiteY49" fmla="*/ 358324 h 970626"/>
                <a:gd name="connsiteX50" fmla="*/ 744743 w 1226853"/>
                <a:gd name="connsiteY50" fmla="*/ 327368 h 970626"/>
                <a:gd name="connsiteX51" fmla="*/ 751887 w 1226853"/>
                <a:gd name="connsiteY51" fmla="*/ 313080 h 970626"/>
                <a:gd name="connsiteX52" fmla="*/ 728075 w 1226853"/>
                <a:gd name="connsiteY52" fmla="*/ 327368 h 970626"/>
                <a:gd name="connsiteX53" fmla="*/ 685212 w 1226853"/>
                <a:gd name="connsiteY53" fmla="*/ 351180 h 970626"/>
                <a:gd name="connsiteX54" fmla="*/ 580437 w 1226853"/>
                <a:gd name="connsiteY54" fmla="*/ 363087 h 970626"/>
                <a:gd name="connsiteX55" fmla="*/ 506618 w 1226853"/>
                <a:gd name="connsiteY55" fmla="*/ 370230 h 970626"/>
                <a:gd name="connsiteX56" fmla="*/ 378031 w 1226853"/>
                <a:gd name="connsiteY56" fmla="*/ 413093 h 970626"/>
                <a:gd name="connsiteX57" fmla="*/ 261350 w 1226853"/>
                <a:gd name="connsiteY57" fmla="*/ 432143 h 970626"/>
                <a:gd name="connsiteX58" fmla="*/ 130381 w 1226853"/>
                <a:gd name="connsiteY58" fmla="*/ 410712 h 970626"/>
                <a:gd name="connsiteX59" fmla="*/ 35131 w 1226853"/>
                <a:gd name="connsiteY59" fmla="*/ 336893 h 970626"/>
                <a:gd name="connsiteX60" fmla="*/ 1793 w 1226853"/>
                <a:gd name="connsiteY60" fmla="*/ 246405 h 970626"/>
                <a:gd name="connsiteX61" fmla="*/ 11318 w 1226853"/>
                <a:gd name="connsiteY61" fmla="*/ 155918 h 970626"/>
                <a:gd name="connsiteX62" fmla="*/ 68468 w 1226853"/>
                <a:gd name="connsiteY62" fmla="*/ 86862 h 970626"/>
                <a:gd name="connsiteX63" fmla="*/ 135143 w 1226853"/>
                <a:gd name="connsiteY63" fmla="*/ 51143 h 970626"/>
                <a:gd name="connsiteX0" fmla="*/ 135143 w 1229129"/>
                <a:gd name="connsiteY0" fmla="*/ 51001 h 970484"/>
                <a:gd name="connsiteX1" fmla="*/ 244681 w 1229129"/>
                <a:gd name="connsiteY1" fmla="*/ 36713 h 970484"/>
                <a:gd name="connsiteX2" fmla="*/ 358981 w 1229129"/>
                <a:gd name="connsiteY2" fmla="*/ 51001 h 970484"/>
                <a:gd name="connsiteX3" fmla="*/ 444706 w 1229129"/>
                <a:gd name="connsiteY3" fmla="*/ 86720 h 970484"/>
                <a:gd name="connsiteX4" fmla="*/ 518525 w 1229129"/>
                <a:gd name="connsiteY4" fmla="*/ 146251 h 970484"/>
                <a:gd name="connsiteX5" fmla="*/ 616156 w 1229129"/>
                <a:gd name="connsiteY5" fmla="*/ 191495 h 970484"/>
                <a:gd name="connsiteX6" fmla="*/ 732837 w 1229129"/>
                <a:gd name="connsiteY6" fmla="*/ 224832 h 970484"/>
                <a:gd name="connsiteX7" fmla="*/ 828087 w 1229129"/>
                <a:gd name="connsiteY7" fmla="*/ 234357 h 970484"/>
                <a:gd name="connsiteX8" fmla="*/ 866187 w 1229129"/>
                <a:gd name="connsiteY8" fmla="*/ 255788 h 970484"/>
                <a:gd name="connsiteX9" fmla="*/ 861425 w 1229129"/>
                <a:gd name="connsiteY9" fmla="*/ 291507 h 970484"/>
                <a:gd name="connsiteX10" fmla="*/ 835231 w 1229129"/>
                <a:gd name="connsiteY10" fmla="*/ 320082 h 970484"/>
                <a:gd name="connsiteX11" fmla="*/ 870950 w 1229129"/>
                <a:gd name="connsiteY11" fmla="*/ 289126 h 970484"/>
                <a:gd name="connsiteX12" fmla="*/ 932862 w 1229129"/>
                <a:gd name="connsiteY12" fmla="*/ 267695 h 970484"/>
                <a:gd name="connsiteX13" fmla="*/ 990012 w 1229129"/>
                <a:gd name="connsiteY13" fmla="*/ 270076 h 970484"/>
                <a:gd name="connsiteX14" fmla="*/ 1020968 w 1229129"/>
                <a:gd name="connsiteY14" fmla="*/ 301032 h 970484"/>
                <a:gd name="connsiteX15" fmla="*/ 1063831 w 1229129"/>
                <a:gd name="connsiteY15" fmla="*/ 351038 h 970484"/>
                <a:gd name="connsiteX16" fmla="*/ 1061450 w 1229129"/>
                <a:gd name="connsiteY16" fmla="*/ 317701 h 970484"/>
                <a:gd name="connsiteX17" fmla="*/ 1054306 w 1229129"/>
                <a:gd name="connsiteY17" fmla="*/ 272457 h 970484"/>
                <a:gd name="connsiteX18" fmla="*/ 1051925 w 1229129"/>
                <a:gd name="connsiteY18" fmla="*/ 184351 h 970484"/>
                <a:gd name="connsiteX19" fmla="*/ 1054306 w 1229129"/>
                <a:gd name="connsiteY19" fmla="*/ 131963 h 970484"/>
                <a:gd name="connsiteX20" fmla="*/ 1037637 w 1229129"/>
                <a:gd name="connsiteY20" fmla="*/ 98626 h 970484"/>
                <a:gd name="connsiteX21" fmla="*/ 1023349 w 1229129"/>
                <a:gd name="connsiteY21" fmla="*/ 74814 h 970484"/>
                <a:gd name="connsiteX22" fmla="*/ 1035256 w 1229129"/>
                <a:gd name="connsiteY22" fmla="*/ 55763 h 970484"/>
                <a:gd name="connsiteX23" fmla="*/ 1061450 w 1229129"/>
                <a:gd name="connsiteY23" fmla="*/ 79576 h 970484"/>
                <a:gd name="connsiteX24" fmla="*/ 1092406 w 1229129"/>
                <a:gd name="connsiteY24" fmla="*/ 86720 h 970484"/>
                <a:gd name="connsiteX25" fmla="*/ 1135268 w 1229129"/>
                <a:gd name="connsiteY25" fmla="*/ 43857 h 970484"/>
                <a:gd name="connsiteX26" fmla="*/ 1180513 w 1229129"/>
                <a:gd name="connsiteY26" fmla="*/ 12901 h 970484"/>
                <a:gd name="connsiteX27" fmla="*/ 1209087 w 1229129"/>
                <a:gd name="connsiteY27" fmla="*/ 994 h 970484"/>
                <a:gd name="connsiteX28" fmla="*/ 1228138 w 1229129"/>
                <a:gd name="connsiteY28" fmla="*/ 36713 h 970484"/>
                <a:gd name="connsiteX29" fmla="*/ 1178131 w 1229129"/>
                <a:gd name="connsiteY29" fmla="*/ 70051 h 970484"/>
                <a:gd name="connsiteX30" fmla="*/ 1120981 w 1229129"/>
                <a:gd name="connsiteY30" fmla="*/ 129582 h 970484"/>
                <a:gd name="connsiteX31" fmla="*/ 1106693 w 1229129"/>
                <a:gd name="connsiteY31" fmla="*/ 246263 h 970484"/>
                <a:gd name="connsiteX32" fmla="*/ 1113837 w 1229129"/>
                <a:gd name="connsiteY32" fmla="*/ 412951 h 970484"/>
                <a:gd name="connsiteX33" fmla="*/ 1128125 w 1229129"/>
                <a:gd name="connsiteY33" fmla="*/ 574876 h 970484"/>
                <a:gd name="connsiteX34" fmla="*/ 1132887 w 1229129"/>
                <a:gd name="connsiteY34" fmla="*/ 770138 h 970484"/>
                <a:gd name="connsiteX35" fmla="*/ 1135268 w 1229129"/>
                <a:gd name="connsiteY35" fmla="*/ 886820 h 970484"/>
                <a:gd name="connsiteX36" fmla="*/ 1132887 w 1229129"/>
                <a:gd name="connsiteY36" fmla="*/ 960639 h 970484"/>
                <a:gd name="connsiteX37" fmla="*/ 1097168 w 1229129"/>
                <a:gd name="connsiteY37" fmla="*/ 963020 h 970484"/>
                <a:gd name="connsiteX38" fmla="*/ 1092406 w 1229129"/>
                <a:gd name="connsiteY38" fmla="*/ 898726 h 970484"/>
                <a:gd name="connsiteX39" fmla="*/ 1094787 w 1229129"/>
                <a:gd name="connsiteY39" fmla="*/ 712988 h 970484"/>
                <a:gd name="connsiteX40" fmla="*/ 1087643 w 1229129"/>
                <a:gd name="connsiteY40" fmla="*/ 562970 h 970484"/>
                <a:gd name="connsiteX41" fmla="*/ 1073356 w 1229129"/>
                <a:gd name="connsiteY41" fmla="*/ 451051 h 970484"/>
                <a:gd name="connsiteX42" fmla="*/ 1030493 w 1229129"/>
                <a:gd name="connsiteY42" fmla="*/ 374851 h 970484"/>
                <a:gd name="connsiteX43" fmla="*/ 978106 w 1229129"/>
                <a:gd name="connsiteY43" fmla="*/ 334370 h 970484"/>
                <a:gd name="connsiteX44" fmla="*/ 942387 w 1229129"/>
                <a:gd name="connsiteY44" fmla="*/ 329607 h 970484"/>
                <a:gd name="connsiteX45" fmla="*/ 892381 w 1229129"/>
                <a:gd name="connsiteY45" fmla="*/ 360564 h 970484"/>
                <a:gd name="connsiteX46" fmla="*/ 823325 w 1229129"/>
                <a:gd name="connsiteY46" fmla="*/ 396282 h 970484"/>
                <a:gd name="connsiteX47" fmla="*/ 768556 w 1229129"/>
                <a:gd name="connsiteY47" fmla="*/ 408188 h 970484"/>
                <a:gd name="connsiteX48" fmla="*/ 728075 w 1229129"/>
                <a:gd name="connsiteY48" fmla="*/ 391520 h 970484"/>
                <a:gd name="connsiteX49" fmla="*/ 718550 w 1229129"/>
                <a:gd name="connsiteY49" fmla="*/ 358182 h 970484"/>
                <a:gd name="connsiteX50" fmla="*/ 744743 w 1229129"/>
                <a:gd name="connsiteY50" fmla="*/ 327226 h 970484"/>
                <a:gd name="connsiteX51" fmla="*/ 751887 w 1229129"/>
                <a:gd name="connsiteY51" fmla="*/ 312938 h 970484"/>
                <a:gd name="connsiteX52" fmla="*/ 728075 w 1229129"/>
                <a:gd name="connsiteY52" fmla="*/ 327226 h 970484"/>
                <a:gd name="connsiteX53" fmla="*/ 685212 w 1229129"/>
                <a:gd name="connsiteY53" fmla="*/ 351038 h 970484"/>
                <a:gd name="connsiteX54" fmla="*/ 580437 w 1229129"/>
                <a:gd name="connsiteY54" fmla="*/ 362945 h 970484"/>
                <a:gd name="connsiteX55" fmla="*/ 506618 w 1229129"/>
                <a:gd name="connsiteY55" fmla="*/ 370088 h 970484"/>
                <a:gd name="connsiteX56" fmla="*/ 378031 w 1229129"/>
                <a:gd name="connsiteY56" fmla="*/ 412951 h 970484"/>
                <a:gd name="connsiteX57" fmla="*/ 261350 w 1229129"/>
                <a:gd name="connsiteY57" fmla="*/ 432001 h 970484"/>
                <a:gd name="connsiteX58" fmla="*/ 130381 w 1229129"/>
                <a:gd name="connsiteY58" fmla="*/ 410570 h 970484"/>
                <a:gd name="connsiteX59" fmla="*/ 35131 w 1229129"/>
                <a:gd name="connsiteY59" fmla="*/ 336751 h 970484"/>
                <a:gd name="connsiteX60" fmla="*/ 1793 w 1229129"/>
                <a:gd name="connsiteY60" fmla="*/ 246263 h 970484"/>
                <a:gd name="connsiteX61" fmla="*/ 11318 w 1229129"/>
                <a:gd name="connsiteY61" fmla="*/ 155776 h 970484"/>
                <a:gd name="connsiteX62" fmla="*/ 68468 w 1229129"/>
                <a:gd name="connsiteY62" fmla="*/ 86720 h 970484"/>
                <a:gd name="connsiteX63" fmla="*/ 135143 w 1229129"/>
                <a:gd name="connsiteY63" fmla="*/ 51001 h 97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229129" h="970484">
                  <a:moveTo>
                    <a:pt x="135143" y="51001"/>
                  </a:moveTo>
                  <a:cubicBezTo>
                    <a:pt x="164512" y="42666"/>
                    <a:pt x="207375" y="36713"/>
                    <a:pt x="244681" y="36713"/>
                  </a:cubicBezTo>
                  <a:cubicBezTo>
                    <a:pt x="281987" y="36713"/>
                    <a:pt x="325644" y="42667"/>
                    <a:pt x="358981" y="51001"/>
                  </a:cubicBezTo>
                  <a:cubicBezTo>
                    <a:pt x="392318" y="59335"/>
                    <a:pt x="418115" y="70845"/>
                    <a:pt x="444706" y="86720"/>
                  </a:cubicBezTo>
                  <a:cubicBezTo>
                    <a:pt x="471297" y="102595"/>
                    <a:pt x="489950" y="128789"/>
                    <a:pt x="518525" y="146251"/>
                  </a:cubicBezTo>
                  <a:cubicBezTo>
                    <a:pt x="547100" y="163713"/>
                    <a:pt x="580437" y="178398"/>
                    <a:pt x="616156" y="191495"/>
                  </a:cubicBezTo>
                  <a:cubicBezTo>
                    <a:pt x="651875" y="204592"/>
                    <a:pt x="697515" y="217688"/>
                    <a:pt x="732837" y="224832"/>
                  </a:cubicBezTo>
                  <a:cubicBezTo>
                    <a:pt x="768159" y="231976"/>
                    <a:pt x="805862" y="229198"/>
                    <a:pt x="828087" y="234357"/>
                  </a:cubicBezTo>
                  <a:cubicBezTo>
                    <a:pt x="850312" y="239516"/>
                    <a:pt x="860631" y="246263"/>
                    <a:pt x="866187" y="255788"/>
                  </a:cubicBezTo>
                  <a:cubicBezTo>
                    <a:pt x="871743" y="265313"/>
                    <a:pt x="866584" y="280791"/>
                    <a:pt x="861425" y="291507"/>
                  </a:cubicBezTo>
                  <a:cubicBezTo>
                    <a:pt x="856266" y="302223"/>
                    <a:pt x="833644" y="320479"/>
                    <a:pt x="835231" y="320082"/>
                  </a:cubicBezTo>
                  <a:cubicBezTo>
                    <a:pt x="836818" y="319685"/>
                    <a:pt x="854678" y="297857"/>
                    <a:pt x="870950" y="289126"/>
                  </a:cubicBezTo>
                  <a:cubicBezTo>
                    <a:pt x="887222" y="280395"/>
                    <a:pt x="913018" y="270870"/>
                    <a:pt x="932862" y="267695"/>
                  </a:cubicBezTo>
                  <a:cubicBezTo>
                    <a:pt x="952706" y="264520"/>
                    <a:pt x="975328" y="264520"/>
                    <a:pt x="990012" y="270076"/>
                  </a:cubicBezTo>
                  <a:cubicBezTo>
                    <a:pt x="1004696" y="275632"/>
                    <a:pt x="1008665" y="287538"/>
                    <a:pt x="1020968" y="301032"/>
                  </a:cubicBezTo>
                  <a:cubicBezTo>
                    <a:pt x="1033271" y="314526"/>
                    <a:pt x="1057084" y="348260"/>
                    <a:pt x="1063831" y="351038"/>
                  </a:cubicBezTo>
                  <a:cubicBezTo>
                    <a:pt x="1070578" y="353816"/>
                    <a:pt x="1063037" y="330798"/>
                    <a:pt x="1061450" y="317701"/>
                  </a:cubicBezTo>
                  <a:cubicBezTo>
                    <a:pt x="1059863" y="304604"/>
                    <a:pt x="1055893" y="294682"/>
                    <a:pt x="1054306" y="272457"/>
                  </a:cubicBezTo>
                  <a:cubicBezTo>
                    <a:pt x="1052719" y="250232"/>
                    <a:pt x="1051925" y="207767"/>
                    <a:pt x="1051925" y="184351"/>
                  </a:cubicBezTo>
                  <a:cubicBezTo>
                    <a:pt x="1051925" y="160935"/>
                    <a:pt x="1056687" y="146250"/>
                    <a:pt x="1054306" y="131963"/>
                  </a:cubicBezTo>
                  <a:cubicBezTo>
                    <a:pt x="1051925" y="117676"/>
                    <a:pt x="1042797" y="108151"/>
                    <a:pt x="1037637" y="98626"/>
                  </a:cubicBezTo>
                  <a:cubicBezTo>
                    <a:pt x="1032477" y="89101"/>
                    <a:pt x="1023746" y="81958"/>
                    <a:pt x="1023349" y="74814"/>
                  </a:cubicBezTo>
                  <a:cubicBezTo>
                    <a:pt x="1022952" y="67670"/>
                    <a:pt x="1028906" y="54969"/>
                    <a:pt x="1035256" y="55763"/>
                  </a:cubicBezTo>
                  <a:cubicBezTo>
                    <a:pt x="1041606" y="56557"/>
                    <a:pt x="1051925" y="74417"/>
                    <a:pt x="1061450" y="79576"/>
                  </a:cubicBezTo>
                  <a:cubicBezTo>
                    <a:pt x="1070975" y="84735"/>
                    <a:pt x="1080103" y="92673"/>
                    <a:pt x="1092406" y="86720"/>
                  </a:cubicBezTo>
                  <a:cubicBezTo>
                    <a:pt x="1104709" y="80767"/>
                    <a:pt x="1120584" y="56160"/>
                    <a:pt x="1135268" y="43857"/>
                  </a:cubicBezTo>
                  <a:cubicBezTo>
                    <a:pt x="1149953" y="31554"/>
                    <a:pt x="1168210" y="20045"/>
                    <a:pt x="1180513" y="12901"/>
                  </a:cubicBezTo>
                  <a:cubicBezTo>
                    <a:pt x="1192816" y="5757"/>
                    <a:pt x="1201150" y="-2975"/>
                    <a:pt x="1209087" y="994"/>
                  </a:cubicBezTo>
                  <a:cubicBezTo>
                    <a:pt x="1217024" y="4963"/>
                    <a:pt x="1233297" y="25204"/>
                    <a:pt x="1228138" y="36713"/>
                  </a:cubicBezTo>
                  <a:cubicBezTo>
                    <a:pt x="1222979" y="48223"/>
                    <a:pt x="1195990" y="54573"/>
                    <a:pt x="1178131" y="70051"/>
                  </a:cubicBezTo>
                  <a:cubicBezTo>
                    <a:pt x="1160272" y="85529"/>
                    <a:pt x="1132887" y="100213"/>
                    <a:pt x="1120981" y="129582"/>
                  </a:cubicBezTo>
                  <a:cubicBezTo>
                    <a:pt x="1109075" y="158951"/>
                    <a:pt x="1107884" y="199035"/>
                    <a:pt x="1106693" y="246263"/>
                  </a:cubicBezTo>
                  <a:cubicBezTo>
                    <a:pt x="1105502" y="293491"/>
                    <a:pt x="1110265" y="358182"/>
                    <a:pt x="1113837" y="412951"/>
                  </a:cubicBezTo>
                  <a:cubicBezTo>
                    <a:pt x="1117409" y="467720"/>
                    <a:pt x="1124950" y="515345"/>
                    <a:pt x="1128125" y="574876"/>
                  </a:cubicBezTo>
                  <a:cubicBezTo>
                    <a:pt x="1131300" y="634407"/>
                    <a:pt x="1131696" y="718147"/>
                    <a:pt x="1132887" y="770138"/>
                  </a:cubicBezTo>
                  <a:cubicBezTo>
                    <a:pt x="1134078" y="822129"/>
                    <a:pt x="1135268" y="855070"/>
                    <a:pt x="1135268" y="886820"/>
                  </a:cubicBezTo>
                  <a:cubicBezTo>
                    <a:pt x="1135268" y="918570"/>
                    <a:pt x="1139237" y="947939"/>
                    <a:pt x="1132887" y="960639"/>
                  </a:cubicBezTo>
                  <a:cubicBezTo>
                    <a:pt x="1126537" y="973339"/>
                    <a:pt x="1103915" y="973339"/>
                    <a:pt x="1097168" y="963020"/>
                  </a:cubicBezTo>
                  <a:cubicBezTo>
                    <a:pt x="1090421" y="952701"/>
                    <a:pt x="1092803" y="940398"/>
                    <a:pt x="1092406" y="898726"/>
                  </a:cubicBezTo>
                  <a:cubicBezTo>
                    <a:pt x="1092009" y="857054"/>
                    <a:pt x="1095581" y="768947"/>
                    <a:pt x="1094787" y="712988"/>
                  </a:cubicBezTo>
                  <a:cubicBezTo>
                    <a:pt x="1093993" y="657029"/>
                    <a:pt x="1091215" y="606626"/>
                    <a:pt x="1087643" y="562970"/>
                  </a:cubicBezTo>
                  <a:cubicBezTo>
                    <a:pt x="1084071" y="519314"/>
                    <a:pt x="1082881" y="482404"/>
                    <a:pt x="1073356" y="451051"/>
                  </a:cubicBezTo>
                  <a:cubicBezTo>
                    <a:pt x="1063831" y="419698"/>
                    <a:pt x="1046368" y="394298"/>
                    <a:pt x="1030493" y="374851"/>
                  </a:cubicBezTo>
                  <a:cubicBezTo>
                    <a:pt x="1014618" y="355404"/>
                    <a:pt x="992790" y="341911"/>
                    <a:pt x="978106" y="334370"/>
                  </a:cubicBezTo>
                  <a:cubicBezTo>
                    <a:pt x="963422" y="326829"/>
                    <a:pt x="956674" y="325241"/>
                    <a:pt x="942387" y="329607"/>
                  </a:cubicBezTo>
                  <a:cubicBezTo>
                    <a:pt x="928100" y="333973"/>
                    <a:pt x="892381" y="360564"/>
                    <a:pt x="892381" y="360564"/>
                  </a:cubicBezTo>
                  <a:cubicBezTo>
                    <a:pt x="872537" y="371676"/>
                    <a:pt x="843962" y="388345"/>
                    <a:pt x="823325" y="396282"/>
                  </a:cubicBezTo>
                  <a:cubicBezTo>
                    <a:pt x="802688" y="404219"/>
                    <a:pt x="784431" y="408982"/>
                    <a:pt x="768556" y="408188"/>
                  </a:cubicBezTo>
                  <a:cubicBezTo>
                    <a:pt x="752681" y="407394"/>
                    <a:pt x="736409" y="399854"/>
                    <a:pt x="728075" y="391520"/>
                  </a:cubicBezTo>
                  <a:cubicBezTo>
                    <a:pt x="719741" y="383186"/>
                    <a:pt x="715772" y="368898"/>
                    <a:pt x="718550" y="358182"/>
                  </a:cubicBezTo>
                  <a:cubicBezTo>
                    <a:pt x="721328" y="347466"/>
                    <a:pt x="739187" y="334767"/>
                    <a:pt x="744743" y="327226"/>
                  </a:cubicBezTo>
                  <a:cubicBezTo>
                    <a:pt x="750299" y="319685"/>
                    <a:pt x="754665" y="312938"/>
                    <a:pt x="751887" y="312938"/>
                  </a:cubicBezTo>
                  <a:cubicBezTo>
                    <a:pt x="749109" y="312938"/>
                    <a:pt x="739187" y="320876"/>
                    <a:pt x="728075" y="327226"/>
                  </a:cubicBezTo>
                  <a:cubicBezTo>
                    <a:pt x="716963" y="333576"/>
                    <a:pt x="709818" y="345085"/>
                    <a:pt x="685212" y="351038"/>
                  </a:cubicBezTo>
                  <a:cubicBezTo>
                    <a:pt x="660606" y="356991"/>
                    <a:pt x="580437" y="362945"/>
                    <a:pt x="580437" y="362945"/>
                  </a:cubicBezTo>
                  <a:cubicBezTo>
                    <a:pt x="550671" y="366120"/>
                    <a:pt x="540352" y="361754"/>
                    <a:pt x="506618" y="370088"/>
                  </a:cubicBezTo>
                  <a:cubicBezTo>
                    <a:pt x="472884" y="378422"/>
                    <a:pt x="418909" y="402632"/>
                    <a:pt x="378031" y="412951"/>
                  </a:cubicBezTo>
                  <a:cubicBezTo>
                    <a:pt x="337153" y="423270"/>
                    <a:pt x="302625" y="432398"/>
                    <a:pt x="261350" y="432001"/>
                  </a:cubicBezTo>
                  <a:cubicBezTo>
                    <a:pt x="220075" y="431604"/>
                    <a:pt x="168084" y="426445"/>
                    <a:pt x="130381" y="410570"/>
                  </a:cubicBezTo>
                  <a:cubicBezTo>
                    <a:pt x="92678" y="394695"/>
                    <a:pt x="56562" y="364135"/>
                    <a:pt x="35131" y="336751"/>
                  </a:cubicBezTo>
                  <a:cubicBezTo>
                    <a:pt x="13700" y="309367"/>
                    <a:pt x="5762" y="276425"/>
                    <a:pt x="1793" y="246263"/>
                  </a:cubicBezTo>
                  <a:cubicBezTo>
                    <a:pt x="-2176" y="216101"/>
                    <a:pt x="206" y="182366"/>
                    <a:pt x="11318" y="155776"/>
                  </a:cubicBezTo>
                  <a:cubicBezTo>
                    <a:pt x="22430" y="129186"/>
                    <a:pt x="47831" y="104182"/>
                    <a:pt x="68468" y="86720"/>
                  </a:cubicBezTo>
                  <a:cubicBezTo>
                    <a:pt x="89105" y="69258"/>
                    <a:pt x="105774" y="59336"/>
                    <a:pt x="135143" y="51001"/>
                  </a:cubicBezTo>
                  <a:close/>
                </a:path>
              </a:pathLst>
            </a:custGeom>
            <a:solidFill>
              <a:srgbClr val="CC9900"/>
            </a:solidFill>
            <a:ln w="3175">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任意多边形 57"/>
            <p:cNvSpPr/>
            <p:nvPr/>
          </p:nvSpPr>
          <p:spPr>
            <a:xfrm>
              <a:off x="2052589" y="2699175"/>
              <a:ext cx="515389" cy="334020"/>
            </a:xfrm>
            <a:custGeom>
              <a:avLst/>
              <a:gdLst>
                <a:gd name="connsiteX0" fmla="*/ 223886 w 515389"/>
                <a:gd name="connsiteY0" fmla="*/ 329775 h 334020"/>
                <a:gd name="connsiteX1" fmla="*/ 509636 w 515389"/>
                <a:gd name="connsiteY1" fmla="*/ 253575 h 334020"/>
                <a:gd name="connsiteX2" fmla="*/ 395336 w 515389"/>
                <a:gd name="connsiteY2" fmla="*/ 44025 h 334020"/>
                <a:gd name="connsiteX3" fmla="*/ 157211 w 515389"/>
                <a:gd name="connsiteY3" fmla="*/ 5925 h 334020"/>
                <a:gd name="connsiteX4" fmla="*/ 4811 w 515389"/>
                <a:gd name="connsiteY4" fmla="*/ 129750 h 334020"/>
                <a:gd name="connsiteX5" fmla="*/ 52436 w 515389"/>
                <a:gd name="connsiteY5" fmla="*/ 301200 h 334020"/>
                <a:gd name="connsiteX6" fmla="*/ 223886 w 515389"/>
                <a:gd name="connsiteY6" fmla="*/ 329775 h 334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5389" h="334020">
                  <a:moveTo>
                    <a:pt x="223886" y="329775"/>
                  </a:moveTo>
                  <a:cubicBezTo>
                    <a:pt x="300086" y="321838"/>
                    <a:pt x="481061" y="301200"/>
                    <a:pt x="509636" y="253575"/>
                  </a:cubicBezTo>
                  <a:cubicBezTo>
                    <a:pt x="538211" y="205950"/>
                    <a:pt x="454073" y="85300"/>
                    <a:pt x="395336" y="44025"/>
                  </a:cubicBezTo>
                  <a:cubicBezTo>
                    <a:pt x="336599" y="2750"/>
                    <a:pt x="222298" y="-8362"/>
                    <a:pt x="157211" y="5925"/>
                  </a:cubicBezTo>
                  <a:cubicBezTo>
                    <a:pt x="92124" y="20212"/>
                    <a:pt x="22273" y="80538"/>
                    <a:pt x="4811" y="129750"/>
                  </a:cubicBezTo>
                  <a:cubicBezTo>
                    <a:pt x="-12651" y="178962"/>
                    <a:pt x="20686" y="264688"/>
                    <a:pt x="52436" y="301200"/>
                  </a:cubicBezTo>
                  <a:cubicBezTo>
                    <a:pt x="84186" y="337712"/>
                    <a:pt x="147686" y="337712"/>
                    <a:pt x="223886" y="329775"/>
                  </a:cubicBezTo>
                  <a:close/>
                </a:path>
              </a:pathLst>
            </a:custGeom>
            <a:solidFill>
              <a:srgbClr val="ECD3AE"/>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任意多边形 58"/>
            <p:cNvSpPr/>
            <p:nvPr/>
          </p:nvSpPr>
          <p:spPr>
            <a:xfrm>
              <a:off x="3028950" y="2628900"/>
              <a:ext cx="176213" cy="192881"/>
            </a:xfrm>
            <a:custGeom>
              <a:avLst/>
              <a:gdLst>
                <a:gd name="connsiteX0" fmla="*/ 176213 w 176213"/>
                <a:gd name="connsiteY0" fmla="*/ 0 h 192881"/>
                <a:gd name="connsiteX1" fmla="*/ 107156 w 176213"/>
                <a:gd name="connsiteY1" fmla="*/ 38100 h 192881"/>
                <a:gd name="connsiteX2" fmla="*/ 76200 w 176213"/>
                <a:gd name="connsiteY2" fmla="*/ 71438 h 192881"/>
                <a:gd name="connsiteX3" fmla="*/ 52388 w 176213"/>
                <a:gd name="connsiteY3" fmla="*/ 116681 h 192881"/>
                <a:gd name="connsiteX4" fmla="*/ 33338 w 176213"/>
                <a:gd name="connsiteY4" fmla="*/ 152400 h 192881"/>
                <a:gd name="connsiteX5" fmla="*/ 0 w 176213"/>
                <a:gd name="connsiteY5" fmla="*/ 192881 h 19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213" h="192881">
                  <a:moveTo>
                    <a:pt x="176213" y="0"/>
                  </a:moveTo>
                  <a:cubicBezTo>
                    <a:pt x="150019" y="13097"/>
                    <a:pt x="123825" y="26194"/>
                    <a:pt x="107156" y="38100"/>
                  </a:cubicBezTo>
                  <a:cubicBezTo>
                    <a:pt x="90487" y="50006"/>
                    <a:pt x="85328" y="58341"/>
                    <a:pt x="76200" y="71438"/>
                  </a:cubicBezTo>
                  <a:cubicBezTo>
                    <a:pt x="67072" y="84535"/>
                    <a:pt x="59532" y="103187"/>
                    <a:pt x="52388" y="116681"/>
                  </a:cubicBezTo>
                  <a:cubicBezTo>
                    <a:pt x="45244" y="130175"/>
                    <a:pt x="42069" y="139700"/>
                    <a:pt x="33338" y="152400"/>
                  </a:cubicBezTo>
                  <a:cubicBezTo>
                    <a:pt x="24607" y="165100"/>
                    <a:pt x="12303" y="178990"/>
                    <a:pt x="0" y="192881"/>
                  </a:cubicBezTo>
                </a:path>
              </a:pathLst>
            </a:custGeom>
            <a:noFill/>
            <a:ln>
              <a:solidFill>
                <a:srgbClr val="531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任意多边形 59"/>
            <p:cNvSpPr/>
            <p:nvPr/>
          </p:nvSpPr>
          <p:spPr>
            <a:xfrm>
              <a:off x="3370695" y="2186345"/>
              <a:ext cx="1423497" cy="596809"/>
            </a:xfrm>
            <a:custGeom>
              <a:avLst/>
              <a:gdLst>
                <a:gd name="connsiteX0" fmla="*/ 124980 w 1408328"/>
                <a:gd name="connsiteY0" fmla="*/ 537151 h 634512"/>
                <a:gd name="connsiteX1" fmla="*/ 363105 w 1408328"/>
                <a:gd name="connsiteY1" fmla="*/ 632401 h 634512"/>
                <a:gd name="connsiteX2" fmla="*/ 629805 w 1408328"/>
                <a:gd name="connsiteY2" fmla="*/ 441901 h 634512"/>
                <a:gd name="connsiteX3" fmla="*/ 925080 w 1408328"/>
                <a:gd name="connsiteY3" fmla="*/ 194251 h 634512"/>
                <a:gd name="connsiteX4" fmla="*/ 1344180 w 1408328"/>
                <a:gd name="connsiteY4" fmla="*/ 137101 h 634512"/>
                <a:gd name="connsiteX5" fmla="*/ 1372755 w 1408328"/>
                <a:gd name="connsiteY5" fmla="*/ 13276 h 634512"/>
                <a:gd name="connsiteX6" fmla="*/ 1010805 w 1408328"/>
                <a:gd name="connsiteY6" fmla="*/ 22801 h 634512"/>
                <a:gd name="connsiteX7" fmla="*/ 686955 w 1408328"/>
                <a:gd name="connsiteY7" fmla="*/ 184726 h 634512"/>
                <a:gd name="connsiteX8" fmla="*/ 382155 w 1408328"/>
                <a:gd name="connsiteY8" fmla="*/ 375226 h 634512"/>
                <a:gd name="connsiteX9" fmla="*/ 77355 w 1408328"/>
                <a:gd name="connsiteY9" fmla="*/ 375226 h 634512"/>
                <a:gd name="connsiteX10" fmla="*/ 1155 w 1408328"/>
                <a:gd name="connsiteY10" fmla="*/ 432376 h 634512"/>
                <a:gd name="connsiteX11" fmla="*/ 124980 w 1408328"/>
                <a:gd name="connsiteY11" fmla="*/ 537151 h 634512"/>
                <a:gd name="connsiteX0" fmla="*/ 124980 w 1408328"/>
                <a:gd name="connsiteY0" fmla="*/ 537151 h 606691"/>
                <a:gd name="connsiteX1" fmla="*/ 363105 w 1408328"/>
                <a:gd name="connsiteY1" fmla="*/ 603826 h 606691"/>
                <a:gd name="connsiteX2" fmla="*/ 629805 w 1408328"/>
                <a:gd name="connsiteY2" fmla="*/ 441901 h 606691"/>
                <a:gd name="connsiteX3" fmla="*/ 925080 w 1408328"/>
                <a:gd name="connsiteY3" fmla="*/ 194251 h 606691"/>
                <a:gd name="connsiteX4" fmla="*/ 1344180 w 1408328"/>
                <a:gd name="connsiteY4" fmla="*/ 137101 h 606691"/>
                <a:gd name="connsiteX5" fmla="*/ 1372755 w 1408328"/>
                <a:gd name="connsiteY5" fmla="*/ 13276 h 606691"/>
                <a:gd name="connsiteX6" fmla="*/ 1010805 w 1408328"/>
                <a:gd name="connsiteY6" fmla="*/ 22801 h 606691"/>
                <a:gd name="connsiteX7" fmla="*/ 686955 w 1408328"/>
                <a:gd name="connsiteY7" fmla="*/ 184726 h 606691"/>
                <a:gd name="connsiteX8" fmla="*/ 382155 w 1408328"/>
                <a:gd name="connsiteY8" fmla="*/ 375226 h 606691"/>
                <a:gd name="connsiteX9" fmla="*/ 77355 w 1408328"/>
                <a:gd name="connsiteY9" fmla="*/ 375226 h 606691"/>
                <a:gd name="connsiteX10" fmla="*/ 1155 w 1408328"/>
                <a:gd name="connsiteY10" fmla="*/ 432376 h 606691"/>
                <a:gd name="connsiteX11" fmla="*/ 124980 w 1408328"/>
                <a:gd name="connsiteY11" fmla="*/ 537151 h 606691"/>
                <a:gd name="connsiteX0" fmla="*/ 124980 w 1408328"/>
                <a:gd name="connsiteY0" fmla="*/ 537151 h 606691"/>
                <a:gd name="connsiteX1" fmla="*/ 363105 w 1408328"/>
                <a:gd name="connsiteY1" fmla="*/ 603826 h 606691"/>
                <a:gd name="connsiteX2" fmla="*/ 629805 w 1408328"/>
                <a:gd name="connsiteY2" fmla="*/ 441901 h 606691"/>
                <a:gd name="connsiteX3" fmla="*/ 925080 w 1408328"/>
                <a:gd name="connsiteY3" fmla="*/ 194251 h 606691"/>
                <a:gd name="connsiteX4" fmla="*/ 1344180 w 1408328"/>
                <a:gd name="connsiteY4" fmla="*/ 137101 h 606691"/>
                <a:gd name="connsiteX5" fmla="*/ 1372755 w 1408328"/>
                <a:gd name="connsiteY5" fmla="*/ 13276 h 606691"/>
                <a:gd name="connsiteX6" fmla="*/ 1010805 w 1408328"/>
                <a:gd name="connsiteY6" fmla="*/ 22801 h 606691"/>
                <a:gd name="connsiteX7" fmla="*/ 686955 w 1408328"/>
                <a:gd name="connsiteY7" fmla="*/ 184726 h 606691"/>
                <a:gd name="connsiteX8" fmla="*/ 382155 w 1408328"/>
                <a:gd name="connsiteY8" fmla="*/ 384751 h 606691"/>
                <a:gd name="connsiteX9" fmla="*/ 77355 w 1408328"/>
                <a:gd name="connsiteY9" fmla="*/ 375226 h 606691"/>
                <a:gd name="connsiteX10" fmla="*/ 1155 w 1408328"/>
                <a:gd name="connsiteY10" fmla="*/ 432376 h 606691"/>
                <a:gd name="connsiteX11" fmla="*/ 124980 w 1408328"/>
                <a:gd name="connsiteY11" fmla="*/ 537151 h 606691"/>
                <a:gd name="connsiteX0" fmla="*/ 124980 w 1408328"/>
                <a:gd name="connsiteY0" fmla="*/ 537151 h 606691"/>
                <a:gd name="connsiteX1" fmla="*/ 363105 w 1408328"/>
                <a:gd name="connsiteY1" fmla="*/ 603826 h 606691"/>
                <a:gd name="connsiteX2" fmla="*/ 629805 w 1408328"/>
                <a:gd name="connsiteY2" fmla="*/ 441901 h 606691"/>
                <a:gd name="connsiteX3" fmla="*/ 925080 w 1408328"/>
                <a:gd name="connsiteY3" fmla="*/ 194251 h 606691"/>
                <a:gd name="connsiteX4" fmla="*/ 1344180 w 1408328"/>
                <a:gd name="connsiteY4" fmla="*/ 137101 h 606691"/>
                <a:gd name="connsiteX5" fmla="*/ 1372755 w 1408328"/>
                <a:gd name="connsiteY5" fmla="*/ 13276 h 606691"/>
                <a:gd name="connsiteX6" fmla="*/ 1010805 w 1408328"/>
                <a:gd name="connsiteY6" fmla="*/ 22801 h 606691"/>
                <a:gd name="connsiteX7" fmla="*/ 686955 w 1408328"/>
                <a:gd name="connsiteY7" fmla="*/ 184726 h 606691"/>
                <a:gd name="connsiteX8" fmla="*/ 363105 w 1408328"/>
                <a:gd name="connsiteY8" fmla="*/ 403801 h 606691"/>
                <a:gd name="connsiteX9" fmla="*/ 77355 w 1408328"/>
                <a:gd name="connsiteY9" fmla="*/ 375226 h 606691"/>
                <a:gd name="connsiteX10" fmla="*/ 1155 w 1408328"/>
                <a:gd name="connsiteY10" fmla="*/ 432376 h 606691"/>
                <a:gd name="connsiteX11" fmla="*/ 124980 w 1408328"/>
                <a:gd name="connsiteY11" fmla="*/ 537151 h 606691"/>
                <a:gd name="connsiteX0" fmla="*/ 124980 w 1408328"/>
                <a:gd name="connsiteY0" fmla="*/ 537151 h 579674"/>
                <a:gd name="connsiteX1" fmla="*/ 353580 w 1408328"/>
                <a:gd name="connsiteY1" fmla="*/ 575251 h 579674"/>
                <a:gd name="connsiteX2" fmla="*/ 629805 w 1408328"/>
                <a:gd name="connsiteY2" fmla="*/ 441901 h 579674"/>
                <a:gd name="connsiteX3" fmla="*/ 925080 w 1408328"/>
                <a:gd name="connsiteY3" fmla="*/ 194251 h 579674"/>
                <a:gd name="connsiteX4" fmla="*/ 1344180 w 1408328"/>
                <a:gd name="connsiteY4" fmla="*/ 137101 h 579674"/>
                <a:gd name="connsiteX5" fmla="*/ 1372755 w 1408328"/>
                <a:gd name="connsiteY5" fmla="*/ 13276 h 579674"/>
                <a:gd name="connsiteX6" fmla="*/ 1010805 w 1408328"/>
                <a:gd name="connsiteY6" fmla="*/ 22801 h 579674"/>
                <a:gd name="connsiteX7" fmla="*/ 686955 w 1408328"/>
                <a:gd name="connsiteY7" fmla="*/ 184726 h 579674"/>
                <a:gd name="connsiteX8" fmla="*/ 363105 w 1408328"/>
                <a:gd name="connsiteY8" fmla="*/ 403801 h 579674"/>
                <a:gd name="connsiteX9" fmla="*/ 77355 w 1408328"/>
                <a:gd name="connsiteY9" fmla="*/ 375226 h 579674"/>
                <a:gd name="connsiteX10" fmla="*/ 1155 w 1408328"/>
                <a:gd name="connsiteY10" fmla="*/ 432376 h 579674"/>
                <a:gd name="connsiteX11" fmla="*/ 124980 w 1408328"/>
                <a:gd name="connsiteY11" fmla="*/ 537151 h 579674"/>
                <a:gd name="connsiteX0" fmla="*/ 124980 w 1408328"/>
                <a:gd name="connsiteY0" fmla="*/ 537151 h 597550"/>
                <a:gd name="connsiteX1" fmla="*/ 353580 w 1408328"/>
                <a:gd name="connsiteY1" fmla="*/ 594301 h 597550"/>
                <a:gd name="connsiteX2" fmla="*/ 629805 w 1408328"/>
                <a:gd name="connsiteY2" fmla="*/ 441901 h 597550"/>
                <a:gd name="connsiteX3" fmla="*/ 925080 w 1408328"/>
                <a:gd name="connsiteY3" fmla="*/ 194251 h 597550"/>
                <a:gd name="connsiteX4" fmla="*/ 1344180 w 1408328"/>
                <a:gd name="connsiteY4" fmla="*/ 137101 h 597550"/>
                <a:gd name="connsiteX5" fmla="*/ 1372755 w 1408328"/>
                <a:gd name="connsiteY5" fmla="*/ 13276 h 597550"/>
                <a:gd name="connsiteX6" fmla="*/ 1010805 w 1408328"/>
                <a:gd name="connsiteY6" fmla="*/ 22801 h 597550"/>
                <a:gd name="connsiteX7" fmla="*/ 686955 w 1408328"/>
                <a:gd name="connsiteY7" fmla="*/ 184726 h 597550"/>
                <a:gd name="connsiteX8" fmla="*/ 363105 w 1408328"/>
                <a:gd name="connsiteY8" fmla="*/ 403801 h 597550"/>
                <a:gd name="connsiteX9" fmla="*/ 77355 w 1408328"/>
                <a:gd name="connsiteY9" fmla="*/ 375226 h 597550"/>
                <a:gd name="connsiteX10" fmla="*/ 1155 w 1408328"/>
                <a:gd name="connsiteY10" fmla="*/ 432376 h 597550"/>
                <a:gd name="connsiteX11" fmla="*/ 124980 w 1408328"/>
                <a:gd name="connsiteY11" fmla="*/ 537151 h 597550"/>
                <a:gd name="connsiteX0" fmla="*/ 124980 w 1408328"/>
                <a:gd name="connsiteY0" fmla="*/ 537151 h 597550"/>
                <a:gd name="connsiteX1" fmla="*/ 353580 w 1408328"/>
                <a:gd name="connsiteY1" fmla="*/ 594301 h 597550"/>
                <a:gd name="connsiteX2" fmla="*/ 658380 w 1408328"/>
                <a:gd name="connsiteY2" fmla="*/ 441901 h 597550"/>
                <a:gd name="connsiteX3" fmla="*/ 925080 w 1408328"/>
                <a:gd name="connsiteY3" fmla="*/ 194251 h 597550"/>
                <a:gd name="connsiteX4" fmla="*/ 1344180 w 1408328"/>
                <a:gd name="connsiteY4" fmla="*/ 137101 h 597550"/>
                <a:gd name="connsiteX5" fmla="*/ 1372755 w 1408328"/>
                <a:gd name="connsiteY5" fmla="*/ 13276 h 597550"/>
                <a:gd name="connsiteX6" fmla="*/ 1010805 w 1408328"/>
                <a:gd name="connsiteY6" fmla="*/ 22801 h 597550"/>
                <a:gd name="connsiteX7" fmla="*/ 686955 w 1408328"/>
                <a:gd name="connsiteY7" fmla="*/ 184726 h 597550"/>
                <a:gd name="connsiteX8" fmla="*/ 363105 w 1408328"/>
                <a:gd name="connsiteY8" fmla="*/ 403801 h 597550"/>
                <a:gd name="connsiteX9" fmla="*/ 77355 w 1408328"/>
                <a:gd name="connsiteY9" fmla="*/ 375226 h 597550"/>
                <a:gd name="connsiteX10" fmla="*/ 1155 w 1408328"/>
                <a:gd name="connsiteY10" fmla="*/ 432376 h 597550"/>
                <a:gd name="connsiteX11" fmla="*/ 124980 w 1408328"/>
                <a:gd name="connsiteY11" fmla="*/ 537151 h 597550"/>
                <a:gd name="connsiteX0" fmla="*/ 124980 w 1423497"/>
                <a:gd name="connsiteY0" fmla="*/ 537803 h 598202"/>
                <a:gd name="connsiteX1" fmla="*/ 353580 w 1423497"/>
                <a:gd name="connsiteY1" fmla="*/ 594953 h 598202"/>
                <a:gd name="connsiteX2" fmla="*/ 658380 w 1423497"/>
                <a:gd name="connsiteY2" fmla="*/ 442553 h 598202"/>
                <a:gd name="connsiteX3" fmla="*/ 925080 w 1423497"/>
                <a:gd name="connsiteY3" fmla="*/ 194903 h 598202"/>
                <a:gd name="connsiteX4" fmla="*/ 1372755 w 1423497"/>
                <a:gd name="connsiteY4" fmla="*/ 147278 h 598202"/>
                <a:gd name="connsiteX5" fmla="*/ 1372755 w 1423497"/>
                <a:gd name="connsiteY5" fmla="*/ 13928 h 598202"/>
                <a:gd name="connsiteX6" fmla="*/ 1010805 w 1423497"/>
                <a:gd name="connsiteY6" fmla="*/ 23453 h 598202"/>
                <a:gd name="connsiteX7" fmla="*/ 686955 w 1423497"/>
                <a:gd name="connsiteY7" fmla="*/ 185378 h 598202"/>
                <a:gd name="connsiteX8" fmla="*/ 363105 w 1423497"/>
                <a:gd name="connsiteY8" fmla="*/ 404453 h 598202"/>
                <a:gd name="connsiteX9" fmla="*/ 77355 w 1423497"/>
                <a:gd name="connsiteY9" fmla="*/ 375878 h 598202"/>
                <a:gd name="connsiteX10" fmla="*/ 1155 w 1423497"/>
                <a:gd name="connsiteY10" fmla="*/ 433028 h 598202"/>
                <a:gd name="connsiteX11" fmla="*/ 124980 w 1423497"/>
                <a:gd name="connsiteY11" fmla="*/ 537803 h 598202"/>
                <a:gd name="connsiteX0" fmla="*/ 124980 w 1423497"/>
                <a:gd name="connsiteY0" fmla="*/ 537803 h 598202"/>
                <a:gd name="connsiteX1" fmla="*/ 353580 w 1423497"/>
                <a:gd name="connsiteY1" fmla="*/ 594953 h 598202"/>
                <a:gd name="connsiteX2" fmla="*/ 658380 w 1423497"/>
                <a:gd name="connsiteY2" fmla="*/ 442553 h 598202"/>
                <a:gd name="connsiteX3" fmla="*/ 925080 w 1423497"/>
                <a:gd name="connsiteY3" fmla="*/ 213953 h 598202"/>
                <a:gd name="connsiteX4" fmla="*/ 1372755 w 1423497"/>
                <a:gd name="connsiteY4" fmla="*/ 147278 h 598202"/>
                <a:gd name="connsiteX5" fmla="*/ 1372755 w 1423497"/>
                <a:gd name="connsiteY5" fmla="*/ 13928 h 598202"/>
                <a:gd name="connsiteX6" fmla="*/ 1010805 w 1423497"/>
                <a:gd name="connsiteY6" fmla="*/ 23453 h 598202"/>
                <a:gd name="connsiteX7" fmla="*/ 686955 w 1423497"/>
                <a:gd name="connsiteY7" fmla="*/ 185378 h 598202"/>
                <a:gd name="connsiteX8" fmla="*/ 363105 w 1423497"/>
                <a:gd name="connsiteY8" fmla="*/ 404453 h 598202"/>
                <a:gd name="connsiteX9" fmla="*/ 77355 w 1423497"/>
                <a:gd name="connsiteY9" fmla="*/ 375878 h 598202"/>
                <a:gd name="connsiteX10" fmla="*/ 1155 w 1423497"/>
                <a:gd name="connsiteY10" fmla="*/ 433028 h 598202"/>
                <a:gd name="connsiteX11" fmla="*/ 124980 w 1423497"/>
                <a:gd name="connsiteY11" fmla="*/ 537803 h 598202"/>
                <a:gd name="connsiteX0" fmla="*/ 124980 w 1423497"/>
                <a:gd name="connsiteY0" fmla="*/ 537803 h 596809"/>
                <a:gd name="connsiteX1" fmla="*/ 353580 w 1423497"/>
                <a:gd name="connsiteY1" fmla="*/ 594953 h 596809"/>
                <a:gd name="connsiteX2" fmla="*/ 639330 w 1423497"/>
                <a:gd name="connsiteY2" fmla="*/ 471128 h 596809"/>
                <a:gd name="connsiteX3" fmla="*/ 925080 w 1423497"/>
                <a:gd name="connsiteY3" fmla="*/ 213953 h 596809"/>
                <a:gd name="connsiteX4" fmla="*/ 1372755 w 1423497"/>
                <a:gd name="connsiteY4" fmla="*/ 147278 h 596809"/>
                <a:gd name="connsiteX5" fmla="*/ 1372755 w 1423497"/>
                <a:gd name="connsiteY5" fmla="*/ 13928 h 596809"/>
                <a:gd name="connsiteX6" fmla="*/ 1010805 w 1423497"/>
                <a:gd name="connsiteY6" fmla="*/ 23453 h 596809"/>
                <a:gd name="connsiteX7" fmla="*/ 686955 w 1423497"/>
                <a:gd name="connsiteY7" fmla="*/ 185378 h 596809"/>
                <a:gd name="connsiteX8" fmla="*/ 363105 w 1423497"/>
                <a:gd name="connsiteY8" fmla="*/ 404453 h 596809"/>
                <a:gd name="connsiteX9" fmla="*/ 77355 w 1423497"/>
                <a:gd name="connsiteY9" fmla="*/ 375878 h 596809"/>
                <a:gd name="connsiteX10" fmla="*/ 1155 w 1423497"/>
                <a:gd name="connsiteY10" fmla="*/ 433028 h 596809"/>
                <a:gd name="connsiteX11" fmla="*/ 124980 w 1423497"/>
                <a:gd name="connsiteY11" fmla="*/ 537803 h 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3497" h="596809">
                  <a:moveTo>
                    <a:pt x="124980" y="537803"/>
                  </a:moveTo>
                  <a:cubicBezTo>
                    <a:pt x="183717" y="564790"/>
                    <a:pt x="267855" y="606065"/>
                    <a:pt x="353580" y="594953"/>
                  </a:cubicBezTo>
                  <a:cubicBezTo>
                    <a:pt x="439305" y="583841"/>
                    <a:pt x="544080" y="534628"/>
                    <a:pt x="639330" y="471128"/>
                  </a:cubicBezTo>
                  <a:cubicBezTo>
                    <a:pt x="734580" y="407628"/>
                    <a:pt x="802843" y="267928"/>
                    <a:pt x="925080" y="213953"/>
                  </a:cubicBezTo>
                  <a:cubicBezTo>
                    <a:pt x="1047317" y="159978"/>
                    <a:pt x="1298143" y="180616"/>
                    <a:pt x="1372755" y="147278"/>
                  </a:cubicBezTo>
                  <a:cubicBezTo>
                    <a:pt x="1447368" y="113941"/>
                    <a:pt x="1433080" y="34565"/>
                    <a:pt x="1372755" y="13928"/>
                  </a:cubicBezTo>
                  <a:cubicBezTo>
                    <a:pt x="1312430" y="-6709"/>
                    <a:pt x="1125105" y="-5122"/>
                    <a:pt x="1010805" y="23453"/>
                  </a:cubicBezTo>
                  <a:cubicBezTo>
                    <a:pt x="896505" y="52028"/>
                    <a:pt x="794905" y="121878"/>
                    <a:pt x="686955" y="185378"/>
                  </a:cubicBezTo>
                  <a:cubicBezTo>
                    <a:pt x="579005" y="248878"/>
                    <a:pt x="464705" y="372703"/>
                    <a:pt x="363105" y="404453"/>
                  </a:cubicBezTo>
                  <a:cubicBezTo>
                    <a:pt x="261505" y="436203"/>
                    <a:pt x="140855" y="366353"/>
                    <a:pt x="77355" y="375878"/>
                  </a:cubicBezTo>
                  <a:cubicBezTo>
                    <a:pt x="13855" y="385403"/>
                    <a:pt x="-5195" y="407628"/>
                    <a:pt x="1155" y="433028"/>
                  </a:cubicBezTo>
                  <a:cubicBezTo>
                    <a:pt x="7505" y="458428"/>
                    <a:pt x="66243" y="510816"/>
                    <a:pt x="124980" y="537803"/>
                  </a:cubicBezTo>
                  <a:close/>
                </a:path>
              </a:pathLst>
            </a:custGeom>
            <a:solidFill>
              <a:srgbClr val="F1AD92"/>
            </a:soli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a:grpSpLocks noChangeAspect="1"/>
          </p:cNvGrpSpPr>
          <p:nvPr/>
        </p:nvGrpSpPr>
        <p:grpSpPr>
          <a:xfrm>
            <a:off x="6575881" y="836712"/>
            <a:ext cx="4392000" cy="2251629"/>
            <a:chOff x="7063630" y="1888736"/>
            <a:chExt cx="3296362" cy="1689932"/>
          </a:xfrm>
          <a:effectLst>
            <a:outerShdw blurRad="50800" dist="38100" dir="2700000" algn="tl" rotWithShape="0">
              <a:prstClr val="black">
                <a:alpha val="40000"/>
              </a:prstClr>
            </a:outerShdw>
          </a:effectLst>
        </p:grpSpPr>
        <p:sp>
          <p:nvSpPr>
            <p:cNvPr id="62" name="任意多边形 61"/>
            <p:cNvSpPr/>
            <p:nvPr/>
          </p:nvSpPr>
          <p:spPr>
            <a:xfrm rot="19979218">
              <a:off x="7072192" y="2754258"/>
              <a:ext cx="667002" cy="641222"/>
            </a:xfrm>
            <a:custGeom>
              <a:avLst/>
              <a:gdLst>
                <a:gd name="connsiteX0" fmla="*/ 667002 w 667002"/>
                <a:gd name="connsiteY0" fmla="*/ 254616 h 641222"/>
                <a:gd name="connsiteX1" fmla="*/ 666422 w 667002"/>
                <a:gd name="connsiteY1" fmla="*/ 258045 h 641222"/>
                <a:gd name="connsiteX2" fmla="*/ 654686 w 667002"/>
                <a:gd name="connsiteY2" fmla="*/ 277788 h 641222"/>
                <a:gd name="connsiteX3" fmla="*/ 629851 w 667002"/>
                <a:gd name="connsiteY3" fmla="*/ 321257 h 641222"/>
                <a:gd name="connsiteX4" fmla="*/ 630642 w 667002"/>
                <a:gd name="connsiteY4" fmla="*/ 356407 h 641222"/>
                <a:gd name="connsiteX5" fmla="*/ 607056 w 667002"/>
                <a:gd name="connsiteY5" fmla="*/ 376457 h 641222"/>
                <a:gd name="connsiteX6" fmla="*/ 576191 w 667002"/>
                <a:gd name="connsiteY6" fmla="*/ 374085 h 641222"/>
                <a:gd name="connsiteX7" fmla="*/ 561091 w 667002"/>
                <a:gd name="connsiteY7" fmla="*/ 398461 h 641222"/>
                <a:gd name="connsiteX8" fmla="*/ 575566 w 667002"/>
                <a:gd name="connsiteY8" fmla="*/ 453953 h 641222"/>
                <a:gd name="connsiteX9" fmla="*/ 561506 w 667002"/>
                <a:gd name="connsiteY9" fmla="*/ 481532 h 641222"/>
                <a:gd name="connsiteX10" fmla="*/ 544368 w 667002"/>
                <a:gd name="connsiteY10" fmla="*/ 494177 h 641222"/>
                <a:gd name="connsiteX11" fmla="*/ 549359 w 667002"/>
                <a:gd name="connsiteY11" fmla="*/ 536815 h 641222"/>
                <a:gd name="connsiteX12" fmla="*/ 550191 w 667002"/>
                <a:gd name="connsiteY12" fmla="*/ 566641 h 641222"/>
                <a:gd name="connsiteX13" fmla="*/ 514874 w 667002"/>
                <a:gd name="connsiteY13" fmla="*/ 588728 h 641222"/>
                <a:gd name="connsiteX14" fmla="*/ 504974 w 667002"/>
                <a:gd name="connsiteY14" fmla="*/ 629119 h 641222"/>
                <a:gd name="connsiteX15" fmla="*/ 504744 w 667002"/>
                <a:gd name="connsiteY15" fmla="*/ 641222 h 641222"/>
                <a:gd name="connsiteX16" fmla="*/ 474847 w 667002"/>
                <a:gd name="connsiteY16" fmla="*/ 583358 h 641222"/>
                <a:gd name="connsiteX17" fmla="*/ 410091 w 667002"/>
                <a:gd name="connsiteY17" fmla="*/ 505908 h 641222"/>
                <a:gd name="connsiteX18" fmla="*/ 132721 w 667002"/>
                <a:gd name="connsiteY18" fmla="*/ 295007 h 641222"/>
                <a:gd name="connsiteX19" fmla="*/ 63602 w 667002"/>
                <a:gd name="connsiteY19" fmla="*/ 253965 h 641222"/>
                <a:gd name="connsiteX20" fmla="*/ 0 w 667002"/>
                <a:gd name="connsiteY20" fmla="*/ 221653 h 641222"/>
                <a:gd name="connsiteX21" fmla="*/ 113001 w 667002"/>
                <a:gd name="connsiteY21" fmla="*/ 0 h 641222"/>
                <a:gd name="connsiteX22" fmla="*/ 136312 w 667002"/>
                <a:gd name="connsiteY22" fmla="*/ 12472 h 641222"/>
                <a:gd name="connsiteX23" fmla="*/ 170992 w 667002"/>
                <a:gd name="connsiteY23" fmla="*/ 31196 h 641222"/>
                <a:gd name="connsiteX24" fmla="*/ 395785 w 667002"/>
                <a:gd name="connsiteY24" fmla="*/ 156489 h 641222"/>
                <a:gd name="connsiteX25" fmla="*/ 612676 w 667002"/>
                <a:gd name="connsiteY25" fmla="*/ 237558 h 641222"/>
                <a:gd name="connsiteX26" fmla="*/ 667002 w 667002"/>
                <a:gd name="connsiteY26" fmla="*/ 254616 h 641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67002" h="641222">
                  <a:moveTo>
                    <a:pt x="667002" y="254616"/>
                  </a:moveTo>
                  <a:lnTo>
                    <a:pt x="666422" y="258045"/>
                  </a:lnTo>
                  <a:cubicBezTo>
                    <a:pt x="662910" y="264496"/>
                    <a:pt x="658024" y="270804"/>
                    <a:pt x="654686" y="277788"/>
                  </a:cubicBezTo>
                  <a:cubicBezTo>
                    <a:pt x="648009" y="291758"/>
                    <a:pt x="633859" y="308154"/>
                    <a:pt x="629851" y="321257"/>
                  </a:cubicBezTo>
                  <a:cubicBezTo>
                    <a:pt x="625844" y="334360"/>
                    <a:pt x="634441" y="347207"/>
                    <a:pt x="630642" y="356407"/>
                  </a:cubicBezTo>
                  <a:cubicBezTo>
                    <a:pt x="626843" y="365607"/>
                    <a:pt x="616131" y="373510"/>
                    <a:pt x="607056" y="376457"/>
                  </a:cubicBezTo>
                  <a:cubicBezTo>
                    <a:pt x="597981" y="379403"/>
                    <a:pt x="583851" y="370418"/>
                    <a:pt x="576191" y="374085"/>
                  </a:cubicBezTo>
                  <a:cubicBezTo>
                    <a:pt x="568530" y="377753"/>
                    <a:pt x="561195" y="385151"/>
                    <a:pt x="561091" y="398461"/>
                  </a:cubicBezTo>
                  <a:cubicBezTo>
                    <a:pt x="560987" y="411772"/>
                    <a:pt x="575497" y="440108"/>
                    <a:pt x="575566" y="453953"/>
                  </a:cubicBezTo>
                  <a:cubicBezTo>
                    <a:pt x="575636" y="467798"/>
                    <a:pt x="566705" y="474828"/>
                    <a:pt x="561506" y="481532"/>
                  </a:cubicBezTo>
                  <a:cubicBezTo>
                    <a:pt x="556307" y="488236"/>
                    <a:pt x="546393" y="484964"/>
                    <a:pt x="544368" y="494177"/>
                  </a:cubicBezTo>
                  <a:cubicBezTo>
                    <a:pt x="542343" y="503391"/>
                    <a:pt x="548389" y="524737"/>
                    <a:pt x="549359" y="536815"/>
                  </a:cubicBezTo>
                  <a:cubicBezTo>
                    <a:pt x="550329" y="548892"/>
                    <a:pt x="555939" y="557988"/>
                    <a:pt x="550191" y="566641"/>
                  </a:cubicBezTo>
                  <a:cubicBezTo>
                    <a:pt x="544443" y="575293"/>
                    <a:pt x="522410" y="578314"/>
                    <a:pt x="514874" y="588728"/>
                  </a:cubicBezTo>
                  <a:cubicBezTo>
                    <a:pt x="507339" y="599141"/>
                    <a:pt x="510229" y="615315"/>
                    <a:pt x="504974" y="629119"/>
                  </a:cubicBezTo>
                  <a:lnTo>
                    <a:pt x="504744" y="641222"/>
                  </a:lnTo>
                  <a:lnTo>
                    <a:pt x="474847" y="583358"/>
                  </a:lnTo>
                  <a:cubicBezTo>
                    <a:pt x="460607" y="560173"/>
                    <a:pt x="441629" y="535796"/>
                    <a:pt x="410091" y="505908"/>
                  </a:cubicBezTo>
                  <a:cubicBezTo>
                    <a:pt x="347015" y="446132"/>
                    <a:pt x="220284" y="355685"/>
                    <a:pt x="132721" y="295007"/>
                  </a:cubicBezTo>
                  <a:cubicBezTo>
                    <a:pt x="110830" y="279838"/>
                    <a:pt x="87306" y="266452"/>
                    <a:pt x="63602" y="253965"/>
                  </a:cubicBezTo>
                  <a:lnTo>
                    <a:pt x="0" y="221653"/>
                  </a:lnTo>
                  <a:lnTo>
                    <a:pt x="113001" y="0"/>
                  </a:lnTo>
                  <a:lnTo>
                    <a:pt x="136312" y="12472"/>
                  </a:lnTo>
                  <a:cubicBezTo>
                    <a:pt x="145716" y="17643"/>
                    <a:pt x="156762" y="23720"/>
                    <a:pt x="170992" y="31196"/>
                  </a:cubicBezTo>
                  <a:cubicBezTo>
                    <a:pt x="227911" y="61105"/>
                    <a:pt x="310883" y="118552"/>
                    <a:pt x="395785" y="156489"/>
                  </a:cubicBezTo>
                  <a:cubicBezTo>
                    <a:pt x="459459" y="184943"/>
                    <a:pt x="540800" y="214132"/>
                    <a:pt x="612676" y="237558"/>
                  </a:cubicBezTo>
                  <a:lnTo>
                    <a:pt x="667002" y="254616"/>
                  </a:lnTo>
                  <a:close/>
                </a:path>
              </a:pathLst>
            </a:custGeom>
            <a:gradFill flip="none" rotWithShape="1">
              <a:gsLst>
                <a:gs pos="28000">
                  <a:srgbClr val="AB6F4B"/>
                </a:gs>
                <a:gs pos="60000">
                  <a:srgbClr val="F4CEA2"/>
                </a:gs>
                <a:gs pos="100000">
                  <a:srgbClr val="FFF3DE"/>
                </a:gs>
              </a:gsLst>
              <a:lin ang="7200000" scaled="0"/>
              <a:tileRect/>
            </a:gradFill>
            <a:ln w="19050">
              <a:solidFill>
                <a:srgbClr val="FEC7A9"/>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3" name="任意多边形 62"/>
            <p:cNvSpPr/>
            <p:nvPr/>
          </p:nvSpPr>
          <p:spPr>
            <a:xfrm>
              <a:off x="9878449" y="2390896"/>
              <a:ext cx="480309" cy="451169"/>
            </a:xfrm>
            <a:custGeom>
              <a:avLst/>
              <a:gdLst>
                <a:gd name="connsiteX0" fmla="*/ 125443 w 480309"/>
                <a:gd name="connsiteY0" fmla="*/ 0 h 451169"/>
                <a:gd name="connsiteX1" fmla="*/ 137462 w 480309"/>
                <a:gd name="connsiteY1" fmla="*/ 4363 h 451169"/>
                <a:gd name="connsiteX2" fmla="*/ 179952 w 480309"/>
                <a:gd name="connsiteY2" fmla="*/ 14167 h 451169"/>
                <a:gd name="connsiteX3" fmla="*/ 413315 w 480309"/>
                <a:gd name="connsiteY3" fmla="*/ 18929 h 451169"/>
                <a:gd name="connsiteX4" fmla="*/ 453257 w 480309"/>
                <a:gd name="connsiteY4" fmla="*/ 18706 h 451169"/>
                <a:gd name="connsiteX5" fmla="*/ 480309 w 480309"/>
                <a:gd name="connsiteY5" fmla="*/ 17901 h 451169"/>
                <a:gd name="connsiteX6" fmla="*/ 480309 w 480309"/>
                <a:gd name="connsiteY6" fmla="*/ 268304 h 451169"/>
                <a:gd name="connsiteX7" fmla="*/ 456475 w 480309"/>
                <a:gd name="connsiteY7" fmla="*/ 275806 h 451169"/>
                <a:gd name="connsiteX8" fmla="*/ 337115 w 480309"/>
                <a:gd name="connsiteY8" fmla="*/ 314204 h 451169"/>
                <a:gd name="connsiteX9" fmla="*/ 43328 w 480309"/>
                <a:gd name="connsiteY9" fmla="*/ 435313 h 451169"/>
                <a:gd name="connsiteX10" fmla="*/ 2878 w 480309"/>
                <a:gd name="connsiteY10" fmla="*/ 451169 h 451169"/>
                <a:gd name="connsiteX11" fmla="*/ 0 w 480309"/>
                <a:gd name="connsiteY11" fmla="*/ 447332 h 451169"/>
                <a:gd name="connsiteX12" fmla="*/ 25170 w 480309"/>
                <a:gd name="connsiteY12" fmla="*/ 433267 h 451169"/>
                <a:gd name="connsiteX13" fmla="*/ 63270 w 480309"/>
                <a:gd name="connsiteY13" fmla="*/ 402310 h 451169"/>
                <a:gd name="connsiteX14" fmla="*/ 91845 w 480309"/>
                <a:gd name="connsiteY14" fmla="*/ 347542 h 451169"/>
                <a:gd name="connsiteX15" fmla="*/ 63270 w 480309"/>
                <a:gd name="connsiteY15" fmla="*/ 314204 h 451169"/>
                <a:gd name="connsiteX16" fmla="*/ 84701 w 480309"/>
                <a:gd name="connsiteY16" fmla="*/ 280867 h 451169"/>
                <a:gd name="connsiteX17" fmla="*/ 129945 w 480309"/>
                <a:gd name="connsiteY17" fmla="*/ 242767 h 451169"/>
                <a:gd name="connsiteX18" fmla="*/ 132326 w 480309"/>
                <a:gd name="connsiteY18" fmla="*/ 209429 h 451169"/>
                <a:gd name="connsiteX19" fmla="*/ 70414 w 480309"/>
                <a:gd name="connsiteY19" fmla="*/ 187998 h 451169"/>
                <a:gd name="connsiteX20" fmla="*/ 75176 w 480309"/>
                <a:gd name="connsiteY20" fmla="*/ 161804 h 451169"/>
                <a:gd name="connsiteX21" fmla="*/ 118039 w 480309"/>
                <a:gd name="connsiteY21" fmla="*/ 157042 h 451169"/>
                <a:gd name="connsiteX22" fmla="*/ 165664 w 480309"/>
                <a:gd name="connsiteY22" fmla="*/ 154660 h 451169"/>
                <a:gd name="connsiteX23" fmla="*/ 160901 w 480309"/>
                <a:gd name="connsiteY23" fmla="*/ 92748 h 451169"/>
                <a:gd name="connsiteX24" fmla="*/ 134707 w 480309"/>
                <a:gd name="connsiteY24" fmla="*/ 16548 h 451169"/>
                <a:gd name="connsiteX25" fmla="*/ 125443 w 480309"/>
                <a:gd name="connsiteY25" fmla="*/ 0 h 451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80309" h="451169">
                  <a:moveTo>
                    <a:pt x="125443" y="0"/>
                  </a:moveTo>
                  <a:lnTo>
                    <a:pt x="137462" y="4363"/>
                  </a:lnTo>
                  <a:cubicBezTo>
                    <a:pt x="149839" y="7867"/>
                    <a:pt x="163482" y="10893"/>
                    <a:pt x="179952" y="14167"/>
                  </a:cubicBezTo>
                  <a:cubicBezTo>
                    <a:pt x="245833" y="27264"/>
                    <a:pt x="354974" y="18135"/>
                    <a:pt x="413315" y="18929"/>
                  </a:cubicBezTo>
                  <a:cubicBezTo>
                    <a:pt x="427900" y="19128"/>
                    <a:pt x="441196" y="18979"/>
                    <a:pt x="453257" y="18706"/>
                  </a:cubicBezTo>
                  <a:lnTo>
                    <a:pt x="480309" y="17901"/>
                  </a:lnTo>
                  <a:lnTo>
                    <a:pt x="480309" y="268304"/>
                  </a:lnTo>
                  <a:lnTo>
                    <a:pt x="456475" y="275806"/>
                  </a:lnTo>
                  <a:cubicBezTo>
                    <a:pt x="424825" y="284835"/>
                    <a:pt x="385137" y="295551"/>
                    <a:pt x="337115" y="314204"/>
                  </a:cubicBezTo>
                  <a:cubicBezTo>
                    <a:pt x="265082" y="342184"/>
                    <a:pt x="144382" y="394274"/>
                    <a:pt x="43328" y="435313"/>
                  </a:cubicBezTo>
                  <a:lnTo>
                    <a:pt x="2878" y="451169"/>
                  </a:lnTo>
                  <a:lnTo>
                    <a:pt x="0" y="447332"/>
                  </a:lnTo>
                  <a:cubicBezTo>
                    <a:pt x="1804" y="442867"/>
                    <a:pt x="17729" y="439518"/>
                    <a:pt x="25170" y="433267"/>
                  </a:cubicBezTo>
                  <a:cubicBezTo>
                    <a:pt x="35092" y="424933"/>
                    <a:pt x="52157" y="416598"/>
                    <a:pt x="63270" y="402310"/>
                  </a:cubicBezTo>
                  <a:cubicBezTo>
                    <a:pt x="74382" y="388023"/>
                    <a:pt x="91845" y="362226"/>
                    <a:pt x="91845" y="347542"/>
                  </a:cubicBezTo>
                  <a:cubicBezTo>
                    <a:pt x="91845" y="332858"/>
                    <a:pt x="64461" y="325317"/>
                    <a:pt x="63270" y="314204"/>
                  </a:cubicBezTo>
                  <a:cubicBezTo>
                    <a:pt x="62079" y="303092"/>
                    <a:pt x="73589" y="292773"/>
                    <a:pt x="84701" y="280867"/>
                  </a:cubicBezTo>
                  <a:cubicBezTo>
                    <a:pt x="95813" y="268961"/>
                    <a:pt x="122008" y="254673"/>
                    <a:pt x="129945" y="242767"/>
                  </a:cubicBezTo>
                  <a:cubicBezTo>
                    <a:pt x="137882" y="230861"/>
                    <a:pt x="142248" y="218557"/>
                    <a:pt x="132326" y="209429"/>
                  </a:cubicBezTo>
                  <a:cubicBezTo>
                    <a:pt x="122404" y="200301"/>
                    <a:pt x="79939" y="195935"/>
                    <a:pt x="70414" y="187998"/>
                  </a:cubicBezTo>
                  <a:cubicBezTo>
                    <a:pt x="60889" y="180061"/>
                    <a:pt x="67238" y="166963"/>
                    <a:pt x="75176" y="161804"/>
                  </a:cubicBezTo>
                  <a:cubicBezTo>
                    <a:pt x="83113" y="156645"/>
                    <a:pt x="102958" y="158233"/>
                    <a:pt x="118039" y="157042"/>
                  </a:cubicBezTo>
                  <a:cubicBezTo>
                    <a:pt x="133120" y="155851"/>
                    <a:pt x="158520" y="165376"/>
                    <a:pt x="165664" y="154660"/>
                  </a:cubicBezTo>
                  <a:cubicBezTo>
                    <a:pt x="172808" y="143944"/>
                    <a:pt x="166060" y="115767"/>
                    <a:pt x="160901" y="92748"/>
                  </a:cubicBezTo>
                  <a:cubicBezTo>
                    <a:pt x="155742" y="69729"/>
                    <a:pt x="145423" y="47504"/>
                    <a:pt x="134707" y="16548"/>
                  </a:cubicBezTo>
                  <a:lnTo>
                    <a:pt x="125443" y="0"/>
                  </a:lnTo>
                  <a:close/>
                </a:path>
              </a:pathLst>
            </a:custGeom>
            <a:gradFill flip="none" rotWithShape="1">
              <a:gsLst>
                <a:gs pos="0">
                  <a:srgbClr val="AB6F4B"/>
                </a:gs>
                <a:gs pos="50000">
                  <a:srgbClr val="F4CEA2"/>
                </a:gs>
                <a:gs pos="100000">
                  <a:srgbClr val="FFF3DE"/>
                </a:gs>
              </a:gsLst>
              <a:lin ang="5400000" scaled="1"/>
              <a:tileRect/>
            </a:gradFill>
            <a:ln w="19050">
              <a:solidFill>
                <a:srgbClr val="FEC7A9"/>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4" name="任意多边形 63"/>
            <p:cNvSpPr/>
            <p:nvPr/>
          </p:nvSpPr>
          <p:spPr>
            <a:xfrm>
              <a:off x="7063630" y="2071608"/>
              <a:ext cx="637141" cy="604937"/>
            </a:xfrm>
            <a:custGeom>
              <a:avLst/>
              <a:gdLst>
                <a:gd name="connsiteX0" fmla="*/ 517607 w 637141"/>
                <a:gd name="connsiteY0" fmla="*/ 0 h 604937"/>
                <a:gd name="connsiteX1" fmla="*/ 520651 w 637141"/>
                <a:gd name="connsiteY1" fmla="*/ 16749 h 604937"/>
                <a:gd name="connsiteX2" fmla="*/ 549226 w 637141"/>
                <a:gd name="connsiteY2" fmla="*/ 54849 h 604937"/>
                <a:gd name="connsiteX3" fmla="*/ 530176 w 637141"/>
                <a:gd name="connsiteY3" fmla="*/ 92949 h 604937"/>
                <a:gd name="connsiteX4" fmla="*/ 513508 w 637141"/>
                <a:gd name="connsiteY4" fmla="*/ 150099 h 604937"/>
                <a:gd name="connsiteX5" fmla="*/ 546845 w 637141"/>
                <a:gd name="connsiteY5" fmla="*/ 173912 h 604937"/>
                <a:gd name="connsiteX6" fmla="*/ 549226 w 637141"/>
                <a:gd name="connsiteY6" fmla="*/ 207249 h 604937"/>
                <a:gd name="connsiteX7" fmla="*/ 525414 w 637141"/>
                <a:gd name="connsiteY7" fmla="*/ 245349 h 604937"/>
                <a:gd name="connsiteX8" fmla="*/ 561133 w 637141"/>
                <a:gd name="connsiteY8" fmla="*/ 281068 h 604937"/>
                <a:gd name="connsiteX9" fmla="*/ 592089 w 637141"/>
                <a:gd name="connsiteY9" fmla="*/ 314406 h 604937"/>
                <a:gd name="connsiteX10" fmla="*/ 575420 w 637141"/>
                <a:gd name="connsiteY10" fmla="*/ 352506 h 604937"/>
                <a:gd name="connsiteX11" fmla="*/ 553989 w 637141"/>
                <a:gd name="connsiteY11" fmla="*/ 373937 h 604937"/>
                <a:gd name="connsiteX12" fmla="*/ 556370 w 637141"/>
                <a:gd name="connsiteY12" fmla="*/ 416799 h 604937"/>
                <a:gd name="connsiteX13" fmla="*/ 606376 w 637141"/>
                <a:gd name="connsiteY13" fmla="*/ 492999 h 604937"/>
                <a:gd name="connsiteX14" fmla="*/ 625426 w 637141"/>
                <a:gd name="connsiteY14" fmla="*/ 557293 h 604937"/>
                <a:gd name="connsiteX15" fmla="*/ 630728 w 637141"/>
                <a:gd name="connsiteY15" fmla="*/ 580082 h 604937"/>
                <a:gd name="connsiteX16" fmla="*/ 637141 w 637141"/>
                <a:gd name="connsiteY16" fmla="*/ 604937 h 604937"/>
                <a:gd name="connsiteX17" fmla="*/ 600592 w 637141"/>
                <a:gd name="connsiteY17" fmla="*/ 583151 h 604937"/>
                <a:gd name="connsiteX18" fmla="*/ 534940 w 637141"/>
                <a:gd name="connsiteY18" fmla="*/ 554911 h 604937"/>
                <a:gd name="connsiteX19" fmla="*/ 113459 w 637141"/>
                <a:gd name="connsiteY19" fmla="*/ 447754 h 604937"/>
                <a:gd name="connsiteX20" fmla="*/ 36906 w 637141"/>
                <a:gd name="connsiteY20" fmla="*/ 435346 h 604937"/>
                <a:gd name="connsiteX21" fmla="*/ 0 w 637141"/>
                <a:gd name="connsiteY21" fmla="*/ 432335 h 604937"/>
                <a:gd name="connsiteX22" fmla="*/ 0 w 637141"/>
                <a:gd name="connsiteY22" fmla="*/ 14809 h 604937"/>
                <a:gd name="connsiteX23" fmla="*/ 13446 w 637141"/>
                <a:gd name="connsiteY23" fmla="*/ 14367 h 604937"/>
                <a:gd name="connsiteX24" fmla="*/ 344440 w 637141"/>
                <a:gd name="connsiteY24" fmla="*/ 23892 h 604937"/>
                <a:gd name="connsiteX25" fmla="*/ 459185 w 637141"/>
                <a:gd name="connsiteY25" fmla="*/ 12135 h 604937"/>
                <a:gd name="connsiteX26" fmla="*/ 517607 w 637141"/>
                <a:gd name="connsiteY26" fmla="*/ 0 h 604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37141" h="604937">
                  <a:moveTo>
                    <a:pt x="517607" y="0"/>
                  </a:moveTo>
                  <a:lnTo>
                    <a:pt x="520651" y="16749"/>
                  </a:lnTo>
                  <a:cubicBezTo>
                    <a:pt x="528192" y="37783"/>
                    <a:pt x="547639" y="42149"/>
                    <a:pt x="549226" y="54849"/>
                  </a:cubicBezTo>
                  <a:cubicBezTo>
                    <a:pt x="550813" y="67549"/>
                    <a:pt x="536129" y="77074"/>
                    <a:pt x="530176" y="92949"/>
                  </a:cubicBezTo>
                  <a:cubicBezTo>
                    <a:pt x="524223" y="108824"/>
                    <a:pt x="510730" y="136605"/>
                    <a:pt x="513508" y="150099"/>
                  </a:cubicBezTo>
                  <a:cubicBezTo>
                    <a:pt x="516286" y="163593"/>
                    <a:pt x="540892" y="164387"/>
                    <a:pt x="546845" y="173912"/>
                  </a:cubicBezTo>
                  <a:cubicBezTo>
                    <a:pt x="552798" y="183437"/>
                    <a:pt x="552798" y="195343"/>
                    <a:pt x="549226" y="207249"/>
                  </a:cubicBezTo>
                  <a:cubicBezTo>
                    <a:pt x="545654" y="219155"/>
                    <a:pt x="523430" y="233046"/>
                    <a:pt x="525414" y="245349"/>
                  </a:cubicBezTo>
                  <a:cubicBezTo>
                    <a:pt x="527399" y="257652"/>
                    <a:pt x="550021" y="269559"/>
                    <a:pt x="561133" y="281068"/>
                  </a:cubicBezTo>
                  <a:cubicBezTo>
                    <a:pt x="572245" y="292577"/>
                    <a:pt x="589708" y="302500"/>
                    <a:pt x="592089" y="314406"/>
                  </a:cubicBezTo>
                  <a:cubicBezTo>
                    <a:pt x="594470" y="326312"/>
                    <a:pt x="581770" y="342584"/>
                    <a:pt x="575420" y="352506"/>
                  </a:cubicBezTo>
                  <a:cubicBezTo>
                    <a:pt x="569070" y="362428"/>
                    <a:pt x="557164" y="363222"/>
                    <a:pt x="553989" y="373937"/>
                  </a:cubicBezTo>
                  <a:cubicBezTo>
                    <a:pt x="550814" y="384652"/>
                    <a:pt x="547639" y="396955"/>
                    <a:pt x="556370" y="416799"/>
                  </a:cubicBezTo>
                  <a:cubicBezTo>
                    <a:pt x="565101" y="436643"/>
                    <a:pt x="594867" y="469583"/>
                    <a:pt x="606376" y="492999"/>
                  </a:cubicBezTo>
                  <a:cubicBezTo>
                    <a:pt x="617885" y="516415"/>
                    <a:pt x="623442" y="531496"/>
                    <a:pt x="625426" y="557293"/>
                  </a:cubicBezTo>
                  <a:cubicBezTo>
                    <a:pt x="625922" y="563742"/>
                    <a:pt x="628204" y="571630"/>
                    <a:pt x="630728" y="580082"/>
                  </a:cubicBezTo>
                  <a:lnTo>
                    <a:pt x="637141" y="604937"/>
                  </a:lnTo>
                  <a:lnTo>
                    <a:pt x="600592" y="583151"/>
                  </a:lnTo>
                  <a:cubicBezTo>
                    <a:pt x="582094" y="573589"/>
                    <a:pt x="560737" y="564138"/>
                    <a:pt x="534940" y="554911"/>
                  </a:cubicBezTo>
                  <a:cubicBezTo>
                    <a:pt x="431753" y="518002"/>
                    <a:pt x="223393" y="473551"/>
                    <a:pt x="113459" y="447754"/>
                  </a:cubicBezTo>
                  <a:cubicBezTo>
                    <a:pt x="85976" y="441305"/>
                    <a:pt x="60477" y="437733"/>
                    <a:pt x="36906" y="435346"/>
                  </a:cubicBezTo>
                  <a:lnTo>
                    <a:pt x="0" y="432335"/>
                  </a:lnTo>
                  <a:lnTo>
                    <a:pt x="0" y="14809"/>
                  </a:lnTo>
                  <a:lnTo>
                    <a:pt x="13446" y="14367"/>
                  </a:lnTo>
                  <a:cubicBezTo>
                    <a:pt x="90043" y="11192"/>
                    <a:pt x="254747" y="27464"/>
                    <a:pt x="344440" y="23892"/>
                  </a:cubicBezTo>
                  <a:cubicBezTo>
                    <a:pt x="389287" y="22106"/>
                    <a:pt x="426096" y="17741"/>
                    <a:pt x="459185" y="12135"/>
                  </a:cubicBezTo>
                  <a:lnTo>
                    <a:pt x="517607" y="0"/>
                  </a:lnTo>
                  <a:close/>
                </a:path>
              </a:pathLst>
            </a:custGeom>
            <a:gradFill flip="none" rotWithShape="1">
              <a:gsLst>
                <a:gs pos="0">
                  <a:srgbClr val="AB6F4B"/>
                </a:gs>
                <a:gs pos="50000">
                  <a:srgbClr val="F4CEA2"/>
                </a:gs>
                <a:gs pos="100000">
                  <a:srgbClr val="FFF3DE"/>
                </a:gs>
              </a:gsLst>
              <a:lin ang="5400000" scaled="1"/>
              <a:tileRect/>
            </a:gradFill>
            <a:ln w="19050">
              <a:solidFill>
                <a:srgbClr val="FEC7A9"/>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5" name="任意多边形 64"/>
            <p:cNvSpPr/>
            <p:nvPr/>
          </p:nvSpPr>
          <p:spPr>
            <a:xfrm>
              <a:off x="7581238" y="1888736"/>
              <a:ext cx="2288277" cy="420977"/>
            </a:xfrm>
            <a:custGeom>
              <a:avLst/>
              <a:gdLst>
                <a:gd name="connsiteX0" fmla="*/ 960011 w 2288277"/>
                <a:gd name="connsiteY0" fmla="*/ 190 h 420977"/>
                <a:gd name="connsiteX1" fmla="*/ 1215102 w 2288277"/>
                <a:gd name="connsiteY1" fmla="*/ 11501 h 420977"/>
                <a:gd name="connsiteX2" fmla="*/ 1696114 w 2288277"/>
                <a:gd name="connsiteY2" fmla="*/ 78176 h 420977"/>
                <a:gd name="connsiteX3" fmla="*/ 2024727 w 2288277"/>
                <a:gd name="connsiteY3" fmla="*/ 206763 h 420977"/>
                <a:gd name="connsiteX4" fmla="*/ 2252545 w 2288277"/>
                <a:gd name="connsiteY4" fmla="*/ 392445 h 420977"/>
                <a:gd name="connsiteX5" fmla="*/ 2288277 w 2288277"/>
                <a:gd name="connsiteY5" fmla="*/ 420977 h 420977"/>
                <a:gd name="connsiteX6" fmla="*/ 2277288 w 2288277"/>
                <a:gd name="connsiteY6" fmla="*/ 413933 h 420977"/>
                <a:gd name="connsiteX7" fmla="*/ 2177126 w 2288277"/>
                <a:gd name="connsiteY7" fmla="*/ 349639 h 420977"/>
                <a:gd name="connsiteX8" fmla="*/ 1953288 w 2288277"/>
                <a:gd name="connsiteY8" fmla="*/ 240102 h 420977"/>
                <a:gd name="connsiteX9" fmla="*/ 1596101 w 2288277"/>
                <a:gd name="connsiteY9" fmla="*/ 144852 h 420977"/>
                <a:gd name="connsiteX10" fmla="*/ 1186525 w 2288277"/>
                <a:gd name="connsiteY10" fmla="*/ 99608 h 420977"/>
                <a:gd name="connsiteX11" fmla="*/ 776951 w 2288277"/>
                <a:gd name="connsiteY11" fmla="*/ 90083 h 420977"/>
                <a:gd name="connsiteX12" fmla="*/ 410238 w 2288277"/>
                <a:gd name="connsiteY12" fmla="*/ 144852 h 420977"/>
                <a:gd name="connsiteX13" fmla="*/ 122108 w 2288277"/>
                <a:gd name="connsiteY13" fmla="*/ 223433 h 420977"/>
                <a:gd name="connsiteX14" fmla="*/ 67339 w 2288277"/>
                <a:gd name="connsiteY14" fmla="*/ 234223 h 420977"/>
                <a:gd name="connsiteX15" fmla="*/ 30750 w 2288277"/>
                <a:gd name="connsiteY15" fmla="*/ 240039 h 420977"/>
                <a:gd name="connsiteX16" fmla="*/ 31619 w 2288277"/>
                <a:gd name="connsiteY16" fmla="*/ 237720 h 420977"/>
                <a:gd name="connsiteX17" fmla="*/ 3044 w 2288277"/>
                <a:gd name="connsiteY17" fmla="*/ 199620 h 420977"/>
                <a:gd name="connsiteX18" fmla="*/ 0 w 2288277"/>
                <a:gd name="connsiteY18" fmla="*/ 182871 h 420977"/>
                <a:gd name="connsiteX19" fmla="*/ 34000 w 2288277"/>
                <a:gd name="connsiteY19" fmla="*/ 175808 h 420977"/>
                <a:gd name="connsiteX20" fmla="*/ 236408 w 2288277"/>
                <a:gd name="connsiteY20" fmla="*/ 116277 h 420977"/>
                <a:gd name="connsiteX21" fmla="*/ 700752 w 2288277"/>
                <a:gd name="connsiteY21" fmla="*/ 11501 h 420977"/>
                <a:gd name="connsiteX22" fmla="*/ 960011 w 2288277"/>
                <a:gd name="connsiteY22" fmla="*/ 190 h 420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88277" h="420977">
                  <a:moveTo>
                    <a:pt x="960011" y="190"/>
                  </a:moveTo>
                  <a:cubicBezTo>
                    <a:pt x="1046430" y="1183"/>
                    <a:pt x="1132155" y="5945"/>
                    <a:pt x="1215102" y="11501"/>
                  </a:cubicBezTo>
                  <a:cubicBezTo>
                    <a:pt x="1380996" y="22613"/>
                    <a:pt x="1561177" y="45632"/>
                    <a:pt x="1696114" y="78176"/>
                  </a:cubicBezTo>
                  <a:cubicBezTo>
                    <a:pt x="1831052" y="110720"/>
                    <a:pt x="1921540" y="146041"/>
                    <a:pt x="2024727" y="206763"/>
                  </a:cubicBezTo>
                  <a:cubicBezTo>
                    <a:pt x="2102117" y="252305"/>
                    <a:pt x="2184419" y="333118"/>
                    <a:pt x="2252545" y="392445"/>
                  </a:cubicBezTo>
                  <a:lnTo>
                    <a:pt x="2288277" y="420977"/>
                  </a:lnTo>
                  <a:lnTo>
                    <a:pt x="2277288" y="413933"/>
                  </a:lnTo>
                  <a:cubicBezTo>
                    <a:pt x="2246282" y="392899"/>
                    <a:pt x="2209670" y="367102"/>
                    <a:pt x="2177126" y="349639"/>
                  </a:cubicBezTo>
                  <a:cubicBezTo>
                    <a:pt x="2112038" y="314714"/>
                    <a:pt x="2050125" y="274233"/>
                    <a:pt x="1953288" y="240102"/>
                  </a:cubicBezTo>
                  <a:cubicBezTo>
                    <a:pt x="1856451" y="205971"/>
                    <a:pt x="1723895" y="168268"/>
                    <a:pt x="1596101" y="144852"/>
                  </a:cubicBezTo>
                  <a:cubicBezTo>
                    <a:pt x="1468307" y="121436"/>
                    <a:pt x="1323050" y="108736"/>
                    <a:pt x="1186525" y="99608"/>
                  </a:cubicBezTo>
                  <a:cubicBezTo>
                    <a:pt x="1050000" y="90480"/>
                    <a:pt x="906332" y="82542"/>
                    <a:pt x="776951" y="90083"/>
                  </a:cubicBezTo>
                  <a:cubicBezTo>
                    <a:pt x="647570" y="97624"/>
                    <a:pt x="519378" y="122627"/>
                    <a:pt x="410238" y="144852"/>
                  </a:cubicBezTo>
                  <a:cubicBezTo>
                    <a:pt x="301098" y="167077"/>
                    <a:pt x="198308" y="208352"/>
                    <a:pt x="122108" y="223433"/>
                  </a:cubicBezTo>
                  <a:cubicBezTo>
                    <a:pt x="103058" y="227203"/>
                    <a:pt x="84653" y="230974"/>
                    <a:pt x="67339" y="234223"/>
                  </a:cubicBezTo>
                  <a:lnTo>
                    <a:pt x="30750" y="240039"/>
                  </a:lnTo>
                  <a:lnTo>
                    <a:pt x="31619" y="237720"/>
                  </a:lnTo>
                  <a:cubicBezTo>
                    <a:pt x="30032" y="225020"/>
                    <a:pt x="10585" y="220654"/>
                    <a:pt x="3044" y="199620"/>
                  </a:cubicBezTo>
                  <a:lnTo>
                    <a:pt x="0" y="182871"/>
                  </a:lnTo>
                  <a:lnTo>
                    <a:pt x="34000" y="175808"/>
                  </a:lnTo>
                  <a:cubicBezTo>
                    <a:pt x="93928" y="162314"/>
                    <a:pt x="121314" y="141677"/>
                    <a:pt x="236408" y="116277"/>
                  </a:cubicBezTo>
                  <a:cubicBezTo>
                    <a:pt x="351502" y="90877"/>
                    <a:pt x="529302" y="30551"/>
                    <a:pt x="700752" y="11501"/>
                  </a:cubicBezTo>
                  <a:cubicBezTo>
                    <a:pt x="786477" y="1976"/>
                    <a:pt x="873591" y="-802"/>
                    <a:pt x="960011" y="190"/>
                  </a:cubicBezTo>
                  <a:close/>
                </a:path>
              </a:pathLst>
            </a:custGeom>
            <a:gradFill flip="none" rotWithShape="1">
              <a:gsLst>
                <a:gs pos="0">
                  <a:srgbClr val="5E0A00"/>
                </a:gs>
                <a:gs pos="50000">
                  <a:srgbClr val="D56A6A"/>
                </a:gs>
                <a:gs pos="100000">
                  <a:srgbClr val="7B0309"/>
                </a:gs>
              </a:gsLst>
              <a:lin ang="10800000" scaled="1"/>
              <a:tileRect/>
            </a:gradFill>
            <a:ln w="19050">
              <a:solidFill>
                <a:srgbClr val="FEC7A9"/>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6" name="任意多边形 65"/>
            <p:cNvSpPr/>
            <p:nvPr/>
          </p:nvSpPr>
          <p:spPr>
            <a:xfrm>
              <a:off x="9805896" y="2656395"/>
              <a:ext cx="554096" cy="570836"/>
            </a:xfrm>
            <a:custGeom>
              <a:avLst/>
              <a:gdLst>
                <a:gd name="connsiteX0" fmla="*/ 552863 w 554096"/>
                <a:gd name="connsiteY0" fmla="*/ 0 h 570836"/>
                <a:gd name="connsiteX1" fmla="*/ 554096 w 554096"/>
                <a:gd name="connsiteY1" fmla="*/ 2420 h 570836"/>
                <a:gd name="connsiteX2" fmla="*/ 552863 w 554096"/>
                <a:gd name="connsiteY2" fmla="*/ 2808 h 570836"/>
                <a:gd name="connsiteX3" fmla="*/ 552863 w 554096"/>
                <a:gd name="connsiteY3" fmla="*/ 233945 h 570836"/>
                <a:gd name="connsiteX4" fmla="*/ 550162 w 554096"/>
                <a:gd name="connsiteY4" fmla="*/ 233551 h 570836"/>
                <a:gd name="connsiteX5" fmla="*/ 452529 w 554096"/>
                <a:gd name="connsiteY5" fmla="*/ 229682 h 570836"/>
                <a:gd name="connsiteX6" fmla="*/ 281080 w 554096"/>
                <a:gd name="connsiteY6" fmla="*/ 296357 h 570836"/>
                <a:gd name="connsiteX7" fmla="*/ 97723 w 554096"/>
                <a:gd name="connsiteY7" fmla="*/ 503526 h 570836"/>
                <a:gd name="connsiteX8" fmla="*/ 38285 w 554096"/>
                <a:gd name="connsiteY8" fmla="*/ 570836 h 570836"/>
                <a:gd name="connsiteX9" fmla="*/ 41168 w 554096"/>
                <a:gd name="connsiteY9" fmla="*/ 562906 h 570836"/>
                <a:gd name="connsiteX10" fmla="*/ 54860 w 554096"/>
                <a:gd name="connsiteY10" fmla="*/ 536861 h 570836"/>
                <a:gd name="connsiteX11" fmla="*/ 69148 w 554096"/>
                <a:gd name="connsiteY11" fmla="*/ 498761 h 570836"/>
                <a:gd name="connsiteX12" fmla="*/ 88198 w 554096"/>
                <a:gd name="connsiteY12" fmla="*/ 460661 h 570836"/>
                <a:gd name="connsiteX13" fmla="*/ 83435 w 554096"/>
                <a:gd name="connsiteY13" fmla="*/ 448755 h 570836"/>
                <a:gd name="connsiteX14" fmla="*/ 19142 w 554096"/>
                <a:gd name="connsiteY14" fmla="*/ 505905 h 570836"/>
                <a:gd name="connsiteX15" fmla="*/ 4854 w 554096"/>
                <a:gd name="connsiteY15" fmla="*/ 484474 h 570836"/>
                <a:gd name="connsiteX16" fmla="*/ 14379 w 554096"/>
                <a:gd name="connsiteY16" fmla="*/ 441611 h 570836"/>
                <a:gd name="connsiteX17" fmla="*/ 62004 w 554096"/>
                <a:gd name="connsiteY17" fmla="*/ 398749 h 570836"/>
                <a:gd name="connsiteX18" fmla="*/ 92960 w 554096"/>
                <a:gd name="connsiteY18" fmla="*/ 363030 h 570836"/>
                <a:gd name="connsiteX19" fmla="*/ 76292 w 554096"/>
                <a:gd name="connsiteY19" fmla="*/ 355886 h 570836"/>
                <a:gd name="connsiteX20" fmla="*/ 4854 w 554096"/>
                <a:gd name="connsiteY20" fmla="*/ 384461 h 570836"/>
                <a:gd name="connsiteX21" fmla="*/ 11998 w 554096"/>
                <a:gd name="connsiteY21" fmla="*/ 339218 h 570836"/>
                <a:gd name="connsiteX22" fmla="*/ 57242 w 554096"/>
                <a:gd name="connsiteY22" fmla="*/ 291593 h 570836"/>
                <a:gd name="connsiteX23" fmla="*/ 107248 w 554096"/>
                <a:gd name="connsiteY23" fmla="*/ 243968 h 570836"/>
                <a:gd name="connsiteX24" fmla="*/ 109629 w 554096"/>
                <a:gd name="connsiteY24" fmla="*/ 220155 h 570836"/>
                <a:gd name="connsiteX25" fmla="*/ 38192 w 554096"/>
                <a:gd name="connsiteY25" fmla="*/ 260636 h 570836"/>
                <a:gd name="connsiteX26" fmla="*/ 33429 w 554096"/>
                <a:gd name="connsiteY26" fmla="*/ 232061 h 570836"/>
                <a:gd name="connsiteX27" fmla="*/ 42061 w 554096"/>
                <a:gd name="connsiteY27" fmla="*/ 210481 h 570836"/>
                <a:gd name="connsiteX28" fmla="*/ 53674 w 554096"/>
                <a:gd name="connsiteY28" fmla="*/ 194201 h 570836"/>
                <a:gd name="connsiteX29" fmla="*/ 115881 w 554096"/>
                <a:gd name="connsiteY29" fmla="*/ 169816 h 570836"/>
                <a:gd name="connsiteX30" fmla="*/ 409669 w 554096"/>
                <a:gd name="connsiteY30" fmla="*/ 48707 h 570836"/>
                <a:gd name="connsiteX31" fmla="*/ 529029 w 554096"/>
                <a:gd name="connsiteY31" fmla="*/ 10309 h 570836"/>
                <a:gd name="connsiteX32" fmla="*/ 552862 w 554096"/>
                <a:gd name="connsiteY32" fmla="*/ 2807 h 570836"/>
                <a:gd name="connsiteX33" fmla="*/ 552863 w 554096"/>
                <a:gd name="connsiteY33" fmla="*/ 0 h 57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54096" h="570836">
                  <a:moveTo>
                    <a:pt x="552863" y="0"/>
                  </a:moveTo>
                  <a:lnTo>
                    <a:pt x="554096" y="2420"/>
                  </a:lnTo>
                  <a:lnTo>
                    <a:pt x="552863" y="2808"/>
                  </a:lnTo>
                  <a:lnTo>
                    <a:pt x="552863" y="233945"/>
                  </a:lnTo>
                  <a:lnTo>
                    <a:pt x="550162" y="233551"/>
                  </a:lnTo>
                  <a:cubicBezTo>
                    <a:pt x="517022" y="228888"/>
                    <a:pt x="482295" y="225316"/>
                    <a:pt x="452529" y="229682"/>
                  </a:cubicBezTo>
                  <a:cubicBezTo>
                    <a:pt x="392998" y="238413"/>
                    <a:pt x="340213" y="250715"/>
                    <a:pt x="281080" y="296357"/>
                  </a:cubicBezTo>
                  <a:cubicBezTo>
                    <a:pt x="221945" y="341997"/>
                    <a:pt x="164796" y="432883"/>
                    <a:pt x="97723" y="503526"/>
                  </a:cubicBezTo>
                  <a:lnTo>
                    <a:pt x="38285" y="570836"/>
                  </a:lnTo>
                  <a:lnTo>
                    <a:pt x="41168" y="562906"/>
                  </a:lnTo>
                  <a:cubicBezTo>
                    <a:pt x="45732" y="553927"/>
                    <a:pt x="52478" y="543807"/>
                    <a:pt x="54860" y="536861"/>
                  </a:cubicBezTo>
                  <a:cubicBezTo>
                    <a:pt x="59622" y="522970"/>
                    <a:pt x="63592" y="511461"/>
                    <a:pt x="69148" y="498761"/>
                  </a:cubicBezTo>
                  <a:cubicBezTo>
                    <a:pt x="74704" y="486061"/>
                    <a:pt x="85817" y="468995"/>
                    <a:pt x="88198" y="460661"/>
                  </a:cubicBezTo>
                  <a:cubicBezTo>
                    <a:pt x="90579" y="452327"/>
                    <a:pt x="94944" y="441214"/>
                    <a:pt x="83435" y="448755"/>
                  </a:cubicBezTo>
                  <a:cubicBezTo>
                    <a:pt x="71926" y="456296"/>
                    <a:pt x="32239" y="499952"/>
                    <a:pt x="19142" y="505905"/>
                  </a:cubicBezTo>
                  <a:cubicBezTo>
                    <a:pt x="6045" y="511858"/>
                    <a:pt x="5648" y="495190"/>
                    <a:pt x="4854" y="484474"/>
                  </a:cubicBezTo>
                  <a:cubicBezTo>
                    <a:pt x="4060" y="473758"/>
                    <a:pt x="4854" y="455898"/>
                    <a:pt x="14379" y="441611"/>
                  </a:cubicBezTo>
                  <a:cubicBezTo>
                    <a:pt x="23904" y="427324"/>
                    <a:pt x="48907" y="411846"/>
                    <a:pt x="62004" y="398749"/>
                  </a:cubicBezTo>
                  <a:cubicBezTo>
                    <a:pt x="75101" y="385652"/>
                    <a:pt x="90579" y="370174"/>
                    <a:pt x="92960" y="363030"/>
                  </a:cubicBezTo>
                  <a:cubicBezTo>
                    <a:pt x="95341" y="355886"/>
                    <a:pt x="90976" y="352314"/>
                    <a:pt x="76292" y="355886"/>
                  </a:cubicBezTo>
                  <a:cubicBezTo>
                    <a:pt x="61608" y="359458"/>
                    <a:pt x="15570" y="387239"/>
                    <a:pt x="4854" y="384461"/>
                  </a:cubicBezTo>
                  <a:cubicBezTo>
                    <a:pt x="-5862" y="381683"/>
                    <a:pt x="3267" y="354696"/>
                    <a:pt x="11998" y="339218"/>
                  </a:cubicBezTo>
                  <a:cubicBezTo>
                    <a:pt x="20729" y="323740"/>
                    <a:pt x="41367" y="307468"/>
                    <a:pt x="57242" y="291593"/>
                  </a:cubicBezTo>
                  <a:cubicBezTo>
                    <a:pt x="73117" y="275718"/>
                    <a:pt x="98517" y="255874"/>
                    <a:pt x="107248" y="243968"/>
                  </a:cubicBezTo>
                  <a:cubicBezTo>
                    <a:pt x="115979" y="232062"/>
                    <a:pt x="121138" y="217377"/>
                    <a:pt x="109629" y="220155"/>
                  </a:cubicBezTo>
                  <a:cubicBezTo>
                    <a:pt x="98120" y="222933"/>
                    <a:pt x="50892" y="258652"/>
                    <a:pt x="38192" y="260636"/>
                  </a:cubicBezTo>
                  <a:cubicBezTo>
                    <a:pt x="25492" y="262620"/>
                    <a:pt x="30254" y="243967"/>
                    <a:pt x="33429" y="232061"/>
                  </a:cubicBezTo>
                  <a:cubicBezTo>
                    <a:pt x="35016" y="226108"/>
                    <a:pt x="37993" y="218270"/>
                    <a:pt x="42061" y="210481"/>
                  </a:cubicBezTo>
                  <a:lnTo>
                    <a:pt x="53674" y="194201"/>
                  </a:lnTo>
                  <a:lnTo>
                    <a:pt x="115881" y="169816"/>
                  </a:lnTo>
                  <a:cubicBezTo>
                    <a:pt x="216935" y="128777"/>
                    <a:pt x="337635" y="76686"/>
                    <a:pt x="409669" y="48707"/>
                  </a:cubicBezTo>
                  <a:cubicBezTo>
                    <a:pt x="457691" y="30053"/>
                    <a:pt x="497378" y="19338"/>
                    <a:pt x="529029" y="10309"/>
                  </a:cubicBezTo>
                  <a:lnTo>
                    <a:pt x="552862" y="2807"/>
                  </a:lnTo>
                  <a:lnTo>
                    <a:pt x="552863" y="0"/>
                  </a:lnTo>
                  <a:close/>
                </a:path>
              </a:pathLst>
            </a:custGeom>
            <a:gradFill flip="none" rotWithShape="1">
              <a:gsLst>
                <a:gs pos="0">
                  <a:srgbClr val="AB6F4B"/>
                </a:gs>
                <a:gs pos="50000">
                  <a:srgbClr val="F4CEA2"/>
                </a:gs>
                <a:gs pos="100000">
                  <a:srgbClr val="FFF3DE"/>
                </a:gs>
              </a:gsLst>
              <a:lin ang="4800000" scaled="0"/>
              <a:tileRect/>
            </a:gradFill>
            <a:ln w="19050">
              <a:solidFill>
                <a:srgbClr val="FEC7A9"/>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7" name="任意多边形 66"/>
            <p:cNvSpPr/>
            <p:nvPr/>
          </p:nvSpPr>
          <p:spPr>
            <a:xfrm>
              <a:off x="7691556" y="3245588"/>
              <a:ext cx="1061493" cy="331178"/>
            </a:xfrm>
            <a:custGeom>
              <a:avLst/>
              <a:gdLst>
                <a:gd name="connsiteX0" fmla="*/ 0 w 1061493"/>
                <a:gd name="connsiteY0" fmla="*/ 0 h 331178"/>
                <a:gd name="connsiteX1" fmla="*/ 757 w 1061493"/>
                <a:gd name="connsiteY1" fmla="*/ 204 h 331178"/>
                <a:gd name="connsiteX2" fmla="*/ 109420 w 1061493"/>
                <a:gd name="connsiteY2" fmla="*/ 52443 h 331178"/>
                <a:gd name="connsiteX3" fmla="*/ 395170 w 1061493"/>
                <a:gd name="connsiteY3" fmla="*/ 114356 h 331178"/>
                <a:gd name="connsiteX4" fmla="*/ 678539 w 1061493"/>
                <a:gd name="connsiteY4" fmla="*/ 192937 h 331178"/>
                <a:gd name="connsiteX5" fmla="*/ 897614 w 1061493"/>
                <a:gd name="connsiteY5" fmla="*/ 283425 h 331178"/>
                <a:gd name="connsiteX6" fmla="*/ 1057790 w 1061493"/>
                <a:gd name="connsiteY6" fmla="*/ 329971 h 331178"/>
                <a:gd name="connsiteX7" fmla="*/ 1061493 w 1061493"/>
                <a:gd name="connsiteY7" fmla="*/ 331178 h 331178"/>
                <a:gd name="connsiteX8" fmla="*/ 1052395 w 1061493"/>
                <a:gd name="connsiteY8" fmla="*/ 331052 h 331178"/>
                <a:gd name="connsiteX9" fmla="*/ 485657 w 1061493"/>
                <a:gd name="connsiteY9" fmla="*/ 269138 h 331178"/>
                <a:gd name="connsiteX10" fmla="*/ 259439 w 1061493"/>
                <a:gd name="connsiteY10" fmla="*/ 188176 h 331178"/>
                <a:gd name="connsiteX11" fmla="*/ 137995 w 1061493"/>
                <a:gd name="connsiteY11" fmla="*/ 159601 h 331178"/>
                <a:gd name="connsiteX12" fmla="*/ 23695 w 1061493"/>
                <a:gd name="connsiteY12" fmla="*/ 45302 h 331178"/>
                <a:gd name="connsiteX13" fmla="*/ 12318 w 1061493"/>
                <a:gd name="connsiteY13" fmla="*/ 37137 h 331178"/>
                <a:gd name="connsiteX14" fmla="*/ 7026 w 1061493"/>
                <a:gd name="connsiteY14" fmla="*/ 26250 h 331178"/>
                <a:gd name="connsiteX15" fmla="*/ 924 w 1061493"/>
                <a:gd name="connsiteY15" fmla="*/ 5265 h 331178"/>
                <a:gd name="connsiteX16" fmla="*/ 0 w 1061493"/>
                <a:gd name="connsiteY16" fmla="*/ 0 h 331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61493" h="331178">
                  <a:moveTo>
                    <a:pt x="0" y="0"/>
                  </a:moveTo>
                  <a:lnTo>
                    <a:pt x="757" y="204"/>
                  </a:lnTo>
                  <a:cubicBezTo>
                    <a:pt x="27714" y="12483"/>
                    <a:pt x="56735" y="37262"/>
                    <a:pt x="109420" y="52443"/>
                  </a:cubicBezTo>
                  <a:cubicBezTo>
                    <a:pt x="179667" y="72684"/>
                    <a:pt x="300317" y="90940"/>
                    <a:pt x="395170" y="114356"/>
                  </a:cubicBezTo>
                  <a:cubicBezTo>
                    <a:pt x="490023" y="137772"/>
                    <a:pt x="594798" y="164759"/>
                    <a:pt x="678539" y="192937"/>
                  </a:cubicBezTo>
                  <a:cubicBezTo>
                    <a:pt x="762280" y="221115"/>
                    <a:pt x="827764" y="258422"/>
                    <a:pt x="897614" y="283425"/>
                  </a:cubicBezTo>
                  <a:cubicBezTo>
                    <a:pt x="950001" y="302177"/>
                    <a:pt x="1011765" y="316688"/>
                    <a:pt x="1057790" y="329971"/>
                  </a:cubicBezTo>
                  <a:lnTo>
                    <a:pt x="1061493" y="331178"/>
                  </a:lnTo>
                  <a:lnTo>
                    <a:pt x="1052395" y="331052"/>
                  </a:lnTo>
                  <a:cubicBezTo>
                    <a:pt x="863086" y="325893"/>
                    <a:pt x="617817" y="292950"/>
                    <a:pt x="485657" y="269138"/>
                  </a:cubicBezTo>
                  <a:cubicBezTo>
                    <a:pt x="353499" y="245326"/>
                    <a:pt x="317383" y="206433"/>
                    <a:pt x="259439" y="188176"/>
                  </a:cubicBezTo>
                  <a:cubicBezTo>
                    <a:pt x="201496" y="169920"/>
                    <a:pt x="177286" y="183415"/>
                    <a:pt x="137995" y="159601"/>
                  </a:cubicBezTo>
                  <a:cubicBezTo>
                    <a:pt x="98704" y="135789"/>
                    <a:pt x="68939" y="78638"/>
                    <a:pt x="23695" y="45302"/>
                  </a:cubicBezTo>
                  <a:lnTo>
                    <a:pt x="12318" y="37137"/>
                  </a:lnTo>
                  <a:lnTo>
                    <a:pt x="7026" y="26250"/>
                  </a:lnTo>
                  <a:cubicBezTo>
                    <a:pt x="6232" y="18908"/>
                    <a:pt x="3355" y="11962"/>
                    <a:pt x="924" y="5265"/>
                  </a:cubicBezTo>
                  <a:lnTo>
                    <a:pt x="0" y="0"/>
                  </a:lnTo>
                  <a:close/>
                </a:path>
              </a:pathLst>
            </a:custGeom>
            <a:gradFill flip="none" rotWithShape="1">
              <a:gsLst>
                <a:gs pos="0">
                  <a:srgbClr val="F0856B"/>
                </a:gs>
                <a:gs pos="50000">
                  <a:srgbClr val="F0A283"/>
                </a:gs>
                <a:gs pos="100000">
                  <a:srgbClr val="E77962"/>
                </a:gs>
              </a:gsLst>
              <a:lin ang="10800000" scaled="1"/>
              <a:tileRect/>
            </a:gradFill>
            <a:ln w="19050">
              <a:solidFill>
                <a:srgbClr val="FEC7A9"/>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8" name="任意多边形 67"/>
            <p:cNvSpPr/>
            <p:nvPr/>
          </p:nvSpPr>
          <p:spPr>
            <a:xfrm>
              <a:off x="8977173" y="3102646"/>
              <a:ext cx="919748" cy="473243"/>
            </a:xfrm>
            <a:custGeom>
              <a:avLst/>
              <a:gdLst>
                <a:gd name="connsiteX0" fmla="*/ 912157 w 919748"/>
                <a:gd name="connsiteY0" fmla="*/ 2505 h 473243"/>
                <a:gd name="connsiteX1" fmla="*/ 916920 w 919748"/>
                <a:gd name="connsiteY1" fmla="*/ 14411 h 473243"/>
                <a:gd name="connsiteX2" fmla="*/ 897870 w 919748"/>
                <a:gd name="connsiteY2" fmla="*/ 52511 h 473243"/>
                <a:gd name="connsiteX3" fmla="*/ 883582 w 919748"/>
                <a:gd name="connsiteY3" fmla="*/ 90611 h 473243"/>
                <a:gd name="connsiteX4" fmla="*/ 869890 w 919748"/>
                <a:gd name="connsiteY4" fmla="*/ 116656 h 473243"/>
                <a:gd name="connsiteX5" fmla="*/ 867007 w 919748"/>
                <a:gd name="connsiteY5" fmla="*/ 124586 h 473243"/>
                <a:gd name="connsiteX6" fmla="*/ 828666 w 919748"/>
                <a:gd name="connsiteY6" fmla="*/ 168004 h 473243"/>
                <a:gd name="connsiteX7" fmla="*/ 707371 w 919748"/>
                <a:gd name="connsiteY7" fmla="*/ 273969 h 473243"/>
                <a:gd name="connsiteX8" fmla="*/ 335897 w 919748"/>
                <a:gd name="connsiteY8" fmla="*/ 443038 h 473243"/>
                <a:gd name="connsiteX9" fmla="*/ 136848 w 919748"/>
                <a:gd name="connsiteY9" fmla="*/ 468844 h 473243"/>
                <a:gd name="connsiteX10" fmla="*/ 0 w 919748"/>
                <a:gd name="connsiteY10" fmla="*/ 473243 h 473243"/>
                <a:gd name="connsiteX11" fmla="*/ 9665 w 919748"/>
                <a:gd name="connsiteY11" fmla="*/ 469230 h 473243"/>
                <a:gd name="connsiteX12" fmla="*/ 231121 w 919748"/>
                <a:gd name="connsiteY12" fmla="*/ 347786 h 473243"/>
                <a:gd name="connsiteX13" fmla="*/ 524015 w 919748"/>
                <a:gd name="connsiteY13" fmla="*/ 233486 h 473243"/>
                <a:gd name="connsiteX14" fmla="*/ 788333 w 919748"/>
                <a:gd name="connsiteY14" fmla="*/ 71561 h 473243"/>
                <a:gd name="connsiteX15" fmla="*/ 822768 w 919748"/>
                <a:gd name="connsiteY15" fmla="*/ 49516 h 473243"/>
                <a:gd name="connsiteX16" fmla="*/ 834111 w 919748"/>
                <a:gd name="connsiteY16" fmla="*/ 41809 h 473243"/>
                <a:gd name="connsiteX17" fmla="*/ 836106 w 919748"/>
                <a:gd name="connsiteY17" fmla="*/ 55190 h 473243"/>
                <a:gd name="connsiteX18" fmla="*/ 847864 w 919748"/>
                <a:gd name="connsiteY18" fmla="*/ 59655 h 473243"/>
                <a:gd name="connsiteX19" fmla="*/ 912157 w 919748"/>
                <a:gd name="connsiteY19" fmla="*/ 2505 h 473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9748" h="473243">
                  <a:moveTo>
                    <a:pt x="912157" y="2505"/>
                  </a:moveTo>
                  <a:cubicBezTo>
                    <a:pt x="923666" y="-5036"/>
                    <a:pt x="919301" y="6077"/>
                    <a:pt x="916920" y="14411"/>
                  </a:cubicBezTo>
                  <a:cubicBezTo>
                    <a:pt x="914539" y="22745"/>
                    <a:pt x="903426" y="39811"/>
                    <a:pt x="897870" y="52511"/>
                  </a:cubicBezTo>
                  <a:cubicBezTo>
                    <a:pt x="892314" y="65211"/>
                    <a:pt x="888344" y="76720"/>
                    <a:pt x="883582" y="90611"/>
                  </a:cubicBezTo>
                  <a:cubicBezTo>
                    <a:pt x="881200" y="97557"/>
                    <a:pt x="874454" y="107677"/>
                    <a:pt x="869890" y="116656"/>
                  </a:cubicBezTo>
                  <a:lnTo>
                    <a:pt x="867007" y="124586"/>
                  </a:lnTo>
                  <a:lnTo>
                    <a:pt x="828666" y="168004"/>
                  </a:lnTo>
                  <a:cubicBezTo>
                    <a:pt x="794584" y="205310"/>
                    <a:pt x="756584" y="241822"/>
                    <a:pt x="707371" y="273969"/>
                  </a:cubicBezTo>
                  <a:cubicBezTo>
                    <a:pt x="608947" y="338263"/>
                    <a:pt x="492663" y="409700"/>
                    <a:pt x="335897" y="443038"/>
                  </a:cubicBezTo>
                  <a:cubicBezTo>
                    <a:pt x="277109" y="455540"/>
                    <a:pt x="209002" y="463744"/>
                    <a:pt x="136848" y="468844"/>
                  </a:cubicBezTo>
                  <a:lnTo>
                    <a:pt x="0" y="473243"/>
                  </a:lnTo>
                  <a:lnTo>
                    <a:pt x="9665" y="469230"/>
                  </a:lnTo>
                  <a:cubicBezTo>
                    <a:pt x="72371" y="438274"/>
                    <a:pt x="145396" y="387077"/>
                    <a:pt x="231121" y="347786"/>
                  </a:cubicBezTo>
                  <a:cubicBezTo>
                    <a:pt x="316846" y="308495"/>
                    <a:pt x="431146" y="279524"/>
                    <a:pt x="524015" y="233486"/>
                  </a:cubicBezTo>
                  <a:cubicBezTo>
                    <a:pt x="616884" y="187449"/>
                    <a:pt x="729993" y="108073"/>
                    <a:pt x="788333" y="71561"/>
                  </a:cubicBezTo>
                  <a:cubicBezTo>
                    <a:pt x="802918" y="62433"/>
                    <a:pt x="813981" y="55314"/>
                    <a:pt x="822768" y="49516"/>
                  </a:cubicBezTo>
                  <a:lnTo>
                    <a:pt x="834111" y="41809"/>
                  </a:lnTo>
                  <a:lnTo>
                    <a:pt x="836106" y="55190"/>
                  </a:lnTo>
                  <a:cubicBezTo>
                    <a:pt x="837942" y="59953"/>
                    <a:pt x="841315" y="62632"/>
                    <a:pt x="847864" y="59655"/>
                  </a:cubicBezTo>
                  <a:cubicBezTo>
                    <a:pt x="860961" y="53702"/>
                    <a:pt x="900648" y="10046"/>
                    <a:pt x="912157" y="2505"/>
                  </a:cubicBezTo>
                  <a:close/>
                </a:path>
              </a:pathLst>
            </a:custGeom>
            <a:gradFill flip="none" rotWithShape="1">
              <a:gsLst>
                <a:gs pos="0">
                  <a:srgbClr val="DB4B38"/>
                </a:gs>
                <a:gs pos="50000">
                  <a:srgbClr val="FDA59B"/>
                </a:gs>
                <a:gs pos="100000">
                  <a:srgbClr val="EC9176"/>
                </a:gs>
              </a:gsLst>
              <a:lin ang="10800000" scaled="1"/>
              <a:tileRect/>
            </a:gradFill>
            <a:ln w="19050">
              <a:solidFill>
                <a:srgbClr val="FEC7A9"/>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9" name="任意多边形 68"/>
            <p:cNvSpPr/>
            <p:nvPr/>
          </p:nvSpPr>
          <p:spPr>
            <a:xfrm>
              <a:off x="8335676" y="3423512"/>
              <a:ext cx="938922" cy="155156"/>
            </a:xfrm>
            <a:custGeom>
              <a:avLst/>
              <a:gdLst>
                <a:gd name="connsiteX0" fmla="*/ 938922 w 938922"/>
                <a:gd name="connsiteY0" fmla="*/ 0 h 155156"/>
                <a:gd name="connsiteX1" fmla="*/ 872618 w 938922"/>
                <a:gd name="connsiteY1" fmla="*/ 26919 h 155156"/>
                <a:gd name="connsiteX2" fmla="*/ 651162 w 938922"/>
                <a:gd name="connsiteY2" fmla="*/ 148363 h 155156"/>
                <a:gd name="connsiteX3" fmla="*/ 641497 w 938922"/>
                <a:gd name="connsiteY3" fmla="*/ 152376 h 155156"/>
                <a:gd name="connsiteX4" fmla="*/ 555019 w 938922"/>
                <a:gd name="connsiteY4" fmla="*/ 155156 h 155156"/>
                <a:gd name="connsiteX5" fmla="*/ 417372 w 938922"/>
                <a:gd name="connsiteY5" fmla="*/ 153254 h 155156"/>
                <a:gd name="connsiteX6" fmla="*/ 413669 w 938922"/>
                <a:gd name="connsiteY6" fmla="*/ 152047 h 155156"/>
                <a:gd name="connsiteX7" fmla="*/ 253493 w 938922"/>
                <a:gd name="connsiteY7" fmla="*/ 105501 h 155156"/>
                <a:gd name="connsiteX8" fmla="*/ 34418 w 938922"/>
                <a:gd name="connsiteY8" fmla="*/ 15013 h 155156"/>
                <a:gd name="connsiteX9" fmla="*/ 0 w 938922"/>
                <a:gd name="connsiteY9" fmla="*/ 4172 h 155156"/>
                <a:gd name="connsiteX10" fmla="*/ 225 w 938922"/>
                <a:gd name="connsiteY10" fmla="*/ 4186 h 155156"/>
                <a:gd name="connsiteX11" fmla="*/ 303499 w 938922"/>
                <a:gd name="connsiteY11" fmla="*/ 36444 h 155156"/>
                <a:gd name="connsiteX12" fmla="*/ 684499 w 938922"/>
                <a:gd name="connsiteY12" fmla="*/ 22157 h 155156"/>
                <a:gd name="connsiteX13" fmla="*/ 901193 w 938922"/>
                <a:gd name="connsiteY13" fmla="*/ 3107 h 155156"/>
                <a:gd name="connsiteX14" fmla="*/ 938922 w 938922"/>
                <a:gd name="connsiteY14" fmla="*/ 0 h 155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38922" h="155156">
                  <a:moveTo>
                    <a:pt x="938922" y="0"/>
                  </a:moveTo>
                  <a:lnTo>
                    <a:pt x="872618" y="26919"/>
                  </a:lnTo>
                  <a:cubicBezTo>
                    <a:pt x="786893" y="66210"/>
                    <a:pt x="713868" y="117407"/>
                    <a:pt x="651162" y="148363"/>
                  </a:cubicBezTo>
                  <a:lnTo>
                    <a:pt x="641497" y="152376"/>
                  </a:lnTo>
                  <a:lnTo>
                    <a:pt x="555019" y="155156"/>
                  </a:lnTo>
                  <a:lnTo>
                    <a:pt x="417372" y="153254"/>
                  </a:lnTo>
                  <a:lnTo>
                    <a:pt x="413669" y="152047"/>
                  </a:lnTo>
                  <a:cubicBezTo>
                    <a:pt x="367644" y="138764"/>
                    <a:pt x="305880" y="124253"/>
                    <a:pt x="253493" y="105501"/>
                  </a:cubicBezTo>
                  <a:cubicBezTo>
                    <a:pt x="183643" y="80498"/>
                    <a:pt x="118159" y="43191"/>
                    <a:pt x="34418" y="15013"/>
                  </a:cubicBezTo>
                  <a:lnTo>
                    <a:pt x="0" y="4172"/>
                  </a:lnTo>
                  <a:lnTo>
                    <a:pt x="225" y="4186"/>
                  </a:lnTo>
                  <a:cubicBezTo>
                    <a:pt x="80778" y="11590"/>
                    <a:pt x="210332" y="34063"/>
                    <a:pt x="303499" y="36444"/>
                  </a:cubicBezTo>
                  <a:cubicBezTo>
                    <a:pt x="427721" y="39619"/>
                    <a:pt x="584883" y="27713"/>
                    <a:pt x="684499" y="22157"/>
                  </a:cubicBezTo>
                  <a:cubicBezTo>
                    <a:pt x="784115" y="16601"/>
                    <a:pt x="840074" y="7076"/>
                    <a:pt x="901193" y="3107"/>
                  </a:cubicBezTo>
                  <a:lnTo>
                    <a:pt x="938922" y="0"/>
                  </a:lnTo>
                  <a:close/>
                </a:path>
              </a:pathLst>
            </a:custGeom>
            <a:gradFill flip="none" rotWithShape="1">
              <a:gsLst>
                <a:gs pos="0">
                  <a:srgbClr val="F0856B"/>
                </a:gs>
                <a:gs pos="50000">
                  <a:srgbClr val="F0A283"/>
                </a:gs>
                <a:gs pos="100000">
                  <a:srgbClr val="E77962"/>
                </a:gs>
              </a:gsLst>
              <a:lin ang="10800000" scaled="1"/>
              <a:tileRect/>
            </a:gradFill>
            <a:ln w="19050">
              <a:solidFill>
                <a:srgbClr val="FEC7A9"/>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0" name="任意多边形 69"/>
            <p:cNvSpPr/>
            <p:nvPr/>
          </p:nvSpPr>
          <p:spPr>
            <a:xfrm>
              <a:off x="7689056" y="3091602"/>
              <a:ext cx="2137798" cy="368884"/>
            </a:xfrm>
            <a:custGeom>
              <a:avLst/>
              <a:gdLst>
                <a:gd name="connsiteX0" fmla="*/ 2137798 w 2137798"/>
                <a:gd name="connsiteY0" fmla="*/ 0 h 368884"/>
                <a:gd name="connsiteX1" fmla="*/ 2131218 w 2137798"/>
                <a:gd name="connsiteY1" fmla="*/ 6405 h 368884"/>
                <a:gd name="connsiteX2" fmla="*/ 2121693 w 2137798"/>
                <a:gd name="connsiteY2" fmla="*/ 49268 h 368884"/>
                <a:gd name="connsiteX3" fmla="*/ 2122228 w 2137798"/>
                <a:gd name="connsiteY3" fmla="*/ 52853 h 368884"/>
                <a:gd name="connsiteX4" fmla="*/ 2110885 w 2137798"/>
                <a:gd name="connsiteY4" fmla="*/ 60560 h 368884"/>
                <a:gd name="connsiteX5" fmla="*/ 2076450 w 2137798"/>
                <a:gd name="connsiteY5" fmla="*/ 82605 h 368884"/>
                <a:gd name="connsiteX6" fmla="*/ 1812132 w 2137798"/>
                <a:gd name="connsiteY6" fmla="*/ 244530 h 368884"/>
                <a:gd name="connsiteX7" fmla="*/ 1588108 w 2137798"/>
                <a:gd name="connsiteY7" fmla="*/ 330869 h 368884"/>
                <a:gd name="connsiteX8" fmla="*/ 1585542 w 2137798"/>
                <a:gd name="connsiteY8" fmla="*/ 331911 h 368884"/>
                <a:gd name="connsiteX9" fmla="*/ 1547813 w 2137798"/>
                <a:gd name="connsiteY9" fmla="*/ 335018 h 368884"/>
                <a:gd name="connsiteX10" fmla="*/ 1331119 w 2137798"/>
                <a:gd name="connsiteY10" fmla="*/ 354068 h 368884"/>
                <a:gd name="connsiteX11" fmla="*/ 950119 w 2137798"/>
                <a:gd name="connsiteY11" fmla="*/ 368355 h 368884"/>
                <a:gd name="connsiteX12" fmla="*/ 646845 w 2137798"/>
                <a:gd name="connsiteY12" fmla="*/ 336097 h 368884"/>
                <a:gd name="connsiteX13" fmla="*/ 646620 w 2137798"/>
                <a:gd name="connsiteY13" fmla="*/ 336083 h 368884"/>
                <a:gd name="connsiteX14" fmla="*/ 614772 w 2137798"/>
                <a:gd name="connsiteY14" fmla="*/ 326051 h 368884"/>
                <a:gd name="connsiteX15" fmla="*/ 397669 w 2137798"/>
                <a:gd name="connsiteY15" fmla="*/ 268343 h 368884"/>
                <a:gd name="connsiteX16" fmla="*/ 111919 w 2137798"/>
                <a:gd name="connsiteY16" fmla="*/ 206430 h 368884"/>
                <a:gd name="connsiteX17" fmla="*/ 3256 w 2137798"/>
                <a:gd name="connsiteY17" fmla="*/ 154191 h 368884"/>
                <a:gd name="connsiteX18" fmla="*/ 2499 w 2137798"/>
                <a:gd name="connsiteY18" fmla="*/ 153987 h 368884"/>
                <a:gd name="connsiteX19" fmla="*/ 0 w 2137798"/>
                <a:gd name="connsiteY19" fmla="*/ 139756 h 368884"/>
                <a:gd name="connsiteX20" fmla="*/ 11013 w 2137798"/>
                <a:gd name="connsiteY20" fmla="*/ 121004 h 368884"/>
                <a:gd name="connsiteX21" fmla="*/ 16455 w 2137798"/>
                <a:gd name="connsiteY21" fmla="*/ 112143 h 368884"/>
                <a:gd name="connsiteX22" fmla="*/ 43012 w 2137798"/>
                <a:gd name="connsiteY22" fmla="*/ 121746 h 368884"/>
                <a:gd name="connsiteX23" fmla="*/ 190500 w 2137798"/>
                <a:gd name="connsiteY23" fmla="*/ 165948 h 368884"/>
                <a:gd name="connsiteX24" fmla="*/ 621507 w 2137798"/>
                <a:gd name="connsiteY24" fmla="*/ 223098 h 368884"/>
                <a:gd name="connsiteX25" fmla="*/ 1150144 w 2137798"/>
                <a:gd name="connsiteY25" fmla="*/ 235004 h 368884"/>
                <a:gd name="connsiteX26" fmla="*/ 1581150 w 2137798"/>
                <a:gd name="connsiteY26" fmla="*/ 187379 h 368884"/>
                <a:gd name="connsiteX27" fmla="*/ 1883569 w 2137798"/>
                <a:gd name="connsiteY27" fmla="*/ 108798 h 368884"/>
                <a:gd name="connsiteX28" fmla="*/ 2093119 w 2137798"/>
                <a:gd name="connsiteY28" fmla="*/ 18311 h 368884"/>
                <a:gd name="connsiteX29" fmla="*/ 2137798 w 2137798"/>
                <a:gd name="connsiteY29" fmla="*/ 0 h 368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137798" h="368884">
                  <a:moveTo>
                    <a:pt x="2137798" y="0"/>
                  </a:moveTo>
                  <a:lnTo>
                    <a:pt x="2131218" y="6405"/>
                  </a:lnTo>
                  <a:cubicBezTo>
                    <a:pt x="2121693" y="20692"/>
                    <a:pt x="2120899" y="38552"/>
                    <a:pt x="2121693" y="49268"/>
                  </a:cubicBezTo>
                  <a:lnTo>
                    <a:pt x="2122228" y="52853"/>
                  </a:lnTo>
                  <a:lnTo>
                    <a:pt x="2110885" y="60560"/>
                  </a:lnTo>
                  <a:cubicBezTo>
                    <a:pt x="2102098" y="66358"/>
                    <a:pt x="2091035" y="73477"/>
                    <a:pt x="2076450" y="82605"/>
                  </a:cubicBezTo>
                  <a:cubicBezTo>
                    <a:pt x="2018110" y="119117"/>
                    <a:pt x="1905001" y="198493"/>
                    <a:pt x="1812132" y="244530"/>
                  </a:cubicBezTo>
                  <a:cubicBezTo>
                    <a:pt x="1742480" y="279059"/>
                    <a:pt x="1660774" y="303987"/>
                    <a:pt x="1588108" y="330869"/>
                  </a:cubicBezTo>
                  <a:lnTo>
                    <a:pt x="1585542" y="331911"/>
                  </a:lnTo>
                  <a:lnTo>
                    <a:pt x="1547813" y="335018"/>
                  </a:lnTo>
                  <a:cubicBezTo>
                    <a:pt x="1486694" y="338987"/>
                    <a:pt x="1430735" y="348512"/>
                    <a:pt x="1331119" y="354068"/>
                  </a:cubicBezTo>
                  <a:cubicBezTo>
                    <a:pt x="1231503" y="359624"/>
                    <a:pt x="1074341" y="371530"/>
                    <a:pt x="950119" y="368355"/>
                  </a:cubicBezTo>
                  <a:cubicBezTo>
                    <a:pt x="856952" y="365974"/>
                    <a:pt x="727398" y="343501"/>
                    <a:pt x="646845" y="336097"/>
                  </a:cubicBezTo>
                  <a:lnTo>
                    <a:pt x="646620" y="336083"/>
                  </a:lnTo>
                  <a:lnTo>
                    <a:pt x="614772" y="326051"/>
                  </a:lnTo>
                  <a:cubicBezTo>
                    <a:pt x="545530" y="305476"/>
                    <a:pt x="468809" y="285905"/>
                    <a:pt x="397669" y="268343"/>
                  </a:cubicBezTo>
                  <a:cubicBezTo>
                    <a:pt x="302816" y="244927"/>
                    <a:pt x="182166" y="226671"/>
                    <a:pt x="111919" y="206430"/>
                  </a:cubicBezTo>
                  <a:cubicBezTo>
                    <a:pt x="59234" y="191249"/>
                    <a:pt x="30213" y="166470"/>
                    <a:pt x="3256" y="154191"/>
                  </a:cubicBezTo>
                  <a:lnTo>
                    <a:pt x="2499" y="153987"/>
                  </a:lnTo>
                  <a:lnTo>
                    <a:pt x="0" y="139756"/>
                  </a:lnTo>
                  <a:cubicBezTo>
                    <a:pt x="992" y="133406"/>
                    <a:pt x="6052" y="127056"/>
                    <a:pt x="11013" y="121004"/>
                  </a:cubicBezTo>
                  <a:lnTo>
                    <a:pt x="16455" y="112143"/>
                  </a:lnTo>
                  <a:lnTo>
                    <a:pt x="43012" y="121746"/>
                  </a:lnTo>
                  <a:cubicBezTo>
                    <a:pt x="84436" y="137175"/>
                    <a:pt x="134144" y="155034"/>
                    <a:pt x="190500" y="165948"/>
                  </a:cubicBezTo>
                  <a:cubicBezTo>
                    <a:pt x="303212" y="187776"/>
                    <a:pt x="461566" y="211589"/>
                    <a:pt x="621507" y="223098"/>
                  </a:cubicBezTo>
                  <a:cubicBezTo>
                    <a:pt x="781448" y="234607"/>
                    <a:pt x="990204" y="240957"/>
                    <a:pt x="1150144" y="235004"/>
                  </a:cubicBezTo>
                  <a:cubicBezTo>
                    <a:pt x="1310084" y="229051"/>
                    <a:pt x="1458913" y="208413"/>
                    <a:pt x="1581150" y="187379"/>
                  </a:cubicBezTo>
                  <a:cubicBezTo>
                    <a:pt x="1703388" y="166345"/>
                    <a:pt x="1798241" y="136976"/>
                    <a:pt x="1883569" y="108798"/>
                  </a:cubicBezTo>
                  <a:cubicBezTo>
                    <a:pt x="1968897" y="80620"/>
                    <a:pt x="2036763" y="41330"/>
                    <a:pt x="2093119" y="18311"/>
                  </a:cubicBezTo>
                  <a:lnTo>
                    <a:pt x="2137798" y="0"/>
                  </a:lnTo>
                  <a:close/>
                </a:path>
              </a:pathLst>
            </a:custGeom>
            <a:gradFill flip="none" rotWithShape="1">
              <a:gsLst>
                <a:gs pos="0">
                  <a:srgbClr val="CA0D0C"/>
                </a:gs>
                <a:gs pos="50000">
                  <a:srgbClr val="F3A89B"/>
                </a:gs>
                <a:gs pos="100000">
                  <a:srgbClr val="EF6949"/>
                </a:gs>
              </a:gsLst>
              <a:lin ang="10800000" scaled="1"/>
              <a:tileRect/>
            </a:gradFill>
            <a:ln w="19050">
              <a:solidFill>
                <a:srgbClr val="FEC7A9"/>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1" name="任意多边形 70"/>
            <p:cNvSpPr/>
            <p:nvPr/>
          </p:nvSpPr>
          <p:spPr>
            <a:xfrm>
              <a:off x="7576765" y="1975811"/>
              <a:ext cx="2457182" cy="490601"/>
            </a:xfrm>
            <a:custGeom>
              <a:avLst/>
              <a:gdLst>
                <a:gd name="connsiteX0" fmla="*/ 983531 w 2457182"/>
                <a:gd name="connsiteY0" fmla="*/ 1520 h 490601"/>
                <a:gd name="connsiteX1" fmla="*/ 1190997 w 2457182"/>
                <a:gd name="connsiteY1" fmla="*/ 12533 h 490601"/>
                <a:gd name="connsiteX2" fmla="*/ 1600573 w 2457182"/>
                <a:gd name="connsiteY2" fmla="*/ 57777 h 490601"/>
                <a:gd name="connsiteX3" fmla="*/ 1957760 w 2457182"/>
                <a:gd name="connsiteY3" fmla="*/ 153027 h 490601"/>
                <a:gd name="connsiteX4" fmla="*/ 2181598 w 2457182"/>
                <a:gd name="connsiteY4" fmla="*/ 262564 h 490601"/>
                <a:gd name="connsiteX5" fmla="*/ 2281760 w 2457182"/>
                <a:gd name="connsiteY5" fmla="*/ 326858 h 490601"/>
                <a:gd name="connsiteX6" fmla="*/ 2292749 w 2457182"/>
                <a:gd name="connsiteY6" fmla="*/ 333902 h 490601"/>
                <a:gd name="connsiteX7" fmla="*/ 2319711 w 2457182"/>
                <a:gd name="connsiteY7" fmla="*/ 355432 h 490601"/>
                <a:gd name="connsiteX8" fmla="*/ 2404245 w 2457182"/>
                <a:gd name="connsiteY8" fmla="*/ 406778 h 490601"/>
                <a:gd name="connsiteX9" fmla="*/ 2427127 w 2457182"/>
                <a:gd name="connsiteY9" fmla="*/ 415084 h 490601"/>
                <a:gd name="connsiteX10" fmla="*/ 2436391 w 2457182"/>
                <a:gd name="connsiteY10" fmla="*/ 431632 h 490601"/>
                <a:gd name="connsiteX11" fmla="*/ 2451572 w 2457182"/>
                <a:gd name="connsiteY11" fmla="*/ 472708 h 490601"/>
                <a:gd name="connsiteX12" fmla="*/ 2457182 w 2457182"/>
                <a:gd name="connsiteY12" fmla="*/ 490601 h 490601"/>
                <a:gd name="connsiteX13" fmla="*/ 2424485 w 2457182"/>
                <a:gd name="connsiteY13" fmla="*/ 476878 h 490601"/>
                <a:gd name="connsiteX14" fmla="*/ 2286373 w 2457182"/>
                <a:gd name="connsiteY14" fmla="*/ 391153 h 490601"/>
                <a:gd name="connsiteX15" fmla="*/ 2050629 w 2457182"/>
                <a:gd name="connsiteY15" fmla="*/ 291140 h 490601"/>
                <a:gd name="connsiteX16" fmla="*/ 1710110 w 2457182"/>
                <a:gd name="connsiteY16" fmla="*/ 255421 h 490601"/>
                <a:gd name="connsiteX17" fmla="*/ 1248148 w 2457182"/>
                <a:gd name="connsiteY17" fmla="*/ 179221 h 490601"/>
                <a:gd name="connsiteX18" fmla="*/ 686173 w 2457182"/>
                <a:gd name="connsiteY18" fmla="*/ 167315 h 490601"/>
                <a:gd name="connsiteX19" fmla="*/ 328985 w 2457182"/>
                <a:gd name="connsiteY19" fmla="*/ 226846 h 490601"/>
                <a:gd name="connsiteX20" fmla="*/ 90860 w 2457182"/>
                <a:gd name="connsiteY20" fmla="*/ 288759 h 490601"/>
                <a:gd name="connsiteX21" fmla="*/ 37654 w 2457182"/>
                <a:gd name="connsiteY21" fmla="*/ 291520 h 490601"/>
                <a:gd name="connsiteX22" fmla="*/ 38472 w 2457182"/>
                <a:gd name="connsiteY22" fmla="*/ 285484 h 490601"/>
                <a:gd name="connsiteX23" fmla="*/ 33710 w 2457182"/>
                <a:gd name="connsiteY23" fmla="*/ 269708 h 490601"/>
                <a:gd name="connsiteX24" fmla="*/ 373 w 2457182"/>
                <a:gd name="connsiteY24" fmla="*/ 245895 h 490601"/>
                <a:gd name="connsiteX25" fmla="*/ 17041 w 2457182"/>
                <a:gd name="connsiteY25" fmla="*/ 188745 h 490601"/>
                <a:gd name="connsiteX26" fmla="*/ 29394 w 2457182"/>
                <a:gd name="connsiteY26" fmla="*/ 168504 h 490601"/>
                <a:gd name="connsiteX27" fmla="*/ 35222 w 2457182"/>
                <a:gd name="connsiteY27" fmla="*/ 152964 h 490601"/>
                <a:gd name="connsiteX28" fmla="*/ 71811 w 2457182"/>
                <a:gd name="connsiteY28" fmla="*/ 147148 h 490601"/>
                <a:gd name="connsiteX29" fmla="*/ 126580 w 2457182"/>
                <a:gd name="connsiteY29" fmla="*/ 136358 h 490601"/>
                <a:gd name="connsiteX30" fmla="*/ 414710 w 2457182"/>
                <a:gd name="connsiteY30" fmla="*/ 57777 h 490601"/>
                <a:gd name="connsiteX31" fmla="*/ 781423 w 2457182"/>
                <a:gd name="connsiteY31" fmla="*/ 3008 h 490601"/>
                <a:gd name="connsiteX32" fmla="*/ 983531 w 2457182"/>
                <a:gd name="connsiteY32" fmla="*/ 1520 h 4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457182" h="490601">
                  <a:moveTo>
                    <a:pt x="983531" y="1520"/>
                  </a:moveTo>
                  <a:cubicBezTo>
                    <a:pt x="1052686" y="3703"/>
                    <a:pt x="1122735" y="7969"/>
                    <a:pt x="1190997" y="12533"/>
                  </a:cubicBezTo>
                  <a:cubicBezTo>
                    <a:pt x="1327522" y="21661"/>
                    <a:pt x="1472779" y="34361"/>
                    <a:pt x="1600573" y="57777"/>
                  </a:cubicBezTo>
                  <a:cubicBezTo>
                    <a:pt x="1728367" y="81193"/>
                    <a:pt x="1860923" y="118896"/>
                    <a:pt x="1957760" y="153027"/>
                  </a:cubicBezTo>
                  <a:cubicBezTo>
                    <a:pt x="2054597" y="187158"/>
                    <a:pt x="2116510" y="227639"/>
                    <a:pt x="2181598" y="262564"/>
                  </a:cubicBezTo>
                  <a:cubicBezTo>
                    <a:pt x="2214142" y="280027"/>
                    <a:pt x="2250754" y="305824"/>
                    <a:pt x="2281760" y="326858"/>
                  </a:cubicBezTo>
                  <a:lnTo>
                    <a:pt x="2292749" y="333902"/>
                  </a:lnTo>
                  <a:lnTo>
                    <a:pt x="2319711" y="355432"/>
                  </a:lnTo>
                  <a:cubicBezTo>
                    <a:pt x="2357414" y="381229"/>
                    <a:pt x="2381425" y="396410"/>
                    <a:pt x="2404245" y="406778"/>
                  </a:cubicBezTo>
                  <a:lnTo>
                    <a:pt x="2427127" y="415084"/>
                  </a:lnTo>
                  <a:lnTo>
                    <a:pt x="2436391" y="431632"/>
                  </a:lnTo>
                  <a:cubicBezTo>
                    <a:pt x="2441749" y="447110"/>
                    <a:pt x="2447008" y="460405"/>
                    <a:pt x="2451572" y="472708"/>
                  </a:cubicBezTo>
                  <a:lnTo>
                    <a:pt x="2457182" y="490601"/>
                  </a:lnTo>
                  <a:lnTo>
                    <a:pt x="2424485" y="476878"/>
                  </a:lnTo>
                  <a:cubicBezTo>
                    <a:pt x="2380035" y="457431"/>
                    <a:pt x="2348682" y="422109"/>
                    <a:pt x="2286373" y="391153"/>
                  </a:cubicBezTo>
                  <a:cubicBezTo>
                    <a:pt x="2224064" y="360197"/>
                    <a:pt x="2146673" y="313762"/>
                    <a:pt x="2050629" y="291140"/>
                  </a:cubicBezTo>
                  <a:cubicBezTo>
                    <a:pt x="1954585" y="268518"/>
                    <a:pt x="1843857" y="274074"/>
                    <a:pt x="1710110" y="255421"/>
                  </a:cubicBezTo>
                  <a:cubicBezTo>
                    <a:pt x="1576363" y="236768"/>
                    <a:pt x="1418804" y="193905"/>
                    <a:pt x="1248148" y="179221"/>
                  </a:cubicBezTo>
                  <a:cubicBezTo>
                    <a:pt x="1077492" y="164537"/>
                    <a:pt x="839367" y="159377"/>
                    <a:pt x="686173" y="167315"/>
                  </a:cubicBezTo>
                  <a:cubicBezTo>
                    <a:pt x="532979" y="175253"/>
                    <a:pt x="428204" y="206605"/>
                    <a:pt x="328985" y="226846"/>
                  </a:cubicBezTo>
                  <a:cubicBezTo>
                    <a:pt x="229766" y="247087"/>
                    <a:pt x="157535" y="279631"/>
                    <a:pt x="90860" y="288759"/>
                  </a:cubicBezTo>
                  <a:lnTo>
                    <a:pt x="37654" y="291520"/>
                  </a:lnTo>
                  <a:lnTo>
                    <a:pt x="38472" y="285484"/>
                  </a:lnTo>
                  <a:cubicBezTo>
                    <a:pt x="38175" y="279828"/>
                    <a:pt x="36687" y="274471"/>
                    <a:pt x="33710" y="269708"/>
                  </a:cubicBezTo>
                  <a:cubicBezTo>
                    <a:pt x="27757" y="260183"/>
                    <a:pt x="3151" y="259389"/>
                    <a:pt x="373" y="245895"/>
                  </a:cubicBezTo>
                  <a:cubicBezTo>
                    <a:pt x="-2405" y="232401"/>
                    <a:pt x="11088" y="204620"/>
                    <a:pt x="17041" y="188745"/>
                  </a:cubicBezTo>
                  <a:cubicBezTo>
                    <a:pt x="20018" y="180808"/>
                    <a:pt x="25177" y="174458"/>
                    <a:pt x="29394" y="168504"/>
                  </a:cubicBezTo>
                  <a:lnTo>
                    <a:pt x="35222" y="152964"/>
                  </a:lnTo>
                  <a:lnTo>
                    <a:pt x="71811" y="147148"/>
                  </a:lnTo>
                  <a:cubicBezTo>
                    <a:pt x="89125" y="143899"/>
                    <a:pt x="107530" y="140128"/>
                    <a:pt x="126580" y="136358"/>
                  </a:cubicBezTo>
                  <a:cubicBezTo>
                    <a:pt x="202780" y="121277"/>
                    <a:pt x="305570" y="80002"/>
                    <a:pt x="414710" y="57777"/>
                  </a:cubicBezTo>
                  <a:cubicBezTo>
                    <a:pt x="523850" y="35552"/>
                    <a:pt x="652042" y="10549"/>
                    <a:pt x="781423" y="3008"/>
                  </a:cubicBezTo>
                  <a:cubicBezTo>
                    <a:pt x="846113" y="-762"/>
                    <a:pt x="914376" y="-663"/>
                    <a:pt x="983531" y="1520"/>
                  </a:cubicBezTo>
                  <a:close/>
                </a:path>
              </a:pathLst>
            </a:custGeom>
            <a:gradFill flip="none" rotWithShape="1">
              <a:gsLst>
                <a:gs pos="0">
                  <a:srgbClr val="740000"/>
                </a:gs>
                <a:gs pos="50000">
                  <a:srgbClr val="D3383C"/>
                </a:gs>
                <a:gs pos="100000">
                  <a:srgbClr val="580000"/>
                </a:gs>
              </a:gsLst>
              <a:lin ang="10800000" scaled="1"/>
              <a:tileRect/>
            </a:gradFill>
            <a:ln w="19050">
              <a:solidFill>
                <a:srgbClr val="FEC7A9"/>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2" name="任意多边形 71"/>
            <p:cNvSpPr/>
            <p:nvPr/>
          </p:nvSpPr>
          <p:spPr>
            <a:xfrm>
              <a:off x="7588920" y="2139411"/>
              <a:ext cx="2458295" cy="412720"/>
            </a:xfrm>
            <a:custGeom>
              <a:avLst/>
              <a:gdLst>
                <a:gd name="connsiteX0" fmla="*/ 802459 w 2458295"/>
                <a:gd name="connsiteY0" fmla="*/ 161 h 412720"/>
                <a:gd name="connsiteX1" fmla="*/ 1235995 w 2458295"/>
                <a:gd name="connsiteY1" fmla="*/ 15620 h 412720"/>
                <a:gd name="connsiteX2" fmla="*/ 1697957 w 2458295"/>
                <a:gd name="connsiteY2" fmla="*/ 91820 h 412720"/>
                <a:gd name="connsiteX3" fmla="*/ 2038476 w 2458295"/>
                <a:gd name="connsiteY3" fmla="*/ 127539 h 412720"/>
                <a:gd name="connsiteX4" fmla="*/ 2274220 w 2458295"/>
                <a:gd name="connsiteY4" fmla="*/ 227552 h 412720"/>
                <a:gd name="connsiteX5" fmla="*/ 2412332 w 2458295"/>
                <a:gd name="connsiteY5" fmla="*/ 313277 h 412720"/>
                <a:gd name="connsiteX6" fmla="*/ 2445029 w 2458295"/>
                <a:gd name="connsiteY6" fmla="*/ 327000 h 412720"/>
                <a:gd name="connsiteX7" fmla="*/ 2450432 w 2458295"/>
                <a:gd name="connsiteY7" fmla="*/ 344231 h 412720"/>
                <a:gd name="connsiteX8" fmla="*/ 2455195 w 2458295"/>
                <a:gd name="connsiteY8" fmla="*/ 406143 h 412720"/>
                <a:gd name="connsiteX9" fmla="*/ 2407570 w 2458295"/>
                <a:gd name="connsiteY9" fmla="*/ 408525 h 412720"/>
                <a:gd name="connsiteX10" fmla="*/ 2383460 w 2458295"/>
                <a:gd name="connsiteY10" fmla="*/ 409418 h 412720"/>
                <a:gd name="connsiteX11" fmla="*/ 2367455 w 2458295"/>
                <a:gd name="connsiteY11" fmla="*/ 412720 h 412720"/>
                <a:gd name="connsiteX12" fmla="*/ 2323295 w 2458295"/>
                <a:gd name="connsiteY12" fmla="*/ 396527 h 412720"/>
                <a:gd name="connsiteX13" fmla="*/ 2255169 w 2458295"/>
                <a:gd name="connsiteY13" fmla="*/ 375189 h 412720"/>
                <a:gd name="connsiteX14" fmla="*/ 1878931 w 2458295"/>
                <a:gd name="connsiteY14" fmla="*/ 279939 h 412720"/>
                <a:gd name="connsiteX15" fmla="*/ 1431256 w 2458295"/>
                <a:gd name="connsiteY15" fmla="*/ 201358 h 412720"/>
                <a:gd name="connsiteX16" fmla="*/ 890712 w 2458295"/>
                <a:gd name="connsiteY16" fmla="*/ 165639 h 412720"/>
                <a:gd name="connsiteX17" fmla="*/ 443038 w 2458295"/>
                <a:gd name="connsiteY17" fmla="*/ 184689 h 412720"/>
                <a:gd name="connsiteX18" fmla="*/ 140619 w 2458295"/>
                <a:gd name="connsiteY18" fmla="*/ 229933 h 412720"/>
                <a:gd name="connsiteX19" fmla="*/ 80641 w 2458295"/>
                <a:gd name="connsiteY19" fmla="*/ 237691 h 412720"/>
                <a:gd name="connsiteX20" fmla="*/ 62007 w 2458295"/>
                <a:gd name="connsiteY20" fmla="*/ 239995 h 412720"/>
                <a:gd name="connsiteX21" fmla="*/ 54597 w 2458295"/>
                <a:gd name="connsiteY21" fmla="*/ 229783 h 412720"/>
                <a:gd name="connsiteX22" fmla="*/ 35845 w 2458295"/>
                <a:gd name="connsiteY22" fmla="*/ 213263 h 412720"/>
                <a:gd name="connsiteX23" fmla="*/ 126 w 2458295"/>
                <a:gd name="connsiteY23" fmla="*/ 177544 h 412720"/>
                <a:gd name="connsiteX24" fmla="*/ 23938 w 2458295"/>
                <a:gd name="connsiteY24" fmla="*/ 139444 h 412720"/>
                <a:gd name="connsiteX25" fmla="*/ 25501 w 2458295"/>
                <a:gd name="connsiteY25" fmla="*/ 127919 h 412720"/>
                <a:gd name="connsiteX26" fmla="*/ 78707 w 2458295"/>
                <a:gd name="connsiteY26" fmla="*/ 125158 h 412720"/>
                <a:gd name="connsiteX27" fmla="*/ 316832 w 2458295"/>
                <a:gd name="connsiteY27" fmla="*/ 63245 h 412720"/>
                <a:gd name="connsiteX28" fmla="*/ 674020 w 2458295"/>
                <a:gd name="connsiteY28" fmla="*/ 3714 h 412720"/>
                <a:gd name="connsiteX29" fmla="*/ 802459 w 2458295"/>
                <a:gd name="connsiteY29" fmla="*/ 161 h 4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458295" h="412720">
                  <a:moveTo>
                    <a:pt x="802459" y="161"/>
                  </a:moveTo>
                  <a:cubicBezTo>
                    <a:pt x="942060" y="-1049"/>
                    <a:pt x="1108003" y="4607"/>
                    <a:pt x="1235995" y="15620"/>
                  </a:cubicBezTo>
                  <a:cubicBezTo>
                    <a:pt x="1406651" y="30304"/>
                    <a:pt x="1564210" y="73167"/>
                    <a:pt x="1697957" y="91820"/>
                  </a:cubicBezTo>
                  <a:cubicBezTo>
                    <a:pt x="1831704" y="110473"/>
                    <a:pt x="1942432" y="104917"/>
                    <a:pt x="2038476" y="127539"/>
                  </a:cubicBezTo>
                  <a:cubicBezTo>
                    <a:pt x="2134520" y="150161"/>
                    <a:pt x="2211911" y="196596"/>
                    <a:pt x="2274220" y="227552"/>
                  </a:cubicBezTo>
                  <a:cubicBezTo>
                    <a:pt x="2336529" y="258508"/>
                    <a:pt x="2367882" y="293830"/>
                    <a:pt x="2412332" y="313277"/>
                  </a:cubicBezTo>
                  <a:lnTo>
                    <a:pt x="2445029" y="327000"/>
                  </a:lnTo>
                  <a:lnTo>
                    <a:pt x="2450432" y="344231"/>
                  </a:lnTo>
                  <a:cubicBezTo>
                    <a:pt x="2455591" y="367250"/>
                    <a:pt x="2462339" y="395427"/>
                    <a:pt x="2455195" y="406143"/>
                  </a:cubicBezTo>
                  <a:cubicBezTo>
                    <a:pt x="2448051" y="416859"/>
                    <a:pt x="2422651" y="407334"/>
                    <a:pt x="2407570" y="408525"/>
                  </a:cubicBezTo>
                  <a:cubicBezTo>
                    <a:pt x="2400029" y="409121"/>
                    <a:pt x="2391298" y="409021"/>
                    <a:pt x="2383460" y="409418"/>
                  </a:cubicBezTo>
                  <a:lnTo>
                    <a:pt x="2367455" y="412720"/>
                  </a:lnTo>
                  <a:lnTo>
                    <a:pt x="2323295" y="396527"/>
                  </a:lnTo>
                  <a:cubicBezTo>
                    <a:pt x="2302472" y="389154"/>
                    <a:pt x="2279875" y="381738"/>
                    <a:pt x="2255169" y="375189"/>
                  </a:cubicBezTo>
                  <a:cubicBezTo>
                    <a:pt x="2156347" y="348995"/>
                    <a:pt x="2016250" y="308911"/>
                    <a:pt x="1878931" y="279939"/>
                  </a:cubicBezTo>
                  <a:cubicBezTo>
                    <a:pt x="1741612" y="250967"/>
                    <a:pt x="1595959" y="220408"/>
                    <a:pt x="1431256" y="201358"/>
                  </a:cubicBezTo>
                  <a:cubicBezTo>
                    <a:pt x="1266553" y="182308"/>
                    <a:pt x="1055415" y="168417"/>
                    <a:pt x="890712" y="165639"/>
                  </a:cubicBezTo>
                  <a:cubicBezTo>
                    <a:pt x="726009" y="162861"/>
                    <a:pt x="568053" y="173973"/>
                    <a:pt x="443038" y="184689"/>
                  </a:cubicBezTo>
                  <a:cubicBezTo>
                    <a:pt x="318023" y="195405"/>
                    <a:pt x="223566" y="220011"/>
                    <a:pt x="140619" y="229933"/>
                  </a:cubicBezTo>
                  <a:cubicBezTo>
                    <a:pt x="119882" y="232414"/>
                    <a:pt x="99766" y="235142"/>
                    <a:pt x="80641" y="237691"/>
                  </a:cubicBezTo>
                  <a:lnTo>
                    <a:pt x="62007" y="239995"/>
                  </a:lnTo>
                  <a:lnTo>
                    <a:pt x="54597" y="229783"/>
                  </a:lnTo>
                  <a:cubicBezTo>
                    <a:pt x="48545" y="224376"/>
                    <a:pt x="41401" y="219018"/>
                    <a:pt x="35845" y="213263"/>
                  </a:cubicBezTo>
                  <a:cubicBezTo>
                    <a:pt x="24733" y="201754"/>
                    <a:pt x="2111" y="189847"/>
                    <a:pt x="126" y="177544"/>
                  </a:cubicBezTo>
                  <a:cubicBezTo>
                    <a:pt x="-1858" y="165241"/>
                    <a:pt x="20366" y="151350"/>
                    <a:pt x="23938" y="139444"/>
                  </a:cubicBezTo>
                  <a:lnTo>
                    <a:pt x="25501" y="127919"/>
                  </a:lnTo>
                  <a:lnTo>
                    <a:pt x="78707" y="125158"/>
                  </a:lnTo>
                  <a:cubicBezTo>
                    <a:pt x="145382" y="116030"/>
                    <a:pt x="217613" y="83486"/>
                    <a:pt x="316832" y="63245"/>
                  </a:cubicBezTo>
                  <a:cubicBezTo>
                    <a:pt x="416051" y="43004"/>
                    <a:pt x="520826" y="11652"/>
                    <a:pt x="674020" y="3714"/>
                  </a:cubicBezTo>
                  <a:cubicBezTo>
                    <a:pt x="712319" y="1730"/>
                    <a:pt x="755925" y="564"/>
                    <a:pt x="802459" y="161"/>
                  </a:cubicBezTo>
                  <a:close/>
                </a:path>
              </a:pathLst>
            </a:custGeom>
            <a:gradFill flip="none" rotWithShape="1">
              <a:gsLst>
                <a:gs pos="0">
                  <a:srgbClr val="830000"/>
                </a:gs>
                <a:gs pos="50000">
                  <a:srgbClr val="F04E45"/>
                </a:gs>
                <a:gs pos="100000">
                  <a:srgbClr val="890002"/>
                </a:gs>
              </a:gsLst>
              <a:lin ang="10800000" scaled="1"/>
              <a:tileRect/>
            </a:gradFill>
            <a:ln w="19050">
              <a:solidFill>
                <a:srgbClr val="FEC7A9"/>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3" name="任意多边形 72"/>
            <p:cNvSpPr/>
            <p:nvPr/>
          </p:nvSpPr>
          <p:spPr>
            <a:xfrm>
              <a:off x="7646880" y="2295421"/>
              <a:ext cx="2316514" cy="274853"/>
            </a:xfrm>
            <a:custGeom>
              <a:avLst/>
              <a:gdLst>
                <a:gd name="connsiteX0" fmla="*/ 839771 w 2316514"/>
                <a:gd name="connsiteY0" fmla="*/ 433 h 274853"/>
                <a:gd name="connsiteX1" fmla="*/ 1380315 w 2316514"/>
                <a:gd name="connsiteY1" fmla="*/ 36152 h 274853"/>
                <a:gd name="connsiteX2" fmla="*/ 1827990 w 2316514"/>
                <a:gd name="connsiteY2" fmla="*/ 114733 h 274853"/>
                <a:gd name="connsiteX3" fmla="*/ 2204228 w 2316514"/>
                <a:gd name="connsiteY3" fmla="*/ 209983 h 274853"/>
                <a:gd name="connsiteX4" fmla="*/ 2272354 w 2316514"/>
                <a:gd name="connsiteY4" fmla="*/ 231321 h 274853"/>
                <a:gd name="connsiteX5" fmla="*/ 2316514 w 2316514"/>
                <a:gd name="connsiteY5" fmla="*/ 247514 h 274853"/>
                <a:gd name="connsiteX6" fmla="*/ 2313766 w 2316514"/>
                <a:gd name="connsiteY6" fmla="*/ 248081 h 274853"/>
                <a:gd name="connsiteX7" fmla="*/ 2309004 w 2316514"/>
                <a:gd name="connsiteY7" fmla="*/ 274275 h 274853"/>
                <a:gd name="connsiteX8" fmla="*/ 2310045 w 2316514"/>
                <a:gd name="connsiteY8" fmla="*/ 274733 h 274853"/>
                <a:gd name="connsiteX9" fmla="*/ 2300964 w 2316514"/>
                <a:gd name="connsiteY9" fmla="*/ 274853 h 274853"/>
                <a:gd name="connsiteX10" fmla="*/ 2158982 w 2316514"/>
                <a:gd name="connsiteY10" fmla="*/ 257607 h 274853"/>
                <a:gd name="connsiteX11" fmla="*/ 1937526 w 2316514"/>
                <a:gd name="connsiteY11" fmla="*/ 238557 h 274853"/>
                <a:gd name="connsiteX12" fmla="*/ 1454132 w 2316514"/>
                <a:gd name="connsiteY12" fmla="*/ 195695 h 274853"/>
                <a:gd name="connsiteX13" fmla="*/ 1073132 w 2316514"/>
                <a:gd name="connsiteY13" fmla="*/ 195695 h 274853"/>
                <a:gd name="connsiteX14" fmla="*/ 689751 w 2316514"/>
                <a:gd name="connsiteY14" fmla="*/ 167120 h 274853"/>
                <a:gd name="connsiteX15" fmla="*/ 270651 w 2316514"/>
                <a:gd name="connsiteY15" fmla="*/ 119495 h 274853"/>
                <a:gd name="connsiteX16" fmla="*/ 77621 w 2316514"/>
                <a:gd name="connsiteY16" fmla="*/ 121578 h 274853"/>
                <a:gd name="connsiteX17" fmla="*/ 0 w 2316514"/>
                <a:gd name="connsiteY17" fmla="*/ 118220 h 274853"/>
                <a:gd name="connsiteX18" fmla="*/ 10800 w 2316514"/>
                <a:gd name="connsiteY18" fmla="*/ 101189 h 274853"/>
                <a:gd name="connsiteX19" fmla="*/ 15860 w 2316514"/>
                <a:gd name="connsiteY19" fmla="*/ 81395 h 274853"/>
                <a:gd name="connsiteX20" fmla="*/ 11066 w 2316514"/>
                <a:gd name="connsiteY20" fmla="*/ 74789 h 274853"/>
                <a:gd name="connsiteX21" fmla="*/ 29700 w 2316514"/>
                <a:gd name="connsiteY21" fmla="*/ 72485 h 274853"/>
                <a:gd name="connsiteX22" fmla="*/ 89678 w 2316514"/>
                <a:gd name="connsiteY22" fmla="*/ 64727 h 274853"/>
                <a:gd name="connsiteX23" fmla="*/ 392097 w 2316514"/>
                <a:gd name="connsiteY23" fmla="*/ 19483 h 274853"/>
                <a:gd name="connsiteX24" fmla="*/ 839771 w 2316514"/>
                <a:gd name="connsiteY24" fmla="*/ 433 h 274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16514" h="274853">
                  <a:moveTo>
                    <a:pt x="839771" y="433"/>
                  </a:moveTo>
                  <a:cubicBezTo>
                    <a:pt x="1004474" y="3211"/>
                    <a:pt x="1215612" y="17102"/>
                    <a:pt x="1380315" y="36152"/>
                  </a:cubicBezTo>
                  <a:cubicBezTo>
                    <a:pt x="1545018" y="55202"/>
                    <a:pt x="1690671" y="85761"/>
                    <a:pt x="1827990" y="114733"/>
                  </a:cubicBezTo>
                  <a:cubicBezTo>
                    <a:pt x="1965309" y="143705"/>
                    <a:pt x="2105406" y="183789"/>
                    <a:pt x="2204228" y="209983"/>
                  </a:cubicBezTo>
                  <a:cubicBezTo>
                    <a:pt x="2228934" y="216532"/>
                    <a:pt x="2251531" y="223948"/>
                    <a:pt x="2272354" y="231321"/>
                  </a:cubicBezTo>
                  <a:lnTo>
                    <a:pt x="2316514" y="247514"/>
                  </a:lnTo>
                  <a:lnTo>
                    <a:pt x="2313766" y="248081"/>
                  </a:lnTo>
                  <a:cubicBezTo>
                    <a:pt x="2305828" y="253240"/>
                    <a:pt x="2299479" y="266338"/>
                    <a:pt x="2309004" y="274275"/>
                  </a:cubicBezTo>
                  <a:lnTo>
                    <a:pt x="2310045" y="274733"/>
                  </a:lnTo>
                  <a:lnTo>
                    <a:pt x="2300964" y="274853"/>
                  </a:lnTo>
                  <a:cubicBezTo>
                    <a:pt x="2256539" y="272341"/>
                    <a:pt x="2209881" y="262072"/>
                    <a:pt x="2158982" y="257607"/>
                  </a:cubicBezTo>
                  <a:lnTo>
                    <a:pt x="1937526" y="238557"/>
                  </a:lnTo>
                  <a:cubicBezTo>
                    <a:pt x="1937526" y="238557"/>
                    <a:pt x="1598198" y="202839"/>
                    <a:pt x="1454132" y="195695"/>
                  </a:cubicBezTo>
                  <a:cubicBezTo>
                    <a:pt x="1310066" y="188551"/>
                    <a:pt x="1200529" y="200457"/>
                    <a:pt x="1073132" y="195695"/>
                  </a:cubicBezTo>
                  <a:cubicBezTo>
                    <a:pt x="945735" y="190933"/>
                    <a:pt x="823498" y="179820"/>
                    <a:pt x="689751" y="167120"/>
                  </a:cubicBezTo>
                  <a:cubicBezTo>
                    <a:pt x="556004" y="154420"/>
                    <a:pt x="397254" y="131798"/>
                    <a:pt x="270651" y="119495"/>
                  </a:cubicBezTo>
                  <a:cubicBezTo>
                    <a:pt x="207350" y="113344"/>
                    <a:pt x="138690" y="119991"/>
                    <a:pt x="77621" y="121578"/>
                  </a:cubicBezTo>
                  <a:lnTo>
                    <a:pt x="0" y="118220"/>
                  </a:lnTo>
                  <a:lnTo>
                    <a:pt x="10800" y="101189"/>
                  </a:lnTo>
                  <a:cubicBezTo>
                    <a:pt x="14471" y="94393"/>
                    <a:pt x="17051" y="87348"/>
                    <a:pt x="15860" y="81395"/>
                  </a:cubicBezTo>
                  <a:lnTo>
                    <a:pt x="11066" y="74789"/>
                  </a:lnTo>
                  <a:lnTo>
                    <a:pt x="29700" y="72485"/>
                  </a:lnTo>
                  <a:cubicBezTo>
                    <a:pt x="48825" y="69936"/>
                    <a:pt x="68941" y="67208"/>
                    <a:pt x="89678" y="64727"/>
                  </a:cubicBezTo>
                  <a:cubicBezTo>
                    <a:pt x="172625" y="54805"/>
                    <a:pt x="267082" y="30199"/>
                    <a:pt x="392097" y="19483"/>
                  </a:cubicBezTo>
                  <a:cubicBezTo>
                    <a:pt x="517112" y="8767"/>
                    <a:pt x="675068" y="-2345"/>
                    <a:pt x="839771" y="433"/>
                  </a:cubicBezTo>
                  <a:close/>
                </a:path>
              </a:pathLst>
            </a:custGeom>
            <a:gradFill flip="none" rotWithShape="1">
              <a:gsLst>
                <a:gs pos="0">
                  <a:srgbClr val="DB4B38"/>
                </a:gs>
                <a:gs pos="50000">
                  <a:srgbClr val="FD7F74"/>
                </a:gs>
                <a:gs pos="100000">
                  <a:srgbClr val="DA1E1C"/>
                </a:gs>
              </a:gsLst>
              <a:lin ang="10800000" scaled="1"/>
              <a:tileRect/>
            </a:gradFill>
            <a:ln w="19050">
              <a:solidFill>
                <a:srgbClr val="FEC7A9"/>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4" name="任意多边形 73"/>
            <p:cNvSpPr/>
            <p:nvPr/>
          </p:nvSpPr>
          <p:spPr>
            <a:xfrm>
              <a:off x="7614341" y="2421550"/>
              <a:ext cx="2402173" cy="228793"/>
            </a:xfrm>
            <a:custGeom>
              <a:avLst/>
              <a:gdLst>
                <a:gd name="connsiteX0" fmla="*/ 198819 w 2402173"/>
                <a:gd name="connsiteY0" fmla="*/ 703 h 228793"/>
                <a:gd name="connsiteX1" fmla="*/ 296171 w 2402173"/>
                <a:gd name="connsiteY1" fmla="*/ 2564 h 228793"/>
                <a:gd name="connsiteX2" fmla="*/ 715271 w 2402173"/>
                <a:gd name="connsiteY2" fmla="*/ 50189 h 228793"/>
                <a:gd name="connsiteX3" fmla="*/ 1098652 w 2402173"/>
                <a:gd name="connsiteY3" fmla="*/ 78764 h 228793"/>
                <a:gd name="connsiteX4" fmla="*/ 1479652 w 2402173"/>
                <a:gd name="connsiteY4" fmla="*/ 78764 h 228793"/>
                <a:gd name="connsiteX5" fmla="*/ 1963046 w 2402173"/>
                <a:gd name="connsiteY5" fmla="*/ 121626 h 228793"/>
                <a:gd name="connsiteX6" fmla="*/ 2184502 w 2402173"/>
                <a:gd name="connsiteY6" fmla="*/ 140676 h 228793"/>
                <a:gd name="connsiteX7" fmla="*/ 2326484 w 2402173"/>
                <a:gd name="connsiteY7" fmla="*/ 157922 h 228793"/>
                <a:gd name="connsiteX8" fmla="*/ 2335565 w 2402173"/>
                <a:gd name="connsiteY8" fmla="*/ 157802 h 228793"/>
                <a:gd name="connsiteX9" fmla="*/ 2346821 w 2402173"/>
                <a:gd name="connsiteY9" fmla="*/ 162757 h 228793"/>
                <a:gd name="connsiteX10" fmla="*/ 2396436 w 2402173"/>
                <a:gd name="connsiteY10" fmla="*/ 178775 h 228793"/>
                <a:gd name="connsiteX11" fmla="*/ 2394055 w 2402173"/>
                <a:gd name="connsiteY11" fmla="*/ 212113 h 228793"/>
                <a:gd name="connsiteX12" fmla="*/ 2382420 w 2402173"/>
                <a:gd name="connsiteY12" fmla="*/ 222455 h 228793"/>
                <a:gd name="connsiteX13" fmla="*/ 2367264 w 2402173"/>
                <a:gd name="connsiteY13" fmla="*/ 225359 h 228793"/>
                <a:gd name="connsiteX14" fmla="*/ 2284515 w 2402173"/>
                <a:gd name="connsiteY14" fmla="*/ 228782 h 228793"/>
                <a:gd name="connsiteX15" fmla="*/ 2141640 w 2402173"/>
                <a:gd name="connsiteY15" fmla="*/ 212114 h 228793"/>
                <a:gd name="connsiteX16" fmla="*/ 1803503 w 2402173"/>
                <a:gd name="connsiteY16" fmla="*/ 188301 h 228793"/>
                <a:gd name="connsiteX17" fmla="*/ 1336778 w 2402173"/>
                <a:gd name="connsiteY17" fmla="*/ 190682 h 228793"/>
                <a:gd name="connsiteX18" fmla="*/ 879578 w 2402173"/>
                <a:gd name="connsiteY18" fmla="*/ 188301 h 228793"/>
                <a:gd name="connsiteX19" fmla="*/ 450953 w 2402173"/>
                <a:gd name="connsiteY19" fmla="*/ 169251 h 228793"/>
                <a:gd name="connsiteX20" fmla="*/ 112815 w 2402173"/>
                <a:gd name="connsiteY20" fmla="*/ 100195 h 228793"/>
                <a:gd name="connsiteX21" fmla="*/ 55237 w 2402173"/>
                <a:gd name="connsiteY21" fmla="*/ 89907 h 228793"/>
                <a:gd name="connsiteX22" fmla="*/ 16121 w 2402173"/>
                <a:gd name="connsiteY22" fmla="*/ 84659 h 228793"/>
                <a:gd name="connsiteX23" fmla="*/ 15539 w 2402173"/>
                <a:gd name="connsiteY23" fmla="*/ 83842 h 228793"/>
                <a:gd name="connsiteX24" fmla="*/ 5661 w 2402173"/>
                <a:gd name="connsiteY24" fmla="*/ 66857 h 228793"/>
                <a:gd name="connsiteX25" fmla="*/ 3280 w 2402173"/>
                <a:gd name="connsiteY25" fmla="*/ 23995 h 228793"/>
                <a:gd name="connsiteX26" fmla="*/ 24711 w 2402173"/>
                <a:gd name="connsiteY26" fmla="*/ 2564 h 228793"/>
                <a:gd name="connsiteX27" fmla="*/ 25520 w 2402173"/>
                <a:gd name="connsiteY27" fmla="*/ 1289 h 228793"/>
                <a:gd name="connsiteX28" fmla="*/ 103141 w 2402173"/>
                <a:gd name="connsiteY28" fmla="*/ 4647 h 228793"/>
                <a:gd name="connsiteX29" fmla="*/ 198819 w 2402173"/>
                <a:gd name="connsiteY29" fmla="*/ 703 h 228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402173" h="228793">
                  <a:moveTo>
                    <a:pt x="198819" y="703"/>
                  </a:moveTo>
                  <a:cubicBezTo>
                    <a:pt x="231530" y="-388"/>
                    <a:pt x="264520" y="-512"/>
                    <a:pt x="296171" y="2564"/>
                  </a:cubicBezTo>
                  <a:cubicBezTo>
                    <a:pt x="422774" y="14867"/>
                    <a:pt x="581524" y="37489"/>
                    <a:pt x="715271" y="50189"/>
                  </a:cubicBezTo>
                  <a:cubicBezTo>
                    <a:pt x="849018" y="62889"/>
                    <a:pt x="971255" y="74002"/>
                    <a:pt x="1098652" y="78764"/>
                  </a:cubicBezTo>
                  <a:cubicBezTo>
                    <a:pt x="1226049" y="83526"/>
                    <a:pt x="1335586" y="71620"/>
                    <a:pt x="1479652" y="78764"/>
                  </a:cubicBezTo>
                  <a:cubicBezTo>
                    <a:pt x="1623718" y="85908"/>
                    <a:pt x="1963046" y="121626"/>
                    <a:pt x="1963046" y="121626"/>
                  </a:cubicBezTo>
                  <a:lnTo>
                    <a:pt x="2184502" y="140676"/>
                  </a:lnTo>
                  <a:cubicBezTo>
                    <a:pt x="2235401" y="145141"/>
                    <a:pt x="2282059" y="155410"/>
                    <a:pt x="2326484" y="157922"/>
                  </a:cubicBezTo>
                  <a:lnTo>
                    <a:pt x="2335565" y="157802"/>
                  </a:lnTo>
                  <a:lnTo>
                    <a:pt x="2346821" y="162757"/>
                  </a:lnTo>
                  <a:cubicBezTo>
                    <a:pt x="2363248" y="167762"/>
                    <a:pt x="2388995" y="171929"/>
                    <a:pt x="2396436" y="178775"/>
                  </a:cubicBezTo>
                  <a:cubicBezTo>
                    <a:pt x="2406358" y="187903"/>
                    <a:pt x="2401992" y="200207"/>
                    <a:pt x="2394055" y="212113"/>
                  </a:cubicBezTo>
                  <a:lnTo>
                    <a:pt x="2382420" y="222455"/>
                  </a:lnTo>
                  <a:lnTo>
                    <a:pt x="2367264" y="225359"/>
                  </a:lnTo>
                  <a:cubicBezTo>
                    <a:pt x="2338788" y="227988"/>
                    <a:pt x="2310113" y="228584"/>
                    <a:pt x="2284515" y="228782"/>
                  </a:cubicBezTo>
                  <a:cubicBezTo>
                    <a:pt x="2233318" y="229179"/>
                    <a:pt x="2221809" y="218861"/>
                    <a:pt x="2141640" y="212114"/>
                  </a:cubicBezTo>
                  <a:cubicBezTo>
                    <a:pt x="2061471" y="205367"/>
                    <a:pt x="1937647" y="191873"/>
                    <a:pt x="1803503" y="188301"/>
                  </a:cubicBezTo>
                  <a:cubicBezTo>
                    <a:pt x="1669359" y="184729"/>
                    <a:pt x="1490765" y="190682"/>
                    <a:pt x="1336778" y="190682"/>
                  </a:cubicBezTo>
                  <a:cubicBezTo>
                    <a:pt x="1336778" y="190682"/>
                    <a:pt x="1027215" y="191873"/>
                    <a:pt x="879578" y="188301"/>
                  </a:cubicBezTo>
                  <a:cubicBezTo>
                    <a:pt x="731941" y="184729"/>
                    <a:pt x="578747" y="183935"/>
                    <a:pt x="450953" y="169251"/>
                  </a:cubicBezTo>
                  <a:cubicBezTo>
                    <a:pt x="323159" y="154567"/>
                    <a:pt x="198143" y="120832"/>
                    <a:pt x="112815" y="100195"/>
                  </a:cubicBezTo>
                  <a:cubicBezTo>
                    <a:pt x="91483" y="95036"/>
                    <a:pt x="72433" y="92134"/>
                    <a:pt x="55237" y="89907"/>
                  </a:cubicBezTo>
                  <a:lnTo>
                    <a:pt x="16121" y="84659"/>
                  </a:lnTo>
                  <a:lnTo>
                    <a:pt x="15539" y="83842"/>
                  </a:lnTo>
                  <a:cubicBezTo>
                    <a:pt x="11341" y="77598"/>
                    <a:pt x="7844" y="71818"/>
                    <a:pt x="5661" y="66857"/>
                  </a:cubicBezTo>
                  <a:cubicBezTo>
                    <a:pt x="-3070" y="47013"/>
                    <a:pt x="105" y="34710"/>
                    <a:pt x="3280" y="23995"/>
                  </a:cubicBezTo>
                  <a:cubicBezTo>
                    <a:pt x="6455" y="13280"/>
                    <a:pt x="18361" y="12486"/>
                    <a:pt x="24711" y="2564"/>
                  </a:cubicBezTo>
                  <a:lnTo>
                    <a:pt x="25520" y="1289"/>
                  </a:lnTo>
                  <a:lnTo>
                    <a:pt x="103141" y="4647"/>
                  </a:lnTo>
                  <a:cubicBezTo>
                    <a:pt x="133676" y="3853"/>
                    <a:pt x="166108" y="1795"/>
                    <a:pt x="198819" y="703"/>
                  </a:cubicBezTo>
                  <a:close/>
                </a:path>
              </a:pathLst>
            </a:custGeom>
            <a:gradFill flip="none" rotWithShape="1">
              <a:gsLst>
                <a:gs pos="0">
                  <a:srgbClr val="DB4B38"/>
                </a:gs>
                <a:gs pos="50000">
                  <a:srgbClr val="FDA59B"/>
                </a:gs>
                <a:gs pos="100000">
                  <a:srgbClr val="D13227"/>
                </a:gs>
              </a:gsLst>
              <a:lin ang="10800000" scaled="1"/>
              <a:tileRect/>
            </a:gradFill>
            <a:ln w="19050">
              <a:solidFill>
                <a:srgbClr val="FEC7A9"/>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5" name="任意多边形 74"/>
            <p:cNvSpPr/>
            <p:nvPr/>
          </p:nvSpPr>
          <p:spPr>
            <a:xfrm>
              <a:off x="7686655" y="2615564"/>
              <a:ext cx="2283641" cy="386404"/>
            </a:xfrm>
            <a:custGeom>
              <a:avLst/>
              <a:gdLst>
                <a:gd name="connsiteX0" fmla="*/ 0 w 2283641"/>
                <a:gd name="connsiteY0" fmla="*/ 0 h 386404"/>
                <a:gd name="connsiteX1" fmla="*/ 18773 w 2283641"/>
                <a:gd name="connsiteY1" fmla="*/ 6490 h 386404"/>
                <a:gd name="connsiteX2" fmla="*/ 157183 w 2283641"/>
                <a:gd name="connsiteY2" fmla="*/ 53817 h 386404"/>
                <a:gd name="connsiteX3" fmla="*/ 485795 w 2283641"/>
                <a:gd name="connsiteY3" fmla="*/ 139542 h 386404"/>
                <a:gd name="connsiteX4" fmla="*/ 902514 w 2283641"/>
                <a:gd name="connsiteY4" fmla="*/ 144305 h 386404"/>
                <a:gd name="connsiteX5" fmla="*/ 1466870 w 2283641"/>
                <a:gd name="connsiteY5" fmla="*/ 151449 h 386404"/>
                <a:gd name="connsiteX6" fmla="*/ 1812151 w 2283641"/>
                <a:gd name="connsiteY6" fmla="*/ 144305 h 386404"/>
                <a:gd name="connsiteX7" fmla="*/ 2062183 w 2283641"/>
                <a:gd name="connsiteY7" fmla="*/ 132399 h 386404"/>
                <a:gd name="connsiteX8" fmla="*/ 2226787 w 2283641"/>
                <a:gd name="connsiteY8" fmla="*/ 98912 h 386404"/>
                <a:gd name="connsiteX9" fmla="*/ 2256723 w 2283641"/>
                <a:gd name="connsiteY9" fmla="*/ 92150 h 386404"/>
                <a:gd name="connsiteX10" fmla="*/ 2260033 w 2283641"/>
                <a:gd name="connsiteY10" fmla="*/ 97368 h 386404"/>
                <a:gd name="connsiteX11" fmla="*/ 2283641 w 2283641"/>
                <a:gd name="connsiteY11" fmla="*/ 122874 h 386404"/>
                <a:gd name="connsiteX12" fmla="*/ 2255066 w 2283641"/>
                <a:gd name="connsiteY12" fmla="*/ 177642 h 386404"/>
                <a:gd name="connsiteX13" fmla="*/ 2216966 w 2283641"/>
                <a:gd name="connsiteY13" fmla="*/ 208599 h 386404"/>
                <a:gd name="connsiteX14" fmla="*/ 2191796 w 2283641"/>
                <a:gd name="connsiteY14" fmla="*/ 222664 h 386404"/>
                <a:gd name="connsiteX15" fmla="*/ 2194674 w 2283641"/>
                <a:gd name="connsiteY15" fmla="*/ 226501 h 386404"/>
                <a:gd name="connsiteX16" fmla="*/ 2143148 w 2283641"/>
                <a:gd name="connsiteY16" fmla="*/ 246699 h 386404"/>
                <a:gd name="connsiteX17" fmla="*/ 1885973 w 2283641"/>
                <a:gd name="connsiteY17" fmla="*/ 327661 h 386404"/>
                <a:gd name="connsiteX18" fmla="*/ 1662136 w 2283641"/>
                <a:gd name="connsiteY18" fmla="*/ 384811 h 386404"/>
                <a:gd name="connsiteX19" fmla="*/ 1400198 w 2283641"/>
                <a:gd name="connsiteY19" fmla="*/ 370524 h 386404"/>
                <a:gd name="connsiteX20" fmla="*/ 947761 w 2283641"/>
                <a:gd name="connsiteY20" fmla="*/ 370524 h 386404"/>
                <a:gd name="connsiteX21" fmla="*/ 307204 w 2283641"/>
                <a:gd name="connsiteY21" fmla="*/ 234792 h 386404"/>
                <a:gd name="connsiteX22" fmla="*/ 109560 w 2283641"/>
                <a:gd name="connsiteY22" fmla="*/ 125255 h 386404"/>
                <a:gd name="connsiteX23" fmla="*/ 26068 w 2283641"/>
                <a:gd name="connsiteY23" fmla="*/ 68105 h 386404"/>
                <a:gd name="connsiteX24" fmla="*/ 14118 w 2283641"/>
                <a:gd name="connsiteY24" fmla="*/ 60981 h 386404"/>
                <a:gd name="connsiteX25" fmla="*/ 7705 w 2283641"/>
                <a:gd name="connsiteY25" fmla="*/ 36126 h 386404"/>
                <a:gd name="connsiteX26" fmla="*/ 2403 w 2283641"/>
                <a:gd name="connsiteY26" fmla="*/ 13337 h 386404"/>
                <a:gd name="connsiteX27" fmla="*/ 0 w 2283641"/>
                <a:gd name="connsiteY27" fmla="*/ 0 h 386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283641" h="386404">
                  <a:moveTo>
                    <a:pt x="0" y="0"/>
                  </a:moveTo>
                  <a:lnTo>
                    <a:pt x="18773" y="6490"/>
                  </a:lnTo>
                  <a:cubicBezTo>
                    <a:pt x="61040" y="21869"/>
                    <a:pt x="110154" y="40324"/>
                    <a:pt x="157183" y="53817"/>
                  </a:cubicBezTo>
                  <a:cubicBezTo>
                    <a:pt x="251242" y="80804"/>
                    <a:pt x="361573" y="124461"/>
                    <a:pt x="485795" y="139542"/>
                  </a:cubicBezTo>
                  <a:cubicBezTo>
                    <a:pt x="610017" y="154623"/>
                    <a:pt x="902514" y="144305"/>
                    <a:pt x="902514" y="144305"/>
                  </a:cubicBezTo>
                  <a:lnTo>
                    <a:pt x="1466870" y="151449"/>
                  </a:lnTo>
                  <a:cubicBezTo>
                    <a:pt x="1618476" y="151449"/>
                    <a:pt x="1712932" y="147480"/>
                    <a:pt x="1812151" y="144305"/>
                  </a:cubicBezTo>
                  <a:cubicBezTo>
                    <a:pt x="1911370" y="141130"/>
                    <a:pt x="1969711" y="144702"/>
                    <a:pt x="2062183" y="132399"/>
                  </a:cubicBezTo>
                  <a:cubicBezTo>
                    <a:pt x="2108419" y="126248"/>
                    <a:pt x="2169637" y="112158"/>
                    <a:pt x="2226787" y="98912"/>
                  </a:cubicBezTo>
                  <a:lnTo>
                    <a:pt x="2256723" y="92150"/>
                  </a:lnTo>
                  <a:lnTo>
                    <a:pt x="2260033" y="97368"/>
                  </a:lnTo>
                  <a:cubicBezTo>
                    <a:pt x="2268237" y="104866"/>
                    <a:pt x="2283641" y="111861"/>
                    <a:pt x="2283641" y="122874"/>
                  </a:cubicBezTo>
                  <a:cubicBezTo>
                    <a:pt x="2283641" y="137558"/>
                    <a:pt x="2266178" y="163355"/>
                    <a:pt x="2255066" y="177642"/>
                  </a:cubicBezTo>
                  <a:cubicBezTo>
                    <a:pt x="2243953" y="191930"/>
                    <a:pt x="2226888" y="200265"/>
                    <a:pt x="2216966" y="208599"/>
                  </a:cubicBezTo>
                  <a:cubicBezTo>
                    <a:pt x="2209525" y="214850"/>
                    <a:pt x="2193600" y="218199"/>
                    <a:pt x="2191796" y="222664"/>
                  </a:cubicBezTo>
                  <a:lnTo>
                    <a:pt x="2194674" y="226501"/>
                  </a:lnTo>
                  <a:lnTo>
                    <a:pt x="2143148" y="246699"/>
                  </a:lnTo>
                  <a:cubicBezTo>
                    <a:pt x="2035992" y="286386"/>
                    <a:pt x="1966142" y="304642"/>
                    <a:pt x="1885973" y="327661"/>
                  </a:cubicBezTo>
                  <a:cubicBezTo>
                    <a:pt x="1805804" y="350680"/>
                    <a:pt x="1743098" y="377667"/>
                    <a:pt x="1662136" y="384811"/>
                  </a:cubicBezTo>
                  <a:cubicBezTo>
                    <a:pt x="1581174" y="391955"/>
                    <a:pt x="1519261" y="372905"/>
                    <a:pt x="1400198" y="370524"/>
                  </a:cubicBezTo>
                  <a:cubicBezTo>
                    <a:pt x="1281136" y="368143"/>
                    <a:pt x="1129927" y="393146"/>
                    <a:pt x="947761" y="370524"/>
                  </a:cubicBezTo>
                  <a:cubicBezTo>
                    <a:pt x="765595" y="347902"/>
                    <a:pt x="446904" y="275670"/>
                    <a:pt x="307204" y="234792"/>
                  </a:cubicBezTo>
                  <a:cubicBezTo>
                    <a:pt x="167504" y="193914"/>
                    <a:pt x="171869" y="162164"/>
                    <a:pt x="109560" y="125255"/>
                  </a:cubicBezTo>
                  <a:cubicBezTo>
                    <a:pt x="78406" y="106801"/>
                    <a:pt x="54792" y="87453"/>
                    <a:pt x="26068" y="68105"/>
                  </a:cubicBezTo>
                  <a:lnTo>
                    <a:pt x="14118" y="60981"/>
                  </a:lnTo>
                  <a:lnTo>
                    <a:pt x="7705" y="36126"/>
                  </a:lnTo>
                  <a:cubicBezTo>
                    <a:pt x="5181" y="27674"/>
                    <a:pt x="2899" y="19786"/>
                    <a:pt x="2403" y="13337"/>
                  </a:cubicBezTo>
                  <a:lnTo>
                    <a:pt x="0" y="0"/>
                  </a:lnTo>
                  <a:close/>
                </a:path>
              </a:pathLst>
            </a:custGeom>
            <a:gradFill flip="none" rotWithShape="1">
              <a:gsLst>
                <a:gs pos="0">
                  <a:srgbClr val="CA0D0C"/>
                </a:gs>
                <a:gs pos="50000">
                  <a:srgbClr val="F3A89B"/>
                </a:gs>
                <a:gs pos="100000">
                  <a:srgbClr val="EF6949"/>
                </a:gs>
              </a:gsLst>
              <a:lin ang="10800000" scaled="1"/>
              <a:tileRect/>
            </a:gradFill>
            <a:ln w="19050">
              <a:solidFill>
                <a:srgbClr val="FEC7A9"/>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6" name="任意多边形 75"/>
            <p:cNvSpPr/>
            <p:nvPr/>
          </p:nvSpPr>
          <p:spPr>
            <a:xfrm>
              <a:off x="7630462" y="2506209"/>
              <a:ext cx="2366299" cy="260804"/>
            </a:xfrm>
            <a:custGeom>
              <a:avLst/>
              <a:gdLst>
                <a:gd name="connsiteX0" fmla="*/ 0 w 2366299"/>
                <a:gd name="connsiteY0" fmla="*/ 0 h 260804"/>
                <a:gd name="connsiteX1" fmla="*/ 39116 w 2366299"/>
                <a:gd name="connsiteY1" fmla="*/ 5248 h 260804"/>
                <a:gd name="connsiteX2" fmla="*/ 96694 w 2366299"/>
                <a:gd name="connsiteY2" fmla="*/ 15536 h 260804"/>
                <a:gd name="connsiteX3" fmla="*/ 434832 w 2366299"/>
                <a:gd name="connsiteY3" fmla="*/ 84592 h 260804"/>
                <a:gd name="connsiteX4" fmla="*/ 863457 w 2366299"/>
                <a:gd name="connsiteY4" fmla="*/ 103642 h 260804"/>
                <a:gd name="connsiteX5" fmla="*/ 1320657 w 2366299"/>
                <a:gd name="connsiteY5" fmla="*/ 106023 h 260804"/>
                <a:gd name="connsiteX6" fmla="*/ 1787382 w 2366299"/>
                <a:gd name="connsiteY6" fmla="*/ 103642 h 260804"/>
                <a:gd name="connsiteX7" fmla="*/ 2125519 w 2366299"/>
                <a:gd name="connsiteY7" fmla="*/ 127455 h 260804"/>
                <a:gd name="connsiteX8" fmla="*/ 2268394 w 2366299"/>
                <a:gd name="connsiteY8" fmla="*/ 144123 h 260804"/>
                <a:gd name="connsiteX9" fmla="*/ 2351143 w 2366299"/>
                <a:gd name="connsiteY9" fmla="*/ 140700 h 260804"/>
                <a:gd name="connsiteX10" fmla="*/ 2366299 w 2366299"/>
                <a:gd name="connsiteY10" fmla="*/ 137796 h 260804"/>
                <a:gd name="connsiteX11" fmla="*/ 2356503 w 2366299"/>
                <a:gd name="connsiteY11" fmla="*/ 146504 h 260804"/>
                <a:gd name="connsiteX12" fmla="*/ 2332690 w 2366299"/>
                <a:gd name="connsiteY12" fmla="*/ 165554 h 260804"/>
                <a:gd name="connsiteX13" fmla="*/ 2311259 w 2366299"/>
                <a:gd name="connsiteY13" fmla="*/ 198891 h 260804"/>
                <a:gd name="connsiteX14" fmla="*/ 2312916 w 2366299"/>
                <a:gd name="connsiteY14" fmla="*/ 201505 h 260804"/>
                <a:gd name="connsiteX15" fmla="*/ 2282980 w 2366299"/>
                <a:gd name="connsiteY15" fmla="*/ 208267 h 260804"/>
                <a:gd name="connsiteX16" fmla="*/ 2118376 w 2366299"/>
                <a:gd name="connsiteY16" fmla="*/ 241754 h 260804"/>
                <a:gd name="connsiteX17" fmla="*/ 1868344 w 2366299"/>
                <a:gd name="connsiteY17" fmla="*/ 253660 h 260804"/>
                <a:gd name="connsiteX18" fmla="*/ 1523063 w 2366299"/>
                <a:gd name="connsiteY18" fmla="*/ 260804 h 260804"/>
                <a:gd name="connsiteX19" fmla="*/ 958707 w 2366299"/>
                <a:gd name="connsiteY19" fmla="*/ 253660 h 260804"/>
                <a:gd name="connsiteX20" fmla="*/ 541988 w 2366299"/>
                <a:gd name="connsiteY20" fmla="*/ 248897 h 260804"/>
                <a:gd name="connsiteX21" fmla="*/ 213376 w 2366299"/>
                <a:gd name="connsiteY21" fmla="*/ 163172 h 260804"/>
                <a:gd name="connsiteX22" fmla="*/ 74966 w 2366299"/>
                <a:gd name="connsiteY22" fmla="*/ 115845 h 260804"/>
                <a:gd name="connsiteX23" fmla="*/ 56193 w 2366299"/>
                <a:gd name="connsiteY23" fmla="*/ 109355 h 260804"/>
                <a:gd name="connsiteX24" fmla="*/ 52643 w 2366299"/>
                <a:gd name="connsiteY24" fmla="*/ 89652 h 260804"/>
                <a:gd name="connsiteX25" fmla="*/ 39546 w 2366299"/>
                <a:gd name="connsiteY25" fmla="*/ 58398 h 260804"/>
                <a:gd name="connsiteX26" fmla="*/ 13501 w 2366299"/>
                <a:gd name="connsiteY26" fmla="*/ 18959 h 260804"/>
                <a:gd name="connsiteX27" fmla="*/ 0 w 2366299"/>
                <a:gd name="connsiteY27" fmla="*/ 0 h 260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366299" h="260804">
                  <a:moveTo>
                    <a:pt x="0" y="0"/>
                  </a:moveTo>
                  <a:lnTo>
                    <a:pt x="39116" y="5248"/>
                  </a:lnTo>
                  <a:cubicBezTo>
                    <a:pt x="56312" y="7475"/>
                    <a:pt x="75362" y="10377"/>
                    <a:pt x="96694" y="15536"/>
                  </a:cubicBezTo>
                  <a:cubicBezTo>
                    <a:pt x="182022" y="36173"/>
                    <a:pt x="307038" y="69908"/>
                    <a:pt x="434832" y="84592"/>
                  </a:cubicBezTo>
                  <a:cubicBezTo>
                    <a:pt x="562626" y="99276"/>
                    <a:pt x="715820" y="100070"/>
                    <a:pt x="863457" y="103642"/>
                  </a:cubicBezTo>
                  <a:cubicBezTo>
                    <a:pt x="1011094" y="107214"/>
                    <a:pt x="1320657" y="106023"/>
                    <a:pt x="1320657" y="106023"/>
                  </a:cubicBezTo>
                  <a:cubicBezTo>
                    <a:pt x="1474644" y="106023"/>
                    <a:pt x="1653238" y="100070"/>
                    <a:pt x="1787382" y="103642"/>
                  </a:cubicBezTo>
                  <a:cubicBezTo>
                    <a:pt x="1921526" y="107214"/>
                    <a:pt x="2045350" y="120708"/>
                    <a:pt x="2125519" y="127455"/>
                  </a:cubicBezTo>
                  <a:cubicBezTo>
                    <a:pt x="2205688" y="134202"/>
                    <a:pt x="2217197" y="144520"/>
                    <a:pt x="2268394" y="144123"/>
                  </a:cubicBezTo>
                  <a:cubicBezTo>
                    <a:pt x="2293992" y="143925"/>
                    <a:pt x="2322667" y="143329"/>
                    <a:pt x="2351143" y="140700"/>
                  </a:cubicBezTo>
                  <a:lnTo>
                    <a:pt x="2366299" y="137796"/>
                  </a:lnTo>
                  <a:lnTo>
                    <a:pt x="2356503" y="146504"/>
                  </a:lnTo>
                  <a:cubicBezTo>
                    <a:pt x="2347573" y="153053"/>
                    <a:pt x="2338246" y="159601"/>
                    <a:pt x="2332690" y="165554"/>
                  </a:cubicBezTo>
                  <a:cubicBezTo>
                    <a:pt x="2321578" y="177460"/>
                    <a:pt x="2310068" y="187779"/>
                    <a:pt x="2311259" y="198891"/>
                  </a:cubicBezTo>
                  <a:lnTo>
                    <a:pt x="2312916" y="201505"/>
                  </a:lnTo>
                  <a:lnTo>
                    <a:pt x="2282980" y="208267"/>
                  </a:lnTo>
                  <a:cubicBezTo>
                    <a:pt x="2225830" y="221513"/>
                    <a:pt x="2164612" y="235603"/>
                    <a:pt x="2118376" y="241754"/>
                  </a:cubicBezTo>
                  <a:cubicBezTo>
                    <a:pt x="2025904" y="254057"/>
                    <a:pt x="1967563" y="250485"/>
                    <a:pt x="1868344" y="253660"/>
                  </a:cubicBezTo>
                  <a:cubicBezTo>
                    <a:pt x="1769125" y="256835"/>
                    <a:pt x="1674669" y="260804"/>
                    <a:pt x="1523063" y="260804"/>
                  </a:cubicBezTo>
                  <a:lnTo>
                    <a:pt x="958707" y="253660"/>
                  </a:lnTo>
                  <a:cubicBezTo>
                    <a:pt x="958707" y="253660"/>
                    <a:pt x="666210" y="263978"/>
                    <a:pt x="541988" y="248897"/>
                  </a:cubicBezTo>
                  <a:cubicBezTo>
                    <a:pt x="417766" y="233816"/>
                    <a:pt x="307435" y="190159"/>
                    <a:pt x="213376" y="163172"/>
                  </a:cubicBezTo>
                  <a:cubicBezTo>
                    <a:pt x="166347" y="149679"/>
                    <a:pt x="117233" y="131224"/>
                    <a:pt x="74966" y="115845"/>
                  </a:cubicBezTo>
                  <a:lnTo>
                    <a:pt x="56193" y="109355"/>
                  </a:lnTo>
                  <a:lnTo>
                    <a:pt x="52643" y="89652"/>
                  </a:lnTo>
                  <a:cubicBezTo>
                    <a:pt x="49567" y="79730"/>
                    <a:pt x="45301" y="70106"/>
                    <a:pt x="39546" y="58398"/>
                  </a:cubicBezTo>
                  <a:cubicBezTo>
                    <a:pt x="33792" y="46690"/>
                    <a:pt x="23473" y="32601"/>
                    <a:pt x="13501" y="18959"/>
                  </a:cubicBezTo>
                  <a:lnTo>
                    <a:pt x="0" y="0"/>
                  </a:lnTo>
                  <a:close/>
                </a:path>
              </a:pathLst>
            </a:custGeom>
            <a:gradFill flip="none" rotWithShape="1">
              <a:gsLst>
                <a:gs pos="0">
                  <a:srgbClr val="CA0D0C"/>
                </a:gs>
                <a:gs pos="50000">
                  <a:srgbClr val="F3A89B"/>
                </a:gs>
                <a:gs pos="100000">
                  <a:srgbClr val="EF6949"/>
                </a:gs>
              </a:gsLst>
              <a:lin ang="10800000" scaled="1"/>
              <a:tileRect/>
            </a:gradFill>
            <a:ln w="19050">
              <a:solidFill>
                <a:srgbClr val="FEC7A9"/>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7" name="任意多边形 76"/>
            <p:cNvSpPr/>
            <p:nvPr/>
          </p:nvSpPr>
          <p:spPr>
            <a:xfrm>
              <a:off x="7673947" y="3010880"/>
              <a:ext cx="2225521" cy="317999"/>
            </a:xfrm>
            <a:custGeom>
              <a:avLst/>
              <a:gdLst>
                <a:gd name="connsiteX0" fmla="*/ 2222974 w 2225521"/>
                <a:gd name="connsiteY0" fmla="*/ 956 h 317999"/>
                <a:gd name="connsiteX1" fmla="*/ 2224909 w 2225521"/>
                <a:gd name="connsiteY1" fmla="*/ 8546 h 317999"/>
                <a:gd name="connsiteX2" fmla="*/ 2193953 w 2225521"/>
                <a:gd name="connsiteY2" fmla="*/ 44265 h 317999"/>
                <a:gd name="connsiteX3" fmla="*/ 2168801 w 2225521"/>
                <a:gd name="connsiteY3" fmla="*/ 65250 h 317999"/>
                <a:gd name="connsiteX4" fmla="*/ 2152908 w 2225521"/>
                <a:gd name="connsiteY4" fmla="*/ 80722 h 317999"/>
                <a:gd name="connsiteX5" fmla="*/ 2108229 w 2225521"/>
                <a:gd name="connsiteY5" fmla="*/ 99033 h 317999"/>
                <a:gd name="connsiteX6" fmla="*/ 1898679 w 2225521"/>
                <a:gd name="connsiteY6" fmla="*/ 189520 h 317999"/>
                <a:gd name="connsiteX7" fmla="*/ 1596260 w 2225521"/>
                <a:gd name="connsiteY7" fmla="*/ 268101 h 317999"/>
                <a:gd name="connsiteX8" fmla="*/ 1165254 w 2225521"/>
                <a:gd name="connsiteY8" fmla="*/ 315726 h 317999"/>
                <a:gd name="connsiteX9" fmla="*/ 636617 w 2225521"/>
                <a:gd name="connsiteY9" fmla="*/ 303820 h 317999"/>
                <a:gd name="connsiteX10" fmla="*/ 205610 w 2225521"/>
                <a:gd name="connsiteY10" fmla="*/ 246670 h 317999"/>
                <a:gd name="connsiteX11" fmla="*/ 58122 w 2225521"/>
                <a:gd name="connsiteY11" fmla="*/ 202468 h 317999"/>
                <a:gd name="connsiteX12" fmla="*/ 31565 w 2225521"/>
                <a:gd name="connsiteY12" fmla="*/ 192865 h 317999"/>
                <a:gd name="connsiteX13" fmla="*/ 36542 w 2225521"/>
                <a:gd name="connsiteY13" fmla="*/ 184760 h 317999"/>
                <a:gd name="connsiteX14" fmla="*/ 22254 w 2225521"/>
                <a:gd name="connsiteY14" fmla="*/ 158566 h 317999"/>
                <a:gd name="connsiteX15" fmla="*/ 8859 w 2225521"/>
                <a:gd name="connsiteY15" fmla="*/ 140259 h 317999"/>
                <a:gd name="connsiteX16" fmla="*/ 0 w 2225521"/>
                <a:gd name="connsiteY16" fmla="*/ 125450 h 317999"/>
                <a:gd name="connsiteX17" fmla="*/ 36895 w 2225521"/>
                <a:gd name="connsiteY17" fmla="*/ 130696 h 317999"/>
                <a:gd name="connsiteX18" fmla="*/ 110360 w 2225521"/>
                <a:gd name="connsiteY18" fmla="*/ 139514 h 317999"/>
                <a:gd name="connsiteX19" fmla="*/ 467548 w 2225521"/>
                <a:gd name="connsiteY19" fmla="*/ 177614 h 317999"/>
                <a:gd name="connsiteX20" fmla="*/ 886648 w 2225521"/>
                <a:gd name="connsiteY20" fmla="*/ 187139 h 317999"/>
                <a:gd name="connsiteX21" fmla="*/ 1398617 w 2225521"/>
                <a:gd name="connsiteY21" fmla="*/ 175233 h 317999"/>
                <a:gd name="connsiteX22" fmla="*/ 1736754 w 2225521"/>
                <a:gd name="connsiteY22" fmla="*/ 134751 h 317999"/>
                <a:gd name="connsiteX23" fmla="*/ 1986785 w 2225521"/>
                <a:gd name="connsiteY23" fmla="*/ 72839 h 317999"/>
                <a:gd name="connsiteX24" fmla="*/ 2127130 w 2225521"/>
                <a:gd name="connsiteY24" fmla="*/ 17177 h 317999"/>
                <a:gd name="connsiteX25" fmla="*/ 2132882 w 2225521"/>
                <a:gd name="connsiteY25" fmla="*/ 14708 h 317999"/>
                <a:gd name="connsiteX26" fmla="*/ 2132171 w 2225521"/>
                <a:gd name="connsiteY26" fmla="*/ 23912 h 317999"/>
                <a:gd name="connsiteX27" fmla="*/ 2136803 w 2225521"/>
                <a:gd name="connsiteY27" fmla="*/ 29977 h 317999"/>
                <a:gd name="connsiteX28" fmla="*/ 2208241 w 2225521"/>
                <a:gd name="connsiteY28" fmla="*/ 1402 h 317999"/>
                <a:gd name="connsiteX29" fmla="*/ 2222974 w 2225521"/>
                <a:gd name="connsiteY29" fmla="*/ 956 h 31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25521" h="317999">
                  <a:moveTo>
                    <a:pt x="2222974" y="956"/>
                  </a:moveTo>
                  <a:cubicBezTo>
                    <a:pt x="2225604" y="2295"/>
                    <a:pt x="2226100" y="4974"/>
                    <a:pt x="2224909" y="8546"/>
                  </a:cubicBezTo>
                  <a:cubicBezTo>
                    <a:pt x="2222528" y="15690"/>
                    <a:pt x="2207050" y="31168"/>
                    <a:pt x="2193953" y="44265"/>
                  </a:cubicBezTo>
                  <a:cubicBezTo>
                    <a:pt x="2187404" y="50814"/>
                    <a:pt x="2177880" y="57957"/>
                    <a:pt x="2168801" y="65250"/>
                  </a:cubicBezTo>
                  <a:lnTo>
                    <a:pt x="2152908" y="80722"/>
                  </a:lnTo>
                  <a:lnTo>
                    <a:pt x="2108229" y="99033"/>
                  </a:lnTo>
                  <a:cubicBezTo>
                    <a:pt x="2051873" y="122052"/>
                    <a:pt x="1984007" y="161342"/>
                    <a:pt x="1898679" y="189520"/>
                  </a:cubicBezTo>
                  <a:cubicBezTo>
                    <a:pt x="1813351" y="217698"/>
                    <a:pt x="1718498" y="247067"/>
                    <a:pt x="1596260" y="268101"/>
                  </a:cubicBezTo>
                  <a:cubicBezTo>
                    <a:pt x="1474023" y="289135"/>
                    <a:pt x="1325194" y="309773"/>
                    <a:pt x="1165254" y="315726"/>
                  </a:cubicBezTo>
                  <a:cubicBezTo>
                    <a:pt x="1005314" y="321679"/>
                    <a:pt x="796558" y="315329"/>
                    <a:pt x="636617" y="303820"/>
                  </a:cubicBezTo>
                  <a:cubicBezTo>
                    <a:pt x="476676" y="292311"/>
                    <a:pt x="318322" y="268498"/>
                    <a:pt x="205610" y="246670"/>
                  </a:cubicBezTo>
                  <a:cubicBezTo>
                    <a:pt x="149254" y="235756"/>
                    <a:pt x="99546" y="217897"/>
                    <a:pt x="58122" y="202468"/>
                  </a:cubicBezTo>
                  <a:lnTo>
                    <a:pt x="31565" y="192865"/>
                  </a:lnTo>
                  <a:lnTo>
                    <a:pt x="36542" y="184760"/>
                  </a:lnTo>
                  <a:cubicBezTo>
                    <a:pt x="37733" y="174440"/>
                    <a:pt x="28603" y="168885"/>
                    <a:pt x="22254" y="158566"/>
                  </a:cubicBezTo>
                  <a:cubicBezTo>
                    <a:pt x="19079" y="153406"/>
                    <a:pt x="13721" y="146758"/>
                    <a:pt x="8859" y="140259"/>
                  </a:cubicBezTo>
                  <a:lnTo>
                    <a:pt x="0" y="125450"/>
                  </a:lnTo>
                  <a:lnTo>
                    <a:pt x="36895" y="130696"/>
                  </a:lnTo>
                  <a:cubicBezTo>
                    <a:pt x="60701" y="134231"/>
                    <a:pt x="85456" y="137629"/>
                    <a:pt x="110360" y="139514"/>
                  </a:cubicBezTo>
                  <a:cubicBezTo>
                    <a:pt x="209976" y="147055"/>
                    <a:pt x="338167" y="169677"/>
                    <a:pt x="467548" y="177614"/>
                  </a:cubicBezTo>
                  <a:cubicBezTo>
                    <a:pt x="596929" y="185552"/>
                    <a:pt x="731470" y="187536"/>
                    <a:pt x="886648" y="187139"/>
                  </a:cubicBezTo>
                  <a:cubicBezTo>
                    <a:pt x="1041826" y="186742"/>
                    <a:pt x="1256933" y="183964"/>
                    <a:pt x="1398617" y="175233"/>
                  </a:cubicBezTo>
                  <a:cubicBezTo>
                    <a:pt x="1540301" y="166502"/>
                    <a:pt x="1638726" y="151817"/>
                    <a:pt x="1736754" y="134751"/>
                  </a:cubicBezTo>
                  <a:cubicBezTo>
                    <a:pt x="1834782" y="117685"/>
                    <a:pt x="1901854" y="100620"/>
                    <a:pt x="1986785" y="72839"/>
                  </a:cubicBezTo>
                  <a:cubicBezTo>
                    <a:pt x="2029250" y="58949"/>
                    <a:pt x="2079951" y="37517"/>
                    <a:pt x="2127130" y="17177"/>
                  </a:cubicBezTo>
                  <a:lnTo>
                    <a:pt x="2132882" y="14708"/>
                  </a:lnTo>
                  <a:lnTo>
                    <a:pt x="2132171" y="23912"/>
                  </a:lnTo>
                  <a:cubicBezTo>
                    <a:pt x="2132685" y="27075"/>
                    <a:pt x="2134124" y="29283"/>
                    <a:pt x="2136803" y="29977"/>
                  </a:cubicBezTo>
                  <a:cubicBezTo>
                    <a:pt x="2147519" y="32755"/>
                    <a:pt x="2193557" y="4974"/>
                    <a:pt x="2208241" y="1402"/>
                  </a:cubicBezTo>
                  <a:cubicBezTo>
                    <a:pt x="2215583" y="-384"/>
                    <a:pt x="2220345" y="-384"/>
                    <a:pt x="2222974" y="956"/>
                  </a:cubicBezTo>
                  <a:close/>
                </a:path>
              </a:pathLst>
            </a:custGeom>
            <a:gradFill flip="none" rotWithShape="1">
              <a:gsLst>
                <a:gs pos="0">
                  <a:srgbClr val="DB4B38"/>
                </a:gs>
                <a:gs pos="50000">
                  <a:srgbClr val="FDA59B"/>
                </a:gs>
                <a:gs pos="100000">
                  <a:srgbClr val="D13227"/>
                </a:gs>
              </a:gsLst>
              <a:lin ang="10800000" scaled="1"/>
              <a:tileRect/>
            </a:gradFill>
            <a:ln w="19050">
              <a:solidFill>
                <a:srgbClr val="FEC7A9"/>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8" name="任意多边形 77"/>
            <p:cNvSpPr/>
            <p:nvPr/>
          </p:nvSpPr>
          <p:spPr>
            <a:xfrm>
              <a:off x="7644133" y="2809904"/>
              <a:ext cx="570884" cy="207141"/>
            </a:xfrm>
            <a:custGeom>
              <a:avLst/>
              <a:gdLst>
                <a:gd name="connsiteX0" fmla="*/ 246919 w 570884"/>
                <a:gd name="connsiteY0" fmla="*/ 0 h 207141"/>
                <a:gd name="connsiteX1" fmla="*/ 268670 w 570884"/>
                <a:gd name="connsiteY1" fmla="*/ 11286 h 207141"/>
                <a:gd name="connsiteX2" fmla="*/ 349725 w 570884"/>
                <a:gd name="connsiteY2" fmla="*/ 40455 h 207141"/>
                <a:gd name="connsiteX3" fmla="*/ 565761 w 570884"/>
                <a:gd name="connsiteY3" fmla="*/ 95401 h 207141"/>
                <a:gd name="connsiteX4" fmla="*/ 570884 w 570884"/>
                <a:gd name="connsiteY4" fmla="*/ 96548 h 207141"/>
                <a:gd name="connsiteX5" fmla="*/ 540372 w 570884"/>
                <a:gd name="connsiteY5" fmla="*/ 102962 h 207141"/>
                <a:gd name="connsiteX6" fmla="*/ 378298 w 570884"/>
                <a:gd name="connsiteY6" fmla="*/ 133322 h 207141"/>
                <a:gd name="connsiteX7" fmla="*/ 140173 w 570884"/>
                <a:gd name="connsiteY7" fmla="*/ 190472 h 207141"/>
                <a:gd name="connsiteX8" fmla="*/ 10693 w 570884"/>
                <a:gd name="connsiteY8" fmla="*/ 207141 h 207141"/>
                <a:gd name="connsiteX9" fmla="*/ 0 w 570884"/>
                <a:gd name="connsiteY9" fmla="*/ 207134 h 207141"/>
                <a:gd name="connsiteX10" fmla="*/ 2062 w 570884"/>
                <a:gd name="connsiteY10" fmla="*/ 202379 h 207141"/>
                <a:gd name="connsiteX11" fmla="*/ 30637 w 570884"/>
                <a:gd name="connsiteY11" fmla="*/ 190474 h 207141"/>
                <a:gd name="connsiteX12" fmla="*/ 42543 w 570884"/>
                <a:gd name="connsiteY12" fmla="*/ 161899 h 207141"/>
                <a:gd name="connsiteX13" fmla="*/ 25874 w 570884"/>
                <a:gd name="connsiteY13" fmla="*/ 130943 h 207141"/>
                <a:gd name="connsiteX14" fmla="*/ 28256 w 570884"/>
                <a:gd name="connsiteY14" fmla="*/ 80936 h 207141"/>
                <a:gd name="connsiteX15" fmla="*/ 29744 w 570884"/>
                <a:gd name="connsiteY15" fmla="*/ 58017 h 207141"/>
                <a:gd name="connsiteX16" fmla="*/ 28704 w 570884"/>
                <a:gd name="connsiteY16" fmla="*/ 54698 h 207141"/>
                <a:gd name="connsiteX17" fmla="*/ 42543 w 570884"/>
                <a:gd name="connsiteY17" fmla="*/ 52363 h 207141"/>
                <a:gd name="connsiteX18" fmla="*/ 195911 w 570884"/>
                <a:gd name="connsiteY18" fmla="*/ 12347 h 207141"/>
                <a:gd name="connsiteX19" fmla="*/ 246919 w 570884"/>
                <a:gd name="connsiteY19" fmla="*/ 0 h 207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0884" h="207141">
                  <a:moveTo>
                    <a:pt x="246919" y="0"/>
                  </a:moveTo>
                  <a:lnTo>
                    <a:pt x="268670" y="11286"/>
                  </a:lnTo>
                  <a:cubicBezTo>
                    <a:pt x="288879" y="20588"/>
                    <a:pt x="314800" y="30237"/>
                    <a:pt x="349725" y="40455"/>
                  </a:cubicBezTo>
                  <a:cubicBezTo>
                    <a:pt x="402113" y="55784"/>
                    <a:pt x="479671" y="75523"/>
                    <a:pt x="565761" y="95401"/>
                  </a:cubicBezTo>
                  <a:lnTo>
                    <a:pt x="570884" y="96548"/>
                  </a:lnTo>
                  <a:lnTo>
                    <a:pt x="540372" y="102962"/>
                  </a:lnTo>
                  <a:cubicBezTo>
                    <a:pt x="484562" y="113677"/>
                    <a:pt x="421558" y="122607"/>
                    <a:pt x="378298" y="133322"/>
                  </a:cubicBezTo>
                  <a:cubicBezTo>
                    <a:pt x="378298" y="133322"/>
                    <a:pt x="219548" y="180550"/>
                    <a:pt x="140173" y="190472"/>
                  </a:cubicBezTo>
                  <a:cubicBezTo>
                    <a:pt x="100486" y="195433"/>
                    <a:pt x="53853" y="203867"/>
                    <a:pt x="10693" y="207141"/>
                  </a:cubicBezTo>
                  <a:lnTo>
                    <a:pt x="0" y="207134"/>
                  </a:lnTo>
                  <a:lnTo>
                    <a:pt x="2062" y="202379"/>
                  </a:lnTo>
                  <a:cubicBezTo>
                    <a:pt x="7221" y="195633"/>
                    <a:pt x="23890" y="197220"/>
                    <a:pt x="30637" y="190474"/>
                  </a:cubicBezTo>
                  <a:cubicBezTo>
                    <a:pt x="37383" y="183727"/>
                    <a:pt x="43337" y="171820"/>
                    <a:pt x="42543" y="161899"/>
                  </a:cubicBezTo>
                  <a:cubicBezTo>
                    <a:pt x="41749" y="151977"/>
                    <a:pt x="28255" y="144436"/>
                    <a:pt x="25874" y="130943"/>
                  </a:cubicBezTo>
                  <a:cubicBezTo>
                    <a:pt x="23493" y="117449"/>
                    <a:pt x="28652" y="96415"/>
                    <a:pt x="28256" y="80936"/>
                  </a:cubicBezTo>
                  <a:cubicBezTo>
                    <a:pt x="28058" y="73198"/>
                    <a:pt x="29546" y="65359"/>
                    <a:pt x="29744" y="58017"/>
                  </a:cubicBezTo>
                  <a:lnTo>
                    <a:pt x="28704" y="54698"/>
                  </a:lnTo>
                  <a:lnTo>
                    <a:pt x="42543" y="52363"/>
                  </a:lnTo>
                  <a:cubicBezTo>
                    <a:pt x="106837" y="40755"/>
                    <a:pt x="142556" y="26913"/>
                    <a:pt x="195911" y="12347"/>
                  </a:cubicBezTo>
                  <a:lnTo>
                    <a:pt x="246919" y="0"/>
                  </a:lnTo>
                  <a:close/>
                </a:path>
              </a:pathLst>
            </a:custGeom>
            <a:gradFill flip="none" rotWithShape="1">
              <a:gsLst>
                <a:gs pos="0">
                  <a:srgbClr val="740000"/>
                </a:gs>
                <a:gs pos="50000">
                  <a:srgbClr val="D3383C"/>
                </a:gs>
                <a:gs pos="100000">
                  <a:srgbClr val="580000"/>
                </a:gs>
              </a:gsLst>
              <a:lin ang="10800000" scaled="1"/>
              <a:tileRect/>
            </a:gradFill>
            <a:ln w="19050">
              <a:solidFill>
                <a:srgbClr val="FEC7A9"/>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9" name="任意多边形 78"/>
            <p:cNvSpPr/>
            <p:nvPr/>
          </p:nvSpPr>
          <p:spPr>
            <a:xfrm>
              <a:off x="7640589" y="2850597"/>
              <a:ext cx="2218981" cy="228508"/>
            </a:xfrm>
            <a:custGeom>
              <a:avLst/>
              <a:gdLst>
                <a:gd name="connsiteX0" fmla="*/ 2218981 w 2218981"/>
                <a:gd name="connsiteY0" fmla="*/ 0 h 228508"/>
                <a:gd name="connsiteX1" fmla="*/ 2207368 w 2218981"/>
                <a:gd name="connsiteY1" fmla="*/ 16280 h 228508"/>
                <a:gd name="connsiteX2" fmla="*/ 2198736 w 2218981"/>
                <a:gd name="connsiteY2" fmla="*/ 37860 h 228508"/>
                <a:gd name="connsiteX3" fmla="*/ 2195164 w 2218981"/>
                <a:gd name="connsiteY3" fmla="*/ 57356 h 228508"/>
                <a:gd name="connsiteX4" fmla="*/ 2195491 w 2218981"/>
                <a:gd name="connsiteY4" fmla="*/ 58661 h 228508"/>
                <a:gd name="connsiteX5" fmla="*/ 2193843 w 2218981"/>
                <a:gd name="connsiteY5" fmla="*/ 59775 h 228508"/>
                <a:gd name="connsiteX6" fmla="*/ 1982042 w 2218981"/>
                <a:gd name="connsiteY6" fmla="*/ 147397 h 228508"/>
                <a:gd name="connsiteX7" fmla="*/ 1651049 w 2218981"/>
                <a:gd name="connsiteY7" fmla="*/ 204547 h 228508"/>
                <a:gd name="connsiteX8" fmla="*/ 1072405 w 2218981"/>
                <a:gd name="connsiteY8" fmla="*/ 211691 h 228508"/>
                <a:gd name="connsiteX9" fmla="*/ 650924 w 2218981"/>
                <a:gd name="connsiteY9" fmla="*/ 199784 h 228508"/>
                <a:gd name="connsiteX10" fmla="*/ 236586 w 2218981"/>
                <a:gd name="connsiteY10" fmla="*/ 223597 h 228508"/>
                <a:gd name="connsiteX11" fmla="*/ 60076 w 2218981"/>
                <a:gd name="connsiteY11" fmla="*/ 228508 h 228508"/>
                <a:gd name="connsiteX12" fmla="*/ 36461 w 2218981"/>
                <a:gd name="connsiteY12" fmla="*/ 227656 h 228508"/>
                <a:gd name="connsiteX13" fmla="*/ 22126 w 2218981"/>
                <a:gd name="connsiteY13" fmla="*/ 211543 h 228508"/>
                <a:gd name="connsiteX14" fmla="*/ 3225 w 2218981"/>
                <a:gd name="connsiteY14" fmla="*/ 190260 h 228508"/>
                <a:gd name="connsiteX15" fmla="*/ 249 w 2218981"/>
                <a:gd name="connsiteY15" fmla="*/ 174039 h 228508"/>
                <a:gd name="connsiteX16" fmla="*/ 3544 w 2218981"/>
                <a:gd name="connsiteY16" fmla="*/ 166440 h 228508"/>
                <a:gd name="connsiteX17" fmla="*/ 14237 w 2218981"/>
                <a:gd name="connsiteY17" fmla="*/ 166447 h 228508"/>
                <a:gd name="connsiteX18" fmla="*/ 143717 w 2218981"/>
                <a:gd name="connsiteY18" fmla="*/ 149778 h 228508"/>
                <a:gd name="connsiteX19" fmla="*/ 381842 w 2218981"/>
                <a:gd name="connsiteY19" fmla="*/ 92628 h 228508"/>
                <a:gd name="connsiteX20" fmla="*/ 543916 w 2218981"/>
                <a:gd name="connsiteY20" fmla="*/ 62268 h 228508"/>
                <a:gd name="connsiteX21" fmla="*/ 574428 w 2218981"/>
                <a:gd name="connsiteY21" fmla="*/ 55854 h 228508"/>
                <a:gd name="connsiteX22" fmla="*/ 657623 w 2218981"/>
                <a:gd name="connsiteY22" fmla="*/ 74473 h 228508"/>
                <a:gd name="connsiteX23" fmla="*/ 993826 w 2218981"/>
                <a:gd name="connsiteY23" fmla="*/ 135493 h 228508"/>
                <a:gd name="connsiteX24" fmla="*/ 1446262 w 2218981"/>
                <a:gd name="connsiteY24" fmla="*/ 135493 h 228508"/>
                <a:gd name="connsiteX25" fmla="*/ 1708202 w 2218981"/>
                <a:gd name="connsiteY25" fmla="*/ 149781 h 228508"/>
                <a:gd name="connsiteX26" fmla="*/ 1932038 w 2218981"/>
                <a:gd name="connsiteY26" fmla="*/ 92630 h 228508"/>
                <a:gd name="connsiteX27" fmla="*/ 2189213 w 2218981"/>
                <a:gd name="connsiteY27" fmla="*/ 11669 h 228508"/>
                <a:gd name="connsiteX28" fmla="*/ 2218981 w 2218981"/>
                <a:gd name="connsiteY28" fmla="*/ 0 h 22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218981" h="228508">
                  <a:moveTo>
                    <a:pt x="2218981" y="0"/>
                  </a:moveTo>
                  <a:lnTo>
                    <a:pt x="2207368" y="16280"/>
                  </a:lnTo>
                  <a:cubicBezTo>
                    <a:pt x="2203300" y="24069"/>
                    <a:pt x="2200323" y="31907"/>
                    <a:pt x="2198736" y="37860"/>
                  </a:cubicBezTo>
                  <a:cubicBezTo>
                    <a:pt x="2197149" y="43813"/>
                    <a:pt x="2195164" y="51453"/>
                    <a:pt x="2195164" y="57356"/>
                  </a:cubicBezTo>
                  <a:lnTo>
                    <a:pt x="2195491" y="58661"/>
                  </a:lnTo>
                  <a:lnTo>
                    <a:pt x="2193843" y="59775"/>
                  </a:lnTo>
                  <a:cubicBezTo>
                    <a:pt x="2139428" y="90768"/>
                    <a:pt x="2055265" y="125668"/>
                    <a:pt x="1982042" y="147397"/>
                  </a:cubicBezTo>
                  <a:cubicBezTo>
                    <a:pt x="1884411" y="176369"/>
                    <a:pt x="1802655" y="193831"/>
                    <a:pt x="1651049" y="204547"/>
                  </a:cubicBezTo>
                  <a:lnTo>
                    <a:pt x="1072405" y="211691"/>
                  </a:lnTo>
                  <a:cubicBezTo>
                    <a:pt x="1072405" y="211691"/>
                    <a:pt x="790227" y="197800"/>
                    <a:pt x="650924" y="199784"/>
                  </a:cubicBezTo>
                  <a:cubicBezTo>
                    <a:pt x="511621" y="201768"/>
                    <a:pt x="357633" y="221216"/>
                    <a:pt x="236586" y="223597"/>
                  </a:cubicBezTo>
                  <a:cubicBezTo>
                    <a:pt x="176063" y="224788"/>
                    <a:pt x="114646" y="228260"/>
                    <a:pt x="60076" y="228508"/>
                  </a:cubicBezTo>
                  <a:lnTo>
                    <a:pt x="36461" y="227656"/>
                  </a:lnTo>
                  <a:lnTo>
                    <a:pt x="22126" y="211543"/>
                  </a:lnTo>
                  <a:cubicBezTo>
                    <a:pt x="14139" y="203853"/>
                    <a:pt x="6202" y="196213"/>
                    <a:pt x="3225" y="190260"/>
                  </a:cubicBezTo>
                  <a:cubicBezTo>
                    <a:pt x="249" y="184308"/>
                    <a:pt x="-446" y="178851"/>
                    <a:pt x="249" y="174039"/>
                  </a:cubicBezTo>
                  <a:lnTo>
                    <a:pt x="3544" y="166440"/>
                  </a:lnTo>
                  <a:lnTo>
                    <a:pt x="14237" y="166447"/>
                  </a:lnTo>
                  <a:cubicBezTo>
                    <a:pt x="57397" y="163173"/>
                    <a:pt x="104030" y="154739"/>
                    <a:pt x="143717" y="149778"/>
                  </a:cubicBezTo>
                  <a:cubicBezTo>
                    <a:pt x="223092" y="139856"/>
                    <a:pt x="381842" y="92628"/>
                    <a:pt x="381842" y="92628"/>
                  </a:cubicBezTo>
                  <a:cubicBezTo>
                    <a:pt x="425102" y="81913"/>
                    <a:pt x="488106" y="72983"/>
                    <a:pt x="543916" y="62268"/>
                  </a:cubicBezTo>
                  <a:lnTo>
                    <a:pt x="574428" y="55854"/>
                  </a:lnTo>
                  <a:lnTo>
                    <a:pt x="657623" y="74473"/>
                  </a:lnTo>
                  <a:cubicBezTo>
                    <a:pt x="777529" y="100469"/>
                    <a:pt x="902743" y="124183"/>
                    <a:pt x="993826" y="135493"/>
                  </a:cubicBezTo>
                  <a:cubicBezTo>
                    <a:pt x="1175992" y="158116"/>
                    <a:pt x="1327201" y="133113"/>
                    <a:pt x="1446262" y="135493"/>
                  </a:cubicBezTo>
                  <a:cubicBezTo>
                    <a:pt x="1565325" y="137875"/>
                    <a:pt x="1627238" y="156924"/>
                    <a:pt x="1708202" y="149781"/>
                  </a:cubicBezTo>
                  <a:cubicBezTo>
                    <a:pt x="1789163" y="142637"/>
                    <a:pt x="1851868" y="115649"/>
                    <a:pt x="1932038" y="92630"/>
                  </a:cubicBezTo>
                  <a:cubicBezTo>
                    <a:pt x="2012207" y="69611"/>
                    <a:pt x="2082056" y="51355"/>
                    <a:pt x="2189213" y="11669"/>
                  </a:cubicBezTo>
                  <a:lnTo>
                    <a:pt x="2218981" y="0"/>
                  </a:lnTo>
                  <a:close/>
                </a:path>
              </a:pathLst>
            </a:custGeom>
            <a:gradFill flip="none" rotWithShape="1">
              <a:gsLst>
                <a:gs pos="0">
                  <a:srgbClr val="830000"/>
                </a:gs>
                <a:gs pos="50000">
                  <a:srgbClr val="F04E45"/>
                </a:gs>
                <a:gs pos="100000">
                  <a:srgbClr val="890002"/>
                </a:gs>
              </a:gsLst>
              <a:lin ang="10800000" scaled="1"/>
              <a:tileRect/>
            </a:gradFill>
            <a:ln w="19050">
              <a:solidFill>
                <a:srgbClr val="FEC7A9"/>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0" name="任意多边形 79"/>
            <p:cNvSpPr/>
            <p:nvPr/>
          </p:nvSpPr>
          <p:spPr>
            <a:xfrm>
              <a:off x="7672034" y="2876208"/>
              <a:ext cx="2250144" cy="321858"/>
            </a:xfrm>
            <a:custGeom>
              <a:avLst/>
              <a:gdLst>
                <a:gd name="connsiteX0" fmla="*/ 2243491 w 2250144"/>
                <a:gd name="connsiteY0" fmla="*/ 343 h 321858"/>
                <a:gd name="connsiteX1" fmla="*/ 2241110 w 2250144"/>
                <a:gd name="connsiteY1" fmla="*/ 24156 h 321858"/>
                <a:gd name="connsiteX2" fmla="*/ 2191104 w 2250144"/>
                <a:gd name="connsiteY2" fmla="*/ 71781 h 321858"/>
                <a:gd name="connsiteX3" fmla="*/ 2145860 w 2250144"/>
                <a:gd name="connsiteY3" fmla="*/ 119406 h 321858"/>
                <a:gd name="connsiteX4" fmla="*/ 2134995 w 2250144"/>
                <a:gd name="connsiteY4" fmla="*/ 146790 h 321858"/>
                <a:gd name="connsiteX5" fmla="*/ 2134795 w 2250144"/>
                <a:gd name="connsiteY5" fmla="*/ 149380 h 321858"/>
                <a:gd name="connsiteX6" fmla="*/ 2129043 w 2250144"/>
                <a:gd name="connsiteY6" fmla="*/ 151849 h 321858"/>
                <a:gd name="connsiteX7" fmla="*/ 1988698 w 2250144"/>
                <a:gd name="connsiteY7" fmla="*/ 207511 h 321858"/>
                <a:gd name="connsiteX8" fmla="*/ 1738667 w 2250144"/>
                <a:gd name="connsiteY8" fmla="*/ 269423 h 321858"/>
                <a:gd name="connsiteX9" fmla="*/ 1400530 w 2250144"/>
                <a:gd name="connsiteY9" fmla="*/ 309905 h 321858"/>
                <a:gd name="connsiteX10" fmla="*/ 888561 w 2250144"/>
                <a:gd name="connsiteY10" fmla="*/ 321811 h 321858"/>
                <a:gd name="connsiteX11" fmla="*/ 469461 w 2250144"/>
                <a:gd name="connsiteY11" fmla="*/ 312286 h 321858"/>
                <a:gd name="connsiteX12" fmla="*/ 112273 w 2250144"/>
                <a:gd name="connsiteY12" fmla="*/ 274186 h 321858"/>
                <a:gd name="connsiteX13" fmla="*/ 38808 w 2250144"/>
                <a:gd name="connsiteY13" fmla="*/ 265368 h 321858"/>
                <a:gd name="connsiteX14" fmla="*/ 1913 w 2250144"/>
                <a:gd name="connsiteY14" fmla="*/ 260122 h 321858"/>
                <a:gd name="connsiteX15" fmla="*/ 355 w 2250144"/>
                <a:gd name="connsiteY15" fmla="*/ 257518 h 321858"/>
                <a:gd name="connsiteX16" fmla="*/ 9880 w 2250144"/>
                <a:gd name="connsiteY16" fmla="*/ 238469 h 321858"/>
                <a:gd name="connsiteX17" fmla="*/ 9880 w 2250144"/>
                <a:gd name="connsiteY17" fmla="*/ 207513 h 321858"/>
                <a:gd name="connsiteX18" fmla="*/ 5016 w 2250144"/>
                <a:gd name="connsiteY18" fmla="*/ 202045 h 321858"/>
                <a:gd name="connsiteX19" fmla="*/ 28631 w 2250144"/>
                <a:gd name="connsiteY19" fmla="*/ 202897 h 321858"/>
                <a:gd name="connsiteX20" fmla="*/ 205141 w 2250144"/>
                <a:gd name="connsiteY20" fmla="*/ 197986 h 321858"/>
                <a:gd name="connsiteX21" fmla="*/ 619479 w 2250144"/>
                <a:gd name="connsiteY21" fmla="*/ 174173 h 321858"/>
                <a:gd name="connsiteX22" fmla="*/ 1040960 w 2250144"/>
                <a:gd name="connsiteY22" fmla="*/ 186080 h 321858"/>
                <a:gd name="connsiteX23" fmla="*/ 1619604 w 2250144"/>
                <a:gd name="connsiteY23" fmla="*/ 178936 h 321858"/>
                <a:gd name="connsiteX24" fmla="*/ 1950597 w 2250144"/>
                <a:gd name="connsiteY24" fmla="*/ 121786 h 321858"/>
                <a:gd name="connsiteX25" fmla="*/ 2162398 w 2250144"/>
                <a:gd name="connsiteY25" fmla="*/ 34164 h 321858"/>
                <a:gd name="connsiteX26" fmla="*/ 2164046 w 2250144"/>
                <a:gd name="connsiteY26" fmla="*/ 33050 h 321858"/>
                <a:gd name="connsiteX27" fmla="*/ 2165505 w 2250144"/>
                <a:gd name="connsiteY27" fmla="*/ 38870 h 321858"/>
                <a:gd name="connsiteX28" fmla="*/ 2172054 w 2250144"/>
                <a:gd name="connsiteY28" fmla="*/ 40824 h 321858"/>
                <a:gd name="connsiteX29" fmla="*/ 2243491 w 2250144"/>
                <a:gd name="connsiteY29" fmla="*/ 343 h 32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50144" h="321858">
                  <a:moveTo>
                    <a:pt x="2243491" y="343"/>
                  </a:moveTo>
                  <a:cubicBezTo>
                    <a:pt x="2255000" y="-2435"/>
                    <a:pt x="2249841" y="12250"/>
                    <a:pt x="2241110" y="24156"/>
                  </a:cubicBezTo>
                  <a:cubicBezTo>
                    <a:pt x="2232379" y="36062"/>
                    <a:pt x="2206979" y="55906"/>
                    <a:pt x="2191104" y="71781"/>
                  </a:cubicBezTo>
                  <a:cubicBezTo>
                    <a:pt x="2175229" y="87656"/>
                    <a:pt x="2154591" y="103928"/>
                    <a:pt x="2145860" y="119406"/>
                  </a:cubicBezTo>
                  <a:cubicBezTo>
                    <a:pt x="2141495" y="127145"/>
                    <a:pt x="2137029" y="137761"/>
                    <a:pt x="2134995" y="146790"/>
                  </a:cubicBezTo>
                  <a:lnTo>
                    <a:pt x="2134795" y="149380"/>
                  </a:lnTo>
                  <a:lnTo>
                    <a:pt x="2129043" y="151849"/>
                  </a:lnTo>
                  <a:cubicBezTo>
                    <a:pt x="2081864" y="172189"/>
                    <a:pt x="2031163" y="193621"/>
                    <a:pt x="1988698" y="207511"/>
                  </a:cubicBezTo>
                  <a:cubicBezTo>
                    <a:pt x="1903767" y="235292"/>
                    <a:pt x="1836695" y="252357"/>
                    <a:pt x="1738667" y="269423"/>
                  </a:cubicBezTo>
                  <a:cubicBezTo>
                    <a:pt x="1640639" y="286489"/>
                    <a:pt x="1542214" y="301174"/>
                    <a:pt x="1400530" y="309905"/>
                  </a:cubicBezTo>
                  <a:cubicBezTo>
                    <a:pt x="1258846" y="318636"/>
                    <a:pt x="1043739" y="321414"/>
                    <a:pt x="888561" y="321811"/>
                  </a:cubicBezTo>
                  <a:cubicBezTo>
                    <a:pt x="733383" y="322208"/>
                    <a:pt x="598842" y="320224"/>
                    <a:pt x="469461" y="312286"/>
                  </a:cubicBezTo>
                  <a:cubicBezTo>
                    <a:pt x="340080" y="304349"/>
                    <a:pt x="211889" y="281727"/>
                    <a:pt x="112273" y="274186"/>
                  </a:cubicBezTo>
                  <a:cubicBezTo>
                    <a:pt x="87369" y="272301"/>
                    <a:pt x="62614" y="268903"/>
                    <a:pt x="38808" y="265368"/>
                  </a:cubicBezTo>
                  <a:lnTo>
                    <a:pt x="1913" y="260122"/>
                  </a:lnTo>
                  <a:lnTo>
                    <a:pt x="355" y="257518"/>
                  </a:lnTo>
                  <a:cubicBezTo>
                    <a:pt x="-2026" y="248391"/>
                    <a:pt x="8293" y="246803"/>
                    <a:pt x="9880" y="238469"/>
                  </a:cubicBezTo>
                  <a:cubicBezTo>
                    <a:pt x="11467" y="230135"/>
                    <a:pt x="16230" y="219816"/>
                    <a:pt x="9880" y="207513"/>
                  </a:cubicBezTo>
                  <a:lnTo>
                    <a:pt x="5016" y="202045"/>
                  </a:lnTo>
                  <a:lnTo>
                    <a:pt x="28631" y="202897"/>
                  </a:lnTo>
                  <a:cubicBezTo>
                    <a:pt x="83201" y="202649"/>
                    <a:pt x="144618" y="199177"/>
                    <a:pt x="205141" y="197986"/>
                  </a:cubicBezTo>
                  <a:cubicBezTo>
                    <a:pt x="326188" y="195605"/>
                    <a:pt x="480176" y="176157"/>
                    <a:pt x="619479" y="174173"/>
                  </a:cubicBezTo>
                  <a:cubicBezTo>
                    <a:pt x="758782" y="172189"/>
                    <a:pt x="1040960" y="186080"/>
                    <a:pt x="1040960" y="186080"/>
                  </a:cubicBezTo>
                  <a:lnTo>
                    <a:pt x="1619604" y="178936"/>
                  </a:lnTo>
                  <a:cubicBezTo>
                    <a:pt x="1771210" y="168220"/>
                    <a:pt x="1852966" y="150758"/>
                    <a:pt x="1950597" y="121786"/>
                  </a:cubicBezTo>
                  <a:cubicBezTo>
                    <a:pt x="2023820" y="100057"/>
                    <a:pt x="2107983" y="65157"/>
                    <a:pt x="2162398" y="34164"/>
                  </a:cubicBezTo>
                  <a:lnTo>
                    <a:pt x="2164046" y="33050"/>
                  </a:lnTo>
                  <a:lnTo>
                    <a:pt x="2165505" y="38870"/>
                  </a:lnTo>
                  <a:cubicBezTo>
                    <a:pt x="2166795" y="40526"/>
                    <a:pt x="2168879" y="41320"/>
                    <a:pt x="2172054" y="40824"/>
                  </a:cubicBezTo>
                  <a:cubicBezTo>
                    <a:pt x="2184754" y="38840"/>
                    <a:pt x="2231982" y="3121"/>
                    <a:pt x="2243491" y="343"/>
                  </a:cubicBezTo>
                  <a:close/>
                </a:path>
              </a:pathLst>
            </a:custGeom>
            <a:gradFill flip="none" rotWithShape="1">
              <a:gsLst>
                <a:gs pos="0">
                  <a:srgbClr val="DB4B38"/>
                </a:gs>
                <a:gs pos="50000">
                  <a:srgbClr val="FD7F74"/>
                </a:gs>
                <a:gs pos="100000">
                  <a:srgbClr val="DA1E1C"/>
                </a:gs>
              </a:gsLst>
              <a:lin ang="10800000" scaled="1"/>
              <a:tileRect/>
            </a:gradFill>
            <a:ln w="19050">
              <a:solidFill>
                <a:srgbClr val="FEC7A9"/>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8" name="圆角矩形 7"/>
          <p:cNvSpPr/>
          <p:nvPr/>
        </p:nvSpPr>
        <p:spPr>
          <a:xfrm>
            <a:off x="6530678" y="548680"/>
            <a:ext cx="4676501" cy="6309320"/>
          </a:xfrm>
          <a:prstGeom prst="round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Rectangle 2"/>
          <p:cNvSpPr>
            <a:spLocks noChangeArrowheads="1"/>
          </p:cNvSpPr>
          <p:nvPr/>
        </p:nvSpPr>
        <p:spPr bwMode="auto">
          <a:xfrm>
            <a:off x="1055440" y="548680"/>
            <a:ext cx="38893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kumimoji="1" lang="zh-CN" altLang="en-US" sz="28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二、体内氨的转运</a:t>
            </a:r>
          </a:p>
        </p:txBody>
      </p:sp>
      <p:sp>
        <p:nvSpPr>
          <p:cNvPr id="3" name="Rectangle 3"/>
          <p:cNvSpPr>
            <a:spLocks noChangeArrowheads="1"/>
          </p:cNvSpPr>
          <p:nvPr/>
        </p:nvSpPr>
        <p:spPr bwMode="auto">
          <a:xfrm>
            <a:off x="1415481" y="1256877"/>
            <a:ext cx="4868738" cy="390031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360000" indent="-360000">
              <a:lnSpc>
                <a:spcPts val="4000"/>
              </a:lnSpc>
              <a:spcBef>
                <a:spcPts val="600"/>
              </a:spcBef>
              <a:buClr>
                <a:srgbClr val="C00000"/>
              </a:buClr>
              <a:buSzPct val="80000"/>
              <a:buFont typeface="Wingdings" panose="05000000000000000000" pitchFamily="2" charset="2"/>
              <a:buChar char="n"/>
            </a:pPr>
            <a:r>
              <a:rPr lang="zh-CN" altLang="en-US" sz="2800" kern="0" dirty="0">
                <a:effectLst>
                  <a:outerShdw blurRad="38100" dist="38100" dir="2700000" algn="tl">
                    <a:srgbClr val="C0C0C0"/>
                  </a:outerShdw>
                </a:effectLst>
                <a:latin typeface="Times New Roman" pitchFamily="18" charset="0"/>
                <a:ea typeface="方正姚体" panose="02010601030101010101" pitchFamily="2" charset="-122"/>
              </a:rPr>
              <a:t>氨在血液中以无毒的丙氨酸及谷氨酰胺形式转运。</a:t>
            </a:r>
            <a:endParaRPr lang="en-US" altLang="zh-CN" sz="2800" kern="0" dirty="0">
              <a:effectLst>
                <a:outerShdw blurRad="38100" dist="38100" dir="2700000" algn="tl">
                  <a:srgbClr val="C0C0C0"/>
                </a:outerShdw>
              </a:effectLst>
              <a:latin typeface="Times New Roman" pitchFamily="18" charset="0"/>
              <a:ea typeface="方正姚体" panose="02010601030101010101" pitchFamily="2" charset="-122"/>
            </a:endParaRPr>
          </a:p>
          <a:p>
            <a:pPr marL="720000" indent="-360000">
              <a:lnSpc>
                <a:spcPts val="4000"/>
              </a:lnSpc>
              <a:spcBef>
                <a:spcPts val="600"/>
              </a:spcBef>
              <a:buClr>
                <a:srgbClr val="C00000"/>
              </a:buClr>
              <a:buSzPct val="80000"/>
              <a:buFont typeface="Wingdings" panose="05000000000000000000" pitchFamily="2" charset="2"/>
              <a:buChar char="l"/>
            </a:pPr>
            <a:r>
              <a:rPr lang="zh-CN" altLang="en-US" sz="2800" kern="0" dirty="0">
                <a:effectLst>
                  <a:outerShdw blurRad="38100" dist="38100" dir="2700000" algn="tl">
                    <a:srgbClr val="C0C0C0"/>
                  </a:outerShdw>
                </a:effectLst>
                <a:latin typeface="Times New Roman" pitchFamily="18" charset="0"/>
                <a:ea typeface="方正姚体" panose="02010601030101010101" pitchFamily="2" charset="-122"/>
              </a:rPr>
              <a:t>丙氨酸</a:t>
            </a:r>
            <a:r>
              <a:rPr lang="en-US" altLang="zh-CN" sz="2800" kern="0" dirty="0">
                <a:effectLst>
                  <a:outerShdw blurRad="38100" dist="38100" dir="2700000" algn="tl">
                    <a:srgbClr val="C0C0C0"/>
                  </a:outerShdw>
                </a:effectLst>
                <a:latin typeface="Times New Roman" pitchFamily="18" charset="0"/>
                <a:ea typeface="方正姚体" panose="02010601030101010101" pitchFamily="2" charset="-122"/>
              </a:rPr>
              <a:t>-</a:t>
            </a:r>
            <a:r>
              <a:rPr lang="zh-CN" altLang="en-US" sz="2800" kern="0" dirty="0">
                <a:effectLst>
                  <a:outerShdw blurRad="38100" dist="38100" dir="2700000" algn="tl">
                    <a:srgbClr val="C0C0C0"/>
                  </a:outerShdw>
                </a:effectLst>
                <a:latin typeface="Times New Roman" pitchFamily="18" charset="0"/>
                <a:ea typeface="方正姚体" panose="02010601030101010101" pitchFamily="2" charset="-122"/>
              </a:rPr>
              <a:t>葡萄糖循环</a:t>
            </a:r>
            <a:r>
              <a:rPr lang="en-US" altLang="zh-CN" sz="2000" kern="0" dirty="0">
                <a:effectLst>
                  <a:outerShdw blurRad="38100" dist="38100" dir="2700000" algn="tl">
                    <a:srgbClr val="C0C0C0"/>
                  </a:outerShdw>
                </a:effectLst>
                <a:latin typeface="Times New Roman" pitchFamily="18" charset="0"/>
                <a:ea typeface="方正姚体" panose="02010601030101010101" pitchFamily="2" charset="-122"/>
              </a:rPr>
              <a:t>(alanine-glucose cycle)</a:t>
            </a:r>
            <a:endParaRPr lang="zh-CN" altLang="en-US" sz="2000" kern="0" dirty="0">
              <a:effectLst>
                <a:outerShdw blurRad="38100" dist="38100" dir="2700000" algn="tl">
                  <a:srgbClr val="C0C0C0"/>
                </a:outerShdw>
              </a:effectLst>
              <a:latin typeface="Times New Roman" pitchFamily="18" charset="0"/>
              <a:ea typeface="方正姚体" panose="02010601030101010101" pitchFamily="2" charset="-122"/>
            </a:endParaRPr>
          </a:p>
          <a:p>
            <a:pPr marL="720000" indent="-360000">
              <a:lnSpc>
                <a:spcPts val="4000"/>
              </a:lnSpc>
              <a:spcBef>
                <a:spcPts val="600"/>
              </a:spcBef>
              <a:buClr>
                <a:srgbClr val="C00000"/>
              </a:buClr>
              <a:buSzPct val="80000"/>
              <a:buFont typeface="Wingdings" panose="05000000000000000000" pitchFamily="2" charset="2"/>
              <a:buChar char="l"/>
            </a:pPr>
            <a:r>
              <a:rPr lang="zh-CN" altLang="en-US" sz="2800" kern="0" dirty="0">
                <a:effectLst>
                  <a:outerShdw blurRad="38100" dist="38100" dir="2700000" algn="tl">
                    <a:srgbClr val="C0C0C0"/>
                  </a:outerShdw>
                </a:effectLst>
                <a:latin typeface="Times New Roman" pitchFamily="18" charset="0"/>
                <a:ea typeface="方正姚体" panose="02010601030101010101" pitchFamily="2" charset="-122"/>
              </a:rPr>
              <a:t>意义：肌肉中氨以无毒的丙氨酸形式运输到肝。</a:t>
            </a:r>
          </a:p>
          <a:p>
            <a:pPr marL="720000" indent="-360000">
              <a:lnSpc>
                <a:spcPts val="4000"/>
              </a:lnSpc>
              <a:spcBef>
                <a:spcPts val="600"/>
              </a:spcBef>
              <a:buClr>
                <a:srgbClr val="C00000"/>
              </a:buClr>
              <a:buSzPct val="80000"/>
              <a:buFont typeface="Wingdings" panose="05000000000000000000" pitchFamily="2" charset="2"/>
              <a:buChar char="l"/>
            </a:pPr>
            <a:r>
              <a:rPr lang="zh-CN" altLang="en-US" sz="2800" kern="0" dirty="0">
                <a:effectLst>
                  <a:outerShdw blurRad="38100" dist="38100" dir="2700000" algn="tl">
                    <a:srgbClr val="C0C0C0"/>
                  </a:outerShdw>
                </a:effectLst>
                <a:latin typeface="Times New Roman" pitchFamily="18" charset="0"/>
                <a:ea typeface="方正姚体" panose="02010601030101010101" pitchFamily="2" charset="-122"/>
              </a:rPr>
              <a:t>肝为肌肉提供葡萄糖。</a:t>
            </a:r>
          </a:p>
        </p:txBody>
      </p:sp>
      <p:cxnSp>
        <p:nvCxnSpPr>
          <p:cNvPr id="6" name="直接连接符 5"/>
          <p:cNvCxnSpPr/>
          <p:nvPr/>
        </p:nvCxnSpPr>
        <p:spPr>
          <a:xfrm>
            <a:off x="1077913" y="1125538"/>
            <a:ext cx="3600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0" name="Rectangle 5"/>
          <p:cNvSpPr>
            <a:spLocks noChangeArrowheads="1"/>
          </p:cNvSpPr>
          <p:nvPr/>
        </p:nvSpPr>
        <p:spPr bwMode="auto">
          <a:xfrm>
            <a:off x="10560943" y="980728"/>
            <a:ext cx="828000"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342900" indent="-342900" algn="ctr">
              <a:buClr>
                <a:schemeClr val="tx2"/>
              </a:buClr>
              <a:buSzPct val="80000"/>
            </a:pPr>
            <a:r>
              <a:rPr lang="zh-CN" altLang="en-US" sz="2400" dirty="0">
                <a:effectLst>
                  <a:outerShdw blurRad="38100" dist="38100" dir="2700000" algn="tl">
                    <a:srgbClr val="C0C0C0"/>
                  </a:outerShdw>
                </a:effectLst>
                <a:latin typeface="Times New Roman" panose="02020603050405020304" pitchFamily="18" charset="0"/>
                <a:ea typeface="方正姚体" panose="02010601030101010101" pitchFamily="2" charset="-122"/>
              </a:rPr>
              <a:t>肌肉</a:t>
            </a:r>
          </a:p>
        </p:txBody>
      </p:sp>
      <p:sp>
        <p:nvSpPr>
          <p:cNvPr id="11" name="Rectangle 6"/>
          <p:cNvSpPr>
            <a:spLocks noChangeArrowheads="1"/>
          </p:cNvSpPr>
          <p:nvPr/>
        </p:nvSpPr>
        <p:spPr bwMode="auto">
          <a:xfrm>
            <a:off x="10632504" y="4076303"/>
            <a:ext cx="57467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342900" indent="-342900" algn="ctr">
              <a:buClr>
                <a:schemeClr val="tx2"/>
              </a:buClr>
              <a:buSzPct val="80000"/>
            </a:pPr>
            <a:r>
              <a:rPr lang="zh-CN" altLang="en-US" sz="2400" dirty="0">
                <a:effectLst>
                  <a:outerShdw blurRad="38100" dist="38100" dir="2700000" algn="tl">
                    <a:srgbClr val="C0C0C0"/>
                  </a:outerShdw>
                </a:effectLst>
                <a:latin typeface="Times New Roman" panose="02020603050405020304" pitchFamily="18" charset="0"/>
                <a:ea typeface="方正姚体" panose="02010601030101010101" pitchFamily="2" charset="-122"/>
              </a:rPr>
              <a:t>肝</a:t>
            </a:r>
          </a:p>
        </p:txBody>
      </p:sp>
      <p:sp>
        <p:nvSpPr>
          <p:cNvPr id="13" name="Rectangle 8"/>
          <p:cNvSpPr>
            <a:spLocks noChangeArrowheads="1"/>
          </p:cNvSpPr>
          <p:nvPr/>
        </p:nvSpPr>
        <p:spPr bwMode="auto">
          <a:xfrm>
            <a:off x="6530678" y="3429000"/>
            <a:ext cx="100600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kumimoji="1" lang="zh-CN" altLang="en-US" sz="2000" dirty="0">
                <a:solidFill>
                  <a:srgbClr val="000000"/>
                </a:solidFill>
                <a:effectLst>
                  <a:outerShdw blurRad="38100" dist="38100" dir="2700000" algn="tl">
                    <a:srgbClr val="C0C0C0"/>
                  </a:outerShdw>
                </a:effectLst>
                <a:latin typeface="Times New Roman" panose="02020603050405020304" pitchFamily="18" charset="0"/>
                <a:ea typeface="方正姚体" panose="02010601030101010101" pitchFamily="2" charset="-122"/>
              </a:rPr>
              <a:t>葡萄糖</a:t>
            </a:r>
          </a:p>
        </p:txBody>
      </p:sp>
      <p:sp>
        <p:nvSpPr>
          <p:cNvPr id="16" name="Rectangle 11"/>
          <p:cNvSpPr>
            <a:spLocks noChangeArrowheads="1"/>
          </p:cNvSpPr>
          <p:nvPr/>
        </p:nvSpPr>
        <p:spPr bwMode="auto">
          <a:xfrm>
            <a:off x="7320136" y="3284984"/>
            <a:ext cx="7921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kumimoji="1" lang="zh-CN" altLang="en-US" dirty="0">
                <a:solidFill>
                  <a:srgbClr val="FF0000"/>
                </a:solidFill>
                <a:effectLst>
                  <a:outerShdw blurRad="38100" dist="38100" dir="2700000" algn="tl">
                    <a:srgbClr val="C0C0C0"/>
                  </a:outerShdw>
                </a:effectLst>
                <a:latin typeface="Times New Roman" panose="02020603050405020304" pitchFamily="18" charset="0"/>
                <a:ea typeface="方正姚体" panose="02010601030101010101" pitchFamily="2" charset="-122"/>
              </a:rPr>
              <a:t>血液</a:t>
            </a:r>
          </a:p>
        </p:txBody>
      </p:sp>
      <p:sp>
        <p:nvSpPr>
          <p:cNvPr id="20" name="Rectangle 15"/>
          <p:cNvSpPr>
            <a:spLocks noChangeArrowheads="1"/>
          </p:cNvSpPr>
          <p:nvPr/>
        </p:nvSpPr>
        <p:spPr bwMode="auto">
          <a:xfrm>
            <a:off x="7896200" y="3356992"/>
            <a:ext cx="972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kumimoji="1" lang="zh-CN" altLang="en-US" sz="2000" dirty="0">
                <a:solidFill>
                  <a:srgbClr val="000000"/>
                </a:solidFill>
                <a:effectLst>
                  <a:outerShdw blurRad="38100" dist="38100" dir="2700000" algn="tl">
                    <a:srgbClr val="C0C0C0"/>
                  </a:outerShdw>
                </a:effectLst>
                <a:latin typeface="Times New Roman" panose="02020603050405020304" pitchFamily="18" charset="0"/>
                <a:ea typeface="方正姚体" panose="02010601030101010101" pitchFamily="2" charset="-122"/>
              </a:rPr>
              <a:t>丙氨酸</a:t>
            </a:r>
          </a:p>
        </p:txBody>
      </p:sp>
      <p:sp>
        <p:nvSpPr>
          <p:cNvPr id="30" name="Line 25"/>
          <p:cNvSpPr>
            <a:spLocks noChangeShapeType="1"/>
          </p:cNvSpPr>
          <p:nvPr/>
        </p:nvSpPr>
        <p:spPr bwMode="auto">
          <a:xfrm>
            <a:off x="9588288" y="1519532"/>
            <a:ext cx="0" cy="432000"/>
          </a:xfrm>
          <a:prstGeom prst="line">
            <a:avLst/>
          </a:prstGeom>
          <a:noFill/>
          <a:ln w="31750">
            <a:solidFill>
              <a:srgbClr val="000000"/>
            </a:solidFill>
            <a:miter lim="800000"/>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latin typeface="Times New Roman" panose="02020603050405020304" pitchFamily="18" charset="0"/>
              <a:ea typeface="方正姚体" panose="02010601030101010101" pitchFamily="2" charset="-122"/>
            </a:endParaRPr>
          </a:p>
        </p:txBody>
      </p:sp>
      <p:sp>
        <p:nvSpPr>
          <p:cNvPr id="31" name="Rectangle 26"/>
          <p:cNvSpPr>
            <a:spLocks noChangeArrowheads="1"/>
          </p:cNvSpPr>
          <p:nvPr/>
        </p:nvSpPr>
        <p:spPr bwMode="auto">
          <a:xfrm>
            <a:off x="9516652" y="1591540"/>
            <a:ext cx="648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kumimoji="1" lang="zh-CN" altLang="en-US" sz="1600" dirty="0">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分解</a:t>
            </a:r>
          </a:p>
        </p:txBody>
      </p:sp>
      <p:sp>
        <p:nvSpPr>
          <p:cNvPr id="32" name="Line 27"/>
          <p:cNvSpPr>
            <a:spLocks noChangeShapeType="1"/>
          </p:cNvSpPr>
          <p:nvPr/>
        </p:nvSpPr>
        <p:spPr bwMode="auto">
          <a:xfrm>
            <a:off x="8400256" y="2996952"/>
            <a:ext cx="0" cy="432000"/>
          </a:xfrm>
          <a:prstGeom prst="line">
            <a:avLst/>
          </a:prstGeom>
          <a:noFill/>
          <a:ln w="31750">
            <a:solidFill>
              <a:srgbClr val="000000"/>
            </a:solidFill>
            <a:miter lim="800000"/>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latin typeface="Times New Roman" panose="02020603050405020304" pitchFamily="18" charset="0"/>
              <a:ea typeface="方正姚体" panose="02010601030101010101" pitchFamily="2" charset="-122"/>
            </a:endParaRPr>
          </a:p>
        </p:txBody>
      </p:sp>
      <p:sp>
        <p:nvSpPr>
          <p:cNvPr id="33" name="Line 28"/>
          <p:cNvSpPr>
            <a:spLocks noChangeShapeType="1"/>
          </p:cNvSpPr>
          <p:nvPr/>
        </p:nvSpPr>
        <p:spPr bwMode="auto">
          <a:xfrm>
            <a:off x="8400256" y="3789040"/>
            <a:ext cx="0" cy="432000"/>
          </a:xfrm>
          <a:prstGeom prst="line">
            <a:avLst/>
          </a:prstGeom>
          <a:noFill/>
          <a:ln w="31750">
            <a:solidFill>
              <a:srgbClr val="000000"/>
            </a:solidFill>
            <a:miter lim="800000"/>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latin typeface="Times New Roman" panose="02020603050405020304" pitchFamily="18" charset="0"/>
              <a:ea typeface="方正姚体" panose="02010601030101010101" pitchFamily="2" charset="-122"/>
            </a:endParaRPr>
          </a:p>
        </p:txBody>
      </p:sp>
      <p:sp>
        <p:nvSpPr>
          <p:cNvPr id="34" name="Line 29"/>
          <p:cNvSpPr>
            <a:spLocks noChangeShapeType="1"/>
          </p:cNvSpPr>
          <p:nvPr/>
        </p:nvSpPr>
        <p:spPr bwMode="auto">
          <a:xfrm flipV="1">
            <a:off x="7032104" y="3861152"/>
            <a:ext cx="0" cy="936000"/>
          </a:xfrm>
          <a:prstGeom prst="line">
            <a:avLst/>
          </a:prstGeom>
          <a:noFill/>
          <a:ln w="31750">
            <a:solidFill>
              <a:srgbClr val="000000"/>
            </a:solidFill>
            <a:miter lim="800000"/>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latin typeface="Times New Roman" panose="02020603050405020304" pitchFamily="18" charset="0"/>
              <a:ea typeface="方正姚体" panose="02010601030101010101" pitchFamily="2" charset="-122"/>
            </a:endParaRPr>
          </a:p>
        </p:txBody>
      </p:sp>
      <p:sp>
        <p:nvSpPr>
          <p:cNvPr id="36" name="Text Box 31"/>
          <p:cNvSpPr txBox="1">
            <a:spLocks noChangeArrowheads="1"/>
          </p:cNvSpPr>
          <p:nvPr/>
        </p:nvSpPr>
        <p:spPr bwMode="auto">
          <a:xfrm>
            <a:off x="8328620" y="4528170"/>
            <a:ext cx="6477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zh-CN"/>
            </a:defPPr>
            <a:lvl1pPr algn="ctr">
              <a:defRPr kumimoji="1">
                <a:solidFill>
                  <a:srgbClr val="FF0000"/>
                </a:solidFill>
                <a:effectLst>
                  <a:outerShdw blurRad="38100" dist="38100" dir="2700000" algn="tl">
                    <a:srgbClr val="C0C0C0"/>
                  </a:outerShdw>
                </a:effectLst>
                <a:latin typeface="Times New Roman" panose="02020603050405020304" pitchFamily="18" charset="0"/>
                <a:ea typeface="方正姚体" panose="02010601030101010101" pitchFamily="2" charset="-122"/>
              </a:defRPr>
            </a:lvl1pPr>
          </a:lstStyle>
          <a:p>
            <a:r>
              <a:rPr lang="en-US" altLang="zh-CN" dirty="0">
                <a:solidFill>
                  <a:srgbClr val="0070C0"/>
                </a:solidFill>
              </a:rPr>
              <a:t>ALT</a:t>
            </a:r>
          </a:p>
        </p:txBody>
      </p:sp>
      <p:sp>
        <p:nvSpPr>
          <p:cNvPr id="37" name="Rectangle 32"/>
          <p:cNvSpPr>
            <a:spLocks noChangeArrowheads="1"/>
          </p:cNvSpPr>
          <p:nvPr/>
        </p:nvSpPr>
        <p:spPr bwMode="auto">
          <a:xfrm>
            <a:off x="9243243" y="5405154"/>
            <a:ext cx="66918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kumimoji="1" lang="en-US" altLang="zh-CN" sz="2000" dirty="0">
                <a:solidFill>
                  <a:srgbClr val="000000"/>
                </a:solidFill>
                <a:effectLst>
                  <a:outerShdw blurRad="38100" dist="38100" dir="2700000" algn="tl">
                    <a:srgbClr val="C0C0C0"/>
                  </a:outerShdw>
                </a:effectLst>
                <a:latin typeface="Times New Roman" panose="02020603050405020304" pitchFamily="18" charset="0"/>
                <a:ea typeface="方正姚体" panose="02010601030101010101" pitchFamily="2" charset="-122"/>
              </a:rPr>
              <a:t>NH</a:t>
            </a:r>
            <a:r>
              <a:rPr kumimoji="1" lang="en-US" altLang="zh-CN" sz="2000" baseline="-25000" dirty="0">
                <a:solidFill>
                  <a:srgbClr val="000000"/>
                </a:solidFill>
                <a:effectLst>
                  <a:outerShdw blurRad="38100" dist="38100" dir="2700000" algn="tl">
                    <a:srgbClr val="C0C0C0"/>
                  </a:outerShdw>
                </a:effectLst>
                <a:latin typeface="Times New Roman" panose="02020603050405020304" pitchFamily="18" charset="0"/>
                <a:ea typeface="方正姚体" panose="02010601030101010101" pitchFamily="2" charset="-122"/>
              </a:rPr>
              <a:t>3</a:t>
            </a:r>
          </a:p>
        </p:txBody>
      </p:sp>
      <p:sp>
        <p:nvSpPr>
          <p:cNvPr id="38" name="Rectangle 33"/>
          <p:cNvSpPr>
            <a:spLocks noChangeArrowheads="1"/>
          </p:cNvSpPr>
          <p:nvPr/>
        </p:nvSpPr>
        <p:spPr bwMode="auto">
          <a:xfrm>
            <a:off x="9192344" y="6053226"/>
            <a:ext cx="7197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kumimoji="1" lang="zh-CN" altLang="en-US" sz="2000" dirty="0">
                <a:solidFill>
                  <a:srgbClr val="000000"/>
                </a:solidFill>
                <a:effectLst>
                  <a:outerShdw blurRad="38100" dist="38100" dir="2700000" algn="tl">
                    <a:srgbClr val="C0C0C0"/>
                  </a:outerShdw>
                </a:effectLst>
                <a:latin typeface="Times New Roman" panose="02020603050405020304" pitchFamily="18" charset="0"/>
                <a:ea typeface="方正姚体" panose="02010601030101010101" pitchFamily="2" charset="-122"/>
              </a:rPr>
              <a:t>尿素</a:t>
            </a:r>
          </a:p>
        </p:txBody>
      </p:sp>
      <p:sp>
        <p:nvSpPr>
          <p:cNvPr id="40" name="Line 35"/>
          <p:cNvSpPr>
            <a:spLocks noChangeShapeType="1"/>
          </p:cNvSpPr>
          <p:nvPr/>
        </p:nvSpPr>
        <p:spPr bwMode="auto">
          <a:xfrm>
            <a:off x="9552384" y="5733296"/>
            <a:ext cx="0" cy="360000"/>
          </a:xfrm>
          <a:prstGeom prst="line">
            <a:avLst/>
          </a:prstGeom>
          <a:noFill/>
          <a:ln w="31750">
            <a:solidFill>
              <a:srgbClr val="000000"/>
            </a:solidFill>
            <a:miter lim="800000"/>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latin typeface="Times New Roman" panose="02020603050405020304" pitchFamily="18" charset="0"/>
              <a:ea typeface="方正姚体" panose="02010601030101010101" pitchFamily="2" charset="-122"/>
            </a:endParaRPr>
          </a:p>
        </p:txBody>
      </p:sp>
      <p:sp>
        <p:nvSpPr>
          <p:cNvPr id="41" name="Text Box 36"/>
          <p:cNvSpPr txBox="1">
            <a:spLocks noChangeArrowheads="1"/>
          </p:cNvSpPr>
          <p:nvPr/>
        </p:nvSpPr>
        <p:spPr bwMode="auto">
          <a:xfrm>
            <a:off x="8976320" y="2317020"/>
            <a:ext cx="864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zh-CN"/>
            </a:defPPr>
            <a:lvl1pPr algn="ctr">
              <a:defRPr kumimoji="1">
                <a:solidFill>
                  <a:srgbClr val="FF0000"/>
                </a:solidFill>
                <a:effectLst>
                  <a:outerShdw blurRad="38100" dist="38100" dir="2700000" algn="tl">
                    <a:srgbClr val="C0C0C0"/>
                  </a:outerShdw>
                </a:effectLst>
                <a:latin typeface="Times New Roman" panose="02020603050405020304" pitchFamily="18" charset="0"/>
                <a:ea typeface="方正姚体" panose="02010601030101010101" pitchFamily="2" charset="-122"/>
              </a:defRPr>
            </a:lvl1pPr>
          </a:lstStyle>
          <a:p>
            <a:r>
              <a:rPr lang="zh-CN" altLang="en-US" sz="1600" dirty="0">
                <a:solidFill>
                  <a:srgbClr val="0070C0"/>
                </a:solidFill>
              </a:rPr>
              <a:t>转氨酶</a:t>
            </a:r>
          </a:p>
        </p:txBody>
      </p:sp>
      <p:sp>
        <p:nvSpPr>
          <p:cNvPr id="42" name="Rectangle 37"/>
          <p:cNvSpPr>
            <a:spLocks noChangeArrowheads="1"/>
          </p:cNvSpPr>
          <p:nvPr/>
        </p:nvSpPr>
        <p:spPr bwMode="auto">
          <a:xfrm>
            <a:off x="7320136" y="2060848"/>
            <a:ext cx="6477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kumimoji="1" lang="zh-CN" altLang="en-US" sz="1600" dirty="0">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分解</a:t>
            </a:r>
          </a:p>
        </p:txBody>
      </p:sp>
      <p:sp>
        <p:nvSpPr>
          <p:cNvPr id="43" name="Rectangle 38"/>
          <p:cNvSpPr>
            <a:spLocks noChangeArrowheads="1"/>
          </p:cNvSpPr>
          <p:nvPr/>
        </p:nvSpPr>
        <p:spPr bwMode="auto">
          <a:xfrm>
            <a:off x="7248128" y="4581128"/>
            <a:ext cx="864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kumimoji="1" lang="zh-CN" altLang="en-US" sz="1600" dirty="0">
                <a:solidFill>
                  <a:schemeClr val="bg1"/>
                </a:solidFill>
                <a:latin typeface="Times New Roman" panose="02020603050405020304" pitchFamily="18" charset="0"/>
                <a:ea typeface="方正姚体" panose="02010601030101010101" pitchFamily="2" charset="-122"/>
              </a:rPr>
              <a:t>糖异生</a:t>
            </a:r>
          </a:p>
        </p:txBody>
      </p:sp>
      <p:sp>
        <p:nvSpPr>
          <p:cNvPr id="44" name="Rectangle 39"/>
          <p:cNvSpPr>
            <a:spLocks noChangeArrowheads="1"/>
          </p:cNvSpPr>
          <p:nvPr/>
        </p:nvSpPr>
        <p:spPr bwMode="auto">
          <a:xfrm>
            <a:off x="9552384" y="5723964"/>
            <a:ext cx="1116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kumimoji="1" lang="zh-CN" altLang="en-US" dirty="0">
                <a:solidFill>
                  <a:srgbClr val="FF0000"/>
                </a:solidFill>
                <a:effectLst>
                  <a:outerShdw blurRad="38100" dist="38100" dir="2700000" algn="tl">
                    <a:srgbClr val="C0C0C0"/>
                  </a:outerShdw>
                </a:effectLst>
                <a:latin typeface="Times New Roman" panose="02020603050405020304" pitchFamily="18" charset="0"/>
                <a:ea typeface="方正姚体" panose="02010601030101010101" pitchFamily="2" charset="-122"/>
              </a:rPr>
              <a:t>尿素循环</a:t>
            </a:r>
          </a:p>
        </p:txBody>
      </p:sp>
      <p:sp>
        <p:nvSpPr>
          <p:cNvPr id="5" name="圆角矩形 4"/>
          <p:cNvSpPr/>
          <p:nvPr/>
        </p:nvSpPr>
        <p:spPr>
          <a:xfrm>
            <a:off x="9221951" y="4293136"/>
            <a:ext cx="1152000" cy="360000"/>
          </a:xfrm>
          <a:prstGeom prst="roundRect">
            <a:avLst/>
          </a:prstGeom>
          <a:solidFill>
            <a:srgbClr val="FEED9B"/>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zh-CN" dirty="0">
                <a:solidFill>
                  <a:srgbClr val="000000"/>
                </a:solidFill>
                <a:effectLst>
                  <a:outerShdw blurRad="38100" dist="38100" dir="2700000" algn="tl">
                    <a:srgbClr val="C0C0C0"/>
                  </a:outerShdw>
                </a:effectLst>
                <a:latin typeface="Times New Roman" panose="02020603050405020304" pitchFamily="18" charset="0"/>
              </a:rPr>
              <a:t>α-</a:t>
            </a:r>
            <a:r>
              <a:rPr kumimoji="1" lang="zh-CN" altLang="en-US" dirty="0">
                <a:solidFill>
                  <a:srgbClr val="000000"/>
                </a:solidFill>
                <a:effectLst>
                  <a:outerShdw blurRad="38100" dist="38100" dir="2700000" algn="tl">
                    <a:srgbClr val="C0C0C0"/>
                  </a:outerShdw>
                </a:effectLst>
                <a:latin typeface="Times New Roman" panose="02020603050405020304" pitchFamily="18" charset="0"/>
              </a:rPr>
              <a:t>酮戊二酸</a:t>
            </a:r>
          </a:p>
        </p:txBody>
      </p:sp>
      <p:sp>
        <p:nvSpPr>
          <p:cNvPr id="81" name="圆角矩形 80"/>
          <p:cNvSpPr/>
          <p:nvPr/>
        </p:nvSpPr>
        <p:spPr>
          <a:xfrm>
            <a:off x="9221583" y="4797152"/>
            <a:ext cx="792000" cy="360000"/>
          </a:xfrm>
          <a:prstGeom prst="roundRect">
            <a:avLst/>
          </a:prstGeom>
          <a:solidFill>
            <a:srgbClr val="FEED9B"/>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zh-CN" altLang="en-US" dirty="0">
                <a:solidFill>
                  <a:srgbClr val="000000"/>
                </a:solidFill>
                <a:effectLst>
                  <a:outerShdw blurRad="38100" dist="38100" dir="2700000" algn="tl">
                    <a:srgbClr val="C0C0C0"/>
                  </a:outerShdw>
                </a:effectLst>
                <a:latin typeface="Times New Roman" panose="02020603050405020304" pitchFamily="18" charset="0"/>
              </a:rPr>
              <a:t>谷氨酸</a:t>
            </a:r>
          </a:p>
        </p:txBody>
      </p:sp>
      <p:sp>
        <p:nvSpPr>
          <p:cNvPr id="48" name="弧形 47"/>
          <p:cNvSpPr/>
          <p:nvPr/>
        </p:nvSpPr>
        <p:spPr>
          <a:xfrm flipH="1">
            <a:off x="8976368" y="4473168"/>
            <a:ext cx="432000" cy="540000"/>
          </a:xfrm>
          <a:prstGeom prst="arc">
            <a:avLst>
              <a:gd name="adj1" fmla="val 15971276"/>
              <a:gd name="adj2" fmla="val 5761826"/>
            </a:avLst>
          </a:prstGeom>
          <a:ln w="190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2" name="圆角矩形 81"/>
          <p:cNvSpPr/>
          <p:nvPr/>
        </p:nvSpPr>
        <p:spPr>
          <a:xfrm>
            <a:off x="7941328" y="4828741"/>
            <a:ext cx="792000" cy="360000"/>
          </a:xfrm>
          <a:prstGeom prst="roundRect">
            <a:avLst/>
          </a:prstGeom>
          <a:solidFill>
            <a:srgbClr val="FEED9B"/>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zh-CN" altLang="en-US" dirty="0">
                <a:solidFill>
                  <a:srgbClr val="000000"/>
                </a:solidFill>
                <a:effectLst>
                  <a:outerShdw blurRad="38100" dist="38100" dir="2700000" algn="tl">
                    <a:srgbClr val="C0C0C0"/>
                  </a:outerShdw>
                </a:effectLst>
                <a:latin typeface="Times New Roman" panose="02020603050405020304" pitchFamily="18" charset="0"/>
              </a:rPr>
              <a:t>丙酮酸</a:t>
            </a:r>
          </a:p>
        </p:txBody>
      </p:sp>
      <p:sp>
        <p:nvSpPr>
          <p:cNvPr id="47" name="弧形 46"/>
          <p:cNvSpPr/>
          <p:nvPr/>
        </p:nvSpPr>
        <p:spPr>
          <a:xfrm>
            <a:off x="8544320" y="4473168"/>
            <a:ext cx="432000" cy="540000"/>
          </a:xfrm>
          <a:prstGeom prst="arc">
            <a:avLst>
              <a:gd name="adj1" fmla="val 15971276"/>
              <a:gd name="adj2" fmla="val 5761826"/>
            </a:avLst>
          </a:prstGeom>
          <a:ln w="190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9" name="Line 34"/>
          <p:cNvSpPr>
            <a:spLocks noChangeShapeType="1"/>
          </p:cNvSpPr>
          <p:nvPr/>
        </p:nvSpPr>
        <p:spPr bwMode="auto">
          <a:xfrm>
            <a:off x="9552384" y="5157232"/>
            <a:ext cx="0" cy="360000"/>
          </a:xfrm>
          <a:prstGeom prst="line">
            <a:avLst/>
          </a:prstGeom>
          <a:noFill/>
          <a:ln w="31750">
            <a:solidFill>
              <a:srgbClr val="000000"/>
            </a:solidFill>
            <a:miter lim="800000"/>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latin typeface="Times New Roman" panose="02020603050405020304" pitchFamily="18" charset="0"/>
              <a:ea typeface="方正姚体" panose="02010601030101010101" pitchFamily="2" charset="-122"/>
            </a:endParaRPr>
          </a:p>
        </p:txBody>
      </p:sp>
      <p:sp>
        <p:nvSpPr>
          <p:cNvPr id="83" name="圆角矩形 82"/>
          <p:cNvSpPr/>
          <p:nvPr/>
        </p:nvSpPr>
        <p:spPr>
          <a:xfrm>
            <a:off x="7961188" y="4229433"/>
            <a:ext cx="792000" cy="360000"/>
          </a:xfrm>
          <a:prstGeom prst="roundRect">
            <a:avLst/>
          </a:prstGeom>
          <a:solidFill>
            <a:srgbClr val="FEED9B"/>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zh-CN" altLang="en-US" dirty="0">
                <a:solidFill>
                  <a:srgbClr val="000000"/>
                </a:solidFill>
                <a:effectLst>
                  <a:outerShdw blurRad="38100" dist="38100" dir="2700000" algn="tl">
                    <a:srgbClr val="C0C0C0"/>
                  </a:outerShdw>
                </a:effectLst>
                <a:latin typeface="Times New Roman" panose="02020603050405020304" pitchFamily="18" charset="0"/>
              </a:rPr>
              <a:t>丙氨酸</a:t>
            </a:r>
          </a:p>
        </p:txBody>
      </p:sp>
      <p:sp>
        <p:nvSpPr>
          <p:cNvPr id="84" name="圆角矩形 83"/>
          <p:cNvSpPr/>
          <p:nvPr/>
        </p:nvSpPr>
        <p:spPr>
          <a:xfrm>
            <a:off x="6598092" y="4815080"/>
            <a:ext cx="792000" cy="360000"/>
          </a:xfrm>
          <a:prstGeom prst="roundRect">
            <a:avLst/>
          </a:prstGeom>
          <a:solidFill>
            <a:srgbClr val="FEED9B"/>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zh-CN" altLang="en-US" dirty="0">
                <a:solidFill>
                  <a:srgbClr val="000000"/>
                </a:solidFill>
                <a:effectLst>
                  <a:outerShdw blurRad="38100" dist="38100" dir="2700000" algn="tl">
                    <a:srgbClr val="C0C0C0"/>
                  </a:outerShdw>
                </a:effectLst>
                <a:latin typeface="Times New Roman" panose="02020603050405020304" pitchFamily="18" charset="0"/>
              </a:rPr>
              <a:t>葡萄糖</a:t>
            </a:r>
          </a:p>
        </p:txBody>
      </p:sp>
      <p:sp>
        <p:nvSpPr>
          <p:cNvPr id="26" name="Line 21"/>
          <p:cNvSpPr>
            <a:spLocks noChangeShapeType="1"/>
          </p:cNvSpPr>
          <p:nvPr/>
        </p:nvSpPr>
        <p:spPr bwMode="auto">
          <a:xfrm flipH="1">
            <a:off x="7392144" y="5013176"/>
            <a:ext cx="612000" cy="0"/>
          </a:xfrm>
          <a:prstGeom prst="line">
            <a:avLst/>
          </a:prstGeom>
          <a:noFill/>
          <a:ln w="31750">
            <a:solidFill>
              <a:srgbClr val="000000"/>
            </a:solidFill>
            <a:miter lim="800000"/>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latin typeface="Times New Roman" panose="02020603050405020304" pitchFamily="18" charset="0"/>
              <a:ea typeface="方正姚体" panose="02010601030101010101" pitchFamily="2" charset="-122"/>
            </a:endParaRPr>
          </a:p>
        </p:txBody>
      </p:sp>
      <p:sp>
        <p:nvSpPr>
          <p:cNvPr id="85" name="圆角矩形 84"/>
          <p:cNvSpPr/>
          <p:nvPr/>
        </p:nvSpPr>
        <p:spPr>
          <a:xfrm>
            <a:off x="7993209" y="2617232"/>
            <a:ext cx="792000" cy="360000"/>
          </a:xfrm>
          <a:prstGeom prst="roundRect">
            <a:avLst/>
          </a:prstGeom>
          <a:solidFill>
            <a:srgbClr val="FEED9B"/>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zh-CN" altLang="en-US" dirty="0">
                <a:solidFill>
                  <a:srgbClr val="000000"/>
                </a:solidFill>
                <a:effectLst>
                  <a:outerShdw blurRad="38100" dist="38100" dir="2700000" algn="tl">
                    <a:srgbClr val="C0C0C0"/>
                  </a:outerShdw>
                </a:effectLst>
                <a:latin typeface="Times New Roman" panose="02020603050405020304" pitchFamily="18" charset="0"/>
              </a:rPr>
              <a:t>丙氨酸</a:t>
            </a:r>
          </a:p>
        </p:txBody>
      </p:sp>
      <p:sp>
        <p:nvSpPr>
          <p:cNvPr id="86" name="圆角矩形 85"/>
          <p:cNvSpPr/>
          <p:nvPr/>
        </p:nvSpPr>
        <p:spPr>
          <a:xfrm>
            <a:off x="8000790" y="2154049"/>
            <a:ext cx="792000" cy="360000"/>
          </a:xfrm>
          <a:prstGeom prst="roundRect">
            <a:avLst/>
          </a:prstGeom>
          <a:solidFill>
            <a:srgbClr val="FEED9B"/>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zh-CN" altLang="en-US" dirty="0">
                <a:solidFill>
                  <a:srgbClr val="000000"/>
                </a:solidFill>
                <a:effectLst>
                  <a:outerShdw blurRad="38100" dist="38100" dir="2700000" algn="tl">
                    <a:srgbClr val="C0C0C0"/>
                  </a:outerShdw>
                </a:effectLst>
                <a:latin typeface="Times New Roman" panose="02020603050405020304" pitchFamily="18" charset="0"/>
              </a:rPr>
              <a:t>丙酮酸</a:t>
            </a:r>
          </a:p>
        </p:txBody>
      </p:sp>
      <p:sp>
        <p:nvSpPr>
          <p:cNvPr id="27" name="Line 22"/>
          <p:cNvSpPr>
            <a:spLocks noChangeShapeType="1"/>
          </p:cNvSpPr>
          <p:nvPr/>
        </p:nvSpPr>
        <p:spPr bwMode="auto">
          <a:xfrm>
            <a:off x="7392216" y="2348880"/>
            <a:ext cx="648000" cy="0"/>
          </a:xfrm>
          <a:prstGeom prst="line">
            <a:avLst/>
          </a:prstGeom>
          <a:noFill/>
          <a:ln w="31750">
            <a:solidFill>
              <a:srgbClr val="000000"/>
            </a:solidFill>
            <a:miter lim="800000"/>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latin typeface="Times New Roman" panose="02020603050405020304" pitchFamily="18" charset="0"/>
              <a:ea typeface="方正姚体" panose="02010601030101010101" pitchFamily="2" charset="-122"/>
            </a:endParaRPr>
          </a:p>
        </p:txBody>
      </p:sp>
      <p:sp>
        <p:nvSpPr>
          <p:cNvPr id="4" name="弧形 3"/>
          <p:cNvSpPr/>
          <p:nvPr/>
        </p:nvSpPr>
        <p:spPr>
          <a:xfrm>
            <a:off x="8544320" y="2312936"/>
            <a:ext cx="432000" cy="540000"/>
          </a:xfrm>
          <a:prstGeom prst="arc">
            <a:avLst>
              <a:gd name="adj1" fmla="val 15971276"/>
              <a:gd name="adj2" fmla="val 5761826"/>
            </a:avLst>
          </a:prstGeom>
          <a:ln w="190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7" name="圆角矩形 86"/>
          <p:cNvSpPr/>
          <p:nvPr/>
        </p:nvSpPr>
        <p:spPr>
          <a:xfrm>
            <a:off x="6620516" y="2147316"/>
            <a:ext cx="792000" cy="360000"/>
          </a:xfrm>
          <a:prstGeom prst="roundRect">
            <a:avLst/>
          </a:prstGeom>
          <a:solidFill>
            <a:srgbClr val="FEED9B"/>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zh-CN" altLang="en-US" dirty="0">
                <a:solidFill>
                  <a:srgbClr val="000000"/>
                </a:solidFill>
                <a:effectLst>
                  <a:outerShdw blurRad="38100" dist="38100" dir="2700000" algn="tl">
                    <a:srgbClr val="C0C0C0"/>
                  </a:outerShdw>
                </a:effectLst>
                <a:latin typeface="Times New Roman" panose="02020603050405020304" pitchFamily="18" charset="0"/>
              </a:rPr>
              <a:t>葡萄糖</a:t>
            </a:r>
          </a:p>
        </p:txBody>
      </p:sp>
      <p:sp>
        <p:nvSpPr>
          <p:cNvPr id="35" name="Line 30"/>
          <p:cNvSpPr>
            <a:spLocks noChangeShapeType="1"/>
          </p:cNvSpPr>
          <p:nvPr/>
        </p:nvSpPr>
        <p:spPr bwMode="auto">
          <a:xfrm flipV="1">
            <a:off x="7032104" y="2493000"/>
            <a:ext cx="0" cy="936000"/>
          </a:xfrm>
          <a:prstGeom prst="line">
            <a:avLst/>
          </a:prstGeom>
          <a:noFill/>
          <a:ln w="31750">
            <a:solidFill>
              <a:srgbClr val="000000"/>
            </a:solidFill>
            <a:miter lim="800000"/>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latin typeface="Times New Roman" panose="02020603050405020304" pitchFamily="18" charset="0"/>
              <a:ea typeface="方正姚体" panose="02010601030101010101" pitchFamily="2" charset="-122"/>
            </a:endParaRPr>
          </a:p>
        </p:txBody>
      </p:sp>
      <p:sp>
        <p:nvSpPr>
          <p:cNvPr id="88" name="圆角矩形 87"/>
          <p:cNvSpPr/>
          <p:nvPr/>
        </p:nvSpPr>
        <p:spPr>
          <a:xfrm>
            <a:off x="9176023" y="1183918"/>
            <a:ext cx="792000" cy="360000"/>
          </a:xfrm>
          <a:prstGeom prst="roundRect">
            <a:avLst/>
          </a:prstGeom>
          <a:solidFill>
            <a:srgbClr val="FEED9B"/>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zh-CN" altLang="en-US" dirty="0">
                <a:solidFill>
                  <a:srgbClr val="000000"/>
                </a:solidFill>
                <a:effectLst>
                  <a:outerShdw blurRad="38100" dist="38100" dir="2700000" algn="tl">
                    <a:srgbClr val="C0C0C0"/>
                  </a:outerShdw>
                </a:effectLst>
                <a:latin typeface="Times New Roman" panose="02020603050405020304" pitchFamily="18" charset="0"/>
              </a:rPr>
              <a:t>蛋白质</a:t>
            </a:r>
          </a:p>
        </p:txBody>
      </p:sp>
      <p:sp>
        <p:nvSpPr>
          <p:cNvPr id="89" name="圆角矩形 88"/>
          <p:cNvSpPr/>
          <p:nvPr/>
        </p:nvSpPr>
        <p:spPr>
          <a:xfrm>
            <a:off x="9190742" y="1988880"/>
            <a:ext cx="792000" cy="360000"/>
          </a:xfrm>
          <a:prstGeom prst="roundRect">
            <a:avLst/>
          </a:prstGeom>
          <a:solidFill>
            <a:srgbClr val="FEED9B"/>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zh-CN" altLang="en-US" dirty="0">
                <a:solidFill>
                  <a:srgbClr val="000000"/>
                </a:solidFill>
                <a:effectLst>
                  <a:outerShdw blurRad="38100" dist="38100" dir="2700000" algn="tl">
                    <a:srgbClr val="C0C0C0"/>
                  </a:outerShdw>
                </a:effectLst>
                <a:latin typeface="Times New Roman" panose="02020603050405020304" pitchFamily="18" charset="0"/>
              </a:rPr>
              <a:t>氨基酸</a:t>
            </a:r>
          </a:p>
        </p:txBody>
      </p:sp>
      <p:sp>
        <p:nvSpPr>
          <p:cNvPr id="90" name="圆角矩形 89"/>
          <p:cNvSpPr/>
          <p:nvPr/>
        </p:nvSpPr>
        <p:spPr>
          <a:xfrm>
            <a:off x="9176023" y="2617232"/>
            <a:ext cx="792000" cy="360000"/>
          </a:xfrm>
          <a:prstGeom prst="roundRect">
            <a:avLst/>
          </a:prstGeom>
          <a:solidFill>
            <a:srgbClr val="FEED9B"/>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zh-CN" dirty="0">
                <a:solidFill>
                  <a:srgbClr val="000000"/>
                </a:solidFill>
                <a:effectLst>
                  <a:outerShdw blurRad="38100" dist="38100" dir="2700000" algn="tl">
                    <a:srgbClr val="C0C0C0"/>
                  </a:outerShdw>
                </a:effectLst>
                <a:latin typeface="Times New Roman" panose="02020603050405020304" pitchFamily="18" charset="0"/>
              </a:rPr>
              <a:t>α-</a:t>
            </a:r>
            <a:r>
              <a:rPr kumimoji="1" lang="zh-CN" altLang="en-US" dirty="0">
                <a:solidFill>
                  <a:srgbClr val="000000"/>
                </a:solidFill>
                <a:effectLst>
                  <a:outerShdw blurRad="38100" dist="38100" dir="2700000" algn="tl">
                    <a:srgbClr val="C0C0C0"/>
                  </a:outerShdw>
                </a:effectLst>
                <a:latin typeface="Times New Roman" panose="02020603050405020304" pitchFamily="18" charset="0"/>
              </a:rPr>
              <a:t>酮酸</a:t>
            </a:r>
          </a:p>
        </p:txBody>
      </p:sp>
      <p:sp>
        <p:nvSpPr>
          <p:cNvPr id="46" name="弧形 45"/>
          <p:cNvSpPr/>
          <p:nvPr/>
        </p:nvSpPr>
        <p:spPr>
          <a:xfrm flipH="1">
            <a:off x="8976368" y="2312936"/>
            <a:ext cx="432000" cy="540000"/>
          </a:xfrm>
          <a:prstGeom prst="arc">
            <a:avLst>
              <a:gd name="adj1" fmla="val 15971276"/>
              <a:gd name="adj2" fmla="val 5761826"/>
            </a:avLst>
          </a:prstGeom>
          <a:ln w="190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extLst>
      <p:ext uri="{BB962C8B-B14F-4D97-AF65-F5344CB8AC3E}">
        <p14:creationId xmlns:p14="http://schemas.microsoft.com/office/powerpoint/2010/main" val="2680324754"/>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Text Box 2"/>
          <p:cNvSpPr txBox="1">
            <a:spLocks noChangeArrowheads="1"/>
          </p:cNvSpPr>
          <p:nvPr/>
        </p:nvSpPr>
        <p:spPr bwMode="auto">
          <a:xfrm>
            <a:off x="4511824" y="5702623"/>
            <a:ext cx="3168724" cy="5346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2900">
              <a:defRPr kumimoji="1" sz="2400">
                <a:solidFill>
                  <a:schemeClr val="tx1"/>
                </a:solidFill>
                <a:latin typeface="Times New Roman" pitchFamily="18" charset="0"/>
                <a:ea typeface="宋体" pitchFamily="2" charset="-122"/>
              </a:defRPr>
            </a:lvl1pPr>
            <a:lvl2pPr marL="342900" indent="-342900">
              <a:defRPr kumimoji="1" sz="2400">
                <a:solidFill>
                  <a:schemeClr val="tx1"/>
                </a:solidFill>
                <a:latin typeface="Times New Roman" pitchFamily="18" charset="0"/>
                <a:ea typeface="宋体" pitchFamily="2" charset="-122"/>
              </a:defRPr>
            </a:lvl2pPr>
            <a:lvl3pPr marL="342900" indent="-342900">
              <a:defRPr kumimoji="1" sz="2400">
                <a:solidFill>
                  <a:schemeClr val="tx1"/>
                </a:solidFill>
                <a:latin typeface="Times New Roman" pitchFamily="18" charset="0"/>
                <a:ea typeface="宋体" pitchFamily="2" charset="-122"/>
              </a:defRPr>
            </a:lvl3pPr>
            <a:lvl4pPr marL="342900" indent="-342900">
              <a:defRPr kumimoji="1" sz="2400">
                <a:solidFill>
                  <a:schemeClr val="tx1"/>
                </a:solidFill>
                <a:latin typeface="Times New Roman" pitchFamily="18" charset="0"/>
                <a:ea typeface="宋体" pitchFamily="2" charset="-122"/>
              </a:defRPr>
            </a:lvl4pPr>
            <a:lvl5pPr marL="342900" indent="-342900">
              <a:defRPr kumimoji="1" sz="2400">
                <a:solidFill>
                  <a:schemeClr val="tx1"/>
                </a:solidFill>
                <a:latin typeface="Times New Roman" pitchFamily="18" charset="0"/>
                <a:ea typeface="宋体" pitchFamily="2" charset="-122"/>
              </a:defRPr>
            </a:lvl5pPr>
            <a:lvl6pPr marL="800100" indent="-342900" fontAlgn="base">
              <a:spcBef>
                <a:spcPct val="0"/>
              </a:spcBef>
              <a:spcAft>
                <a:spcPct val="0"/>
              </a:spcAft>
              <a:defRPr kumimoji="1" sz="2400">
                <a:solidFill>
                  <a:schemeClr val="tx1"/>
                </a:solidFill>
                <a:latin typeface="Times New Roman" pitchFamily="18" charset="0"/>
                <a:ea typeface="宋体" pitchFamily="2" charset="-122"/>
              </a:defRPr>
            </a:lvl6pPr>
            <a:lvl7pPr marL="1257300" indent="-342900" fontAlgn="base">
              <a:spcBef>
                <a:spcPct val="0"/>
              </a:spcBef>
              <a:spcAft>
                <a:spcPct val="0"/>
              </a:spcAft>
              <a:defRPr kumimoji="1" sz="2400">
                <a:solidFill>
                  <a:schemeClr val="tx1"/>
                </a:solidFill>
                <a:latin typeface="Times New Roman" pitchFamily="18" charset="0"/>
                <a:ea typeface="宋体" pitchFamily="2" charset="-122"/>
              </a:defRPr>
            </a:lvl7pPr>
            <a:lvl8pPr marL="1714500" indent="-342900" fontAlgn="base">
              <a:spcBef>
                <a:spcPct val="0"/>
              </a:spcBef>
              <a:spcAft>
                <a:spcPct val="0"/>
              </a:spcAft>
              <a:defRPr kumimoji="1" sz="2400">
                <a:solidFill>
                  <a:schemeClr val="tx1"/>
                </a:solidFill>
                <a:latin typeface="Times New Roman" pitchFamily="18" charset="0"/>
                <a:ea typeface="宋体" pitchFamily="2" charset="-122"/>
              </a:defRPr>
            </a:lvl8pPr>
            <a:lvl9pPr marL="2171700" indent="-342900" fontAlgn="base">
              <a:spcBef>
                <a:spcPct val="0"/>
              </a:spcBef>
              <a:spcAft>
                <a:spcPct val="0"/>
              </a:spcAft>
              <a:defRPr kumimoji="1" sz="2400">
                <a:solidFill>
                  <a:schemeClr val="tx1"/>
                </a:solidFill>
                <a:latin typeface="Times New Roman" pitchFamily="18" charset="0"/>
                <a:ea typeface="宋体" pitchFamily="2" charset="-122"/>
              </a:defRPr>
            </a:lvl9pPr>
          </a:lstStyle>
          <a:p>
            <a:pPr marL="0" indent="0" algn="ctr">
              <a:lnSpc>
                <a:spcPts val="3500"/>
              </a:lnSpc>
              <a:spcBef>
                <a:spcPts val="600"/>
              </a:spcBef>
              <a:buClr>
                <a:schemeClr val="hlink"/>
              </a:buClr>
              <a:buSzPct val="70000"/>
            </a:pPr>
            <a:r>
              <a:rPr kumimoji="0" lang="zh-CN" altLang="en-US" dirty="0">
                <a:effectLst>
                  <a:outerShdw blurRad="38100" dist="38100" dir="2700000" algn="tl">
                    <a:srgbClr val="C0C0C0"/>
                  </a:outerShdw>
                </a:effectLst>
                <a:ea typeface="方正姚体" panose="02010601030101010101" pitchFamily="2" charset="-122"/>
              </a:rPr>
              <a:t>谷氨酰胺的运氨作用</a:t>
            </a:r>
          </a:p>
        </p:txBody>
      </p:sp>
      <p:sp>
        <p:nvSpPr>
          <p:cNvPr id="433155" name="Text Box 3"/>
          <p:cNvSpPr txBox="1">
            <a:spLocks noChangeArrowheads="1"/>
          </p:cNvSpPr>
          <p:nvPr/>
        </p:nvSpPr>
        <p:spPr bwMode="auto">
          <a:xfrm>
            <a:off x="2896741" y="4037002"/>
            <a:ext cx="1471067" cy="400110"/>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kumimoji="1" lang="en-US" altLang="zh-CN" sz="2000" dirty="0">
                <a:solidFill>
                  <a:srgbClr val="000000"/>
                </a:solidFill>
                <a:effectLst>
                  <a:outerShdw blurRad="38100" dist="38100" dir="2700000" algn="tl">
                    <a:srgbClr val="C0C0C0"/>
                  </a:outerShdw>
                </a:effectLst>
                <a:latin typeface="Times New Roman" panose="02020603050405020304" pitchFamily="18" charset="0"/>
                <a:ea typeface="方正姚体" panose="02010601030101010101" pitchFamily="2" charset="-122"/>
              </a:rPr>
              <a:t>L-</a:t>
            </a:r>
            <a:r>
              <a:rPr kumimoji="1" lang="zh-CN" altLang="en-US" sz="2000" dirty="0">
                <a:solidFill>
                  <a:srgbClr val="000000"/>
                </a:solidFill>
                <a:effectLst>
                  <a:outerShdw blurRad="38100" dist="38100" dir="2700000" algn="tl">
                    <a:srgbClr val="C0C0C0"/>
                  </a:outerShdw>
                </a:effectLst>
                <a:latin typeface="Times New Roman" panose="02020603050405020304" pitchFamily="18" charset="0"/>
                <a:ea typeface="方正姚体" panose="02010601030101010101" pitchFamily="2" charset="-122"/>
              </a:rPr>
              <a:t>谷氨酸</a:t>
            </a:r>
          </a:p>
        </p:txBody>
      </p:sp>
      <p:sp>
        <p:nvSpPr>
          <p:cNvPr id="433156" name="Text Box 4"/>
          <p:cNvSpPr txBox="1">
            <a:spLocks noChangeArrowheads="1"/>
          </p:cNvSpPr>
          <p:nvPr/>
        </p:nvSpPr>
        <p:spPr bwMode="auto">
          <a:xfrm>
            <a:off x="7968208" y="4037002"/>
            <a:ext cx="1337840" cy="400110"/>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lgn="ctr">
              <a:defRPr kumimoji="1" sz="2400" b="1">
                <a:solidFill>
                  <a:srgbClr val="000000"/>
                </a:solidFill>
                <a:effectLst>
                  <a:outerShdw blurRad="38100" dist="38100" dir="2700000" algn="tl">
                    <a:srgbClr val="C0C0C0"/>
                  </a:outerShdw>
                </a:effectLst>
                <a:latin typeface="宋体" pitchFamily="2" charset="-122"/>
              </a:defRPr>
            </a:lvl1pPr>
          </a:lstStyle>
          <a:p>
            <a:r>
              <a:rPr lang="zh-CN" altLang="en-US" sz="2000" b="0" dirty="0">
                <a:latin typeface="Times New Roman" panose="02020603050405020304" pitchFamily="18" charset="0"/>
                <a:ea typeface="方正姚体" panose="02010601030101010101" pitchFamily="2" charset="-122"/>
              </a:rPr>
              <a:t>谷氨酰胺</a:t>
            </a:r>
          </a:p>
        </p:txBody>
      </p:sp>
      <p:sp>
        <p:nvSpPr>
          <p:cNvPr id="433158" name="Text Box 6"/>
          <p:cNvSpPr txBox="1">
            <a:spLocks noChangeArrowheads="1"/>
          </p:cNvSpPr>
          <p:nvPr/>
        </p:nvSpPr>
        <p:spPr bwMode="auto">
          <a:xfrm>
            <a:off x="4420855" y="1493824"/>
            <a:ext cx="1243097" cy="400110"/>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000" dirty="0">
                <a:solidFill>
                  <a:srgbClr val="FF000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NH</a:t>
            </a:r>
            <a:r>
              <a:rPr kumimoji="1" lang="en-US" altLang="zh-CN" sz="2000" baseline="-25000" dirty="0">
                <a:solidFill>
                  <a:srgbClr val="FF000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3</a:t>
            </a:r>
            <a:r>
              <a:rPr kumimoji="1" lang="en-US" altLang="zh-CN" sz="2000" dirty="0">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+ATP</a:t>
            </a:r>
          </a:p>
        </p:txBody>
      </p:sp>
      <p:sp>
        <p:nvSpPr>
          <p:cNvPr id="433159" name="Text Box 7"/>
          <p:cNvSpPr txBox="1">
            <a:spLocks noChangeArrowheads="1"/>
          </p:cNvSpPr>
          <p:nvPr/>
        </p:nvSpPr>
        <p:spPr bwMode="auto">
          <a:xfrm>
            <a:off x="6570664" y="1493824"/>
            <a:ext cx="1056700" cy="400110"/>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000" dirty="0" err="1">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ADP+Pi</a:t>
            </a:r>
            <a:endParaRPr kumimoji="1" lang="en-US" altLang="zh-CN" sz="2000" dirty="0">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endParaRPr>
          </a:p>
        </p:txBody>
      </p:sp>
      <p:sp>
        <p:nvSpPr>
          <p:cNvPr id="433160" name="Text Box 8"/>
          <p:cNvSpPr txBox="1">
            <a:spLocks noChangeArrowheads="1"/>
          </p:cNvSpPr>
          <p:nvPr/>
        </p:nvSpPr>
        <p:spPr bwMode="auto">
          <a:xfrm>
            <a:off x="5448301" y="1728775"/>
            <a:ext cx="1368425" cy="701675"/>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kumimoji="1" lang="zh-CN" altLang="en-US" sz="2000" dirty="0">
                <a:solidFill>
                  <a:srgbClr val="0070C0"/>
                </a:solidFill>
                <a:effectLst>
                  <a:outerShdw blurRad="38100" dist="38100" dir="2700000" algn="tl">
                    <a:srgbClr val="C0C0C0"/>
                  </a:outerShdw>
                </a:effectLst>
                <a:latin typeface="Times New Roman" panose="02020603050405020304" pitchFamily="18" charset="0"/>
                <a:ea typeface="方正姚体" panose="02010601030101010101" pitchFamily="2" charset="-122"/>
              </a:rPr>
              <a:t>谷氨酰胺</a:t>
            </a:r>
          </a:p>
          <a:p>
            <a:pPr algn="ctr"/>
            <a:r>
              <a:rPr kumimoji="1" lang="zh-CN" altLang="en-US" sz="2000" dirty="0">
                <a:solidFill>
                  <a:srgbClr val="0070C0"/>
                </a:solidFill>
                <a:effectLst>
                  <a:outerShdw blurRad="38100" dist="38100" dir="2700000" algn="tl">
                    <a:srgbClr val="C0C0C0"/>
                  </a:outerShdw>
                </a:effectLst>
                <a:latin typeface="Times New Roman" panose="02020603050405020304" pitchFamily="18" charset="0"/>
                <a:ea typeface="方正姚体" panose="02010601030101010101" pitchFamily="2" charset="-122"/>
              </a:rPr>
              <a:t>合成酶</a:t>
            </a:r>
          </a:p>
        </p:txBody>
      </p:sp>
      <p:sp>
        <p:nvSpPr>
          <p:cNvPr id="433161" name="Text Box 9"/>
          <p:cNvSpPr txBox="1">
            <a:spLocks noChangeArrowheads="1"/>
          </p:cNvSpPr>
          <p:nvPr/>
        </p:nvSpPr>
        <p:spPr bwMode="auto">
          <a:xfrm>
            <a:off x="5339394" y="1094111"/>
            <a:ext cx="1386918" cy="400110"/>
          </a:xfrm>
          <a:prstGeom prst="rect">
            <a:avLst/>
          </a:prstGeom>
          <a:solidFill>
            <a:srgbClr val="FFCCCC"/>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000" dirty="0">
                <a:solidFill>
                  <a:srgbClr val="000000"/>
                </a:solidFill>
                <a:effectLst>
                  <a:outerShdw blurRad="38100" dist="38100" dir="2700000" algn="tl">
                    <a:srgbClr val="FFFFFF"/>
                  </a:outerShdw>
                </a:effectLst>
                <a:latin typeface="Times New Roman" panose="02020603050405020304" pitchFamily="18" charset="0"/>
                <a:ea typeface="方正姚体" panose="02010601030101010101" pitchFamily="2" charset="-122"/>
              </a:rPr>
              <a:t>(</a:t>
            </a:r>
            <a:r>
              <a:rPr kumimoji="1" lang="zh-CN" altLang="en-US" sz="2000" dirty="0">
                <a:solidFill>
                  <a:srgbClr val="000000"/>
                </a:solidFill>
                <a:effectLst>
                  <a:outerShdw blurRad="38100" dist="38100" dir="2700000" algn="tl">
                    <a:srgbClr val="FFFFFF"/>
                  </a:outerShdw>
                </a:effectLst>
                <a:latin typeface="Times New Roman" panose="02020603050405020304" pitchFamily="18" charset="0"/>
                <a:ea typeface="方正姚体" panose="02010601030101010101" pitchFamily="2" charset="-122"/>
              </a:rPr>
              <a:t>脑、肌肉</a:t>
            </a:r>
            <a:r>
              <a:rPr kumimoji="1" lang="en-US" altLang="zh-CN" sz="2000" dirty="0">
                <a:solidFill>
                  <a:srgbClr val="000000"/>
                </a:solidFill>
                <a:effectLst>
                  <a:outerShdw blurRad="38100" dist="38100" dir="2700000" algn="tl">
                    <a:srgbClr val="FFFFFF"/>
                  </a:outerShdw>
                </a:effectLst>
                <a:latin typeface="Times New Roman" panose="02020603050405020304" pitchFamily="18" charset="0"/>
                <a:ea typeface="方正姚体" panose="02010601030101010101" pitchFamily="2" charset="-122"/>
              </a:rPr>
              <a:t>)</a:t>
            </a:r>
          </a:p>
        </p:txBody>
      </p:sp>
      <p:sp>
        <p:nvSpPr>
          <p:cNvPr id="433163" name="Text Box 11"/>
          <p:cNvSpPr txBox="1">
            <a:spLocks noChangeArrowheads="1"/>
          </p:cNvSpPr>
          <p:nvPr/>
        </p:nvSpPr>
        <p:spPr bwMode="auto">
          <a:xfrm>
            <a:off x="6816080" y="3197212"/>
            <a:ext cx="641522" cy="400110"/>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000" dirty="0">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H</a:t>
            </a:r>
            <a:r>
              <a:rPr kumimoji="1" lang="en-US" altLang="zh-CN" sz="2000" baseline="-25000" dirty="0">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2</a:t>
            </a:r>
            <a:r>
              <a:rPr kumimoji="1" lang="en-US" altLang="zh-CN" sz="2000" dirty="0">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O</a:t>
            </a:r>
          </a:p>
        </p:txBody>
      </p:sp>
      <p:sp>
        <p:nvSpPr>
          <p:cNvPr id="433164" name="Text Box 12"/>
          <p:cNvSpPr txBox="1">
            <a:spLocks noChangeArrowheads="1"/>
          </p:cNvSpPr>
          <p:nvPr/>
        </p:nvSpPr>
        <p:spPr bwMode="auto">
          <a:xfrm>
            <a:off x="4827836" y="3268649"/>
            <a:ext cx="654346" cy="400110"/>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000" dirty="0">
                <a:solidFill>
                  <a:srgbClr val="FF000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NH</a:t>
            </a:r>
            <a:r>
              <a:rPr kumimoji="1" lang="en-US" altLang="zh-CN" sz="2000" baseline="-25000" dirty="0">
                <a:solidFill>
                  <a:srgbClr val="FF000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3</a:t>
            </a:r>
          </a:p>
        </p:txBody>
      </p:sp>
      <p:sp>
        <p:nvSpPr>
          <p:cNvPr id="433165" name="Text Box 13"/>
          <p:cNvSpPr txBox="1">
            <a:spLocks noChangeArrowheads="1"/>
          </p:cNvSpPr>
          <p:nvPr/>
        </p:nvSpPr>
        <p:spPr bwMode="auto">
          <a:xfrm>
            <a:off x="5375276" y="2897175"/>
            <a:ext cx="1584325" cy="396875"/>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kumimoji="1" lang="zh-CN" altLang="en-US" sz="2000" dirty="0">
                <a:solidFill>
                  <a:srgbClr val="0070C0"/>
                </a:solidFill>
                <a:effectLst>
                  <a:outerShdw blurRad="38100" dist="38100" dir="2700000" algn="tl">
                    <a:srgbClr val="C0C0C0"/>
                  </a:outerShdw>
                </a:effectLst>
                <a:latin typeface="Times New Roman" panose="02020603050405020304" pitchFamily="18" charset="0"/>
                <a:ea typeface="方正姚体" panose="02010601030101010101" pitchFamily="2" charset="-122"/>
              </a:rPr>
              <a:t>谷氨酰胺酶</a:t>
            </a:r>
          </a:p>
        </p:txBody>
      </p:sp>
      <p:sp>
        <p:nvSpPr>
          <p:cNvPr id="433166" name="Text Box 14"/>
          <p:cNvSpPr txBox="1">
            <a:spLocks noChangeArrowheads="1"/>
          </p:cNvSpPr>
          <p:nvPr/>
        </p:nvSpPr>
        <p:spPr bwMode="auto">
          <a:xfrm>
            <a:off x="5519739" y="3366429"/>
            <a:ext cx="1128835" cy="400110"/>
          </a:xfrm>
          <a:prstGeom prst="rect">
            <a:avLst/>
          </a:prstGeom>
          <a:solidFill>
            <a:srgbClr val="FFCCCC"/>
          </a:solidFill>
          <a:ln>
            <a:noFill/>
          </a:ln>
          <a:effectLst/>
          <a:extLst>
            <a:ext uri="{91240B29-F687-4F45-9708-019B960494DF}">
              <a14:hiddenLine xmlns:a14="http://schemas.microsoft.com/office/drawing/2010/main" w="952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000" dirty="0">
                <a:solidFill>
                  <a:srgbClr val="000000"/>
                </a:solidFill>
                <a:effectLst>
                  <a:outerShdw blurRad="38100" dist="38100" dir="2700000" algn="tl">
                    <a:srgbClr val="FFFFFF"/>
                  </a:outerShdw>
                </a:effectLst>
                <a:latin typeface="Times New Roman" panose="02020603050405020304" pitchFamily="18" charset="0"/>
                <a:ea typeface="方正姚体" panose="02010601030101010101" pitchFamily="2" charset="-122"/>
              </a:rPr>
              <a:t>(</a:t>
            </a:r>
            <a:r>
              <a:rPr kumimoji="1" lang="zh-CN" altLang="en-US" sz="2000" dirty="0">
                <a:solidFill>
                  <a:srgbClr val="000000"/>
                </a:solidFill>
                <a:effectLst>
                  <a:outerShdw blurRad="38100" dist="38100" dir="2700000" algn="tl">
                    <a:srgbClr val="FFFFFF"/>
                  </a:outerShdw>
                </a:effectLst>
                <a:latin typeface="Times New Roman" panose="02020603050405020304" pitchFamily="18" charset="0"/>
                <a:ea typeface="方正姚体" panose="02010601030101010101" pitchFamily="2" charset="-122"/>
              </a:rPr>
              <a:t>肝、肾</a:t>
            </a:r>
            <a:r>
              <a:rPr kumimoji="1" lang="en-US" altLang="zh-CN" sz="2000" dirty="0">
                <a:solidFill>
                  <a:srgbClr val="000000"/>
                </a:solidFill>
                <a:effectLst>
                  <a:outerShdw blurRad="38100" dist="38100" dir="2700000" algn="tl">
                    <a:srgbClr val="FFFFFF"/>
                  </a:outerShdw>
                </a:effectLst>
                <a:latin typeface="Times New Roman" panose="02020603050405020304" pitchFamily="18" charset="0"/>
                <a:ea typeface="方正姚体" panose="02010601030101010101" pitchFamily="2" charset="-122"/>
              </a:rPr>
              <a:t>)</a:t>
            </a:r>
          </a:p>
        </p:txBody>
      </p:sp>
      <p:sp>
        <p:nvSpPr>
          <p:cNvPr id="433167" name="Line 15"/>
          <p:cNvSpPr>
            <a:spLocks noChangeShapeType="1"/>
          </p:cNvSpPr>
          <p:nvPr/>
        </p:nvSpPr>
        <p:spPr bwMode="auto">
          <a:xfrm>
            <a:off x="5115570" y="3614391"/>
            <a:ext cx="0" cy="720000"/>
          </a:xfrm>
          <a:prstGeom prst="line">
            <a:avLst/>
          </a:prstGeom>
          <a:noFill/>
          <a:ln w="31750">
            <a:solidFill>
              <a:srgbClr val="FF0000"/>
            </a:solidFill>
            <a:prstDash val="sysDot"/>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33168" name="Text Box 16"/>
          <p:cNvSpPr txBox="1">
            <a:spLocks noChangeArrowheads="1"/>
          </p:cNvSpPr>
          <p:nvPr/>
        </p:nvSpPr>
        <p:spPr bwMode="auto">
          <a:xfrm>
            <a:off x="4328632" y="4325034"/>
            <a:ext cx="1723549" cy="400110"/>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sz="2000" dirty="0">
                <a:solidFill>
                  <a:srgbClr val="000000"/>
                </a:solidFill>
                <a:effectLst>
                  <a:outerShdw blurRad="38100" dist="38100" dir="2700000" algn="tl">
                    <a:srgbClr val="C0C0C0"/>
                  </a:outerShdw>
                </a:effectLst>
                <a:latin typeface="Times New Roman" panose="02020603050405020304" pitchFamily="18" charset="0"/>
                <a:ea typeface="方正姚体" panose="02010601030101010101" pitchFamily="2" charset="-122"/>
              </a:rPr>
              <a:t>尿素、铵盐等</a:t>
            </a:r>
          </a:p>
        </p:txBody>
      </p:sp>
      <p:sp>
        <p:nvSpPr>
          <p:cNvPr id="433169" name="Text Box 17"/>
          <p:cNvSpPr txBox="1">
            <a:spLocks noChangeArrowheads="1"/>
          </p:cNvSpPr>
          <p:nvPr/>
        </p:nvSpPr>
        <p:spPr bwMode="auto">
          <a:xfrm>
            <a:off x="2739306" y="4792688"/>
            <a:ext cx="4868862" cy="457200"/>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kumimoji="1" lang="zh-CN" altLang="en-US" sz="2400" dirty="0">
                <a:solidFill>
                  <a:srgbClr val="FF0000"/>
                </a:solidFill>
                <a:effectLst>
                  <a:outerShdw blurRad="38100" dist="38100" dir="2700000" algn="tl">
                    <a:srgbClr val="C0C0C0"/>
                  </a:outerShdw>
                </a:effectLst>
                <a:latin typeface="Times New Roman" panose="02020603050405020304" pitchFamily="18" charset="0"/>
                <a:ea typeface="方正姚体" panose="02010601030101010101" pitchFamily="2" charset="-122"/>
              </a:rPr>
              <a:t>（临床上用谷氨酸盐降低血氨）</a:t>
            </a:r>
          </a:p>
        </p:txBody>
      </p:sp>
      <p:sp>
        <p:nvSpPr>
          <p:cNvPr id="42" name="Text Box 17"/>
          <p:cNvSpPr txBox="1">
            <a:spLocks noChangeArrowheads="1"/>
          </p:cNvSpPr>
          <p:nvPr/>
        </p:nvSpPr>
        <p:spPr bwMode="auto">
          <a:xfrm>
            <a:off x="2843414" y="1700661"/>
            <a:ext cx="1532792"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rtl="0" fontAlgn="t">
              <a:spcBef>
                <a:spcPct val="50000"/>
              </a:spcBef>
              <a:spcAft>
                <a:spcPct val="0"/>
              </a:spcAft>
              <a:defRPr kumimoji="1" sz="2200" b="1" kern="1200">
                <a:solidFill>
                  <a:schemeClr val="tx1"/>
                </a:solidFill>
                <a:latin typeface="Times New Roman" pitchFamily="18" charset="0"/>
                <a:ea typeface="宋体" charset="-122"/>
                <a:cs typeface="+mn-cs"/>
              </a:defRPr>
            </a:lvl1pPr>
            <a:lvl2pPr marL="457200" algn="ctr" rtl="0" fontAlgn="t">
              <a:spcBef>
                <a:spcPct val="50000"/>
              </a:spcBef>
              <a:spcAft>
                <a:spcPct val="0"/>
              </a:spcAft>
              <a:defRPr kumimoji="1" sz="2200" b="1" kern="1200">
                <a:solidFill>
                  <a:schemeClr val="tx1"/>
                </a:solidFill>
                <a:latin typeface="Times New Roman" pitchFamily="18" charset="0"/>
                <a:ea typeface="宋体" charset="-122"/>
                <a:cs typeface="+mn-cs"/>
              </a:defRPr>
            </a:lvl2pPr>
            <a:lvl3pPr marL="914400" algn="ctr" rtl="0" fontAlgn="t">
              <a:spcBef>
                <a:spcPct val="50000"/>
              </a:spcBef>
              <a:spcAft>
                <a:spcPct val="0"/>
              </a:spcAft>
              <a:defRPr kumimoji="1" sz="2200" b="1" kern="1200">
                <a:solidFill>
                  <a:schemeClr val="tx1"/>
                </a:solidFill>
                <a:latin typeface="Times New Roman" pitchFamily="18" charset="0"/>
                <a:ea typeface="宋体" charset="-122"/>
                <a:cs typeface="+mn-cs"/>
              </a:defRPr>
            </a:lvl3pPr>
            <a:lvl4pPr marL="1371600" algn="ctr" rtl="0" fontAlgn="t">
              <a:spcBef>
                <a:spcPct val="50000"/>
              </a:spcBef>
              <a:spcAft>
                <a:spcPct val="0"/>
              </a:spcAft>
              <a:defRPr kumimoji="1" sz="2200" b="1" kern="1200">
                <a:solidFill>
                  <a:schemeClr val="tx1"/>
                </a:solidFill>
                <a:latin typeface="Times New Roman" pitchFamily="18" charset="0"/>
                <a:ea typeface="宋体" charset="-122"/>
                <a:cs typeface="+mn-cs"/>
              </a:defRPr>
            </a:lvl4pPr>
            <a:lvl5pPr marL="1828800" algn="ctr" rtl="0" fontAlgn="t">
              <a:spcBef>
                <a:spcPct val="50000"/>
              </a:spcBef>
              <a:spcAft>
                <a:spcPct val="0"/>
              </a:spcAft>
              <a:defRPr kumimoji="1" sz="2200" b="1" kern="1200">
                <a:solidFill>
                  <a:schemeClr val="tx1"/>
                </a:solidFill>
                <a:latin typeface="Times New Roman" pitchFamily="18" charset="0"/>
                <a:ea typeface="宋体" charset="-122"/>
                <a:cs typeface="+mn-cs"/>
              </a:defRPr>
            </a:lvl5pPr>
            <a:lvl6pPr marL="2286000" algn="l" defTabSz="914400" rtl="0" eaLnBrk="1" latinLnBrk="0" hangingPunct="1">
              <a:defRPr kumimoji="1" sz="2200" b="1" kern="1200">
                <a:solidFill>
                  <a:schemeClr val="tx1"/>
                </a:solidFill>
                <a:latin typeface="Times New Roman" pitchFamily="18" charset="0"/>
                <a:ea typeface="宋体" charset="-122"/>
                <a:cs typeface="+mn-cs"/>
              </a:defRPr>
            </a:lvl6pPr>
            <a:lvl7pPr marL="2743200" algn="l" defTabSz="914400" rtl="0" eaLnBrk="1" latinLnBrk="0" hangingPunct="1">
              <a:defRPr kumimoji="1" sz="2200" b="1" kern="1200">
                <a:solidFill>
                  <a:schemeClr val="tx1"/>
                </a:solidFill>
                <a:latin typeface="Times New Roman" pitchFamily="18" charset="0"/>
                <a:ea typeface="宋体" charset="-122"/>
                <a:cs typeface="+mn-cs"/>
              </a:defRPr>
            </a:lvl7pPr>
            <a:lvl8pPr marL="3200400" algn="l" defTabSz="914400" rtl="0" eaLnBrk="1" latinLnBrk="0" hangingPunct="1">
              <a:defRPr kumimoji="1" sz="2200" b="1" kern="1200">
                <a:solidFill>
                  <a:schemeClr val="tx1"/>
                </a:solidFill>
                <a:latin typeface="Times New Roman" pitchFamily="18" charset="0"/>
                <a:ea typeface="宋体" charset="-122"/>
                <a:cs typeface="+mn-cs"/>
              </a:defRPr>
            </a:lvl8pPr>
            <a:lvl9pPr marL="3657600" algn="l" defTabSz="914400" rtl="0" eaLnBrk="1" latinLnBrk="0" hangingPunct="1">
              <a:defRPr kumimoji="1" sz="2200" b="1" kern="1200">
                <a:solidFill>
                  <a:schemeClr val="tx1"/>
                </a:solidFill>
                <a:latin typeface="Times New Roman" pitchFamily="18" charset="0"/>
                <a:ea typeface="宋体" charset="-122"/>
                <a:cs typeface="+mn-cs"/>
              </a:defRPr>
            </a:lvl9pPr>
          </a:lstStyle>
          <a:p>
            <a:pPr algn="l" fontAlgn="base">
              <a:lnSpc>
                <a:spcPts val="2000"/>
              </a:lnSpc>
              <a:spcBef>
                <a:spcPct val="0"/>
              </a:spcBef>
            </a:pPr>
            <a:r>
              <a:rPr lang="en-US" altLang="zh-CN" sz="2400" b="0" dirty="0">
                <a:effectLst>
                  <a:outerShdw blurRad="38100" dist="38100" dir="2700000" algn="tl">
                    <a:srgbClr val="000000">
                      <a:alpha val="43137"/>
                    </a:srgbClr>
                  </a:outerShdw>
                </a:effectLst>
                <a:latin typeface="Arial" charset="0"/>
                <a:ea typeface="楷体_GB2312" pitchFamily="49" charset="-122"/>
              </a:rPr>
              <a:t>     COOH</a:t>
            </a:r>
          </a:p>
          <a:p>
            <a:pPr algn="l" fontAlgn="base">
              <a:lnSpc>
                <a:spcPts val="2000"/>
              </a:lnSpc>
              <a:spcBef>
                <a:spcPct val="0"/>
              </a:spcBef>
            </a:pPr>
            <a:r>
              <a:rPr lang="zh-CN" altLang="en-US" sz="2400" b="0" dirty="0">
                <a:effectLst>
                  <a:outerShdw blurRad="38100" dist="38100" dir="2700000" algn="tl">
                    <a:srgbClr val="000000">
                      <a:alpha val="43137"/>
                    </a:srgbClr>
                  </a:outerShdw>
                </a:effectLst>
                <a:latin typeface="Arial" charset="0"/>
                <a:ea typeface="楷体_GB2312" pitchFamily="49" charset="-122"/>
              </a:rPr>
              <a:t>      </a:t>
            </a:r>
            <a:r>
              <a:rPr lang="en-US" altLang="zh-CN" sz="2400" b="0" dirty="0">
                <a:effectLst>
                  <a:outerShdw blurRad="38100" dist="38100" dir="2700000" algn="tl">
                    <a:srgbClr val="000000">
                      <a:alpha val="43137"/>
                    </a:srgbClr>
                  </a:outerShdw>
                </a:effectLst>
                <a:latin typeface="Arial Unicode MS" panose="020B0604020202020204" pitchFamily="34" charset="-122"/>
                <a:ea typeface="Arial Unicode MS" panose="020B0604020202020204" pitchFamily="34" charset="-122"/>
                <a:cs typeface="Arial Unicode MS" panose="020B0604020202020204" pitchFamily="34" charset="-122"/>
              </a:rPr>
              <a:t>ⅼ</a:t>
            </a:r>
            <a:r>
              <a:rPr kumimoji="0" lang="en-US" altLang="zh-CN" sz="2400" b="0" dirty="0">
                <a:effectLst>
                  <a:outerShdw blurRad="38100" dist="38100" dir="2700000" algn="tl">
                    <a:srgbClr val="000000">
                      <a:alpha val="43137"/>
                    </a:srgbClr>
                  </a:outerShdw>
                </a:effectLst>
                <a:latin typeface="Arial" charset="0"/>
              </a:rPr>
              <a:t>       </a:t>
            </a:r>
          </a:p>
          <a:p>
            <a:pPr algn="l" fontAlgn="base">
              <a:lnSpc>
                <a:spcPts val="2000"/>
              </a:lnSpc>
              <a:spcBef>
                <a:spcPct val="0"/>
              </a:spcBef>
            </a:pPr>
            <a:r>
              <a:rPr kumimoji="0" lang="en-US" altLang="zh-CN" sz="2400" b="0" dirty="0">
                <a:effectLst>
                  <a:outerShdw blurRad="38100" dist="38100" dir="2700000" algn="tl">
                    <a:srgbClr val="000000">
                      <a:alpha val="43137"/>
                    </a:srgbClr>
                  </a:outerShdw>
                </a:effectLst>
                <a:latin typeface="Arial" charset="0"/>
              </a:rPr>
              <a:t>     CH</a:t>
            </a:r>
            <a:r>
              <a:rPr kumimoji="0" lang="en-US" altLang="zh-CN" sz="2400" b="0" baseline="-25000" dirty="0">
                <a:effectLst>
                  <a:outerShdw blurRad="38100" dist="38100" dir="2700000" algn="tl">
                    <a:srgbClr val="000000">
                      <a:alpha val="43137"/>
                    </a:srgbClr>
                  </a:outerShdw>
                </a:effectLst>
                <a:latin typeface="Arial" charset="0"/>
              </a:rPr>
              <a:t>2</a:t>
            </a:r>
          </a:p>
          <a:p>
            <a:pPr algn="l" fontAlgn="base">
              <a:lnSpc>
                <a:spcPts val="2000"/>
              </a:lnSpc>
              <a:spcBef>
                <a:spcPct val="0"/>
              </a:spcBef>
            </a:pPr>
            <a:r>
              <a:rPr lang="zh-CN" altLang="en-US" sz="2400" b="0" dirty="0">
                <a:effectLst>
                  <a:outerShdw blurRad="38100" dist="38100" dir="2700000" algn="tl">
                    <a:srgbClr val="000000">
                      <a:alpha val="43137"/>
                    </a:srgbClr>
                  </a:outerShdw>
                </a:effectLst>
                <a:latin typeface="Arial" charset="0"/>
                <a:ea typeface="楷体_GB2312" pitchFamily="49" charset="-122"/>
              </a:rPr>
              <a:t>      </a:t>
            </a:r>
            <a:r>
              <a:rPr lang="en-US" altLang="zh-CN" sz="2400" b="0" dirty="0">
                <a:effectLst>
                  <a:outerShdw blurRad="38100" dist="38100" dir="2700000" algn="tl">
                    <a:srgbClr val="000000">
                      <a:alpha val="43137"/>
                    </a:srgbClr>
                  </a:outerShdw>
                </a:effectLst>
                <a:latin typeface="Arial Unicode MS" panose="020B0604020202020204" pitchFamily="34" charset="-122"/>
                <a:ea typeface="Arial Unicode MS" panose="020B0604020202020204" pitchFamily="34" charset="-122"/>
                <a:cs typeface="Arial Unicode MS" panose="020B0604020202020204" pitchFamily="34" charset="-122"/>
              </a:rPr>
              <a:t>ⅼ</a:t>
            </a:r>
            <a:endParaRPr kumimoji="0" lang="en-US" altLang="zh-CN" sz="2400" b="0" dirty="0">
              <a:effectLst>
                <a:outerShdw blurRad="38100" dist="38100" dir="2700000" algn="tl">
                  <a:srgbClr val="000000">
                    <a:alpha val="43137"/>
                  </a:srgbClr>
                </a:outerShdw>
              </a:effectLst>
              <a:latin typeface="Arial" charset="0"/>
            </a:endParaRPr>
          </a:p>
          <a:p>
            <a:pPr algn="l" fontAlgn="base">
              <a:lnSpc>
                <a:spcPts val="2000"/>
              </a:lnSpc>
              <a:spcBef>
                <a:spcPct val="0"/>
              </a:spcBef>
            </a:pPr>
            <a:r>
              <a:rPr kumimoji="0" lang="en-US" altLang="zh-CN" sz="2400" b="0" dirty="0">
                <a:effectLst>
                  <a:outerShdw blurRad="38100" dist="38100" dir="2700000" algn="tl">
                    <a:srgbClr val="000000">
                      <a:alpha val="43137"/>
                    </a:srgbClr>
                  </a:outerShdw>
                </a:effectLst>
                <a:latin typeface="Arial" charset="0"/>
              </a:rPr>
              <a:t>     CH</a:t>
            </a:r>
            <a:r>
              <a:rPr kumimoji="0" lang="en-US" altLang="zh-CN" sz="2400" b="0" baseline="-25000" dirty="0">
                <a:effectLst>
                  <a:outerShdw blurRad="38100" dist="38100" dir="2700000" algn="tl">
                    <a:srgbClr val="000000">
                      <a:alpha val="43137"/>
                    </a:srgbClr>
                  </a:outerShdw>
                </a:effectLst>
                <a:latin typeface="Arial" charset="0"/>
              </a:rPr>
              <a:t>2</a:t>
            </a:r>
          </a:p>
          <a:p>
            <a:pPr algn="l" fontAlgn="base">
              <a:lnSpc>
                <a:spcPts val="2000"/>
              </a:lnSpc>
              <a:spcBef>
                <a:spcPct val="0"/>
              </a:spcBef>
            </a:pPr>
            <a:r>
              <a:rPr lang="zh-CN" altLang="en-US" sz="2400" b="0" dirty="0">
                <a:effectLst>
                  <a:outerShdw blurRad="38100" dist="38100" dir="2700000" algn="tl">
                    <a:srgbClr val="000000">
                      <a:alpha val="43137"/>
                    </a:srgbClr>
                  </a:outerShdw>
                </a:effectLst>
                <a:latin typeface="Arial" charset="0"/>
                <a:ea typeface="楷体_GB2312" pitchFamily="49" charset="-122"/>
              </a:rPr>
              <a:t>      </a:t>
            </a:r>
            <a:r>
              <a:rPr lang="en-US" altLang="zh-CN" sz="2400" b="0" dirty="0">
                <a:effectLst>
                  <a:outerShdw blurRad="38100" dist="38100" dir="2700000" algn="tl">
                    <a:srgbClr val="000000">
                      <a:alpha val="43137"/>
                    </a:srgbClr>
                  </a:outerShdw>
                </a:effectLst>
                <a:latin typeface="Arial Unicode MS" panose="020B0604020202020204" pitchFamily="34" charset="-122"/>
                <a:ea typeface="Arial Unicode MS" panose="020B0604020202020204" pitchFamily="34" charset="-122"/>
                <a:cs typeface="Arial Unicode MS" panose="020B0604020202020204" pitchFamily="34" charset="-122"/>
              </a:rPr>
              <a:t>ⅼ</a:t>
            </a:r>
            <a:endParaRPr kumimoji="0" lang="en-US" altLang="zh-CN" sz="2400" b="0" dirty="0">
              <a:effectLst>
                <a:outerShdw blurRad="38100" dist="38100" dir="2700000" algn="tl">
                  <a:srgbClr val="000000">
                    <a:alpha val="43137"/>
                  </a:srgbClr>
                </a:outerShdw>
              </a:effectLst>
              <a:latin typeface="Arial" charset="0"/>
            </a:endParaRPr>
          </a:p>
          <a:p>
            <a:pPr algn="l" fontAlgn="base">
              <a:lnSpc>
                <a:spcPts val="2000"/>
              </a:lnSpc>
              <a:spcBef>
                <a:spcPct val="0"/>
              </a:spcBef>
            </a:pPr>
            <a:r>
              <a:rPr kumimoji="0" lang="en-US" altLang="zh-CN" sz="2400" b="0" dirty="0">
                <a:effectLst>
                  <a:outerShdw blurRad="38100" dist="38100" dir="2700000" algn="tl">
                    <a:srgbClr val="000000">
                      <a:alpha val="43137"/>
                    </a:srgbClr>
                  </a:outerShdw>
                </a:effectLst>
                <a:latin typeface="Arial" charset="0"/>
              </a:rPr>
              <a:t>H</a:t>
            </a:r>
            <a:r>
              <a:rPr lang="en-US" altLang="zh-CN" sz="2400" b="0" dirty="0">
                <a:effectLst>
                  <a:outerShdw blurRad="38100" dist="38100" dir="2700000" algn="tl">
                    <a:srgbClr val="000000">
                      <a:alpha val="43137"/>
                    </a:srgbClr>
                  </a:outerShdw>
                </a:effectLst>
                <a:latin typeface="Arial" charset="0"/>
                <a:ea typeface="楷体_GB2312" pitchFamily="49" charset="-122"/>
              </a:rPr>
              <a:t>‒</a:t>
            </a:r>
            <a:r>
              <a:rPr kumimoji="0" lang="en-US" altLang="zh-CN" sz="2400" b="0" dirty="0">
                <a:effectLst>
                  <a:outerShdw blurRad="38100" dist="38100" dir="2700000" algn="tl">
                    <a:srgbClr val="000000">
                      <a:alpha val="43137"/>
                    </a:srgbClr>
                  </a:outerShdw>
                </a:effectLst>
                <a:latin typeface="Arial" charset="0"/>
              </a:rPr>
              <a:t>C</a:t>
            </a:r>
            <a:r>
              <a:rPr lang="en-US" altLang="zh-CN" sz="2400" b="0" dirty="0">
                <a:effectLst>
                  <a:outerShdw blurRad="38100" dist="38100" dir="2700000" algn="tl">
                    <a:srgbClr val="000000">
                      <a:alpha val="43137"/>
                    </a:srgbClr>
                  </a:outerShdw>
                </a:effectLst>
                <a:latin typeface="Arial" charset="0"/>
                <a:ea typeface="楷体_GB2312" pitchFamily="49" charset="-122"/>
              </a:rPr>
              <a:t>‒N</a:t>
            </a:r>
            <a:r>
              <a:rPr kumimoji="0" lang="en-US" altLang="zh-CN" sz="2400" b="0" dirty="0">
                <a:effectLst>
                  <a:outerShdw blurRad="38100" dist="38100" dir="2700000" algn="tl">
                    <a:srgbClr val="000000">
                      <a:alpha val="43137"/>
                    </a:srgbClr>
                  </a:outerShdw>
                </a:effectLst>
                <a:latin typeface="Arial" charset="0"/>
              </a:rPr>
              <a:t>H</a:t>
            </a:r>
            <a:r>
              <a:rPr kumimoji="0" lang="en-US" altLang="zh-CN" sz="2400" b="0" baseline="-25000" dirty="0">
                <a:effectLst>
                  <a:outerShdw blurRad="38100" dist="38100" dir="2700000" algn="tl">
                    <a:srgbClr val="000000">
                      <a:alpha val="43137"/>
                    </a:srgbClr>
                  </a:outerShdw>
                </a:effectLst>
                <a:latin typeface="Arial" charset="0"/>
              </a:rPr>
              <a:t>2</a:t>
            </a:r>
          </a:p>
          <a:p>
            <a:pPr algn="l" fontAlgn="base">
              <a:lnSpc>
                <a:spcPts val="2000"/>
              </a:lnSpc>
              <a:spcBef>
                <a:spcPct val="0"/>
              </a:spcBef>
            </a:pPr>
            <a:r>
              <a:rPr lang="zh-CN" altLang="en-US" sz="2400" b="0" dirty="0">
                <a:effectLst>
                  <a:outerShdw blurRad="38100" dist="38100" dir="2700000" algn="tl">
                    <a:srgbClr val="000000">
                      <a:alpha val="43137"/>
                    </a:srgbClr>
                  </a:outerShdw>
                </a:effectLst>
                <a:latin typeface="Arial" charset="0"/>
                <a:ea typeface="楷体_GB2312" pitchFamily="49" charset="-122"/>
              </a:rPr>
              <a:t>      </a:t>
            </a:r>
            <a:r>
              <a:rPr lang="en-US" altLang="zh-CN" sz="2400" b="0" dirty="0">
                <a:effectLst>
                  <a:outerShdw blurRad="38100" dist="38100" dir="2700000" algn="tl">
                    <a:srgbClr val="000000">
                      <a:alpha val="43137"/>
                    </a:srgbClr>
                  </a:outerShdw>
                </a:effectLst>
                <a:latin typeface="Arial Unicode MS" panose="020B0604020202020204" pitchFamily="34" charset="-122"/>
                <a:ea typeface="Arial Unicode MS" panose="020B0604020202020204" pitchFamily="34" charset="-122"/>
                <a:cs typeface="Arial Unicode MS" panose="020B0604020202020204" pitchFamily="34" charset="-122"/>
              </a:rPr>
              <a:t>ⅼ</a:t>
            </a:r>
            <a:endParaRPr kumimoji="0" lang="en-US" altLang="zh-CN" sz="2400" b="0" dirty="0">
              <a:effectLst>
                <a:outerShdw blurRad="38100" dist="38100" dir="2700000" algn="tl">
                  <a:srgbClr val="000000">
                    <a:alpha val="43137"/>
                  </a:srgbClr>
                </a:outerShdw>
              </a:effectLst>
              <a:latin typeface="Arial" charset="0"/>
            </a:endParaRPr>
          </a:p>
          <a:p>
            <a:pPr algn="l" fontAlgn="base">
              <a:lnSpc>
                <a:spcPts val="2000"/>
              </a:lnSpc>
              <a:spcBef>
                <a:spcPct val="0"/>
              </a:spcBef>
            </a:pPr>
            <a:r>
              <a:rPr kumimoji="0" lang="en-US" altLang="zh-CN" sz="2400" b="0" dirty="0">
                <a:effectLst>
                  <a:outerShdw blurRad="38100" dist="38100" dir="2700000" algn="tl">
                    <a:srgbClr val="000000">
                      <a:alpha val="43137"/>
                    </a:srgbClr>
                  </a:outerShdw>
                </a:effectLst>
                <a:latin typeface="Arial" charset="0"/>
              </a:rPr>
              <a:t>     COOH</a:t>
            </a:r>
          </a:p>
        </p:txBody>
      </p:sp>
      <p:sp>
        <p:nvSpPr>
          <p:cNvPr id="44" name="Text Box 17"/>
          <p:cNvSpPr txBox="1">
            <a:spLocks noChangeArrowheads="1"/>
          </p:cNvSpPr>
          <p:nvPr/>
        </p:nvSpPr>
        <p:spPr bwMode="auto">
          <a:xfrm>
            <a:off x="7816646" y="1710246"/>
            <a:ext cx="1556836"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rtl="0" fontAlgn="t">
              <a:spcBef>
                <a:spcPct val="50000"/>
              </a:spcBef>
              <a:spcAft>
                <a:spcPct val="0"/>
              </a:spcAft>
              <a:defRPr kumimoji="1" sz="2200" b="1" kern="1200">
                <a:solidFill>
                  <a:schemeClr val="tx1"/>
                </a:solidFill>
                <a:latin typeface="Times New Roman" pitchFamily="18" charset="0"/>
                <a:ea typeface="宋体" charset="-122"/>
                <a:cs typeface="+mn-cs"/>
              </a:defRPr>
            </a:lvl1pPr>
            <a:lvl2pPr marL="457200" algn="ctr" rtl="0" fontAlgn="t">
              <a:spcBef>
                <a:spcPct val="50000"/>
              </a:spcBef>
              <a:spcAft>
                <a:spcPct val="0"/>
              </a:spcAft>
              <a:defRPr kumimoji="1" sz="2200" b="1" kern="1200">
                <a:solidFill>
                  <a:schemeClr val="tx1"/>
                </a:solidFill>
                <a:latin typeface="Times New Roman" pitchFamily="18" charset="0"/>
                <a:ea typeface="宋体" charset="-122"/>
                <a:cs typeface="+mn-cs"/>
              </a:defRPr>
            </a:lvl2pPr>
            <a:lvl3pPr marL="914400" algn="ctr" rtl="0" fontAlgn="t">
              <a:spcBef>
                <a:spcPct val="50000"/>
              </a:spcBef>
              <a:spcAft>
                <a:spcPct val="0"/>
              </a:spcAft>
              <a:defRPr kumimoji="1" sz="2200" b="1" kern="1200">
                <a:solidFill>
                  <a:schemeClr val="tx1"/>
                </a:solidFill>
                <a:latin typeface="Times New Roman" pitchFamily="18" charset="0"/>
                <a:ea typeface="宋体" charset="-122"/>
                <a:cs typeface="+mn-cs"/>
              </a:defRPr>
            </a:lvl3pPr>
            <a:lvl4pPr marL="1371600" algn="ctr" rtl="0" fontAlgn="t">
              <a:spcBef>
                <a:spcPct val="50000"/>
              </a:spcBef>
              <a:spcAft>
                <a:spcPct val="0"/>
              </a:spcAft>
              <a:defRPr kumimoji="1" sz="2200" b="1" kern="1200">
                <a:solidFill>
                  <a:schemeClr val="tx1"/>
                </a:solidFill>
                <a:latin typeface="Times New Roman" pitchFamily="18" charset="0"/>
                <a:ea typeface="宋体" charset="-122"/>
                <a:cs typeface="+mn-cs"/>
              </a:defRPr>
            </a:lvl4pPr>
            <a:lvl5pPr marL="1828800" algn="ctr" rtl="0" fontAlgn="t">
              <a:spcBef>
                <a:spcPct val="50000"/>
              </a:spcBef>
              <a:spcAft>
                <a:spcPct val="0"/>
              </a:spcAft>
              <a:defRPr kumimoji="1" sz="2200" b="1" kern="1200">
                <a:solidFill>
                  <a:schemeClr val="tx1"/>
                </a:solidFill>
                <a:latin typeface="Times New Roman" pitchFamily="18" charset="0"/>
                <a:ea typeface="宋体" charset="-122"/>
                <a:cs typeface="+mn-cs"/>
              </a:defRPr>
            </a:lvl5pPr>
            <a:lvl6pPr marL="2286000" algn="l" defTabSz="914400" rtl="0" eaLnBrk="1" latinLnBrk="0" hangingPunct="1">
              <a:defRPr kumimoji="1" sz="2200" b="1" kern="1200">
                <a:solidFill>
                  <a:schemeClr val="tx1"/>
                </a:solidFill>
                <a:latin typeface="Times New Roman" pitchFamily="18" charset="0"/>
                <a:ea typeface="宋体" charset="-122"/>
                <a:cs typeface="+mn-cs"/>
              </a:defRPr>
            </a:lvl6pPr>
            <a:lvl7pPr marL="2743200" algn="l" defTabSz="914400" rtl="0" eaLnBrk="1" latinLnBrk="0" hangingPunct="1">
              <a:defRPr kumimoji="1" sz="2200" b="1" kern="1200">
                <a:solidFill>
                  <a:schemeClr val="tx1"/>
                </a:solidFill>
                <a:latin typeface="Times New Roman" pitchFamily="18" charset="0"/>
                <a:ea typeface="宋体" charset="-122"/>
                <a:cs typeface="+mn-cs"/>
              </a:defRPr>
            </a:lvl7pPr>
            <a:lvl8pPr marL="3200400" algn="l" defTabSz="914400" rtl="0" eaLnBrk="1" latinLnBrk="0" hangingPunct="1">
              <a:defRPr kumimoji="1" sz="2200" b="1" kern="1200">
                <a:solidFill>
                  <a:schemeClr val="tx1"/>
                </a:solidFill>
                <a:latin typeface="Times New Roman" pitchFamily="18" charset="0"/>
                <a:ea typeface="宋体" charset="-122"/>
                <a:cs typeface="+mn-cs"/>
              </a:defRPr>
            </a:lvl8pPr>
            <a:lvl9pPr marL="3657600" algn="l" defTabSz="914400" rtl="0" eaLnBrk="1" latinLnBrk="0" hangingPunct="1">
              <a:defRPr kumimoji="1" sz="2200" b="1" kern="1200">
                <a:solidFill>
                  <a:schemeClr val="tx1"/>
                </a:solidFill>
                <a:latin typeface="Times New Roman" pitchFamily="18" charset="0"/>
                <a:ea typeface="宋体" charset="-122"/>
                <a:cs typeface="+mn-cs"/>
              </a:defRPr>
            </a:lvl9pPr>
          </a:lstStyle>
          <a:p>
            <a:pPr algn="l" fontAlgn="base">
              <a:lnSpc>
                <a:spcPts val="2000"/>
              </a:lnSpc>
              <a:spcBef>
                <a:spcPct val="0"/>
              </a:spcBef>
            </a:pPr>
            <a:r>
              <a:rPr lang="en-US" altLang="zh-CN" sz="2400" b="0" dirty="0">
                <a:effectLst>
                  <a:outerShdw blurRad="38100" dist="38100" dir="2700000" algn="tl">
                    <a:srgbClr val="000000">
                      <a:alpha val="43137"/>
                    </a:srgbClr>
                  </a:outerShdw>
                </a:effectLst>
                <a:latin typeface="Arial" charset="0"/>
                <a:ea typeface="楷体_GB2312" pitchFamily="49" charset="-122"/>
              </a:rPr>
              <a:t>O=C</a:t>
            </a:r>
            <a:r>
              <a:rPr kumimoji="0" lang="en-US" altLang="zh-CN" sz="2400" b="0" dirty="0">
                <a:effectLst>
                  <a:outerShdw blurRad="38100" dist="38100" dir="2700000" algn="tl">
                    <a:srgbClr val="000000">
                      <a:alpha val="43137"/>
                    </a:srgbClr>
                  </a:outerShdw>
                </a:effectLst>
                <a:latin typeface="Arial" charset="0"/>
                <a:ea typeface="楷体_GB2312" pitchFamily="49" charset="-122"/>
              </a:rPr>
              <a:t>‒N</a:t>
            </a:r>
            <a:r>
              <a:rPr lang="en-US" altLang="zh-CN" sz="2400" b="0" dirty="0">
                <a:effectLst>
                  <a:outerShdw blurRad="38100" dist="38100" dir="2700000" algn="tl">
                    <a:srgbClr val="000000">
                      <a:alpha val="43137"/>
                    </a:srgbClr>
                  </a:outerShdw>
                </a:effectLst>
                <a:latin typeface="Arial" charset="0"/>
                <a:ea typeface="楷体_GB2312" pitchFamily="49" charset="-122"/>
              </a:rPr>
              <a:t>H</a:t>
            </a:r>
            <a:r>
              <a:rPr lang="en-US" altLang="zh-CN" sz="2400" b="0" baseline="-25000" dirty="0">
                <a:effectLst>
                  <a:outerShdw blurRad="38100" dist="38100" dir="2700000" algn="tl">
                    <a:srgbClr val="000000">
                      <a:alpha val="43137"/>
                    </a:srgbClr>
                  </a:outerShdw>
                </a:effectLst>
                <a:latin typeface="Arial" charset="0"/>
                <a:ea typeface="楷体_GB2312" pitchFamily="49" charset="-122"/>
              </a:rPr>
              <a:t>2</a:t>
            </a:r>
          </a:p>
          <a:p>
            <a:pPr algn="l" fontAlgn="base">
              <a:lnSpc>
                <a:spcPts val="2000"/>
              </a:lnSpc>
              <a:spcBef>
                <a:spcPct val="0"/>
              </a:spcBef>
            </a:pPr>
            <a:r>
              <a:rPr lang="zh-CN" altLang="en-US" sz="2400" b="0" dirty="0">
                <a:effectLst>
                  <a:outerShdw blurRad="38100" dist="38100" dir="2700000" algn="tl">
                    <a:srgbClr val="000000">
                      <a:alpha val="43137"/>
                    </a:srgbClr>
                  </a:outerShdw>
                </a:effectLst>
                <a:latin typeface="Arial" charset="0"/>
                <a:ea typeface="楷体_GB2312" pitchFamily="49" charset="-122"/>
              </a:rPr>
              <a:t>      </a:t>
            </a:r>
            <a:r>
              <a:rPr lang="en-US" altLang="zh-CN" sz="2400" b="0" dirty="0">
                <a:effectLst>
                  <a:outerShdw blurRad="38100" dist="38100" dir="2700000" algn="tl">
                    <a:srgbClr val="000000">
                      <a:alpha val="43137"/>
                    </a:srgbClr>
                  </a:outerShdw>
                </a:effectLst>
                <a:latin typeface="Arial Unicode MS" panose="020B0604020202020204" pitchFamily="34" charset="-122"/>
                <a:ea typeface="Arial Unicode MS" panose="020B0604020202020204" pitchFamily="34" charset="-122"/>
                <a:cs typeface="Arial Unicode MS" panose="020B0604020202020204" pitchFamily="34" charset="-122"/>
              </a:rPr>
              <a:t>ⅼ</a:t>
            </a:r>
            <a:r>
              <a:rPr kumimoji="0" lang="en-US" altLang="zh-CN" sz="2400" b="0" dirty="0">
                <a:effectLst>
                  <a:outerShdw blurRad="38100" dist="38100" dir="2700000" algn="tl">
                    <a:srgbClr val="000000">
                      <a:alpha val="43137"/>
                    </a:srgbClr>
                  </a:outerShdw>
                </a:effectLst>
                <a:latin typeface="Arial" charset="0"/>
              </a:rPr>
              <a:t>       </a:t>
            </a:r>
          </a:p>
          <a:p>
            <a:pPr algn="l" fontAlgn="base">
              <a:lnSpc>
                <a:spcPts val="2000"/>
              </a:lnSpc>
              <a:spcBef>
                <a:spcPct val="0"/>
              </a:spcBef>
            </a:pPr>
            <a:r>
              <a:rPr kumimoji="0" lang="en-US" altLang="zh-CN" sz="2400" b="0" dirty="0">
                <a:effectLst>
                  <a:outerShdw blurRad="38100" dist="38100" dir="2700000" algn="tl">
                    <a:srgbClr val="000000">
                      <a:alpha val="43137"/>
                    </a:srgbClr>
                  </a:outerShdw>
                </a:effectLst>
                <a:latin typeface="Arial" charset="0"/>
              </a:rPr>
              <a:t>     CH</a:t>
            </a:r>
            <a:r>
              <a:rPr kumimoji="0" lang="en-US" altLang="zh-CN" sz="2400" b="0" baseline="-25000" dirty="0">
                <a:effectLst>
                  <a:outerShdw blurRad="38100" dist="38100" dir="2700000" algn="tl">
                    <a:srgbClr val="000000">
                      <a:alpha val="43137"/>
                    </a:srgbClr>
                  </a:outerShdw>
                </a:effectLst>
                <a:latin typeface="Arial" charset="0"/>
              </a:rPr>
              <a:t>2</a:t>
            </a:r>
          </a:p>
          <a:p>
            <a:pPr algn="l" fontAlgn="base">
              <a:lnSpc>
                <a:spcPts val="2000"/>
              </a:lnSpc>
              <a:spcBef>
                <a:spcPct val="0"/>
              </a:spcBef>
            </a:pPr>
            <a:r>
              <a:rPr lang="zh-CN" altLang="en-US" sz="2400" b="0" dirty="0">
                <a:effectLst>
                  <a:outerShdw blurRad="38100" dist="38100" dir="2700000" algn="tl">
                    <a:srgbClr val="000000">
                      <a:alpha val="43137"/>
                    </a:srgbClr>
                  </a:outerShdw>
                </a:effectLst>
                <a:latin typeface="Arial" charset="0"/>
                <a:ea typeface="楷体_GB2312" pitchFamily="49" charset="-122"/>
              </a:rPr>
              <a:t>      </a:t>
            </a:r>
            <a:r>
              <a:rPr lang="en-US" altLang="zh-CN" sz="2400" b="0" dirty="0">
                <a:effectLst>
                  <a:outerShdw blurRad="38100" dist="38100" dir="2700000" algn="tl">
                    <a:srgbClr val="000000">
                      <a:alpha val="43137"/>
                    </a:srgbClr>
                  </a:outerShdw>
                </a:effectLst>
                <a:latin typeface="Arial Unicode MS" panose="020B0604020202020204" pitchFamily="34" charset="-122"/>
                <a:ea typeface="Arial Unicode MS" panose="020B0604020202020204" pitchFamily="34" charset="-122"/>
                <a:cs typeface="Arial Unicode MS" panose="020B0604020202020204" pitchFamily="34" charset="-122"/>
              </a:rPr>
              <a:t>ⅼ</a:t>
            </a:r>
            <a:endParaRPr kumimoji="0" lang="en-US" altLang="zh-CN" sz="2400" b="0" dirty="0">
              <a:effectLst>
                <a:outerShdw blurRad="38100" dist="38100" dir="2700000" algn="tl">
                  <a:srgbClr val="000000">
                    <a:alpha val="43137"/>
                  </a:srgbClr>
                </a:outerShdw>
              </a:effectLst>
              <a:latin typeface="Arial" charset="0"/>
            </a:endParaRPr>
          </a:p>
          <a:p>
            <a:pPr algn="l" fontAlgn="base">
              <a:lnSpc>
                <a:spcPts val="2000"/>
              </a:lnSpc>
              <a:spcBef>
                <a:spcPct val="0"/>
              </a:spcBef>
            </a:pPr>
            <a:r>
              <a:rPr kumimoji="0" lang="en-US" altLang="zh-CN" sz="2400" b="0" dirty="0">
                <a:effectLst>
                  <a:outerShdw blurRad="38100" dist="38100" dir="2700000" algn="tl">
                    <a:srgbClr val="000000">
                      <a:alpha val="43137"/>
                    </a:srgbClr>
                  </a:outerShdw>
                </a:effectLst>
                <a:latin typeface="Arial" charset="0"/>
              </a:rPr>
              <a:t>     CH</a:t>
            </a:r>
            <a:r>
              <a:rPr kumimoji="0" lang="en-US" altLang="zh-CN" sz="2400" b="0" baseline="-25000" dirty="0">
                <a:effectLst>
                  <a:outerShdw blurRad="38100" dist="38100" dir="2700000" algn="tl">
                    <a:srgbClr val="000000">
                      <a:alpha val="43137"/>
                    </a:srgbClr>
                  </a:outerShdw>
                </a:effectLst>
                <a:latin typeface="Arial" charset="0"/>
              </a:rPr>
              <a:t>2</a:t>
            </a:r>
          </a:p>
          <a:p>
            <a:pPr algn="l" fontAlgn="base">
              <a:lnSpc>
                <a:spcPts val="2000"/>
              </a:lnSpc>
              <a:spcBef>
                <a:spcPct val="0"/>
              </a:spcBef>
            </a:pPr>
            <a:r>
              <a:rPr lang="zh-CN" altLang="en-US" sz="2400" b="0" dirty="0">
                <a:effectLst>
                  <a:outerShdw blurRad="38100" dist="38100" dir="2700000" algn="tl">
                    <a:srgbClr val="000000">
                      <a:alpha val="43137"/>
                    </a:srgbClr>
                  </a:outerShdw>
                </a:effectLst>
                <a:latin typeface="Arial" charset="0"/>
                <a:ea typeface="楷体_GB2312" pitchFamily="49" charset="-122"/>
              </a:rPr>
              <a:t>      </a:t>
            </a:r>
            <a:r>
              <a:rPr lang="en-US" altLang="zh-CN" sz="2400" b="0" dirty="0">
                <a:effectLst>
                  <a:outerShdw blurRad="38100" dist="38100" dir="2700000" algn="tl">
                    <a:srgbClr val="000000">
                      <a:alpha val="43137"/>
                    </a:srgbClr>
                  </a:outerShdw>
                </a:effectLst>
                <a:latin typeface="Arial Unicode MS" panose="020B0604020202020204" pitchFamily="34" charset="-122"/>
                <a:ea typeface="Arial Unicode MS" panose="020B0604020202020204" pitchFamily="34" charset="-122"/>
                <a:cs typeface="Arial Unicode MS" panose="020B0604020202020204" pitchFamily="34" charset="-122"/>
              </a:rPr>
              <a:t>ⅼ</a:t>
            </a:r>
            <a:endParaRPr kumimoji="0" lang="en-US" altLang="zh-CN" sz="2400" b="0" dirty="0">
              <a:effectLst>
                <a:outerShdw blurRad="38100" dist="38100" dir="2700000" algn="tl">
                  <a:srgbClr val="000000">
                    <a:alpha val="43137"/>
                  </a:srgbClr>
                </a:outerShdw>
              </a:effectLst>
              <a:latin typeface="Arial" charset="0"/>
            </a:endParaRPr>
          </a:p>
          <a:p>
            <a:pPr algn="l" fontAlgn="base">
              <a:lnSpc>
                <a:spcPts val="2000"/>
              </a:lnSpc>
              <a:spcBef>
                <a:spcPct val="0"/>
              </a:spcBef>
            </a:pPr>
            <a:r>
              <a:rPr kumimoji="0" lang="en-US" altLang="zh-CN" sz="2400" b="0" dirty="0">
                <a:effectLst>
                  <a:outerShdw blurRad="38100" dist="38100" dir="2700000" algn="tl">
                    <a:srgbClr val="000000">
                      <a:alpha val="43137"/>
                    </a:srgbClr>
                  </a:outerShdw>
                </a:effectLst>
                <a:latin typeface="Arial" charset="0"/>
              </a:rPr>
              <a:t>H</a:t>
            </a:r>
            <a:r>
              <a:rPr lang="en-US" altLang="zh-CN" sz="2400" b="0" dirty="0">
                <a:effectLst>
                  <a:outerShdw blurRad="38100" dist="38100" dir="2700000" algn="tl">
                    <a:srgbClr val="000000">
                      <a:alpha val="43137"/>
                    </a:srgbClr>
                  </a:outerShdw>
                </a:effectLst>
                <a:latin typeface="Arial" charset="0"/>
                <a:ea typeface="楷体_GB2312" pitchFamily="49" charset="-122"/>
              </a:rPr>
              <a:t>‒</a:t>
            </a:r>
            <a:r>
              <a:rPr kumimoji="0" lang="en-US" altLang="zh-CN" sz="2400" b="0" dirty="0">
                <a:effectLst>
                  <a:outerShdw blurRad="38100" dist="38100" dir="2700000" algn="tl">
                    <a:srgbClr val="000000">
                      <a:alpha val="43137"/>
                    </a:srgbClr>
                  </a:outerShdw>
                </a:effectLst>
                <a:latin typeface="Arial" charset="0"/>
              </a:rPr>
              <a:t>C</a:t>
            </a:r>
            <a:r>
              <a:rPr lang="en-US" altLang="zh-CN" sz="2400" b="0" dirty="0">
                <a:effectLst>
                  <a:outerShdw blurRad="38100" dist="38100" dir="2700000" algn="tl">
                    <a:srgbClr val="000000">
                      <a:alpha val="43137"/>
                    </a:srgbClr>
                  </a:outerShdw>
                </a:effectLst>
                <a:latin typeface="Arial" charset="0"/>
                <a:ea typeface="楷体_GB2312" pitchFamily="49" charset="-122"/>
              </a:rPr>
              <a:t>‒N</a:t>
            </a:r>
            <a:r>
              <a:rPr kumimoji="0" lang="en-US" altLang="zh-CN" sz="2400" b="0" dirty="0">
                <a:effectLst>
                  <a:outerShdw blurRad="38100" dist="38100" dir="2700000" algn="tl">
                    <a:srgbClr val="000000">
                      <a:alpha val="43137"/>
                    </a:srgbClr>
                  </a:outerShdw>
                </a:effectLst>
                <a:latin typeface="Arial" charset="0"/>
              </a:rPr>
              <a:t>H</a:t>
            </a:r>
            <a:r>
              <a:rPr kumimoji="0" lang="en-US" altLang="zh-CN" sz="2400" b="0" baseline="-25000" dirty="0">
                <a:effectLst>
                  <a:outerShdw blurRad="38100" dist="38100" dir="2700000" algn="tl">
                    <a:srgbClr val="000000">
                      <a:alpha val="43137"/>
                    </a:srgbClr>
                  </a:outerShdw>
                </a:effectLst>
                <a:latin typeface="Arial" charset="0"/>
              </a:rPr>
              <a:t>2</a:t>
            </a:r>
          </a:p>
          <a:p>
            <a:pPr algn="l" fontAlgn="base">
              <a:lnSpc>
                <a:spcPts val="2000"/>
              </a:lnSpc>
              <a:spcBef>
                <a:spcPct val="0"/>
              </a:spcBef>
            </a:pPr>
            <a:r>
              <a:rPr lang="zh-CN" altLang="en-US" sz="2400" b="0" dirty="0">
                <a:effectLst>
                  <a:outerShdw blurRad="38100" dist="38100" dir="2700000" algn="tl">
                    <a:srgbClr val="000000">
                      <a:alpha val="43137"/>
                    </a:srgbClr>
                  </a:outerShdw>
                </a:effectLst>
                <a:latin typeface="Arial" charset="0"/>
                <a:ea typeface="楷体_GB2312" pitchFamily="49" charset="-122"/>
              </a:rPr>
              <a:t>      </a:t>
            </a:r>
            <a:r>
              <a:rPr lang="en-US" altLang="zh-CN" sz="2400" b="0" dirty="0">
                <a:effectLst>
                  <a:outerShdw blurRad="38100" dist="38100" dir="2700000" algn="tl">
                    <a:srgbClr val="000000">
                      <a:alpha val="43137"/>
                    </a:srgbClr>
                  </a:outerShdw>
                </a:effectLst>
                <a:latin typeface="Arial Unicode MS" panose="020B0604020202020204" pitchFamily="34" charset="-122"/>
                <a:ea typeface="Arial Unicode MS" panose="020B0604020202020204" pitchFamily="34" charset="-122"/>
                <a:cs typeface="Arial Unicode MS" panose="020B0604020202020204" pitchFamily="34" charset="-122"/>
              </a:rPr>
              <a:t>ⅼ</a:t>
            </a:r>
            <a:endParaRPr kumimoji="0" lang="en-US" altLang="zh-CN" sz="2400" b="0" dirty="0">
              <a:effectLst>
                <a:outerShdw blurRad="38100" dist="38100" dir="2700000" algn="tl">
                  <a:srgbClr val="000000">
                    <a:alpha val="43137"/>
                  </a:srgbClr>
                </a:outerShdw>
              </a:effectLst>
              <a:latin typeface="Arial" charset="0"/>
            </a:endParaRPr>
          </a:p>
          <a:p>
            <a:pPr algn="l" fontAlgn="base">
              <a:lnSpc>
                <a:spcPts val="2000"/>
              </a:lnSpc>
              <a:spcBef>
                <a:spcPct val="0"/>
              </a:spcBef>
            </a:pPr>
            <a:r>
              <a:rPr kumimoji="0" lang="en-US" altLang="zh-CN" sz="2400" b="0" dirty="0">
                <a:effectLst>
                  <a:outerShdw blurRad="38100" dist="38100" dir="2700000" algn="tl">
                    <a:srgbClr val="000000">
                      <a:alpha val="43137"/>
                    </a:srgbClr>
                  </a:outerShdw>
                </a:effectLst>
                <a:latin typeface="Arial" charset="0"/>
              </a:rPr>
              <a:t>     COOH</a:t>
            </a:r>
          </a:p>
        </p:txBody>
      </p:sp>
      <p:sp>
        <p:nvSpPr>
          <p:cNvPr id="2" name="矩形 1"/>
          <p:cNvSpPr/>
          <p:nvPr/>
        </p:nvSpPr>
        <p:spPr>
          <a:xfrm>
            <a:off x="1091983" y="548680"/>
            <a:ext cx="3779881" cy="576000"/>
          </a:xfrm>
          <a:prstGeom prst="rect">
            <a:avLst/>
          </a:prstGeom>
        </p:spPr>
        <p:txBody>
          <a:bodyPr wrap="none">
            <a:spAutoFit/>
          </a:bodyPr>
          <a:lstStyle/>
          <a:p>
            <a:pPr marL="360000" indent="-360000">
              <a:spcBef>
                <a:spcPts val="0"/>
              </a:spcBef>
              <a:buClr>
                <a:srgbClr val="C00000"/>
              </a:buClr>
              <a:buSzPct val="80000"/>
              <a:buFont typeface="Wingdings" panose="05000000000000000000" pitchFamily="2" charset="2"/>
              <a:buChar char="l"/>
            </a:pPr>
            <a:r>
              <a:rPr lang="zh-CN" altLang="en-US" sz="2800" kern="0" dirty="0">
                <a:effectLst>
                  <a:outerShdw blurRad="38100" dist="38100" dir="2700000" algn="tl">
                    <a:srgbClr val="C0C0C0"/>
                  </a:outerShdw>
                </a:effectLst>
                <a:latin typeface="Times New Roman" pitchFamily="18" charset="0"/>
                <a:ea typeface="方正姚体" panose="02010601030101010101" pitchFamily="2" charset="-122"/>
              </a:rPr>
              <a:t>谷氨酰胺的运氨作用</a:t>
            </a:r>
            <a:endParaRPr lang="en-US" altLang="zh-CN" sz="2800" kern="0" dirty="0">
              <a:effectLst>
                <a:outerShdw blurRad="38100" dist="38100" dir="2700000" algn="tl">
                  <a:srgbClr val="C0C0C0"/>
                </a:outerShdw>
              </a:effectLst>
              <a:latin typeface="Times New Roman" pitchFamily="18" charset="0"/>
              <a:ea typeface="方正姚体" panose="02010601030101010101" pitchFamily="2" charset="-122"/>
            </a:endParaRPr>
          </a:p>
        </p:txBody>
      </p:sp>
      <p:sp>
        <p:nvSpPr>
          <p:cNvPr id="27" name="任意多边形 26"/>
          <p:cNvSpPr>
            <a:spLocks noChangeAspect="1"/>
          </p:cNvSpPr>
          <p:nvPr/>
        </p:nvSpPr>
        <p:spPr bwMode="auto">
          <a:xfrm rot="18060000">
            <a:off x="5260334" y="1105551"/>
            <a:ext cx="1711694" cy="2860480"/>
          </a:xfrm>
          <a:custGeom>
            <a:avLst/>
            <a:gdLst>
              <a:gd name="connsiteX0" fmla="*/ 1711694 w 1711694"/>
              <a:gd name="connsiteY0" fmla="*/ 2624616 h 2860480"/>
              <a:gd name="connsiteX1" fmla="*/ 1711694 w 1711694"/>
              <a:gd name="connsiteY1" fmla="*/ 2859981 h 2860480"/>
              <a:gd name="connsiteX2" fmla="*/ 1710581 w 1711694"/>
              <a:gd name="connsiteY2" fmla="*/ 2860480 h 2860480"/>
              <a:gd name="connsiteX3" fmla="*/ 1669574 w 1711694"/>
              <a:gd name="connsiteY3" fmla="*/ 2791544 h 2860480"/>
              <a:gd name="connsiteX4" fmla="*/ 1668723 w 1711694"/>
              <a:gd name="connsiteY4" fmla="*/ 2792055 h 2860480"/>
              <a:gd name="connsiteX5" fmla="*/ 0 w 1711694"/>
              <a:gd name="connsiteY5" fmla="*/ 14833 h 2860480"/>
              <a:gd name="connsiteX6" fmla="*/ 24686 w 1711694"/>
              <a:gd name="connsiteY6" fmla="*/ 0 h 2860480"/>
              <a:gd name="connsiteX7" fmla="*/ 1657390 w 1711694"/>
              <a:gd name="connsiteY7" fmla="*/ 2717275 h 2860480"/>
              <a:gd name="connsiteX8" fmla="*/ 1709865 w 1711694"/>
              <a:gd name="connsiteY8" fmla="*/ 2623942 h 286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1694" h="2860480">
                <a:moveTo>
                  <a:pt x="1711694" y="2624616"/>
                </a:moveTo>
                <a:lnTo>
                  <a:pt x="1711694" y="2859981"/>
                </a:lnTo>
                <a:lnTo>
                  <a:pt x="1710581" y="2860480"/>
                </a:lnTo>
                <a:lnTo>
                  <a:pt x="1669574" y="2791544"/>
                </a:lnTo>
                <a:lnTo>
                  <a:pt x="1668723" y="2792055"/>
                </a:lnTo>
                <a:lnTo>
                  <a:pt x="0" y="14833"/>
                </a:lnTo>
                <a:lnTo>
                  <a:pt x="24686" y="0"/>
                </a:lnTo>
                <a:lnTo>
                  <a:pt x="1657390" y="2717275"/>
                </a:lnTo>
                <a:lnTo>
                  <a:pt x="1709865" y="262394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defRPr/>
            </a:pPr>
            <a:endParaRPr lang="zh-CN" altLang="en-US"/>
          </a:p>
        </p:txBody>
      </p:sp>
      <p:sp>
        <p:nvSpPr>
          <p:cNvPr id="28" name="任意多边形 27"/>
          <p:cNvSpPr>
            <a:spLocks noChangeAspect="1"/>
          </p:cNvSpPr>
          <p:nvPr/>
        </p:nvSpPr>
        <p:spPr bwMode="auto">
          <a:xfrm rot="18060000" flipH="1" flipV="1">
            <a:off x="5235390" y="1288965"/>
            <a:ext cx="1711694" cy="2860480"/>
          </a:xfrm>
          <a:custGeom>
            <a:avLst/>
            <a:gdLst>
              <a:gd name="connsiteX0" fmla="*/ 1711694 w 1711694"/>
              <a:gd name="connsiteY0" fmla="*/ 2624616 h 2860480"/>
              <a:gd name="connsiteX1" fmla="*/ 1711694 w 1711694"/>
              <a:gd name="connsiteY1" fmla="*/ 2859981 h 2860480"/>
              <a:gd name="connsiteX2" fmla="*/ 1710581 w 1711694"/>
              <a:gd name="connsiteY2" fmla="*/ 2860480 h 2860480"/>
              <a:gd name="connsiteX3" fmla="*/ 1669574 w 1711694"/>
              <a:gd name="connsiteY3" fmla="*/ 2791544 h 2860480"/>
              <a:gd name="connsiteX4" fmla="*/ 1668723 w 1711694"/>
              <a:gd name="connsiteY4" fmla="*/ 2792055 h 2860480"/>
              <a:gd name="connsiteX5" fmla="*/ 0 w 1711694"/>
              <a:gd name="connsiteY5" fmla="*/ 14833 h 2860480"/>
              <a:gd name="connsiteX6" fmla="*/ 24686 w 1711694"/>
              <a:gd name="connsiteY6" fmla="*/ 0 h 2860480"/>
              <a:gd name="connsiteX7" fmla="*/ 1657390 w 1711694"/>
              <a:gd name="connsiteY7" fmla="*/ 2717275 h 2860480"/>
              <a:gd name="connsiteX8" fmla="*/ 1709865 w 1711694"/>
              <a:gd name="connsiteY8" fmla="*/ 2623942 h 286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1694" h="2860480">
                <a:moveTo>
                  <a:pt x="1711694" y="2624616"/>
                </a:moveTo>
                <a:lnTo>
                  <a:pt x="1711694" y="2859981"/>
                </a:lnTo>
                <a:lnTo>
                  <a:pt x="1710581" y="2860480"/>
                </a:lnTo>
                <a:lnTo>
                  <a:pt x="1669574" y="2791544"/>
                </a:lnTo>
                <a:lnTo>
                  <a:pt x="1668723" y="2792055"/>
                </a:lnTo>
                <a:lnTo>
                  <a:pt x="0" y="14833"/>
                </a:lnTo>
                <a:lnTo>
                  <a:pt x="24686" y="0"/>
                </a:lnTo>
                <a:lnTo>
                  <a:pt x="1657390" y="2717275"/>
                </a:lnTo>
                <a:lnTo>
                  <a:pt x="1709865" y="262394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defRPr/>
            </a:pPr>
            <a:endParaRPr lang="zh-CN" altLang="en-US"/>
          </a:p>
        </p:txBody>
      </p:sp>
      <p:sp>
        <p:nvSpPr>
          <p:cNvPr id="23" name="任意多边形 22"/>
          <p:cNvSpPr/>
          <p:nvPr/>
        </p:nvSpPr>
        <p:spPr>
          <a:xfrm rot="16200000" flipH="1">
            <a:off x="5864181" y="1331984"/>
            <a:ext cx="576000" cy="1800000"/>
          </a:xfrm>
          <a:custGeom>
            <a:avLst/>
            <a:gdLst>
              <a:gd name="connsiteX0" fmla="*/ 142236 w 853402"/>
              <a:gd name="connsiteY0" fmla="*/ 0 h 2308163"/>
              <a:gd name="connsiteX1" fmla="*/ 193993 w 853402"/>
              <a:gd name="connsiteY1" fmla="*/ 24932 h 2308163"/>
              <a:gd name="connsiteX2" fmla="*/ 853402 w 853402"/>
              <a:gd name="connsiteY2" fmla="*/ 1132857 h 2308163"/>
              <a:gd name="connsiteX3" fmla="*/ 193993 w 853402"/>
              <a:gd name="connsiteY3" fmla="*/ 2240782 h 2308163"/>
              <a:gd name="connsiteX4" fmla="*/ 170586 w 853402"/>
              <a:gd name="connsiteY4" fmla="*/ 2252058 h 2308163"/>
              <a:gd name="connsiteX5" fmla="*/ 239176 w 853402"/>
              <a:gd name="connsiteY5" fmla="*/ 2278740 h 2308163"/>
              <a:gd name="connsiteX6" fmla="*/ 241312 w 853402"/>
              <a:gd name="connsiteY6" fmla="*/ 2283624 h 2308163"/>
              <a:gd name="connsiteX7" fmla="*/ 0 w 853402"/>
              <a:gd name="connsiteY7" fmla="*/ 2308163 h 2308163"/>
              <a:gd name="connsiteX8" fmla="*/ 180248 w 853402"/>
              <a:gd name="connsiteY8" fmla="*/ 2146511 h 2308163"/>
              <a:gd name="connsiteX9" fmla="*/ 148532 w 853402"/>
              <a:gd name="connsiteY9" fmla="*/ 2228043 h 2308163"/>
              <a:gd name="connsiteX10" fmla="*/ 178486 w 853402"/>
              <a:gd name="connsiteY10" fmla="*/ 2213613 h 2308163"/>
              <a:gd name="connsiteX11" fmla="*/ 819055 w 853402"/>
              <a:gd name="connsiteY11" fmla="*/ 1137343 h 2308163"/>
              <a:gd name="connsiteX12" fmla="*/ 178486 w 853402"/>
              <a:gd name="connsiteY12" fmla="*/ 61073 h 2308163"/>
              <a:gd name="connsiteX13" fmla="*/ 142236 w 853402"/>
              <a:gd name="connsiteY13" fmla="*/ 43611 h 2308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53402" h="2308163">
                <a:moveTo>
                  <a:pt x="142236" y="0"/>
                </a:moveTo>
                <a:lnTo>
                  <a:pt x="193993" y="24932"/>
                </a:lnTo>
                <a:cubicBezTo>
                  <a:pt x="586767" y="238300"/>
                  <a:pt x="853402" y="654440"/>
                  <a:pt x="853402" y="1132857"/>
                </a:cubicBezTo>
                <a:cubicBezTo>
                  <a:pt x="853402" y="1611274"/>
                  <a:pt x="586767" y="2027415"/>
                  <a:pt x="193993" y="2240782"/>
                </a:cubicBezTo>
                <a:lnTo>
                  <a:pt x="170586" y="2252058"/>
                </a:lnTo>
                <a:lnTo>
                  <a:pt x="239176" y="2278740"/>
                </a:lnTo>
                <a:lnTo>
                  <a:pt x="241312" y="2283624"/>
                </a:lnTo>
                <a:lnTo>
                  <a:pt x="0" y="2308163"/>
                </a:lnTo>
                <a:lnTo>
                  <a:pt x="180248" y="2146511"/>
                </a:lnTo>
                <a:lnTo>
                  <a:pt x="148532" y="2228043"/>
                </a:lnTo>
                <a:lnTo>
                  <a:pt x="178486" y="2213613"/>
                </a:lnTo>
                <a:cubicBezTo>
                  <a:pt x="560038" y="2006342"/>
                  <a:pt x="819055" y="1602091"/>
                  <a:pt x="819055" y="1137343"/>
                </a:cubicBezTo>
                <a:cubicBezTo>
                  <a:pt x="819055" y="672595"/>
                  <a:pt x="560038" y="268344"/>
                  <a:pt x="178486" y="61073"/>
                </a:cubicBezTo>
                <a:lnTo>
                  <a:pt x="142236" y="43611"/>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4" name="任意多边形 23"/>
          <p:cNvSpPr/>
          <p:nvPr/>
        </p:nvSpPr>
        <p:spPr>
          <a:xfrm rot="5400000" flipH="1">
            <a:off x="5808513" y="2109815"/>
            <a:ext cx="576000" cy="1800000"/>
          </a:xfrm>
          <a:custGeom>
            <a:avLst/>
            <a:gdLst>
              <a:gd name="connsiteX0" fmla="*/ 142236 w 853402"/>
              <a:gd name="connsiteY0" fmla="*/ 0 h 2308163"/>
              <a:gd name="connsiteX1" fmla="*/ 193993 w 853402"/>
              <a:gd name="connsiteY1" fmla="*/ 24932 h 2308163"/>
              <a:gd name="connsiteX2" fmla="*/ 853402 w 853402"/>
              <a:gd name="connsiteY2" fmla="*/ 1132857 h 2308163"/>
              <a:gd name="connsiteX3" fmla="*/ 193993 w 853402"/>
              <a:gd name="connsiteY3" fmla="*/ 2240782 h 2308163"/>
              <a:gd name="connsiteX4" fmla="*/ 170586 w 853402"/>
              <a:gd name="connsiteY4" fmla="*/ 2252058 h 2308163"/>
              <a:gd name="connsiteX5" fmla="*/ 239176 w 853402"/>
              <a:gd name="connsiteY5" fmla="*/ 2278740 h 2308163"/>
              <a:gd name="connsiteX6" fmla="*/ 241312 w 853402"/>
              <a:gd name="connsiteY6" fmla="*/ 2283624 h 2308163"/>
              <a:gd name="connsiteX7" fmla="*/ 0 w 853402"/>
              <a:gd name="connsiteY7" fmla="*/ 2308163 h 2308163"/>
              <a:gd name="connsiteX8" fmla="*/ 180248 w 853402"/>
              <a:gd name="connsiteY8" fmla="*/ 2146511 h 2308163"/>
              <a:gd name="connsiteX9" fmla="*/ 148532 w 853402"/>
              <a:gd name="connsiteY9" fmla="*/ 2228043 h 2308163"/>
              <a:gd name="connsiteX10" fmla="*/ 178486 w 853402"/>
              <a:gd name="connsiteY10" fmla="*/ 2213613 h 2308163"/>
              <a:gd name="connsiteX11" fmla="*/ 819055 w 853402"/>
              <a:gd name="connsiteY11" fmla="*/ 1137343 h 2308163"/>
              <a:gd name="connsiteX12" fmla="*/ 178486 w 853402"/>
              <a:gd name="connsiteY12" fmla="*/ 61073 h 2308163"/>
              <a:gd name="connsiteX13" fmla="*/ 142236 w 853402"/>
              <a:gd name="connsiteY13" fmla="*/ 43611 h 2308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53402" h="2308163">
                <a:moveTo>
                  <a:pt x="142236" y="0"/>
                </a:moveTo>
                <a:lnTo>
                  <a:pt x="193993" y="24932"/>
                </a:lnTo>
                <a:cubicBezTo>
                  <a:pt x="586767" y="238300"/>
                  <a:pt x="853402" y="654440"/>
                  <a:pt x="853402" y="1132857"/>
                </a:cubicBezTo>
                <a:cubicBezTo>
                  <a:pt x="853402" y="1611274"/>
                  <a:pt x="586767" y="2027415"/>
                  <a:pt x="193993" y="2240782"/>
                </a:cubicBezTo>
                <a:lnTo>
                  <a:pt x="170586" y="2252058"/>
                </a:lnTo>
                <a:lnTo>
                  <a:pt x="239176" y="2278740"/>
                </a:lnTo>
                <a:lnTo>
                  <a:pt x="241312" y="2283624"/>
                </a:lnTo>
                <a:lnTo>
                  <a:pt x="0" y="2308163"/>
                </a:lnTo>
                <a:lnTo>
                  <a:pt x="180248" y="2146511"/>
                </a:lnTo>
                <a:lnTo>
                  <a:pt x="148532" y="2228043"/>
                </a:lnTo>
                <a:lnTo>
                  <a:pt x="178486" y="2213613"/>
                </a:lnTo>
                <a:cubicBezTo>
                  <a:pt x="560038" y="2006342"/>
                  <a:pt x="819055" y="1602091"/>
                  <a:pt x="819055" y="1137343"/>
                </a:cubicBezTo>
                <a:cubicBezTo>
                  <a:pt x="819055" y="672595"/>
                  <a:pt x="560038" y="268344"/>
                  <a:pt x="178486" y="61073"/>
                </a:cubicBezTo>
                <a:lnTo>
                  <a:pt x="142236" y="43611"/>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cxnSp>
        <p:nvCxnSpPr>
          <p:cNvPr id="25" name="直接连接符 24"/>
          <p:cNvCxnSpPr/>
          <p:nvPr/>
        </p:nvCxnSpPr>
        <p:spPr>
          <a:xfrm>
            <a:off x="1077913" y="1125538"/>
            <a:ext cx="3960000"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1097467"/>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315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316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315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316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433167"/>
                                        </p:tgtEl>
                                        <p:attrNameLst>
                                          <p:attrName>style.visibility</p:attrName>
                                        </p:attrNameLst>
                                      </p:cBhvr>
                                      <p:to>
                                        <p:strVal val="visible"/>
                                      </p:to>
                                    </p:set>
                                    <p:animEffect transition="in" filter="wipe(up)">
                                      <p:cBhvr>
                                        <p:cTn id="23" dur="500"/>
                                        <p:tgtEl>
                                          <p:spTgt spid="43316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433168"/>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33169"/>
                                        </p:tgtEl>
                                        <p:attrNameLst>
                                          <p:attrName>style.visibility</p:attrName>
                                        </p:attrNameLst>
                                      </p:cBhvr>
                                      <p:to>
                                        <p:strVal val="visible"/>
                                      </p:to>
                                    </p:set>
                                    <p:animEffect transition="in" filter="wipe(left)">
                                      <p:cBhvr>
                                        <p:cTn id="32" dur="500"/>
                                        <p:tgtEl>
                                          <p:spTgt spid="433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3155" grpId="0"/>
      <p:bldP spid="433156" grpId="0"/>
      <p:bldP spid="433161" grpId="0" animBg="1"/>
      <p:bldP spid="433166" grpId="0" animBg="1"/>
      <p:bldP spid="433167" grpId="0" animBg="1"/>
      <p:bldP spid="433168" grpId="0"/>
      <p:bldP spid="43316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055440" y="548680"/>
            <a:ext cx="3168352" cy="576000"/>
          </a:xfrm>
          <a:prstGeom prst="rect">
            <a:avLst/>
          </a:prstGeom>
        </p:spPr>
        <p:txBody>
          <a:bodyPr wrap="square">
            <a:spAutoFit/>
          </a:bodyPr>
          <a:lstStyle>
            <a:defPPr>
              <a:defRPr lang="zh-CN"/>
            </a:defPPr>
            <a:lvl1pPr marL="360000" indent="-360000">
              <a:spcBef>
                <a:spcPts val="0"/>
              </a:spcBef>
              <a:buClr>
                <a:srgbClr val="C00000"/>
              </a:buClr>
              <a:buSzPct val="80000"/>
              <a:buFont typeface="Wingdings" panose="05000000000000000000" pitchFamily="2" charset="2"/>
              <a:buChar char="l"/>
              <a:defRPr sz="2800" kern="0">
                <a:effectLst>
                  <a:outerShdw blurRad="38100" dist="38100" dir="2700000" algn="tl">
                    <a:srgbClr val="C0C0C0"/>
                  </a:outerShdw>
                </a:effectLst>
                <a:latin typeface="Times New Roman" pitchFamily="18" charset="0"/>
                <a:ea typeface="方正姚体" panose="02010601030101010101" pitchFamily="2" charset="-122"/>
              </a:defRPr>
            </a:lvl1pPr>
          </a:lstStyle>
          <a:p>
            <a:pPr>
              <a:lnSpc>
                <a:spcPts val="4000"/>
              </a:lnSpc>
            </a:pPr>
            <a:r>
              <a:rPr lang="zh-CN" altLang="en-US" dirty="0"/>
              <a:t>天冬酰胺酶</a:t>
            </a:r>
          </a:p>
        </p:txBody>
      </p:sp>
      <p:sp>
        <p:nvSpPr>
          <p:cNvPr id="3" name="Text Box 4"/>
          <p:cNvSpPr txBox="1">
            <a:spLocks noChangeArrowheads="1"/>
          </p:cNvSpPr>
          <p:nvPr/>
        </p:nvSpPr>
        <p:spPr bwMode="auto">
          <a:xfrm>
            <a:off x="2957513" y="2827586"/>
            <a:ext cx="1440000" cy="457200"/>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kumimoji="1" lang="zh-CN" altLang="en-US" sz="2400" dirty="0">
                <a:solidFill>
                  <a:srgbClr val="000000"/>
                </a:solidFill>
                <a:effectLst>
                  <a:outerShdw blurRad="38100" dist="38100" dir="2700000" algn="tl">
                    <a:srgbClr val="C0C0C0"/>
                  </a:outerShdw>
                </a:effectLst>
                <a:latin typeface="Times New Roman" panose="02020603050405020304" pitchFamily="18" charset="0"/>
                <a:ea typeface="方正姚体" panose="02010601030101010101" pitchFamily="2" charset="-122"/>
              </a:rPr>
              <a:t>天冬酰胺</a:t>
            </a:r>
          </a:p>
        </p:txBody>
      </p:sp>
      <p:sp>
        <p:nvSpPr>
          <p:cNvPr id="4" name="Rectangle 5"/>
          <p:cNvSpPr>
            <a:spLocks noChangeArrowheads="1"/>
          </p:cNvSpPr>
          <p:nvPr/>
        </p:nvSpPr>
        <p:spPr bwMode="auto">
          <a:xfrm>
            <a:off x="7967663" y="2852986"/>
            <a:ext cx="1079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400" dirty="0">
                <a:solidFill>
                  <a:srgbClr val="000000"/>
                </a:solidFill>
                <a:effectLst>
                  <a:outerShdw blurRad="38100" dist="38100" dir="2700000" algn="tl">
                    <a:srgbClr val="C0C0C0"/>
                  </a:outerShdw>
                </a:effectLst>
                <a:latin typeface="Times New Roman" pitchFamily="18" charset="0"/>
                <a:ea typeface="楷体_GB2312" pitchFamily="49" charset="-122"/>
              </a:rPr>
              <a:t>+  NH</a:t>
            </a:r>
            <a:r>
              <a:rPr lang="en-US" altLang="zh-CN" sz="2400" baseline="-25000" dirty="0">
                <a:solidFill>
                  <a:srgbClr val="000000"/>
                </a:solidFill>
                <a:effectLst>
                  <a:outerShdw blurRad="38100" dist="38100" dir="2700000" algn="tl">
                    <a:srgbClr val="C0C0C0"/>
                  </a:outerShdw>
                </a:effectLst>
                <a:latin typeface="Times New Roman" pitchFamily="18" charset="0"/>
                <a:ea typeface="楷体_GB2312" pitchFamily="49" charset="-122"/>
              </a:rPr>
              <a:t>3</a:t>
            </a:r>
          </a:p>
        </p:txBody>
      </p:sp>
      <p:sp>
        <p:nvSpPr>
          <p:cNvPr id="5" name="Rectangle 6"/>
          <p:cNvSpPr>
            <a:spLocks noChangeArrowheads="1"/>
          </p:cNvSpPr>
          <p:nvPr/>
        </p:nvSpPr>
        <p:spPr bwMode="auto">
          <a:xfrm>
            <a:off x="4695132" y="3604954"/>
            <a:ext cx="66717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dirty="0">
                <a:solidFill>
                  <a:srgbClr val="000000"/>
                </a:solidFill>
                <a:effectLst>
                  <a:outerShdw blurRad="38100" dist="38100" dir="2700000" algn="tl">
                    <a:srgbClr val="C0C0C0"/>
                  </a:outerShdw>
                </a:effectLst>
                <a:latin typeface="Times New Roman" pitchFamily="18" charset="0"/>
                <a:ea typeface="楷体_GB2312" pitchFamily="49" charset="-122"/>
              </a:rPr>
              <a:t>H</a:t>
            </a:r>
            <a:r>
              <a:rPr lang="en-US" altLang="zh-CN" sz="2000" b="1" baseline="-25000" dirty="0">
                <a:solidFill>
                  <a:srgbClr val="000000"/>
                </a:solidFill>
                <a:effectLst>
                  <a:outerShdw blurRad="38100" dist="38100" dir="2700000" algn="tl">
                    <a:srgbClr val="C0C0C0"/>
                  </a:outerShdw>
                </a:effectLst>
                <a:latin typeface="Times New Roman" pitchFamily="18" charset="0"/>
                <a:ea typeface="楷体_GB2312" pitchFamily="49" charset="-122"/>
              </a:rPr>
              <a:t>2</a:t>
            </a:r>
            <a:r>
              <a:rPr lang="en-US" altLang="zh-CN" sz="2000" b="1" dirty="0">
                <a:solidFill>
                  <a:srgbClr val="000000"/>
                </a:solidFill>
                <a:effectLst>
                  <a:outerShdw blurRad="38100" dist="38100" dir="2700000" algn="tl">
                    <a:srgbClr val="C0C0C0"/>
                  </a:outerShdw>
                </a:effectLst>
                <a:latin typeface="Times New Roman" pitchFamily="18" charset="0"/>
                <a:ea typeface="楷体_GB2312" pitchFamily="49" charset="-122"/>
              </a:rPr>
              <a:t>O</a:t>
            </a:r>
          </a:p>
        </p:txBody>
      </p:sp>
      <p:sp>
        <p:nvSpPr>
          <p:cNvPr id="6" name="Rectangle 7"/>
          <p:cNvSpPr>
            <a:spLocks noChangeArrowheads="1"/>
          </p:cNvSpPr>
          <p:nvPr/>
        </p:nvSpPr>
        <p:spPr bwMode="auto">
          <a:xfrm>
            <a:off x="4633913" y="2672085"/>
            <a:ext cx="14620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000" dirty="0">
                <a:solidFill>
                  <a:srgbClr val="0070C0"/>
                </a:solidFill>
                <a:effectLst>
                  <a:outerShdw blurRad="38100" dist="38100" dir="2700000" algn="tl">
                    <a:srgbClr val="C0C0C0"/>
                  </a:outerShdw>
                </a:effectLst>
                <a:latin typeface="Times New Roman" panose="02020603050405020304" pitchFamily="18" charset="0"/>
                <a:ea typeface="方正姚体" panose="02010601030101010101" pitchFamily="2" charset="-122"/>
              </a:rPr>
              <a:t>天冬酰胺酶</a:t>
            </a:r>
          </a:p>
        </p:txBody>
      </p:sp>
      <p:sp>
        <p:nvSpPr>
          <p:cNvPr id="7" name="Line 8"/>
          <p:cNvSpPr>
            <a:spLocks noChangeShapeType="1"/>
          </p:cNvSpPr>
          <p:nvPr/>
        </p:nvSpPr>
        <p:spPr bwMode="auto">
          <a:xfrm>
            <a:off x="4439816" y="3103811"/>
            <a:ext cx="1980000" cy="0"/>
          </a:xfrm>
          <a:prstGeom prst="line">
            <a:avLst/>
          </a:prstGeom>
          <a:noFill/>
          <a:ln w="38100">
            <a:solidFill>
              <a:srgbClr val="000000"/>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9" name="Text Box 10"/>
          <p:cNvSpPr txBox="1">
            <a:spLocks noChangeArrowheads="1"/>
          </p:cNvSpPr>
          <p:nvPr/>
        </p:nvSpPr>
        <p:spPr bwMode="auto">
          <a:xfrm>
            <a:off x="6413501" y="2827586"/>
            <a:ext cx="1440000" cy="457200"/>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zh-CN"/>
            </a:defPPr>
            <a:lvl1pPr algn="ctr">
              <a:defRPr kumimoji="1" sz="2400" b="1">
                <a:solidFill>
                  <a:srgbClr val="000000"/>
                </a:solidFill>
                <a:effectLst>
                  <a:outerShdw blurRad="38100" dist="38100" dir="2700000" algn="tl">
                    <a:srgbClr val="C0C0C0"/>
                  </a:outerShdw>
                </a:effectLst>
                <a:latin typeface="宋体" pitchFamily="2" charset="-122"/>
              </a:defRPr>
            </a:lvl1pPr>
          </a:lstStyle>
          <a:p>
            <a:r>
              <a:rPr lang="zh-CN" altLang="en-US" b="0" dirty="0">
                <a:latin typeface="Times New Roman" panose="02020603050405020304" pitchFamily="18" charset="0"/>
                <a:ea typeface="方正姚体" panose="02010601030101010101" pitchFamily="2" charset="-122"/>
              </a:rPr>
              <a:t>天冬氨酸</a:t>
            </a:r>
          </a:p>
        </p:txBody>
      </p:sp>
      <p:sp>
        <p:nvSpPr>
          <p:cNvPr id="10" name="任意多边形 9"/>
          <p:cNvSpPr/>
          <p:nvPr/>
        </p:nvSpPr>
        <p:spPr>
          <a:xfrm rot="13500000">
            <a:off x="5158290" y="2924032"/>
            <a:ext cx="180000" cy="792000"/>
          </a:xfrm>
          <a:custGeom>
            <a:avLst/>
            <a:gdLst>
              <a:gd name="connsiteX0" fmla="*/ 38100 w 1097201"/>
              <a:gd name="connsiteY0" fmla="*/ 0 h 1066800"/>
              <a:gd name="connsiteX1" fmla="*/ 200025 w 1097201"/>
              <a:gd name="connsiteY1" fmla="*/ 33337 h 1066800"/>
              <a:gd name="connsiteX2" fmla="*/ 423863 w 1097201"/>
              <a:gd name="connsiteY2" fmla="*/ 85725 h 1066800"/>
              <a:gd name="connsiteX3" fmla="*/ 690563 w 1097201"/>
              <a:gd name="connsiteY3" fmla="*/ 176212 h 1066800"/>
              <a:gd name="connsiteX4" fmla="*/ 902494 w 1097201"/>
              <a:gd name="connsiteY4" fmla="*/ 280987 h 1066800"/>
              <a:gd name="connsiteX5" fmla="*/ 1040607 w 1097201"/>
              <a:gd name="connsiteY5" fmla="*/ 390525 h 1066800"/>
              <a:gd name="connsiteX6" fmla="*/ 1092994 w 1097201"/>
              <a:gd name="connsiteY6" fmla="*/ 502443 h 1066800"/>
              <a:gd name="connsiteX7" fmla="*/ 1083469 w 1097201"/>
              <a:gd name="connsiteY7" fmla="*/ 583406 h 1066800"/>
              <a:gd name="connsiteX8" fmla="*/ 1000125 w 1097201"/>
              <a:gd name="connsiteY8" fmla="*/ 711993 h 1066800"/>
              <a:gd name="connsiteX9" fmla="*/ 840582 w 1097201"/>
              <a:gd name="connsiteY9" fmla="*/ 816768 h 1066800"/>
              <a:gd name="connsiteX10" fmla="*/ 635794 w 1097201"/>
              <a:gd name="connsiteY10" fmla="*/ 907256 h 1066800"/>
              <a:gd name="connsiteX11" fmla="*/ 383382 w 1097201"/>
              <a:gd name="connsiteY11" fmla="*/ 983456 h 1066800"/>
              <a:gd name="connsiteX12" fmla="*/ 100013 w 1097201"/>
              <a:gd name="connsiteY12" fmla="*/ 1050131 h 1066800"/>
              <a:gd name="connsiteX13" fmla="*/ 0 w 1097201"/>
              <a:gd name="connsiteY13" fmla="*/ 1066800 h 1066800"/>
              <a:gd name="connsiteX0" fmla="*/ 38100 w 1097201"/>
              <a:gd name="connsiteY0" fmla="*/ 0 h 1066800"/>
              <a:gd name="connsiteX1" fmla="*/ 200025 w 1097201"/>
              <a:gd name="connsiteY1" fmla="*/ 33337 h 1066800"/>
              <a:gd name="connsiteX2" fmla="*/ 423863 w 1097201"/>
              <a:gd name="connsiteY2" fmla="*/ 85725 h 1066800"/>
              <a:gd name="connsiteX3" fmla="*/ 690563 w 1097201"/>
              <a:gd name="connsiteY3" fmla="*/ 176212 h 1066800"/>
              <a:gd name="connsiteX4" fmla="*/ 902494 w 1097201"/>
              <a:gd name="connsiteY4" fmla="*/ 280987 h 1066800"/>
              <a:gd name="connsiteX5" fmla="*/ 1040607 w 1097201"/>
              <a:gd name="connsiteY5" fmla="*/ 390525 h 1066800"/>
              <a:gd name="connsiteX6" fmla="*/ 1092994 w 1097201"/>
              <a:gd name="connsiteY6" fmla="*/ 502443 h 1066800"/>
              <a:gd name="connsiteX7" fmla="*/ 1083469 w 1097201"/>
              <a:gd name="connsiteY7" fmla="*/ 583406 h 1066800"/>
              <a:gd name="connsiteX8" fmla="*/ 1000125 w 1097201"/>
              <a:gd name="connsiteY8" fmla="*/ 709612 h 1066800"/>
              <a:gd name="connsiteX9" fmla="*/ 840582 w 1097201"/>
              <a:gd name="connsiteY9" fmla="*/ 816768 h 1066800"/>
              <a:gd name="connsiteX10" fmla="*/ 635794 w 1097201"/>
              <a:gd name="connsiteY10" fmla="*/ 907256 h 1066800"/>
              <a:gd name="connsiteX11" fmla="*/ 383382 w 1097201"/>
              <a:gd name="connsiteY11" fmla="*/ 983456 h 1066800"/>
              <a:gd name="connsiteX12" fmla="*/ 100013 w 1097201"/>
              <a:gd name="connsiteY12" fmla="*/ 1050131 h 1066800"/>
              <a:gd name="connsiteX13" fmla="*/ 0 w 1097201"/>
              <a:gd name="connsiteY13" fmla="*/ 1066800 h 1066800"/>
              <a:gd name="connsiteX0" fmla="*/ 38100 w 1096346"/>
              <a:gd name="connsiteY0" fmla="*/ 0 h 1066800"/>
              <a:gd name="connsiteX1" fmla="*/ 200025 w 1096346"/>
              <a:gd name="connsiteY1" fmla="*/ 33337 h 1066800"/>
              <a:gd name="connsiteX2" fmla="*/ 423863 w 1096346"/>
              <a:gd name="connsiteY2" fmla="*/ 85725 h 1066800"/>
              <a:gd name="connsiteX3" fmla="*/ 690563 w 1096346"/>
              <a:gd name="connsiteY3" fmla="*/ 176212 h 1066800"/>
              <a:gd name="connsiteX4" fmla="*/ 902494 w 1096346"/>
              <a:gd name="connsiteY4" fmla="*/ 280987 h 1066800"/>
              <a:gd name="connsiteX5" fmla="*/ 1040607 w 1096346"/>
              <a:gd name="connsiteY5" fmla="*/ 390525 h 1066800"/>
              <a:gd name="connsiteX6" fmla="*/ 1092994 w 1096346"/>
              <a:gd name="connsiteY6" fmla="*/ 502443 h 1066800"/>
              <a:gd name="connsiteX7" fmla="*/ 1081088 w 1096346"/>
              <a:gd name="connsiteY7" fmla="*/ 588169 h 1066800"/>
              <a:gd name="connsiteX8" fmla="*/ 1000125 w 1096346"/>
              <a:gd name="connsiteY8" fmla="*/ 709612 h 1066800"/>
              <a:gd name="connsiteX9" fmla="*/ 840582 w 1096346"/>
              <a:gd name="connsiteY9" fmla="*/ 816768 h 1066800"/>
              <a:gd name="connsiteX10" fmla="*/ 635794 w 1096346"/>
              <a:gd name="connsiteY10" fmla="*/ 907256 h 1066800"/>
              <a:gd name="connsiteX11" fmla="*/ 383382 w 1096346"/>
              <a:gd name="connsiteY11" fmla="*/ 983456 h 1066800"/>
              <a:gd name="connsiteX12" fmla="*/ 100013 w 1096346"/>
              <a:gd name="connsiteY12" fmla="*/ 1050131 h 1066800"/>
              <a:gd name="connsiteX13" fmla="*/ 0 w 1096346"/>
              <a:gd name="connsiteY13" fmla="*/ 1066800 h 1066800"/>
              <a:gd name="connsiteX0" fmla="*/ 38100 w 1095647"/>
              <a:gd name="connsiteY0" fmla="*/ 0 h 1066800"/>
              <a:gd name="connsiteX1" fmla="*/ 200025 w 1095647"/>
              <a:gd name="connsiteY1" fmla="*/ 33337 h 1066800"/>
              <a:gd name="connsiteX2" fmla="*/ 423863 w 1095647"/>
              <a:gd name="connsiteY2" fmla="*/ 85725 h 1066800"/>
              <a:gd name="connsiteX3" fmla="*/ 690563 w 1095647"/>
              <a:gd name="connsiteY3" fmla="*/ 176212 h 1066800"/>
              <a:gd name="connsiteX4" fmla="*/ 902494 w 1095647"/>
              <a:gd name="connsiteY4" fmla="*/ 280987 h 1066800"/>
              <a:gd name="connsiteX5" fmla="*/ 1040607 w 1095647"/>
              <a:gd name="connsiteY5" fmla="*/ 390525 h 1066800"/>
              <a:gd name="connsiteX6" fmla="*/ 1092994 w 1095647"/>
              <a:gd name="connsiteY6" fmla="*/ 502443 h 1066800"/>
              <a:gd name="connsiteX7" fmla="*/ 1078707 w 1095647"/>
              <a:gd name="connsiteY7" fmla="*/ 597694 h 1066800"/>
              <a:gd name="connsiteX8" fmla="*/ 1000125 w 1095647"/>
              <a:gd name="connsiteY8" fmla="*/ 709612 h 1066800"/>
              <a:gd name="connsiteX9" fmla="*/ 840582 w 1095647"/>
              <a:gd name="connsiteY9" fmla="*/ 816768 h 1066800"/>
              <a:gd name="connsiteX10" fmla="*/ 635794 w 1095647"/>
              <a:gd name="connsiteY10" fmla="*/ 907256 h 1066800"/>
              <a:gd name="connsiteX11" fmla="*/ 383382 w 1095647"/>
              <a:gd name="connsiteY11" fmla="*/ 983456 h 1066800"/>
              <a:gd name="connsiteX12" fmla="*/ 100013 w 1095647"/>
              <a:gd name="connsiteY12" fmla="*/ 1050131 h 1066800"/>
              <a:gd name="connsiteX13" fmla="*/ 0 w 1095647"/>
              <a:gd name="connsiteY13" fmla="*/ 1066800 h 1066800"/>
              <a:gd name="connsiteX0" fmla="*/ 38100 w 1095083"/>
              <a:gd name="connsiteY0" fmla="*/ 0 h 1066800"/>
              <a:gd name="connsiteX1" fmla="*/ 200025 w 1095083"/>
              <a:gd name="connsiteY1" fmla="*/ 33337 h 1066800"/>
              <a:gd name="connsiteX2" fmla="*/ 423863 w 1095083"/>
              <a:gd name="connsiteY2" fmla="*/ 85725 h 1066800"/>
              <a:gd name="connsiteX3" fmla="*/ 690563 w 1095083"/>
              <a:gd name="connsiteY3" fmla="*/ 176212 h 1066800"/>
              <a:gd name="connsiteX4" fmla="*/ 902494 w 1095083"/>
              <a:gd name="connsiteY4" fmla="*/ 280987 h 1066800"/>
              <a:gd name="connsiteX5" fmla="*/ 1040607 w 1095083"/>
              <a:gd name="connsiteY5" fmla="*/ 390525 h 1066800"/>
              <a:gd name="connsiteX6" fmla="*/ 1092994 w 1095083"/>
              <a:gd name="connsiteY6" fmla="*/ 502443 h 1066800"/>
              <a:gd name="connsiteX7" fmla="*/ 1076326 w 1095083"/>
              <a:gd name="connsiteY7" fmla="*/ 607219 h 1066800"/>
              <a:gd name="connsiteX8" fmla="*/ 1000125 w 1095083"/>
              <a:gd name="connsiteY8" fmla="*/ 709612 h 1066800"/>
              <a:gd name="connsiteX9" fmla="*/ 840582 w 1095083"/>
              <a:gd name="connsiteY9" fmla="*/ 816768 h 1066800"/>
              <a:gd name="connsiteX10" fmla="*/ 635794 w 1095083"/>
              <a:gd name="connsiteY10" fmla="*/ 907256 h 1066800"/>
              <a:gd name="connsiteX11" fmla="*/ 383382 w 1095083"/>
              <a:gd name="connsiteY11" fmla="*/ 983456 h 1066800"/>
              <a:gd name="connsiteX12" fmla="*/ 100013 w 1095083"/>
              <a:gd name="connsiteY12" fmla="*/ 1050131 h 1066800"/>
              <a:gd name="connsiteX13" fmla="*/ 0 w 1095083"/>
              <a:gd name="connsiteY13" fmla="*/ 106680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5083" h="1066800">
                <a:moveTo>
                  <a:pt x="38100" y="0"/>
                </a:moveTo>
                <a:cubicBezTo>
                  <a:pt x="86915" y="9525"/>
                  <a:pt x="135731" y="19050"/>
                  <a:pt x="200025" y="33337"/>
                </a:cubicBezTo>
                <a:cubicBezTo>
                  <a:pt x="264319" y="47624"/>
                  <a:pt x="342107" y="61913"/>
                  <a:pt x="423863" y="85725"/>
                </a:cubicBezTo>
                <a:cubicBezTo>
                  <a:pt x="505619" y="109538"/>
                  <a:pt x="610791" y="143668"/>
                  <a:pt x="690563" y="176212"/>
                </a:cubicBezTo>
                <a:cubicBezTo>
                  <a:pt x="770335" y="208756"/>
                  <a:pt x="844153" y="245268"/>
                  <a:pt x="902494" y="280987"/>
                </a:cubicBezTo>
                <a:cubicBezTo>
                  <a:pt x="960835" y="316706"/>
                  <a:pt x="1008857" y="353616"/>
                  <a:pt x="1040607" y="390525"/>
                </a:cubicBezTo>
                <a:cubicBezTo>
                  <a:pt x="1072357" y="427434"/>
                  <a:pt x="1087041" y="466327"/>
                  <a:pt x="1092994" y="502443"/>
                </a:cubicBezTo>
                <a:cubicBezTo>
                  <a:pt x="1098947" y="538559"/>
                  <a:pt x="1091804" y="572691"/>
                  <a:pt x="1076326" y="607219"/>
                </a:cubicBezTo>
                <a:cubicBezTo>
                  <a:pt x="1060848" y="641747"/>
                  <a:pt x="1039416" y="674687"/>
                  <a:pt x="1000125" y="709612"/>
                </a:cubicBezTo>
                <a:cubicBezTo>
                  <a:pt x="960834" y="744537"/>
                  <a:pt x="901304" y="783827"/>
                  <a:pt x="840582" y="816768"/>
                </a:cubicBezTo>
                <a:cubicBezTo>
                  <a:pt x="779860" y="849709"/>
                  <a:pt x="711994" y="879475"/>
                  <a:pt x="635794" y="907256"/>
                </a:cubicBezTo>
                <a:cubicBezTo>
                  <a:pt x="559594" y="935037"/>
                  <a:pt x="472679" y="959644"/>
                  <a:pt x="383382" y="983456"/>
                </a:cubicBezTo>
                <a:cubicBezTo>
                  <a:pt x="294085" y="1007269"/>
                  <a:pt x="163910" y="1036240"/>
                  <a:pt x="100013" y="1050131"/>
                </a:cubicBezTo>
                <a:cubicBezTo>
                  <a:pt x="36116" y="1064022"/>
                  <a:pt x="18058" y="1065411"/>
                  <a:pt x="0" y="1066800"/>
                </a:cubicBezTo>
              </a:path>
            </a:pathLst>
          </a:custGeom>
          <a:noFill/>
          <a:ln w="19050" cap="flat" cmpd="sng">
            <a:solidFill>
              <a:schemeClr val="tx1"/>
            </a:solidFill>
            <a:prstDash val="solid"/>
            <a:miter lim="800000"/>
            <a:headEnd type="none" w="lg" len="lg"/>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solidFill>
                <a:schemeClr val="tx1"/>
              </a:solidFill>
              <a:latin typeface="Arial" charset="0"/>
              <a:ea typeface="宋体" pitchFamily="2" charset="-122"/>
            </a:endParaRPr>
          </a:p>
        </p:txBody>
      </p:sp>
      <p:cxnSp>
        <p:nvCxnSpPr>
          <p:cNvPr id="11" name="直接连接符 10"/>
          <p:cNvCxnSpPr/>
          <p:nvPr/>
        </p:nvCxnSpPr>
        <p:spPr>
          <a:xfrm>
            <a:off x="1077913" y="1125538"/>
            <a:ext cx="3600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 name="Rectangle 3"/>
          <p:cNvSpPr txBox="1">
            <a:spLocks noChangeArrowheads="1"/>
          </p:cNvSpPr>
          <p:nvPr/>
        </p:nvSpPr>
        <p:spPr>
          <a:xfrm>
            <a:off x="1415480" y="1302633"/>
            <a:ext cx="9721080" cy="1068626"/>
          </a:xfrm>
          <a:prstGeom prst="rect">
            <a:avLst/>
          </a:prstGeom>
        </p:spPr>
        <p:txBody>
          <a:bodyPr wrap="square">
            <a:spAutoFit/>
          </a:bodyPr>
          <a:lstStyle>
            <a:defPPr>
              <a:defRPr lang="zh-CN"/>
            </a:defPPr>
            <a:lvl1pPr marL="360000" indent="-360000">
              <a:spcBef>
                <a:spcPts val="0"/>
              </a:spcBef>
              <a:buClr>
                <a:srgbClr val="C00000"/>
              </a:buClr>
              <a:buSzPct val="80000"/>
              <a:buFont typeface="Wingdings" panose="05000000000000000000" pitchFamily="2" charset="2"/>
              <a:buChar char="l"/>
              <a:defRPr sz="2800" kern="0">
                <a:effectLst>
                  <a:outerShdw blurRad="38100" dist="38100" dir="2700000" algn="tl">
                    <a:srgbClr val="C0C0C0"/>
                  </a:outerShdw>
                </a:effectLst>
                <a:latin typeface="Times New Roman" pitchFamily="18" charset="0"/>
                <a:ea typeface="方正姚体" panose="02010601030101010101" pitchFamily="2" charset="-122"/>
              </a:defRPr>
            </a:lvl1pPr>
          </a:lstStyle>
          <a:p>
            <a:pPr>
              <a:lnSpc>
                <a:spcPts val="4000"/>
              </a:lnSpc>
              <a:buFont typeface="Arial" panose="020B0604020202020204" pitchFamily="34" charset="0"/>
              <a:buChar char="•"/>
            </a:pPr>
            <a:r>
              <a:rPr lang="zh-CN" altLang="en-US" dirty="0"/>
              <a:t>第一个用于治疗白血病的酶</a:t>
            </a:r>
            <a:r>
              <a:rPr lang="en-US" altLang="zh-CN" dirty="0"/>
              <a:t>--</a:t>
            </a:r>
            <a:r>
              <a:rPr lang="zh-CN" altLang="en-US" dirty="0"/>
              <a:t>天冬酰胺酶：分解天冬酰胺抑制白血病细胞的蛋白质合成及恶性生长。</a:t>
            </a:r>
          </a:p>
        </p:txBody>
      </p:sp>
    </p:spTree>
    <p:extLst>
      <p:ext uri="{BB962C8B-B14F-4D97-AF65-F5344CB8AC3E}">
        <p14:creationId xmlns:p14="http://schemas.microsoft.com/office/powerpoint/2010/main" val="592936522"/>
      </p:ext>
    </p:extLst>
  </p:cSld>
  <p:clrMapOvr>
    <a:masterClrMapping/>
  </p:clrMapOvr>
  <p:transition spd="med">
    <p:cove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055441" y="548680"/>
            <a:ext cx="331236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defRPr kumimoji="1" sz="2800">
                <a:solidFill>
                  <a:srgbClr val="000000"/>
                </a:solidFill>
                <a:effectLst>
                  <a:outerShdw blurRad="38100" dist="38100" dir="2700000" algn="tl">
                    <a:srgbClr val="C0C0C0"/>
                  </a:outerShdw>
                </a:effectLst>
                <a:latin typeface="Times New Roman" pitchFamily="18" charset="0"/>
                <a:ea typeface="方正姚体" panose="02010601030101010101" pitchFamily="2" charset="-122"/>
              </a:defRPr>
            </a:lvl1pPr>
          </a:lstStyle>
          <a:p>
            <a:r>
              <a:rPr lang="zh-CN" altLang="en-US" dirty="0"/>
              <a:t>三、体内氨的去路</a:t>
            </a:r>
          </a:p>
        </p:txBody>
      </p:sp>
      <p:sp>
        <p:nvSpPr>
          <p:cNvPr id="3" name="Rectangle 3"/>
          <p:cNvSpPr txBox="1">
            <a:spLocks noChangeArrowheads="1"/>
          </p:cNvSpPr>
          <p:nvPr/>
        </p:nvSpPr>
        <p:spPr>
          <a:xfrm>
            <a:off x="1415480" y="1268860"/>
            <a:ext cx="9649072" cy="28082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360000" indent="-360000">
              <a:lnSpc>
                <a:spcPts val="4000"/>
              </a:lnSpc>
              <a:spcBef>
                <a:spcPts val="600"/>
              </a:spcBef>
              <a:buClr>
                <a:srgbClr val="C00000"/>
              </a:buClr>
              <a:buSzPct val="80000"/>
              <a:buFont typeface="Wingdings" pitchFamily="2" charset="2"/>
              <a:buChar char="n"/>
            </a:pPr>
            <a:r>
              <a:rPr lang="zh-CN" altLang="en-US" sz="2800" kern="0" dirty="0">
                <a:effectLst>
                  <a:outerShdw blurRad="38100" dist="38100" dir="2700000" algn="tl">
                    <a:srgbClr val="C0C0C0"/>
                  </a:outerShdw>
                </a:effectLst>
                <a:latin typeface="Times New Roman" pitchFamily="18" charset="0"/>
              </a:rPr>
              <a:t>在肝内合成尿素（</a:t>
            </a:r>
            <a:r>
              <a:rPr lang="zh-CN" altLang="en-US" sz="2800" kern="0" dirty="0">
                <a:solidFill>
                  <a:srgbClr val="FF0000"/>
                </a:solidFill>
                <a:effectLst>
                  <a:outerShdw blurRad="38100" dist="38100" dir="2700000" algn="tl">
                    <a:srgbClr val="C0C0C0"/>
                  </a:outerShdw>
                </a:effectLst>
                <a:latin typeface="Times New Roman" pitchFamily="18" charset="0"/>
              </a:rPr>
              <a:t>氨的主要去路</a:t>
            </a:r>
            <a:r>
              <a:rPr lang="zh-CN" altLang="en-US" sz="2800" kern="0" dirty="0">
                <a:effectLst>
                  <a:outerShdw blurRad="38100" dist="38100" dir="2700000" algn="tl">
                    <a:srgbClr val="C0C0C0"/>
                  </a:outerShdw>
                </a:effectLst>
                <a:latin typeface="Times New Roman" pitchFamily="18" charset="0"/>
              </a:rPr>
              <a:t>） </a:t>
            </a:r>
          </a:p>
          <a:p>
            <a:pPr marL="360000" indent="-360000">
              <a:lnSpc>
                <a:spcPts val="4000"/>
              </a:lnSpc>
              <a:spcBef>
                <a:spcPts val="600"/>
              </a:spcBef>
              <a:buClr>
                <a:srgbClr val="C00000"/>
              </a:buClr>
              <a:buSzPct val="80000"/>
              <a:buFont typeface="Wingdings" pitchFamily="2" charset="2"/>
              <a:buChar char="n"/>
            </a:pPr>
            <a:r>
              <a:rPr lang="zh-CN" altLang="en-US" sz="2800" kern="0" dirty="0">
                <a:effectLst>
                  <a:outerShdw blurRad="38100" dist="38100" dir="2700000" algn="tl">
                    <a:srgbClr val="C0C0C0"/>
                  </a:outerShdw>
                </a:effectLst>
                <a:latin typeface="Times New Roman" pitchFamily="18" charset="0"/>
              </a:rPr>
              <a:t>合成谷氨酰胺。</a:t>
            </a:r>
          </a:p>
          <a:p>
            <a:pPr marL="360000" indent="-360000">
              <a:lnSpc>
                <a:spcPts val="4000"/>
              </a:lnSpc>
              <a:spcBef>
                <a:spcPts val="600"/>
              </a:spcBef>
              <a:buClr>
                <a:srgbClr val="C00000"/>
              </a:buClr>
              <a:buSzPct val="80000"/>
              <a:buFont typeface="Wingdings" pitchFamily="2" charset="2"/>
              <a:buChar char="n"/>
            </a:pPr>
            <a:r>
              <a:rPr lang="zh-CN" altLang="en-US" sz="2800" kern="0" dirty="0">
                <a:effectLst>
                  <a:outerShdw blurRad="38100" dist="38100" dir="2700000" algn="tl">
                    <a:srgbClr val="C0C0C0"/>
                  </a:outerShdw>
                </a:effectLst>
                <a:latin typeface="Times New Roman" pitchFamily="18" charset="0"/>
              </a:rPr>
              <a:t>合成非必需氨基酸及含氮物。</a:t>
            </a:r>
          </a:p>
          <a:p>
            <a:pPr marL="360000" indent="-360000">
              <a:lnSpc>
                <a:spcPts val="4000"/>
              </a:lnSpc>
              <a:spcBef>
                <a:spcPts val="600"/>
              </a:spcBef>
              <a:buClr>
                <a:srgbClr val="C00000"/>
              </a:buClr>
              <a:buSzPct val="80000"/>
              <a:buFont typeface="Wingdings" pitchFamily="2" charset="2"/>
              <a:buChar char="n"/>
            </a:pPr>
            <a:r>
              <a:rPr lang="zh-CN" altLang="en-US" sz="2800" kern="0" dirty="0">
                <a:effectLst>
                  <a:outerShdw blurRad="38100" dist="38100" dir="2700000" algn="tl">
                    <a:srgbClr val="C0C0C0"/>
                  </a:outerShdw>
                </a:effectLst>
                <a:latin typeface="Times New Roman" pitchFamily="18" charset="0"/>
              </a:rPr>
              <a:t>肾小管泌氨。分泌的</a:t>
            </a:r>
            <a:r>
              <a:rPr lang="en-US" altLang="zh-CN" sz="2800" kern="0" dirty="0">
                <a:effectLst>
                  <a:outerShdw blurRad="38100" dist="38100" dir="2700000" algn="tl">
                    <a:srgbClr val="C0C0C0"/>
                  </a:outerShdw>
                </a:effectLst>
                <a:latin typeface="Times New Roman" pitchFamily="18" charset="0"/>
              </a:rPr>
              <a:t>NH</a:t>
            </a:r>
            <a:r>
              <a:rPr lang="en-US" altLang="zh-CN" sz="2800" kern="0" baseline="-25000" dirty="0">
                <a:effectLst>
                  <a:outerShdw blurRad="38100" dist="38100" dir="2700000" algn="tl">
                    <a:srgbClr val="C0C0C0"/>
                  </a:outerShdw>
                </a:effectLst>
                <a:latin typeface="Times New Roman" pitchFamily="18" charset="0"/>
              </a:rPr>
              <a:t>3</a:t>
            </a:r>
            <a:r>
              <a:rPr lang="zh-CN" altLang="en-US" sz="2800" kern="0" dirty="0">
                <a:effectLst>
                  <a:outerShdw blurRad="38100" dist="38100" dir="2700000" algn="tl">
                    <a:srgbClr val="C0C0C0"/>
                  </a:outerShdw>
                </a:effectLst>
                <a:latin typeface="Times New Roman" pitchFamily="18" charset="0"/>
              </a:rPr>
              <a:t>在酸性条件下生成</a:t>
            </a:r>
            <a:r>
              <a:rPr lang="en-US" altLang="zh-CN" sz="2800" kern="0" dirty="0">
                <a:effectLst>
                  <a:outerShdw blurRad="38100" dist="38100" dir="2700000" algn="tl">
                    <a:srgbClr val="C0C0C0"/>
                  </a:outerShdw>
                </a:effectLst>
                <a:latin typeface="Times New Roman" pitchFamily="18" charset="0"/>
              </a:rPr>
              <a:t>NH</a:t>
            </a:r>
            <a:r>
              <a:rPr lang="en-US" altLang="zh-CN" sz="2800" kern="0" baseline="-25000" dirty="0">
                <a:effectLst>
                  <a:outerShdw blurRad="38100" dist="38100" dir="2700000" algn="tl">
                    <a:srgbClr val="C0C0C0"/>
                  </a:outerShdw>
                </a:effectLst>
                <a:latin typeface="Times New Roman" pitchFamily="18" charset="0"/>
              </a:rPr>
              <a:t>4</a:t>
            </a:r>
            <a:r>
              <a:rPr lang="en-US" altLang="zh-CN" sz="2800" kern="0" baseline="30000" dirty="0">
                <a:effectLst>
                  <a:outerShdw blurRad="38100" dist="38100" dir="2700000" algn="tl">
                    <a:srgbClr val="C0C0C0"/>
                  </a:outerShdw>
                </a:effectLst>
                <a:latin typeface="Times New Roman" pitchFamily="18" charset="0"/>
              </a:rPr>
              <a:t>+</a:t>
            </a:r>
            <a:r>
              <a:rPr lang="zh-CN" altLang="en-US" sz="2800" kern="0" dirty="0">
                <a:effectLst>
                  <a:outerShdw blurRad="38100" dist="38100" dir="2700000" algn="tl">
                    <a:srgbClr val="C0C0C0"/>
                  </a:outerShdw>
                </a:effectLst>
                <a:latin typeface="Times New Roman" pitchFamily="18" charset="0"/>
              </a:rPr>
              <a:t>，以铵盐形式随尿液排出。</a:t>
            </a:r>
          </a:p>
        </p:txBody>
      </p:sp>
      <p:cxnSp>
        <p:nvCxnSpPr>
          <p:cNvPr id="5" name="直接连接符 4"/>
          <p:cNvCxnSpPr/>
          <p:nvPr/>
        </p:nvCxnSpPr>
        <p:spPr>
          <a:xfrm>
            <a:off x="1077913" y="1125538"/>
            <a:ext cx="3600000"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855625"/>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amond(i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amond(i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amond(i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diamond(in)">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4"/>
          <p:cNvSpPr>
            <a:spLocks noChangeArrowheads="1"/>
          </p:cNvSpPr>
          <p:nvPr/>
        </p:nvSpPr>
        <p:spPr bwMode="auto">
          <a:xfrm>
            <a:off x="6600056" y="3518944"/>
            <a:ext cx="4896544" cy="1413827"/>
          </a:xfrm>
          <a:prstGeom prst="rect">
            <a:avLst/>
          </a:prstGeom>
          <a:noFill/>
          <a:ln>
            <a:noFill/>
          </a:ln>
          <a:effectLst/>
          <a:extLst>
            <a:ext uri="{909E8E84-426E-40DD-AFC4-6F175D3DCCD1}">
              <a14:hiddenFill xmlns:a14="http://schemas.microsoft.com/office/drawing/2010/main">
                <a:solidFill>
                  <a:srgbClr val="F1FED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66654" anchor="ctr">
            <a:spAutoFit/>
          </a:bodyPr>
          <a:lstStyle/>
          <a:p>
            <a:pPr>
              <a:lnSpc>
                <a:spcPts val="3500"/>
              </a:lnSpc>
            </a:pPr>
            <a:r>
              <a:rPr kumimoji="1" lang="zh-CN" altLang="en-US" sz="2800" dirty="0">
                <a:effectLst>
                  <a:outerShdw blurRad="38100" dist="38100" dir="2700000" algn="tl">
                    <a:srgbClr val="C0C0C0"/>
                  </a:outerShdw>
                </a:effectLst>
                <a:latin typeface="Times New Roman" pitchFamily="18" charset="0"/>
                <a:ea typeface="方正姚体" panose="02010601030101010101" pitchFamily="2" charset="-122"/>
              </a:rPr>
              <a:t>三聚氰胺</a:t>
            </a:r>
            <a:r>
              <a:rPr kumimoji="1" lang="zh-CN" altLang="en-US" sz="2000" dirty="0">
                <a:effectLst>
                  <a:outerShdw blurRad="38100" dist="38100" dir="2700000" algn="tl">
                    <a:srgbClr val="C0C0C0"/>
                  </a:outerShdw>
                </a:effectLst>
                <a:latin typeface="Times New Roman" pitchFamily="18" charset="0"/>
                <a:ea typeface="方正姚体" panose="02010601030101010101" pitchFamily="2" charset="-122"/>
              </a:rPr>
              <a:t>（</a:t>
            </a:r>
            <a:r>
              <a:rPr kumimoji="1" lang="en-US" altLang="zh-CN" sz="2000" dirty="0">
                <a:effectLst>
                  <a:outerShdw blurRad="38100" dist="38100" dir="2700000" algn="tl">
                    <a:srgbClr val="C0C0C0"/>
                  </a:outerShdw>
                </a:effectLst>
                <a:latin typeface="Times New Roman" pitchFamily="18" charset="0"/>
                <a:ea typeface="方正姚体" panose="02010601030101010101" pitchFamily="2" charset="-122"/>
              </a:rPr>
              <a:t>Melamine</a:t>
            </a:r>
            <a:r>
              <a:rPr kumimoji="1" lang="zh-CN" altLang="en-US" sz="2000" dirty="0">
                <a:effectLst>
                  <a:outerShdw blurRad="38100" dist="38100" dir="2700000" algn="tl">
                    <a:srgbClr val="C0C0C0"/>
                  </a:outerShdw>
                </a:effectLst>
                <a:latin typeface="Times New Roman" pitchFamily="18" charset="0"/>
                <a:ea typeface="方正姚体" panose="02010601030101010101" pitchFamily="2" charset="-122"/>
              </a:rPr>
              <a:t>）</a:t>
            </a:r>
            <a:r>
              <a:rPr kumimoji="1" lang="zh-CN" altLang="en-US" sz="2800" dirty="0">
                <a:effectLst>
                  <a:outerShdw blurRad="38100" dist="38100" dir="2700000" algn="tl">
                    <a:srgbClr val="C0C0C0"/>
                  </a:outerShdw>
                </a:effectLst>
                <a:latin typeface="Times New Roman" pitchFamily="18" charset="0"/>
                <a:ea typeface="方正姚体" panose="02010601030101010101" pitchFamily="2" charset="-122"/>
              </a:rPr>
              <a:t>：是三嗪类含氮杂环有机化合物。动物长期摄入会造成膀胱和肾结石。</a:t>
            </a: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8201" y="2421248"/>
            <a:ext cx="3521735" cy="3240000"/>
          </a:xfrm>
          <a:prstGeom prst="rect">
            <a:avLst/>
          </a:prstGeom>
        </p:spPr>
      </p:pic>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1504" y="1268880"/>
            <a:ext cx="4320000" cy="1080000"/>
          </a:xfrm>
          <a:prstGeom prst="rect">
            <a:avLst/>
          </a:prstGeom>
        </p:spPr>
      </p:pic>
      <p:sp>
        <p:nvSpPr>
          <p:cNvPr id="7" name="Rectangle 5"/>
          <p:cNvSpPr>
            <a:spLocks noChangeArrowheads="1"/>
          </p:cNvSpPr>
          <p:nvPr/>
        </p:nvSpPr>
        <p:spPr bwMode="auto">
          <a:xfrm>
            <a:off x="1055440" y="548681"/>
            <a:ext cx="2952328" cy="576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360000" indent="-360000">
              <a:spcBef>
                <a:spcPts val="0"/>
              </a:spcBef>
              <a:buClr>
                <a:srgbClr val="C00000"/>
              </a:buClr>
              <a:buSzPct val="80000"/>
              <a:buFont typeface="Wingdings" panose="05000000000000000000" pitchFamily="2" charset="2"/>
              <a:buChar char="n"/>
            </a:pPr>
            <a:r>
              <a:rPr lang="zh-CN" altLang="en-US" sz="2800" kern="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三聚氰胺事件</a:t>
            </a:r>
          </a:p>
        </p:txBody>
      </p:sp>
      <p:grpSp>
        <p:nvGrpSpPr>
          <p:cNvPr id="25" name="组合 24"/>
          <p:cNvGrpSpPr/>
          <p:nvPr/>
        </p:nvGrpSpPr>
        <p:grpSpPr>
          <a:xfrm>
            <a:off x="7512218" y="1162607"/>
            <a:ext cx="2760246" cy="1906353"/>
            <a:chOff x="9176156" y="730559"/>
            <a:chExt cx="2760246" cy="1906353"/>
          </a:xfrm>
        </p:grpSpPr>
        <p:sp>
          <p:nvSpPr>
            <p:cNvPr id="8" name="六边形 7"/>
            <p:cNvSpPr/>
            <p:nvPr/>
          </p:nvSpPr>
          <p:spPr>
            <a:xfrm rot="5400000">
              <a:off x="10088279" y="1561009"/>
              <a:ext cx="936000" cy="855662"/>
            </a:xfrm>
            <a:prstGeom prst="hexagon">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cxnSp>
          <p:nvCxnSpPr>
            <p:cNvPr id="9" name="直接连接符 8"/>
            <p:cNvCxnSpPr/>
            <p:nvPr/>
          </p:nvCxnSpPr>
          <p:spPr>
            <a:xfrm flipH="1" flipV="1">
              <a:off x="10551899" y="1615014"/>
              <a:ext cx="360000" cy="18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a:off x="10560496" y="2177705"/>
              <a:ext cx="360000" cy="18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flipV="1">
              <a:off x="10209509" y="1775541"/>
              <a:ext cx="0" cy="4202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10021687" y="1530167"/>
              <a:ext cx="222818" cy="369332"/>
            </a:xfrm>
            <a:prstGeom prst="rect">
              <a:avLst/>
            </a:prstGeom>
            <a:solidFill>
              <a:schemeClr val="bg1"/>
            </a:solidFill>
          </p:spPr>
          <p:txBody>
            <a:bodyPr wrap="none" lIns="0" tIns="0" rIns="0" bIns="0">
              <a:spAutoFit/>
            </a:bodyPr>
            <a:lstStyle/>
            <a:p>
              <a:r>
                <a:rPr kumimoji="1" lang="en-US" altLang="zh-CN" sz="2400" dirty="0">
                  <a:effectLst>
                    <a:outerShdw blurRad="38100" dist="38100" dir="2700000" algn="tl">
                      <a:srgbClr val="C0C0C0"/>
                    </a:outerShdw>
                  </a:effectLst>
                  <a:latin typeface="Arial" panose="020B0604020202020204" pitchFamily="34" charset="0"/>
                  <a:ea typeface="方正姚体" panose="02010601030101010101" pitchFamily="2" charset="-122"/>
                  <a:cs typeface="Arial" panose="020B0604020202020204" pitchFamily="34" charset="0"/>
                </a:rPr>
                <a:t>N</a:t>
              </a:r>
              <a:endParaRPr lang="zh-CN" altLang="en-US" sz="2400" dirty="0">
                <a:latin typeface="Arial" panose="020B0604020202020204" pitchFamily="34" charset="0"/>
                <a:cs typeface="Arial" panose="020B0604020202020204" pitchFamily="34" charset="0"/>
              </a:endParaRPr>
            </a:p>
          </p:txBody>
        </p:sp>
        <p:sp>
          <p:nvSpPr>
            <p:cNvPr id="15" name="矩形 14"/>
            <p:cNvSpPr/>
            <p:nvPr/>
          </p:nvSpPr>
          <p:spPr>
            <a:xfrm>
              <a:off x="10888389" y="1547500"/>
              <a:ext cx="222818" cy="369332"/>
            </a:xfrm>
            <a:prstGeom prst="rect">
              <a:avLst/>
            </a:prstGeom>
            <a:solidFill>
              <a:schemeClr val="bg1"/>
            </a:solidFill>
          </p:spPr>
          <p:txBody>
            <a:bodyPr wrap="none" lIns="0" tIns="0" rIns="0" bIns="0">
              <a:spAutoFit/>
            </a:bodyPr>
            <a:lstStyle/>
            <a:p>
              <a:r>
                <a:rPr kumimoji="1" lang="en-US" altLang="zh-CN" sz="2400" dirty="0">
                  <a:effectLst>
                    <a:outerShdw blurRad="38100" dist="38100" dir="2700000" algn="tl">
                      <a:srgbClr val="C0C0C0"/>
                    </a:outerShdw>
                  </a:effectLst>
                  <a:latin typeface="Arial" panose="020B0604020202020204" pitchFamily="34" charset="0"/>
                  <a:ea typeface="方正姚体" panose="02010601030101010101" pitchFamily="2" charset="-122"/>
                  <a:cs typeface="Arial" panose="020B0604020202020204" pitchFamily="34" charset="0"/>
                </a:rPr>
                <a:t>N</a:t>
              </a:r>
              <a:endParaRPr lang="zh-CN" altLang="en-US" sz="2400" dirty="0">
                <a:latin typeface="Arial" panose="020B0604020202020204" pitchFamily="34" charset="0"/>
                <a:cs typeface="Arial" panose="020B0604020202020204" pitchFamily="34" charset="0"/>
              </a:endParaRPr>
            </a:p>
          </p:txBody>
        </p:sp>
        <p:sp>
          <p:nvSpPr>
            <p:cNvPr id="16" name="矩形 15"/>
            <p:cNvSpPr/>
            <p:nvPr/>
          </p:nvSpPr>
          <p:spPr>
            <a:xfrm>
              <a:off x="10447010" y="2267580"/>
              <a:ext cx="222818" cy="369332"/>
            </a:xfrm>
            <a:prstGeom prst="rect">
              <a:avLst/>
            </a:prstGeom>
            <a:solidFill>
              <a:schemeClr val="bg1"/>
            </a:solidFill>
          </p:spPr>
          <p:txBody>
            <a:bodyPr wrap="none" lIns="0" tIns="0" rIns="0" bIns="0">
              <a:spAutoFit/>
            </a:bodyPr>
            <a:lstStyle/>
            <a:p>
              <a:r>
                <a:rPr kumimoji="1" lang="en-US" altLang="zh-CN" sz="2400" dirty="0">
                  <a:effectLst>
                    <a:outerShdw blurRad="38100" dist="38100" dir="2700000" algn="tl">
                      <a:srgbClr val="C0C0C0"/>
                    </a:outerShdw>
                  </a:effectLst>
                  <a:latin typeface="Arial" panose="020B0604020202020204" pitchFamily="34" charset="0"/>
                  <a:ea typeface="方正姚体" panose="02010601030101010101" pitchFamily="2" charset="-122"/>
                  <a:cs typeface="Arial" panose="020B0604020202020204" pitchFamily="34" charset="0"/>
                </a:rPr>
                <a:t>N</a:t>
              </a:r>
              <a:endParaRPr lang="zh-CN" altLang="en-US" sz="2400" dirty="0">
                <a:latin typeface="Arial" panose="020B0604020202020204" pitchFamily="34" charset="0"/>
                <a:cs typeface="Arial" panose="020B0604020202020204" pitchFamily="34" charset="0"/>
              </a:endParaRPr>
            </a:p>
          </p:txBody>
        </p:sp>
        <p:cxnSp>
          <p:nvCxnSpPr>
            <p:cNvPr id="17" name="直接连接符 16"/>
            <p:cNvCxnSpPr/>
            <p:nvPr/>
          </p:nvCxnSpPr>
          <p:spPr>
            <a:xfrm flipH="1" flipV="1">
              <a:off x="10561230" y="1088105"/>
              <a:ext cx="0" cy="4202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V="1">
              <a:off x="9773462" y="2236222"/>
              <a:ext cx="360000" cy="18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flipV="1">
              <a:off x="10983253" y="2240888"/>
              <a:ext cx="360000" cy="18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10452174" y="730559"/>
              <a:ext cx="559449" cy="369332"/>
            </a:xfrm>
            <a:prstGeom prst="rect">
              <a:avLst/>
            </a:prstGeom>
            <a:noFill/>
          </p:spPr>
          <p:txBody>
            <a:bodyPr wrap="none" lIns="0" tIns="0" rIns="0" bIns="0">
              <a:spAutoFit/>
            </a:bodyPr>
            <a:lstStyle/>
            <a:p>
              <a:r>
                <a:rPr kumimoji="1" lang="en-US" altLang="zh-CN" sz="2400" dirty="0">
                  <a:effectLst>
                    <a:outerShdw blurRad="38100" dist="38100" dir="2700000" algn="tl">
                      <a:srgbClr val="C0C0C0"/>
                    </a:outerShdw>
                  </a:effectLst>
                  <a:latin typeface="Arial" panose="020B0604020202020204" pitchFamily="34" charset="0"/>
                  <a:ea typeface="方正姚体" panose="02010601030101010101" pitchFamily="2" charset="-122"/>
                  <a:cs typeface="Arial" panose="020B0604020202020204" pitchFamily="34" charset="0"/>
                </a:rPr>
                <a:t>NH</a:t>
              </a:r>
              <a:r>
                <a:rPr kumimoji="1" lang="en-US" altLang="zh-CN" sz="2400" baseline="-25000" dirty="0">
                  <a:effectLst>
                    <a:outerShdw blurRad="38100" dist="38100" dir="2700000" algn="tl">
                      <a:srgbClr val="C0C0C0"/>
                    </a:outerShdw>
                  </a:effectLst>
                  <a:latin typeface="Arial" panose="020B0604020202020204" pitchFamily="34" charset="0"/>
                  <a:ea typeface="方正姚体" panose="02010601030101010101" pitchFamily="2" charset="-122"/>
                  <a:cs typeface="Arial" panose="020B0604020202020204" pitchFamily="34" charset="0"/>
                </a:rPr>
                <a:t>2</a:t>
              </a:r>
              <a:endParaRPr lang="zh-CN" altLang="en-US" sz="2400" baseline="-25000" dirty="0">
                <a:latin typeface="Arial" panose="020B0604020202020204" pitchFamily="34" charset="0"/>
                <a:cs typeface="Arial" panose="020B0604020202020204" pitchFamily="34" charset="0"/>
              </a:endParaRPr>
            </a:p>
          </p:txBody>
        </p:sp>
        <p:sp>
          <p:nvSpPr>
            <p:cNvPr id="23" name="矩形 22"/>
            <p:cNvSpPr/>
            <p:nvPr/>
          </p:nvSpPr>
          <p:spPr>
            <a:xfrm>
              <a:off x="11376953" y="2258441"/>
              <a:ext cx="559449" cy="369332"/>
            </a:xfrm>
            <a:prstGeom prst="rect">
              <a:avLst/>
            </a:prstGeom>
            <a:noFill/>
          </p:spPr>
          <p:txBody>
            <a:bodyPr wrap="none" lIns="0" tIns="0" rIns="0" bIns="0">
              <a:spAutoFit/>
            </a:bodyPr>
            <a:lstStyle/>
            <a:p>
              <a:r>
                <a:rPr kumimoji="1" lang="en-US" altLang="zh-CN" sz="2400" dirty="0">
                  <a:effectLst>
                    <a:outerShdw blurRad="38100" dist="38100" dir="2700000" algn="tl">
                      <a:srgbClr val="C0C0C0"/>
                    </a:outerShdw>
                  </a:effectLst>
                  <a:latin typeface="Arial" panose="020B0604020202020204" pitchFamily="34" charset="0"/>
                  <a:ea typeface="方正姚体" panose="02010601030101010101" pitchFamily="2" charset="-122"/>
                  <a:cs typeface="Arial" panose="020B0604020202020204" pitchFamily="34" charset="0"/>
                </a:rPr>
                <a:t>NH</a:t>
              </a:r>
              <a:r>
                <a:rPr kumimoji="1" lang="en-US" altLang="zh-CN" sz="2400" baseline="-25000" dirty="0">
                  <a:effectLst>
                    <a:outerShdw blurRad="38100" dist="38100" dir="2700000" algn="tl">
                      <a:srgbClr val="C0C0C0"/>
                    </a:outerShdw>
                  </a:effectLst>
                  <a:latin typeface="Arial" panose="020B0604020202020204" pitchFamily="34" charset="0"/>
                  <a:ea typeface="方正姚体" panose="02010601030101010101" pitchFamily="2" charset="-122"/>
                  <a:cs typeface="Arial" panose="020B0604020202020204" pitchFamily="34" charset="0"/>
                </a:rPr>
                <a:t>2</a:t>
              </a:r>
              <a:endParaRPr lang="zh-CN" altLang="en-US" sz="2400" baseline="-25000" dirty="0">
                <a:latin typeface="Arial" panose="020B0604020202020204" pitchFamily="34" charset="0"/>
                <a:cs typeface="Arial" panose="020B0604020202020204" pitchFamily="34" charset="0"/>
              </a:endParaRPr>
            </a:p>
          </p:txBody>
        </p:sp>
        <p:sp>
          <p:nvSpPr>
            <p:cNvPr id="24" name="矩形 23"/>
            <p:cNvSpPr/>
            <p:nvPr/>
          </p:nvSpPr>
          <p:spPr>
            <a:xfrm>
              <a:off x="9176156" y="2236222"/>
              <a:ext cx="559449" cy="369332"/>
            </a:xfrm>
            <a:prstGeom prst="rect">
              <a:avLst/>
            </a:prstGeom>
            <a:noFill/>
          </p:spPr>
          <p:txBody>
            <a:bodyPr wrap="none" lIns="0" tIns="0" rIns="0" bIns="0">
              <a:spAutoFit/>
            </a:bodyPr>
            <a:lstStyle/>
            <a:p>
              <a:r>
                <a:rPr kumimoji="1" lang="en-US" altLang="zh-CN" sz="2400" dirty="0">
                  <a:effectLst>
                    <a:outerShdw blurRad="38100" dist="38100" dir="2700000" algn="tl">
                      <a:srgbClr val="C0C0C0"/>
                    </a:outerShdw>
                  </a:effectLst>
                  <a:latin typeface="Arial" panose="020B0604020202020204" pitchFamily="34" charset="0"/>
                  <a:ea typeface="方正姚体" panose="02010601030101010101" pitchFamily="2" charset="-122"/>
                  <a:cs typeface="Arial" panose="020B0604020202020204" pitchFamily="34" charset="0"/>
                </a:rPr>
                <a:t>H</a:t>
              </a:r>
              <a:r>
                <a:rPr kumimoji="1" lang="en-US" altLang="zh-CN" sz="2400" baseline="-25000" dirty="0">
                  <a:effectLst>
                    <a:outerShdw blurRad="38100" dist="38100" dir="2700000" algn="tl">
                      <a:srgbClr val="C0C0C0"/>
                    </a:outerShdw>
                  </a:effectLst>
                  <a:latin typeface="Arial" panose="020B0604020202020204" pitchFamily="34" charset="0"/>
                  <a:ea typeface="方正姚体" panose="02010601030101010101" pitchFamily="2" charset="-122"/>
                  <a:cs typeface="Arial" panose="020B0604020202020204" pitchFamily="34" charset="0"/>
                </a:rPr>
                <a:t>2</a:t>
              </a:r>
              <a:r>
                <a:rPr kumimoji="1" lang="en-US" altLang="zh-CN" sz="2400" dirty="0">
                  <a:effectLst>
                    <a:outerShdw blurRad="38100" dist="38100" dir="2700000" algn="tl">
                      <a:srgbClr val="C0C0C0"/>
                    </a:outerShdw>
                  </a:effectLst>
                  <a:latin typeface="Arial" panose="020B0604020202020204" pitchFamily="34" charset="0"/>
                  <a:ea typeface="方正姚体" panose="02010601030101010101" pitchFamily="2" charset="-122"/>
                  <a:cs typeface="Arial" panose="020B0604020202020204" pitchFamily="34" charset="0"/>
                </a:rPr>
                <a:t>N</a:t>
              </a:r>
              <a:endParaRPr lang="zh-CN" altLang="en-US" sz="2400" baseline="-25000" dirty="0">
                <a:latin typeface="Arial" panose="020B0604020202020204" pitchFamily="34" charset="0"/>
                <a:cs typeface="Arial" panose="020B0604020202020204" pitchFamily="34" charset="0"/>
              </a:endParaRPr>
            </a:p>
          </p:txBody>
        </p:sp>
      </p:grpSp>
      <p:cxnSp>
        <p:nvCxnSpPr>
          <p:cNvPr id="22" name="直接连接符 21"/>
          <p:cNvCxnSpPr/>
          <p:nvPr/>
        </p:nvCxnSpPr>
        <p:spPr>
          <a:xfrm>
            <a:off x="1077913" y="1125538"/>
            <a:ext cx="3600000"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4518590"/>
      </p:ext>
    </p:extLst>
  </p:cSld>
  <p:clrMapOvr>
    <a:masterClrMapping/>
  </p:clrMapOvr>
  <p:transition spd="med">
    <p:cove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343472" y="1266994"/>
            <a:ext cx="10513168" cy="115389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360000" indent="-360000">
              <a:lnSpc>
                <a:spcPts val="4000"/>
              </a:lnSpc>
              <a:spcBef>
                <a:spcPts val="600"/>
              </a:spcBef>
              <a:buClr>
                <a:srgbClr val="C00000"/>
              </a:buClr>
              <a:buSzPct val="80000"/>
              <a:buFont typeface="Wingdings" panose="05000000000000000000" pitchFamily="2" charset="2"/>
              <a:buChar char="n"/>
            </a:pPr>
            <a:r>
              <a:rPr lang="en-US" altLang="zh-CN" sz="2800" kern="0" dirty="0">
                <a:effectLst>
                  <a:outerShdw blurRad="38100" dist="38100" dir="2700000" algn="tl">
                    <a:srgbClr val="C0C0C0"/>
                  </a:outerShdw>
                </a:effectLst>
                <a:latin typeface="Times New Roman" pitchFamily="18" charset="0"/>
                <a:ea typeface="方正姚体" panose="02010601030101010101" pitchFamily="2" charset="-122"/>
              </a:rPr>
              <a:t>1932</a:t>
            </a:r>
            <a:r>
              <a:rPr lang="zh-CN" altLang="en-US" sz="2800" kern="0" dirty="0">
                <a:effectLst>
                  <a:outerShdw blurRad="38100" dist="38100" dir="2700000" algn="tl">
                    <a:srgbClr val="C0C0C0"/>
                  </a:outerShdw>
                </a:effectLst>
                <a:latin typeface="Times New Roman" pitchFamily="18" charset="0"/>
                <a:ea typeface="方正姚体" panose="02010601030101010101" pitchFamily="2" charset="-122"/>
              </a:rPr>
              <a:t>年，由德国</a:t>
            </a:r>
            <a:r>
              <a:rPr lang="zh-CN" altLang="en-US" sz="2800" u="sng" kern="0" dirty="0">
                <a:effectLst>
                  <a:outerShdw blurRad="38100" dist="38100" dir="2700000" algn="tl">
                    <a:srgbClr val="C0C0C0"/>
                  </a:outerShdw>
                </a:effectLst>
                <a:latin typeface="Times New Roman" pitchFamily="18" charset="0"/>
                <a:ea typeface="方正姚体" panose="02010601030101010101" pitchFamily="2" charset="-122"/>
              </a:rPr>
              <a:t>克雷布斯</a:t>
            </a:r>
            <a:r>
              <a:rPr lang="zh-CN" altLang="en-US" sz="2800" kern="0" dirty="0">
                <a:effectLst>
                  <a:outerShdw blurRad="38100" dist="38100" dir="2700000" algn="tl">
                    <a:srgbClr val="C0C0C0"/>
                  </a:outerShdw>
                </a:effectLst>
                <a:latin typeface="Times New Roman" pitchFamily="18" charset="0"/>
                <a:ea typeface="方正姚体" panose="02010601030101010101" pitchFamily="2" charset="-122"/>
              </a:rPr>
              <a:t>和</a:t>
            </a:r>
            <a:r>
              <a:rPr lang="zh-CN" altLang="en-US" sz="2800" u="sng" kern="0" dirty="0">
                <a:effectLst>
                  <a:outerShdw blurRad="38100" dist="38100" dir="2700000" algn="tl">
                    <a:srgbClr val="C0C0C0"/>
                  </a:outerShdw>
                </a:effectLst>
                <a:latin typeface="Times New Roman" pitchFamily="18" charset="0"/>
                <a:ea typeface="方正姚体" panose="02010601030101010101" pitchFamily="2" charset="-122"/>
              </a:rPr>
              <a:t>汉斯莱特</a:t>
            </a:r>
            <a:r>
              <a:rPr lang="en-US" altLang="zh-CN" sz="2000" kern="0" dirty="0">
                <a:effectLst>
                  <a:outerShdw blurRad="38100" dist="38100" dir="2700000" algn="tl">
                    <a:srgbClr val="C0C0C0"/>
                  </a:outerShdw>
                </a:effectLst>
                <a:latin typeface="Times New Roman" pitchFamily="18" charset="0"/>
                <a:ea typeface="方正姚体" panose="02010601030101010101" pitchFamily="2" charset="-122"/>
              </a:rPr>
              <a:t>(Kurt </a:t>
            </a:r>
            <a:r>
              <a:rPr lang="en-US" altLang="zh-CN" sz="2000" kern="0" dirty="0" err="1">
                <a:effectLst>
                  <a:outerShdw blurRad="38100" dist="38100" dir="2700000" algn="tl">
                    <a:srgbClr val="C0C0C0"/>
                  </a:outerShdw>
                </a:effectLst>
                <a:latin typeface="Times New Roman" pitchFamily="18" charset="0"/>
                <a:ea typeface="方正姚体" panose="02010601030101010101" pitchFamily="2" charset="-122"/>
              </a:rPr>
              <a:t>Henseleit</a:t>
            </a:r>
            <a:r>
              <a:rPr lang="en-US" altLang="zh-CN" sz="2000" kern="0" dirty="0">
                <a:effectLst>
                  <a:outerShdw blurRad="38100" dist="38100" dir="2700000" algn="tl">
                    <a:srgbClr val="C0C0C0"/>
                  </a:outerShdw>
                </a:effectLst>
                <a:latin typeface="Times New Roman" pitchFamily="18" charset="0"/>
                <a:ea typeface="方正姚体" panose="02010601030101010101" pitchFamily="2" charset="-122"/>
              </a:rPr>
              <a:t>)</a:t>
            </a:r>
            <a:r>
              <a:rPr lang="zh-CN" altLang="en-US" sz="2800" kern="0" dirty="0">
                <a:effectLst>
                  <a:outerShdw blurRad="38100" dist="38100" dir="2700000" algn="tl">
                    <a:srgbClr val="C0C0C0"/>
                  </a:outerShdw>
                </a:effectLst>
                <a:latin typeface="Times New Roman" pitchFamily="18" charset="0"/>
                <a:ea typeface="方正姚体" panose="02010601030101010101" pitchFamily="2" charset="-122"/>
              </a:rPr>
              <a:t>提出，称鸟氨酸循环</a:t>
            </a:r>
            <a:r>
              <a:rPr lang="en-US" altLang="zh-CN" sz="2000" kern="0" dirty="0">
                <a:effectLst>
                  <a:outerShdw blurRad="38100" dist="38100" dir="2700000" algn="tl">
                    <a:srgbClr val="C0C0C0"/>
                  </a:outerShdw>
                </a:effectLst>
                <a:latin typeface="Times New Roman" pitchFamily="18" charset="0"/>
                <a:ea typeface="方正姚体" panose="02010601030101010101" pitchFamily="2" charset="-122"/>
              </a:rPr>
              <a:t>(ornithine cycle)</a:t>
            </a:r>
            <a:r>
              <a:rPr lang="zh-CN" altLang="en-US" sz="2800" kern="0" dirty="0">
                <a:effectLst>
                  <a:outerShdw blurRad="38100" dist="38100" dir="2700000" algn="tl">
                    <a:srgbClr val="C0C0C0"/>
                  </a:outerShdw>
                </a:effectLst>
                <a:latin typeface="Times New Roman" pitchFamily="18" charset="0"/>
                <a:ea typeface="方正姚体" panose="02010601030101010101" pitchFamily="2" charset="-122"/>
              </a:rPr>
              <a:t>、 </a:t>
            </a:r>
            <a:r>
              <a:rPr lang="en-US" altLang="zh-CN" sz="2800" kern="0" dirty="0">
                <a:effectLst>
                  <a:outerShdw blurRad="38100" dist="38100" dir="2700000" algn="tl">
                    <a:srgbClr val="C0C0C0"/>
                  </a:outerShdw>
                </a:effectLst>
                <a:latin typeface="Times New Roman" pitchFamily="18" charset="0"/>
                <a:ea typeface="方正姚体" panose="02010601030101010101" pitchFamily="2" charset="-122"/>
              </a:rPr>
              <a:t>Krebs- </a:t>
            </a:r>
            <a:r>
              <a:rPr lang="en-US" altLang="zh-CN" sz="2800" kern="0" dirty="0" err="1">
                <a:effectLst>
                  <a:outerShdw blurRad="38100" dist="38100" dir="2700000" algn="tl">
                    <a:srgbClr val="C0C0C0"/>
                  </a:outerShdw>
                </a:effectLst>
                <a:latin typeface="Times New Roman" pitchFamily="18" charset="0"/>
                <a:ea typeface="方正姚体" panose="02010601030101010101" pitchFamily="2" charset="-122"/>
              </a:rPr>
              <a:t>Henseleit</a:t>
            </a:r>
            <a:r>
              <a:rPr lang="zh-CN" altLang="en-US" sz="2800" kern="0" dirty="0">
                <a:effectLst>
                  <a:outerShdw blurRad="38100" dist="38100" dir="2700000" algn="tl">
                    <a:srgbClr val="C0C0C0"/>
                  </a:outerShdw>
                </a:effectLst>
                <a:latin typeface="Times New Roman" pitchFamily="18" charset="0"/>
                <a:ea typeface="方正姚体" panose="02010601030101010101" pitchFamily="2" charset="-122"/>
              </a:rPr>
              <a:t>循环。</a:t>
            </a:r>
            <a:endParaRPr lang="en-US" altLang="zh-CN" sz="2800" kern="0" dirty="0">
              <a:effectLst>
                <a:outerShdw blurRad="38100" dist="38100" dir="2700000" algn="tl">
                  <a:srgbClr val="C0C0C0"/>
                </a:outerShdw>
              </a:effectLst>
              <a:latin typeface="Times New Roman" pitchFamily="18" charset="0"/>
              <a:ea typeface="方正姚体" panose="02010601030101010101" pitchFamily="2" charset="-122"/>
            </a:endParaRPr>
          </a:p>
        </p:txBody>
      </p:sp>
      <p:pic>
        <p:nvPicPr>
          <p:cNvPr id="3" name="Picture 3" descr="kreb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1275" y="2493296"/>
            <a:ext cx="2568390" cy="3600000"/>
          </a:xfrm>
          <a:prstGeom prst="rect">
            <a:avLst/>
          </a:prstGeom>
          <a:extLst>
            <a:ext uri="{909E8E84-426E-40DD-AFC4-6F175D3DCCD1}">
              <a14:hiddenFill xmlns:a14="http://schemas.microsoft.com/office/drawing/2010/main">
                <a:solidFill>
                  <a:srgbClr val="FFFFFF"/>
                </a:solidFill>
              </a14:hiddenFill>
            </a:ext>
          </a:extLst>
        </p:spPr>
      </p:pic>
      <p:sp>
        <p:nvSpPr>
          <p:cNvPr id="4" name="Rectangle 4"/>
          <p:cNvSpPr>
            <a:spLocks noChangeArrowheads="1"/>
          </p:cNvSpPr>
          <p:nvPr/>
        </p:nvSpPr>
        <p:spPr bwMode="auto">
          <a:xfrm>
            <a:off x="4174423" y="5804864"/>
            <a:ext cx="348685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dirty="0">
                <a:solidFill>
                  <a:srgbClr val="FFC000"/>
                </a:solidFill>
                <a:effectLst>
                  <a:outerShdw blurRad="38100" dist="38100" dir="2700000" algn="tl">
                    <a:srgbClr val="000000">
                      <a:alpha val="43137"/>
                    </a:srgbClr>
                  </a:outerShdw>
                </a:effectLst>
                <a:latin typeface="Arial" panose="020B0604020202020204" pitchFamily="34" charset="0"/>
                <a:ea typeface="华文行楷" panose="02010800040101010101" pitchFamily="2" charset="-122"/>
              </a:rPr>
              <a:t>1953</a:t>
            </a:r>
            <a:r>
              <a:rPr lang="zh-CN" altLang="en-US" dirty="0">
                <a:solidFill>
                  <a:srgbClr val="FFC000"/>
                </a:solidFill>
                <a:effectLst>
                  <a:outerShdw blurRad="38100" dist="38100" dir="2700000" algn="tl">
                    <a:srgbClr val="000000">
                      <a:alpha val="43137"/>
                    </a:srgbClr>
                  </a:outerShdw>
                </a:effectLst>
                <a:latin typeface="Arial" panose="020B0604020202020204" pitchFamily="34" charset="0"/>
                <a:ea typeface="华文行楷" panose="02010800040101010101" pitchFamily="2" charset="-122"/>
              </a:rPr>
              <a:t>年获诺贝尔生理学或医学奖</a:t>
            </a:r>
          </a:p>
        </p:txBody>
      </p:sp>
      <p:sp>
        <p:nvSpPr>
          <p:cNvPr id="5" name="Rectangle 5"/>
          <p:cNvSpPr>
            <a:spLocks noChangeArrowheads="1"/>
          </p:cNvSpPr>
          <p:nvPr/>
        </p:nvSpPr>
        <p:spPr bwMode="auto">
          <a:xfrm>
            <a:off x="7535590" y="5805265"/>
            <a:ext cx="266486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kumimoji="1" lang="en-US" altLang="zh-CN" dirty="0">
                <a:solidFill>
                  <a:srgbClr val="FFC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Hans Adolf Krebs</a:t>
            </a:r>
          </a:p>
          <a:p>
            <a:pPr algn="ctr"/>
            <a:r>
              <a:rPr kumimoji="1" lang="en-US" altLang="zh-CN" dirty="0">
                <a:solidFill>
                  <a:srgbClr val="FFC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(1900.8.25--1981.11.22)</a:t>
            </a:r>
          </a:p>
        </p:txBody>
      </p:sp>
      <p:pic>
        <p:nvPicPr>
          <p:cNvPr id="6" name="Picture 9" descr="W02013030135747849595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52024" y="4368800"/>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1" descr="xin_3603100108256747434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2024" y="4365625"/>
            <a:ext cx="1260000" cy="1260000"/>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p:nvSpPr>
        <p:spPr>
          <a:xfrm>
            <a:off x="1055440" y="548680"/>
            <a:ext cx="3384376" cy="576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ts val="0"/>
              </a:spcBef>
              <a:buClr>
                <a:schemeClr val="hlink"/>
              </a:buClr>
              <a:buSzPct val="70000"/>
            </a:pPr>
            <a:r>
              <a:rPr lang="zh-CN" altLang="en-US" sz="2800" kern="0" dirty="0">
                <a:effectLst>
                  <a:outerShdw blurRad="38100" dist="38100" dir="2700000" algn="tl">
                    <a:srgbClr val="C0C0C0"/>
                  </a:outerShdw>
                </a:effectLst>
                <a:latin typeface="Times New Roman" pitchFamily="18" charset="0"/>
                <a:ea typeface="方正姚体" panose="02010601030101010101" pitchFamily="2" charset="-122"/>
              </a:rPr>
              <a:t>（一）尿素的合成</a:t>
            </a:r>
            <a:endParaRPr lang="en-US" altLang="zh-CN" sz="2800" kern="0" dirty="0">
              <a:effectLst>
                <a:outerShdw blurRad="38100" dist="38100" dir="2700000" algn="tl">
                  <a:srgbClr val="C0C0C0"/>
                </a:outerShdw>
              </a:effectLst>
              <a:latin typeface="Times New Roman" pitchFamily="18" charset="0"/>
              <a:ea typeface="方正姚体" panose="02010601030101010101" pitchFamily="2" charset="-122"/>
            </a:endParaRPr>
          </a:p>
        </p:txBody>
      </p:sp>
      <p:cxnSp>
        <p:nvCxnSpPr>
          <p:cNvPr id="9" name="直接连接符 8"/>
          <p:cNvCxnSpPr/>
          <p:nvPr/>
        </p:nvCxnSpPr>
        <p:spPr>
          <a:xfrm>
            <a:off x="1077913" y="1125538"/>
            <a:ext cx="3600000"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7755654"/>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diamond(in)">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diamond(in)">
                                      <p:cBhvr>
                                        <p:cTn id="1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343472" y="1273013"/>
            <a:ext cx="10441160" cy="121988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360000" indent="-360000">
              <a:lnSpc>
                <a:spcPts val="4000"/>
              </a:lnSpc>
              <a:spcBef>
                <a:spcPts val="600"/>
              </a:spcBef>
              <a:buClr>
                <a:srgbClr val="C00000"/>
              </a:buClr>
              <a:buSzPct val="80000"/>
              <a:buFont typeface="Wingdings" pitchFamily="2" charset="2"/>
              <a:buChar char="n"/>
            </a:pPr>
            <a:r>
              <a:rPr lang="zh-CN" altLang="en-US" sz="2800" kern="0" dirty="0">
                <a:effectLst>
                  <a:outerShdw blurRad="38100" dist="38100" dir="2700000" algn="tl">
                    <a:srgbClr val="C0C0C0"/>
                  </a:outerShdw>
                </a:effectLst>
                <a:latin typeface="Times New Roman" pitchFamily="18" charset="0"/>
                <a:ea typeface="方正姚体" panose="02010601030101010101" pitchFamily="2" charset="-122"/>
              </a:rPr>
              <a:t>主要合成场所：肝细胞的线粒体及细胞质。</a:t>
            </a:r>
          </a:p>
          <a:p>
            <a:pPr marL="360000" indent="-360000">
              <a:lnSpc>
                <a:spcPts val="4000"/>
              </a:lnSpc>
              <a:spcBef>
                <a:spcPts val="600"/>
              </a:spcBef>
              <a:buClr>
                <a:srgbClr val="C00000"/>
              </a:buClr>
              <a:buSzPct val="80000"/>
              <a:buFont typeface="Wingdings" pitchFamily="2" charset="2"/>
              <a:buChar char="n"/>
            </a:pPr>
            <a:r>
              <a:rPr lang="zh-CN" altLang="en-US" sz="2800" kern="0" dirty="0">
                <a:effectLst>
                  <a:outerShdw blurRad="38100" dist="38100" dir="2700000" algn="tl">
                    <a:srgbClr val="C0C0C0"/>
                  </a:outerShdw>
                </a:effectLst>
                <a:latin typeface="Times New Roman" pitchFamily="18" charset="0"/>
                <a:ea typeface="方正姚体" panose="02010601030101010101" pitchFamily="2" charset="-122"/>
              </a:rPr>
              <a:t>合成过程：由</a:t>
            </a:r>
            <a:r>
              <a:rPr lang="en-US" altLang="zh-CN" sz="2800" kern="0" dirty="0">
                <a:effectLst>
                  <a:outerShdw blurRad="38100" dist="38100" dir="2700000" algn="tl">
                    <a:srgbClr val="C0C0C0"/>
                  </a:outerShdw>
                </a:effectLst>
                <a:latin typeface="Times New Roman" pitchFamily="18" charset="0"/>
                <a:ea typeface="方正姚体" panose="02010601030101010101" pitchFamily="2" charset="-122"/>
              </a:rPr>
              <a:t>NH</a:t>
            </a:r>
            <a:r>
              <a:rPr lang="en-US" altLang="zh-CN" sz="2800" kern="0" baseline="-25000" dirty="0">
                <a:effectLst>
                  <a:outerShdw blurRad="38100" dist="38100" dir="2700000" algn="tl">
                    <a:srgbClr val="C0C0C0"/>
                  </a:outerShdw>
                </a:effectLst>
                <a:latin typeface="Times New Roman" pitchFamily="18" charset="0"/>
                <a:ea typeface="方正姚体" panose="02010601030101010101" pitchFamily="2" charset="-122"/>
              </a:rPr>
              <a:t>3</a:t>
            </a:r>
            <a:r>
              <a:rPr lang="zh-CN" altLang="en-US" sz="2800" kern="0" dirty="0">
                <a:effectLst>
                  <a:outerShdw blurRad="38100" dist="38100" dir="2700000" algn="tl">
                    <a:srgbClr val="C0C0C0"/>
                  </a:outerShdw>
                </a:effectLst>
                <a:latin typeface="Times New Roman" pitchFamily="18" charset="0"/>
                <a:ea typeface="方正姚体" panose="02010601030101010101" pitchFamily="2" charset="-122"/>
              </a:rPr>
              <a:t>、</a:t>
            </a:r>
            <a:r>
              <a:rPr lang="en-US" altLang="zh-CN" sz="2800" kern="0" dirty="0">
                <a:effectLst>
                  <a:outerShdw blurRad="38100" dist="38100" dir="2700000" algn="tl">
                    <a:srgbClr val="C0C0C0"/>
                  </a:outerShdw>
                </a:effectLst>
                <a:latin typeface="Times New Roman" pitchFamily="18" charset="0"/>
                <a:ea typeface="方正姚体" panose="02010601030101010101" pitchFamily="2" charset="-122"/>
              </a:rPr>
              <a:t>CO</a:t>
            </a:r>
            <a:r>
              <a:rPr lang="en-US" altLang="zh-CN" sz="2800" kern="0" baseline="-25000" dirty="0">
                <a:effectLst>
                  <a:outerShdw blurRad="38100" dist="38100" dir="2700000" algn="tl">
                    <a:srgbClr val="C0C0C0"/>
                  </a:outerShdw>
                </a:effectLst>
                <a:latin typeface="Times New Roman" pitchFamily="18" charset="0"/>
                <a:ea typeface="方正姚体" panose="02010601030101010101" pitchFamily="2" charset="-122"/>
              </a:rPr>
              <a:t>2</a:t>
            </a:r>
            <a:r>
              <a:rPr lang="zh-CN" altLang="en-US" sz="2800" kern="0" dirty="0">
                <a:effectLst>
                  <a:outerShdw blurRad="38100" dist="38100" dir="2700000" algn="tl">
                    <a:srgbClr val="C0C0C0"/>
                  </a:outerShdw>
                </a:effectLst>
                <a:latin typeface="Times New Roman" pitchFamily="18" charset="0"/>
                <a:ea typeface="方正姚体" panose="02010601030101010101" pitchFamily="2" charset="-122"/>
              </a:rPr>
              <a:t>、</a:t>
            </a:r>
            <a:r>
              <a:rPr lang="en-US" altLang="zh-CN" sz="2800" kern="0" dirty="0">
                <a:effectLst>
                  <a:outerShdw blurRad="38100" dist="38100" dir="2700000" algn="tl">
                    <a:srgbClr val="C0C0C0"/>
                  </a:outerShdw>
                </a:effectLst>
                <a:latin typeface="Times New Roman" pitchFamily="18" charset="0"/>
                <a:ea typeface="方正姚体" panose="02010601030101010101" pitchFamily="2" charset="-122"/>
              </a:rPr>
              <a:t>ATP</a:t>
            </a:r>
            <a:r>
              <a:rPr lang="zh-CN" altLang="en-US" sz="2800" kern="0" dirty="0">
                <a:effectLst>
                  <a:outerShdw blurRad="38100" dist="38100" dir="2700000" algn="tl">
                    <a:srgbClr val="C0C0C0"/>
                  </a:outerShdw>
                </a:effectLst>
                <a:latin typeface="Times New Roman" pitchFamily="18" charset="0"/>
                <a:ea typeface="方正姚体" panose="02010601030101010101" pitchFamily="2" charset="-122"/>
              </a:rPr>
              <a:t>在酶催化下，经鸟氨酸循环合成。</a:t>
            </a:r>
            <a:endParaRPr lang="en-US" altLang="zh-CN" sz="2800" kern="0" dirty="0">
              <a:effectLst>
                <a:outerShdw blurRad="38100" dist="38100" dir="2700000" algn="tl">
                  <a:srgbClr val="C0C0C0"/>
                </a:outerShdw>
              </a:effectLst>
              <a:latin typeface="Times New Roman" pitchFamily="18" charset="0"/>
              <a:ea typeface="方正姚体" panose="02010601030101010101" pitchFamily="2" charset="-122"/>
            </a:endParaRPr>
          </a:p>
        </p:txBody>
      </p:sp>
      <p:sp>
        <p:nvSpPr>
          <p:cNvPr id="22" name="Rectangle 2"/>
          <p:cNvSpPr>
            <a:spLocks noChangeArrowheads="1"/>
          </p:cNvSpPr>
          <p:nvPr/>
        </p:nvSpPr>
        <p:spPr bwMode="auto">
          <a:xfrm>
            <a:off x="5088096" y="6137547"/>
            <a:ext cx="1872000"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360000" indent="-360000" algn="ctr">
              <a:buClr>
                <a:schemeClr val="tx2"/>
              </a:buClr>
              <a:buSzPct val="70000"/>
            </a:pPr>
            <a:r>
              <a:rPr lang="zh-CN" altLang="en-US" sz="2400" dirty="0">
                <a:effectLst>
                  <a:outerShdw blurRad="38100" dist="38100" dir="2700000" algn="tl">
                    <a:srgbClr val="C0C0C0"/>
                  </a:outerShdw>
                </a:effectLst>
                <a:latin typeface="Times New Roman" pitchFamily="18" charset="0"/>
                <a:ea typeface="方正姚体" panose="02010601030101010101" pitchFamily="2" charset="-122"/>
              </a:rPr>
              <a:t>鸟氨酸循环</a:t>
            </a:r>
          </a:p>
        </p:txBody>
      </p:sp>
      <p:sp>
        <p:nvSpPr>
          <p:cNvPr id="24" name="Arc 13"/>
          <p:cNvSpPr>
            <a:spLocks/>
          </p:cNvSpPr>
          <p:nvPr/>
        </p:nvSpPr>
        <p:spPr bwMode="auto">
          <a:xfrm rot="18902785">
            <a:off x="5561196" y="5395295"/>
            <a:ext cx="936000" cy="9360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1750">
            <a:solidFill>
              <a:srgbClr val="F89C90"/>
            </a:solidFill>
            <a:miter lim="800000"/>
            <a:headEnd type="stealth" w="lg" len="lg"/>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5" name="Rectangle 3"/>
          <p:cNvSpPr>
            <a:spLocks noChangeArrowheads="1"/>
          </p:cNvSpPr>
          <p:nvPr/>
        </p:nvSpPr>
        <p:spPr bwMode="auto">
          <a:xfrm>
            <a:off x="6619040" y="4625379"/>
            <a:ext cx="1152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kumimoji="1" lang="zh-CN" altLang="en-US" sz="2400" dirty="0">
                <a:effectLst>
                  <a:outerShdw blurRad="38100" dist="38100" dir="2700000" algn="tl">
                    <a:srgbClr val="C0C0C0"/>
                  </a:outerShdw>
                </a:effectLst>
                <a:latin typeface="Times New Roman" panose="02020603050405020304" pitchFamily="18" charset="0"/>
                <a:ea typeface="方正姚体" panose="02010601030101010101" pitchFamily="2" charset="-122"/>
              </a:rPr>
              <a:t>瓜氨酸</a:t>
            </a:r>
          </a:p>
        </p:txBody>
      </p:sp>
      <p:sp>
        <p:nvSpPr>
          <p:cNvPr id="26" name="Line 4"/>
          <p:cNvSpPr>
            <a:spLocks noChangeShapeType="1"/>
          </p:cNvSpPr>
          <p:nvPr/>
        </p:nvSpPr>
        <p:spPr bwMode="auto">
          <a:xfrm>
            <a:off x="3886189" y="4083721"/>
            <a:ext cx="74612" cy="1587"/>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hlink"/>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7" name="Rectangle 5"/>
          <p:cNvSpPr>
            <a:spLocks noChangeArrowheads="1"/>
          </p:cNvSpPr>
          <p:nvPr/>
        </p:nvSpPr>
        <p:spPr bwMode="auto">
          <a:xfrm>
            <a:off x="3522792" y="2651546"/>
            <a:ext cx="86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kumimoji="1" lang="zh-CN" altLang="en-US" sz="2400" dirty="0">
                <a:effectLst>
                  <a:outerShdw blurRad="38100" dist="38100" dir="2700000" algn="tl">
                    <a:srgbClr val="C0C0C0"/>
                  </a:outerShdw>
                </a:effectLst>
                <a:latin typeface="Times New Roman" panose="02020603050405020304" pitchFamily="18" charset="0"/>
                <a:ea typeface="方正姚体" panose="02010601030101010101" pitchFamily="2" charset="-122"/>
              </a:rPr>
              <a:t>尿素</a:t>
            </a:r>
          </a:p>
        </p:txBody>
      </p:sp>
      <p:sp>
        <p:nvSpPr>
          <p:cNvPr id="28" name="Rectangle 6"/>
          <p:cNvSpPr>
            <a:spLocks noChangeArrowheads="1"/>
          </p:cNvSpPr>
          <p:nvPr/>
        </p:nvSpPr>
        <p:spPr bwMode="auto">
          <a:xfrm>
            <a:off x="5519996" y="2393131"/>
            <a:ext cx="1152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kumimoji="1" lang="zh-CN" altLang="en-US" sz="2400" dirty="0">
                <a:effectLst>
                  <a:outerShdw blurRad="38100" dist="38100" dir="2700000" algn="tl">
                    <a:srgbClr val="C0C0C0"/>
                  </a:outerShdw>
                </a:effectLst>
                <a:latin typeface="Times New Roman" panose="02020603050405020304" pitchFamily="18" charset="0"/>
                <a:ea typeface="方正姚体" panose="02010601030101010101" pitchFamily="2" charset="-122"/>
              </a:rPr>
              <a:t>鸟氨酸</a:t>
            </a:r>
          </a:p>
        </p:txBody>
      </p:sp>
      <p:sp>
        <p:nvSpPr>
          <p:cNvPr id="29" name="Rectangle 7"/>
          <p:cNvSpPr>
            <a:spLocks noChangeArrowheads="1"/>
          </p:cNvSpPr>
          <p:nvPr/>
        </p:nvSpPr>
        <p:spPr bwMode="auto">
          <a:xfrm>
            <a:off x="7425516" y="2579538"/>
            <a:ext cx="1641796" cy="461665"/>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dirty="0">
                <a:solidFill>
                  <a:srgbClr val="FF0000"/>
                </a:solidFill>
                <a:effectLst>
                  <a:outerShdw blurRad="38100" dist="38100" dir="2700000" algn="tl">
                    <a:srgbClr val="C0C0C0"/>
                  </a:outerShdw>
                </a:effectLst>
                <a:latin typeface="Times New Roman" pitchFamily="18" charset="0"/>
                <a:ea typeface="方正姚体" panose="02010601030101010101" pitchFamily="2" charset="-122"/>
              </a:rPr>
              <a:t>NH</a:t>
            </a:r>
            <a:r>
              <a:rPr kumimoji="1" lang="en-US" altLang="zh-CN" sz="2400" baseline="-25000" dirty="0">
                <a:solidFill>
                  <a:srgbClr val="FF0000"/>
                </a:solidFill>
                <a:effectLst>
                  <a:outerShdw blurRad="38100" dist="38100" dir="2700000" algn="tl">
                    <a:srgbClr val="C0C0C0"/>
                  </a:outerShdw>
                </a:effectLst>
                <a:latin typeface="Times New Roman" pitchFamily="18" charset="0"/>
                <a:ea typeface="方正姚体" panose="02010601030101010101" pitchFamily="2" charset="-122"/>
              </a:rPr>
              <a:t>3</a:t>
            </a:r>
            <a:r>
              <a:rPr kumimoji="1" lang="en-US" altLang="zh-CN" sz="2400" dirty="0">
                <a:solidFill>
                  <a:srgbClr val="FF0000"/>
                </a:solidFill>
                <a:effectLst>
                  <a:outerShdw blurRad="38100" dist="38100" dir="2700000" algn="tl">
                    <a:srgbClr val="C0C0C0"/>
                  </a:outerShdw>
                </a:effectLst>
                <a:latin typeface="Times New Roman" pitchFamily="18" charset="0"/>
                <a:ea typeface="方正姚体" panose="02010601030101010101" pitchFamily="2" charset="-122"/>
              </a:rPr>
              <a:t> + CO</a:t>
            </a:r>
            <a:r>
              <a:rPr kumimoji="1" lang="en-US" altLang="zh-CN" sz="2400" baseline="-25000" dirty="0">
                <a:solidFill>
                  <a:srgbClr val="FF0000"/>
                </a:solidFill>
                <a:effectLst>
                  <a:outerShdw blurRad="38100" dist="38100" dir="2700000" algn="tl">
                    <a:srgbClr val="C0C0C0"/>
                  </a:outerShdw>
                </a:effectLst>
                <a:latin typeface="Times New Roman" pitchFamily="18" charset="0"/>
                <a:ea typeface="方正姚体" panose="02010601030101010101" pitchFamily="2" charset="-122"/>
              </a:rPr>
              <a:t>2</a:t>
            </a:r>
          </a:p>
        </p:txBody>
      </p:sp>
      <p:sp>
        <p:nvSpPr>
          <p:cNvPr id="30" name="Rectangle 8"/>
          <p:cNvSpPr>
            <a:spLocks noChangeArrowheads="1"/>
          </p:cNvSpPr>
          <p:nvPr/>
        </p:nvSpPr>
        <p:spPr bwMode="auto">
          <a:xfrm>
            <a:off x="4150185" y="4481363"/>
            <a:ext cx="1152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kumimoji="1" lang="zh-CN" altLang="en-US" sz="2400" dirty="0">
                <a:effectLst>
                  <a:outerShdw blurRad="38100" dist="38100" dir="2700000" algn="tl">
                    <a:srgbClr val="C0C0C0"/>
                  </a:outerShdw>
                </a:effectLst>
                <a:latin typeface="Times New Roman" panose="02020603050405020304" pitchFamily="18" charset="0"/>
                <a:ea typeface="方正姚体" panose="02010601030101010101" pitchFamily="2" charset="-122"/>
              </a:rPr>
              <a:t>精氨酸</a:t>
            </a:r>
          </a:p>
        </p:txBody>
      </p:sp>
      <p:sp>
        <p:nvSpPr>
          <p:cNvPr id="31" name="Rectangle 9"/>
          <p:cNvSpPr>
            <a:spLocks noChangeArrowheads="1"/>
          </p:cNvSpPr>
          <p:nvPr/>
        </p:nvSpPr>
        <p:spPr bwMode="auto">
          <a:xfrm>
            <a:off x="6691048" y="5675882"/>
            <a:ext cx="74892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dirty="0">
                <a:solidFill>
                  <a:srgbClr val="FF0000"/>
                </a:solidFill>
                <a:effectLst>
                  <a:outerShdw blurRad="38100" dist="38100" dir="2700000" algn="tl">
                    <a:srgbClr val="C0C0C0"/>
                  </a:outerShdw>
                </a:effectLst>
                <a:latin typeface="Times New Roman" pitchFamily="18" charset="0"/>
                <a:ea typeface="方正姚体" panose="02010601030101010101" pitchFamily="2" charset="-122"/>
              </a:rPr>
              <a:t>NH</a:t>
            </a:r>
            <a:r>
              <a:rPr kumimoji="1" lang="en-US" altLang="zh-CN" sz="2400" baseline="-25000" dirty="0">
                <a:solidFill>
                  <a:srgbClr val="FF0000"/>
                </a:solidFill>
                <a:effectLst>
                  <a:outerShdw blurRad="38100" dist="38100" dir="2700000" algn="tl">
                    <a:srgbClr val="C0C0C0"/>
                  </a:outerShdw>
                </a:effectLst>
                <a:latin typeface="Times New Roman" pitchFamily="18" charset="0"/>
                <a:ea typeface="方正姚体" panose="02010601030101010101" pitchFamily="2" charset="-122"/>
              </a:rPr>
              <a:t>3</a:t>
            </a:r>
          </a:p>
        </p:txBody>
      </p:sp>
      <p:sp>
        <p:nvSpPr>
          <p:cNvPr id="32" name="Rectangle 10"/>
          <p:cNvSpPr>
            <a:spLocks noChangeArrowheads="1"/>
          </p:cNvSpPr>
          <p:nvPr/>
        </p:nvSpPr>
        <p:spPr bwMode="auto">
          <a:xfrm>
            <a:off x="7843176" y="4086895"/>
            <a:ext cx="73289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dirty="0">
                <a:effectLst>
                  <a:outerShdw blurRad="38100" dist="38100" dir="2700000" algn="tl">
                    <a:srgbClr val="C0C0C0"/>
                  </a:outerShdw>
                </a:effectLst>
                <a:latin typeface="Times New Roman" pitchFamily="18" charset="0"/>
                <a:ea typeface="方正姚体" panose="02010601030101010101" pitchFamily="2" charset="-122"/>
              </a:rPr>
              <a:t>H</a:t>
            </a:r>
            <a:r>
              <a:rPr kumimoji="1" lang="en-US" altLang="zh-CN" sz="2400" baseline="-25000" dirty="0">
                <a:effectLst>
                  <a:outerShdw blurRad="38100" dist="38100" dir="2700000" algn="tl">
                    <a:srgbClr val="C0C0C0"/>
                  </a:outerShdw>
                </a:effectLst>
                <a:latin typeface="Times New Roman" pitchFamily="18" charset="0"/>
                <a:ea typeface="方正姚体" panose="02010601030101010101" pitchFamily="2" charset="-122"/>
              </a:rPr>
              <a:t>2</a:t>
            </a:r>
            <a:r>
              <a:rPr kumimoji="1" lang="en-US" altLang="zh-CN" sz="2400" dirty="0">
                <a:effectLst>
                  <a:outerShdw blurRad="38100" dist="38100" dir="2700000" algn="tl">
                    <a:srgbClr val="C0C0C0"/>
                  </a:outerShdw>
                </a:effectLst>
                <a:latin typeface="Times New Roman" pitchFamily="18" charset="0"/>
                <a:ea typeface="方正姚体" panose="02010601030101010101" pitchFamily="2" charset="-122"/>
              </a:rPr>
              <a:t>O</a:t>
            </a:r>
          </a:p>
        </p:txBody>
      </p:sp>
      <p:sp>
        <p:nvSpPr>
          <p:cNvPr id="33" name="Rectangle 11"/>
          <p:cNvSpPr>
            <a:spLocks noChangeArrowheads="1"/>
          </p:cNvSpPr>
          <p:nvPr/>
        </p:nvSpPr>
        <p:spPr bwMode="auto">
          <a:xfrm>
            <a:off x="3503712" y="4121324"/>
            <a:ext cx="73289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dirty="0">
                <a:effectLst>
                  <a:outerShdw blurRad="38100" dist="38100" dir="2700000" algn="tl">
                    <a:srgbClr val="C0C0C0"/>
                  </a:outerShdw>
                </a:effectLst>
                <a:latin typeface="Times New Roman" pitchFamily="18" charset="0"/>
                <a:ea typeface="方正姚体" panose="02010601030101010101" pitchFamily="2" charset="-122"/>
              </a:rPr>
              <a:t>H</a:t>
            </a:r>
            <a:r>
              <a:rPr kumimoji="1" lang="en-US" altLang="zh-CN" sz="2400" baseline="-25000" dirty="0">
                <a:effectLst>
                  <a:outerShdw blurRad="38100" dist="38100" dir="2700000" algn="tl">
                    <a:srgbClr val="C0C0C0"/>
                  </a:outerShdw>
                </a:effectLst>
                <a:latin typeface="Times New Roman" pitchFamily="18" charset="0"/>
                <a:ea typeface="方正姚体" panose="02010601030101010101" pitchFamily="2" charset="-122"/>
              </a:rPr>
              <a:t>2</a:t>
            </a:r>
            <a:r>
              <a:rPr kumimoji="1" lang="en-US" altLang="zh-CN" sz="2400" dirty="0">
                <a:effectLst>
                  <a:outerShdw blurRad="38100" dist="38100" dir="2700000" algn="tl">
                    <a:srgbClr val="C0C0C0"/>
                  </a:outerShdw>
                </a:effectLst>
                <a:latin typeface="Times New Roman" pitchFamily="18" charset="0"/>
                <a:ea typeface="方正姚体" panose="02010601030101010101" pitchFamily="2" charset="-122"/>
              </a:rPr>
              <a:t>O</a:t>
            </a:r>
          </a:p>
        </p:txBody>
      </p:sp>
      <p:sp>
        <p:nvSpPr>
          <p:cNvPr id="34" name="Rectangle 12"/>
          <p:cNvSpPr>
            <a:spLocks noChangeArrowheads="1"/>
          </p:cNvSpPr>
          <p:nvPr/>
        </p:nvSpPr>
        <p:spPr bwMode="auto">
          <a:xfrm>
            <a:off x="4629951" y="5675882"/>
            <a:ext cx="73289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dirty="0">
                <a:effectLst>
                  <a:outerShdw blurRad="38100" dist="38100" dir="2700000" algn="tl">
                    <a:srgbClr val="C0C0C0"/>
                  </a:outerShdw>
                </a:effectLst>
                <a:latin typeface="Times New Roman" pitchFamily="18" charset="0"/>
                <a:ea typeface="方正姚体" panose="02010601030101010101" pitchFamily="2" charset="-122"/>
              </a:rPr>
              <a:t>H</a:t>
            </a:r>
            <a:r>
              <a:rPr kumimoji="1" lang="en-US" altLang="zh-CN" sz="2400" baseline="-25000" dirty="0">
                <a:effectLst>
                  <a:outerShdw blurRad="38100" dist="38100" dir="2700000" algn="tl">
                    <a:srgbClr val="C0C0C0"/>
                  </a:outerShdw>
                </a:effectLst>
                <a:latin typeface="Times New Roman" pitchFamily="18" charset="0"/>
                <a:ea typeface="方正姚体" panose="02010601030101010101" pitchFamily="2" charset="-122"/>
              </a:rPr>
              <a:t>2</a:t>
            </a:r>
            <a:r>
              <a:rPr kumimoji="1" lang="en-US" altLang="zh-CN" sz="2400" dirty="0">
                <a:effectLst>
                  <a:outerShdw blurRad="38100" dist="38100" dir="2700000" algn="tl">
                    <a:srgbClr val="C0C0C0"/>
                  </a:outerShdw>
                </a:effectLst>
                <a:latin typeface="Times New Roman" pitchFamily="18" charset="0"/>
                <a:ea typeface="方正姚体" panose="02010601030101010101" pitchFamily="2" charset="-122"/>
              </a:rPr>
              <a:t>O</a:t>
            </a:r>
          </a:p>
        </p:txBody>
      </p:sp>
      <p:sp>
        <p:nvSpPr>
          <p:cNvPr id="35" name="Arc 14"/>
          <p:cNvSpPr>
            <a:spLocks/>
          </p:cNvSpPr>
          <p:nvPr/>
        </p:nvSpPr>
        <p:spPr bwMode="auto">
          <a:xfrm rot="2955871">
            <a:off x="3783765" y="3209327"/>
            <a:ext cx="936000" cy="9360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1750">
            <a:solidFill>
              <a:srgbClr val="F89C90"/>
            </a:solidFill>
            <a:miter lim="800000"/>
            <a:headEnd type="stealth" w="lg" len="lg"/>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6" name="Arc 15"/>
          <p:cNvSpPr>
            <a:spLocks/>
          </p:cNvSpPr>
          <p:nvPr/>
        </p:nvSpPr>
        <p:spPr bwMode="auto">
          <a:xfrm rot="13138067">
            <a:off x="7354338" y="3194840"/>
            <a:ext cx="936000" cy="9360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1750">
            <a:solidFill>
              <a:srgbClr val="F89C90"/>
            </a:solidFill>
            <a:miter lim="800000"/>
            <a:headEnd type="stealth" w="lg" len="lg"/>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0" name="任意多边形 79"/>
          <p:cNvSpPr/>
          <p:nvPr/>
        </p:nvSpPr>
        <p:spPr>
          <a:xfrm rot="3885273">
            <a:off x="4354103" y="2594481"/>
            <a:ext cx="1508383" cy="1810118"/>
          </a:xfrm>
          <a:custGeom>
            <a:avLst/>
            <a:gdLst>
              <a:gd name="connsiteX0" fmla="*/ 0 w 1508383"/>
              <a:gd name="connsiteY0" fmla="*/ 215304 h 1810118"/>
              <a:gd name="connsiteX1" fmla="*/ 162924 w 1508383"/>
              <a:gd name="connsiteY1" fmla="*/ 0 h 1810118"/>
              <a:gd name="connsiteX2" fmla="*/ 323997 w 1508383"/>
              <a:gd name="connsiteY2" fmla="*/ 216691 h 1810118"/>
              <a:gd name="connsiteX3" fmla="*/ 250227 w 1508383"/>
              <a:gd name="connsiteY3" fmla="*/ 216375 h 1810118"/>
              <a:gd name="connsiteX4" fmla="*/ 245813 w 1508383"/>
              <a:gd name="connsiteY4" fmla="*/ 330002 h 1810118"/>
              <a:gd name="connsiteX5" fmla="*/ 527114 w 1508383"/>
              <a:gd name="connsiteY5" fmla="*/ 1136858 h 1810118"/>
              <a:gd name="connsiteX6" fmla="*/ 1377383 w 1508383"/>
              <a:gd name="connsiteY6" fmla="*/ 1637464 h 1810118"/>
              <a:gd name="connsiteX7" fmla="*/ 1508383 w 1508383"/>
              <a:gd name="connsiteY7" fmla="*/ 1650789 h 1810118"/>
              <a:gd name="connsiteX8" fmla="*/ 1474906 w 1508383"/>
              <a:gd name="connsiteY8" fmla="*/ 1810118 h 1810118"/>
              <a:gd name="connsiteX9" fmla="*/ 1327795 w 1508383"/>
              <a:gd name="connsiteY9" fmla="*/ 1793907 h 1810118"/>
              <a:gd name="connsiteX10" fmla="*/ 393474 w 1508383"/>
              <a:gd name="connsiteY10" fmla="*/ 1229586 h 1810118"/>
              <a:gd name="connsiteX11" fmla="*/ 83334 w 1508383"/>
              <a:gd name="connsiteY11" fmla="*/ 317111 h 1810118"/>
              <a:gd name="connsiteX12" fmla="*/ 88266 w 1508383"/>
              <a:gd name="connsiteY12" fmla="*/ 215681 h 1810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08383" h="1810118">
                <a:moveTo>
                  <a:pt x="0" y="215304"/>
                </a:moveTo>
                <a:lnTo>
                  <a:pt x="162924" y="0"/>
                </a:lnTo>
                <a:lnTo>
                  <a:pt x="323997" y="216691"/>
                </a:lnTo>
                <a:lnTo>
                  <a:pt x="250227" y="216375"/>
                </a:lnTo>
                <a:lnTo>
                  <a:pt x="245813" y="330002"/>
                </a:lnTo>
                <a:cubicBezTo>
                  <a:pt x="248103" y="617983"/>
                  <a:pt x="344398" y="902315"/>
                  <a:pt x="527114" y="1136858"/>
                </a:cubicBezTo>
                <a:cubicBezTo>
                  <a:pt x="738781" y="1408566"/>
                  <a:pt x="1044481" y="1585265"/>
                  <a:pt x="1377383" y="1637464"/>
                </a:cubicBezTo>
                <a:lnTo>
                  <a:pt x="1508383" y="1650789"/>
                </a:lnTo>
                <a:lnTo>
                  <a:pt x="1474906" y="1810118"/>
                </a:lnTo>
                <a:lnTo>
                  <a:pt x="1327795" y="1793907"/>
                </a:lnTo>
                <a:cubicBezTo>
                  <a:pt x="961089" y="1730196"/>
                  <a:pt x="625758" y="1531468"/>
                  <a:pt x="393474" y="1229586"/>
                </a:cubicBezTo>
                <a:cubicBezTo>
                  <a:pt x="188930" y="963755"/>
                  <a:pt x="82821" y="642033"/>
                  <a:pt x="83334" y="317111"/>
                </a:cubicBezTo>
                <a:lnTo>
                  <a:pt x="88266" y="215681"/>
                </a:lnTo>
                <a:close/>
              </a:path>
            </a:pathLst>
          </a:cu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任意多边形 81"/>
          <p:cNvSpPr/>
          <p:nvPr/>
        </p:nvSpPr>
        <p:spPr>
          <a:xfrm rot="18909506">
            <a:off x="5137245" y="4231576"/>
            <a:ext cx="1574404" cy="1734206"/>
          </a:xfrm>
          <a:custGeom>
            <a:avLst/>
            <a:gdLst>
              <a:gd name="connsiteX0" fmla="*/ 161403 w 1574404"/>
              <a:gd name="connsiteY0" fmla="*/ 0 h 1734206"/>
              <a:gd name="connsiteX1" fmla="*/ 324000 w 1574404"/>
              <a:gd name="connsiteY1" fmla="*/ 215551 h 1734206"/>
              <a:gd name="connsiteX2" fmla="*/ 241897 w 1574404"/>
              <a:gd name="connsiteY2" fmla="*/ 215778 h 1734206"/>
              <a:gd name="connsiteX3" fmla="*/ 245939 w 1574404"/>
              <a:gd name="connsiteY3" fmla="*/ 219798 h 1734206"/>
              <a:gd name="connsiteX4" fmla="*/ 249723 w 1574404"/>
              <a:gd name="connsiteY4" fmla="*/ 367267 h 1734206"/>
              <a:gd name="connsiteX5" fmla="*/ 683091 w 1574404"/>
              <a:gd name="connsiteY5" fmla="*/ 1234635 h 1734206"/>
              <a:gd name="connsiteX6" fmla="*/ 1467739 w 1574404"/>
              <a:gd name="connsiteY6" fmla="*/ 1568923 h 1734206"/>
              <a:gd name="connsiteX7" fmla="*/ 1574404 w 1574404"/>
              <a:gd name="connsiteY7" fmla="*/ 1571943 h 1734206"/>
              <a:gd name="connsiteX8" fmla="*/ 1569111 w 1574404"/>
              <a:gd name="connsiteY8" fmla="*/ 1734206 h 1734206"/>
              <a:gd name="connsiteX9" fmla="*/ 1451965 w 1574404"/>
              <a:gd name="connsiteY9" fmla="*/ 1730631 h 1734206"/>
              <a:gd name="connsiteX10" fmla="*/ 568382 w 1574404"/>
              <a:gd name="connsiteY10" fmla="*/ 1349919 h 1734206"/>
              <a:gd name="connsiteX11" fmla="*/ 85114 w 1574404"/>
              <a:gd name="connsiteY11" fmla="*/ 344768 h 1734206"/>
              <a:gd name="connsiteX12" fmla="*/ 84033 w 1574404"/>
              <a:gd name="connsiteY12" fmla="*/ 216215 h 1734206"/>
              <a:gd name="connsiteX13" fmla="*/ 0 w 1574404"/>
              <a:gd name="connsiteY13" fmla="*/ 216447 h 173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74404" h="1734206">
                <a:moveTo>
                  <a:pt x="161403" y="0"/>
                </a:moveTo>
                <a:lnTo>
                  <a:pt x="324000" y="215551"/>
                </a:lnTo>
                <a:lnTo>
                  <a:pt x="241897" y="215778"/>
                </a:lnTo>
                <a:lnTo>
                  <a:pt x="245939" y="219798"/>
                </a:lnTo>
                <a:lnTo>
                  <a:pt x="249723" y="367267"/>
                </a:lnTo>
                <a:cubicBezTo>
                  <a:pt x="278962" y="697344"/>
                  <a:pt x="431128" y="1008477"/>
                  <a:pt x="683091" y="1234635"/>
                </a:cubicBezTo>
                <a:cubicBezTo>
                  <a:pt x="903367" y="1432350"/>
                  <a:pt x="1180097" y="1547331"/>
                  <a:pt x="1467739" y="1568923"/>
                </a:cubicBezTo>
                <a:lnTo>
                  <a:pt x="1574404" y="1571943"/>
                </a:lnTo>
                <a:lnTo>
                  <a:pt x="1569111" y="1734206"/>
                </a:lnTo>
                <a:lnTo>
                  <a:pt x="1451965" y="1730631"/>
                </a:lnTo>
                <a:cubicBezTo>
                  <a:pt x="1127561" y="1705481"/>
                  <a:pt x="815736" y="1574472"/>
                  <a:pt x="568382" y="1349919"/>
                </a:cubicBezTo>
                <a:cubicBezTo>
                  <a:pt x="279603" y="1087758"/>
                  <a:pt x="109376" y="725948"/>
                  <a:pt x="85114" y="344768"/>
                </a:cubicBezTo>
                <a:lnTo>
                  <a:pt x="84033" y="216215"/>
                </a:lnTo>
                <a:lnTo>
                  <a:pt x="0" y="216447"/>
                </a:lnTo>
                <a:close/>
              </a:path>
            </a:pathLst>
          </a:cu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任意多边形 80"/>
          <p:cNvSpPr/>
          <p:nvPr/>
        </p:nvSpPr>
        <p:spPr>
          <a:xfrm rot="1400562">
            <a:off x="6201128" y="2845461"/>
            <a:ext cx="1660108" cy="1677976"/>
          </a:xfrm>
          <a:custGeom>
            <a:avLst/>
            <a:gdLst>
              <a:gd name="connsiteX0" fmla="*/ 7033 w 1660108"/>
              <a:gd name="connsiteY0" fmla="*/ 4778 h 1677976"/>
              <a:gd name="connsiteX1" fmla="*/ 53414 w 1660108"/>
              <a:gd name="connsiteY1" fmla="*/ 571 h 1677976"/>
              <a:gd name="connsiteX2" fmla="*/ 935893 w 1660108"/>
              <a:gd name="connsiteY2" fmla="*/ 260364 h 1677976"/>
              <a:gd name="connsiteX3" fmla="*/ 1582576 w 1660108"/>
              <a:gd name="connsiteY3" fmla="*/ 1345700 h 1677976"/>
              <a:gd name="connsiteX4" fmla="*/ 1587175 w 1660108"/>
              <a:gd name="connsiteY4" fmla="*/ 1458518 h 1677976"/>
              <a:gd name="connsiteX5" fmla="*/ 1660108 w 1660108"/>
              <a:gd name="connsiteY5" fmla="*/ 1455535 h 1677976"/>
              <a:gd name="connsiteX6" fmla="*/ 1507072 w 1660108"/>
              <a:gd name="connsiteY6" fmla="*/ 1677976 h 1677976"/>
              <a:gd name="connsiteX7" fmla="*/ 1336379 w 1660108"/>
              <a:gd name="connsiteY7" fmla="*/ 1468778 h 1677976"/>
              <a:gd name="connsiteX8" fmla="*/ 1425512 w 1660108"/>
              <a:gd name="connsiteY8" fmla="*/ 1465132 h 1677976"/>
              <a:gd name="connsiteX9" fmla="*/ 1419460 w 1660108"/>
              <a:gd name="connsiteY9" fmla="*/ 1348401 h 1677976"/>
              <a:gd name="connsiteX10" fmla="*/ 838813 w 1660108"/>
              <a:gd name="connsiteY10" fmla="*/ 390784 h 1677976"/>
              <a:gd name="connsiteX11" fmla="*/ 55607 w 1660108"/>
              <a:gd name="connsiteY11" fmla="*/ 163014 h 1677976"/>
              <a:gd name="connsiteX12" fmla="*/ 0 w 1660108"/>
              <a:gd name="connsiteY12" fmla="*/ 168139 h 1677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0108" h="1677976">
                <a:moveTo>
                  <a:pt x="7033" y="4778"/>
                </a:moveTo>
                <a:lnTo>
                  <a:pt x="53414" y="571"/>
                </a:lnTo>
                <a:cubicBezTo>
                  <a:pt x="362583" y="-8009"/>
                  <a:pt x="672052" y="80077"/>
                  <a:pt x="935893" y="260364"/>
                </a:cubicBezTo>
                <a:cubicBezTo>
                  <a:pt x="1302672" y="510990"/>
                  <a:pt x="1537202" y="909704"/>
                  <a:pt x="1582576" y="1345700"/>
                </a:cubicBezTo>
                <a:lnTo>
                  <a:pt x="1587175" y="1458518"/>
                </a:lnTo>
                <a:lnTo>
                  <a:pt x="1660108" y="1455535"/>
                </a:lnTo>
                <a:lnTo>
                  <a:pt x="1507072" y="1677976"/>
                </a:lnTo>
                <a:lnTo>
                  <a:pt x="1336379" y="1468778"/>
                </a:lnTo>
                <a:lnTo>
                  <a:pt x="1425512" y="1465132"/>
                </a:lnTo>
                <a:lnTo>
                  <a:pt x="1419460" y="1348401"/>
                </a:lnTo>
                <a:cubicBezTo>
                  <a:pt x="1375165" y="962559"/>
                  <a:pt x="1164747" y="611155"/>
                  <a:pt x="838813" y="390784"/>
                </a:cubicBezTo>
                <a:cubicBezTo>
                  <a:pt x="604145" y="232121"/>
                  <a:pt x="329647" y="154923"/>
                  <a:pt x="55607" y="163014"/>
                </a:cubicBezTo>
                <a:lnTo>
                  <a:pt x="0" y="168139"/>
                </a:lnTo>
                <a:close/>
              </a:path>
            </a:pathLst>
          </a:cu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a:extLst>
              <a:ext uri="{FF2B5EF4-FFF2-40B4-BE49-F238E27FC236}">
                <a16:creationId xmlns:a16="http://schemas.microsoft.com/office/drawing/2014/main" id="{36A910D4-B1E4-0029-0366-7C49C540F10E}"/>
              </a:ext>
            </a:extLst>
          </p:cNvPr>
          <p:cNvSpPr/>
          <p:nvPr/>
        </p:nvSpPr>
        <p:spPr>
          <a:xfrm>
            <a:off x="1055440" y="548680"/>
            <a:ext cx="3384376" cy="576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ts val="0"/>
              </a:spcBef>
              <a:buClr>
                <a:schemeClr val="hlink"/>
              </a:buClr>
              <a:buSzPct val="70000"/>
            </a:pPr>
            <a:r>
              <a:rPr lang="zh-CN" altLang="en-US" sz="2800" kern="0" dirty="0">
                <a:effectLst>
                  <a:outerShdw blurRad="38100" dist="38100" dir="2700000" algn="tl">
                    <a:srgbClr val="C0C0C0"/>
                  </a:outerShdw>
                </a:effectLst>
                <a:latin typeface="Times New Roman" pitchFamily="18" charset="0"/>
                <a:ea typeface="方正姚体" panose="02010601030101010101" pitchFamily="2" charset="-122"/>
              </a:rPr>
              <a:t>（一）尿素的合成</a:t>
            </a:r>
            <a:endParaRPr lang="en-US" altLang="zh-CN" sz="2800" kern="0" dirty="0">
              <a:effectLst>
                <a:outerShdw blurRad="38100" dist="38100" dir="2700000" algn="tl">
                  <a:srgbClr val="C0C0C0"/>
                </a:outerShdw>
              </a:effectLst>
              <a:latin typeface="Times New Roman" pitchFamily="18" charset="0"/>
              <a:ea typeface="方正姚体" panose="02010601030101010101" pitchFamily="2" charset="-122"/>
            </a:endParaRPr>
          </a:p>
        </p:txBody>
      </p:sp>
      <p:cxnSp>
        <p:nvCxnSpPr>
          <p:cNvPr id="6" name="直接连接符 5">
            <a:extLst>
              <a:ext uri="{FF2B5EF4-FFF2-40B4-BE49-F238E27FC236}">
                <a16:creationId xmlns:a16="http://schemas.microsoft.com/office/drawing/2014/main" id="{D0ADA137-6780-7853-AA9D-2118C75E6CC8}"/>
              </a:ext>
            </a:extLst>
          </p:cNvPr>
          <p:cNvCxnSpPr/>
          <p:nvPr/>
        </p:nvCxnSpPr>
        <p:spPr>
          <a:xfrm>
            <a:off x="1077913" y="1125538"/>
            <a:ext cx="3600000"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5850600"/>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 calcmode="lin" valueType="num">
                                      <p:cBhvr>
                                        <p:cTn id="7" dur="500" fill="hold"/>
                                        <p:tgtEl>
                                          <p:spTgt spid="2">
                                            <p:bg/>
                                          </p:spTgt>
                                        </p:tgtEl>
                                        <p:attrNameLst>
                                          <p:attrName>ppt_w</p:attrName>
                                        </p:attrNameLst>
                                      </p:cBhvr>
                                      <p:tavLst>
                                        <p:tav tm="0">
                                          <p:val>
                                            <p:fltVal val="0"/>
                                          </p:val>
                                        </p:tav>
                                        <p:tav tm="100000">
                                          <p:val>
                                            <p:strVal val="#ppt_w"/>
                                          </p:val>
                                        </p:tav>
                                      </p:tavLst>
                                    </p:anim>
                                    <p:anim calcmode="lin" valueType="num">
                                      <p:cBhvr>
                                        <p:cTn id="8" dur="500" fill="hold"/>
                                        <p:tgtEl>
                                          <p:spTgt spid="2">
                                            <p:bg/>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p:cTn id="13"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p:cTn id="19"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2">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Rectangle 2"/>
          <p:cNvSpPr>
            <a:spLocks noChangeArrowheads="1"/>
          </p:cNvSpPr>
          <p:nvPr/>
        </p:nvSpPr>
        <p:spPr bwMode="auto">
          <a:xfrm>
            <a:off x="1415480" y="1268562"/>
            <a:ext cx="4608512" cy="5042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360000" indent="-360000">
              <a:spcBef>
                <a:spcPts val="0"/>
              </a:spcBef>
              <a:buClr>
                <a:srgbClr val="C00000"/>
              </a:buClr>
              <a:buSzPct val="80000"/>
              <a:buFont typeface="Wingdings" panose="05000000000000000000" pitchFamily="2" charset="2"/>
              <a:buChar char="l"/>
            </a:pPr>
            <a:r>
              <a:rPr lang="zh-CN" altLang="en-US" sz="2800" dirty="0">
                <a:effectLst>
                  <a:outerShdw blurRad="38100" dist="38100" dir="2700000" algn="tl">
                    <a:srgbClr val="C0C0C0"/>
                  </a:outerShdw>
                </a:effectLst>
                <a:latin typeface="Times New Roman" pitchFamily="18" charset="0"/>
                <a:ea typeface="方正姚体" panose="02010601030101010101" pitchFamily="2" charset="-122"/>
              </a:rPr>
              <a:t>合成部位：肝细胞线粒体</a:t>
            </a:r>
          </a:p>
        </p:txBody>
      </p:sp>
      <p:sp>
        <p:nvSpPr>
          <p:cNvPr id="441347" name="Rectangle 3"/>
          <p:cNvSpPr>
            <a:spLocks noChangeArrowheads="1"/>
          </p:cNvSpPr>
          <p:nvPr/>
        </p:nvSpPr>
        <p:spPr bwMode="auto">
          <a:xfrm>
            <a:off x="1055440" y="548679"/>
            <a:ext cx="3816598" cy="57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ts val="0"/>
              </a:spcBef>
              <a:buClr>
                <a:srgbClr val="C00000"/>
              </a:buClr>
              <a:buSzPct val="80000"/>
            </a:pPr>
            <a:r>
              <a:rPr lang="en-US" altLang="zh-CN" sz="2800" dirty="0">
                <a:effectLst>
                  <a:outerShdw blurRad="38100" dist="38100" dir="2700000" algn="tl">
                    <a:srgbClr val="C0C0C0"/>
                  </a:outerShdw>
                </a:effectLst>
                <a:latin typeface="Times New Roman" pitchFamily="18" charset="0"/>
                <a:ea typeface="方正姚体" panose="02010601030101010101" pitchFamily="2" charset="-122"/>
              </a:rPr>
              <a:t>1.</a:t>
            </a:r>
            <a:r>
              <a:rPr lang="zh-CN" altLang="en-US" sz="2800" dirty="0">
                <a:effectLst>
                  <a:outerShdw blurRad="38100" dist="38100" dir="2700000" algn="tl">
                    <a:srgbClr val="C0C0C0"/>
                  </a:outerShdw>
                </a:effectLst>
                <a:latin typeface="Times New Roman" pitchFamily="18" charset="0"/>
                <a:ea typeface="方正姚体" panose="02010601030101010101" pitchFamily="2" charset="-122"/>
              </a:rPr>
              <a:t>氨基甲酰磷酸的合成</a:t>
            </a:r>
          </a:p>
        </p:txBody>
      </p:sp>
      <p:sp>
        <p:nvSpPr>
          <p:cNvPr id="441348" name="Rectangle 4"/>
          <p:cNvSpPr>
            <a:spLocks noChangeArrowheads="1"/>
          </p:cNvSpPr>
          <p:nvPr/>
        </p:nvSpPr>
        <p:spPr bwMode="auto">
          <a:xfrm>
            <a:off x="1919536" y="2175247"/>
            <a:ext cx="253947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lvl="0"/>
            <a:r>
              <a:rPr lang="en-US" altLang="zh-CN" sz="2400" b="1" dirty="0">
                <a:latin typeface="Times New Roman" panose="02020603050405020304" pitchFamily="18" charset="0"/>
                <a:ea typeface="方正姚体" panose="02010601030101010101" pitchFamily="2" charset="-122"/>
              </a:rPr>
              <a:t>NH</a:t>
            </a:r>
            <a:r>
              <a:rPr lang="en-US" altLang="zh-CN" sz="2400" b="1" baseline="-25000" dirty="0">
                <a:latin typeface="Times New Roman" panose="02020603050405020304" pitchFamily="18" charset="0"/>
                <a:ea typeface="方正姚体" panose="02010601030101010101" pitchFamily="2" charset="-122"/>
              </a:rPr>
              <a:t>3 </a:t>
            </a:r>
            <a:r>
              <a:rPr lang="en-US" altLang="zh-CN" sz="2400" b="1" dirty="0">
                <a:latin typeface="Times New Roman" panose="02020603050405020304" pitchFamily="18" charset="0"/>
                <a:ea typeface="方正姚体" panose="02010601030101010101" pitchFamily="2" charset="-122"/>
              </a:rPr>
              <a:t>+ CO</a:t>
            </a:r>
            <a:r>
              <a:rPr lang="en-US" altLang="zh-CN" sz="2400" b="1" baseline="-25000" dirty="0">
                <a:latin typeface="Times New Roman" panose="02020603050405020304" pitchFamily="18" charset="0"/>
                <a:ea typeface="方正姚体" panose="02010601030101010101" pitchFamily="2" charset="-122"/>
              </a:rPr>
              <a:t>2 </a:t>
            </a:r>
            <a:r>
              <a:rPr lang="en-US" altLang="zh-CN" sz="2400" b="1" dirty="0">
                <a:latin typeface="Times New Roman" panose="02020603050405020304" pitchFamily="18" charset="0"/>
                <a:ea typeface="方正姚体" panose="02010601030101010101" pitchFamily="2" charset="-122"/>
              </a:rPr>
              <a:t>+ H</a:t>
            </a:r>
            <a:r>
              <a:rPr lang="en-US" altLang="zh-CN" sz="2400" b="1" baseline="-25000" dirty="0">
                <a:latin typeface="Times New Roman" panose="02020603050405020304" pitchFamily="18" charset="0"/>
                <a:ea typeface="方正姚体" panose="02010601030101010101" pitchFamily="2" charset="-122"/>
              </a:rPr>
              <a:t>2</a:t>
            </a:r>
            <a:r>
              <a:rPr lang="en-US" altLang="zh-CN" sz="2400" b="1" dirty="0">
                <a:latin typeface="Times New Roman" panose="02020603050405020304" pitchFamily="18" charset="0"/>
                <a:ea typeface="方正姚体" panose="02010601030101010101" pitchFamily="2" charset="-122"/>
              </a:rPr>
              <a:t>O</a:t>
            </a:r>
            <a:endParaRPr lang="en-US" altLang="zh-CN" sz="2400" b="1" baseline="-25000" dirty="0">
              <a:latin typeface="Times New Roman" panose="02020603050405020304" pitchFamily="18" charset="0"/>
              <a:ea typeface="方正姚体" panose="02010601030101010101" pitchFamily="2" charset="-122"/>
            </a:endParaRPr>
          </a:p>
        </p:txBody>
      </p:sp>
      <p:sp>
        <p:nvSpPr>
          <p:cNvPr id="441351" name="Rectangle 7"/>
          <p:cNvSpPr>
            <a:spLocks noChangeArrowheads="1"/>
          </p:cNvSpPr>
          <p:nvPr/>
        </p:nvSpPr>
        <p:spPr bwMode="auto">
          <a:xfrm>
            <a:off x="4339158" y="3104133"/>
            <a:ext cx="8207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dirty="0">
                <a:effectLst>
                  <a:outerShdw blurRad="38100" dist="38100" dir="2700000" algn="tl">
                    <a:srgbClr val="C0C0C0"/>
                  </a:outerShdw>
                </a:effectLst>
                <a:latin typeface="Times New Roman" pitchFamily="18" charset="0"/>
                <a:ea typeface="楷体_GB2312" pitchFamily="49" charset="-122"/>
              </a:rPr>
              <a:t>2ATP</a:t>
            </a:r>
          </a:p>
        </p:txBody>
      </p:sp>
      <p:sp>
        <p:nvSpPr>
          <p:cNvPr id="441352" name="Rectangle 8"/>
          <p:cNvSpPr>
            <a:spLocks noChangeArrowheads="1"/>
          </p:cNvSpPr>
          <p:nvPr/>
        </p:nvSpPr>
        <p:spPr bwMode="auto">
          <a:xfrm>
            <a:off x="6547271" y="3104133"/>
            <a:ext cx="12049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dirty="0">
                <a:effectLst>
                  <a:outerShdw blurRad="38100" dist="38100" dir="2700000" algn="tl">
                    <a:srgbClr val="C0C0C0"/>
                  </a:outerShdw>
                </a:effectLst>
                <a:latin typeface="Times New Roman" pitchFamily="18" charset="0"/>
                <a:ea typeface="楷体_GB2312" pitchFamily="49" charset="-122"/>
              </a:rPr>
              <a:t>2ADP+Pi</a:t>
            </a:r>
          </a:p>
        </p:txBody>
      </p:sp>
      <p:sp>
        <p:nvSpPr>
          <p:cNvPr id="441356" name="Rectangle 12"/>
          <p:cNvSpPr>
            <a:spLocks noChangeArrowheads="1"/>
          </p:cNvSpPr>
          <p:nvPr/>
        </p:nvSpPr>
        <p:spPr bwMode="auto">
          <a:xfrm>
            <a:off x="4583832" y="1988840"/>
            <a:ext cx="269291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zh-CN" altLang="en-US" sz="2000" dirty="0">
                <a:solidFill>
                  <a:srgbClr val="00B0F0"/>
                </a:solidFill>
                <a:effectLst>
                  <a:outerShdw blurRad="38100" dist="38100" dir="2700000" algn="tl">
                    <a:srgbClr val="C0C0C0"/>
                  </a:outerShdw>
                </a:effectLst>
                <a:latin typeface="Times New Roman" pitchFamily="18" charset="0"/>
                <a:ea typeface="方正姚体" panose="02010601030101010101" pitchFamily="2" charset="-122"/>
              </a:rPr>
              <a:t>氨基甲酰磷酸合成酶</a:t>
            </a:r>
            <a:r>
              <a:rPr lang="en-US" altLang="zh-CN" sz="2000" dirty="0">
                <a:solidFill>
                  <a:srgbClr val="00B0F0"/>
                </a:solidFill>
                <a:effectLst>
                  <a:outerShdw blurRad="38100" dist="38100" dir="2700000" algn="tl">
                    <a:srgbClr val="C0C0C0"/>
                  </a:outerShdw>
                </a:effectLst>
                <a:latin typeface="Times New Roman" pitchFamily="18" charset="0"/>
                <a:ea typeface="方正姚体" panose="02010601030101010101" pitchFamily="2" charset="-122"/>
              </a:rPr>
              <a:t>I</a:t>
            </a:r>
          </a:p>
        </p:txBody>
      </p:sp>
      <p:sp>
        <p:nvSpPr>
          <p:cNvPr id="441357" name="Rectangle 13"/>
          <p:cNvSpPr>
            <a:spLocks noChangeArrowheads="1"/>
          </p:cNvSpPr>
          <p:nvPr/>
        </p:nvSpPr>
        <p:spPr bwMode="auto">
          <a:xfrm>
            <a:off x="5519738" y="2420888"/>
            <a:ext cx="73770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dirty="0">
                <a:effectLst>
                  <a:outerShdw blurRad="38100" dist="38100" dir="2700000" algn="tl">
                    <a:srgbClr val="C0C0C0"/>
                  </a:outerShdw>
                </a:effectLst>
                <a:latin typeface="Times New Roman" pitchFamily="18" charset="0"/>
                <a:ea typeface="楷体_GB2312" pitchFamily="49" charset="-122"/>
              </a:rPr>
              <a:t>Mg</a:t>
            </a:r>
            <a:r>
              <a:rPr lang="en-US" altLang="zh-CN" sz="2000" b="1" baseline="30000" dirty="0">
                <a:effectLst>
                  <a:outerShdw blurRad="38100" dist="38100" dir="2700000" algn="tl">
                    <a:srgbClr val="C0C0C0"/>
                  </a:outerShdw>
                </a:effectLst>
                <a:latin typeface="Times New Roman" pitchFamily="18" charset="0"/>
                <a:ea typeface="楷体_GB2312" pitchFamily="49" charset="-122"/>
              </a:rPr>
              <a:t>2+</a:t>
            </a:r>
          </a:p>
        </p:txBody>
      </p:sp>
      <p:sp>
        <p:nvSpPr>
          <p:cNvPr id="441358" name="Rectangle 14"/>
          <p:cNvSpPr>
            <a:spLocks noChangeArrowheads="1"/>
          </p:cNvSpPr>
          <p:nvPr/>
        </p:nvSpPr>
        <p:spPr bwMode="auto">
          <a:xfrm>
            <a:off x="5013325" y="2780928"/>
            <a:ext cx="180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000" dirty="0">
                <a:effectLst>
                  <a:outerShdw blurRad="38100" dist="38100" dir="2700000" algn="tl">
                    <a:srgbClr val="C0C0C0"/>
                  </a:outerShdw>
                </a:effectLst>
                <a:latin typeface="Times New Roman" pitchFamily="18" charset="0"/>
                <a:ea typeface="方正姚体" panose="02010601030101010101" pitchFamily="2" charset="-122"/>
              </a:rPr>
              <a:t>N-</a:t>
            </a:r>
            <a:r>
              <a:rPr lang="zh-CN" altLang="en-US" sz="2000" dirty="0">
                <a:effectLst>
                  <a:outerShdw blurRad="38100" dist="38100" dir="2700000" algn="tl">
                    <a:srgbClr val="C0C0C0"/>
                  </a:outerShdw>
                </a:effectLst>
                <a:latin typeface="Times New Roman" pitchFamily="18" charset="0"/>
                <a:ea typeface="方正姚体" panose="02010601030101010101" pitchFamily="2" charset="-122"/>
              </a:rPr>
              <a:t>乙酰谷氨酸</a:t>
            </a:r>
          </a:p>
        </p:txBody>
      </p:sp>
      <p:sp>
        <p:nvSpPr>
          <p:cNvPr id="441359" name="Line 15"/>
          <p:cNvSpPr>
            <a:spLocks noChangeShapeType="1"/>
          </p:cNvSpPr>
          <p:nvPr/>
        </p:nvSpPr>
        <p:spPr bwMode="auto">
          <a:xfrm>
            <a:off x="4511824" y="2420318"/>
            <a:ext cx="2880000" cy="0"/>
          </a:xfrm>
          <a:prstGeom prst="line">
            <a:avLst/>
          </a:prstGeom>
          <a:noFill/>
          <a:ln w="28575">
            <a:solidFill>
              <a:srgbClr val="000000"/>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441361" name="Rectangle 17"/>
          <p:cNvSpPr>
            <a:spLocks noChangeArrowheads="1"/>
          </p:cNvSpPr>
          <p:nvPr/>
        </p:nvSpPr>
        <p:spPr bwMode="auto">
          <a:xfrm>
            <a:off x="1919536" y="3735129"/>
            <a:ext cx="7635424" cy="933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ts val="3500"/>
              </a:lnSpc>
            </a:pPr>
            <a:r>
              <a:rPr lang="zh-CN" altLang="en-US" sz="2000" dirty="0">
                <a:effectLst>
                  <a:outerShdw blurRad="38100" dist="38100" dir="2700000" algn="tl">
                    <a:srgbClr val="C0C0C0"/>
                  </a:outerShdw>
                </a:effectLst>
                <a:latin typeface="Times New Roman" pitchFamily="18" charset="0"/>
                <a:ea typeface="方正姚体" panose="02010601030101010101" pitchFamily="2" charset="-122"/>
              </a:rPr>
              <a:t>氨基甲酰磷酸合成酶</a:t>
            </a:r>
            <a:r>
              <a:rPr lang="en-US" altLang="zh-CN" sz="2000" dirty="0">
                <a:effectLst>
                  <a:outerShdw blurRad="38100" dist="38100" dir="2700000" algn="tl">
                    <a:srgbClr val="C0C0C0"/>
                  </a:outerShdw>
                </a:effectLst>
                <a:latin typeface="Times New Roman" pitchFamily="18" charset="0"/>
                <a:ea typeface="方正姚体" panose="02010601030101010101" pitchFamily="2" charset="-122"/>
              </a:rPr>
              <a:t>I</a:t>
            </a:r>
            <a:r>
              <a:rPr lang="zh-CN" altLang="en-US" sz="2000" dirty="0">
                <a:effectLst>
                  <a:outerShdw blurRad="38100" dist="38100" dir="2700000" algn="tl">
                    <a:srgbClr val="C0C0C0"/>
                  </a:outerShdw>
                </a:effectLst>
                <a:latin typeface="Times New Roman" pitchFamily="18" charset="0"/>
                <a:ea typeface="方正姚体" panose="02010601030101010101" pitchFamily="2" charset="-122"/>
              </a:rPr>
              <a:t>： </a:t>
            </a:r>
            <a:r>
              <a:rPr lang="en-US" altLang="zh-CN" sz="2000" dirty="0">
                <a:effectLst>
                  <a:outerShdw blurRad="38100" dist="38100" dir="2700000" algn="tl">
                    <a:srgbClr val="C0C0C0"/>
                  </a:outerShdw>
                </a:effectLst>
                <a:latin typeface="Times New Roman" pitchFamily="18" charset="0"/>
                <a:ea typeface="方正姚体" panose="02010601030101010101" pitchFamily="2" charset="-122"/>
              </a:rPr>
              <a:t>(carbamoyl phosphate synthetase-I,CPS-Ⅰ)</a:t>
            </a:r>
          </a:p>
          <a:p>
            <a:pPr>
              <a:lnSpc>
                <a:spcPts val="3500"/>
              </a:lnSpc>
            </a:pPr>
            <a:r>
              <a:rPr lang="en-US" altLang="zh-CN" sz="2000" dirty="0">
                <a:effectLst>
                  <a:outerShdw blurRad="38100" dist="38100" dir="2700000" algn="tl">
                    <a:srgbClr val="C0C0C0"/>
                  </a:outerShdw>
                </a:effectLst>
                <a:latin typeface="Times New Roman" pitchFamily="18" charset="0"/>
                <a:ea typeface="方正姚体" panose="02010601030101010101" pitchFamily="2" charset="-122"/>
              </a:rPr>
              <a:t>N-</a:t>
            </a:r>
            <a:r>
              <a:rPr lang="zh-CN" altLang="en-US" sz="2000" dirty="0">
                <a:effectLst>
                  <a:outerShdw blurRad="38100" dist="38100" dir="2700000" algn="tl">
                    <a:srgbClr val="C0C0C0"/>
                  </a:outerShdw>
                </a:effectLst>
                <a:latin typeface="Times New Roman" pitchFamily="18" charset="0"/>
                <a:ea typeface="方正姚体" panose="02010601030101010101" pitchFamily="2" charset="-122"/>
              </a:rPr>
              <a:t>乙酰谷氨酸</a:t>
            </a:r>
            <a:r>
              <a:rPr lang="en-US" altLang="zh-CN" sz="2000" dirty="0">
                <a:effectLst>
                  <a:outerShdw blurRad="38100" dist="38100" dir="2700000" algn="tl">
                    <a:srgbClr val="C0C0C0"/>
                  </a:outerShdw>
                </a:effectLst>
                <a:latin typeface="Times New Roman" pitchFamily="18" charset="0"/>
                <a:ea typeface="方正姚体" panose="02010601030101010101" pitchFamily="2" charset="-122"/>
              </a:rPr>
              <a:t>(N-acetyl glutamic </a:t>
            </a:r>
            <a:r>
              <a:rPr lang="en-US" altLang="zh-CN" sz="2000" dirty="0" err="1">
                <a:effectLst>
                  <a:outerShdw blurRad="38100" dist="38100" dir="2700000" algn="tl">
                    <a:srgbClr val="C0C0C0"/>
                  </a:outerShdw>
                </a:effectLst>
                <a:latin typeface="Times New Roman" pitchFamily="18" charset="0"/>
                <a:ea typeface="方正姚体" panose="02010601030101010101" pitchFamily="2" charset="-122"/>
              </a:rPr>
              <a:t>acid,AGA</a:t>
            </a:r>
            <a:r>
              <a:rPr lang="en-US" altLang="zh-CN" sz="2000" dirty="0">
                <a:effectLst>
                  <a:outerShdw blurRad="38100" dist="38100" dir="2700000" algn="tl">
                    <a:srgbClr val="C0C0C0"/>
                  </a:outerShdw>
                </a:effectLst>
                <a:latin typeface="Times New Roman" pitchFamily="18" charset="0"/>
                <a:ea typeface="方正姚体" panose="02010601030101010101" pitchFamily="2" charset="-122"/>
              </a:rPr>
              <a:t>)</a:t>
            </a:r>
            <a:r>
              <a:rPr lang="zh-CN" altLang="en-US" sz="2000" dirty="0">
                <a:effectLst>
                  <a:outerShdw blurRad="38100" dist="38100" dir="2700000" algn="tl">
                    <a:srgbClr val="C0C0C0"/>
                  </a:outerShdw>
                </a:effectLst>
                <a:latin typeface="Times New Roman" pitchFamily="18" charset="0"/>
                <a:ea typeface="方正姚体" panose="02010601030101010101" pitchFamily="2" charset="-122"/>
              </a:rPr>
              <a:t>：</a:t>
            </a:r>
            <a:r>
              <a:rPr lang="en-US" altLang="zh-CN" sz="2000" dirty="0">
                <a:effectLst>
                  <a:outerShdw blurRad="38100" dist="38100" dir="2700000" algn="tl">
                    <a:srgbClr val="C0C0C0"/>
                  </a:outerShdw>
                </a:effectLst>
                <a:latin typeface="Times New Roman" pitchFamily="18" charset="0"/>
                <a:ea typeface="方正姚体" panose="02010601030101010101" pitchFamily="2" charset="-122"/>
              </a:rPr>
              <a:t>CPS-I</a:t>
            </a:r>
            <a:r>
              <a:rPr lang="zh-CN" altLang="en-US" sz="2000" dirty="0">
                <a:effectLst>
                  <a:outerShdw blurRad="38100" dist="38100" dir="2700000" algn="tl">
                    <a:srgbClr val="C0C0C0"/>
                  </a:outerShdw>
                </a:effectLst>
                <a:latin typeface="Times New Roman" pitchFamily="18" charset="0"/>
                <a:ea typeface="方正姚体" panose="02010601030101010101" pitchFamily="2" charset="-122"/>
              </a:rPr>
              <a:t>的变构激活剂。</a:t>
            </a:r>
            <a:endParaRPr lang="en-US" altLang="zh-CN" sz="2000" dirty="0">
              <a:effectLst>
                <a:outerShdw blurRad="38100" dist="38100" dir="2700000" algn="tl">
                  <a:srgbClr val="C0C0C0"/>
                </a:outerShdw>
              </a:effectLst>
              <a:latin typeface="Times New Roman" pitchFamily="18" charset="0"/>
              <a:ea typeface="方正姚体" panose="02010601030101010101" pitchFamily="2" charset="-122"/>
            </a:endParaRPr>
          </a:p>
        </p:txBody>
      </p:sp>
      <p:sp>
        <p:nvSpPr>
          <p:cNvPr id="20" name="Text Box 17"/>
          <p:cNvSpPr txBox="1">
            <a:spLocks noChangeArrowheads="1"/>
          </p:cNvSpPr>
          <p:nvPr/>
        </p:nvSpPr>
        <p:spPr bwMode="auto">
          <a:xfrm>
            <a:off x="7360632" y="2284130"/>
            <a:ext cx="2622834"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rtl="0" fontAlgn="t">
              <a:spcBef>
                <a:spcPct val="50000"/>
              </a:spcBef>
              <a:spcAft>
                <a:spcPct val="0"/>
              </a:spcAft>
              <a:defRPr kumimoji="1" sz="2200" b="1" kern="1200">
                <a:solidFill>
                  <a:schemeClr val="tx1"/>
                </a:solidFill>
                <a:latin typeface="Times New Roman" pitchFamily="18" charset="0"/>
                <a:ea typeface="宋体" charset="-122"/>
                <a:cs typeface="+mn-cs"/>
              </a:defRPr>
            </a:lvl1pPr>
            <a:lvl2pPr marL="457200" algn="ctr" rtl="0" fontAlgn="t">
              <a:spcBef>
                <a:spcPct val="50000"/>
              </a:spcBef>
              <a:spcAft>
                <a:spcPct val="0"/>
              </a:spcAft>
              <a:defRPr kumimoji="1" sz="2200" b="1" kern="1200">
                <a:solidFill>
                  <a:schemeClr val="tx1"/>
                </a:solidFill>
                <a:latin typeface="Times New Roman" pitchFamily="18" charset="0"/>
                <a:ea typeface="宋体" charset="-122"/>
                <a:cs typeface="+mn-cs"/>
              </a:defRPr>
            </a:lvl2pPr>
            <a:lvl3pPr marL="914400" algn="ctr" rtl="0" fontAlgn="t">
              <a:spcBef>
                <a:spcPct val="50000"/>
              </a:spcBef>
              <a:spcAft>
                <a:spcPct val="0"/>
              </a:spcAft>
              <a:defRPr kumimoji="1" sz="2200" b="1" kern="1200">
                <a:solidFill>
                  <a:schemeClr val="tx1"/>
                </a:solidFill>
                <a:latin typeface="Times New Roman" pitchFamily="18" charset="0"/>
                <a:ea typeface="宋体" charset="-122"/>
                <a:cs typeface="+mn-cs"/>
              </a:defRPr>
            </a:lvl3pPr>
            <a:lvl4pPr marL="1371600" algn="ctr" rtl="0" fontAlgn="t">
              <a:spcBef>
                <a:spcPct val="50000"/>
              </a:spcBef>
              <a:spcAft>
                <a:spcPct val="0"/>
              </a:spcAft>
              <a:defRPr kumimoji="1" sz="2200" b="1" kern="1200">
                <a:solidFill>
                  <a:schemeClr val="tx1"/>
                </a:solidFill>
                <a:latin typeface="Times New Roman" pitchFamily="18" charset="0"/>
                <a:ea typeface="宋体" charset="-122"/>
                <a:cs typeface="+mn-cs"/>
              </a:defRPr>
            </a:lvl4pPr>
            <a:lvl5pPr marL="1828800" algn="ctr" rtl="0" fontAlgn="t">
              <a:spcBef>
                <a:spcPct val="50000"/>
              </a:spcBef>
              <a:spcAft>
                <a:spcPct val="0"/>
              </a:spcAft>
              <a:defRPr kumimoji="1" sz="2200" b="1" kern="1200">
                <a:solidFill>
                  <a:schemeClr val="tx1"/>
                </a:solidFill>
                <a:latin typeface="Times New Roman" pitchFamily="18" charset="0"/>
                <a:ea typeface="宋体" charset="-122"/>
                <a:cs typeface="+mn-cs"/>
              </a:defRPr>
            </a:lvl5pPr>
            <a:lvl6pPr marL="2286000" algn="l" defTabSz="914400" rtl="0" eaLnBrk="1" latinLnBrk="0" hangingPunct="1">
              <a:defRPr kumimoji="1" sz="2200" b="1" kern="1200">
                <a:solidFill>
                  <a:schemeClr val="tx1"/>
                </a:solidFill>
                <a:latin typeface="Times New Roman" pitchFamily="18" charset="0"/>
                <a:ea typeface="宋体" charset="-122"/>
                <a:cs typeface="+mn-cs"/>
              </a:defRPr>
            </a:lvl6pPr>
            <a:lvl7pPr marL="2743200" algn="l" defTabSz="914400" rtl="0" eaLnBrk="1" latinLnBrk="0" hangingPunct="1">
              <a:defRPr kumimoji="1" sz="2200" b="1" kern="1200">
                <a:solidFill>
                  <a:schemeClr val="tx1"/>
                </a:solidFill>
                <a:latin typeface="Times New Roman" pitchFamily="18" charset="0"/>
                <a:ea typeface="宋体" charset="-122"/>
                <a:cs typeface="+mn-cs"/>
              </a:defRPr>
            </a:lvl7pPr>
            <a:lvl8pPr marL="3200400" algn="l" defTabSz="914400" rtl="0" eaLnBrk="1" latinLnBrk="0" hangingPunct="1">
              <a:defRPr kumimoji="1" sz="2200" b="1" kern="1200">
                <a:solidFill>
                  <a:schemeClr val="tx1"/>
                </a:solidFill>
                <a:latin typeface="Times New Roman" pitchFamily="18" charset="0"/>
                <a:ea typeface="宋体" charset="-122"/>
                <a:cs typeface="+mn-cs"/>
              </a:defRPr>
            </a:lvl8pPr>
            <a:lvl9pPr marL="3657600" algn="l" defTabSz="914400" rtl="0" eaLnBrk="1" latinLnBrk="0" hangingPunct="1">
              <a:defRPr kumimoji="1" sz="2200" b="1" kern="1200">
                <a:solidFill>
                  <a:schemeClr val="tx1"/>
                </a:solidFill>
                <a:latin typeface="Times New Roman" pitchFamily="18" charset="0"/>
                <a:ea typeface="宋体" charset="-122"/>
                <a:cs typeface="+mn-cs"/>
              </a:defRPr>
            </a:lvl9pPr>
          </a:lstStyle>
          <a:p>
            <a:pPr algn="l" fontAlgn="base">
              <a:lnSpc>
                <a:spcPts val="2000"/>
              </a:lnSpc>
              <a:spcBef>
                <a:spcPct val="0"/>
              </a:spcBef>
            </a:pPr>
            <a:r>
              <a:rPr lang="en-US" altLang="zh-CN" sz="2400" dirty="0">
                <a:ea typeface="楷体_GB2312" pitchFamily="49" charset="-122"/>
              </a:rPr>
              <a:t>H</a:t>
            </a:r>
            <a:r>
              <a:rPr lang="en-US" altLang="zh-CN" sz="2400" baseline="-25000" dirty="0">
                <a:ea typeface="楷体_GB2312" pitchFamily="49" charset="-122"/>
              </a:rPr>
              <a:t>2</a:t>
            </a:r>
            <a:r>
              <a:rPr lang="en-US" altLang="zh-CN" sz="2400" dirty="0">
                <a:ea typeface="楷体_GB2312" pitchFamily="49" charset="-122"/>
              </a:rPr>
              <a:t>N‒C‒O~PO</a:t>
            </a:r>
            <a:r>
              <a:rPr lang="en-US" altLang="zh-CN" sz="2400" baseline="-25000" dirty="0">
                <a:ea typeface="楷体_GB2312" pitchFamily="49" charset="-122"/>
              </a:rPr>
              <a:t>3</a:t>
            </a:r>
            <a:r>
              <a:rPr lang="en-US" altLang="zh-CN" sz="2400" dirty="0">
                <a:ea typeface="楷体_GB2312" pitchFamily="49" charset="-122"/>
              </a:rPr>
              <a:t>H</a:t>
            </a:r>
            <a:r>
              <a:rPr lang="en-US" altLang="zh-CN" sz="2400" baseline="-25000" dirty="0">
                <a:ea typeface="楷体_GB2312" pitchFamily="49" charset="-122"/>
              </a:rPr>
              <a:t>2</a:t>
            </a:r>
          </a:p>
          <a:p>
            <a:pPr algn="l" fontAlgn="base">
              <a:lnSpc>
                <a:spcPts val="2000"/>
              </a:lnSpc>
              <a:spcBef>
                <a:spcPct val="0"/>
              </a:spcBef>
            </a:pPr>
            <a:r>
              <a:rPr lang="zh-CN" altLang="en-US" sz="2400" dirty="0">
                <a:ea typeface="楷体_GB2312" pitchFamily="49" charset="-122"/>
              </a:rPr>
              <a:t>          </a:t>
            </a:r>
            <a:r>
              <a:rPr lang="en-US" altLang="zh-CN" sz="2400" dirty="0">
                <a:ea typeface="宋体"/>
              </a:rPr>
              <a:t>‖</a:t>
            </a:r>
            <a:r>
              <a:rPr kumimoji="0" lang="en-US" altLang="zh-CN" sz="2400" dirty="0"/>
              <a:t>       </a:t>
            </a:r>
          </a:p>
          <a:p>
            <a:pPr algn="l" fontAlgn="base">
              <a:lnSpc>
                <a:spcPts val="2000"/>
              </a:lnSpc>
              <a:spcBef>
                <a:spcPct val="0"/>
              </a:spcBef>
            </a:pPr>
            <a:r>
              <a:rPr kumimoji="0" lang="en-US" altLang="zh-CN" sz="2400" dirty="0"/>
              <a:t>        </a:t>
            </a:r>
            <a:r>
              <a:rPr kumimoji="0" lang="en-US" altLang="zh-CN" sz="1200" dirty="0"/>
              <a:t>  </a:t>
            </a:r>
            <a:r>
              <a:rPr kumimoji="0" lang="en-US" altLang="zh-CN" sz="2400" dirty="0"/>
              <a:t>O</a:t>
            </a:r>
          </a:p>
        </p:txBody>
      </p:sp>
      <p:cxnSp>
        <p:nvCxnSpPr>
          <p:cNvPr id="14" name="直接连接符 13"/>
          <p:cNvCxnSpPr/>
          <p:nvPr/>
        </p:nvCxnSpPr>
        <p:spPr>
          <a:xfrm>
            <a:off x="1077913" y="1125538"/>
            <a:ext cx="3780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5" name="任意多边形 14"/>
          <p:cNvSpPr/>
          <p:nvPr/>
        </p:nvSpPr>
        <p:spPr>
          <a:xfrm rot="5400000" flipH="1" flipV="1">
            <a:off x="5538088" y="1815014"/>
            <a:ext cx="756000" cy="1944000"/>
          </a:xfrm>
          <a:custGeom>
            <a:avLst/>
            <a:gdLst>
              <a:gd name="connsiteX0" fmla="*/ 142236 w 853402"/>
              <a:gd name="connsiteY0" fmla="*/ 0 h 2308163"/>
              <a:gd name="connsiteX1" fmla="*/ 193993 w 853402"/>
              <a:gd name="connsiteY1" fmla="*/ 24932 h 2308163"/>
              <a:gd name="connsiteX2" fmla="*/ 853402 w 853402"/>
              <a:gd name="connsiteY2" fmla="*/ 1132857 h 2308163"/>
              <a:gd name="connsiteX3" fmla="*/ 193993 w 853402"/>
              <a:gd name="connsiteY3" fmla="*/ 2240782 h 2308163"/>
              <a:gd name="connsiteX4" fmla="*/ 170586 w 853402"/>
              <a:gd name="connsiteY4" fmla="*/ 2252058 h 2308163"/>
              <a:gd name="connsiteX5" fmla="*/ 239176 w 853402"/>
              <a:gd name="connsiteY5" fmla="*/ 2278740 h 2308163"/>
              <a:gd name="connsiteX6" fmla="*/ 241312 w 853402"/>
              <a:gd name="connsiteY6" fmla="*/ 2283624 h 2308163"/>
              <a:gd name="connsiteX7" fmla="*/ 0 w 853402"/>
              <a:gd name="connsiteY7" fmla="*/ 2308163 h 2308163"/>
              <a:gd name="connsiteX8" fmla="*/ 180248 w 853402"/>
              <a:gd name="connsiteY8" fmla="*/ 2146511 h 2308163"/>
              <a:gd name="connsiteX9" fmla="*/ 148532 w 853402"/>
              <a:gd name="connsiteY9" fmla="*/ 2228043 h 2308163"/>
              <a:gd name="connsiteX10" fmla="*/ 178486 w 853402"/>
              <a:gd name="connsiteY10" fmla="*/ 2213613 h 2308163"/>
              <a:gd name="connsiteX11" fmla="*/ 819055 w 853402"/>
              <a:gd name="connsiteY11" fmla="*/ 1137343 h 2308163"/>
              <a:gd name="connsiteX12" fmla="*/ 178486 w 853402"/>
              <a:gd name="connsiteY12" fmla="*/ 61073 h 2308163"/>
              <a:gd name="connsiteX13" fmla="*/ 142236 w 853402"/>
              <a:gd name="connsiteY13" fmla="*/ 43611 h 2308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53402" h="2308163">
                <a:moveTo>
                  <a:pt x="142236" y="0"/>
                </a:moveTo>
                <a:lnTo>
                  <a:pt x="193993" y="24932"/>
                </a:lnTo>
                <a:cubicBezTo>
                  <a:pt x="586767" y="238300"/>
                  <a:pt x="853402" y="654440"/>
                  <a:pt x="853402" y="1132857"/>
                </a:cubicBezTo>
                <a:cubicBezTo>
                  <a:pt x="853402" y="1611274"/>
                  <a:pt x="586767" y="2027415"/>
                  <a:pt x="193993" y="2240782"/>
                </a:cubicBezTo>
                <a:lnTo>
                  <a:pt x="170586" y="2252058"/>
                </a:lnTo>
                <a:lnTo>
                  <a:pt x="239176" y="2278740"/>
                </a:lnTo>
                <a:lnTo>
                  <a:pt x="241312" y="2283624"/>
                </a:lnTo>
                <a:lnTo>
                  <a:pt x="0" y="2308163"/>
                </a:lnTo>
                <a:lnTo>
                  <a:pt x="180248" y="2146511"/>
                </a:lnTo>
                <a:lnTo>
                  <a:pt x="148532" y="2228043"/>
                </a:lnTo>
                <a:lnTo>
                  <a:pt x="178486" y="2213613"/>
                </a:lnTo>
                <a:cubicBezTo>
                  <a:pt x="560038" y="2006342"/>
                  <a:pt x="819055" y="1602091"/>
                  <a:pt x="819055" y="1137343"/>
                </a:cubicBezTo>
                <a:cubicBezTo>
                  <a:pt x="819055" y="672595"/>
                  <a:pt x="560038" y="268344"/>
                  <a:pt x="178486" y="61073"/>
                </a:cubicBezTo>
                <a:lnTo>
                  <a:pt x="142236" y="43611"/>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 name="矩形 1"/>
          <p:cNvSpPr/>
          <p:nvPr/>
        </p:nvSpPr>
        <p:spPr>
          <a:xfrm>
            <a:off x="8082995" y="3177803"/>
            <a:ext cx="1723549" cy="400110"/>
          </a:xfrm>
          <a:prstGeom prst="rect">
            <a:avLst/>
          </a:prstGeom>
        </p:spPr>
        <p:txBody>
          <a:bodyPr wrap="none">
            <a:spAutoFit/>
          </a:bodyPr>
          <a:lstStyle/>
          <a:p>
            <a:r>
              <a:rPr lang="zh-CN" altLang="en-US" sz="2000" dirty="0">
                <a:effectLst>
                  <a:outerShdw blurRad="38100" dist="38100" dir="2700000" algn="tl">
                    <a:srgbClr val="C0C0C0"/>
                  </a:outerShdw>
                </a:effectLst>
                <a:latin typeface="Times New Roman" pitchFamily="18" charset="0"/>
                <a:ea typeface="方正姚体" panose="02010601030101010101" pitchFamily="2" charset="-122"/>
              </a:rPr>
              <a:t>氨基甲酰磷酸</a:t>
            </a:r>
            <a:endParaRPr lang="zh-CN" altLang="en-US" sz="2000" dirty="0"/>
          </a:p>
        </p:txBody>
      </p:sp>
    </p:spTree>
    <p:extLst>
      <p:ext uri="{BB962C8B-B14F-4D97-AF65-F5344CB8AC3E}">
        <p14:creationId xmlns:p14="http://schemas.microsoft.com/office/powerpoint/2010/main" val="2682815190"/>
      </p:ext>
    </p:extLst>
  </p:cSld>
  <p:clrMapOvr>
    <a:masterClrMapping/>
  </p:clrMapOvr>
  <p:transition spd="med">
    <p:cove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2"/>
          <p:cNvSpPr>
            <a:spLocks noChangeArrowheads="1"/>
          </p:cNvSpPr>
          <p:nvPr/>
        </p:nvSpPr>
        <p:spPr bwMode="auto">
          <a:xfrm>
            <a:off x="1415480" y="1268982"/>
            <a:ext cx="9001000" cy="5038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360000" indent="-360000">
              <a:spcBef>
                <a:spcPts val="0"/>
              </a:spcBef>
              <a:buClr>
                <a:srgbClr val="C00000"/>
              </a:buClr>
              <a:buSzPct val="80000"/>
              <a:buFont typeface="Wingdings" panose="05000000000000000000" pitchFamily="2" charset="2"/>
              <a:buChar char="l"/>
            </a:pPr>
            <a:r>
              <a:rPr lang="zh-CN" altLang="en-US" sz="2800" dirty="0">
                <a:effectLst>
                  <a:outerShdw blurRad="38100" dist="38100" dir="2700000" algn="tl">
                    <a:srgbClr val="C0C0C0"/>
                  </a:outerShdw>
                </a:effectLst>
                <a:latin typeface="Times New Roman" pitchFamily="18" charset="0"/>
                <a:ea typeface="方正姚体" panose="02010601030101010101" pitchFamily="2" charset="-122"/>
              </a:rPr>
              <a:t>合成部位：肝细胞线粒体，合成后转运到细胞质。</a:t>
            </a:r>
          </a:p>
        </p:txBody>
      </p:sp>
      <p:sp>
        <p:nvSpPr>
          <p:cNvPr id="442371" name="Rectangle 3"/>
          <p:cNvSpPr>
            <a:spLocks noChangeArrowheads="1"/>
          </p:cNvSpPr>
          <p:nvPr/>
        </p:nvSpPr>
        <p:spPr bwMode="auto">
          <a:xfrm>
            <a:off x="1055440" y="548680"/>
            <a:ext cx="2952328" cy="57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ts val="0"/>
              </a:spcBef>
              <a:buClr>
                <a:srgbClr val="C00000"/>
              </a:buClr>
              <a:buSzPct val="80000"/>
            </a:pPr>
            <a:r>
              <a:rPr lang="en-US" altLang="zh-CN" sz="2800" dirty="0">
                <a:effectLst>
                  <a:outerShdw blurRad="38100" dist="38100" dir="2700000" algn="tl">
                    <a:srgbClr val="C0C0C0"/>
                  </a:outerShdw>
                </a:effectLst>
                <a:latin typeface="Times New Roman" pitchFamily="18" charset="0"/>
                <a:ea typeface="方正姚体" panose="02010601030101010101" pitchFamily="2" charset="-122"/>
              </a:rPr>
              <a:t>2.</a:t>
            </a:r>
            <a:r>
              <a:rPr lang="zh-CN" altLang="en-US" sz="2800" dirty="0">
                <a:effectLst>
                  <a:outerShdw blurRad="38100" dist="38100" dir="2700000" algn="tl">
                    <a:srgbClr val="C0C0C0"/>
                  </a:outerShdw>
                </a:effectLst>
                <a:latin typeface="Times New Roman" pitchFamily="18" charset="0"/>
                <a:ea typeface="方正姚体" panose="02010601030101010101" pitchFamily="2" charset="-122"/>
              </a:rPr>
              <a:t>瓜氨酸的合成</a:t>
            </a:r>
          </a:p>
        </p:txBody>
      </p:sp>
      <p:sp>
        <p:nvSpPr>
          <p:cNvPr id="442372" name="Rectangle 4"/>
          <p:cNvSpPr>
            <a:spLocks noChangeArrowheads="1"/>
          </p:cNvSpPr>
          <p:nvPr/>
        </p:nvSpPr>
        <p:spPr bwMode="auto">
          <a:xfrm>
            <a:off x="2204120" y="4629859"/>
            <a:ext cx="1371600" cy="400110"/>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kumimoji="1" lang="zh-CN" altLang="en-US" sz="2000" dirty="0">
                <a:effectLst>
                  <a:outerShdw blurRad="38100" dist="38100" dir="2700000" algn="tl">
                    <a:srgbClr val="C0C0C0"/>
                  </a:outerShdw>
                </a:effectLst>
                <a:latin typeface="Times New Roman" panose="02020603050405020304" pitchFamily="18" charset="0"/>
                <a:ea typeface="方正姚体" panose="02010601030101010101" pitchFamily="2" charset="-122"/>
              </a:rPr>
              <a:t>鸟氨酸</a:t>
            </a:r>
          </a:p>
        </p:txBody>
      </p:sp>
      <p:sp>
        <p:nvSpPr>
          <p:cNvPr id="442373" name="Rectangle 5"/>
          <p:cNvSpPr>
            <a:spLocks noChangeArrowheads="1"/>
          </p:cNvSpPr>
          <p:nvPr/>
        </p:nvSpPr>
        <p:spPr bwMode="auto">
          <a:xfrm>
            <a:off x="3720554" y="3445793"/>
            <a:ext cx="503238" cy="519112"/>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kumimoji="1" lang="en-US" altLang="zh-CN" sz="2800" b="1" dirty="0">
                <a:effectLst>
                  <a:outerShdw blurRad="38100" dist="38100" dir="2700000" algn="tl">
                    <a:srgbClr val="C0C0C0"/>
                  </a:outerShdw>
                </a:effectLst>
                <a:latin typeface="Times New Roman" pitchFamily="18" charset="0"/>
              </a:rPr>
              <a:t>+ </a:t>
            </a:r>
          </a:p>
        </p:txBody>
      </p:sp>
      <p:sp>
        <p:nvSpPr>
          <p:cNvPr id="442374" name="Rectangle 6"/>
          <p:cNvSpPr>
            <a:spLocks noChangeArrowheads="1"/>
          </p:cNvSpPr>
          <p:nvPr/>
        </p:nvSpPr>
        <p:spPr bwMode="auto">
          <a:xfrm>
            <a:off x="3719737" y="4629859"/>
            <a:ext cx="2327275" cy="400110"/>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kumimoji="1" lang="zh-CN" altLang="en-US" sz="2000" dirty="0">
                <a:effectLst>
                  <a:outerShdw blurRad="38100" dist="38100" dir="2700000" algn="tl">
                    <a:srgbClr val="C0C0C0"/>
                  </a:outerShdw>
                </a:effectLst>
                <a:latin typeface="Times New Roman" panose="02020603050405020304" pitchFamily="18" charset="0"/>
                <a:ea typeface="方正姚体" panose="02010601030101010101" pitchFamily="2" charset="-122"/>
              </a:rPr>
              <a:t>氨基甲酰磷酸</a:t>
            </a:r>
          </a:p>
        </p:txBody>
      </p:sp>
      <p:sp>
        <p:nvSpPr>
          <p:cNvPr id="442375" name="Rectangle 7"/>
          <p:cNvSpPr>
            <a:spLocks noChangeArrowheads="1"/>
          </p:cNvSpPr>
          <p:nvPr/>
        </p:nvSpPr>
        <p:spPr bwMode="auto">
          <a:xfrm>
            <a:off x="5447928" y="3032150"/>
            <a:ext cx="16557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2000" dirty="0">
                <a:solidFill>
                  <a:srgbClr val="0070C0"/>
                </a:solidFill>
                <a:effectLst>
                  <a:outerShdw blurRad="38100" dist="38100" dir="2700000" algn="tl">
                    <a:srgbClr val="C0C0C0"/>
                  </a:outerShdw>
                </a:effectLst>
                <a:latin typeface="Times New Roman" panose="02020603050405020304" pitchFamily="18" charset="0"/>
                <a:ea typeface="方正姚体" panose="02010601030101010101" pitchFamily="2" charset="-122"/>
              </a:rPr>
              <a:t>鸟氨酸氨基</a:t>
            </a:r>
          </a:p>
          <a:p>
            <a:pPr algn="ctr"/>
            <a:r>
              <a:rPr lang="zh-CN" altLang="en-US" sz="2000" dirty="0">
                <a:solidFill>
                  <a:srgbClr val="0070C0"/>
                </a:solidFill>
                <a:effectLst>
                  <a:outerShdw blurRad="38100" dist="38100" dir="2700000" algn="tl">
                    <a:srgbClr val="C0C0C0"/>
                  </a:outerShdw>
                </a:effectLst>
                <a:latin typeface="Times New Roman" panose="02020603050405020304" pitchFamily="18" charset="0"/>
                <a:ea typeface="方正姚体" panose="02010601030101010101" pitchFamily="2" charset="-122"/>
              </a:rPr>
              <a:t>甲酰转移酶</a:t>
            </a:r>
          </a:p>
        </p:txBody>
      </p:sp>
      <p:sp>
        <p:nvSpPr>
          <p:cNvPr id="442376" name="Line 8"/>
          <p:cNvSpPr>
            <a:spLocks noChangeShapeType="1"/>
          </p:cNvSpPr>
          <p:nvPr/>
        </p:nvSpPr>
        <p:spPr bwMode="auto">
          <a:xfrm>
            <a:off x="5375920" y="3733379"/>
            <a:ext cx="1800000" cy="0"/>
          </a:xfrm>
          <a:prstGeom prst="line">
            <a:avLst/>
          </a:prstGeom>
          <a:noFill/>
          <a:ln w="31750">
            <a:solidFill>
              <a:srgbClr val="000000"/>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442393" name="Rectangle 25"/>
          <p:cNvSpPr>
            <a:spLocks noChangeArrowheads="1"/>
          </p:cNvSpPr>
          <p:nvPr/>
        </p:nvSpPr>
        <p:spPr bwMode="auto">
          <a:xfrm>
            <a:off x="8967104" y="3662258"/>
            <a:ext cx="1377368" cy="348813"/>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ts val="2000"/>
              </a:lnSpc>
            </a:pPr>
            <a:r>
              <a:rPr kumimoji="1" lang="en-US" altLang="zh-CN" sz="2400" dirty="0">
                <a:effectLst>
                  <a:outerShdw blurRad="38100" dist="38100" dir="2700000" algn="tl">
                    <a:srgbClr val="000000">
                      <a:alpha val="43137"/>
                    </a:srgbClr>
                  </a:outerShdw>
                </a:effectLst>
                <a:latin typeface="Arial" panose="020B0604020202020204" pitchFamily="34" charset="0"/>
              </a:rPr>
              <a:t>+ H</a:t>
            </a:r>
            <a:r>
              <a:rPr kumimoji="1" lang="en-US" altLang="zh-CN" sz="2400" baseline="-25000" dirty="0">
                <a:effectLst>
                  <a:outerShdw blurRad="38100" dist="38100" dir="2700000" algn="tl">
                    <a:srgbClr val="000000">
                      <a:alpha val="43137"/>
                    </a:srgbClr>
                  </a:outerShdw>
                </a:effectLst>
                <a:latin typeface="Arial" panose="020B0604020202020204" pitchFamily="34" charset="0"/>
              </a:rPr>
              <a:t>3</a:t>
            </a:r>
            <a:r>
              <a:rPr kumimoji="1" lang="en-US" altLang="zh-CN" sz="2400" dirty="0">
                <a:effectLst>
                  <a:outerShdw blurRad="38100" dist="38100" dir="2700000" algn="tl">
                    <a:srgbClr val="000000">
                      <a:alpha val="43137"/>
                    </a:srgbClr>
                  </a:outerShdw>
                </a:effectLst>
                <a:latin typeface="Arial" panose="020B0604020202020204" pitchFamily="34" charset="0"/>
              </a:rPr>
              <a:t>PO</a:t>
            </a:r>
            <a:r>
              <a:rPr kumimoji="1" lang="en-US" altLang="zh-CN" sz="2400" baseline="-25000" dirty="0">
                <a:effectLst>
                  <a:outerShdw blurRad="38100" dist="38100" dir="2700000" algn="tl">
                    <a:srgbClr val="000000">
                      <a:alpha val="43137"/>
                    </a:srgbClr>
                  </a:outerShdw>
                </a:effectLst>
                <a:latin typeface="Arial" panose="020B0604020202020204" pitchFamily="34" charset="0"/>
              </a:rPr>
              <a:t>4</a:t>
            </a:r>
            <a:endParaRPr kumimoji="1" lang="en-US" altLang="zh-CN" sz="2400" baseline="30000" dirty="0">
              <a:effectLst>
                <a:outerShdw blurRad="38100" dist="38100" dir="2700000" algn="tl">
                  <a:srgbClr val="000000">
                    <a:alpha val="43137"/>
                  </a:srgbClr>
                </a:outerShdw>
              </a:effectLst>
              <a:latin typeface="Arial" panose="020B0604020202020204" pitchFamily="34" charset="0"/>
            </a:endParaRPr>
          </a:p>
        </p:txBody>
      </p:sp>
      <p:sp>
        <p:nvSpPr>
          <p:cNvPr id="442395" name="Rectangle 27"/>
          <p:cNvSpPr>
            <a:spLocks noChangeArrowheads="1"/>
          </p:cNvSpPr>
          <p:nvPr/>
        </p:nvSpPr>
        <p:spPr bwMode="auto">
          <a:xfrm>
            <a:off x="7391400" y="4629859"/>
            <a:ext cx="1371600" cy="400110"/>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kumimoji="1" lang="zh-CN" altLang="en-US" sz="2000" dirty="0">
                <a:effectLst>
                  <a:outerShdw blurRad="38100" dist="38100" dir="2700000" algn="tl">
                    <a:srgbClr val="C0C0C0"/>
                  </a:outerShdw>
                </a:effectLst>
                <a:latin typeface="Times New Roman" panose="02020603050405020304" pitchFamily="18" charset="0"/>
                <a:ea typeface="方正姚体" panose="02010601030101010101" pitchFamily="2" charset="-122"/>
              </a:rPr>
              <a:t>瓜氨酸</a:t>
            </a:r>
          </a:p>
        </p:txBody>
      </p:sp>
      <p:sp>
        <p:nvSpPr>
          <p:cNvPr id="29" name="Text Box 17"/>
          <p:cNvSpPr txBox="1">
            <a:spLocks noChangeArrowheads="1"/>
          </p:cNvSpPr>
          <p:nvPr/>
        </p:nvSpPr>
        <p:spPr bwMode="auto">
          <a:xfrm>
            <a:off x="2195342" y="2725713"/>
            <a:ext cx="1532792" cy="1887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rtl="0" fontAlgn="t">
              <a:spcBef>
                <a:spcPct val="50000"/>
              </a:spcBef>
              <a:spcAft>
                <a:spcPct val="0"/>
              </a:spcAft>
              <a:defRPr kumimoji="1" sz="2200" b="1" kern="1200">
                <a:solidFill>
                  <a:schemeClr val="tx1"/>
                </a:solidFill>
                <a:latin typeface="Times New Roman" pitchFamily="18" charset="0"/>
                <a:ea typeface="宋体" charset="-122"/>
                <a:cs typeface="+mn-cs"/>
              </a:defRPr>
            </a:lvl1pPr>
            <a:lvl2pPr marL="457200" algn="ctr" rtl="0" fontAlgn="t">
              <a:spcBef>
                <a:spcPct val="50000"/>
              </a:spcBef>
              <a:spcAft>
                <a:spcPct val="0"/>
              </a:spcAft>
              <a:defRPr kumimoji="1" sz="2200" b="1" kern="1200">
                <a:solidFill>
                  <a:schemeClr val="tx1"/>
                </a:solidFill>
                <a:latin typeface="Times New Roman" pitchFamily="18" charset="0"/>
                <a:ea typeface="宋体" charset="-122"/>
                <a:cs typeface="+mn-cs"/>
              </a:defRPr>
            </a:lvl2pPr>
            <a:lvl3pPr marL="914400" algn="ctr" rtl="0" fontAlgn="t">
              <a:spcBef>
                <a:spcPct val="50000"/>
              </a:spcBef>
              <a:spcAft>
                <a:spcPct val="0"/>
              </a:spcAft>
              <a:defRPr kumimoji="1" sz="2200" b="1" kern="1200">
                <a:solidFill>
                  <a:schemeClr val="tx1"/>
                </a:solidFill>
                <a:latin typeface="Times New Roman" pitchFamily="18" charset="0"/>
                <a:ea typeface="宋体" charset="-122"/>
                <a:cs typeface="+mn-cs"/>
              </a:defRPr>
            </a:lvl3pPr>
            <a:lvl4pPr marL="1371600" algn="ctr" rtl="0" fontAlgn="t">
              <a:spcBef>
                <a:spcPct val="50000"/>
              </a:spcBef>
              <a:spcAft>
                <a:spcPct val="0"/>
              </a:spcAft>
              <a:defRPr kumimoji="1" sz="2200" b="1" kern="1200">
                <a:solidFill>
                  <a:schemeClr val="tx1"/>
                </a:solidFill>
                <a:latin typeface="Times New Roman" pitchFamily="18" charset="0"/>
                <a:ea typeface="宋体" charset="-122"/>
                <a:cs typeface="+mn-cs"/>
              </a:defRPr>
            </a:lvl4pPr>
            <a:lvl5pPr marL="1828800" algn="ctr" rtl="0" fontAlgn="t">
              <a:spcBef>
                <a:spcPct val="50000"/>
              </a:spcBef>
              <a:spcAft>
                <a:spcPct val="0"/>
              </a:spcAft>
              <a:defRPr kumimoji="1" sz="2200" b="1" kern="1200">
                <a:solidFill>
                  <a:schemeClr val="tx1"/>
                </a:solidFill>
                <a:latin typeface="Times New Roman" pitchFamily="18" charset="0"/>
                <a:ea typeface="宋体" charset="-122"/>
                <a:cs typeface="+mn-cs"/>
              </a:defRPr>
            </a:lvl5pPr>
            <a:lvl6pPr marL="2286000" algn="l" defTabSz="914400" rtl="0" eaLnBrk="1" latinLnBrk="0" hangingPunct="1">
              <a:defRPr kumimoji="1" sz="2200" b="1" kern="1200">
                <a:solidFill>
                  <a:schemeClr val="tx1"/>
                </a:solidFill>
                <a:latin typeface="Times New Roman" pitchFamily="18" charset="0"/>
                <a:ea typeface="宋体" charset="-122"/>
                <a:cs typeface="+mn-cs"/>
              </a:defRPr>
            </a:lvl6pPr>
            <a:lvl7pPr marL="2743200" algn="l" defTabSz="914400" rtl="0" eaLnBrk="1" latinLnBrk="0" hangingPunct="1">
              <a:defRPr kumimoji="1" sz="2200" b="1" kern="1200">
                <a:solidFill>
                  <a:schemeClr val="tx1"/>
                </a:solidFill>
                <a:latin typeface="Times New Roman" pitchFamily="18" charset="0"/>
                <a:ea typeface="宋体" charset="-122"/>
                <a:cs typeface="+mn-cs"/>
              </a:defRPr>
            </a:lvl7pPr>
            <a:lvl8pPr marL="3200400" algn="l" defTabSz="914400" rtl="0" eaLnBrk="1" latinLnBrk="0" hangingPunct="1">
              <a:defRPr kumimoji="1" sz="2200" b="1" kern="1200">
                <a:solidFill>
                  <a:schemeClr val="tx1"/>
                </a:solidFill>
                <a:latin typeface="Times New Roman" pitchFamily="18" charset="0"/>
                <a:ea typeface="宋体" charset="-122"/>
                <a:cs typeface="+mn-cs"/>
              </a:defRPr>
            </a:lvl8pPr>
            <a:lvl9pPr marL="3657600" algn="l" defTabSz="914400" rtl="0" eaLnBrk="1" latinLnBrk="0" hangingPunct="1">
              <a:defRPr kumimoji="1" sz="2200" b="1" kern="1200">
                <a:solidFill>
                  <a:schemeClr val="tx1"/>
                </a:solidFill>
                <a:latin typeface="Times New Roman" pitchFamily="18" charset="0"/>
                <a:ea typeface="宋体" charset="-122"/>
                <a:cs typeface="+mn-cs"/>
              </a:defRPr>
            </a:lvl9pPr>
          </a:lstStyle>
          <a:p>
            <a:pPr algn="l" fontAlgn="base">
              <a:lnSpc>
                <a:spcPts val="2000"/>
              </a:lnSpc>
              <a:spcBef>
                <a:spcPct val="0"/>
              </a:spcBef>
            </a:pPr>
            <a:r>
              <a:rPr lang="en-US" altLang="zh-CN" sz="2400" b="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rPr>
              <a:t>    NH</a:t>
            </a:r>
            <a:r>
              <a:rPr lang="en-US" altLang="zh-CN" sz="2400" b="0" baseline="-2500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rPr>
              <a:t>2</a:t>
            </a:r>
          </a:p>
          <a:p>
            <a:pPr algn="l" fontAlgn="base">
              <a:lnSpc>
                <a:spcPts val="2000"/>
              </a:lnSpc>
              <a:spcBef>
                <a:spcPct val="0"/>
              </a:spcBef>
            </a:pPr>
            <a:r>
              <a:rPr lang="zh-CN" altLang="en-US" sz="2400" b="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rPr>
              <a:t>     </a:t>
            </a:r>
            <a:r>
              <a:rPr lang="en-US" altLang="zh-CN" sz="2400" b="0" dirty="0">
                <a:solidFill>
                  <a:srgbClr val="000000"/>
                </a:solidFill>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2"/>
                <a:cs typeface="Arial Unicode MS" panose="020B0604020202020204" pitchFamily="34" charset="-122"/>
              </a:rPr>
              <a:t>ⅼ</a:t>
            </a:r>
            <a:r>
              <a:rPr kumimoji="0" lang="en-US" altLang="zh-CN" sz="2400" b="0" dirty="0">
                <a:solidFill>
                  <a:srgbClr val="000000"/>
                </a:solidFill>
                <a:effectLst>
                  <a:outerShdw blurRad="38100" dist="38100" dir="2700000" algn="tl">
                    <a:srgbClr val="000000">
                      <a:alpha val="43137"/>
                    </a:srgbClr>
                  </a:outerShdw>
                </a:effectLst>
                <a:latin typeface="Arial" panose="020B0604020202020204" pitchFamily="34" charset="0"/>
              </a:rPr>
              <a:t>       </a:t>
            </a:r>
          </a:p>
          <a:p>
            <a:pPr algn="l" fontAlgn="base">
              <a:lnSpc>
                <a:spcPts val="2000"/>
              </a:lnSpc>
              <a:spcBef>
                <a:spcPct val="0"/>
              </a:spcBef>
            </a:pPr>
            <a:r>
              <a:rPr kumimoji="0" lang="en-US" altLang="zh-CN" sz="2400" b="0" dirty="0">
                <a:solidFill>
                  <a:srgbClr val="000000"/>
                </a:solidFill>
                <a:effectLst>
                  <a:outerShdw blurRad="38100" dist="38100" dir="2700000" algn="tl">
                    <a:srgbClr val="000000">
                      <a:alpha val="43137"/>
                    </a:srgbClr>
                  </a:outerShdw>
                </a:effectLst>
                <a:latin typeface="Arial" panose="020B0604020202020204" pitchFamily="34" charset="0"/>
              </a:rPr>
              <a:t>   (CH</a:t>
            </a:r>
            <a:r>
              <a:rPr kumimoji="0" lang="en-US" altLang="zh-CN" sz="2400" b="0" baseline="-25000" dirty="0">
                <a:solidFill>
                  <a:srgbClr val="000000"/>
                </a:solidFill>
                <a:effectLst>
                  <a:outerShdw blurRad="38100" dist="38100" dir="2700000" algn="tl">
                    <a:srgbClr val="000000">
                      <a:alpha val="43137"/>
                    </a:srgbClr>
                  </a:outerShdw>
                </a:effectLst>
                <a:latin typeface="Arial" panose="020B0604020202020204" pitchFamily="34" charset="0"/>
              </a:rPr>
              <a:t>2</a:t>
            </a:r>
            <a:r>
              <a:rPr kumimoji="0" lang="en-US" altLang="zh-CN" sz="2400" b="0" dirty="0">
                <a:solidFill>
                  <a:srgbClr val="000000"/>
                </a:solidFill>
                <a:effectLst>
                  <a:outerShdw blurRad="38100" dist="38100" dir="2700000" algn="tl">
                    <a:srgbClr val="000000">
                      <a:alpha val="43137"/>
                    </a:srgbClr>
                  </a:outerShdw>
                </a:effectLst>
                <a:latin typeface="Arial" panose="020B0604020202020204" pitchFamily="34" charset="0"/>
              </a:rPr>
              <a:t>)</a:t>
            </a:r>
            <a:r>
              <a:rPr kumimoji="0" lang="en-US" altLang="zh-CN" sz="2400" b="0" baseline="-25000" dirty="0">
                <a:solidFill>
                  <a:srgbClr val="000000"/>
                </a:solidFill>
                <a:effectLst>
                  <a:outerShdw blurRad="38100" dist="38100" dir="2700000" algn="tl">
                    <a:srgbClr val="000000">
                      <a:alpha val="43137"/>
                    </a:srgbClr>
                  </a:outerShdw>
                </a:effectLst>
                <a:latin typeface="Arial" panose="020B0604020202020204" pitchFamily="34" charset="0"/>
              </a:rPr>
              <a:t>3</a:t>
            </a:r>
          </a:p>
          <a:p>
            <a:pPr algn="l" fontAlgn="base">
              <a:lnSpc>
                <a:spcPts val="2000"/>
              </a:lnSpc>
              <a:spcBef>
                <a:spcPct val="0"/>
              </a:spcBef>
            </a:pPr>
            <a:r>
              <a:rPr lang="zh-CN" altLang="en-US" sz="2400" b="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rPr>
              <a:t>     </a:t>
            </a:r>
            <a:r>
              <a:rPr lang="en-US" altLang="zh-CN" sz="2400" b="0" dirty="0">
                <a:solidFill>
                  <a:srgbClr val="000000"/>
                </a:solidFill>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2"/>
                <a:cs typeface="Arial Unicode MS" panose="020B0604020202020204" pitchFamily="34" charset="-122"/>
              </a:rPr>
              <a:t>ⅼ</a:t>
            </a:r>
            <a:endParaRPr kumimoji="0" lang="en-US" altLang="zh-CN" sz="2400" b="0" dirty="0">
              <a:solidFill>
                <a:srgbClr val="000000"/>
              </a:solidFill>
              <a:effectLst>
                <a:outerShdw blurRad="38100" dist="38100" dir="2700000" algn="tl">
                  <a:srgbClr val="000000">
                    <a:alpha val="43137"/>
                  </a:srgbClr>
                </a:outerShdw>
              </a:effectLst>
              <a:latin typeface="Arial" panose="020B0604020202020204" pitchFamily="34" charset="0"/>
            </a:endParaRPr>
          </a:p>
          <a:p>
            <a:pPr algn="l" fontAlgn="base">
              <a:lnSpc>
                <a:spcPts val="2000"/>
              </a:lnSpc>
              <a:spcBef>
                <a:spcPct val="0"/>
              </a:spcBef>
            </a:pPr>
            <a:r>
              <a:rPr kumimoji="0" lang="en-US" altLang="zh-CN" sz="2400" b="0" dirty="0">
                <a:solidFill>
                  <a:srgbClr val="000000"/>
                </a:solidFill>
                <a:effectLst>
                  <a:outerShdw blurRad="38100" dist="38100" dir="2700000" algn="tl">
                    <a:srgbClr val="000000">
                      <a:alpha val="43137"/>
                    </a:srgbClr>
                  </a:outerShdw>
                </a:effectLst>
                <a:latin typeface="Arial" panose="020B0604020202020204" pitchFamily="34" charset="0"/>
              </a:rPr>
              <a:t>H</a:t>
            </a:r>
            <a:r>
              <a:rPr lang="en-US" altLang="zh-CN" sz="2400" b="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rPr>
              <a:t>‒</a:t>
            </a:r>
            <a:r>
              <a:rPr kumimoji="0" lang="en-US" altLang="zh-CN" sz="2400" b="0" dirty="0">
                <a:solidFill>
                  <a:srgbClr val="000000"/>
                </a:solidFill>
                <a:effectLst>
                  <a:outerShdw blurRad="38100" dist="38100" dir="2700000" algn="tl">
                    <a:srgbClr val="000000">
                      <a:alpha val="43137"/>
                    </a:srgbClr>
                  </a:outerShdw>
                </a:effectLst>
                <a:latin typeface="Arial" panose="020B0604020202020204" pitchFamily="34" charset="0"/>
              </a:rPr>
              <a:t>C</a:t>
            </a:r>
            <a:r>
              <a:rPr lang="en-US" altLang="zh-CN" sz="2400" b="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rPr>
              <a:t>‒N</a:t>
            </a:r>
            <a:r>
              <a:rPr kumimoji="0" lang="en-US" altLang="zh-CN" sz="2400" b="0" dirty="0">
                <a:solidFill>
                  <a:srgbClr val="000000"/>
                </a:solidFill>
                <a:effectLst>
                  <a:outerShdw blurRad="38100" dist="38100" dir="2700000" algn="tl">
                    <a:srgbClr val="000000">
                      <a:alpha val="43137"/>
                    </a:srgbClr>
                  </a:outerShdw>
                </a:effectLst>
                <a:latin typeface="Arial" panose="020B0604020202020204" pitchFamily="34" charset="0"/>
              </a:rPr>
              <a:t>H</a:t>
            </a:r>
            <a:r>
              <a:rPr kumimoji="0" lang="en-US" altLang="zh-CN" sz="2400" b="0" baseline="-25000" dirty="0">
                <a:solidFill>
                  <a:srgbClr val="000000"/>
                </a:solidFill>
                <a:effectLst>
                  <a:outerShdw blurRad="38100" dist="38100" dir="2700000" algn="tl">
                    <a:srgbClr val="000000">
                      <a:alpha val="43137"/>
                    </a:srgbClr>
                  </a:outerShdw>
                </a:effectLst>
                <a:latin typeface="Arial" panose="020B0604020202020204" pitchFamily="34" charset="0"/>
              </a:rPr>
              <a:t>2</a:t>
            </a:r>
          </a:p>
          <a:p>
            <a:pPr algn="l" fontAlgn="base">
              <a:lnSpc>
                <a:spcPts val="2000"/>
              </a:lnSpc>
              <a:spcBef>
                <a:spcPct val="0"/>
              </a:spcBef>
            </a:pPr>
            <a:r>
              <a:rPr lang="zh-CN" altLang="en-US" sz="2400" b="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rPr>
              <a:t>     </a:t>
            </a:r>
            <a:r>
              <a:rPr lang="en-US" altLang="zh-CN" sz="2400" b="0" dirty="0">
                <a:solidFill>
                  <a:srgbClr val="000000"/>
                </a:solidFill>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2"/>
                <a:cs typeface="Arial Unicode MS" panose="020B0604020202020204" pitchFamily="34" charset="-122"/>
              </a:rPr>
              <a:t>ⅼ</a:t>
            </a:r>
            <a:endParaRPr kumimoji="0" lang="en-US" altLang="zh-CN" sz="2400" b="0" dirty="0">
              <a:solidFill>
                <a:srgbClr val="000000"/>
              </a:solidFill>
              <a:effectLst>
                <a:outerShdw blurRad="38100" dist="38100" dir="2700000" algn="tl">
                  <a:srgbClr val="000000">
                    <a:alpha val="43137"/>
                  </a:srgbClr>
                </a:outerShdw>
              </a:effectLst>
              <a:latin typeface="Arial" panose="020B0604020202020204" pitchFamily="34" charset="0"/>
            </a:endParaRPr>
          </a:p>
          <a:p>
            <a:pPr algn="l" fontAlgn="base">
              <a:lnSpc>
                <a:spcPts val="2000"/>
              </a:lnSpc>
              <a:spcBef>
                <a:spcPct val="0"/>
              </a:spcBef>
            </a:pPr>
            <a:r>
              <a:rPr kumimoji="0" lang="en-US" altLang="zh-CN" sz="2400" b="0" dirty="0">
                <a:solidFill>
                  <a:srgbClr val="000000"/>
                </a:solidFill>
                <a:effectLst>
                  <a:outerShdw blurRad="38100" dist="38100" dir="2700000" algn="tl">
                    <a:srgbClr val="000000">
                      <a:alpha val="43137"/>
                    </a:srgbClr>
                  </a:outerShdw>
                </a:effectLst>
                <a:latin typeface="Arial" panose="020B0604020202020204" pitchFamily="34" charset="0"/>
              </a:rPr>
              <a:t>     COOH</a:t>
            </a:r>
          </a:p>
        </p:txBody>
      </p:sp>
      <p:sp>
        <p:nvSpPr>
          <p:cNvPr id="31" name="Text Box 17"/>
          <p:cNvSpPr txBox="1">
            <a:spLocks noChangeArrowheads="1"/>
          </p:cNvSpPr>
          <p:nvPr/>
        </p:nvSpPr>
        <p:spPr bwMode="auto">
          <a:xfrm>
            <a:off x="4278042" y="3085753"/>
            <a:ext cx="1343638" cy="1380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rtl="0" fontAlgn="t">
              <a:spcBef>
                <a:spcPct val="50000"/>
              </a:spcBef>
              <a:spcAft>
                <a:spcPct val="0"/>
              </a:spcAft>
              <a:defRPr kumimoji="1" sz="2200" b="1" kern="1200">
                <a:solidFill>
                  <a:schemeClr val="tx1"/>
                </a:solidFill>
                <a:latin typeface="Times New Roman" pitchFamily="18" charset="0"/>
                <a:ea typeface="宋体" charset="-122"/>
                <a:cs typeface="+mn-cs"/>
              </a:defRPr>
            </a:lvl1pPr>
            <a:lvl2pPr marL="457200" algn="ctr" rtl="0" fontAlgn="t">
              <a:spcBef>
                <a:spcPct val="50000"/>
              </a:spcBef>
              <a:spcAft>
                <a:spcPct val="0"/>
              </a:spcAft>
              <a:defRPr kumimoji="1" sz="2200" b="1" kern="1200">
                <a:solidFill>
                  <a:schemeClr val="tx1"/>
                </a:solidFill>
                <a:latin typeface="Times New Roman" pitchFamily="18" charset="0"/>
                <a:ea typeface="宋体" charset="-122"/>
                <a:cs typeface="+mn-cs"/>
              </a:defRPr>
            </a:lvl2pPr>
            <a:lvl3pPr marL="914400" algn="ctr" rtl="0" fontAlgn="t">
              <a:spcBef>
                <a:spcPct val="50000"/>
              </a:spcBef>
              <a:spcAft>
                <a:spcPct val="0"/>
              </a:spcAft>
              <a:defRPr kumimoji="1" sz="2200" b="1" kern="1200">
                <a:solidFill>
                  <a:schemeClr val="tx1"/>
                </a:solidFill>
                <a:latin typeface="Times New Roman" pitchFamily="18" charset="0"/>
                <a:ea typeface="宋体" charset="-122"/>
                <a:cs typeface="+mn-cs"/>
              </a:defRPr>
            </a:lvl3pPr>
            <a:lvl4pPr marL="1371600" algn="ctr" rtl="0" fontAlgn="t">
              <a:spcBef>
                <a:spcPct val="50000"/>
              </a:spcBef>
              <a:spcAft>
                <a:spcPct val="0"/>
              </a:spcAft>
              <a:defRPr kumimoji="1" sz="2200" b="1" kern="1200">
                <a:solidFill>
                  <a:schemeClr val="tx1"/>
                </a:solidFill>
                <a:latin typeface="Times New Roman" pitchFamily="18" charset="0"/>
                <a:ea typeface="宋体" charset="-122"/>
                <a:cs typeface="+mn-cs"/>
              </a:defRPr>
            </a:lvl4pPr>
            <a:lvl5pPr marL="1828800" algn="ctr" rtl="0" fontAlgn="t">
              <a:spcBef>
                <a:spcPct val="50000"/>
              </a:spcBef>
              <a:spcAft>
                <a:spcPct val="0"/>
              </a:spcAft>
              <a:defRPr kumimoji="1" sz="2200" b="1" kern="1200">
                <a:solidFill>
                  <a:schemeClr val="tx1"/>
                </a:solidFill>
                <a:latin typeface="Times New Roman" pitchFamily="18" charset="0"/>
                <a:ea typeface="宋体" charset="-122"/>
                <a:cs typeface="+mn-cs"/>
              </a:defRPr>
            </a:lvl5pPr>
            <a:lvl6pPr marL="2286000" algn="l" defTabSz="914400" rtl="0" eaLnBrk="1" latinLnBrk="0" hangingPunct="1">
              <a:defRPr kumimoji="1" sz="2200" b="1" kern="1200">
                <a:solidFill>
                  <a:schemeClr val="tx1"/>
                </a:solidFill>
                <a:latin typeface="Times New Roman" pitchFamily="18" charset="0"/>
                <a:ea typeface="宋体" charset="-122"/>
                <a:cs typeface="+mn-cs"/>
              </a:defRPr>
            </a:lvl6pPr>
            <a:lvl7pPr marL="2743200" algn="l" defTabSz="914400" rtl="0" eaLnBrk="1" latinLnBrk="0" hangingPunct="1">
              <a:defRPr kumimoji="1" sz="2200" b="1" kern="1200">
                <a:solidFill>
                  <a:schemeClr val="tx1"/>
                </a:solidFill>
                <a:latin typeface="Times New Roman" pitchFamily="18" charset="0"/>
                <a:ea typeface="宋体" charset="-122"/>
                <a:cs typeface="+mn-cs"/>
              </a:defRPr>
            </a:lvl7pPr>
            <a:lvl8pPr marL="3200400" algn="l" defTabSz="914400" rtl="0" eaLnBrk="1" latinLnBrk="0" hangingPunct="1">
              <a:defRPr kumimoji="1" sz="2200" b="1" kern="1200">
                <a:solidFill>
                  <a:schemeClr val="tx1"/>
                </a:solidFill>
                <a:latin typeface="Times New Roman" pitchFamily="18" charset="0"/>
                <a:ea typeface="宋体" charset="-122"/>
                <a:cs typeface="+mn-cs"/>
              </a:defRPr>
            </a:lvl8pPr>
            <a:lvl9pPr marL="3657600" algn="l" defTabSz="914400" rtl="0" eaLnBrk="1" latinLnBrk="0" hangingPunct="1">
              <a:defRPr kumimoji="1" sz="2200" b="1" kern="1200">
                <a:solidFill>
                  <a:schemeClr val="tx1"/>
                </a:solidFill>
                <a:latin typeface="Times New Roman" pitchFamily="18" charset="0"/>
                <a:ea typeface="宋体" charset="-122"/>
                <a:cs typeface="+mn-cs"/>
              </a:defRPr>
            </a:lvl9pPr>
          </a:lstStyle>
          <a:p>
            <a:pPr algn="l" fontAlgn="base">
              <a:lnSpc>
                <a:spcPts val="2000"/>
              </a:lnSpc>
              <a:spcBef>
                <a:spcPct val="0"/>
              </a:spcBef>
            </a:pPr>
            <a:r>
              <a:rPr lang="en-US" altLang="zh-CN" sz="2400" b="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rPr>
              <a:t>NH</a:t>
            </a:r>
            <a:r>
              <a:rPr lang="en-US" altLang="zh-CN" sz="2400" b="0" baseline="-2500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rPr>
              <a:t>2</a:t>
            </a:r>
          </a:p>
          <a:p>
            <a:pPr algn="l" fontAlgn="base">
              <a:lnSpc>
                <a:spcPts val="2000"/>
              </a:lnSpc>
              <a:spcBef>
                <a:spcPct val="0"/>
              </a:spcBef>
            </a:pPr>
            <a:r>
              <a:rPr lang="en-US" altLang="zh-CN" sz="2400" b="0" dirty="0">
                <a:solidFill>
                  <a:srgbClr val="000000"/>
                </a:solidFill>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2"/>
                <a:cs typeface="Arial Unicode MS" panose="020B0604020202020204" pitchFamily="34" charset="-122"/>
              </a:rPr>
              <a:t> ⅼ</a:t>
            </a:r>
            <a:r>
              <a:rPr kumimoji="0" lang="en-US" altLang="zh-CN" sz="2400" b="0" dirty="0">
                <a:solidFill>
                  <a:srgbClr val="000000"/>
                </a:solidFill>
                <a:effectLst>
                  <a:outerShdw blurRad="38100" dist="38100" dir="2700000" algn="tl">
                    <a:srgbClr val="000000">
                      <a:alpha val="43137"/>
                    </a:srgbClr>
                  </a:outerShdw>
                </a:effectLst>
                <a:latin typeface="Arial" panose="020B0604020202020204" pitchFamily="34" charset="0"/>
              </a:rPr>
              <a:t>       </a:t>
            </a:r>
          </a:p>
          <a:p>
            <a:pPr algn="l" fontAlgn="base">
              <a:lnSpc>
                <a:spcPts val="2000"/>
              </a:lnSpc>
              <a:spcBef>
                <a:spcPct val="0"/>
              </a:spcBef>
            </a:pPr>
            <a:r>
              <a:rPr kumimoji="0" lang="en-US" altLang="zh-CN" sz="2400" b="0" dirty="0">
                <a:solidFill>
                  <a:srgbClr val="000000"/>
                </a:solidFill>
                <a:effectLst>
                  <a:outerShdw blurRad="38100" dist="38100" dir="2700000" algn="tl">
                    <a:srgbClr val="000000">
                      <a:alpha val="43137"/>
                    </a:srgbClr>
                  </a:outerShdw>
                </a:effectLst>
                <a:latin typeface="Arial" panose="020B0604020202020204" pitchFamily="34" charset="0"/>
              </a:rPr>
              <a:t>C=O</a:t>
            </a:r>
            <a:endParaRPr kumimoji="0" lang="en-US" altLang="zh-CN" sz="2400" b="0" baseline="-25000" dirty="0">
              <a:solidFill>
                <a:srgbClr val="000000"/>
              </a:solidFill>
              <a:effectLst>
                <a:outerShdw blurRad="38100" dist="38100" dir="2700000" algn="tl">
                  <a:srgbClr val="000000">
                    <a:alpha val="43137"/>
                  </a:srgbClr>
                </a:outerShdw>
              </a:effectLst>
              <a:latin typeface="Arial" panose="020B0604020202020204" pitchFamily="34" charset="0"/>
            </a:endParaRPr>
          </a:p>
          <a:p>
            <a:pPr algn="l" fontAlgn="base">
              <a:lnSpc>
                <a:spcPts val="2000"/>
              </a:lnSpc>
              <a:spcBef>
                <a:spcPct val="0"/>
              </a:spcBef>
            </a:pPr>
            <a:r>
              <a:rPr lang="en-US" altLang="zh-CN" sz="2400" b="0" dirty="0">
                <a:solidFill>
                  <a:srgbClr val="000000"/>
                </a:solidFill>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2"/>
                <a:cs typeface="Arial Unicode MS" panose="020B0604020202020204" pitchFamily="34" charset="-122"/>
              </a:rPr>
              <a:t> ⅼ</a:t>
            </a:r>
            <a:endParaRPr kumimoji="0" lang="en-US" altLang="zh-CN" sz="2400" b="0" dirty="0">
              <a:solidFill>
                <a:srgbClr val="000000"/>
              </a:solidFill>
              <a:effectLst>
                <a:outerShdw blurRad="38100" dist="38100" dir="2700000" algn="tl">
                  <a:srgbClr val="000000">
                    <a:alpha val="43137"/>
                  </a:srgbClr>
                </a:outerShdw>
              </a:effectLst>
              <a:latin typeface="Arial" panose="020B0604020202020204" pitchFamily="34" charset="0"/>
            </a:endParaRPr>
          </a:p>
          <a:p>
            <a:pPr algn="l" fontAlgn="base">
              <a:lnSpc>
                <a:spcPts val="2000"/>
              </a:lnSpc>
              <a:spcBef>
                <a:spcPct val="0"/>
              </a:spcBef>
            </a:pPr>
            <a:r>
              <a:rPr kumimoji="0" lang="en-US" altLang="zh-CN" sz="2400" b="0" dirty="0">
                <a:solidFill>
                  <a:srgbClr val="000000"/>
                </a:solidFill>
                <a:effectLst>
                  <a:outerShdw blurRad="38100" dist="38100" dir="2700000" algn="tl">
                    <a:srgbClr val="000000">
                      <a:alpha val="43137"/>
                    </a:srgbClr>
                  </a:outerShdw>
                </a:effectLst>
                <a:latin typeface="Arial" panose="020B0604020202020204" pitchFamily="34" charset="0"/>
              </a:rPr>
              <a:t>O~PO</a:t>
            </a:r>
            <a:r>
              <a:rPr kumimoji="0" lang="en-US" altLang="zh-CN" sz="2400" b="0" baseline="-25000" dirty="0">
                <a:solidFill>
                  <a:srgbClr val="000000"/>
                </a:solidFill>
                <a:effectLst>
                  <a:outerShdw blurRad="38100" dist="38100" dir="2700000" algn="tl">
                    <a:srgbClr val="000000">
                      <a:alpha val="43137"/>
                    </a:srgbClr>
                  </a:outerShdw>
                </a:effectLst>
                <a:latin typeface="Arial" panose="020B0604020202020204" pitchFamily="34" charset="0"/>
              </a:rPr>
              <a:t>3</a:t>
            </a:r>
            <a:r>
              <a:rPr kumimoji="0" lang="en-US" altLang="zh-CN" sz="2400" b="0" baseline="30000" dirty="0">
                <a:solidFill>
                  <a:srgbClr val="000000"/>
                </a:solidFill>
                <a:effectLst>
                  <a:outerShdw blurRad="38100" dist="38100" dir="2700000" algn="tl">
                    <a:srgbClr val="000000">
                      <a:alpha val="43137"/>
                    </a:srgbClr>
                  </a:outerShdw>
                </a:effectLst>
                <a:latin typeface="Arial" panose="020B0604020202020204" pitchFamily="34" charset="0"/>
              </a:rPr>
              <a:t>2-</a:t>
            </a:r>
          </a:p>
        </p:txBody>
      </p:sp>
      <p:sp>
        <p:nvSpPr>
          <p:cNvPr id="32" name="Text Box 17"/>
          <p:cNvSpPr txBox="1">
            <a:spLocks noChangeArrowheads="1"/>
          </p:cNvSpPr>
          <p:nvPr/>
        </p:nvSpPr>
        <p:spPr bwMode="auto">
          <a:xfrm>
            <a:off x="7320137" y="1822415"/>
            <a:ext cx="1532792" cy="2913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rtl="0" fontAlgn="t">
              <a:spcBef>
                <a:spcPct val="50000"/>
              </a:spcBef>
              <a:spcAft>
                <a:spcPct val="0"/>
              </a:spcAft>
              <a:defRPr kumimoji="1" sz="2200" b="1" kern="1200">
                <a:solidFill>
                  <a:schemeClr val="tx1"/>
                </a:solidFill>
                <a:latin typeface="Times New Roman" pitchFamily="18" charset="0"/>
                <a:ea typeface="宋体" charset="-122"/>
                <a:cs typeface="+mn-cs"/>
              </a:defRPr>
            </a:lvl1pPr>
            <a:lvl2pPr marL="457200" algn="ctr" rtl="0" fontAlgn="t">
              <a:spcBef>
                <a:spcPct val="50000"/>
              </a:spcBef>
              <a:spcAft>
                <a:spcPct val="0"/>
              </a:spcAft>
              <a:defRPr kumimoji="1" sz="2200" b="1" kern="1200">
                <a:solidFill>
                  <a:schemeClr val="tx1"/>
                </a:solidFill>
                <a:latin typeface="Times New Roman" pitchFamily="18" charset="0"/>
                <a:ea typeface="宋体" charset="-122"/>
                <a:cs typeface="+mn-cs"/>
              </a:defRPr>
            </a:lvl2pPr>
            <a:lvl3pPr marL="914400" algn="ctr" rtl="0" fontAlgn="t">
              <a:spcBef>
                <a:spcPct val="50000"/>
              </a:spcBef>
              <a:spcAft>
                <a:spcPct val="0"/>
              </a:spcAft>
              <a:defRPr kumimoji="1" sz="2200" b="1" kern="1200">
                <a:solidFill>
                  <a:schemeClr val="tx1"/>
                </a:solidFill>
                <a:latin typeface="Times New Roman" pitchFamily="18" charset="0"/>
                <a:ea typeface="宋体" charset="-122"/>
                <a:cs typeface="+mn-cs"/>
              </a:defRPr>
            </a:lvl3pPr>
            <a:lvl4pPr marL="1371600" algn="ctr" rtl="0" fontAlgn="t">
              <a:spcBef>
                <a:spcPct val="50000"/>
              </a:spcBef>
              <a:spcAft>
                <a:spcPct val="0"/>
              </a:spcAft>
              <a:defRPr kumimoji="1" sz="2200" b="1" kern="1200">
                <a:solidFill>
                  <a:schemeClr val="tx1"/>
                </a:solidFill>
                <a:latin typeface="Times New Roman" pitchFamily="18" charset="0"/>
                <a:ea typeface="宋体" charset="-122"/>
                <a:cs typeface="+mn-cs"/>
              </a:defRPr>
            </a:lvl4pPr>
            <a:lvl5pPr marL="1828800" algn="ctr" rtl="0" fontAlgn="t">
              <a:spcBef>
                <a:spcPct val="50000"/>
              </a:spcBef>
              <a:spcAft>
                <a:spcPct val="0"/>
              </a:spcAft>
              <a:defRPr kumimoji="1" sz="2200" b="1" kern="1200">
                <a:solidFill>
                  <a:schemeClr val="tx1"/>
                </a:solidFill>
                <a:latin typeface="Times New Roman" pitchFamily="18" charset="0"/>
                <a:ea typeface="宋体" charset="-122"/>
                <a:cs typeface="+mn-cs"/>
              </a:defRPr>
            </a:lvl5pPr>
            <a:lvl6pPr marL="2286000" algn="l" defTabSz="914400" rtl="0" eaLnBrk="1" latinLnBrk="0" hangingPunct="1">
              <a:defRPr kumimoji="1" sz="2200" b="1" kern="1200">
                <a:solidFill>
                  <a:schemeClr val="tx1"/>
                </a:solidFill>
                <a:latin typeface="Times New Roman" pitchFamily="18" charset="0"/>
                <a:ea typeface="宋体" charset="-122"/>
                <a:cs typeface="+mn-cs"/>
              </a:defRPr>
            </a:lvl6pPr>
            <a:lvl7pPr marL="2743200" algn="l" defTabSz="914400" rtl="0" eaLnBrk="1" latinLnBrk="0" hangingPunct="1">
              <a:defRPr kumimoji="1" sz="2200" b="1" kern="1200">
                <a:solidFill>
                  <a:schemeClr val="tx1"/>
                </a:solidFill>
                <a:latin typeface="Times New Roman" pitchFamily="18" charset="0"/>
                <a:ea typeface="宋体" charset="-122"/>
                <a:cs typeface="+mn-cs"/>
              </a:defRPr>
            </a:lvl7pPr>
            <a:lvl8pPr marL="3200400" algn="l" defTabSz="914400" rtl="0" eaLnBrk="1" latinLnBrk="0" hangingPunct="1">
              <a:defRPr kumimoji="1" sz="2200" b="1" kern="1200">
                <a:solidFill>
                  <a:schemeClr val="tx1"/>
                </a:solidFill>
                <a:latin typeface="Times New Roman" pitchFamily="18" charset="0"/>
                <a:ea typeface="宋体" charset="-122"/>
                <a:cs typeface="+mn-cs"/>
              </a:defRPr>
            </a:lvl8pPr>
            <a:lvl9pPr marL="3657600" algn="l" defTabSz="914400" rtl="0" eaLnBrk="1" latinLnBrk="0" hangingPunct="1">
              <a:defRPr kumimoji="1" sz="2200" b="1" kern="1200">
                <a:solidFill>
                  <a:schemeClr val="tx1"/>
                </a:solidFill>
                <a:latin typeface="Times New Roman" pitchFamily="18" charset="0"/>
                <a:ea typeface="宋体" charset="-122"/>
                <a:cs typeface="+mn-cs"/>
              </a:defRPr>
            </a:lvl9pPr>
          </a:lstStyle>
          <a:p>
            <a:pPr algn="l" fontAlgn="base">
              <a:lnSpc>
                <a:spcPts val="2000"/>
              </a:lnSpc>
              <a:spcBef>
                <a:spcPct val="0"/>
              </a:spcBef>
            </a:pPr>
            <a:r>
              <a:rPr lang="en-US" altLang="zh-CN" sz="2400" b="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rPr>
              <a:t>     NH</a:t>
            </a:r>
            <a:r>
              <a:rPr lang="en-US" altLang="zh-CN" sz="2400" b="0" baseline="-2500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rPr>
              <a:t>2</a:t>
            </a:r>
          </a:p>
          <a:p>
            <a:pPr algn="l" fontAlgn="base">
              <a:lnSpc>
                <a:spcPts val="2000"/>
              </a:lnSpc>
              <a:spcBef>
                <a:spcPct val="0"/>
              </a:spcBef>
            </a:pPr>
            <a:r>
              <a:rPr lang="zh-CN" altLang="en-US" sz="2400" b="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rPr>
              <a:t>      </a:t>
            </a:r>
            <a:r>
              <a:rPr lang="en-US" altLang="zh-CN" sz="2400" b="0" dirty="0">
                <a:solidFill>
                  <a:srgbClr val="000000"/>
                </a:solidFill>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2"/>
                <a:cs typeface="Arial Unicode MS" panose="020B0604020202020204" pitchFamily="34" charset="-122"/>
              </a:rPr>
              <a:t>ⅼ</a:t>
            </a:r>
            <a:r>
              <a:rPr kumimoji="0" lang="en-US" altLang="zh-CN" sz="2400" b="0" dirty="0">
                <a:solidFill>
                  <a:srgbClr val="000000"/>
                </a:solidFill>
                <a:effectLst>
                  <a:outerShdw blurRad="38100" dist="38100" dir="2700000" algn="tl">
                    <a:srgbClr val="000000">
                      <a:alpha val="43137"/>
                    </a:srgbClr>
                  </a:outerShdw>
                </a:effectLst>
                <a:latin typeface="Arial" panose="020B0604020202020204" pitchFamily="34" charset="0"/>
              </a:rPr>
              <a:t>       </a:t>
            </a:r>
          </a:p>
          <a:p>
            <a:pPr algn="l" fontAlgn="base">
              <a:lnSpc>
                <a:spcPts val="2000"/>
              </a:lnSpc>
              <a:spcBef>
                <a:spcPct val="0"/>
              </a:spcBef>
            </a:pPr>
            <a:r>
              <a:rPr kumimoji="0" lang="en-US" altLang="zh-CN" sz="2400" b="0" dirty="0">
                <a:solidFill>
                  <a:srgbClr val="000000"/>
                </a:solidFill>
                <a:effectLst>
                  <a:outerShdw blurRad="38100" dist="38100" dir="2700000" algn="tl">
                    <a:srgbClr val="000000">
                      <a:alpha val="43137"/>
                    </a:srgbClr>
                  </a:outerShdw>
                </a:effectLst>
                <a:latin typeface="Arial" panose="020B0604020202020204" pitchFamily="34" charset="0"/>
              </a:rPr>
              <a:t>     C=O</a:t>
            </a:r>
          </a:p>
          <a:p>
            <a:pPr algn="l" fontAlgn="base">
              <a:lnSpc>
                <a:spcPts val="2000"/>
              </a:lnSpc>
              <a:spcBef>
                <a:spcPct val="0"/>
              </a:spcBef>
            </a:pPr>
            <a:r>
              <a:rPr lang="zh-CN" altLang="en-US" sz="2400" b="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rPr>
              <a:t>      </a:t>
            </a:r>
            <a:r>
              <a:rPr lang="en-US" altLang="zh-CN" sz="2400" b="0" dirty="0">
                <a:solidFill>
                  <a:srgbClr val="000000"/>
                </a:solidFill>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2"/>
                <a:cs typeface="Arial Unicode MS" panose="020B0604020202020204" pitchFamily="34" charset="-122"/>
              </a:rPr>
              <a:t>ⅼ</a:t>
            </a:r>
            <a:endParaRPr lang="en-US" altLang="zh-CN" sz="2400" b="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endParaRPr>
          </a:p>
          <a:p>
            <a:pPr algn="l" fontAlgn="base">
              <a:lnSpc>
                <a:spcPts val="2000"/>
              </a:lnSpc>
              <a:spcBef>
                <a:spcPct val="0"/>
              </a:spcBef>
            </a:pPr>
            <a:r>
              <a:rPr lang="en-US" altLang="zh-CN" sz="2400" b="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rPr>
              <a:t>     NH</a:t>
            </a:r>
          </a:p>
          <a:p>
            <a:pPr algn="l" fontAlgn="base">
              <a:lnSpc>
                <a:spcPts val="2000"/>
              </a:lnSpc>
              <a:spcBef>
                <a:spcPct val="0"/>
              </a:spcBef>
            </a:pPr>
            <a:r>
              <a:rPr lang="zh-CN" altLang="en-US" sz="2400" b="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rPr>
              <a:t>      </a:t>
            </a:r>
            <a:r>
              <a:rPr lang="en-US" altLang="zh-CN" sz="2400" b="0" dirty="0">
                <a:solidFill>
                  <a:srgbClr val="000000"/>
                </a:solidFill>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2"/>
                <a:cs typeface="Arial Unicode MS" panose="020B0604020202020204" pitchFamily="34" charset="-122"/>
              </a:rPr>
              <a:t>ⅼ</a:t>
            </a:r>
            <a:endParaRPr lang="en-US" altLang="zh-CN" sz="2400" b="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endParaRPr>
          </a:p>
          <a:p>
            <a:pPr algn="l" fontAlgn="base">
              <a:lnSpc>
                <a:spcPts val="2000"/>
              </a:lnSpc>
              <a:spcBef>
                <a:spcPct val="0"/>
              </a:spcBef>
            </a:pPr>
            <a:r>
              <a:rPr kumimoji="0" lang="en-US" altLang="zh-CN" sz="2400" b="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rPr>
              <a:t>    (CH</a:t>
            </a:r>
            <a:r>
              <a:rPr kumimoji="0" lang="en-US" altLang="zh-CN" sz="2400" b="0" baseline="-2500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rPr>
              <a:t>2</a:t>
            </a:r>
            <a:r>
              <a:rPr kumimoji="0" lang="en-US" altLang="zh-CN" sz="2400" b="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rPr>
              <a:t>)</a:t>
            </a:r>
            <a:r>
              <a:rPr kumimoji="0" lang="en-US" altLang="zh-CN" sz="2400" b="0" baseline="-2500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rPr>
              <a:t>3</a:t>
            </a:r>
          </a:p>
          <a:p>
            <a:pPr algn="l" fontAlgn="base">
              <a:lnSpc>
                <a:spcPts val="2000"/>
              </a:lnSpc>
              <a:spcBef>
                <a:spcPct val="0"/>
              </a:spcBef>
            </a:pPr>
            <a:r>
              <a:rPr lang="zh-CN" altLang="en-US" sz="2400" b="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rPr>
              <a:t>      </a:t>
            </a:r>
            <a:r>
              <a:rPr lang="en-US" altLang="zh-CN" sz="2400" b="0" dirty="0">
                <a:solidFill>
                  <a:srgbClr val="000000"/>
                </a:solidFill>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2"/>
                <a:cs typeface="Arial Unicode MS" panose="020B0604020202020204" pitchFamily="34" charset="-122"/>
              </a:rPr>
              <a:t>ⅼ</a:t>
            </a:r>
            <a:endParaRPr kumimoji="0" lang="en-US" altLang="zh-CN" sz="2400" b="0" dirty="0">
              <a:solidFill>
                <a:srgbClr val="000000"/>
              </a:solidFill>
              <a:effectLst>
                <a:outerShdw blurRad="38100" dist="38100" dir="2700000" algn="tl">
                  <a:srgbClr val="000000">
                    <a:alpha val="43137"/>
                  </a:srgbClr>
                </a:outerShdw>
              </a:effectLst>
              <a:latin typeface="Arial" panose="020B0604020202020204" pitchFamily="34" charset="0"/>
            </a:endParaRPr>
          </a:p>
          <a:p>
            <a:pPr algn="l" fontAlgn="base">
              <a:lnSpc>
                <a:spcPts val="2000"/>
              </a:lnSpc>
              <a:spcBef>
                <a:spcPct val="0"/>
              </a:spcBef>
            </a:pPr>
            <a:r>
              <a:rPr kumimoji="0" lang="en-US" altLang="zh-CN" sz="2400" b="0" dirty="0">
                <a:solidFill>
                  <a:srgbClr val="000000"/>
                </a:solidFill>
                <a:effectLst>
                  <a:outerShdw blurRad="38100" dist="38100" dir="2700000" algn="tl">
                    <a:srgbClr val="000000">
                      <a:alpha val="43137"/>
                    </a:srgbClr>
                  </a:outerShdw>
                </a:effectLst>
                <a:latin typeface="Arial" panose="020B0604020202020204" pitchFamily="34" charset="0"/>
              </a:rPr>
              <a:t>H</a:t>
            </a:r>
            <a:r>
              <a:rPr lang="en-US" altLang="zh-CN" sz="2400" b="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rPr>
              <a:t>‒</a:t>
            </a:r>
            <a:r>
              <a:rPr kumimoji="0" lang="en-US" altLang="zh-CN" sz="2400" b="0" dirty="0">
                <a:solidFill>
                  <a:srgbClr val="000000"/>
                </a:solidFill>
                <a:effectLst>
                  <a:outerShdw blurRad="38100" dist="38100" dir="2700000" algn="tl">
                    <a:srgbClr val="000000">
                      <a:alpha val="43137"/>
                    </a:srgbClr>
                  </a:outerShdw>
                </a:effectLst>
                <a:latin typeface="Arial" panose="020B0604020202020204" pitchFamily="34" charset="0"/>
              </a:rPr>
              <a:t>C</a:t>
            </a:r>
            <a:r>
              <a:rPr lang="en-US" altLang="zh-CN" sz="2400" b="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rPr>
              <a:t>‒N</a:t>
            </a:r>
            <a:r>
              <a:rPr kumimoji="0" lang="en-US" altLang="zh-CN" sz="2400" b="0" dirty="0">
                <a:solidFill>
                  <a:srgbClr val="000000"/>
                </a:solidFill>
                <a:effectLst>
                  <a:outerShdw blurRad="38100" dist="38100" dir="2700000" algn="tl">
                    <a:srgbClr val="000000">
                      <a:alpha val="43137"/>
                    </a:srgbClr>
                  </a:outerShdw>
                </a:effectLst>
                <a:latin typeface="Arial" panose="020B0604020202020204" pitchFamily="34" charset="0"/>
              </a:rPr>
              <a:t>H</a:t>
            </a:r>
            <a:r>
              <a:rPr kumimoji="0" lang="en-US" altLang="zh-CN" sz="2400" b="0" baseline="-25000" dirty="0">
                <a:solidFill>
                  <a:srgbClr val="000000"/>
                </a:solidFill>
                <a:effectLst>
                  <a:outerShdw blurRad="38100" dist="38100" dir="2700000" algn="tl">
                    <a:srgbClr val="000000">
                      <a:alpha val="43137"/>
                    </a:srgbClr>
                  </a:outerShdw>
                </a:effectLst>
                <a:latin typeface="Arial" panose="020B0604020202020204" pitchFamily="34" charset="0"/>
              </a:rPr>
              <a:t>2</a:t>
            </a:r>
          </a:p>
          <a:p>
            <a:pPr algn="l" fontAlgn="base">
              <a:lnSpc>
                <a:spcPts val="2000"/>
              </a:lnSpc>
              <a:spcBef>
                <a:spcPct val="0"/>
              </a:spcBef>
            </a:pPr>
            <a:r>
              <a:rPr lang="zh-CN" altLang="en-US" sz="2400" b="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rPr>
              <a:t>      </a:t>
            </a:r>
            <a:r>
              <a:rPr lang="en-US" altLang="zh-CN" sz="2400" b="0" dirty="0">
                <a:solidFill>
                  <a:srgbClr val="000000"/>
                </a:solidFill>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2"/>
                <a:cs typeface="Arial Unicode MS" panose="020B0604020202020204" pitchFamily="34" charset="-122"/>
              </a:rPr>
              <a:t>ⅼ</a:t>
            </a:r>
            <a:endParaRPr kumimoji="0" lang="en-US" altLang="zh-CN" sz="2400" b="0" dirty="0">
              <a:solidFill>
                <a:srgbClr val="000000"/>
              </a:solidFill>
              <a:effectLst>
                <a:outerShdw blurRad="38100" dist="38100" dir="2700000" algn="tl">
                  <a:srgbClr val="000000">
                    <a:alpha val="43137"/>
                  </a:srgbClr>
                </a:outerShdw>
              </a:effectLst>
              <a:latin typeface="Arial" panose="020B0604020202020204" pitchFamily="34" charset="0"/>
            </a:endParaRPr>
          </a:p>
          <a:p>
            <a:pPr algn="l" fontAlgn="base">
              <a:lnSpc>
                <a:spcPts val="2000"/>
              </a:lnSpc>
              <a:spcBef>
                <a:spcPct val="0"/>
              </a:spcBef>
            </a:pPr>
            <a:r>
              <a:rPr kumimoji="0" lang="en-US" altLang="zh-CN" sz="2400" b="0" dirty="0">
                <a:solidFill>
                  <a:srgbClr val="000000"/>
                </a:solidFill>
                <a:effectLst>
                  <a:outerShdw blurRad="38100" dist="38100" dir="2700000" algn="tl">
                    <a:srgbClr val="000000">
                      <a:alpha val="43137"/>
                    </a:srgbClr>
                  </a:outerShdw>
                </a:effectLst>
                <a:latin typeface="Arial" panose="020B0604020202020204" pitchFamily="34" charset="0"/>
              </a:rPr>
              <a:t>     COOH</a:t>
            </a:r>
          </a:p>
        </p:txBody>
      </p:sp>
      <p:cxnSp>
        <p:nvCxnSpPr>
          <p:cNvPr id="14" name="直接连接符 13"/>
          <p:cNvCxnSpPr/>
          <p:nvPr/>
        </p:nvCxnSpPr>
        <p:spPr>
          <a:xfrm>
            <a:off x="1077913" y="1125538"/>
            <a:ext cx="3600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Rectangle 17">
            <a:extLst>
              <a:ext uri="{FF2B5EF4-FFF2-40B4-BE49-F238E27FC236}">
                <a16:creationId xmlns:a16="http://schemas.microsoft.com/office/drawing/2014/main" id="{0C3890B8-031F-1454-CB92-DBA988540446}"/>
              </a:ext>
            </a:extLst>
          </p:cNvPr>
          <p:cNvSpPr>
            <a:spLocks noChangeArrowheads="1"/>
          </p:cNvSpPr>
          <p:nvPr/>
        </p:nvSpPr>
        <p:spPr bwMode="auto">
          <a:xfrm>
            <a:off x="1919536" y="5032163"/>
            <a:ext cx="7204729" cy="485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ts val="3500"/>
              </a:lnSpc>
            </a:pPr>
            <a:r>
              <a:rPr lang="zh-CN" altLang="en-US" sz="2000" dirty="0">
                <a:effectLst>
                  <a:outerShdw blurRad="38100" dist="38100" dir="2700000" algn="tl">
                    <a:srgbClr val="C0C0C0"/>
                  </a:outerShdw>
                </a:effectLst>
                <a:latin typeface="Times New Roman" pitchFamily="18" charset="0"/>
                <a:ea typeface="方正姚体" panose="02010601030101010101" pitchFamily="2" charset="-122"/>
              </a:rPr>
              <a:t>鸟氨酸氨基甲酰转移酶： </a:t>
            </a:r>
            <a:r>
              <a:rPr lang="en-US" altLang="zh-CN" sz="2000" dirty="0">
                <a:effectLst>
                  <a:outerShdw blurRad="38100" dist="38100" dir="2700000" algn="tl">
                    <a:srgbClr val="C0C0C0"/>
                  </a:outerShdw>
                </a:effectLst>
                <a:latin typeface="Times New Roman" pitchFamily="18" charset="0"/>
                <a:ea typeface="方正姚体" panose="02010601030101010101" pitchFamily="2" charset="-122"/>
              </a:rPr>
              <a:t>(ornithine carbamoyl </a:t>
            </a:r>
            <a:r>
              <a:rPr lang="en-US" altLang="zh-CN" sz="2000" dirty="0" err="1">
                <a:effectLst>
                  <a:outerShdw blurRad="38100" dist="38100" dir="2700000" algn="tl">
                    <a:srgbClr val="C0C0C0"/>
                  </a:outerShdw>
                </a:effectLst>
                <a:latin typeface="Times New Roman" pitchFamily="18" charset="0"/>
                <a:ea typeface="方正姚体" panose="02010601030101010101" pitchFamily="2" charset="-122"/>
              </a:rPr>
              <a:t>transferase,OCT</a:t>
            </a:r>
            <a:r>
              <a:rPr lang="en-US" altLang="zh-CN" sz="2000" dirty="0">
                <a:effectLst>
                  <a:outerShdw blurRad="38100" dist="38100" dir="2700000" algn="tl">
                    <a:srgbClr val="C0C0C0"/>
                  </a:outerShdw>
                </a:effectLst>
                <a:latin typeface="Times New Roman" pitchFamily="18" charset="0"/>
                <a:ea typeface="方正姚体" panose="02010601030101010101" pitchFamily="2" charset="-122"/>
              </a:rPr>
              <a:t>)</a:t>
            </a:r>
          </a:p>
        </p:txBody>
      </p:sp>
    </p:spTree>
    <p:extLst>
      <p:ext uri="{BB962C8B-B14F-4D97-AF65-F5344CB8AC3E}">
        <p14:creationId xmlns:p14="http://schemas.microsoft.com/office/powerpoint/2010/main" val="651970313"/>
      </p:ext>
    </p:extLst>
  </p:cSld>
  <p:clrMapOvr>
    <a:masterClrMapping/>
  </p:clrMapOvr>
  <p:transition spd="med">
    <p:cove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2"/>
          <p:cNvSpPr>
            <a:spLocks noChangeArrowheads="1"/>
          </p:cNvSpPr>
          <p:nvPr/>
        </p:nvSpPr>
        <p:spPr bwMode="auto">
          <a:xfrm>
            <a:off x="4364074" y="2852936"/>
            <a:ext cx="2740038" cy="400110"/>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kumimoji="1" lang="zh-CN" altLang="en-US" sz="2000" dirty="0">
                <a:solidFill>
                  <a:srgbClr val="FF0000"/>
                </a:solidFill>
                <a:effectLst>
                  <a:outerShdw blurRad="38100" dist="38100" dir="2700000" algn="tl">
                    <a:srgbClr val="C0C0C0"/>
                  </a:outerShdw>
                </a:effectLst>
                <a:latin typeface="Times New Roman" pitchFamily="18" charset="0"/>
                <a:ea typeface="方正姚体" panose="02010601030101010101" pitchFamily="2" charset="-122"/>
              </a:rPr>
              <a:t>精氨酸代琥珀酸合成酶</a:t>
            </a:r>
          </a:p>
        </p:txBody>
      </p:sp>
      <p:sp>
        <p:nvSpPr>
          <p:cNvPr id="444420" name="Rectangle 4"/>
          <p:cNvSpPr>
            <a:spLocks noChangeArrowheads="1"/>
          </p:cNvSpPr>
          <p:nvPr/>
        </p:nvSpPr>
        <p:spPr bwMode="auto">
          <a:xfrm>
            <a:off x="1416124" y="1237878"/>
            <a:ext cx="7992989" cy="534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360000" indent="-360000">
              <a:spcBef>
                <a:spcPts val="0"/>
              </a:spcBef>
              <a:buClr>
                <a:srgbClr val="C00000"/>
              </a:buClr>
              <a:buSzPct val="80000"/>
              <a:buFont typeface="Wingdings" panose="05000000000000000000" pitchFamily="2" charset="2"/>
              <a:buChar char="l"/>
            </a:pPr>
            <a:r>
              <a:rPr lang="zh-CN" altLang="en-US" sz="2800" dirty="0">
                <a:effectLst>
                  <a:outerShdw blurRad="38100" dist="38100" dir="2700000" algn="tl">
                    <a:srgbClr val="C0C0C0"/>
                  </a:outerShdw>
                </a:effectLst>
                <a:latin typeface="Times New Roman" pitchFamily="18" charset="0"/>
                <a:ea typeface="方正姚体" panose="02010601030101010101" pitchFamily="2" charset="-122"/>
              </a:rPr>
              <a:t>合成部位：肝细胞细胞质</a:t>
            </a:r>
          </a:p>
        </p:txBody>
      </p:sp>
      <p:sp>
        <p:nvSpPr>
          <p:cNvPr id="444421" name="Rectangle 5"/>
          <p:cNvSpPr>
            <a:spLocks noChangeArrowheads="1"/>
          </p:cNvSpPr>
          <p:nvPr/>
        </p:nvSpPr>
        <p:spPr bwMode="auto">
          <a:xfrm>
            <a:off x="1055440" y="548680"/>
            <a:ext cx="4032448" cy="57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ts val="0"/>
              </a:spcBef>
              <a:buClr>
                <a:srgbClr val="C00000"/>
              </a:buClr>
              <a:buSzPct val="80000"/>
            </a:pPr>
            <a:r>
              <a:rPr lang="en-US" altLang="zh-CN" sz="2800" dirty="0">
                <a:effectLst>
                  <a:outerShdw blurRad="38100" dist="38100" dir="2700000" algn="tl">
                    <a:srgbClr val="C0C0C0"/>
                  </a:outerShdw>
                </a:effectLst>
                <a:latin typeface="Times New Roman" pitchFamily="18" charset="0"/>
                <a:ea typeface="方正姚体" panose="02010601030101010101" pitchFamily="2" charset="-122"/>
              </a:rPr>
              <a:t>3.</a:t>
            </a:r>
            <a:r>
              <a:rPr lang="zh-CN" altLang="en-US" sz="2800" dirty="0">
                <a:effectLst>
                  <a:outerShdw blurRad="38100" dist="38100" dir="2700000" algn="tl">
                    <a:srgbClr val="C0C0C0"/>
                  </a:outerShdw>
                </a:effectLst>
                <a:latin typeface="Times New Roman" pitchFamily="18" charset="0"/>
                <a:ea typeface="方正姚体" panose="02010601030101010101" pitchFamily="2" charset="-122"/>
              </a:rPr>
              <a:t>精氨酸代琥珀酸的合成</a:t>
            </a:r>
          </a:p>
        </p:txBody>
      </p:sp>
      <p:sp>
        <p:nvSpPr>
          <p:cNvPr id="444429" name="Rectangle 13"/>
          <p:cNvSpPr>
            <a:spLocks noChangeArrowheads="1"/>
          </p:cNvSpPr>
          <p:nvPr/>
        </p:nvSpPr>
        <p:spPr bwMode="auto">
          <a:xfrm>
            <a:off x="1715044" y="4688309"/>
            <a:ext cx="1084263" cy="396875"/>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kumimoji="1" lang="zh-CN" altLang="en-US" sz="2000" dirty="0">
                <a:effectLst>
                  <a:outerShdw blurRad="38100" dist="38100" dir="2700000" algn="tl">
                    <a:srgbClr val="C0C0C0"/>
                  </a:outerShdw>
                </a:effectLst>
                <a:latin typeface="Times New Roman" pitchFamily="18" charset="0"/>
                <a:ea typeface="方正姚体" panose="02010601030101010101" pitchFamily="2" charset="-122"/>
              </a:rPr>
              <a:t>瓜氨酸</a:t>
            </a:r>
          </a:p>
        </p:txBody>
      </p:sp>
      <p:sp>
        <p:nvSpPr>
          <p:cNvPr id="444444" name="Rectangle 28"/>
          <p:cNvSpPr>
            <a:spLocks noChangeArrowheads="1"/>
          </p:cNvSpPr>
          <p:nvPr/>
        </p:nvSpPr>
        <p:spPr bwMode="auto">
          <a:xfrm>
            <a:off x="2782889" y="4688309"/>
            <a:ext cx="1368425" cy="396875"/>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kumimoji="1" lang="zh-CN" altLang="en-US" sz="2000">
                <a:effectLst>
                  <a:outerShdw blurRad="38100" dist="38100" dir="2700000" algn="tl">
                    <a:srgbClr val="C0C0C0"/>
                  </a:outerShdw>
                </a:effectLst>
                <a:latin typeface="Times New Roman" pitchFamily="18" charset="0"/>
                <a:ea typeface="方正姚体" panose="02010601030101010101" pitchFamily="2" charset="-122"/>
              </a:rPr>
              <a:t>天冬氨酸</a:t>
            </a:r>
          </a:p>
        </p:txBody>
      </p:sp>
      <p:sp>
        <p:nvSpPr>
          <p:cNvPr id="444445" name="Rectangle 29"/>
          <p:cNvSpPr>
            <a:spLocks noChangeArrowheads="1"/>
          </p:cNvSpPr>
          <p:nvPr/>
        </p:nvSpPr>
        <p:spPr bwMode="auto">
          <a:xfrm>
            <a:off x="2568290" y="2759496"/>
            <a:ext cx="503237" cy="519113"/>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kumimoji="1" lang="en-US" altLang="zh-CN" sz="2800" b="1">
                <a:effectLst>
                  <a:outerShdw blurRad="38100" dist="38100" dir="2700000" algn="tl">
                    <a:srgbClr val="C0C0C0"/>
                  </a:outerShdw>
                </a:effectLst>
                <a:latin typeface="Times New Roman" pitchFamily="18" charset="0"/>
              </a:rPr>
              <a:t> + </a:t>
            </a:r>
          </a:p>
        </p:txBody>
      </p:sp>
      <p:sp>
        <p:nvSpPr>
          <p:cNvPr id="444458" name="Rectangle 42"/>
          <p:cNvSpPr>
            <a:spLocks noChangeArrowheads="1"/>
          </p:cNvSpPr>
          <p:nvPr/>
        </p:nvSpPr>
        <p:spPr bwMode="auto">
          <a:xfrm>
            <a:off x="7608391" y="4653384"/>
            <a:ext cx="2232025" cy="396875"/>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kumimoji="1" lang="zh-CN" altLang="en-US" sz="2000">
                <a:effectLst>
                  <a:outerShdw blurRad="38100" dist="38100" dir="2700000" algn="tl">
                    <a:srgbClr val="C0C0C0"/>
                  </a:outerShdw>
                </a:effectLst>
                <a:latin typeface="Times New Roman" pitchFamily="18" charset="0"/>
                <a:ea typeface="方正姚体" panose="02010601030101010101" pitchFamily="2" charset="-122"/>
              </a:rPr>
              <a:t>精氨酸代琥珀酸</a:t>
            </a:r>
          </a:p>
        </p:txBody>
      </p:sp>
      <p:sp>
        <p:nvSpPr>
          <p:cNvPr id="444461" name="Rectangle 45"/>
          <p:cNvSpPr>
            <a:spLocks noChangeArrowheads="1"/>
          </p:cNvSpPr>
          <p:nvPr/>
        </p:nvSpPr>
        <p:spPr bwMode="auto">
          <a:xfrm>
            <a:off x="5268008" y="3284984"/>
            <a:ext cx="900000" cy="396875"/>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kumimoji="1" lang="en-US" altLang="zh-CN" sz="2000" b="1" dirty="0">
                <a:effectLst>
                  <a:outerShdw blurRad="38100" dist="38100" dir="2700000" algn="tl">
                    <a:srgbClr val="C0C0C0"/>
                  </a:outerShdw>
                </a:effectLst>
                <a:latin typeface="Times New Roman" pitchFamily="18" charset="0"/>
              </a:rPr>
              <a:t> Mg</a:t>
            </a:r>
            <a:r>
              <a:rPr kumimoji="1" lang="en-US" altLang="zh-CN" sz="2000" b="1" baseline="30000" dirty="0">
                <a:effectLst>
                  <a:outerShdw blurRad="38100" dist="38100" dir="2700000" algn="tl">
                    <a:srgbClr val="C0C0C0"/>
                  </a:outerShdw>
                </a:effectLst>
                <a:latin typeface="Times New Roman" pitchFamily="18" charset="0"/>
              </a:rPr>
              <a:t>2+</a:t>
            </a:r>
          </a:p>
        </p:txBody>
      </p:sp>
      <p:sp>
        <p:nvSpPr>
          <p:cNvPr id="444462" name="Rectangle 46"/>
          <p:cNvSpPr>
            <a:spLocks noChangeArrowheads="1"/>
          </p:cNvSpPr>
          <p:nvPr/>
        </p:nvSpPr>
        <p:spPr bwMode="auto">
          <a:xfrm>
            <a:off x="4754191" y="3680197"/>
            <a:ext cx="693737" cy="396875"/>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000" b="1" dirty="0">
                <a:solidFill>
                  <a:srgbClr val="FF0000"/>
                </a:solidFill>
                <a:effectLst>
                  <a:outerShdw blurRad="38100" dist="38100" dir="2700000" algn="tl">
                    <a:srgbClr val="C0C0C0"/>
                  </a:outerShdw>
                </a:effectLst>
                <a:latin typeface="Times New Roman" pitchFamily="18" charset="0"/>
                <a:ea typeface="方正姚体" panose="02010601030101010101" pitchFamily="2" charset="-122"/>
              </a:rPr>
              <a:t>ATP</a:t>
            </a:r>
          </a:p>
        </p:txBody>
      </p:sp>
      <p:sp>
        <p:nvSpPr>
          <p:cNvPr id="444463" name="Rectangle 47"/>
          <p:cNvSpPr>
            <a:spLocks noChangeArrowheads="1"/>
          </p:cNvSpPr>
          <p:nvPr/>
        </p:nvSpPr>
        <p:spPr bwMode="auto">
          <a:xfrm>
            <a:off x="5836469" y="3717032"/>
            <a:ext cx="1483507" cy="369332"/>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90000"/>
              </a:lnSpc>
            </a:pPr>
            <a:r>
              <a:rPr kumimoji="1" lang="en-US" altLang="zh-CN" sz="2000" b="1" dirty="0">
                <a:solidFill>
                  <a:srgbClr val="FF0000"/>
                </a:solidFill>
                <a:effectLst>
                  <a:outerShdw blurRad="38100" dist="38100" dir="2700000" algn="tl">
                    <a:srgbClr val="C0C0C0"/>
                  </a:outerShdw>
                </a:effectLst>
                <a:latin typeface="Times New Roman" pitchFamily="18" charset="0"/>
                <a:ea typeface="方正姚体" panose="02010601030101010101" pitchFamily="2" charset="-122"/>
              </a:rPr>
              <a:t>AMP + </a:t>
            </a:r>
            <a:r>
              <a:rPr kumimoji="1" lang="en-US" altLang="zh-CN" sz="2000" b="1" dirty="0" err="1">
                <a:solidFill>
                  <a:srgbClr val="FF0000"/>
                </a:solidFill>
                <a:effectLst>
                  <a:outerShdw blurRad="38100" dist="38100" dir="2700000" algn="tl">
                    <a:srgbClr val="C0C0C0"/>
                  </a:outerShdw>
                </a:effectLst>
                <a:latin typeface="Times New Roman" pitchFamily="18" charset="0"/>
                <a:ea typeface="方正姚体" panose="02010601030101010101" pitchFamily="2" charset="-122"/>
              </a:rPr>
              <a:t>PPi</a:t>
            </a:r>
            <a:endParaRPr kumimoji="1" lang="en-US" altLang="zh-CN" sz="2000" dirty="0">
              <a:solidFill>
                <a:srgbClr val="FF0000"/>
              </a:solidFill>
              <a:effectLst>
                <a:outerShdw blurRad="38100" dist="38100" dir="2700000" algn="tl">
                  <a:srgbClr val="C0C0C0"/>
                </a:outerShdw>
              </a:effectLst>
              <a:latin typeface="Times New Roman" pitchFamily="18" charset="0"/>
              <a:ea typeface="方正姚体" panose="02010601030101010101" pitchFamily="2" charset="-122"/>
            </a:endParaRPr>
          </a:p>
        </p:txBody>
      </p:sp>
      <p:sp>
        <p:nvSpPr>
          <p:cNvPr id="49" name="Text Box 17"/>
          <p:cNvSpPr txBox="1">
            <a:spLocks noChangeArrowheads="1"/>
          </p:cNvSpPr>
          <p:nvPr/>
        </p:nvSpPr>
        <p:spPr bwMode="auto">
          <a:xfrm>
            <a:off x="1559496" y="2019551"/>
            <a:ext cx="1308371" cy="26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rtl="0" fontAlgn="t">
              <a:spcBef>
                <a:spcPct val="50000"/>
              </a:spcBef>
              <a:spcAft>
                <a:spcPct val="0"/>
              </a:spcAft>
              <a:defRPr kumimoji="1" sz="2200" b="1" kern="1200">
                <a:solidFill>
                  <a:schemeClr val="tx1"/>
                </a:solidFill>
                <a:latin typeface="Times New Roman" pitchFamily="18" charset="0"/>
                <a:ea typeface="宋体" charset="-122"/>
                <a:cs typeface="+mn-cs"/>
              </a:defRPr>
            </a:lvl1pPr>
            <a:lvl2pPr marL="457200" algn="ctr" rtl="0" fontAlgn="t">
              <a:spcBef>
                <a:spcPct val="50000"/>
              </a:spcBef>
              <a:spcAft>
                <a:spcPct val="0"/>
              </a:spcAft>
              <a:defRPr kumimoji="1" sz="2200" b="1" kern="1200">
                <a:solidFill>
                  <a:schemeClr val="tx1"/>
                </a:solidFill>
                <a:latin typeface="Times New Roman" pitchFamily="18" charset="0"/>
                <a:ea typeface="宋体" charset="-122"/>
                <a:cs typeface="+mn-cs"/>
              </a:defRPr>
            </a:lvl2pPr>
            <a:lvl3pPr marL="914400" algn="ctr" rtl="0" fontAlgn="t">
              <a:spcBef>
                <a:spcPct val="50000"/>
              </a:spcBef>
              <a:spcAft>
                <a:spcPct val="0"/>
              </a:spcAft>
              <a:defRPr kumimoji="1" sz="2200" b="1" kern="1200">
                <a:solidFill>
                  <a:schemeClr val="tx1"/>
                </a:solidFill>
                <a:latin typeface="Times New Roman" pitchFamily="18" charset="0"/>
                <a:ea typeface="宋体" charset="-122"/>
                <a:cs typeface="+mn-cs"/>
              </a:defRPr>
            </a:lvl3pPr>
            <a:lvl4pPr marL="1371600" algn="ctr" rtl="0" fontAlgn="t">
              <a:spcBef>
                <a:spcPct val="50000"/>
              </a:spcBef>
              <a:spcAft>
                <a:spcPct val="0"/>
              </a:spcAft>
              <a:defRPr kumimoji="1" sz="2200" b="1" kern="1200">
                <a:solidFill>
                  <a:schemeClr val="tx1"/>
                </a:solidFill>
                <a:latin typeface="Times New Roman" pitchFamily="18" charset="0"/>
                <a:ea typeface="宋体" charset="-122"/>
                <a:cs typeface="+mn-cs"/>
              </a:defRPr>
            </a:lvl4pPr>
            <a:lvl5pPr marL="1828800" algn="ctr" rtl="0" fontAlgn="t">
              <a:spcBef>
                <a:spcPct val="50000"/>
              </a:spcBef>
              <a:spcAft>
                <a:spcPct val="0"/>
              </a:spcAft>
              <a:defRPr kumimoji="1" sz="2200" b="1" kern="1200">
                <a:solidFill>
                  <a:schemeClr val="tx1"/>
                </a:solidFill>
                <a:latin typeface="Times New Roman" pitchFamily="18" charset="0"/>
                <a:ea typeface="宋体" charset="-122"/>
                <a:cs typeface="+mn-cs"/>
              </a:defRPr>
            </a:lvl5pPr>
            <a:lvl6pPr marL="2286000" algn="l" defTabSz="914400" rtl="0" eaLnBrk="1" latinLnBrk="0" hangingPunct="1">
              <a:defRPr kumimoji="1" sz="2200" b="1" kern="1200">
                <a:solidFill>
                  <a:schemeClr val="tx1"/>
                </a:solidFill>
                <a:latin typeface="Times New Roman" pitchFamily="18" charset="0"/>
                <a:ea typeface="宋体" charset="-122"/>
                <a:cs typeface="+mn-cs"/>
              </a:defRPr>
            </a:lvl6pPr>
            <a:lvl7pPr marL="2743200" algn="l" defTabSz="914400" rtl="0" eaLnBrk="1" latinLnBrk="0" hangingPunct="1">
              <a:defRPr kumimoji="1" sz="2200" b="1" kern="1200">
                <a:solidFill>
                  <a:schemeClr val="tx1"/>
                </a:solidFill>
                <a:latin typeface="Times New Roman" pitchFamily="18" charset="0"/>
                <a:ea typeface="宋体" charset="-122"/>
                <a:cs typeface="+mn-cs"/>
              </a:defRPr>
            </a:lvl7pPr>
            <a:lvl8pPr marL="3200400" algn="l" defTabSz="914400" rtl="0" eaLnBrk="1" latinLnBrk="0" hangingPunct="1">
              <a:defRPr kumimoji="1" sz="2200" b="1" kern="1200">
                <a:solidFill>
                  <a:schemeClr val="tx1"/>
                </a:solidFill>
                <a:latin typeface="Times New Roman" pitchFamily="18" charset="0"/>
                <a:ea typeface="宋体" charset="-122"/>
                <a:cs typeface="+mn-cs"/>
              </a:defRPr>
            </a:lvl8pPr>
            <a:lvl9pPr marL="3657600" algn="l" defTabSz="914400" rtl="0" eaLnBrk="1" latinLnBrk="0" hangingPunct="1">
              <a:defRPr kumimoji="1" sz="2200" b="1" kern="1200">
                <a:solidFill>
                  <a:schemeClr val="tx1"/>
                </a:solidFill>
                <a:latin typeface="Times New Roman" pitchFamily="18" charset="0"/>
                <a:ea typeface="宋体" charset="-122"/>
                <a:cs typeface="+mn-cs"/>
              </a:defRPr>
            </a:lvl9pPr>
          </a:lstStyle>
          <a:p>
            <a:pPr algn="l" fontAlgn="base">
              <a:lnSpc>
                <a:spcPts val="1800"/>
              </a:lnSpc>
              <a:spcBef>
                <a:spcPct val="0"/>
              </a:spcBef>
            </a:pPr>
            <a:r>
              <a:rPr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rPr>
              <a:t>     NH</a:t>
            </a:r>
            <a:r>
              <a:rPr lang="en-US" altLang="zh-CN" sz="2000" b="0" baseline="-2500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rPr>
              <a:t>2</a:t>
            </a:r>
          </a:p>
          <a:p>
            <a:pPr algn="l" fontAlgn="base">
              <a:lnSpc>
                <a:spcPts val="1800"/>
              </a:lnSpc>
              <a:spcBef>
                <a:spcPct val="0"/>
              </a:spcBef>
            </a:pPr>
            <a:r>
              <a:rPr lang="zh-CN" altLang="en-US" sz="2000" b="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rPr>
              <a:t>      </a:t>
            </a:r>
            <a:r>
              <a:rPr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2"/>
                <a:cs typeface="Arial Unicode MS" panose="020B0604020202020204" pitchFamily="34" charset="-122"/>
              </a:rPr>
              <a:t>ⅼ</a:t>
            </a:r>
            <a:r>
              <a:rPr kumimoji="0"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rPr>
              <a:t>       </a:t>
            </a:r>
          </a:p>
          <a:p>
            <a:pPr algn="l" fontAlgn="base">
              <a:lnSpc>
                <a:spcPts val="1800"/>
              </a:lnSpc>
              <a:spcBef>
                <a:spcPct val="0"/>
              </a:spcBef>
            </a:pPr>
            <a:r>
              <a:rPr kumimoji="0"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rPr>
              <a:t>     C=O</a:t>
            </a:r>
          </a:p>
          <a:p>
            <a:pPr algn="l" fontAlgn="base">
              <a:lnSpc>
                <a:spcPts val="1800"/>
              </a:lnSpc>
              <a:spcBef>
                <a:spcPct val="0"/>
              </a:spcBef>
            </a:pPr>
            <a:r>
              <a:rPr lang="zh-CN" altLang="en-US" sz="2000" b="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rPr>
              <a:t>      </a:t>
            </a:r>
            <a:r>
              <a:rPr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2"/>
                <a:cs typeface="Arial Unicode MS" panose="020B0604020202020204" pitchFamily="34" charset="-122"/>
              </a:rPr>
              <a:t>ⅼ</a:t>
            </a:r>
            <a:endParaRPr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endParaRPr>
          </a:p>
          <a:p>
            <a:pPr algn="l" fontAlgn="base">
              <a:lnSpc>
                <a:spcPts val="1800"/>
              </a:lnSpc>
              <a:spcBef>
                <a:spcPct val="0"/>
              </a:spcBef>
            </a:pPr>
            <a:r>
              <a:rPr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rPr>
              <a:t>     NH</a:t>
            </a:r>
          </a:p>
          <a:p>
            <a:pPr algn="l" fontAlgn="base">
              <a:lnSpc>
                <a:spcPts val="1800"/>
              </a:lnSpc>
              <a:spcBef>
                <a:spcPct val="0"/>
              </a:spcBef>
            </a:pPr>
            <a:r>
              <a:rPr lang="zh-CN" altLang="en-US" sz="2000" b="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rPr>
              <a:t>      </a:t>
            </a:r>
            <a:r>
              <a:rPr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2"/>
                <a:cs typeface="Arial Unicode MS" panose="020B0604020202020204" pitchFamily="34" charset="-122"/>
              </a:rPr>
              <a:t>ⅼ</a:t>
            </a:r>
            <a:endParaRPr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endParaRPr>
          </a:p>
          <a:p>
            <a:pPr algn="l" fontAlgn="base">
              <a:lnSpc>
                <a:spcPts val="1800"/>
              </a:lnSpc>
              <a:spcBef>
                <a:spcPct val="0"/>
              </a:spcBef>
            </a:pPr>
            <a:r>
              <a:rPr kumimoji="0"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rPr>
              <a:t>    (CH</a:t>
            </a:r>
            <a:r>
              <a:rPr kumimoji="0" lang="en-US" altLang="zh-CN" sz="2000" b="0" baseline="-2500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rPr>
              <a:t>2</a:t>
            </a:r>
            <a:r>
              <a:rPr kumimoji="0"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rPr>
              <a:t>)</a:t>
            </a:r>
            <a:r>
              <a:rPr kumimoji="0" lang="en-US" altLang="zh-CN" sz="2000" b="0" baseline="-2500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rPr>
              <a:t>3</a:t>
            </a:r>
          </a:p>
          <a:p>
            <a:pPr algn="l" fontAlgn="base">
              <a:lnSpc>
                <a:spcPts val="1800"/>
              </a:lnSpc>
              <a:spcBef>
                <a:spcPct val="0"/>
              </a:spcBef>
            </a:pPr>
            <a:r>
              <a:rPr lang="zh-CN" altLang="en-US" sz="2000" b="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rPr>
              <a:t>      </a:t>
            </a:r>
            <a:r>
              <a:rPr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2"/>
                <a:cs typeface="Arial Unicode MS" panose="020B0604020202020204" pitchFamily="34" charset="-122"/>
              </a:rPr>
              <a:t>ⅼ</a:t>
            </a:r>
            <a:endParaRPr kumimoji="0"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endParaRPr>
          </a:p>
          <a:p>
            <a:pPr algn="l" fontAlgn="base">
              <a:lnSpc>
                <a:spcPts val="1800"/>
              </a:lnSpc>
              <a:spcBef>
                <a:spcPct val="0"/>
              </a:spcBef>
            </a:pPr>
            <a:r>
              <a:rPr kumimoji="0"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rPr>
              <a:t>H</a:t>
            </a:r>
            <a:r>
              <a:rPr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rPr>
              <a:t>‒</a:t>
            </a:r>
            <a:r>
              <a:rPr kumimoji="0"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rPr>
              <a:t>C</a:t>
            </a:r>
            <a:r>
              <a:rPr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rPr>
              <a:t>‒N</a:t>
            </a:r>
            <a:r>
              <a:rPr kumimoji="0"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rPr>
              <a:t>H</a:t>
            </a:r>
            <a:r>
              <a:rPr kumimoji="0" lang="en-US" altLang="zh-CN" sz="2000" b="0" baseline="-25000" dirty="0">
                <a:solidFill>
                  <a:srgbClr val="000000"/>
                </a:solidFill>
                <a:effectLst>
                  <a:outerShdw blurRad="38100" dist="38100" dir="2700000" algn="tl">
                    <a:srgbClr val="000000">
                      <a:alpha val="43137"/>
                    </a:srgbClr>
                  </a:outerShdw>
                </a:effectLst>
                <a:latin typeface="Arial" panose="020B0604020202020204" pitchFamily="34" charset="0"/>
              </a:rPr>
              <a:t>2</a:t>
            </a:r>
          </a:p>
          <a:p>
            <a:pPr algn="l" fontAlgn="base">
              <a:lnSpc>
                <a:spcPts val="1800"/>
              </a:lnSpc>
              <a:spcBef>
                <a:spcPct val="0"/>
              </a:spcBef>
            </a:pPr>
            <a:r>
              <a:rPr lang="zh-CN" altLang="en-US" sz="2000" b="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rPr>
              <a:t>      </a:t>
            </a:r>
            <a:r>
              <a:rPr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2"/>
                <a:cs typeface="Arial Unicode MS" panose="020B0604020202020204" pitchFamily="34" charset="-122"/>
              </a:rPr>
              <a:t>ⅼ</a:t>
            </a:r>
            <a:endParaRPr kumimoji="0"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endParaRPr>
          </a:p>
          <a:p>
            <a:pPr algn="l" fontAlgn="base">
              <a:lnSpc>
                <a:spcPts val="1800"/>
              </a:lnSpc>
              <a:spcBef>
                <a:spcPct val="0"/>
              </a:spcBef>
            </a:pPr>
            <a:r>
              <a:rPr kumimoji="0"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rPr>
              <a:t>     COOH</a:t>
            </a:r>
          </a:p>
        </p:txBody>
      </p:sp>
      <p:sp>
        <p:nvSpPr>
          <p:cNvPr id="51" name="Text Box 17"/>
          <p:cNvSpPr txBox="1">
            <a:spLocks noChangeArrowheads="1"/>
          </p:cNvSpPr>
          <p:nvPr/>
        </p:nvSpPr>
        <p:spPr bwMode="auto">
          <a:xfrm>
            <a:off x="3143832" y="2254943"/>
            <a:ext cx="1236236"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rtl="0" fontAlgn="t">
              <a:spcBef>
                <a:spcPct val="50000"/>
              </a:spcBef>
              <a:spcAft>
                <a:spcPct val="0"/>
              </a:spcAft>
              <a:defRPr kumimoji="1" sz="2200" b="1" kern="1200">
                <a:solidFill>
                  <a:schemeClr val="tx1"/>
                </a:solidFill>
                <a:latin typeface="Times New Roman" pitchFamily="18" charset="0"/>
                <a:ea typeface="宋体" charset="-122"/>
                <a:cs typeface="+mn-cs"/>
              </a:defRPr>
            </a:lvl1pPr>
            <a:lvl2pPr marL="457200" algn="ctr" rtl="0" fontAlgn="t">
              <a:spcBef>
                <a:spcPct val="50000"/>
              </a:spcBef>
              <a:spcAft>
                <a:spcPct val="0"/>
              </a:spcAft>
              <a:defRPr kumimoji="1" sz="2200" b="1" kern="1200">
                <a:solidFill>
                  <a:schemeClr val="tx1"/>
                </a:solidFill>
                <a:latin typeface="Times New Roman" pitchFamily="18" charset="0"/>
                <a:ea typeface="宋体" charset="-122"/>
                <a:cs typeface="+mn-cs"/>
              </a:defRPr>
            </a:lvl2pPr>
            <a:lvl3pPr marL="914400" algn="ctr" rtl="0" fontAlgn="t">
              <a:spcBef>
                <a:spcPct val="50000"/>
              </a:spcBef>
              <a:spcAft>
                <a:spcPct val="0"/>
              </a:spcAft>
              <a:defRPr kumimoji="1" sz="2200" b="1" kern="1200">
                <a:solidFill>
                  <a:schemeClr val="tx1"/>
                </a:solidFill>
                <a:latin typeface="Times New Roman" pitchFamily="18" charset="0"/>
                <a:ea typeface="宋体" charset="-122"/>
                <a:cs typeface="+mn-cs"/>
              </a:defRPr>
            </a:lvl3pPr>
            <a:lvl4pPr marL="1371600" algn="ctr" rtl="0" fontAlgn="t">
              <a:spcBef>
                <a:spcPct val="50000"/>
              </a:spcBef>
              <a:spcAft>
                <a:spcPct val="0"/>
              </a:spcAft>
              <a:defRPr kumimoji="1" sz="2200" b="1" kern="1200">
                <a:solidFill>
                  <a:schemeClr val="tx1"/>
                </a:solidFill>
                <a:latin typeface="Times New Roman" pitchFamily="18" charset="0"/>
                <a:ea typeface="宋体" charset="-122"/>
                <a:cs typeface="+mn-cs"/>
              </a:defRPr>
            </a:lvl4pPr>
            <a:lvl5pPr marL="1828800" algn="ctr" rtl="0" fontAlgn="t">
              <a:spcBef>
                <a:spcPct val="50000"/>
              </a:spcBef>
              <a:spcAft>
                <a:spcPct val="0"/>
              </a:spcAft>
              <a:defRPr kumimoji="1" sz="2200" b="1" kern="1200">
                <a:solidFill>
                  <a:schemeClr val="tx1"/>
                </a:solidFill>
                <a:latin typeface="Times New Roman" pitchFamily="18" charset="0"/>
                <a:ea typeface="宋体" charset="-122"/>
                <a:cs typeface="+mn-cs"/>
              </a:defRPr>
            </a:lvl5pPr>
            <a:lvl6pPr marL="2286000" algn="l" defTabSz="914400" rtl="0" eaLnBrk="1" latinLnBrk="0" hangingPunct="1">
              <a:defRPr kumimoji="1" sz="2200" b="1" kern="1200">
                <a:solidFill>
                  <a:schemeClr val="tx1"/>
                </a:solidFill>
                <a:latin typeface="Times New Roman" pitchFamily="18" charset="0"/>
                <a:ea typeface="宋体" charset="-122"/>
                <a:cs typeface="+mn-cs"/>
              </a:defRPr>
            </a:lvl6pPr>
            <a:lvl7pPr marL="2743200" algn="l" defTabSz="914400" rtl="0" eaLnBrk="1" latinLnBrk="0" hangingPunct="1">
              <a:defRPr kumimoji="1" sz="2200" b="1" kern="1200">
                <a:solidFill>
                  <a:schemeClr val="tx1"/>
                </a:solidFill>
                <a:latin typeface="Times New Roman" pitchFamily="18" charset="0"/>
                <a:ea typeface="宋体" charset="-122"/>
                <a:cs typeface="+mn-cs"/>
              </a:defRPr>
            </a:lvl7pPr>
            <a:lvl8pPr marL="3200400" algn="l" defTabSz="914400" rtl="0" eaLnBrk="1" latinLnBrk="0" hangingPunct="1">
              <a:defRPr kumimoji="1" sz="2200" b="1" kern="1200">
                <a:solidFill>
                  <a:schemeClr val="tx1"/>
                </a:solidFill>
                <a:latin typeface="Times New Roman" pitchFamily="18" charset="0"/>
                <a:ea typeface="宋体" charset="-122"/>
                <a:cs typeface="+mn-cs"/>
              </a:defRPr>
            </a:lvl8pPr>
            <a:lvl9pPr marL="3657600" algn="l" defTabSz="914400" rtl="0" eaLnBrk="1" latinLnBrk="0" hangingPunct="1">
              <a:defRPr kumimoji="1" sz="2200" b="1" kern="1200">
                <a:solidFill>
                  <a:schemeClr val="tx1"/>
                </a:solidFill>
                <a:latin typeface="Times New Roman" pitchFamily="18" charset="0"/>
                <a:ea typeface="宋体" charset="-122"/>
                <a:cs typeface="+mn-cs"/>
              </a:defRPr>
            </a:lvl9pPr>
          </a:lstStyle>
          <a:p>
            <a:pPr algn="l" fontAlgn="base">
              <a:lnSpc>
                <a:spcPts val="1800"/>
              </a:lnSpc>
              <a:spcBef>
                <a:spcPct val="0"/>
              </a:spcBef>
            </a:pPr>
            <a:r>
              <a:rPr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rPr>
              <a:t> COOH</a:t>
            </a:r>
          </a:p>
          <a:p>
            <a:pPr algn="l" fontAlgn="base">
              <a:lnSpc>
                <a:spcPts val="1800"/>
              </a:lnSpc>
              <a:spcBef>
                <a:spcPct val="0"/>
              </a:spcBef>
            </a:pPr>
            <a:r>
              <a:rPr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2"/>
                <a:cs typeface="Arial Unicode MS" panose="020B0604020202020204" pitchFamily="34" charset="-122"/>
              </a:rPr>
              <a:t>  ⅼ</a:t>
            </a:r>
            <a:r>
              <a:rPr kumimoji="0"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rPr>
              <a:t>       </a:t>
            </a:r>
          </a:p>
          <a:p>
            <a:pPr algn="l" fontAlgn="base">
              <a:lnSpc>
                <a:spcPts val="1800"/>
              </a:lnSpc>
              <a:spcBef>
                <a:spcPct val="0"/>
              </a:spcBef>
            </a:pPr>
            <a:r>
              <a:rPr kumimoji="0"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rPr>
              <a:t> CH</a:t>
            </a:r>
            <a:r>
              <a:rPr kumimoji="0" lang="en-US" altLang="zh-CN" sz="2000" b="0" baseline="-25000" dirty="0">
                <a:solidFill>
                  <a:srgbClr val="000000"/>
                </a:solidFill>
                <a:effectLst>
                  <a:outerShdw blurRad="38100" dist="38100" dir="2700000" algn="tl">
                    <a:srgbClr val="000000">
                      <a:alpha val="43137"/>
                    </a:srgbClr>
                  </a:outerShdw>
                </a:effectLst>
                <a:latin typeface="Arial" panose="020B0604020202020204" pitchFamily="34" charset="0"/>
              </a:rPr>
              <a:t>2</a:t>
            </a:r>
          </a:p>
          <a:p>
            <a:pPr algn="l" fontAlgn="base">
              <a:lnSpc>
                <a:spcPts val="1800"/>
              </a:lnSpc>
              <a:spcBef>
                <a:spcPct val="0"/>
              </a:spcBef>
            </a:pPr>
            <a:r>
              <a:rPr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2"/>
                <a:cs typeface="Arial Unicode MS" panose="020B0604020202020204" pitchFamily="34" charset="-122"/>
              </a:rPr>
              <a:t>  ⅼ</a:t>
            </a:r>
            <a:endParaRPr kumimoji="0"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endParaRPr>
          </a:p>
          <a:p>
            <a:pPr algn="l" fontAlgn="base">
              <a:lnSpc>
                <a:spcPts val="1800"/>
              </a:lnSpc>
              <a:spcBef>
                <a:spcPct val="0"/>
              </a:spcBef>
            </a:pPr>
            <a:r>
              <a:rPr kumimoji="0"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rPr>
              <a:t> CH</a:t>
            </a:r>
            <a:r>
              <a:rPr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rPr>
              <a:t>‒NH</a:t>
            </a:r>
            <a:r>
              <a:rPr lang="en-US" altLang="zh-CN" sz="2000" b="0" baseline="-2500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rPr>
              <a:t>2</a:t>
            </a:r>
            <a:endParaRPr kumimoji="0" lang="en-US" altLang="zh-CN" sz="2000" b="0" baseline="-25000" dirty="0">
              <a:solidFill>
                <a:srgbClr val="000000"/>
              </a:solidFill>
              <a:effectLst>
                <a:outerShdw blurRad="38100" dist="38100" dir="2700000" algn="tl">
                  <a:srgbClr val="000000">
                    <a:alpha val="43137"/>
                  </a:srgbClr>
                </a:outerShdw>
              </a:effectLst>
              <a:latin typeface="Arial" panose="020B0604020202020204" pitchFamily="34" charset="0"/>
            </a:endParaRPr>
          </a:p>
          <a:p>
            <a:pPr algn="l" fontAlgn="base">
              <a:lnSpc>
                <a:spcPts val="1800"/>
              </a:lnSpc>
              <a:spcBef>
                <a:spcPct val="0"/>
              </a:spcBef>
            </a:pPr>
            <a:r>
              <a:rPr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2"/>
                <a:cs typeface="Arial Unicode MS" panose="020B0604020202020204" pitchFamily="34" charset="-122"/>
              </a:rPr>
              <a:t>  ⅼ</a:t>
            </a:r>
            <a:endParaRPr kumimoji="0"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endParaRPr>
          </a:p>
          <a:p>
            <a:pPr algn="l" fontAlgn="base">
              <a:lnSpc>
                <a:spcPts val="1800"/>
              </a:lnSpc>
              <a:spcBef>
                <a:spcPct val="0"/>
              </a:spcBef>
            </a:pPr>
            <a:r>
              <a:rPr kumimoji="0"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rPr>
              <a:t> COOH</a:t>
            </a:r>
          </a:p>
        </p:txBody>
      </p:sp>
      <p:sp>
        <p:nvSpPr>
          <p:cNvPr id="52" name="Text Box 17"/>
          <p:cNvSpPr txBox="1">
            <a:spLocks noChangeArrowheads="1"/>
          </p:cNvSpPr>
          <p:nvPr/>
        </p:nvSpPr>
        <p:spPr bwMode="auto">
          <a:xfrm>
            <a:off x="7752928" y="1999717"/>
            <a:ext cx="2015295" cy="2632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rtl="0" fontAlgn="t">
              <a:spcBef>
                <a:spcPct val="50000"/>
              </a:spcBef>
              <a:spcAft>
                <a:spcPct val="0"/>
              </a:spcAft>
              <a:defRPr kumimoji="1" sz="2200" b="1" kern="1200">
                <a:solidFill>
                  <a:schemeClr val="tx1"/>
                </a:solidFill>
                <a:latin typeface="Times New Roman" pitchFamily="18" charset="0"/>
                <a:ea typeface="宋体" charset="-122"/>
                <a:cs typeface="+mn-cs"/>
              </a:defRPr>
            </a:lvl1pPr>
            <a:lvl2pPr marL="457200" algn="ctr" rtl="0" fontAlgn="t">
              <a:spcBef>
                <a:spcPct val="50000"/>
              </a:spcBef>
              <a:spcAft>
                <a:spcPct val="0"/>
              </a:spcAft>
              <a:defRPr kumimoji="1" sz="2200" b="1" kern="1200">
                <a:solidFill>
                  <a:schemeClr val="tx1"/>
                </a:solidFill>
                <a:latin typeface="Times New Roman" pitchFamily="18" charset="0"/>
                <a:ea typeface="宋体" charset="-122"/>
                <a:cs typeface="+mn-cs"/>
              </a:defRPr>
            </a:lvl2pPr>
            <a:lvl3pPr marL="914400" algn="ctr" rtl="0" fontAlgn="t">
              <a:spcBef>
                <a:spcPct val="50000"/>
              </a:spcBef>
              <a:spcAft>
                <a:spcPct val="0"/>
              </a:spcAft>
              <a:defRPr kumimoji="1" sz="2200" b="1" kern="1200">
                <a:solidFill>
                  <a:schemeClr val="tx1"/>
                </a:solidFill>
                <a:latin typeface="Times New Roman" pitchFamily="18" charset="0"/>
                <a:ea typeface="宋体" charset="-122"/>
                <a:cs typeface="+mn-cs"/>
              </a:defRPr>
            </a:lvl3pPr>
            <a:lvl4pPr marL="1371600" algn="ctr" rtl="0" fontAlgn="t">
              <a:spcBef>
                <a:spcPct val="50000"/>
              </a:spcBef>
              <a:spcAft>
                <a:spcPct val="0"/>
              </a:spcAft>
              <a:defRPr kumimoji="1" sz="2200" b="1" kern="1200">
                <a:solidFill>
                  <a:schemeClr val="tx1"/>
                </a:solidFill>
                <a:latin typeface="Times New Roman" pitchFamily="18" charset="0"/>
                <a:ea typeface="宋体" charset="-122"/>
                <a:cs typeface="+mn-cs"/>
              </a:defRPr>
            </a:lvl4pPr>
            <a:lvl5pPr marL="1828800" algn="ctr" rtl="0" fontAlgn="t">
              <a:spcBef>
                <a:spcPct val="50000"/>
              </a:spcBef>
              <a:spcAft>
                <a:spcPct val="0"/>
              </a:spcAft>
              <a:defRPr kumimoji="1" sz="2200" b="1" kern="1200">
                <a:solidFill>
                  <a:schemeClr val="tx1"/>
                </a:solidFill>
                <a:latin typeface="Times New Roman" pitchFamily="18" charset="0"/>
                <a:ea typeface="宋体" charset="-122"/>
                <a:cs typeface="+mn-cs"/>
              </a:defRPr>
            </a:lvl5pPr>
            <a:lvl6pPr marL="2286000" algn="l" defTabSz="914400" rtl="0" eaLnBrk="1" latinLnBrk="0" hangingPunct="1">
              <a:defRPr kumimoji="1" sz="2200" b="1" kern="1200">
                <a:solidFill>
                  <a:schemeClr val="tx1"/>
                </a:solidFill>
                <a:latin typeface="Times New Roman" pitchFamily="18" charset="0"/>
                <a:ea typeface="宋体" charset="-122"/>
                <a:cs typeface="+mn-cs"/>
              </a:defRPr>
            </a:lvl6pPr>
            <a:lvl7pPr marL="2743200" algn="l" defTabSz="914400" rtl="0" eaLnBrk="1" latinLnBrk="0" hangingPunct="1">
              <a:defRPr kumimoji="1" sz="2200" b="1" kern="1200">
                <a:solidFill>
                  <a:schemeClr val="tx1"/>
                </a:solidFill>
                <a:latin typeface="Times New Roman" pitchFamily="18" charset="0"/>
                <a:ea typeface="宋体" charset="-122"/>
                <a:cs typeface="+mn-cs"/>
              </a:defRPr>
            </a:lvl7pPr>
            <a:lvl8pPr marL="3200400" algn="l" defTabSz="914400" rtl="0" eaLnBrk="1" latinLnBrk="0" hangingPunct="1">
              <a:defRPr kumimoji="1" sz="2200" b="1" kern="1200">
                <a:solidFill>
                  <a:schemeClr val="tx1"/>
                </a:solidFill>
                <a:latin typeface="Times New Roman" pitchFamily="18" charset="0"/>
                <a:ea typeface="宋体" charset="-122"/>
                <a:cs typeface="+mn-cs"/>
              </a:defRPr>
            </a:lvl8pPr>
            <a:lvl9pPr marL="3657600" algn="l" defTabSz="914400" rtl="0" eaLnBrk="1" latinLnBrk="0" hangingPunct="1">
              <a:defRPr kumimoji="1" sz="2200" b="1" kern="1200">
                <a:solidFill>
                  <a:schemeClr val="tx1"/>
                </a:solidFill>
                <a:latin typeface="Times New Roman" pitchFamily="18" charset="0"/>
                <a:ea typeface="宋体" charset="-122"/>
                <a:cs typeface="+mn-cs"/>
              </a:defRPr>
            </a:lvl9pPr>
          </a:lstStyle>
          <a:p>
            <a:pPr algn="l" fontAlgn="base">
              <a:lnSpc>
                <a:spcPts val="1800"/>
              </a:lnSpc>
              <a:spcBef>
                <a:spcPct val="0"/>
              </a:spcBef>
            </a:pPr>
            <a:r>
              <a:rPr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rPr>
              <a:t>     NH</a:t>
            </a:r>
            <a:r>
              <a:rPr lang="en-US" altLang="zh-CN" sz="2000" b="0" baseline="-2500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rPr>
              <a:t>2    </a:t>
            </a:r>
            <a:r>
              <a:rPr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rPr>
              <a:t>COOH</a:t>
            </a:r>
          </a:p>
          <a:p>
            <a:pPr algn="l" fontAlgn="base">
              <a:lnSpc>
                <a:spcPts val="1800"/>
              </a:lnSpc>
              <a:spcBef>
                <a:spcPct val="0"/>
              </a:spcBef>
            </a:pPr>
            <a:r>
              <a:rPr lang="zh-CN" altLang="en-US" sz="2000" b="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rPr>
              <a:t>      </a:t>
            </a:r>
            <a:r>
              <a:rPr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2"/>
                <a:cs typeface="Arial Unicode MS" panose="020B0604020202020204" pitchFamily="34" charset="-122"/>
              </a:rPr>
              <a:t>ⅼ</a:t>
            </a:r>
            <a:r>
              <a:rPr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rPr>
              <a:t>        </a:t>
            </a:r>
            <a:r>
              <a:rPr lang="en-US" altLang="zh-CN" sz="2000" b="0" dirty="0" err="1">
                <a:solidFill>
                  <a:srgbClr val="000000"/>
                </a:solidFill>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2"/>
                <a:cs typeface="Arial Unicode MS" panose="020B0604020202020204" pitchFamily="34" charset="-122"/>
              </a:rPr>
              <a:t>ⅼ</a:t>
            </a:r>
            <a:r>
              <a:rPr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rPr>
              <a:t>      </a:t>
            </a:r>
          </a:p>
          <a:p>
            <a:pPr algn="l" fontAlgn="base">
              <a:lnSpc>
                <a:spcPts val="1800"/>
              </a:lnSpc>
              <a:spcBef>
                <a:spcPct val="0"/>
              </a:spcBef>
            </a:pPr>
            <a:r>
              <a:rPr kumimoji="0"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rPr>
              <a:t>     C=N‒CH</a:t>
            </a:r>
          </a:p>
          <a:p>
            <a:pPr algn="l" fontAlgn="base">
              <a:lnSpc>
                <a:spcPts val="1800"/>
              </a:lnSpc>
              <a:spcBef>
                <a:spcPct val="0"/>
              </a:spcBef>
            </a:pPr>
            <a:r>
              <a:rPr lang="zh-CN" altLang="en-US" sz="2000" b="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rPr>
              <a:t>      </a:t>
            </a:r>
            <a:r>
              <a:rPr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2"/>
                <a:cs typeface="Arial Unicode MS" panose="020B0604020202020204" pitchFamily="34" charset="-122"/>
              </a:rPr>
              <a:t>ⅼ</a:t>
            </a:r>
            <a:r>
              <a:rPr kumimoji="0" lang="zh-CN" altLang="en-US" sz="2000" b="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rPr>
              <a:t>        </a:t>
            </a:r>
            <a:r>
              <a:rPr kumimoji="0"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2"/>
                <a:cs typeface="Arial Unicode MS" panose="020B0604020202020204" pitchFamily="34" charset="-122"/>
              </a:rPr>
              <a:t>ⅼ</a:t>
            </a:r>
            <a:endParaRPr kumimoji="0"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endParaRPr>
          </a:p>
          <a:p>
            <a:pPr algn="l" fontAlgn="base">
              <a:lnSpc>
                <a:spcPts val="1800"/>
              </a:lnSpc>
              <a:spcBef>
                <a:spcPct val="0"/>
              </a:spcBef>
            </a:pPr>
            <a:r>
              <a:rPr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rPr>
              <a:t>     NH    CH</a:t>
            </a:r>
            <a:r>
              <a:rPr lang="en-US" altLang="zh-CN" sz="2000" b="0" baseline="-2500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rPr>
              <a:t>2</a:t>
            </a:r>
          </a:p>
          <a:p>
            <a:pPr algn="l" fontAlgn="base">
              <a:lnSpc>
                <a:spcPts val="1800"/>
              </a:lnSpc>
              <a:spcBef>
                <a:spcPct val="0"/>
              </a:spcBef>
            </a:pPr>
            <a:r>
              <a:rPr lang="zh-CN" altLang="en-US" sz="2000" b="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rPr>
              <a:t>      </a:t>
            </a:r>
            <a:r>
              <a:rPr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2"/>
                <a:cs typeface="Arial Unicode MS" panose="020B0604020202020204" pitchFamily="34" charset="-122"/>
              </a:rPr>
              <a:t>ⅼ</a:t>
            </a:r>
            <a:r>
              <a:rPr lang="zh-CN" altLang="en-US" sz="2000" b="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rPr>
              <a:t>        </a:t>
            </a:r>
            <a:r>
              <a:rPr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2"/>
                <a:cs typeface="Arial Unicode MS" panose="020B0604020202020204" pitchFamily="34" charset="-122"/>
              </a:rPr>
              <a:t>ⅼ</a:t>
            </a:r>
            <a:endParaRPr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endParaRPr>
          </a:p>
          <a:p>
            <a:pPr algn="l" fontAlgn="base">
              <a:lnSpc>
                <a:spcPts val="1800"/>
              </a:lnSpc>
              <a:spcBef>
                <a:spcPct val="0"/>
              </a:spcBef>
            </a:pPr>
            <a:r>
              <a:rPr kumimoji="0"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rPr>
              <a:t>    (CH</a:t>
            </a:r>
            <a:r>
              <a:rPr kumimoji="0" lang="en-US" altLang="zh-CN" sz="2000" b="0" baseline="-2500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rPr>
              <a:t>2</a:t>
            </a:r>
            <a:r>
              <a:rPr kumimoji="0"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rPr>
              <a:t>)</a:t>
            </a:r>
            <a:r>
              <a:rPr kumimoji="0" lang="en-US" altLang="zh-CN" sz="2000" b="0" baseline="-2500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rPr>
              <a:t>3 </a:t>
            </a:r>
            <a:r>
              <a:rPr kumimoji="0"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rPr>
              <a:t>COOH</a:t>
            </a:r>
          </a:p>
          <a:p>
            <a:pPr algn="l" fontAlgn="base">
              <a:lnSpc>
                <a:spcPts val="1800"/>
              </a:lnSpc>
              <a:spcBef>
                <a:spcPct val="0"/>
              </a:spcBef>
            </a:pPr>
            <a:r>
              <a:rPr lang="zh-CN" altLang="en-US" sz="2000" b="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rPr>
              <a:t>      </a:t>
            </a:r>
            <a:r>
              <a:rPr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2"/>
                <a:cs typeface="Arial Unicode MS" panose="020B0604020202020204" pitchFamily="34" charset="-122"/>
              </a:rPr>
              <a:t>ⅼ</a:t>
            </a:r>
            <a:endParaRPr kumimoji="0"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endParaRPr>
          </a:p>
          <a:p>
            <a:pPr algn="l" fontAlgn="base">
              <a:lnSpc>
                <a:spcPts val="1800"/>
              </a:lnSpc>
              <a:spcBef>
                <a:spcPct val="0"/>
              </a:spcBef>
            </a:pPr>
            <a:r>
              <a:rPr kumimoji="0"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rPr>
              <a:t>H</a:t>
            </a:r>
            <a:r>
              <a:rPr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rPr>
              <a:t>‒</a:t>
            </a:r>
            <a:r>
              <a:rPr kumimoji="0"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rPr>
              <a:t>C</a:t>
            </a:r>
            <a:r>
              <a:rPr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rPr>
              <a:t>‒N</a:t>
            </a:r>
            <a:r>
              <a:rPr kumimoji="0"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rPr>
              <a:t>H</a:t>
            </a:r>
            <a:r>
              <a:rPr kumimoji="0" lang="en-US" altLang="zh-CN" sz="2000" b="0" baseline="-25000" dirty="0">
                <a:solidFill>
                  <a:srgbClr val="000000"/>
                </a:solidFill>
                <a:effectLst>
                  <a:outerShdw blurRad="38100" dist="38100" dir="2700000" algn="tl">
                    <a:srgbClr val="000000">
                      <a:alpha val="43137"/>
                    </a:srgbClr>
                  </a:outerShdw>
                </a:effectLst>
                <a:latin typeface="Arial" panose="020B0604020202020204" pitchFamily="34" charset="0"/>
              </a:rPr>
              <a:t>2</a:t>
            </a:r>
          </a:p>
          <a:p>
            <a:pPr algn="l" fontAlgn="base">
              <a:lnSpc>
                <a:spcPts val="1800"/>
              </a:lnSpc>
              <a:spcBef>
                <a:spcPct val="0"/>
              </a:spcBef>
            </a:pPr>
            <a:r>
              <a:rPr lang="zh-CN" altLang="en-US" sz="2000" b="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rPr>
              <a:t>      </a:t>
            </a:r>
            <a:r>
              <a:rPr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2"/>
                <a:cs typeface="Arial Unicode MS" panose="020B0604020202020204" pitchFamily="34" charset="-122"/>
              </a:rPr>
              <a:t>ⅼ</a:t>
            </a:r>
            <a:endParaRPr kumimoji="0"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endParaRPr>
          </a:p>
          <a:p>
            <a:pPr algn="l" fontAlgn="base">
              <a:lnSpc>
                <a:spcPts val="1800"/>
              </a:lnSpc>
              <a:spcBef>
                <a:spcPct val="0"/>
              </a:spcBef>
            </a:pPr>
            <a:r>
              <a:rPr kumimoji="0"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rPr>
              <a:t>     COOH</a:t>
            </a:r>
          </a:p>
        </p:txBody>
      </p:sp>
      <p:sp>
        <p:nvSpPr>
          <p:cNvPr id="55" name="Line 33"/>
          <p:cNvSpPr>
            <a:spLocks noChangeShapeType="1"/>
          </p:cNvSpPr>
          <p:nvPr/>
        </p:nvSpPr>
        <p:spPr bwMode="auto">
          <a:xfrm flipH="1">
            <a:off x="4439976" y="3282794"/>
            <a:ext cx="2880000" cy="0"/>
          </a:xfrm>
          <a:prstGeom prst="line">
            <a:avLst/>
          </a:prstGeom>
          <a:noFill/>
          <a:ln w="38100">
            <a:solidFill>
              <a:schemeClr val="tx1"/>
            </a:solidFill>
            <a:round/>
            <a:headEnd type="stealth"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cxnSp>
        <p:nvCxnSpPr>
          <p:cNvPr id="24" name="直接连接符 23"/>
          <p:cNvCxnSpPr/>
          <p:nvPr/>
        </p:nvCxnSpPr>
        <p:spPr>
          <a:xfrm>
            <a:off x="1077913" y="1125538"/>
            <a:ext cx="4140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5" name="任意多边形 24"/>
          <p:cNvSpPr/>
          <p:nvPr/>
        </p:nvSpPr>
        <p:spPr>
          <a:xfrm rot="5400000" flipH="1" flipV="1">
            <a:off x="5519896" y="2927830"/>
            <a:ext cx="504000" cy="1224000"/>
          </a:xfrm>
          <a:custGeom>
            <a:avLst/>
            <a:gdLst>
              <a:gd name="connsiteX0" fmla="*/ 142236 w 853402"/>
              <a:gd name="connsiteY0" fmla="*/ 0 h 2308163"/>
              <a:gd name="connsiteX1" fmla="*/ 193993 w 853402"/>
              <a:gd name="connsiteY1" fmla="*/ 24932 h 2308163"/>
              <a:gd name="connsiteX2" fmla="*/ 853402 w 853402"/>
              <a:gd name="connsiteY2" fmla="*/ 1132857 h 2308163"/>
              <a:gd name="connsiteX3" fmla="*/ 193993 w 853402"/>
              <a:gd name="connsiteY3" fmla="*/ 2240782 h 2308163"/>
              <a:gd name="connsiteX4" fmla="*/ 170586 w 853402"/>
              <a:gd name="connsiteY4" fmla="*/ 2252058 h 2308163"/>
              <a:gd name="connsiteX5" fmla="*/ 239176 w 853402"/>
              <a:gd name="connsiteY5" fmla="*/ 2278740 h 2308163"/>
              <a:gd name="connsiteX6" fmla="*/ 241312 w 853402"/>
              <a:gd name="connsiteY6" fmla="*/ 2283624 h 2308163"/>
              <a:gd name="connsiteX7" fmla="*/ 0 w 853402"/>
              <a:gd name="connsiteY7" fmla="*/ 2308163 h 2308163"/>
              <a:gd name="connsiteX8" fmla="*/ 180248 w 853402"/>
              <a:gd name="connsiteY8" fmla="*/ 2146511 h 2308163"/>
              <a:gd name="connsiteX9" fmla="*/ 148532 w 853402"/>
              <a:gd name="connsiteY9" fmla="*/ 2228043 h 2308163"/>
              <a:gd name="connsiteX10" fmla="*/ 178486 w 853402"/>
              <a:gd name="connsiteY10" fmla="*/ 2213613 h 2308163"/>
              <a:gd name="connsiteX11" fmla="*/ 819055 w 853402"/>
              <a:gd name="connsiteY11" fmla="*/ 1137343 h 2308163"/>
              <a:gd name="connsiteX12" fmla="*/ 178486 w 853402"/>
              <a:gd name="connsiteY12" fmla="*/ 61073 h 2308163"/>
              <a:gd name="connsiteX13" fmla="*/ 142236 w 853402"/>
              <a:gd name="connsiteY13" fmla="*/ 43611 h 2308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53402" h="2308163">
                <a:moveTo>
                  <a:pt x="142236" y="0"/>
                </a:moveTo>
                <a:lnTo>
                  <a:pt x="193993" y="24932"/>
                </a:lnTo>
                <a:cubicBezTo>
                  <a:pt x="586767" y="238300"/>
                  <a:pt x="853402" y="654440"/>
                  <a:pt x="853402" y="1132857"/>
                </a:cubicBezTo>
                <a:cubicBezTo>
                  <a:pt x="853402" y="1611274"/>
                  <a:pt x="586767" y="2027415"/>
                  <a:pt x="193993" y="2240782"/>
                </a:cubicBezTo>
                <a:lnTo>
                  <a:pt x="170586" y="2252058"/>
                </a:lnTo>
                <a:lnTo>
                  <a:pt x="239176" y="2278740"/>
                </a:lnTo>
                <a:lnTo>
                  <a:pt x="241312" y="2283624"/>
                </a:lnTo>
                <a:lnTo>
                  <a:pt x="0" y="2308163"/>
                </a:lnTo>
                <a:lnTo>
                  <a:pt x="180248" y="2146511"/>
                </a:lnTo>
                <a:lnTo>
                  <a:pt x="148532" y="2228043"/>
                </a:lnTo>
                <a:lnTo>
                  <a:pt x="178486" y="2213613"/>
                </a:lnTo>
                <a:cubicBezTo>
                  <a:pt x="560038" y="2006342"/>
                  <a:pt x="819055" y="1602091"/>
                  <a:pt x="819055" y="1137343"/>
                </a:cubicBezTo>
                <a:cubicBezTo>
                  <a:pt x="819055" y="672595"/>
                  <a:pt x="560038" y="268344"/>
                  <a:pt x="178486" y="61073"/>
                </a:cubicBezTo>
                <a:lnTo>
                  <a:pt x="142236" y="43611"/>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extLst>
      <p:ext uri="{BB962C8B-B14F-4D97-AF65-F5344CB8AC3E}">
        <p14:creationId xmlns:p14="http://schemas.microsoft.com/office/powerpoint/2010/main" val="2551935994"/>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linds(horizontal)">
                                      <p:cBhvr>
                                        <p:cTn id="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20" name="Rectangle 4"/>
          <p:cNvSpPr>
            <a:spLocks noChangeArrowheads="1"/>
          </p:cNvSpPr>
          <p:nvPr/>
        </p:nvSpPr>
        <p:spPr bwMode="auto">
          <a:xfrm>
            <a:off x="1416124" y="1237878"/>
            <a:ext cx="7992989" cy="534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360000" indent="-360000">
              <a:spcBef>
                <a:spcPts val="0"/>
              </a:spcBef>
              <a:buClr>
                <a:srgbClr val="C00000"/>
              </a:buClr>
              <a:buSzPct val="80000"/>
              <a:buFont typeface="Wingdings" panose="05000000000000000000" pitchFamily="2" charset="2"/>
              <a:buChar char="l"/>
            </a:pPr>
            <a:r>
              <a:rPr lang="zh-CN" altLang="en-US" sz="2800" dirty="0">
                <a:effectLst>
                  <a:outerShdw blurRad="38100" dist="38100" dir="2700000" algn="tl">
                    <a:srgbClr val="C0C0C0"/>
                  </a:outerShdw>
                </a:effectLst>
                <a:latin typeface="Times New Roman" pitchFamily="18" charset="0"/>
                <a:ea typeface="方正姚体" panose="02010601030101010101" pitchFamily="2" charset="-122"/>
              </a:rPr>
              <a:t>合成部位：肝细胞细胞质</a:t>
            </a:r>
          </a:p>
        </p:txBody>
      </p:sp>
      <p:sp>
        <p:nvSpPr>
          <p:cNvPr id="444421" name="Rectangle 5"/>
          <p:cNvSpPr>
            <a:spLocks noChangeArrowheads="1"/>
          </p:cNvSpPr>
          <p:nvPr/>
        </p:nvSpPr>
        <p:spPr bwMode="auto">
          <a:xfrm>
            <a:off x="1055440" y="548680"/>
            <a:ext cx="3313151" cy="57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ts val="0"/>
              </a:spcBef>
              <a:buClr>
                <a:srgbClr val="C00000"/>
              </a:buClr>
              <a:buSzPct val="80000"/>
            </a:pPr>
            <a:r>
              <a:rPr lang="en-US" altLang="zh-CN" sz="2800" dirty="0">
                <a:effectLst>
                  <a:outerShdw blurRad="38100" dist="38100" dir="2700000" algn="tl">
                    <a:srgbClr val="C0C0C0"/>
                  </a:outerShdw>
                </a:effectLst>
                <a:latin typeface="Times New Roman" pitchFamily="18" charset="0"/>
                <a:ea typeface="方正姚体" panose="02010601030101010101" pitchFamily="2" charset="-122"/>
              </a:rPr>
              <a:t>4.</a:t>
            </a:r>
            <a:r>
              <a:rPr lang="zh-CN" altLang="en-US" sz="2800" dirty="0">
                <a:effectLst>
                  <a:outerShdw blurRad="38100" dist="38100" dir="2700000" algn="tl">
                    <a:srgbClr val="C0C0C0"/>
                  </a:outerShdw>
                </a:effectLst>
                <a:latin typeface="Times New Roman" pitchFamily="18" charset="0"/>
                <a:ea typeface="方正姚体" panose="02010601030101010101" pitchFamily="2" charset="-122"/>
              </a:rPr>
              <a:t>精氨酸的合成</a:t>
            </a:r>
          </a:p>
        </p:txBody>
      </p:sp>
      <p:sp>
        <p:nvSpPr>
          <p:cNvPr id="444446" name="Rectangle 30"/>
          <p:cNvSpPr>
            <a:spLocks noChangeArrowheads="1"/>
          </p:cNvSpPr>
          <p:nvPr/>
        </p:nvSpPr>
        <p:spPr bwMode="auto">
          <a:xfrm>
            <a:off x="7017015" y="2983333"/>
            <a:ext cx="503238" cy="519112"/>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kumimoji="1" lang="en-US" altLang="zh-CN" sz="2800" b="1">
                <a:effectLst>
                  <a:outerShdw blurRad="38100" dist="38100" dir="2700000" algn="tl">
                    <a:srgbClr val="C0C0C0"/>
                  </a:outerShdw>
                </a:effectLst>
                <a:latin typeface="Times New Roman" pitchFamily="18" charset="0"/>
              </a:rPr>
              <a:t> + </a:t>
            </a:r>
          </a:p>
        </p:txBody>
      </p:sp>
      <p:sp>
        <p:nvSpPr>
          <p:cNvPr id="444447" name="Line 31"/>
          <p:cNvSpPr>
            <a:spLocks noChangeShapeType="1"/>
          </p:cNvSpPr>
          <p:nvPr/>
        </p:nvSpPr>
        <p:spPr bwMode="auto">
          <a:xfrm>
            <a:off x="4511254" y="3278608"/>
            <a:ext cx="1439863" cy="0"/>
          </a:xfrm>
          <a:prstGeom prst="line">
            <a:avLst/>
          </a:prstGeom>
          <a:noFill/>
          <a:ln w="31750">
            <a:solidFill>
              <a:srgbClr val="000000"/>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444448" name="Rectangle 32"/>
          <p:cNvSpPr>
            <a:spLocks noChangeArrowheads="1"/>
          </p:cNvSpPr>
          <p:nvPr/>
        </p:nvSpPr>
        <p:spPr bwMode="auto">
          <a:xfrm>
            <a:off x="4439816" y="2542975"/>
            <a:ext cx="1516062" cy="707886"/>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kumimoji="1" lang="zh-CN" altLang="en-US" sz="2000" dirty="0">
                <a:solidFill>
                  <a:srgbClr val="0070C0"/>
                </a:solidFill>
                <a:effectLst>
                  <a:outerShdw blurRad="38100" dist="38100" dir="2700000" algn="tl">
                    <a:srgbClr val="C0C0C0"/>
                  </a:outerShdw>
                </a:effectLst>
                <a:latin typeface="Times New Roman" pitchFamily="18" charset="0"/>
                <a:ea typeface="方正姚体" panose="02010601030101010101" pitchFamily="2" charset="-122"/>
              </a:rPr>
              <a:t>精氨酸代琥珀酸裂解酶</a:t>
            </a:r>
          </a:p>
        </p:txBody>
      </p:sp>
      <p:sp>
        <p:nvSpPr>
          <p:cNvPr id="444458" name="Rectangle 42"/>
          <p:cNvSpPr>
            <a:spLocks noChangeArrowheads="1"/>
          </p:cNvSpPr>
          <p:nvPr/>
        </p:nvSpPr>
        <p:spPr bwMode="auto">
          <a:xfrm>
            <a:off x="1847528" y="4653384"/>
            <a:ext cx="2232025" cy="396875"/>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kumimoji="1" lang="zh-CN" altLang="en-US" sz="2000">
                <a:effectLst>
                  <a:outerShdw blurRad="38100" dist="38100" dir="2700000" algn="tl">
                    <a:srgbClr val="C0C0C0"/>
                  </a:outerShdw>
                </a:effectLst>
                <a:latin typeface="Times New Roman" pitchFamily="18" charset="0"/>
                <a:ea typeface="方正姚体" panose="02010601030101010101" pitchFamily="2" charset="-122"/>
              </a:rPr>
              <a:t>精氨酸代琥珀酸</a:t>
            </a:r>
          </a:p>
        </p:txBody>
      </p:sp>
      <p:sp>
        <p:nvSpPr>
          <p:cNvPr id="444459" name="Rectangle 43"/>
          <p:cNvSpPr>
            <a:spLocks noChangeArrowheads="1"/>
          </p:cNvSpPr>
          <p:nvPr/>
        </p:nvSpPr>
        <p:spPr bwMode="auto">
          <a:xfrm>
            <a:off x="6023768" y="4653384"/>
            <a:ext cx="1079500" cy="396875"/>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kumimoji="1" lang="zh-CN" altLang="en-US" sz="2000">
                <a:effectLst>
                  <a:outerShdw blurRad="38100" dist="38100" dir="2700000" algn="tl">
                    <a:srgbClr val="C0C0C0"/>
                  </a:outerShdw>
                </a:effectLst>
                <a:latin typeface="Times New Roman" pitchFamily="18" charset="0"/>
                <a:ea typeface="方正姚体" panose="02010601030101010101" pitchFamily="2" charset="-122"/>
              </a:rPr>
              <a:t>精氨酸</a:t>
            </a:r>
          </a:p>
        </p:txBody>
      </p:sp>
      <p:sp>
        <p:nvSpPr>
          <p:cNvPr id="444460" name="Rectangle 44"/>
          <p:cNvSpPr>
            <a:spLocks noChangeArrowheads="1"/>
          </p:cNvSpPr>
          <p:nvPr/>
        </p:nvSpPr>
        <p:spPr bwMode="auto">
          <a:xfrm>
            <a:off x="7463309" y="4653384"/>
            <a:ext cx="1296987" cy="396875"/>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kumimoji="1" lang="zh-CN" altLang="en-US" sz="2000" dirty="0">
                <a:effectLst>
                  <a:outerShdw blurRad="38100" dist="38100" dir="2700000" algn="tl">
                    <a:srgbClr val="C0C0C0"/>
                  </a:outerShdw>
                </a:effectLst>
                <a:latin typeface="Times New Roman" pitchFamily="18" charset="0"/>
                <a:ea typeface="方正姚体" panose="02010601030101010101" pitchFamily="2" charset="-122"/>
              </a:rPr>
              <a:t>延胡索酸</a:t>
            </a:r>
          </a:p>
        </p:txBody>
      </p:sp>
      <p:sp>
        <p:nvSpPr>
          <p:cNvPr id="52" name="Text Box 17"/>
          <p:cNvSpPr txBox="1">
            <a:spLocks noChangeArrowheads="1"/>
          </p:cNvSpPr>
          <p:nvPr/>
        </p:nvSpPr>
        <p:spPr bwMode="auto">
          <a:xfrm>
            <a:off x="1992065" y="1999717"/>
            <a:ext cx="2015295" cy="2632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rtl="0" fontAlgn="t">
              <a:spcBef>
                <a:spcPct val="50000"/>
              </a:spcBef>
              <a:spcAft>
                <a:spcPct val="0"/>
              </a:spcAft>
              <a:defRPr kumimoji="1" sz="2200" b="1" kern="1200">
                <a:solidFill>
                  <a:schemeClr val="tx1"/>
                </a:solidFill>
                <a:latin typeface="Times New Roman" pitchFamily="18" charset="0"/>
                <a:ea typeface="宋体" charset="-122"/>
                <a:cs typeface="+mn-cs"/>
              </a:defRPr>
            </a:lvl1pPr>
            <a:lvl2pPr marL="457200" algn="ctr" rtl="0" fontAlgn="t">
              <a:spcBef>
                <a:spcPct val="50000"/>
              </a:spcBef>
              <a:spcAft>
                <a:spcPct val="0"/>
              </a:spcAft>
              <a:defRPr kumimoji="1" sz="2200" b="1" kern="1200">
                <a:solidFill>
                  <a:schemeClr val="tx1"/>
                </a:solidFill>
                <a:latin typeface="Times New Roman" pitchFamily="18" charset="0"/>
                <a:ea typeface="宋体" charset="-122"/>
                <a:cs typeface="+mn-cs"/>
              </a:defRPr>
            </a:lvl2pPr>
            <a:lvl3pPr marL="914400" algn="ctr" rtl="0" fontAlgn="t">
              <a:spcBef>
                <a:spcPct val="50000"/>
              </a:spcBef>
              <a:spcAft>
                <a:spcPct val="0"/>
              </a:spcAft>
              <a:defRPr kumimoji="1" sz="2200" b="1" kern="1200">
                <a:solidFill>
                  <a:schemeClr val="tx1"/>
                </a:solidFill>
                <a:latin typeface="Times New Roman" pitchFamily="18" charset="0"/>
                <a:ea typeface="宋体" charset="-122"/>
                <a:cs typeface="+mn-cs"/>
              </a:defRPr>
            </a:lvl3pPr>
            <a:lvl4pPr marL="1371600" algn="ctr" rtl="0" fontAlgn="t">
              <a:spcBef>
                <a:spcPct val="50000"/>
              </a:spcBef>
              <a:spcAft>
                <a:spcPct val="0"/>
              </a:spcAft>
              <a:defRPr kumimoji="1" sz="2200" b="1" kern="1200">
                <a:solidFill>
                  <a:schemeClr val="tx1"/>
                </a:solidFill>
                <a:latin typeface="Times New Roman" pitchFamily="18" charset="0"/>
                <a:ea typeface="宋体" charset="-122"/>
                <a:cs typeface="+mn-cs"/>
              </a:defRPr>
            </a:lvl4pPr>
            <a:lvl5pPr marL="1828800" algn="ctr" rtl="0" fontAlgn="t">
              <a:spcBef>
                <a:spcPct val="50000"/>
              </a:spcBef>
              <a:spcAft>
                <a:spcPct val="0"/>
              </a:spcAft>
              <a:defRPr kumimoji="1" sz="2200" b="1" kern="1200">
                <a:solidFill>
                  <a:schemeClr val="tx1"/>
                </a:solidFill>
                <a:latin typeface="Times New Roman" pitchFamily="18" charset="0"/>
                <a:ea typeface="宋体" charset="-122"/>
                <a:cs typeface="+mn-cs"/>
              </a:defRPr>
            </a:lvl5pPr>
            <a:lvl6pPr marL="2286000" algn="l" defTabSz="914400" rtl="0" eaLnBrk="1" latinLnBrk="0" hangingPunct="1">
              <a:defRPr kumimoji="1" sz="2200" b="1" kern="1200">
                <a:solidFill>
                  <a:schemeClr val="tx1"/>
                </a:solidFill>
                <a:latin typeface="Times New Roman" pitchFamily="18" charset="0"/>
                <a:ea typeface="宋体" charset="-122"/>
                <a:cs typeface="+mn-cs"/>
              </a:defRPr>
            </a:lvl6pPr>
            <a:lvl7pPr marL="2743200" algn="l" defTabSz="914400" rtl="0" eaLnBrk="1" latinLnBrk="0" hangingPunct="1">
              <a:defRPr kumimoji="1" sz="2200" b="1" kern="1200">
                <a:solidFill>
                  <a:schemeClr val="tx1"/>
                </a:solidFill>
                <a:latin typeface="Times New Roman" pitchFamily="18" charset="0"/>
                <a:ea typeface="宋体" charset="-122"/>
                <a:cs typeface="+mn-cs"/>
              </a:defRPr>
            </a:lvl7pPr>
            <a:lvl8pPr marL="3200400" algn="l" defTabSz="914400" rtl="0" eaLnBrk="1" latinLnBrk="0" hangingPunct="1">
              <a:defRPr kumimoji="1" sz="2200" b="1" kern="1200">
                <a:solidFill>
                  <a:schemeClr val="tx1"/>
                </a:solidFill>
                <a:latin typeface="Times New Roman" pitchFamily="18" charset="0"/>
                <a:ea typeface="宋体" charset="-122"/>
                <a:cs typeface="+mn-cs"/>
              </a:defRPr>
            </a:lvl8pPr>
            <a:lvl9pPr marL="3657600" algn="l" defTabSz="914400" rtl="0" eaLnBrk="1" latinLnBrk="0" hangingPunct="1">
              <a:defRPr kumimoji="1" sz="2200" b="1" kern="1200">
                <a:solidFill>
                  <a:schemeClr val="tx1"/>
                </a:solidFill>
                <a:latin typeface="Times New Roman" pitchFamily="18" charset="0"/>
                <a:ea typeface="宋体" charset="-122"/>
                <a:cs typeface="+mn-cs"/>
              </a:defRPr>
            </a:lvl9pPr>
          </a:lstStyle>
          <a:p>
            <a:pPr algn="l" fontAlgn="base">
              <a:lnSpc>
                <a:spcPts val="1800"/>
              </a:lnSpc>
              <a:spcBef>
                <a:spcPct val="0"/>
              </a:spcBef>
            </a:pPr>
            <a:r>
              <a:rPr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rPr>
              <a:t>     NH</a:t>
            </a:r>
            <a:r>
              <a:rPr lang="en-US" altLang="zh-CN" sz="2000" b="0" baseline="-2500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rPr>
              <a:t>2    </a:t>
            </a:r>
            <a:r>
              <a:rPr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rPr>
              <a:t>COOH</a:t>
            </a:r>
          </a:p>
          <a:p>
            <a:pPr algn="l" fontAlgn="base">
              <a:lnSpc>
                <a:spcPts val="1800"/>
              </a:lnSpc>
              <a:spcBef>
                <a:spcPct val="0"/>
              </a:spcBef>
            </a:pPr>
            <a:r>
              <a:rPr lang="zh-CN" altLang="en-US" sz="2000" b="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rPr>
              <a:t>      </a:t>
            </a:r>
            <a:r>
              <a:rPr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2"/>
                <a:cs typeface="Arial Unicode MS" panose="020B0604020202020204" pitchFamily="34" charset="-122"/>
              </a:rPr>
              <a:t>ⅼ</a:t>
            </a:r>
            <a:r>
              <a:rPr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rPr>
              <a:t>        </a:t>
            </a:r>
            <a:r>
              <a:rPr lang="en-US" altLang="zh-CN" sz="2000" b="0" dirty="0" err="1">
                <a:solidFill>
                  <a:srgbClr val="000000"/>
                </a:solidFill>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2"/>
                <a:cs typeface="Arial Unicode MS" panose="020B0604020202020204" pitchFamily="34" charset="-122"/>
              </a:rPr>
              <a:t>ⅼ</a:t>
            </a:r>
            <a:r>
              <a:rPr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rPr>
              <a:t>      </a:t>
            </a:r>
          </a:p>
          <a:p>
            <a:pPr algn="l" fontAlgn="base">
              <a:lnSpc>
                <a:spcPts val="1800"/>
              </a:lnSpc>
              <a:spcBef>
                <a:spcPct val="0"/>
              </a:spcBef>
            </a:pPr>
            <a:r>
              <a:rPr kumimoji="0"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rPr>
              <a:t>     C=N‒CH</a:t>
            </a:r>
          </a:p>
          <a:p>
            <a:pPr algn="l" fontAlgn="base">
              <a:lnSpc>
                <a:spcPts val="1800"/>
              </a:lnSpc>
              <a:spcBef>
                <a:spcPct val="0"/>
              </a:spcBef>
            </a:pPr>
            <a:r>
              <a:rPr lang="zh-CN" altLang="en-US" sz="2000" b="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rPr>
              <a:t>      </a:t>
            </a:r>
            <a:r>
              <a:rPr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2"/>
                <a:cs typeface="Arial Unicode MS" panose="020B0604020202020204" pitchFamily="34" charset="-122"/>
              </a:rPr>
              <a:t>ⅼ</a:t>
            </a:r>
            <a:r>
              <a:rPr kumimoji="0" lang="zh-CN" altLang="en-US" sz="2000" b="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rPr>
              <a:t>        </a:t>
            </a:r>
            <a:r>
              <a:rPr kumimoji="0"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2"/>
                <a:cs typeface="Arial Unicode MS" panose="020B0604020202020204" pitchFamily="34" charset="-122"/>
              </a:rPr>
              <a:t>ⅼ</a:t>
            </a:r>
            <a:endParaRPr kumimoji="0"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endParaRPr>
          </a:p>
          <a:p>
            <a:pPr algn="l" fontAlgn="base">
              <a:lnSpc>
                <a:spcPts val="1800"/>
              </a:lnSpc>
              <a:spcBef>
                <a:spcPct val="0"/>
              </a:spcBef>
            </a:pPr>
            <a:r>
              <a:rPr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rPr>
              <a:t>     NH    CH</a:t>
            </a:r>
            <a:r>
              <a:rPr lang="en-US" altLang="zh-CN" sz="2000" b="0" baseline="-2500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rPr>
              <a:t>2</a:t>
            </a:r>
          </a:p>
          <a:p>
            <a:pPr algn="l" fontAlgn="base">
              <a:lnSpc>
                <a:spcPts val="1800"/>
              </a:lnSpc>
              <a:spcBef>
                <a:spcPct val="0"/>
              </a:spcBef>
            </a:pPr>
            <a:r>
              <a:rPr lang="zh-CN" altLang="en-US" sz="2000" b="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rPr>
              <a:t>      </a:t>
            </a:r>
            <a:r>
              <a:rPr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2"/>
                <a:cs typeface="Arial Unicode MS" panose="020B0604020202020204" pitchFamily="34" charset="-122"/>
              </a:rPr>
              <a:t>ⅼ</a:t>
            </a:r>
            <a:r>
              <a:rPr lang="zh-CN" altLang="en-US" sz="2000" b="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rPr>
              <a:t>        </a:t>
            </a:r>
            <a:r>
              <a:rPr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2"/>
                <a:cs typeface="Arial Unicode MS" panose="020B0604020202020204" pitchFamily="34" charset="-122"/>
              </a:rPr>
              <a:t>ⅼ</a:t>
            </a:r>
            <a:endParaRPr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endParaRPr>
          </a:p>
          <a:p>
            <a:pPr algn="l" fontAlgn="base">
              <a:lnSpc>
                <a:spcPts val="1800"/>
              </a:lnSpc>
              <a:spcBef>
                <a:spcPct val="0"/>
              </a:spcBef>
            </a:pPr>
            <a:r>
              <a:rPr kumimoji="0"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rPr>
              <a:t>    (CH</a:t>
            </a:r>
            <a:r>
              <a:rPr kumimoji="0" lang="en-US" altLang="zh-CN" sz="2000" b="0" baseline="-2500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rPr>
              <a:t>2</a:t>
            </a:r>
            <a:r>
              <a:rPr kumimoji="0"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rPr>
              <a:t>)</a:t>
            </a:r>
            <a:r>
              <a:rPr kumimoji="0" lang="en-US" altLang="zh-CN" sz="2000" b="0" baseline="-2500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rPr>
              <a:t>3 </a:t>
            </a:r>
            <a:r>
              <a:rPr kumimoji="0"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rPr>
              <a:t>COOH</a:t>
            </a:r>
          </a:p>
          <a:p>
            <a:pPr algn="l" fontAlgn="base">
              <a:lnSpc>
                <a:spcPts val="1800"/>
              </a:lnSpc>
              <a:spcBef>
                <a:spcPct val="0"/>
              </a:spcBef>
            </a:pPr>
            <a:r>
              <a:rPr lang="zh-CN" altLang="en-US" sz="2000" b="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rPr>
              <a:t>      </a:t>
            </a:r>
            <a:r>
              <a:rPr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2"/>
                <a:cs typeface="Arial Unicode MS" panose="020B0604020202020204" pitchFamily="34" charset="-122"/>
              </a:rPr>
              <a:t>ⅼ</a:t>
            </a:r>
            <a:endParaRPr kumimoji="0"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endParaRPr>
          </a:p>
          <a:p>
            <a:pPr algn="l" fontAlgn="base">
              <a:lnSpc>
                <a:spcPts val="1800"/>
              </a:lnSpc>
              <a:spcBef>
                <a:spcPct val="0"/>
              </a:spcBef>
            </a:pPr>
            <a:r>
              <a:rPr kumimoji="0"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rPr>
              <a:t>H</a:t>
            </a:r>
            <a:r>
              <a:rPr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rPr>
              <a:t>‒</a:t>
            </a:r>
            <a:r>
              <a:rPr kumimoji="0"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rPr>
              <a:t>C</a:t>
            </a:r>
            <a:r>
              <a:rPr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rPr>
              <a:t>‒N</a:t>
            </a:r>
            <a:r>
              <a:rPr kumimoji="0"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rPr>
              <a:t>H</a:t>
            </a:r>
            <a:r>
              <a:rPr kumimoji="0" lang="en-US" altLang="zh-CN" sz="2000" b="0" baseline="-25000" dirty="0">
                <a:solidFill>
                  <a:srgbClr val="000000"/>
                </a:solidFill>
                <a:effectLst>
                  <a:outerShdw blurRad="38100" dist="38100" dir="2700000" algn="tl">
                    <a:srgbClr val="000000">
                      <a:alpha val="43137"/>
                    </a:srgbClr>
                  </a:outerShdw>
                </a:effectLst>
                <a:latin typeface="Arial" panose="020B0604020202020204" pitchFamily="34" charset="0"/>
              </a:rPr>
              <a:t>2</a:t>
            </a:r>
          </a:p>
          <a:p>
            <a:pPr algn="l" fontAlgn="base">
              <a:lnSpc>
                <a:spcPts val="1800"/>
              </a:lnSpc>
              <a:spcBef>
                <a:spcPct val="0"/>
              </a:spcBef>
            </a:pPr>
            <a:r>
              <a:rPr lang="zh-CN" altLang="en-US" sz="2000" b="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rPr>
              <a:t>      </a:t>
            </a:r>
            <a:r>
              <a:rPr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2"/>
                <a:cs typeface="Arial Unicode MS" panose="020B0604020202020204" pitchFamily="34" charset="-122"/>
              </a:rPr>
              <a:t>ⅼ</a:t>
            </a:r>
            <a:endParaRPr kumimoji="0"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endParaRPr>
          </a:p>
          <a:p>
            <a:pPr algn="l" fontAlgn="base">
              <a:lnSpc>
                <a:spcPts val="1800"/>
              </a:lnSpc>
              <a:spcBef>
                <a:spcPct val="0"/>
              </a:spcBef>
            </a:pPr>
            <a:r>
              <a:rPr kumimoji="0"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rPr>
              <a:t>     COOH</a:t>
            </a:r>
          </a:p>
        </p:txBody>
      </p:sp>
      <p:sp>
        <p:nvSpPr>
          <p:cNvPr id="53" name="Text Box 17"/>
          <p:cNvSpPr txBox="1">
            <a:spLocks noChangeArrowheads="1"/>
          </p:cNvSpPr>
          <p:nvPr/>
        </p:nvSpPr>
        <p:spPr bwMode="auto">
          <a:xfrm>
            <a:off x="5866161" y="1999717"/>
            <a:ext cx="1308371" cy="26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rtl="0" fontAlgn="t">
              <a:spcBef>
                <a:spcPct val="50000"/>
              </a:spcBef>
              <a:spcAft>
                <a:spcPct val="0"/>
              </a:spcAft>
              <a:defRPr kumimoji="1" sz="2200" b="1" kern="1200">
                <a:solidFill>
                  <a:schemeClr val="tx1"/>
                </a:solidFill>
                <a:latin typeface="Times New Roman" pitchFamily="18" charset="0"/>
                <a:ea typeface="宋体" charset="-122"/>
                <a:cs typeface="+mn-cs"/>
              </a:defRPr>
            </a:lvl1pPr>
            <a:lvl2pPr marL="457200" algn="ctr" rtl="0" fontAlgn="t">
              <a:spcBef>
                <a:spcPct val="50000"/>
              </a:spcBef>
              <a:spcAft>
                <a:spcPct val="0"/>
              </a:spcAft>
              <a:defRPr kumimoji="1" sz="2200" b="1" kern="1200">
                <a:solidFill>
                  <a:schemeClr val="tx1"/>
                </a:solidFill>
                <a:latin typeface="Times New Roman" pitchFamily="18" charset="0"/>
                <a:ea typeface="宋体" charset="-122"/>
                <a:cs typeface="+mn-cs"/>
              </a:defRPr>
            </a:lvl2pPr>
            <a:lvl3pPr marL="914400" algn="ctr" rtl="0" fontAlgn="t">
              <a:spcBef>
                <a:spcPct val="50000"/>
              </a:spcBef>
              <a:spcAft>
                <a:spcPct val="0"/>
              </a:spcAft>
              <a:defRPr kumimoji="1" sz="2200" b="1" kern="1200">
                <a:solidFill>
                  <a:schemeClr val="tx1"/>
                </a:solidFill>
                <a:latin typeface="Times New Roman" pitchFamily="18" charset="0"/>
                <a:ea typeface="宋体" charset="-122"/>
                <a:cs typeface="+mn-cs"/>
              </a:defRPr>
            </a:lvl3pPr>
            <a:lvl4pPr marL="1371600" algn="ctr" rtl="0" fontAlgn="t">
              <a:spcBef>
                <a:spcPct val="50000"/>
              </a:spcBef>
              <a:spcAft>
                <a:spcPct val="0"/>
              </a:spcAft>
              <a:defRPr kumimoji="1" sz="2200" b="1" kern="1200">
                <a:solidFill>
                  <a:schemeClr val="tx1"/>
                </a:solidFill>
                <a:latin typeface="Times New Roman" pitchFamily="18" charset="0"/>
                <a:ea typeface="宋体" charset="-122"/>
                <a:cs typeface="+mn-cs"/>
              </a:defRPr>
            </a:lvl4pPr>
            <a:lvl5pPr marL="1828800" algn="ctr" rtl="0" fontAlgn="t">
              <a:spcBef>
                <a:spcPct val="50000"/>
              </a:spcBef>
              <a:spcAft>
                <a:spcPct val="0"/>
              </a:spcAft>
              <a:defRPr kumimoji="1" sz="2200" b="1" kern="1200">
                <a:solidFill>
                  <a:schemeClr val="tx1"/>
                </a:solidFill>
                <a:latin typeface="Times New Roman" pitchFamily="18" charset="0"/>
                <a:ea typeface="宋体" charset="-122"/>
                <a:cs typeface="+mn-cs"/>
              </a:defRPr>
            </a:lvl5pPr>
            <a:lvl6pPr marL="2286000" algn="l" defTabSz="914400" rtl="0" eaLnBrk="1" latinLnBrk="0" hangingPunct="1">
              <a:defRPr kumimoji="1" sz="2200" b="1" kern="1200">
                <a:solidFill>
                  <a:schemeClr val="tx1"/>
                </a:solidFill>
                <a:latin typeface="Times New Roman" pitchFamily="18" charset="0"/>
                <a:ea typeface="宋体" charset="-122"/>
                <a:cs typeface="+mn-cs"/>
              </a:defRPr>
            </a:lvl6pPr>
            <a:lvl7pPr marL="2743200" algn="l" defTabSz="914400" rtl="0" eaLnBrk="1" latinLnBrk="0" hangingPunct="1">
              <a:defRPr kumimoji="1" sz="2200" b="1" kern="1200">
                <a:solidFill>
                  <a:schemeClr val="tx1"/>
                </a:solidFill>
                <a:latin typeface="Times New Roman" pitchFamily="18" charset="0"/>
                <a:ea typeface="宋体" charset="-122"/>
                <a:cs typeface="+mn-cs"/>
              </a:defRPr>
            </a:lvl7pPr>
            <a:lvl8pPr marL="3200400" algn="l" defTabSz="914400" rtl="0" eaLnBrk="1" latinLnBrk="0" hangingPunct="1">
              <a:defRPr kumimoji="1" sz="2200" b="1" kern="1200">
                <a:solidFill>
                  <a:schemeClr val="tx1"/>
                </a:solidFill>
                <a:latin typeface="Times New Roman" pitchFamily="18" charset="0"/>
                <a:ea typeface="宋体" charset="-122"/>
                <a:cs typeface="+mn-cs"/>
              </a:defRPr>
            </a:lvl8pPr>
            <a:lvl9pPr marL="3657600" algn="l" defTabSz="914400" rtl="0" eaLnBrk="1" latinLnBrk="0" hangingPunct="1">
              <a:defRPr kumimoji="1" sz="2200" b="1" kern="1200">
                <a:solidFill>
                  <a:schemeClr val="tx1"/>
                </a:solidFill>
                <a:latin typeface="Times New Roman" pitchFamily="18" charset="0"/>
                <a:ea typeface="宋体" charset="-122"/>
                <a:cs typeface="+mn-cs"/>
              </a:defRPr>
            </a:lvl9pPr>
          </a:lstStyle>
          <a:p>
            <a:pPr algn="l" fontAlgn="base">
              <a:lnSpc>
                <a:spcPts val="1800"/>
              </a:lnSpc>
              <a:spcBef>
                <a:spcPct val="0"/>
              </a:spcBef>
            </a:pPr>
            <a:r>
              <a:rPr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rPr>
              <a:t>     NH</a:t>
            </a:r>
            <a:r>
              <a:rPr lang="en-US" altLang="zh-CN" sz="2000" b="0" baseline="-2500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rPr>
              <a:t>2</a:t>
            </a:r>
          </a:p>
          <a:p>
            <a:pPr algn="l" fontAlgn="base">
              <a:lnSpc>
                <a:spcPts val="1800"/>
              </a:lnSpc>
              <a:spcBef>
                <a:spcPct val="0"/>
              </a:spcBef>
            </a:pPr>
            <a:r>
              <a:rPr lang="zh-CN" altLang="en-US" sz="2000" b="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rPr>
              <a:t>      </a:t>
            </a:r>
            <a:r>
              <a:rPr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2"/>
                <a:cs typeface="Arial Unicode MS" panose="020B0604020202020204" pitchFamily="34" charset="-122"/>
              </a:rPr>
              <a:t>ⅼ</a:t>
            </a:r>
            <a:r>
              <a:rPr kumimoji="0"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rPr>
              <a:t>       </a:t>
            </a:r>
          </a:p>
          <a:p>
            <a:pPr algn="l" fontAlgn="base">
              <a:lnSpc>
                <a:spcPts val="1800"/>
              </a:lnSpc>
              <a:spcBef>
                <a:spcPct val="0"/>
              </a:spcBef>
            </a:pPr>
            <a:r>
              <a:rPr kumimoji="0"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rPr>
              <a:t>     C=NH</a:t>
            </a:r>
          </a:p>
          <a:p>
            <a:pPr algn="l" fontAlgn="base">
              <a:lnSpc>
                <a:spcPts val="1800"/>
              </a:lnSpc>
              <a:spcBef>
                <a:spcPct val="0"/>
              </a:spcBef>
            </a:pPr>
            <a:r>
              <a:rPr lang="zh-CN" altLang="en-US" sz="2000" b="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rPr>
              <a:t>      </a:t>
            </a:r>
            <a:r>
              <a:rPr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2"/>
                <a:cs typeface="Arial Unicode MS" panose="020B0604020202020204" pitchFamily="34" charset="-122"/>
              </a:rPr>
              <a:t>ⅼ</a:t>
            </a:r>
            <a:endParaRPr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endParaRPr>
          </a:p>
          <a:p>
            <a:pPr algn="l" fontAlgn="base">
              <a:lnSpc>
                <a:spcPts val="1800"/>
              </a:lnSpc>
              <a:spcBef>
                <a:spcPct val="0"/>
              </a:spcBef>
            </a:pPr>
            <a:r>
              <a:rPr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rPr>
              <a:t>     NH</a:t>
            </a:r>
          </a:p>
          <a:p>
            <a:pPr algn="l" fontAlgn="base">
              <a:lnSpc>
                <a:spcPts val="1800"/>
              </a:lnSpc>
              <a:spcBef>
                <a:spcPct val="0"/>
              </a:spcBef>
            </a:pPr>
            <a:r>
              <a:rPr lang="zh-CN" altLang="en-US" sz="2000" b="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rPr>
              <a:t>      </a:t>
            </a:r>
            <a:r>
              <a:rPr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2"/>
                <a:cs typeface="Arial Unicode MS" panose="020B0604020202020204" pitchFamily="34" charset="-122"/>
              </a:rPr>
              <a:t>ⅼ</a:t>
            </a:r>
            <a:endParaRPr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endParaRPr>
          </a:p>
          <a:p>
            <a:pPr algn="l" fontAlgn="base">
              <a:lnSpc>
                <a:spcPts val="1800"/>
              </a:lnSpc>
              <a:spcBef>
                <a:spcPct val="0"/>
              </a:spcBef>
            </a:pPr>
            <a:r>
              <a:rPr kumimoji="0"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rPr>
              <a:t>    (CH</a:t>
            </a:r>
            <a:r>
              <a:rPr kumimoji="0" lang="en-US" altLang="zh-CN" sz="2000" b="0" baseline="-2500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rPr>
              <a:t>2</a:t>
            </a:r>
            <a:r>
              <a:rPr kumimoji="0"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rPr>
              <a:t>)</a:t>
            </a:r>
            <a:r>
              <a:rPr kumimoji="0" lang="en-US" altLang="zh-CN" sz="2000" b="0" baseline="-2500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rPr>
              <a:t>3</a:t>
            </a:r>
          </a:p>
          <a:p>
            <a:pPr algn="l" fontAlgn="base">
              <a:lnSpc>
                <a:spcPts val="1800"/>
              </a:lnSpc>
              <a:spcBef>
                <a:spcPct val="0"/>
              </a:spcBef>
            </a:pPr>
            <a:r>
              <a:rPr lang="zh-CN" altLang="en-US" sz="2000" b="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rPr>
              <a:t>      </a:t>
            </a:r>
            <a:r>
              <a:rPr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2"/>
                <a:cs typeface="Arial Unicode MS" panose="020B0604020202020204" pitchFamily="34" charset="-122"/>
              </a:rPr>
              <a:t>ⅼ</a:t>
            </a:r>
            <a:endParaRPr kumimoji="0"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endParaRPr>
          </a:p>
          <a:p>
            <a:pPr algn="l" fontAlgn="base">
              <a:lnSpc>
                <a:spcPts val="1800"/>
              </a:lnSpc>
              <a:spcBef>
                <a:spcPct val="0"/>
              </a:spcBef>
            </a:pPr>
            <a:r>
              <a:rPr kumimoji="0"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rPr>
              <a:t>H</a:t>
            </a:r>
            <a:r>
              <a:rPr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rPr>
              <a:t>‒</a:t>
            </a:r>
            <a:r>
              <a:rPr kumimoji="0"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rPr>
              <a:t>C</a:t>
            </a:r>
            <a:r>
              <a:rPr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rPr>
              <a:t>‒N</a:t>
            </a:r>
            <a:r>
              <a:rPr kumimoji="0"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rPr>
              <a:t>H</a:t>
            </a:r>
            <a:r>
              <a:rPr kumimoji="0" lang="en-US" altLang="zh-CN" sz="2000" b="0" baseline="-25000" dirty="0">
                <a:solidFill>
                  <a:srgbClr val="000000"/>
                </a:solidFill>
                <a:effectLst>
                  <a:outerShdw blurRad="38100" dist="38100" dir="2700000" algn="tl">
                    <a:srgbClr val="000000">
                      <a:alpha val="43137"/>
                    </a:srgbClr>
                  </a:outerShdw>
                </a:effectLst>
                <a:latin typeface="Arial" panose="020B0604020202020204" pitchFamily="34" charset="0"/>
              </a:rPr>
              <a:t>2</a:t>
            </a:r>
          </a:p>
          <a:p>
            <a:pPr algn="l" fontAlgn="base">
              <a:lnSpc>
                <a:spcPts val="1800"/>
              </a:lnSpc>
              <a:spcBef>
                <a:spcPct val="0"/>
              </a:spcBef>
            </a:pPr>
            <a:r>
              <a:rPr lang="zh-CN" altLang="en-US" sz="2000" b="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rPr>
              <a:t>      </a:t>
            </a:r>
            <a:r>
              <a:rPr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2"/>
                <a:cs typeface="Arial Unicode MS" panose="020B0604020202020204" pitchFamily="34" charset="-122"/>
              </a:rPr>
              <a:t>ⅼ</a:t>
            </a:r>
            <a:endParaRPr kumimoji="0"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endParaRPr>
          </a:p>
          <a:p>
            <a:pPr algn="l" fontAlgn="base">
              <a:lnSpc>
                <a:spcPts val="1800"/>
              </a:lnSpc>
              <a:spcBef>
                <a:spcPct val="0"/>
              </a:spcBef>
            </a:pPr>
            <a:r>
              <a:rPr kumimoji="0"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rPr>
              <a:t>     COOH</a:t>
            </a:r>
          </a:p>
        </p:txBody>
      </p:sp>
      <p:sp>
        <p:nvSpPr>
          <p:cNvPr id="54" name="Text Box 17"/>
          <p:cNvSpPr txBox="1">
            <a:spLocks noChangeArrowheads="1"/>
          </p:cNvSpPr>
          <p:nvPr/>
        </p:nvSpPr>
        <p:spPr bwMode="auto">
          <a:xfrm>
            <a:off x="7663649" y="2254943"/>
            <a:ext cx="954107" cy="1708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rtl="0" fontAlgn="t">
              <a:spcBef>
                <a:spcPct val="50000"/>
              </a:spcBef>
              <a:spcAft>
                <a:spcPct val="0"/>
              </a:spcAft>
              <a:defRPr kumimoji="1" sz="2200" b="1" kern="1200">
                <a:solidFill>
                  <a:schemeClr val="tx1"/>
                </a:solidFill>
                <a:latin typeface="Times New Roman" pitchFamily="18" charset="0"/>
                <a:ea typeface="宋体" charset="-122"/>
                <a:cs typeface="+mn-cs"/>
              </a:defRPr>
            </a:lvl1pPr>
            <a:lvl2pPr marL="457200" algn="ctr" rtl="0" fontAlgn="t">
              <a:spcBef>
                <a:spcPct val="50000"/>
              </a:spcBef>
              <a:spcAft>
                <a:spcPct val="0"/>
              </a:spcAft>
              <a:defRPr kumimoji="1" sz="2200" b="1" kern="1200">
                <a:solidFill>
                  <a:schemeClr val="tx1"/>
                </a:solidFill>
                <a:latin typeface="Times New Roman" pitchFamily="18" charset="0"/>
                <a:ea typeface="宋体" charset="-122"/>
                <a:cs typeface="+mn-cs"/>
              </a:defRPr>
            </a:lvl2pPr>
            <a:lvl3pPr marL="914400" algn="ctr" rtl="0" fontAlgn="t">
              <a:spcBef>
                <a:spcPct val="50000"/>
              </a:spcBef>
              <a:spcAft>
                <a:spcPct val="0"/>
              </a:spcAft>
              <a:defRPr kumimoji="1" sz="2200" b="1" kern="1200">
                <a:solidFill>
                  <a:schemeClr val="tx1"/>
                </a:solidFill>
                <a:latin typeface="Times New Roman" pitchFamily="18" charset="0"/>
                <a:ea typeface="宋体" charset="-122"/>
                <a:cs typeface="+mn-cs"/>
              </a:defRPr>
            </a:lvl3pPr>
            <a:lvl4pPr marL="1371600" algn="ctr" rtl="0" fontAlgn="t">
              <a:spcBef>
                <a:spcPct val="50000"/>
              </a:spcBef>
              <a:spcAft>
                <a:spcPct val="0"/>
              </a:spcAft>
              <a:defRPr kumimoji="1" sz="2200" b="1" kern="1200">
                <a:solidFill>
                  <a:schemeClr val="tx1"/>
                </a:solidFill>
                <a:latin typeface="Times New Roman" pitchFamily="18" charset="0"/>
                <a:ea typeface="宋体" charset="-122"/>
                <a:cs typeface="+mn-cs"/>
              </a:defRPr>
            </a:lvl4pPr>
            <a:lvl5pPr marL="1828800" algn="ctr" rtl="0" fontAlgn="t">
              <a:spcBef>
                <a:spcPct val="50000"/>
              </a:spcBef>
              <a:spcAft>
                <a:spcPct val="0"/>
              </a:spcAft>
              <a:defRPr kumimoji="1" sz="2200" b="1" kern="1200">
                <a:solidFill>
                  <a:schemeClr val="tx1"/>
                </a:solidFill>
                <a:latin typeface="Times New Roman" pitchFamily="18" charset="0"/>
                <a:ea typeface="宋体" charset="-122"/>
                <a:cs typeface="+mn-cs"/>
              </a:defRPr>
            </a:lvl5pPr>
            <a:lvl6pPr marL="2286000" algn="l" defTabSz="914400" rtl="0" eaLnBrk="1" latinLnBrk="0" hangingPunct="1">
              <a:defRPr kumimoji="1" sz="2200" b="1" kern="1200">
                <a:solidFill>
                  <a:schemeClr val="tx1"/>
                </a:solidFill>
                <a:latin typeface="Times New Roman" pitchFamily="18" charset="0"/>
                <a:ea typeface="宋体" charset="-122"/>
                <a:cs typeface="+mn-cs"/>
              </a:defRPr>
            </a:lvl6pPr>
            <a:lvl7pPr marL="2743200" algn="l" defTabSz="914400" rtl="0" eaLnBrk="1" latinLnBrk="0" hangingPunct="1">
              <a:defRPr kumimoji="1" sz="2200" b="1" kern="1200">
                <a:solidFill>
                  <a:schemeClr val="tx1"/>
                </a:solidFill>
                <a:latin typeface="Times New Roman" pitchFamily="18" charset="0"/>
                <a:ea typeface="宋体" charset="-122"/>
                <a:cs typeface="+mn-cs"/>
              </a:defRPr>
            </a:lvl7pPr>
            <a:lvl8pPr marL="3200400" algn="l" defTabSz="914400" rtl="0" eaLnBrk="1" latinLnBrk="0" hangingPunct="1">
              <a:defRPr kumimoji="1" sz="2200" b="1" kern="1200">
                <a:solidFill>
                  <a:schemeClr val="tx1"/>
                </a:solidFill>
                <a:latin typeface="Times New Roman" pitchFamily="18" charset="0"/>
                <a:ea typeface="宋体" charset="-122"/>
                <a:cs typeface="+mn-cs"/>
              </a:defRPr>
            </a:lvl8pPr>
            <a:lvl9pPr marL="3657600" algn="l" defTabSz="914400" rtl="0" eaLnBrk="1" latinLnBrk="0" hangingPunct="1">
              <a:defRPr kumimoji="1" sz="2200" b="1" kern="1200">
                <a:solidFill>
                  <a:schemeClr val="tx1"/>
                </a:solidFill>
                <a:latin typeface="Times New Roman" pitchFamily="18" charset="0"/>
                <a:ea typeface="宋体" charset="-122"/>
                <a:cs typeface="+mn-cs"/>
              </a:defRPr>
            </a:lvl9pPr>
          </a:lstStyle>
          <a:p>
            <a:pPr algn="l" fontAlgn="base">
              <a:lnSpc>
                <a:spcPts val="1800"/>
              </a:lnSpc>
              <a:spcBef>
                <a:spcPct val="0"/>
              </a:spcBef>
            </a:pPr>
            <a:r>
              <a:rPr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rPr>
              <a:t>COOH</a:t>
            </a:r>
          </a:p>
          <a:p>
            <a:pPr algn="l" fontAlgn="base">
              <a:lnSpc>
                <a:spcPts val="1800"/>
              </a:lnSpc>
              <a:spcBef>
                <a:spcPct val="0"/>
              </a:spcBef>
            </a:pPr>
            <a:r>
              <a:rPr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2"/>
                <a:cs typeface="Arial Unicode MS" panose="020B0604020202020204" pitchFamily="34" charset="-122"/>
              </a:rPr>
              <a:t> ⅼ</a:t>
            </a:r>
            <a:r>
              <a:rPr kumimoji="0"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rPr>
              <a:t>       </a:t>
            </a:r>
          </a:p>
          <a:p>
            <a:pPr algn="l" fontAlgn="base">
              <a:lnSpc>
                <a:spcPts val="1800"/>
              </a:lnSpc>
              <a:spcBef>
                <a:spcPct val="0"/>
              </a:spcBef>
            </a:pPr>
            <a:r>
              <a:rPr kumimoji="0"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rPr>
              <a:t>CH</a:t>
            </a:r>
            <a:endParaRPr kumimoji="0" lang="en-US" altLang="zh-CN" sz="2000" b="0" baseline="-25000" dirty="0">
              <a:solidFill>
                <a:srgbClr val="000000"/>
              </a:solidFill>
              <a:effectLst>
                <a:outerShdw blurRad="38100" dist="38100" dir="2700000" algn="tl">
                  <a:srgbClr val="000000">
                    <a:alpha val="43137"/>
                  </a:srgbClr>
                </a:outerShdw>
              </a:effectLst>
              <a:latin typeface="Arial" panose="020B0604020202020204" pitchFamily="34" charset="0"/>
            </a:endParaRPr>
          </a:p>
          <a:p>
            <a:pPr algn="l" fontAlgn="base">
              <a:lnSpc>
                <a:spcPts val="1800"/>
              </a:lnSpc>
              <a:spcBef>
                <a:spcPct val="0"/>
              </a:spcBef>
            </a:pPr>
            <a:r>
              <a:rPr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ea typeface="宋体"/>
              </a:rPr>
              <a:t> ‖</a:t>
            </a:r>
            <a:endParaRPr kumimoji="0"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endParaRPr>
          </a:p>
          <a:p>
            <a:pPr algn="l" fontAlgn="base">
              <a:lnSpc>
                <a:spcPts val="1800"/>
              </a:lnSpc>
              <a:spcBef>
                <a:spcPct val="0"/>
              </a:spcBef>
            </a:pPr>
            <a:r>
              <a:rPr kumimoji="0"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rPr>
              <a:t>CH</a:t>
            </a:r>
            <a:endParaRPr kumimoji="0" lang="en-US" altLang="zh-CN" sz="2000" b="0" baseline="-25000" dirty="0">
              <a:solidFill>
                <a:srgbClr val="000000"/>
              </a:solidFill>
              <a:effectLst>
                <a:outerShdw blurRad="38100" dist="38100" dir="2700000" algn="tl">
                  <a:srgbClr val="000000">
                    <a:alpha val="43137"/>
                  </a:srgbClr>
                </a:outerShdw>
              </a:effectLst>
              <a:latin typeface="Arial" panose="020B0604020202020204" pitchFamily="34" charset="0"/>
            </a:endParaRPr>
          </a:p>
          <a:p>
            <a:pPr algn="l" fontAlgn="base">
              <a:lnSpc>
                <a:spcPts val="1800"/>
              </a:lnSpc>
              <a:spcBef>
                <a:spcPct val="0"/>
              </a:spcBef>
            </a:pPr>
            <a:r>
              <a:rPr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2"/>
                <a:cs typeface="Arial Unicode MS" panose="020B0604020202020204" pitchFamily="34" charset="-122"/>
              </a:rPr>
              <a:t> ⅼ</a:t>
            </a:r>
            <a:endParaRPr kumimoji="0"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endParaRPr>
          </a:p>
          <a:p>
            <a:pPr algn="l" fontAlgn="base">
              <a:lnSpc>
                <a:spcPts val="1800"/>
              </a:lnSpc>
              <a:spcBef>
                <a:spcPct val="0"/>
              </a:spcBef>
            </a:pPr>
            <a:r>
              <a:rPr kumimoji="0"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rPr>
              <a:t>COOH</a:t>
            </a:r>
          </a:p>
        </p:txBody>
      </p:sp>
      <p:cxnSp>
        <p:nvCxnSpPr>
          <p:cNvPr id="24" name="直接连接符 23"/>
          <p:cNvCxnSpPr/>
          <p:nvPr/>
        </p:nvCxnSpPr>
        <p:spPr>
          <a:xfrm>
            <a:off x="1077913" y="1125538"/>
            <a:ext cx="3600000"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7316525"/>
      </p:ext>
    </p:extLst>
  </p:cSld>
  <p:clrMapOvr>
    <a:masterClrMapping/>
  </p:clrMapOvr>
  <p:transition spd="med">
    <p:cove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2"/>
          <p:cNvSpPr>
            <a:spLocks noChangeArrowheads="1"/>
          </p:cNvSpPr>
          <p:nvPr/>
        </p:nvSpPr>
        <p:spPr bwMode="auto">
          <a:xfrm>
            <a:off x="1415479" y="1217925"/>
            <a:ext cx="4672957" cy="5548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360000" indent="-360000">
              <a:spcBef>
                <a:spcPts val="0"/>
              </a:spcBef>
              <a:buClr>
                <a:srgbClr val="C00000"/>
              </a:buClr>
              <a:buSzPct val="80000"/>
              <a:buFont typeface="Wingdings" panose="05000000000000000000" pitchFamily="2" charset="2"/>
              <a:buChar char="l"/>
            </a:pPr>
            <a:r>
              <a:rPr lang="zh-CN" altLang="en-US" sz="2800" dirty="0">
                <a:effectLst>
                  <a:outerShdw blurRad="38100" dist="38100" dir="2700000" algn="tl">
                    <a:srgbClr val="C0C0C0"/>
                  </a:outerShdw>
                </a:effectLst>
                <a:latin typeface="Times New Roman" pitchFamily="18" charset="0"/>
                <a:ea typeface="方正姚体" panose="02010601030101010101" pitchFamily="2" charset="-122"/>
              </a:rPr>
              <a:t>合成部位：肝细胞胞液</a:t>
            </a:r>
          </a:p>
        </p:txBody>
      </p:sp>
      <p:sp>
        <p:nvSpPr>
          <p:cNvPr id="446467" name="Rectangle 3"/>
          <p:cNvSpPr>
            <a:spLocks noChangeArrowheads="1"/>
          </p:cNvSpPr>
          <p:nvPr/>
        </p:nvSpPr>
        <p:spPr bwMode="auto">
          <a:xfrm>
            <a:off x="1055440" y="548679"/>
            <a:ext cx="4020345" cy="57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ts val="0"/>
              </a:spcBef>
              <a:buClr>
                <a:srgbClr val="C00000"/>
              </a:buClr>
              <a:buSzPct val="80000"/>
            </a:pPr>
            <a:r>
              <a:rPr lang="en-US" altLang="zh-CN" sz="2800" dirty="0">
                <a:effectLst>
                  <a:outerShdw blurRad="38100" dist="38100" dir="2700000" algn="tl">
                    <a:srgbClr val="C0C0C0"/>
                  </a:outerShdw>
                </a:effectLst>
                <a:latin typeface="Times New Roman" pitchFamily="18" charset="0"/>
                <a:ea typeface="方正姚体" panose="02010601030101010101" pitchFamily="2" charset="-122"/>
              </a:rPr>
              <a:t>5.</a:t>
            </a:r>
            <a:r>
              <a:rPr lang="zh-CN" altLang="en-US" sz="2800" dirty="0">
                <a:effectLst>
                  <a:outerShdw blurRad="38100" dist="38100" dir="2700000" algn="tl">
                    <a:srgbClr val="C0C0C0"/>
                  </a:outerShdw>
                </a:effectLst>
                <a:latin typeface="Times New Roman" pitchFamily="18" charset="0"/>
                <a:ea typeface="方正姚体" panose="02010601030101010101" pitchFamily="2" charset="-122"/>
              </a:rPr>
              <a:t>精氨酸水解生成尿素</a:t>
            </a:r>
          </a:p>
        </p:txBody>
      </p:sp>
      <p:sp>
        <p:nvSpPr>
          <p:cNvPr id="446475" name="Rectangle 11"/>
          <p:cNvSpPr>
            <a:spLocks noChangeArrowheads="1"/>
          </p:cNvSpPr>
          <p:nvPr/>
        </p:nvSpPr>
        <p:spPr bwMode="auto">
          <a:xfrm>
            <a:off x="2988818" y="4759597"/>
            <a:ext cx="1079500" cy="396875"/>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kumimoji="1" lang="zh-CN" altLang="en-US" sz="2000" dirty="0">
                <a:effectLst>
                  <a:outerShdw blurRad="38100" dist="38100" dir="2700000" algn="tl">
                    <a:srgbClr val="C0C0C0"/>
                  </a:outerShdw>
                </a:effectLst>
                <a:latin typeface="Times New Roman" pitchFamily="18" charset="0"/>
                <a:ea typeface="方正姚体" panose="02010601030101010101" pitchFamily="2" charset="-122"/>
              </a:rPr>
              <a:t>精氨酸</a:t>
            </a:r>
          </a:p>
        </p:txBody>
      </p:sp>
      <p:sp>
        <p:nvSpPr>
          <p:cNvPr id="446476" name="Line 12"/>
          <p:cNvSpPr>
            <a:spLocks noChangeShapeType="1"/>
          </p:cNvSpPr>
          <p:nvPr/>
        </p:nvSpPr>
        <p:spPr bwMode="auto">
          <a:xfrm>
            <a:off x="4212654" y="3573463"/>
            <a:ext cx="2160000" cy="0"/>
          </a:xfrm>
          <a:prstGeom prst="line">
            <a:avLst/>
          </a:prstGeom>
          <a:noFill/>
          <a:ln w="38100">
            <a:solidFill>
              <a:srgbClr val="000000"/>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446477" name="Rectangle 13"/>
          <p:cNvSpPr>
            <a:spLocks noChangeArrowheads="1"/>
          </p:cNvSpPr>
          <p:nvPr/>
        </p:nvSpPr>
        <p:spPr bwMode="auto">
          <a:xfrm>
            <a:off x="4572374" y="3134296"/>
            <a:ext cx="1516062" cy="400110"/>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kumimoji="1" lang="zh-CN" altLang="en-US" sz="2000" dirty="0">
                <a:solidFill>
                  <a:srgbClr val="0070C0"/>
                </a:solidFill>
                <a:effectLst>
                  <a:outerShdw blurRad="38100" dist="38100" dir="2700000" algn="tl">
                    <a:srgbClr val="C0C0C0"/>
                  </a:outerShdw>
                </a:effectLst>
                <a:latin typeface="Times New Roman" pitchFamily="18" charset="0"/>
                <a:ea typeface="方正姚体" panose="02010601030101010101" pitchFamily="2" charset="-122"/>
              </a:rPr>
              <a:t>精氨酸酶</a:t>
            </a:r>
          </a:p>
        </p:txBody>
      </p:sp>
      <p:sp>
        <p:nvSpPr>
          <p:cNvPr id="446478" name="Rectangle 14"/>
          <p:cNvSpPr>
            <a:spLocks noChangeArrowheads="1"/>
          </p:cNvSpPr>
          <p:nvPr/>
        </p:nvSpPr>
        <p:spPr bwMode="auto">
          <a:xfrm>
            <a:off x="4572300" y="3964994"/>
            <a:ext cx="792163" cy="400110"/>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kumimoji="1" lang="en-US" altLang="zh-CN" sz="2000" b="1" dirty="0">
                <a:effectLst>
                  <a:outerShdw blurRad="38100" dist="38100" dir="2700000" algn="tl">
                    <a:srgbClr val="C0C0C0"/>
                  </a:outerShdw>
                </a:effectLst>
                <a:latin typeface="Times New Roman" pitchFamily="18" charset="0"/>
                <a:ea typeface="方正姚体" panose="02010601030101010101" pitchFamily="2" charset="-122"/>
              </a:rPr>
              <a:t>H</a:t>
            </a:r>
            <a:r>
              <a:rPr kumimoji="1" lang="en-US" altLang="zh-CN" sz="2000" b="1" baseline="-25000" dirty="0">
                <a:effectLst>
                  <a:outerShdw blurRad="38100" dist="38100" dir="2700000" algn="tl">
                    <a:srgbClr val="C0C0C0"/>
                  </a:outerShdw>
                </a:effectLst>
                <a:latin typeface="Times New Roman" pitchFamily="18" charset="0"/>
                <a:ea typeface="方正姚体" panose="02010601030101010101" pitchFamily="2" charset="-122"/>
              </a:rPr>
              <a:t>2</a:t>
            </a:r>
            <a:r>
              <a:rPr kumimoji="1" lang="en-US" altLang="zh-CN" sz="2000" b="1" dirty="0">
                <a:effectLst>
                  <a:outerShdw blurRad="38100" dist="38100" dir="2700000" algn="tl">
                    <a:srgbClr val="C0C0C0"/>
                  </a:outerShdw>
                </a:effectLst>
                <a:latin typeface="Times New Roman" pitchFamily="18" charset="0"/>
                <a:ea typeface="方正姚体" panose="02010601030101010101" pitchFamily="2" charset="-122"/>
              </a:rPr>
              <a:t>O</a:t>
            </a:r>
          </a:p>
        </p:txBody>
      </p:sp>
      <p:sp>
        <p:nvSpPr>
          <p:cNvPr id="446479" name="Arc 15"/>
          <p:cNvSpPr>
            <a:spLocks/>
          </p:cNvSpPr>
          <p:nvPr/>
        </p:nvSpPr>
        <p:spPr bwMode="auto">
          <a:xfrm rot="10856078" flipV="1">
            <a:off x="5001738" y="3567761"/>
            <a:ext cx="503238" cy="4333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1750">
            <a:solidFill>
              <a:srgbClr val="000000"/>
            </a:solidFill>
            <a:miter lim="800000"/>
            <a:headEnd type="none" w="lg" len="lg"/>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46484" name="Rectangle 20"/>
          <p:cNvSpPr>
            <a:spLocks noChangeArrowheads="1"/>
          </p:cNvSpPr>
          <p:nvPr/>
        </p:nvSpPr>
        <p:spPr bwMode="auto">
          <a:xfrm>
            <a:off x="7536979" y="3284985"/>
            <a:ext cx="503237" cy="519113"/>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kumimoji="1" lang="en-US" altLang="zh-CN" sz="2800" b="1" dirty="0">
                <a:effectLst>
                  <a:outerShdw blurRad="38100" dist="38100" dir="2700000" algn="tl">
                    <a:srgbClr val="C0C0C0"/>
                  </a:outerShdw>
                </a:effectLst>
                <a:latin typeface="Times New Roman" pitchFamily="18" charset="0"/>
              </a:rPr>
              <a:t>+ </a:t>
            </a:r>
          </a:p>
        </p:txBody>
      </p:sp>
      <p:sp>
        <p:nvSpPr>
          <p:cNvPr id="446485" name="Rectangle 21"/>
          <p:cNvSpPr>
            <a:spLocks noChangeArrowheads="1"/>
          </p:cNvSpPr>
          <p:nvPr/>
        </p:nvSpPr>
        <p:spPr bwMode="auto">
          <a:xfrm>
            <a:off x="7883974" y="4760317"/>
            <a:ext cx="1166165" cy="396875"/>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kumimoji="1" lang="zh-CN" altLang="en-US" sz="2000" dirty="0">
                <a:effectLst>
                  <a:outerShdw blurRad="38100" dist="38100" dir="2700000" algn="tl">
                    <a:srgbClr val="C0C0C0"/>
                  </a:outerShdw>
                </a:effectLst>
                <a:latin typeface="Times New Roman" pitchFamily="18" charset="0"/>
                <a:ea typeface="方正姚体" panose="02010601030101010101" pitchFamily="2" charset="-122"/>
              </a:rPr>
              <a:t>鸟氨酸</a:t>
            </a:r>
          </a:p>
        </p:txBody>
      </p:sp>
      <p:sp>
        <p:nvSpPr>
          <p:cNvPr id="446491" name="Rectangle 27"/>
          <p:cNvSpPr>
            <a:spLocks noChangeArrowheads="1"/>
          </p:cNvSpPr>
          <p:nvPr/>
        </p:nvSpPr>
        <p:spPr bwMode="auto">
          <a:xfrm>
            <a:off x="6228558" y="4760317"/>
            <a:ext cx="1371600" cy="396875"/>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kumimoji="1" lang="zh-CN" altLang="en-US" sz="2000">
                <a:effectLst>
                  <a:outerShdw blurRad="38100" dist="38100" dir="2700000" algn="tl">
                    <a:srgbClr val="C0C0C0"/>
                  </a:outerShdw>
                </a:effectLst>
                <a:latin typeface="Times New Roman" pitchFamily="18" charset="0"/>
                <a:ea typeface="方正姚体" panose="02010601030101010101" pitchFamily="2" charset="-122"/>
              </a:rPr>
              <a:t>尿素</a:t>
            </a:r>
          </a:p>
        </p:txBody>
      </p:sp>
      <p:sp>
        <p:nvSpPr>
          <p:cNvPr id="29" name="Text Box 17"/>
          <p:cNvSpPr txBox="1">
            <a:spLocks noChangeArrowheads="1"/>
          </p:cNvSpPr>
          <p:nvPr/>
        </p:nvSpPr>
        <p:spPr bwMode="auto">
          <a:xfrm>
            <a:off x="2831956" y="1949638"/>
            <a:ext cx="1532792" cy="2913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rtl="0" fontAlgn="t">
              <a:spcBef>
                <a:spcPct val="50000"/>
              </a:spcBef>
              <a:spcAft>
                <a:spcPct val="0"/>
              </a:spcAft>
              <a:defRPr kumimoji="1" sz="2200" b="1" kern="1200">
                <a:solidFill>
                  <a:schemeClr val="tx1"/>
                </a:solidFill>
                <a:latin typeface="Times New Roman" pitchFamily="18" charset="0"/>
                <a:ea typeface="宋体" charset="-122"/>
                <a:cs typeface="+mn-cs"/>
              </a:defRPr>
            </a:lvl1pPr>
            <a:lvl2pPr marL="457200" algn="ctr" rtl="0" fontAlgn="t">
              <a:spcBef>
                <a:spcPct val="50000"/>
              </a:spcBef>
              <a:spcAft>
                <a:spcPct val="0"/>
              </a:spcAft>
              <a:defRPr kumimoji="1" sz="2200" b="1" kern="1200">
                <a:solidFill>
                  <a:schemeClr val="tx1"/>
                </a:solidFill>
                <a:latin typeface="Times New Roman" pitchFamily="18" charset="0"/>
                <a:ea typeface="宋体" charset="-122"/>
                <a:cs typeface="+mn-cs"/>
              </a:defRPr>
            </a:lvl2pPr>
            <a:lvl3pPr marL="914400" algn="ctr" rtl="0" fontAlgn="t">
              <a:spcBef>
                <a:spcPct val="50000"/>
              </a:spcBef>
              <a:spcAft>
                <a:spcPct val="0"/>
              </a:spcAft>
              <a:defRPr kumimoji="1" sz="2200" b="1" kern="1200">
                <a:solidFill>
                  <a:schemeClr val="tx1"/>
                </a:solidFill>
                <a:latin typeface="Times New Roman" pitchFamily="18" charset="0"/>
                <a:ea typeface="宋体" charset="-122"/>
                <a:cs typeface="+mn-cs"/>
              </a:defRPr>
            </a:lvl3pPr>
            <a:lvl4pPr marL="1371600" algn="ctr" rtl="0" fontAlgn="t">
              <a:spcBef>
                <a:spcPct val="50000"/>
              </a:spcBef>
              <a:spcAft>
                <a:spcPct val="0"/>
              </a:spcAft>
              <a:defRPr kumimoji="1" sz="2200" b="1" kern="1200">
                <a:solidFill>
                  <a:schemeClr val="tx1"/>
                </a:solidFill>
                <a:latin typeface="Times New Roman" pitchFamily="18" charset="0"/>
                <a:ea typeface="宋体" charset="-122"/>
                <a:cs typeface="+mn-cs"/>
              </a:defRPr>
            </a:lvl4pPr>
            <a:lvl5pPr marL="1828800" algn="ctr" rtl="0" fontAlgn="t">
              <a:spcBef>
                <a:spcPct val="50000"/>
              </a:spcBef>
              <a:spcAft>
                <a:spcPct val="0"/>
              </a:spcAft>
              <a:defRPr kumimoji="1" sz="2200" b="1" kern="1200">
                <a:solidFill>
                  <a:schemeClr val="tx1"/>
                </a:solidFill>
                <a:latin typeface="Times New Roman" pitchFamily="18" charset="0"/>
                <a:ea typeface="宋体" charset="-122"/>
                <a:cs typeface="+mn-cs"/>
              </a:defRPr>
            </a:lvl5pPr>
            <a:lvl6pPr marL="2286000" algn="l" defTabSz="914400" rtl="0" eaLnBrk="1" latinLnBrk="0" hangingPunct="1">
              <a:defRPr kumimoji="1" sz="2200" b="1" kern="1200">
                <a:solidFill>
                  <a:schemeClr val="tx1"/>
                </a:solidFill>
                <a:latin typeface="Times New Roman" pitchFamily="18" charset="0"/>
                <a:ea typeface="宋体" charset="-122"/>
                <a:cs typeface="+mn-cs"/>
              </a:defRPr>
            </a:lvl6pPr>
            <a:lvl7pPr marL="2743200" algn="l" defTabSz="914400" rtl="0" eaLnBrk="1" latinLnBrk="0" hangingPunct="1">
              <a:defRPr kumimoji="1" sz="2200" b="1" kern="1200">
                <a:solidFill>
                  <a:schemeClr val="tx1"/>
                </a:solidFill>
                <a:latin typeface="Times New Roman" pitchFamily="18" charset="0"/>
                <a:ea typeface="宋体" charset="-122"/>
                <a:cs typeface="+mn-cs"/>
              </a:defRPr>
            </a:lvl7pPr>
            <a:lvl8pPr marL="3200400" algn="l" defTabSz="914400" rtl="0" eaLnBrk="1" latinLnBrk="0" hangingPunct="1">
              <a:defRPr kumimoji="1" sz="2200" b="1" kern="1200">
                <a:solidFill>
                  <a:schemeClr val="tx1"/>
                </a:solidFill>
                <a:latin typeface="Times New Roman" pitchFamily="18" charset="0"/>
                <a:ea typeface="宋体" charset="-122"/>
                <a:cs typeface="+mn-cs"/>
              </a:defRPr>
            </a:lvl8pPr>
            <a:lvl9pPr marL="3657600" algn="l" defTabSz="914400" rtl="0" eaLnBrk="1" latinLnBrk="0" hangingPunct="1">
              <a:defRPr kumimoji="1" sz="2200" b="1" kern="1200">
                <a:solidFill>
                  <a:schemeClr val="tx1"/>
                </a:solidFill>
                <a:latin typeface="Times New Roman" pitchFamily="18" charset="0"/>
                <a:ea typeface="宋体" charset="-122"/>
                <a:cs typeface="+mn-cs"/>
              </a:defRPr>
            </a:lvl9pPr>
          </a:lstStyle>
          <a:p>
            <a:pPr algn="l" fontAlgn="base">
              <a:lnSpc>
                <a:spcPts val="2000"/>
              </a:lnSpc>
              <a:spcBef>
                <a:spcPct val="0"/>
              </a:spcBef>
            </a:pPr>
            <a:r>
              <a:rPr lang="en-US" altLang="zh-CN" sz="2400" b="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rPr>
              <a:t>    NH</a:t>
            </a:r>
            <a:r>
              <a:rPr lang="en-US" altLang="zh-CN" sz="2400" b="0" baseline="-2500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rPr>
              <a:t>2</a:t>
            </a:r>
          </a:p>
          <a:p>
            <a:pPr algn="l" fontAlgn="base">
              <a:lnSpc>
                <a:spcPts val="2000"/>
              </a:lnSpc>
              <a:spcBef>
                <a:spcPct val="0"/>
              </a:spcBef>
            </a:pPr>
            <a:r>
              <a:rPr lang="zh-CN" altLang="en-US" sz="2400" b="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rPr>
              <a:t>     </a:t>
            </a:r>
            <a:r>
              <a:rPr lang="en-US" altLang="zh-CN" sz="2400" b="0" dirty="0">
                <a:solidFill>
                  <a:srgbClr val="000000"/>
                </a:solidFill>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2"/>
                <a:cs typeface="Arial Unicode MS" panose="020B0604020202020204" pitchFamily="34" charset="-122"/>
              </a:rPr>
              <a:t>ⅼ</a:t>
            </a:r>
            <a:r>
              <a:rPr kumimoji="0" lang="en-US" altLang="zh-CN" sz="2400" b="0" dirty="0">
                <a:solidFill>
                  <a:srgbClr val="000000"/>
                </a:solidFill>
                <a:effectLst>
                  <a:outerShdw blurRad="38100" dist="38100" dir="2700000" algn="tl">
                    <a:srgbClr val="000000">
                      <a:alpha val="43137"/>
                    </a:srgbClr>
                  </a:outerShdw>
                </a:effectLst>
                <a:latin typeface="Arial" panose="020B0604020202020204" pitchFamily="34" charset="0"/>
              </a:rPr>
              <a:t>       </a:t>
            </a:r>
          </a:p>
          <a:p>
            <a:pPr algn="l" fontAlgn="base">
              <a:lnSpc>
                <a:spcPts val="2000"/>
              </a:lnSpc>
              <a:spcBef>
                <a:spcPct val="0"/>
              </a:spcBef>
            </a:pPr>
            <a:r>
              <a:rPr kumimoji="0" lang="en-US" altLang="zh-CN" sz="2400" b="0" dirty="0">
                <a:solidFill>
                  <a:srgbClr val="000000"/>
                </a:solidFill>
                <a:effectLst>
                  <a:outerShdw blurRad="38100" dist="38100" dir="2700000" algn="tl">
                    <a:srgbClr val="000000">
                      <a:alpha val="43137"/>
                    </a:srgbClr>
                  </a:outerShdw>
                </a:effectLst>
                <a:latin typeface="Arial" panose="020B0604020202020204" pitchFamily="34" charset="0"/>
              </a:rPr>
              <a:t>    C=NH</a:t>
            </a:r>
          </a:p>
          <a:p>
            <a:pPr algn="l" fontAlgn="base">
              <a:lnSpc>
                <a:spcPts val="2000"/>
              </a:lnSpc>
              <a:spcBef>
                <a:spcPct val="0"/>
              </a:spcBef>
            </a:pPr>
            <a:r>
              <a:rPr lang="zh-CN" altLang="en-US" sz="2400" b="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rPr>
              <a:t>     </a:t>
            </a:r>
            <a:r>
              <a:rPr lang="en-US" altLang="zh-CN" sz="2400" b="0" dirty="0">
                <a:solidFill>
                  <a:srgbClr val="000000"/>
                </a:solidFill>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2"/>
                <a:cs typeface="Arial Unicode MS" panose="020B0604020202020204" pitchFamily="34" charset="-122"/>
              </a:rPr>
              <a:t>ⅼ</a:t>
            </a:r>
            <a:endParaRPr lang="en-US" altLang="zh-CN" sz="2400" b="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endParaRPr>
          </a:p>
          <a:p>
            <a:pPr algn="l" fontAlgn="base">
              <a:lnSpc>
                <a:spcPts val="2000"/>
              </a:lnSpc>
              <a:spcBef>
                <a:spcPct val="0"/>
              </a:spcBef>
            </a:pPr>
            <a:r>
              <a:rPr lang="en-US" altLang="zh-CN" sz="2400" b="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rPr>
              <a:t>    NH</a:t>
            </a:r>
          </a:p>
          <a:p>
            <a:pPr algn="l" fontAlgn="base">
              <a:lnSpc>
                <a:spcPts val="2000"/>
              </a:lnSpc>
              <a:spcBef>
                <a:spcPct val="0"/>
              </a:spcBef>
            </a:pPr>
            <a:r>
              <a:rPr lang="zh-CN" altLang="en-US" sz="2400" b="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rPr>
              <a:t>     </a:t>
            </a:r>
            <a:r>
              <a:rPr lang="en-US" altLang="zh-CN" sz="2400" b="0" dirty="0">
                <a:solidFill>
                  <a:srgbClr val="000000"/>
                </a:solidFill>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2"/>
                <a:cs typeface="Arial Unicode MS" panose="020B0604020202020204" pitchFamily="34" charset="-122"/>
              </a:rPr>
              <a:t>ⅼ</a:t>
            </a:r>
            <a:endParaRPr lang="en-US" altLang="zh-CN" sz="2400" b="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endParaRPr>
          </a:p>
          <a:p>
            <a:pPr algn="l" fontAlgn="base">
              <a:lnSpc>
                <a:spcPts val="2000"/>
              </a:lnSpc>
              <a:spcBef>
                <a:spcPct val="0"/>
              </a:spcBef>
            </a:pPr>
            <a:r>
              <a:rPr kumimoji="0" lang="en-US" altLang="zh-CN" sz="2400" b="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rPr>
              <a:t>   (CH</a:t>
            </a:r>
            <a:r>
              <a:rPr kumimoji="0" lang="en-US" altLang="zh-CN" sz="2400" b="0" baseline="-2500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rPr>
              <a:t>2</a:t>
            </a:r>
            <a:r>
              <a:rPr kumimoji="0" lang="en-US" altLang="zh-CN" sz="2400" b="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rPr>
              <a:t>)</a:t>
            </a:r>
            <a:r>
              <a:rPr kumimoji="0" lang="en-US" altLang="zh-CN" sz="2400" b="0" baseline="-2500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rPr>
              <a:t>3</a:t>
            </a:r>
          </a:p>
          <a:p>
            <a:pPr algn="l" fontAlgn="base">
              <a:lnSpc>
                <a:spcPts val="2000"/>
              </a:lnSpc>
              <a:spcBef>
                <a:spcPct val="0"/>
              </a:spcBef>
            </a:pPr>
            <a:r>
              <a:rPr lang="zh-CN" altLang="en-US" sz="2400" b="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rPr>
              <a:t>     </a:t>
            </a:r>
            <a:r>
              <a:rPr lang="en-US" altLang="zh-CN" sz="2400" b="0" dirty="0">
                <a:solidFill>
                  <a:srgbClr val="000000"/>
                </a:solidFill>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2"/>
                <a:cs typeface="Arial Unicode MS" panose="020B0604020202020204" pitchFamily="34" charset="-122"/>
              </a:rPr>
              <a:t>ⅼ</a:t>
            </a:r>
            <a:endParaRPr kumimoji="0" lang="en-US" altLang="zh-CN" sz="2400" b="0" dirty="0">
              <a:solidFill>
                <a:srgbClr val="000000"/>
              </a:solidFill>
              <a:effectLst>
                <a:outerShdw blurRad="38100" dist="38100" dir="2700000" algn="tl">
                  <a:srgbClr val="000000">
                    <a:alpha val="43137"/>
                  </a:srgbClr>
                </a:outerShdw>
              </a:effectLst>
              <a:latin typeface="Arial" panose="020B0604020202020204" pitchFamily="34" charset="0"/>
            </a:endParaRPr>
          </a:p>
          <a:p>
            <a:pPr algn="l" fontAlgn="base">
              <a:lnSpc>
                <a:spcPts val="2000"/>
              </a:lnSpc>
              <a:spcBef>
                <a:spcPct val="0"/>
              </a:spcBef>
            </a:pPr>
            <a:r>
              <a:rPr kumimoji="0" lang="en-US" altLang="zh-CN" sz="2400" b="0" dirty="0">
                <a:solidFill>
                  <a:srgbClr val="000000"/>
                </a:solidFill>
                <a:effectLst>
                  <a:outerShdw blurRad="38100" dist="38100" dir="2700000" algn="tl">
                    <a:srgbClr val="000000">
                      <a:alpha val="43137"/>
                    </a:srgbClr>
                  </a:outerShdw>
                </a:effectLst>
                <a:latin typeface="Arial" panose="020B0604020202020204" pitchFamily="34" charset="0"/>
              </a:rPr>
              <a:t>H</a:t>
            </a:r>
            <a:r>
              <a:rPr lang="en-US" altLang="zh-CN" sz="2400" b="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rPr>
              <a:t>‒</a:t>
            </a:r>
            <a:r>
              <a:rPr kumimoji="0" lang="en-US" altLang="zh-CN" sz="2400" b="0" dirty="0">
                <a:solidFill>
                  <a:srgbClr val="000000"/>
                </a:solidFill>
                <a:effectLst>
                  <a:outerShdw blurRad="38100" dist="38100" dir="2700000" algn="tl">
                    <a:srgbClr val="000000">
                      <a:alpha val="43137"/>
                    </a:srgbClr>
                  </a:outerShdw>
                </a:effectLst>
                <a:latin typeface="Arial" panose="020B0604020202020204" pitchFamily="34" charset="0"/>
              </a:rPr>
              <a:t>C</a:t>
            </a:r>
            <a:r>
              <a:rPr lang="en-US" altLang="zh-CN" sz="2400" b="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rPr>
              <a:t>‒N</a:t>
            </a:r>
            <a:r>
              <a:rPr kumimoji="0" lang="en-US" altLang="zh-CN" sz="2400" b="0" dirty="0">
                <a:solidFill>
                  <a:srgbClr val="000000"/>
                </a:solidFill>
                <a:effectLst>
                  <a:outerShdw blurRad="38100" dist="38100" dir="2700000" algn="tl">
                    <a:srgbClr val="000000">
                      <a:alpha val="43137"/>
                    </a:srgbClr>
                  </a:outerShdw>
                </a:effectLst>
                <a:latin typeface="Arial" panose="020B0604020202020204" pitchFamily="34" charset="0"/>
              </a:rPr>
              <a:t>H</a:t>
            </a:r>
            <a:r>
              <a:rPr kumimoji="0" lang="en-US" altLang="zh-CN" sz="2400" b="0" baseline="-25000" dirty="0">
                <a:solidFill>
                  <a:srgbClr val="000000"/>
                </a:solidFill>
                <a:effectLst>
                  <a:outerShdw blurRad="38100" dist="38100" dir="2700000" algn="tl">
                    <a:srgbClr val="000000">
                      <a:alpha val="43137"/>
                    </a:srgbClr>
                  </a:outerShdw>
                </a:effectLst>
                <a:latin typeface="Arial" panose="020B0604020202020204" pitchFamily="34" charset="0"/>
              </a:rPr>
              <a:t>2</a:t>
            </a:r>
          </a:p>
          <a:p>
            <a:pPr algn="l" fontAlgn="base">
              <a:lnSpc>
                <a:spcPts val="2000"/>
              </a:lnSpc>
              <a:spcBef>
                <a:spcPct val="0"/>
              </a:spcBef>
            </a:pPr>
            <a:r>
              <a:rPr lang="zh-CN" altLang="en-US" sz="2400" b="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rPr>
              <a:t>     </a:t>
            </a:r>
            <a:r>
              <a:rPr lang="en-US" altLang="zh-CN" sz="2400" b="0" dirty="0">
                <a:solidFill>
                  <a:srgbClr val="000000"/>
                </a:solidFill>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2"/>
                <a:cs typeface="Arial Unicode MS" panose="020B0604020202020204" pitchFamily="34" charset="-122"/>
              </a:rPr>
              <a:t>ⅼ</a:t>
            </a:r>
            <a:endParaRPr kumimoji="0" lang="en-US" altLang="zh-CN" sz="2400" b="0" dirty="0">
              <a:solidFill>
                <a:srgbClr val="000000"/>
              </a:solidFill>
              <a:effectLst>
                <a:outerShdw blurRad="38100" dist="38100" dir="2700000" algn="tl">
                  <a:srgbClr val="000000">
                    <a:alpha val="43137"/>
                  </a:srgbClr>
                </a:outerShdw>
              </a:effectLst>
              <a:latin typeface="Arial" panose="020B0604020202020204" pitchFamily="34" charset="0"/>
            </a:endParaRPr>
          </a:p>
          <a:p>
            <a:pPr algn="l" fontAlgn="base">
              <a:lnSpc>
                <a:spcPts val="2000"/>
              </a:lnSpc>
              <a:spcBef>
                <a:spcPct val="0"/>
              </a:spcBef>
            </a:pPr>
            <a:r>
              <a:rPr kumimoji="0" lang="en-US" altLang="zh-CN" sz="2400" b="0" dirty="0">
                <a:solidFill>
                  <a:srgbClr val="000000"/>
                </a:solidFill>
                <a:effectLst>
                  <a:outerShdw blurRad="38100" dist="38100" dir="2700000" algn="tl">
                    <a:srgbClr val="000000">
                      <a:alpha val="43137"/>
                    </a:srgbClr>
                  </a:outerShdw>
                </a:effectLst>
                <a:latin typeface="Arial" panose="020B0604020202020204" pitchFamily="34" charset="0"/>
              </a:rPr>
              <a:t>    COOH</a:t>
            </a:r>
          </a:p>
        </p:txBody>
      </p:sp>
      <p:sp>
        <p:nvSpPr>
          <p:cNvPr id="31" name="Text Box 17"/>
          <p:cNvSpPr txBox="1">
            <a:spLocks noChangeArrowheads="1"/>
          </p:cNvSpPr>
          <p:nvPr/>
        </p:nvSpPr>
        <p:spPr bwMode="auto">
          <a:xfrm>
            <a:off x="7811966" y="2872968"/>
            <a:ext cx="1532792" cy="1887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rtl="0" fontAlgn="t">
              <a:spcBef>
                <a:spcPct val="50000"/>
              </a:spcBef>
              <a:spcAft>
                <a:spcPct val="0"/>
              </a:spcAft>
              <a:defRPr kumimoji="1" sz="2200" b="1" kern="1200">
                <a:solidFill>
                  <a:schemeClr val="tx1"/>
                </a:solidFill>
                <a:latin typeface="Times New Roman" pitchFamily="18" charset="0"/>
                <a:ea typeface="宋体" charset="-122"/>
                <a:cs typeface="+mn-cs"/>
              </a:defRPr>
            </a:lvl1pPr>
            <a:lvl2pPr marL="457200" algn="ctr" rtl="0" fontAlgn="t">
              <a:spcBef>
                <a:spcPct val="50000"/>
              </a:spcBef>
              <a:spcAft>
                <a:spcPct val="0"/>
              </a:spcAft>
              <a:defRPr kumimoji="1" sz="2200" b="1" kern="1200">
                <a:solidFill>
                  <a:schemeClr val="tx1"/>
                </a:solidFill>
                <a:latin typeface="Times New Roman" pitchFamily="18" charset="0"/>
                <a:ea typeface="宋体" charset="-122"/>
                <a:cs typeface="+mn-cs"/>
              </a:defRPr>
            </a:lvl2pPr>
            <a:lvl3pPr marL="914400" algn="ctr" rtl="0" fontAlgn="t">
              <a:spcBef>
                <a:spcPct val="50000"/>
              </a:spcBef>
              <a:spcAft>
                <a:spcPct val="0"/>
              </a:spcAft>
              <a:defRPr kumimoji="1" sz="2200" b="1" kern="1200">
                <a:solidFill>
                  <a:schemeClr val="tx1"/>
                </a:solidFill>
                <a:latin typeface="Times New Roman" pitchFamily="18" charset="0"/>
                <a:ea typeface="宋体" charset="-122"/>
                <a:cs typeface="+mn-cs"/>
              </a:defRPr>
            </a:lvl3pPr>
            <a:lvl4pPr marL="1371600" algn="ctr" rtl="0" fontAlgn="t">
              <a:spcBef>
                <a:spcPct val="50000"/>
              </a:spcBef>
              <a:spcAft>
                <a:spcPct val="0"/>
              </a:spcAft>
              <a:defRPr kumimoji="1" sz="2200" b="1" kern="1200">
                <a:solidFill>
                  <a:schemeClr val="tx1"/>
                </a:solidFill>
                <a:latin typeface="Times New Roman" pitchFamily="18" charset="0"/>
                <a:ea typeface="宋体" charset="-122"/>
                <a:cs typeface="+mn-cs"/>
              </a:defRPr>
            </a:lvl4pPr>
            <a:lvl5pPr marL="1828800" algn="ctr" rtl="0" fontAlgn="t">
              <a:spcBef>
                <a:spcPct val="50000"/>
              </a:spcBef>
              <a:spcAft>
                <a:spcPct val="0"/>
              </a:spcAft>
              <a:defRPr kumimoji="1" sz="2200" b="1" kern="1200">
                <a:solidFill>
                  <a:schemeClr val="tx1"/>
                </a:solidFill>
                <a:latin typeface="Times New Roman" pitchFamily="18" charset="0"/>
                <a:ea typeface="宋体" charset="-122"/>
                <a:cs typeface="+mn-cs"/>
              </a:defRPr>
            </a:lvl5pPr>
            <a:lvl6pPr marL="2286000" algn="l" defTabSz="914400" rtl="0" eaLnBrk="1" latinLnBrk="0" hangingPunct="1">
              <a:defRPr kumimoji="1" sz="2200" b="1" kern="1200">
                <a:solidFill>
                  <a:schemeClr val="tx1"/>
                </a:solidFill>
                <a:latin typeface="Times New Roman" pitchFamily="18" charset="0"/>
                <a:ea typeface="宋体" charset="-122"/>
                <a:cs typeface="+mn-cs"/>
              </a:defRPr>
            </a:lvl6pPr>
            <a:lvl7pPr marL="2743200" algn="l" defTabSz="914400" rtl="0" eaLnBrk="1" latinLnBrk="0" hangingPunct="1">
              <a:defRPr kumimoji="1" sz="2200" b="1" kern="1200">
                <a:solidFill>
                  <a:schemeClr val="tx1"/>
                </a:solidFill>
                <a:latin typeface="Times New Roman" pitchFamily="18" charset="0"/>
                <a:ea typeface="宋体" charset="-122"/>
                <a:cs typeface="+mn-cs"/>
              </a:defRPr>
            </a:lvl7pPr>
            <a:lvl8pPr marL="3200400" algn="l" defTabSz="914400" rtl="0" eaLnBrk="1" latinLnBrk="0" hangingPunct="1">
              <a:defRPr kumimoji="1" sz="2200" b="1" kern="1200">
                <a:solidFill>
                  <a:schemeClr val="tx1"/>
                </a:solidFill>
                <a:latin typeface="Times New Roman" pitchFamily="18" charset="0"/>
                <a:ea typeface="宋体" charset="-122"/>
                <a:cs typeface="+mn-cs"/>
              </a:defRPr>
            </a:lvl8pPr>
            <a:lvl9pPr marL="3657600" algn="l" defTabSz="914400" rtl="0" eaLnBrk="1" latinLnBrk="0" hangingPunct="1">
              <a:defRPr kumimoji="1" sz="2200" b="1" kern="1200">
                <a:solidFill>
                  <a:schemeClr val="tx1"/>
                </a:solidFill>
                <a:latin typeface="Times New Roman" pitchFamily="18" charset="0"/>
                <a:ea typeface="宋体" charset="-122"/>
                <a:cs typeface="+mn-cs"/>
              </a:defRPr>
            </a:lvl9pPr>
          </a:lstStyle>
          <a:p>
            <a:pPr algn="l" fontAlgn="base">
              <a:lnSpc>
                <a:spcPts val="2000"/>
              </a:lnSpc>
              <a:spcBef>
                <a:spcPct val="0"/>
              </a:spcBef>
            </a:pPr>
            <a:r>
              <a:rPr lang="en-US" altLang="zh-CN" sz="2400" b="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rPr>
              <a:t>     NH</a:t>
            </a:r>
            <a:r>
              <a:rPr lang="en-US" altLang="zh-CN" sz="2400" b="0" baseline="-2500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rPr>
              <a:t>2</a:t>
            </a:r>
          </a:p>
          <a:p>
            <a:pPr algn="l" fontAlgn="base">
              <a:lnSpc>
                <a:spcPts val="2000"/>
              </a:lnSpc>
              <a:spcBef>
                <a:spcPct val="0"/>
              </a:spcBef>
            </a:pPr>
            <a:r>
              <a:rPr lang="zh-CN" altLang="en-US" sz="2400" b="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rPr>
              <a:t>      </a:t>
            </a:r>
            <a:r>
              <a:rPr lang="en-US" altLang="zh-CN" sz="2400" b="0" dirty="0">
                <a:solidFill>
                  <a:srgbClr val="000000"/>
                </a:solidFill>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2"/>
                <a:cs typeface="Arial Unicode MS" panose="020B0604020202020204" pitchFamily="34" charset="-122"/>
              </a:rPr>
              <a:t>ⅼ</a:t>
            </a:r>
            <a:r>
              <a:rPr kumimoji="0" lang="en-US" altLang="zh-CN" sz="2400" b="0" dirty="0">
                <a:solidFill>
                  <a:srgbClr val="000000"/>
                </a:solidFill>
                <a:effectLst>
                  <a:outerShdw blurRad="38100" dist="38100" dir="2700000" algn="tl">
                    <a:srgbClr val="000000">
                      <a:alpha val="43137"/>
                    </a:srgbClr>
                  </a:outerShdw>
                </a:effectLst>
                <a:latin typeface="Arial" panose="020B0604020202020204" pitchFamily="34" charset="0"/>
              </a:rPr>
              <a:t>       </a:t>
            </a:r>
          </a:p>
          <a:p>
            <a:pPr algn="l" fontAlgn="base">
              <a:lnSpc>
                <a:spcPts val="2000"/>
              </a:lnSpc>
              <a:spcBef>
                <a:spcPct val="0"/>
              </a:spcBef>
            </a:pPr>
            <a:r>
              <a:rPr kumimoji="0" lang="en-US" altLang="zh-CN" sz="2400" b="0" dirty="0">
                <a:solidFill>
                  <a:srgbClr val="000000"/>
                </a:solidFill>
                <a:effectLst>
                  <a:outerShdw blurRad="38100" dist="38100" dir="2700000" algn="tl">
                    <a:srgbClr val="000000">
                      <a:alpha val="43137"/>
                    </a:srgbClr>
                  </a:outerShdw>
                </a:effectLst>
                <a:latin typeface="Arial" panose="020B0604020202020204" pitchFamily="34" charset="0"/>
              </a:rPr>
              <a:t>    (CH</a:t>
            </a:r>
            <a:r>
              <a:rPr kumimoji="0" lang="en-US" altLang="zh-CN" sz="2400" b="0" baseline="-25000" dirty="0">
                <a:solidFill>
                  <a:srgbClr val="000000"/>
                </a:solidFill>
                <a:effectLst>
                  <a:outerShdw blurRad="38100" dist="38100" dir="2700000" algn="tl">
                    <a:srgbClr val="000000">
                      <a:alpha val="43137"/>
                    </a:srgbClr>
                  </a:outerShdw>
                </a:effectLst>
                <a:latin typeface="Arial" panose="020B0604020202020204" pitchFamily="34" charset="0"/>
              </a:rPr>
              <a:t>2</a:t>
            </a:r>
            <a:r>
              <a:rPr kumimoji="0" lang="en-US" altLang="zh-CN" sz="2400" b="0" dirty="0">
                <a:solidFill>
                  <a:srgbClr val="000000"/>
                </a:solidFill>
                <a:effectLst>
                  <a:outerShdw blurRad="38100" dist="38100" dir="2700000" algn="tl">
                    <a:srgbClr val="000000">
                      <a:alpha val="43137"/>
                    </a:srgbClr>
                  </a:outerShdw>
                </a:effectLst>
                <a:latin typeface="Arial" panose="020B0604020202020204" pitchFamily="34" charset="0"/>
              </a:rPr>
              <a:t>)</a:t>
            </a:r>
            <a:r>
              <a:rPr kumimoji="0" lang="en-US" altLang="zh-CN" sz="2400" b="0" baseline="-25000" dirty="0">
                <a:solidFill>
                  <a:srgbClr val="000000"/>
                </a:solidFill>
                <a:effectLst>
                  <a:outerShdw blurRad="38100" dist="38100" dir="2700000" algn="tl">
                    <a:srgbClr val="000000">
                      <a:alpha val="43137"/>
                    </a:srgbClr>
                  </a:outerShdw>
                </a:effectLst>
                <a:latin typeface="Arial" panose="020B0604020202020204" pitchFamily="34" charset="0"/>
              </a:rPr>
              <a:t>3</a:t>
            </a:r>
          </a:p>
          <a:p>
            <a:pPr algn="l" fontAlgn="base">
              <a:lnSpc>
                <a:spcPts val="2000"/>
              </a:lnSpc>
              <a:spcBef>
                <a:spcPct val="0"/>
              </a:spcBef>
            </a:pPr>
            <a:r>
              <a:rPr lang="zh-CN" altLang="en-US" sz="2400" b="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rPr>
              <a:t>      </a:t>
            </a:r>
            <a:r>
              <a:rPr lang="en-US" altLang="zh-CN" sz="2400" b="0" dirty="0">
                <a:solidFill>
                  <a:srgbClr val="000000"/>
                </a:solidFill>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2"/>
                <a:cs typeface="Arial Unicode MS" panose="020B0604020202020204" pitchFamily="34" charset="-122"/>
              </a:rPr>
              <a:t>ⅼ</a:t>
            </a:r>
            <a:endParaRPr kumimoji="0" lang="en-US" altLang="zh-CN" sz="2400" b="0" dirty="0">
              <a:solidFill>
                <a:srgbClr val="000000"/>
              </a:solidFill>
              <a:effectLst>
                <a:outerShdw blurRad="38100" dist="38100" dir="2700000" algn="tl">
                  <a:srgbClr val="000000">
                    <a:alpha val="43137"/>
                  </a:srgbClr>
                </a:outerShdw>
              </a:effectLst>
              <a:latin typeface="Arial" panose="020B0604020202020204" pitchFamily="34" charset="0"/>
            </a:endParaRPr>
          </a:p>
          <a:p>
            <a:pPr algn="l" fontAlgn="base">
              <a:lnSpc>
                <a:spcPts val="2000"/>
              </a:lnSpc>
              <a:spcBef>
                <a:spcPct val="0"/>
              </a:spcBef>
            </a:pPr>
            <a:r>
              <a:rPr kumimoji="0" lang="en-US" altLang="zh-CN" sz="2400" b="0" dirty="0">
                <a:solidFill>
                  <a:srgbClr val="000000"/>
                </a:solidFill>
                <a:effectLst>
                  <a:outerShdw blurRad="38100" dist="38100" dir="2700000" algn="tl">
                    <a:srgbClr val="000000">
                      <a:alpha val="43137"/>
                    </a:srgbClr>
                  </a:outerShdw>
                </a:effectLst>
                <a:latin typeface="Arial" panose="020B0604020202020204" pitchFamily="34" charset="0"/>
              </a:rPr>
              <a:t>H</a:t>
            </a:r>
            <a:r>
              <a:rPr lang="en-US" altLang="zh-CN" sz="2400" b="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rPr>
              <a:t>‒</a:t>
            </a:r>
            <a:r>
              <a:rPr kumimoji="0" lang="en-US" altLang="zh-CN" sz="2400" b="0" dirty="0">
                <a:solidFill>
                  <a:srgbClr val="000000"/>
                </a:solidFill>
                <a:effectLst>
                  <a:outerShdw blurRad="38100" dist="38100" dir="2700000" algn="tl">
                    <a:srgbClr val="000000">
                      <a:alpha val="43137"/>
                    </a:srgbClr>
                  </a:outerShdw>
                </a:effectLst>
                <a:latin typeface="Arial" panose="020B0604020202020204" pitchFamily="34" charset="0"/>
              </a:rPr>
              <a:t>C</a:t>
            </a:r>
            <a:r>
              <a:rPr lang="en-US" altLang="zh-CN" sz="2400" b="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rPr>
              <a:t>‒N</a:t>
            </a:r>
            <a:r>
              <a:rPr kumimoji="0" lang="en-US" altLang="zh-CN" sz="2400" b="0" dirty="0">
                <a:solidFill>
                  <a:srgbClr val="000000"/>
                </a:solidFill>
                <a:effectLst>
                  <a:outerShdw blurRad="38100" dist="38100" dir="2700000" algn="tl">
                    <a:srgbClr val="000000">
                      <a:alpha val="43137"/>
                    </a:srgbClr>
                  </a:outerShdw>
                </a:effectLst>
                <a:latin typeface="Arial" panose="020B0604020202020204" pitchFamily="34" charset="0"/>
              </a:rPr>
              <a:t>H</a:t>
            </a:r>
            <a:r>
              <a:rPr kumimoji="0" lang="en-US" altLang="zh-CN" sz="2400" b="0" baseline="-25000" dirty="0">
                <a:solidFill>
                  <a:srgbClr val="000000"/>
                </a:solidFill>
                <a:effectLst>
                  <a:outerShdw blurRad="38100" dist="38100" dir="2700000" algn="tl">
                    <a:srgbClr val="000000">
                      <a:alpha val="43137"/>
                    </a:srgbClr>
                  </a:outerShdw>
                </a:effectLst>
                <a:latin typeface="Arial" panose="020B0604020202020204" pitchFamily="34" charset="0"/>
              </a:rPr>
              <a:t>2</a:t>
            </a:r>
          </a:p>
          <a:p>
            <a:pPr algn="l" fontAlgn="base">
              <a:lnSpc>
                <a:spcPts val="2000"/>
              </a:lnSpc>
              <a:spcBef>
                <a:spcPct val="0"/>
              </a:spcBef>
            </a:pPr>
            <a:r>
              <a:rPr lang="zh-CN" altLang="en-US" sz="2400" b="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rPr>
              <a:t>      </a:t>
            </a:r>
            <a:r>
              <a:rPr lang="en-US" altLang="zh-CN" sz="2400" b="0" dirty="0">
                <a:solidFill>
                  <a:srgbClr val="000000"/>
                </a:solidFill>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2"/>
                <a:cs typeface="Arial Unicode MS" panose="020B0604020202020204" pitchFamily="34" charset="-122"/>
              </a:rPr>
              <a:t>ⅼ</a:t>
            </a:r>
            <a:endParaRPr kumimoji="0" lang="en-US" altLang="zh-CN" sz="2400" b="0" dirty="0">
              <a:solidFill>
                <a:srgbClr val="000000"/>
              </a:solidFill>
              <a:effectLst>
                <a:outerShdw blurRad="38100" dist="38100" dir="2700000" algn="tl">
                  <a:srgbClr val="000000">
                    <a:alpha val="43137"/>
                  </a:srgbClr>
                </a:outerShdw>
              </a:effectLst>
              <a:latin typeface="Arial" panose="020B0604020202020204" pitchFamily="34" charset="0"/>
            </a:endParaRPr>
          </a:p>
          <a:p>
            <a:pPr algn="l" fontAlgn="base">
              <a:lnSpc>
                <a:spcPts val="2000"/>
              </a:lnSpc>
              <a:spcBef>
                <a:spcPct val="0"/>
              </a:spcBef>
            </a:pPr>
            <a:r>
              <a:rPr kumimoji="0" lang="en-US" altLang="zh-CN" sz="2400" b="0" dirty="0">
                <a:solidFill>
                  <a:srgbClr val="000000"/>
                </a:solidFill>
                <a:effectLst>
                  <a:outerShdw blurRad="38100" dist="38100" dir="2700000" algn="tl">
                    <a:srgbClr val="000000">
                      <a:alpha val="43137"/>
                    </a:srgbClr>
                  </a:outerShdw>
                </a:effectLst>
                <a:latin typeface="Arial" panose="020B0604020202020204" pitchFamily="34" charset="0"/>
              </a:rPr>
              <a:t>     COOH</a:t>
            </a:r>
          </a:p>
        </p:txBody>
      </p:sp>
      <p:sp>
        <p:nvSpPr>
          <p:cNvPr id="32" name="Text Box 17"/>
          <p:cNvSpPr txBox="1">
            <a:spLocks noChangeArrowheads="1"/>
          </p:cNvSpPr>
          <p:nvPr/>
        </p:nvSpPr>
        <p:spPr bwMode="auto">
          <a:xfrm>
            <a:off x="6587459" y="2996953"/>
            <a:ext cx="934871" cy="1380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rtl="0" fontAlgn="t">
              <a:spcBef>
                <a:spcPct val="50000"/>
              </a:spcBef>
              <a:spcAft>
                <a:spcPct val="0"/>
              </a:spcAft>
              <a:defRPr kumimoji="1" sz="2200" b="1" kern="1200">
                <a:solidFill>
                  <a:schemeClr val="tx1"/>
                </a:solidFill>
                <a:latin typeface="Times New Roman" pitchFamily="18" charset="0"/>
                <a:ea typeface="宋体" charset="-122"/>
                <a:cs typeface="+mn-cs"/>
              </a:defRPr>
            </a:lvl1pPr>
            <a:lvl2pPr marL="457200" algn="ctr" rtl="0" fontAlgn="t">
              <a:spcBef>
                <a:spcPct val="50000"/>
              </a:spcBef>
              <a:spcAft>
                <a:spcPct val="0"/>
              </a:spcAft>
              <a:defRPr kumimoji="1" sz="2200" b="1" kern="1200">
                <a:solidFill>
                  <a:schemeClr val="tx1"/>
                </a:solidFill>
                <a:latin typeface="Times New Roman" pitchFamily="18" charset="0"/>
                <a:ea typeface="宋体" charset="-122"/>
                <a:cs typeface="+mn-cs"/>
              </a:defRPr>
            </a:lvl2pPr>
            <a:lvl3pPr marL="914400" algn="ctr" rtl="0" fontAlgn="t">
              <a:spcBef>
                <a:spcPct val="50000"/>
              </a:spcBef>
              <a:spcAft>
                <a:spcPct val="0"/>
              </a:spcAft>
              <a:defRPr kumimoji="1" sz="2200" b="1" kern="1200">
                <a:solidFill>
                  <a:schemeClr val="tx1"/>
                </a:solidFill>
                <a:latin typeface="Times New Roman" pitchFamily="18" charset="0"/>
                <a:ea typeface="宋体" charset="-122"/>
                <a:cs typeface="+mn-cs"/>
              </a:defRPr>
            </a:lvl3pPr>
            <a:lvl4pPr marL="1371600" algn="ctr" rtl="0" fontAlgn="t">
              <a:spcBef>
                <a:spcPct val="50000"/>
              </a:spcBef>
              <a:spcAft>
                <a:spcPct val="0"/>
              </a:spcAft>
              <a:defRPr kumimoji="1" sz="2200" b="1" kern="1200">
                <a:solidFill>
                  <a:schemeClr val="tx1"/>
                </a:solidFill>
                <a:latin typeface="Times New Roman" pitchFamily="18" charset="0"/>
                <a:ea typeface="宋体" charset="-122"/>
                <a:cs typeface="+mn-cs"/>
              </a:defRPr>
            </a:lvl4pPr>
            <a:lvl5pPr marL="1828800" algn="ctr" rtl="0" fontAlgn="t">
              <a:spcBef>
                <a:spcPct val="50000"/>
              </a:spcBef>
              <a:spcAft>
                <a:spcPct val="0"/>
              </a:spcAft>
              <a:defRPr kumimoji="1" sz="2200" b="1" kern="1200">
                <a:solidFill>
                  <a:schemeClr val="tx1"/>
                </a:solidFill>
                <a:latin typeface="Times New Roman" pitchFamily="18" charset="0"/>
                <a:ea typeface="宋体" charset="-122"/>
                <a:cs typeface="+mn-cs"/>
              </a:defRPr>
            </a:lvl5pPr>
            <a:lvl6pPr marL="2286000" algn="l" defTabSz="914400" rtl="0" eaLnBrk="1" latinLnBrk="0" hangingPunct="1">
              <a:defRPr kumimoji="1" sz="2200" b="1" kern="1200">
                <a:solidFill>
                  <a:schemeClr val="tx1"/>
                </a:solidFill>
                <a:latin typeface="Times New Roman" pitchFamily="18" charset="0"/>
                <a:ea typeface="宋体" charset="-122"/>
                <a:cs typeface="+mn-cs"/>
              </a:defRPr>
            </a:lvl6pPr>
            <a:lvl7pPr marL="2743200" algn="l" defTabSz="914400" rtl="0" eaLnBrk="1" latinLnBrk="0" hangingPunct="1">
              <a:defRPr kumimoji="1" sz="2200" b="1" kern="1200">
                <a:solidFill>
                  <a:schemeClr val="tx1"/>
                </a:solidFill>
                <a:latin typeface="Times New Roman" pitchFamily="18" charset="0"/>
                <a:ea typeface="宋体" charset="-122"/>
                <a:cs typeface="+mn-cs"/>
              </a:defRPr>
            </a:lvl7pPr>
            <a:lvl8pPr marL="3200400" algn="l" defTabSz="914400" rtl="0" eaLnBrk="1" latinLnBrk="0" hangingPunct="1">
              <a:defRPr kumimoji="1" sz="2200" b="1" kern="1200">
                <a:solidFill>
                  <a:schemeClr val="tx1"/>
                </a:solidFill>
                <a:latin typeface="Times New Roman" pitchFamily="18" charset="0"/>
                <a:ea typeface="宋体" charset="-122"/>
                <a:cs typeface="+mn-cs"/>
              </a:defRPr>
            </a:lvl8pPr>
            <a:lvl9pPr marL="3657600" algn="l" defTabSz="914400" rtl="0" eaLnBrk="1" latinLnBrk="0" hangingPunct="1">
              <a:defRPr kumimoji="1" sz="2200" b="1" kern="1200">
                <a:solidFill>
                  <a:schemeClr val="tx1"/>
                </a:solidFill>
                <a:latin typeface="Times New Roman" pitchFamily="18" charset="0"/>
                <a:ea typeface="宋体" charset="-122"/>
                <a:cs typeface="+mn-cs"/>
              </a:defRPr>
            </a:lvl9pPr>
          </a:lstStyle>
          <a:p>
            <a:pPr algn="l" fontAlgn="base">
              <a:lnSpc>
                <a:spcPts val="2000"/>
              </a:lnSpc>
              <a:spcBef>
                <a:spcPct val="0"/>
              </a:spcBef>
            </a:pPr>
            <a:r>
              <a:rPr lang="en-US" altLang="zh-CN" sz="2400" b="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rPr>
              <a:t>NH</a:t>
            </a:r>
            <a:r>
              <a:rPr lang="en-US" altLang="zh-CN" sz="2400" b="0" baseline="-2500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rPr>
              <a:t>2</a:t>
            </a:r>
          </a:p>
          <a:p>
            <a:pPr algn="l" fontAlgn="base">
              <a:lnSpc>
                <a:spcPts val="2000"/>
              </a:lnSpc>
              <a:spcBef>
                <a:spcPct val="0"/>
              </a:spcBef>
            </a:pPr>
            <a:r>
              <a:rPr lang="en-US" altLang="zh-CN" sz="2400" b="0" dirty="0">
                <a:solidFill>
                  <a:srgbClr val="000000"/>
                </a:solidFill>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2"/>
                <a:cs typeface="Arial Unicode MS" panose="020B0604020202020204" pitchFamily="34" charset="-122"/>
              </a:rPr>
              <a:t> ⅼ</a:t>
            </a:r>
            <a:r>
              <a:rPr kumimoji="0" lang="en-US" altLang="zh-CN" sz="2400" b="0" dirty="0">
                <a:solidFill>
                  <a:srgbClr val="000000"/>
                </a:solidFill>
                <a:effectLst>
                  <a:outerShdw blurRad="38100" dist="38100" dir="2700000" algn="tl">
                    <a:srgbClr val="000000">
                      <a:alpha val="43137"/>
                    </a:srgbClr>
                  </a:outerShdw>
                </a:effectLst>
                <a:latin typeface="Arial" panose="020B0604020202020204" pitchFamily="34" charset="0"/>
              </a:rPr>
              <a:t>       </a:t>
            </a:r>
          </a:p>
          <a:p>
            <a:pPr algn="l" fontAlgn="base">
              <a:lnSpc>
                <a:spcPts val="2000"/>
              </a:lnSpc>
              <a:spcBef>
                <a:spcPct val="0"/>
              </a:spcBef>
            </a:pPr>
            <a:r>
              <a:rPr kumimoji="0" lang="en-US" altLang="zh-CN" sz="2400" b="0" dirty="0">
                <a:solidFill>
                  <a:srgbClr val="000000"/>
                </a:solidFill>
                <a:effectLst>
                  <a:outerShdw blurRad="38100" dist="38100" dir="2700000" algn="tl">
                    <a:srgbClr val="000000">
                      <a:alpha val="43137"/>
                    </a:srgbClr>
                  </a:outerShdw>
                </a:effectLst>
                <a:latin typeface="Arial" panose="020B0604020202020204" pitchFamily="34" charset="0"/>
              </a:rPr>
              <a:t>C=O</a:t>
            </a:r>
          </a:p>
          <a:p>
            <a:pPr algn="l" fontAlgn="base">
              <a:lnSpc>
                <a:spcPts val="2000"/>
              </a:lnSpc>
              <a:spcBef>
                <a:spcPct val="0"/>
              </a:spcBef>
            </a:pPr>
            <a:r>
              <a:rPr lang="en-US" altLang="zh-CN" sz="2400" b="0" dirty="0">
                <a:solidFill>
                  <a:srgbClr val="000000"/>
                </a:solidFill>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2"/>
                <a:cs typeface="Arial Unicode MS" panose="020B0604020202020204" pitchFamily="34" charset="-122"/>
              </a:rPr>
              <a:t> ⅼ</a:t>
            </a:r>
            <a:endParaRPr lang="en-US" altLang="zh-CN" sz="2400" b="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endParaRPr>
          </a:p>
          <a:p>
            <a:pPr algn="l" fontAlgn="base">
              <a:lnSpc>
                <a:spcPts val="2000"/>
              </a:lnSpc>
              <a:spcBef>
                <a:spcPct val="0"/>
              </a:spcBef>
            </a:pPr>
            <a:r>
              <a:rPr lang="en-US" altLang="zh-CN" sz="2400" b="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rPr>
              <a:t>NH</a:t>
            </a:r>
            <a:r>
              <a:rPr lang="en-US" altLang="zh-CN" sz="2400" b="0" baseline="-2500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rPr>
              <a:t>2</a:t>
            </a:r>
            <a:endParaRPr kumimoji="0" lang="en-US" altLang="zh-CN" sz="2400" b="0" baseline="-25000" dirty="0">
              <a:solidFill>
                <a:srgbClr val="000000"/>
              </a:solidFill>
              <a:effectLst>
                <a:outerShdw blurRad="38100" dist="38100" dir="2700000" algn="tl">
                  <a:srgbClr val="000000">
                    <a:alpha val="43137"/>
                  </a:srgbClr>
                </a:outerShdw>
              </a:effectLst>
              <a:latin typeface="Arial" panose="020B0604020202020204" pitchFamily="34" charset="0"/>
            </a:endParaRPr>
          </a:p>
        </p:txBody>
      </p:sp>
      <p:cxnSp>
        <p:nvCxnSpPr>
          <p:cNvPr id="15" name="直接连接符 14"/>
          <p:cNvCxnSpPr/>
          <p:nvPr/>
        </p:nvCxnSpPr>
        <p:spPr>
          <a:xfrm>
            <a:off x="1077913" y="1125538"/>
            <a:ext cx="3852862"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0972817"/>
      </p:ext>
    </p:extLst>
  </p:cSld>
  <p:clrMapOvr>
    <a:masterClrMapping/>
  </p:clrMapOvr>
  <p:transition spd="med">
    <p:cove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组合 53"/>
          <p:cNvGrpSpPr>
            <a:grpSpLocks noChangeAspect="1"/>
          </p:cNvGrpSpPr>
          <p:nvPr/>
        </p:nvGrpSpPr>
        <p:grpSpPr>
          <a:xfrm rot="5880000">
            <a:off x="2676895" y="-748595"/>
            <a:ext cx="2946687" cy="5400000"/>
            <a:chOff x="6395544" y="341754"/>
            <a:chExt cx="3558366" cy="6520932"/>
          </a:xfrm>
        </p:grpSpPr>
        <p:sp>
          <p:nvSpPr>
            <p:cNvPr id="55" name="任意多边形 54"/>
            <p:cNvSpPr/>
            <p:nvPr/>
          </p:nvSpPr>
          <p:spPr>
            <a:xfrm>
              <a:off x="6395544" y="341754"/>
              <a:ext cx="3558366" cy="6520932"/>
            </a:xfrm>
            <a:custGeom>
              <a:avLst/>
              <a:gdLst>
                <a:gd name="connsiteX0" fmla="*/ 658755 w 3553612"/>
                <a:gd name="connsiteY0" fmla="*/ 271802 h 6529640"/>
                <a:gd name="connsiteX1" fmla="*/ 314723 w 3553612"/>
                <a:gd name="connsiteY1" fmla="*/ 733529 h 6529640"/>
                <a:gd name="connsiteX2" fmla="*/ 169868 w 3553612"/>
                <a:gd name="connsiteY2" fmla="*/ 1385378 h 6529640"/>
                <a:gd name="connsiteX3" fmla="*/ 160814 w 3553612"/>
                <a:gd name="connsiteY3" fmla="*/ 2227351 h 6529640"/>
                <a:gd name="connsiteX4" fmla="*/ 233242 w 3553612"/>
                <a:gd name="connsiteY4" fmla="*/ 2879200 h 6529640"/>
                <a:gd name="connsiteX5" fmla="*/ 197028 w 3553612"/>
                <a:gd name="connsiteY5" fmla="*/ 3250392 h 6529640"/>
                <a:gd name="connsiteX6" fmla="*/ 70280 w 3553612"/>
                <a:gd name="connsiteY6" fmla="*/ 3875081 h 6529640"/>
                <a:gd name="connsiteX7" fmla="*/ 6905 w 3553612"/>
                <a:gd name="connsiteY7" fmla="*/ 4499770 h 6529640"/>
                <a:gd name="connsiteX8" fmla="*/ 15959 w 3553612"/>
                <a:gd name="connsiteY8" fmla="*/ 5142567 h 6529640"/>
                <a:gd name="connsiteX9" fmla="*/ 133654 w 3553612"/>
                <a:gd name="connsiteY9" fmla="*/ 5640507 h 6529640"/>
                <a:gd name="connsiteX10" fmla="*/ 432418 w 3553612"/>
                <a:gd name="connsiteY10" fmla="*/ 6084127 h 6529640"/>
                <a:gd name="connsiteX11" fmla="*/ 966573 w 3553612"/>
                <a:gd name="connsiteY11" fmla="*/ 6419105 h 6529640"/>
                <a:gd name="connsiteX12" fmla="*/ 1482620 w 3553612"/>
                <a:gd name="connsiteY12" fmla="*/ 6527747 h 6529640"/>
                <a:gd name="connsiteX13" fmla="*/ 2125416 w 3553612"/>
                <a:gd name="connsiteY13" fmla="*/ 6455319 h 6529640"/>
                <a:gd name="connsiteX14" fmla="*/ 2804426 w 3553612"/>
                <a:gd name="connsiteY14" fmla="*/ 6084127 h 6529640"/>
                <a:gd name="connsiteX15" fmla="*/ 3320474 w 3553612"/>
                <a:gd name="connsiteY15" fmla="*/ 5251208 h 6529640"/>
                <a:gd name="connsiteX16" fmla="*/ 3528703 w 3553612"/>
                <a:gd name="connsiteY16" fmla="*/ 4191953 h 6529640"/>
                <a:gd name="connsiteX17" fmla="*/ 3528703 w 3553612"/>
                <a:gd name="connsiteY17" fmla="*/ 3105537 h 6529640"/>
                <a:gd name="connsiteX18" fmla="*/ 3338581 w 3553612"/>
                <a:gd name="connsiteY18" fmla="*/ 2173030 h 6529640"/>
                <a:gd name="connsiteX19" fmla="*/ 3103191 w 3553612"/>
                <a:gd name="connsiteY19" fmla="*/ 1385378 h 6529640"/>
                <a:gd name="connsiteX20" fmla="*/ 2768212 w 3553612"/>
                <a:gd name="connsiteY20" fmla="*/ 760689 h 6529640"/>
                <a:gd name="connsiteX21" fmla="*/ 2406074 w 3553612"/>
                <a:gd name="connsiteY21" fmla="*/ 371390 h 6529640"/>
                <a:gd name="connsiteX22" fmla="*/ 1944347 w 3553612"/>
                <a:gd name="connsiteY22" fmla="*/ 90733 h 6529640"/>
                <a:gd name="connsiteX23" fmla="*/ 1455460 w 3553612"/>
                <a:gd name="connsiteY23" fmla="*/ 198 h 6529640"/>
                <a:gd name="connsiteX24" fmla="*/ 984680 w 3553612"/>
                <a:gd name="connsiteY24" fmla="*/ 72626 h 6529640"/>
                <a:gd name="connsiteX25" fmla="*/ 658755 w 3553612"/>
                <a:gd name="connsiteY25" fmla="*/ 271802 h 6529640"/>
                <a:gd name="connsiteX0" fmla="*/ 658755 w 3553612"/>
                <a:gd name="connsiteY0" fmla="*/ 264713 h 6522551"/>
                <a:gd name="connsiteX1" fmla="*/ 314723 w 3553612"/>
                <a:gd name="connsiteY1" fmla="*/ 726440 h 6522551"/>
                <a:gd name="connsiteX2" fmla="*/ 169868 w 3553612"/>
                <a:gd name="connsiteY2" fmla="*/ 1378289 h 6522551"/>
                <a:gd name="connsiteX3" fmla="*/ 160814 w 3553612"/>
                <a:gd name="connsiteY3" fmla="*/ 2220262 h 6522551"/>
                <a:gd name="connsiteX4" fmla="*/ 233242 w 3553612"/>
                <a:gd name="connsiteY4" fmla="*/ 2872111 h 6522551"/>
                <a:gd name="connsiteX5" fmla="*/ 197028 w 3553612"/>
                <a:gd name="connsiteY5" fmla="*/ 3243303 h 6522551"/>
                <a:gd name="connsiteX6" fmla="*/ 70280 w 3553612"/>
                <a:gd name="connsiteY6" fmla="*/ 3867992 h 6522551"/>
                <a:gd name="connsiteX7" fmla="*/ 6905 w 3553612"/>
                <a:gd name="connsiteY7" fmla="*/ 4492681 h 6522551"/>
                <a:gd name="connsiteX8" fmla="*/ 15959 w 3553612"/>
                <a:gd name="connsiteY8" fmla="*/ 5135478 h 6522551"/>
                <a:gd name="connsiteX9" fmla="*/ 133654 w 3553612"/>
                <a:gd name="connsiteY9" fmla="*/ 5633418 h 6522551"/>
                <a:gd name="connsiteX10" fmla="*/ 432418 w 3553612"/>
                <a:gd name="connsiteY10" fmla="*/ 6077038 h 6522551"/>
                <a:gd name="connsiteX11" fmla="*/ 966573 w 3553612"/>
                <a:gd name="connsiteY11" fmla="*/ 6412016 h 6522551"/>
                <a:gd name="connsiteX12" fmla="*/ 1482620 w 3553612"/>
                <a:gd name="connsiteY12" fmla="*/ 6520658 h 6522551"/>
                <a:gd name="connsiteX13" fmla="*/ 2125416 w 3553612"/>
                <a:gd name="connsiteY13" fmla="*/ 6448230 h 6522551"/>
                <a:gd name="connsiteX14" fmla="*/ 2804426 w 3553612"/>
                <a:gd name="connsiteY14" fmla="*/ 6077038 h 6522551"/>
                <a:gd name="connsiteX15" fmla="*/ 3320474 w 3553612"/>
                <a:gd name="connsiteY15" fmla="*/ 5244119 h 6522551"/>
                <a:gd name="connsiteX16" fmla="*/ 3528703 w 3553612"/>
                <a:gd name="connsiteY16" fmla="*/ 4184864 h 6522551"/>
                <a:gd name="connsiteX17" fmla="*/ 3528703 w 3553612"/>
                <a:gd name="connsiteY17" fmla="*/ 3098448 h 6522551"/>
                <a:gd name="connsiteX18" fmla="*/ 3338581 w 3553612"/>
                <a:gd name="connsiteY18" fmla="*/ 2165941 h 6522551"/>
                <a:gd name="connsiteX19" fmla="*/ 3103191 w 3553612"/>
                <a:gd name="connsiteY19" fmla="*/ 1378289 h 6522551"/>
                <a:gd name="connsiteX20" fmla="*/ 2768212 w 3553612"/>
                <a:gd name="connsiteY20" fmla="*/ 753600 h 6522551"/>
                <a:gd name="connsiteX21" fmla="*/ 2406074 w 3553612"/>
                <a:gd name="connsiteY21" fmla="*/ 364301 h 6522551"/>
                <a:gd name="connsiteX22" fmla="*/ 1944347 w 3553612"/>
                <a:gd name="connsiteY22" fmla="*/ 83644 h 6522551"/>
                <a:gd name="connsiteX23" fmla="*/ 1455460 w 3553612"/>
                <a:gd name="connsiteY23" fmla="*/ 253 h 6522551"/>
                <a:gd name="connsiteX24" fmla="*/ 984680 w 3553612"/>
                <a:gd name="connsiteY24" fmla="*/ 65537 h 6522551"/>
                <a:gd name="connsiteX25" fmla="*/ 658755 w 3553612"/>
                <a:gd name="connsiteY25" fmla="*/ 264713 h 6522551"/>
                <a:gd name="connsiteX0" fmla="*/ 658755 w 3553612"/>
                <a:gd name="connsiteY0" fmla="*/ 264713 h 6522551"/>
                <a:gd name="connsiteX1" fmla="*/ 314723 w 3553612"/>
                <a:gd name="connsiteY1" fmla="*/ 726440 h 6522551"/>
                <a:gd name="connsiteX2" fmla="*/ 169868 w 3553612"/>
                <a:gd name="connsiteY2" fmla="*/ 1378289 h 6522551"/>
                <a:gd name="connsiteX3" fmla="*/ 160814 w 3553612"/>
                <a:gd name="connsiteY3" fmla="*/ 2220262 h 6522551"/>
                <a:gd name="connsiteX4" fmla="*/ 233242 w 3553612"/>
                <a:gd name="connsiteY4" fmla="*/ 2872111 h 6522551"/>
                <a:gd name="connsiteX5" fmla="*/ 197028 w 3553612"/>
                <a:gd name="connsiteY5" fmla="*/ 3243303 h 6522551"/>
                <a:gd name="connsiteX6" fmla="*/ 70280 w 3553612"/>
                <a:gd name="connsiteY6" fmla="*/ 3867992 h 6522551"/>
                <a:gd name="connsiteX7" fmla="*/ 6905 w 3553612"/>
                <a:gd name="connsiteY7" fmla="*/ 4492681 h 6522551"/>
                <a:gd name="connsiteX8" fmla="*/ 15959 w 3553612"/>
                <a:gd name="connsiteY8" fmla="*/ 5135478 h 6522551"/>
                <a:gd name="connsiteX9" fmla="*/ 133654 w 3553612"/>
                <a:gd name="connsiteY9" fmla="*/ 5633418 h 6522551"/>
                <a:gd name="connsiteX10" fmla="*/ 432418 w 3553612"/>
                <a:gd name="connsiteY10" fmla="*/ 6077038 h 6522551"/>
                <a:gd name="connsiteX11" fmla="*/ 966573 w 3553612"/>
                <a:gd name="connsiteY11" fmla="*/ 6412016 h 6522551"/>
                <a:gd name="connsiteX12" fmla="*/ 1482620 w 3553612"/>
                <a:gd name="connsiteY12" fmla="*/ 6520658 h 6522551"/>
                <a:gd name="connsiteX13" fmla="*/ 2125416 w 3553612"/>
                <a:gd name="connsiteY13" fmla="*/ 6448230 h 6522551"/>
                <a:gd name="connsiteX14" fmla="*/ 2804426 w 3553612"/>
                <a:gd name="connsiteY14" fmla="*/ 6077038 h 6522551"/>
                <a:gd name="connsiteX15" fmla="*/ 3320474 w 3553612"/>
                <a:gd name="connsiteY15" fmla="*/ 5244119 h 6522551"/>
                <a:gd name="connsiteX16" fmla="*/ 3528703 w 3553612"/>
                <a:gd name="connsiteY16" fmla="*/ 4184864 h 6522551"/>
                <a:gd name="connsiteX17" fmla="*/ 3528703 w 3553612"/>
                <a:gd name="connsiteY17" fmla="*/ 3098448 h 6522551"/>
                <a:gd name="connsiteX18" fmla="*/ 3338581 w 3553612"/>
                <a:gd name="connsiteY18" fmla="*/ 2165941 h 6522551"/>
                <a:gd name="connsiteX19" fmla="*/ 3103191 w 3553612"/>
                <a:gd name="connsiteY19" fmla="*/ 1378289 h 6522551"/>
                <a:gd name="connsiteX20" fmla="*/ 2768212 w 3553612"/>
                <a:gd name="connsiteY20" fmla="*/ 753600 h 6522551"/>
                <a:gd name="connsiteX21" fmla="*/ 2420361 w 3553612"/>
                <a:gd name="connsiteY21" fmla="*/ 364301 h 6522551"/>
                <a:gd name="connsiteX22" fmla="*/ 1944347 w 3553612"/>
                <a:gd name="connsiteY22" fmla="*/ 83644 h 6522551"/>
                <a:gd name="connsiteX23" fmla="*/ 1455460 w 3553612"/>
                <a:gd name="connsiteY23" fmla="*/ 253 h 6522551"/>
                <a:gd name="connsiteX24" fmla="*/ 984680 w 3553612"/>
                <a:gd name="connsiteY24" fmla="*/ 65537 h 6522551"/>
                <a:gd name="connsiteX25" fmla="*/ 658755 w 3553612"/>
                <a:gd name="connsiteY25" fmla="*/ 264713 h 6522551"/>
                <a:gd name="connsiteX0" fmla="*/ 646848 w 3553612"/>
                <a:gd name="connsiteY0" fmla="*/ 281407 h 6522577"/>
                <a:gd name="connsiteX1" fmla="*/ 314723 w 3553612"/>
                <a:gd name="connsiteY1" fmla="*/ 726466 h 6522577"/>
                <a:gd name="connsiteX2" fmla="*/ 169868 w 3553612"/>
                <a:gd name="connsiteY2" fmla="*/ 1378315 h 6522577"/>
                <a:gd name="connsiteX3" fmla="*/ 160814 w 3553612"/>
                <a:gd name="connsiteY3" fmla="*/ 2220288 h 6522577"/>
                <a:gd name="connsiteX4" fmla="*/ 233242 w 3553612"/>
                <a:gd name="connsiteY4" fmla="*/ 2872137 h 6522577"/>
                <a:gd name="connsiteX5" fmla="*/ 197028 w 3553612"/>
                <a:gd name="connsiteY5" fmla="*/ 3243329 h 6522577"/>
                <a:gd name="connsiteX6" fmla="*/ 70280 w 3553612"/>
                <a:gd name="connsiteY6" fmla="*/ 3868018 h 6522577"/>
                <a:gd name="connsiteX7" fmla="*/ 6905 w 3553612"/>
                <a:gd name="connsiteY7" fmla="*/ 4492707 h 6522577"/>
                <a:gd name="connsiteX8" fmla="*/ 15959 w 3553612"/>
                <a:gd name="connsiteY8" fmla="*/ 5135504 h 6522577"/>
                <a:gd name="connsiteX9" fmla="*/ 133654 w 3553612"/>
                <a:gd name="connsiteY9" fmla="*/ 5633444 h 6522577"/>
                <a:gd name="connsiteX10" fmla="*/ 432418 w 3553612"/>
                <a:gd name="connsiteY10" fmla="*/ 6077064 h 6522577"/>
                <a:gd name="connsiteX11" fmla="*/ 966573 w 3553612"/>
                <a:gd name="connsiteY11" fmla="*/ 6412042 h 6522577"/>
                <a:gd name="connsiteX12" fmla="*/ 1482620 w 3553612"/>
                <a:gd name="connsiteY12" fmla="*/ 6520684 h 6522577"/>
                <a:gd name="connsiteX13" fmla="*/ 2125416 w 3553612"/>
                <a:gd name="connsiteY13" fmla="*/ 6448256 h 6522577"/>
                <a:gd name="connsiteX14" fmla="*/ 2804426 w 3553612"/>
                <a:gd name="connsiteY14" fmla="*/ 6077064 h 6522577"/>
                <a:gd name="connsiteX15" fmla="*/ 3320474 w 3553612"/>
                <a:gd name="connsiteY15" fmla="*/ 5244145 h 6522577"/>
                <a:gd name="connsiteX16" fmla="*/ 3528703 w 3553612"/>
                <a:gd name="connsiteY16" fmla="*/ 4184890 h 6522577"/>
                <a:gd name="connsiteX17" fmla="*/ 3528703 w 3553612"/>
                <a:gd name="connsiteY17" fmla="*/ 3098474 h 6522577"/>
                <a:gd name="connsiteX18" fmla="*/ 3338581 w 3553612"/>
                <a:gd name="connsiteY18" fmla="*/ 2165967 h 6522577"/>
                <a:gd name="connsiteX19" fmla="*/ 3103191 w 3553612"/>
                <a:gd name="connsiteY19" fmla="*/ 1378315 h 6522577"/>
                <a:gd name="connsiteX20" fmla="*/ 2768212 w 3553612"/>
                <a:gd name="connsiteY20" fmla="*/ 753626 h 6522577"/>
                <a:gd name="connsiteX21" fmla="*/ 2420361 w 3553612"/>
                <a:gd name="connsiteY21" fmla="*/ 364327 h 6522577"/>
                <a:gd name="connsiteX22" fmla="*/ 1944347 w 3553612"/>
                <a:gd name="connsiteY22" fmla="*/ 83670 h 6522577"/>
                <a:gd name="connsiteX23" fmla="*/ 1455460 w 3553612"/>
                <a:gd name="connsiteY23" fmla="*/ 279 h 6522577"/>
                <a:gd name="connsiteX24" fmla="*/ 984680 w 3553612"/>
                <a:gd name="connsiteY24" fmla="*/ 65563 h 6522577"/>
                <a:gd name="connsiteX25" fmla="*/ 646848 w 3553612"/>
                <a:gd name="connsiteY25" fmla="*/ 281407 h 6522577"/>
                <a:gd name="connsiteX0" fmla="*/ 646848 w 3553612"/>
                <a:gd name="connsiteY0" fmla="*/ 281470 h 6522640"/>
                <a:gd name="connsiteX1" fmla="*/ 314723 w 3553612"/>
                <a:gd name="connsiteY1" fmla="*/ 726529 h 6522640"/>
                <a:gd name="connsiteX2" fmla="*/ 169868 w 3553612"/>
                <a:gd name="connsiteY2" fmla="*/ 1378378 h 6522640"/>
                <a:gd name="connsiteX3" fmla="*/ 160814 w 3553612"/>
                <a:gd name="connsiteY3" fmla="*/ 2220351 h 6522640"/>
                <a:gd name="connsiteX4" fmla="*/ 233242 w 3553612"/>
                <a:gd name="connsiteY4" fmla="*/ 2872200 h 6522640"/>
                <a:gd name="connsiteX5" fmla="*/ 197028 w 3553612"/>
                <a:gd name="connsiteY5" fmla="*/ 3243392 h 6522640"/>
                <a:gd name="connsiteX6" fmla="*/ 70280 w 3553612"/>
                <a:gd name="connsiteY6" fmla="*/ 3868081 h 6522640"/>
                <a:gd name="connsiteX7" fmla="*/ 6905 w 3553612"/>
                <a:gd name="connsiteY7" fmla="*/ 4492770 h 6522640"/>
                <a:gd name="connsiteX8" fmla="*/ 15959 w 3553612"/>
                <a:gd name="connsiteY8" fmla="*/ 5135567 h 6522640"/>
                <a:gd name="connsiteX9" fmla="*/ 133654 w 3553612"/>
                <a:gd name="connsiteY9" fmla="*/ 5633507 h 6522640"/>
                <a:gd name="connsiteX10" fmla="*/ 432418 w 3553612"/>
                <a:gd name="connsiteY10" fmla="*/ 6077127 h 6522640"/>
                <a:gd name="connsiteX11" fmla="*/ 966573 w 3553612"/>
                <a:gd name="connsiteY11" fmla="*/ 6412105 h 6522640"/>
                <a:gd name="connsiteX12" fmla="*/ 1482620 w 3553612"/>
                <a:gd name="connsiteY12" fmla="*/ 6520747 h 6522640"/>
                <a:gd name="connsiteX13" fmla="*/ 2125416 w 3553612"/>
                <a:gd name="connsiteY13" fmla="*/ 6448319 h 6522640"/>
                <a:gd name="connsiteX14" fmla="*/ 2804426 w 3553612"/>
                <a:gd name="connsiteY14" fmla="*/ 6077127 h 6522640"/>
                <a:gd name="connsiteX15" fmla="*/ 3320474 w 3553612"/>
                <a:gd name="connsiteY15" fmla="*/ 5244208 h 6522640"/>
                <a:gd name="connsiteX16" fmla="*/ 3528703 w 3553612"/>
                <a:gd name="connsiteY16" fmla="*/ 4184953 h 6522640"/>
                <a:gd name="connsiteX17" fmla="*/ 3528703 w 3553612"/>
                <a:gd name="connsiteY17" fmla="*/ 3098537 h 6522640"/>
                <a:gd name="connsiteX18" fmla="*/ 3338581 w 3553612"/>
                <a:gd name="connsiteY18" fmla="*/ 2166030 h 6522640"/>
                <a:gd name="connsiteX19" fmla="*/ 3103191 w 3553612"/>
                <a:gd name="connsiteY19" fmla="*/ 1378378 h 6522640"/>
                <a:gd name="connsiteX20" fmla="*/ 2768212 w 3553612"/>
                <a:gd name="connsiteY20" fmla="*/ 753689 h 6522640"/>
                <a:gd name="connsiteX21" fmla="*/ 2420361 w 3553612"/>
                <a:gd name="connsiteY21" fmla="*/ 364390 h 6522640"/>
                <a:gd name="connsiteX22" fmla="*/ 1944347 w 3553612"/>
                <a:gd name="connsiteY22" fmla="*/ 83733 h 6522640"/>
                <a:gd name="connsiteX23" fmla="*/ 1455460 w 3553612"/>
                <a:gd name="connsiteY23" fmla="*/ 342 h 6522640"/>
                <a:gd name="connsiteX24" fmla="*/ 1008492 w 3553612"/>
                <a:gd name="connsiteY24" fmla="*/ 60863 h 6522640"/>
                <a:gd name="connsiteX25" fmla="*/ 646848 w 3553612"/>
                <a:gd name="connsiteY25" fmla="*/ 281470 h 6522640"/>
                <a:gd name="connsiteX0" fmla="*/ 646848 w 3553612"/>
                <a:gd name="connsiteY0" fmla="*/ 281470 h 6522640"/>
                <a:gd name="connsiteX1" fmla="*/ 317105 w 3553612"/>
                <a:gd name="connsiteY1" fmla="*/ 764629 h 6522640"/>
                <a:gd name="connsiteX2" fmla="*/ 169868 w 3553612"/>
                <a:gd name="connsiteY2" fmla="*/ 1378378 h 6522640"/>
                <a:gd name="connsiteX3" fmla="*/ 160814 w 3553612"/>
                <a:gd name="connsiteY3" fmla="*/ 2220351 h 6522640"/>
                <a:gd name="connsiteX4" fmla="*/ 233242 w 3553612"/>
                <a:gd name="connsiteY4" fmla="*/ 2872200 h 6522640"/>
                <a:gd name="connsiteX5" fmla="*/ 197028 w 3553612"/>
                <a:gd name="connsiteY5" fmla="*/ 3243392 h 6522640"/>
                <a:gd name="connsiteX6" fmla="*/ 70280 w 3553612"/>
                <a:gd name="connsiteY6" fmla="*/ 3868081 h 6522640"/>
                <a:gd name="connsiteX7" fmla="*/ 6905 w 3553612"/>
                <a:gd name="connsiteY7" fmla="*/ 4492770 h 6522640"/>
                <a:gd name="connsiteX8" fmla="*/ 15959 w 3553612"/>
                <a:gd name="connsiteY8" fmla="*/ 5135567 h 6522640"/>
                <a:gd name="connsiteX9" fmla="*/ 133654 w 3553612"/>
                <a:gd name="connsiteY9" fmla="*/ 5633507 h 6522640"/>
                <a:gd name="connsiteX10" fmla="*/ 432418 w 3553612"/>
                <a:gd name="connsiteY10" fmla="*/ 6077127 h 6522640"/>
                <a:gd name="connsiteX11" fmla="*/ 966573 w 3553612"/>
                <a:gd name="connsiteY11" fmla="*/ 6412105 h 6522640"/>
                <a:gd name="connsiteX12" fmla="*/ 1482620 w 3553612"/>
                <a:gd name="connsiteY12" fmla="*/ 6520747 h 6522640"/>
                <a:gd name="connsiteX13" fmla="*/ 2125416 w 3553612"/>
                <a:gd name="connsiteY13" fmla="*/ 6448319 h 6522640"/>
                <a:gd name="connsiteX14" fmla="*/ 2804426 w 3553612"/>
                <a:gd name="connsiteY14" fmla="*/ 6077127 h 6522640"/>
                <a:gd name="connsiteX15" fmla="*/ 3320474 w 3553612"/>
                <a:gd name="connsiteY15" fmla="*/ 5244208 h 6522640"/>
                <a:gd name="connsiteX16" fmla="*/ 3528703 w 3553612"/>
                <a:gd name="connsiteY16" fmla="*/ 4184953 h 6522640"/>
                <a:gd name="connsiteX17" fmla="*/ 3528703 w 3553612"/>
                <a:gd name="connsiteY17" fmla="*/ 3098537 h 6522640"/>
                <a:gd name="connsiteX18" fmla="*/ 3338581 w 3553612"/>
                <a:gd name="connsiteY18" fmla="*/ 2166030 h 6522640"/>
                <a:gd name="connsiteX19" fmla="*/ 3103191 w 3553612"/>
                <a:gd name="connsiteY19" fmla="*/ 1378378 h 6522640"/>
                <a:gd name="connsiteX20" fmla="*/ 2768212 w 3553612"/>
                <a:gd name="connsiteY20" fmla="*/ 753689 h 6522640"/>
                <a:gd name="connsiteX21" fmla="*/ 2420361 w 3553612"/>
                <a:gd name="connsiteY21" fmla="*/ 364390 h 6522640"/>
                <a:gd name="connsiteX22" fmla="*/ 1944347 w 3553612"/>
                <a:gd name="connsiteY22" fmla="*/ 83733 h 6522640"/>
                <a:gd name="connsiteX23" fmla="*/ 1455460 w 3553612"/>
                <a:gd name="connsiteY23" fmla="*/ 342 h 6522640"/>
                <a:gd name="connsiteX24" fmla="*/ 1008492 w 3553612"/>
                <a:gd name="connsiteY24" fmla="*/ 60863 h 6522640"/>
                <a:gd name="connsiteX25" fmla="*/ 646848 w 3553612"/>
                <a:gd name="connsiteY25" fmla="*/ 281470 h 6522640"/>
                <a:gd name="connsiteX0" fmla="*/ 637323 w 3553612"/>
                <a:gd name="connsiteY0" fmla="*/ 276696 h 6522629"/>
                <a:gd name="connsiteX1" fmla="*/ 317105 w 3553612"/>
                <a:gd name="connsiteY1" fmla="*/ 764618 h 6522629"/>
                <a:gd name="connsiteX2" fmla="*/ 169868 w 3553612"/>
                <a:gd name="connsiteY2" fmla="*/ 1378367 h 6522629"/>
                <a:gd name="connsiteX3" fmla="*/ 160814 w 3553612"/>
                <a:gd name="connsiteY3" fmla="*/ 2220340 h 6522629"/>
                <a:gd name="connsiteX4" fmla="*/ 233242 w 3553612"/>
                <a:gd name="connsiteY4" fmla="*/ 2872189 h 6522629"/>
                <a:gd name="connsiteX5" fmla="*/ 197028 w 3553612"/>
                <a:gd name="connsiteY5" fmla="*/ 3243381 h 6522629"/>
                <a:gd name="connsiteX6" fmla="*/ 70280 w 3553612"/>
                <a:gd name="connsiteY6" fmla="*/ 3868070 h 6522629"/>
                <a:gd name="connsiteX7" fmla="*/ 6905 w 3553612"/>
                <a:gd name="connsiteY7" fmla="*/ 4492759 h 6522629"/>
                <a:gd name="connsiteX8" fmla="*/ 15959 w 3553612"/>
                <a:gd name="connsiteY8" fmla="*/ 5135556 h 6522629"/>
                <a:gd name="connsiteX9" fmla="*/ 133654 w 3553612"/>
                <a:gd name="connsiteY9" fmla="*/ 5633496 h 6522629"/>
                <a:gd name="connsiteX10" fmla="*/ 432418 w 3553612"/>
                <a:gd name="connsiteY10" fmla="*/ 6077116 h 6522629"/>
                <a:gd name="connsiteX11" fmla="*/ 966573 w 3553612"/>
                <a:gd name="connsiteY11" fmla="*/ 6412094 h 6522629"/>
                <a:gd name="connsiteX12" fmla="*/ 1482620 w 3553612"/>
                <a:gd name="connsiteY12" fmla="*/ 6520736 h 6522629"/>
                <a:gd name="connsiteX13" fmla="*/ 2125416 w 3553612"/>
                <a:gd name="connsiteY13" fmla="*/ 6448308 h 6522629"/>
                <a:gd name="connsiteX14" fmla="*/ 2804426 w 3553612"/>
                <a:gd name="connsiteY14" fmla="*/ 6077116 h 6522629"/>
                <a:gd name="connsiteX15" fmla="*/ 3320474 w 3553612"/>
                <a:gd name="connsiteY15" fmla="*/ 5244197 h 6522629"/>
                <a:gd name="connsiteX16" fmla="*/ 3528703 w 3553612"/>
                <a:gd name="connsiteY16" fmla="*/ 4184942 h 6522629"/>
                <a:gd name="connsiteX17" fmla="*/ 3528703 w 3553612"/>
                <a:gd name="connsiteY17" fmla="*/ 3098526 h 6522629"/>
                <a:gd name="connsiteX18" fmla="*/ 3338581 w 3553612"/>
                <a:gd name="connsiteY18" fmla="*/ 2166019 h 6522629"/>
                <a:gd name="connsiteX19" fmla="*/ 3103191 w 3553612"/>
                <a:gd name="connsiteY19" fmla="*/ 1378367 h 6522629"/>
                <a:gd name="connsiteX20" fmla="*/ 2768212 w 3553612"/>
                <a:gd name="connsiteY20" fmla="*/ 753678 h 6522629"/>
                <a:gd name="connsiteX21" fmla="*/ 2420361 w 3553612"/>
                <a:gd name="connsiteY21" fmla="*/ 364379 h 6522629"/>
                <a:gd name="connsiteX22" fmla="*/ 1944347 w 3553612"/>
                <a:gd name="connsiteY22" fmla="*/ 83722 h 6522629"/>
                <a:gd name="connsiteX23" fmla="*/ 1455460 w 3553612"/>
                <a:gd name="connsiteY23" fmla="*/ 331 h 6522629"/>
                <a:gd name="connsiteX24" fmla="*/ 1008492 w 3553612"/>
                <a:gd name="connsiteY24" fmla="*/ 60852 h 6522629"/>
                <a:gd name="connsiteX25" fmla="*/ 637323 w 3553612"/>
                <a:gd name="connsiteY25" fmla="*/ 276696 h 6522629"/>
                <a:gd name="connsiteX0" fmla="*/ 639704 w 3553612"/>
                <a:gd name="connsiteY0" fmla="*/ 291021 h 6522666"/>
                <a:gd name="connsiteX1" fmla="*/ 317105 w 3553612"/>
                <a:gd name="connsiteY1" fmla="*/ 764655 h 6522666"/>
                <a:gd name="connsiteX2" fmla="*/ 169868 w 3553612"/>
                <a:gd name="connsiteY2" fmla="*/ 1378404 h 6522666"/>
                <a:gd name="connsiteX3" fmla="*/ 160814 w 3553612"/>
                <a:gd name="connsiteY3" fmla="*/ 2220377 h 6522666"/>
                <a:gd name="connsiteX4" fmla="*/ 233242 w 3553612"/>
                <a:gd name="connsiteY4" fmla="*/ 2872226 h 6522666"/>
                <a:gd name="connsiteX5" fmla="*/ 197028 w 3553612"/>
                <a:gd name="connsiteY5" fmla="*/ 3243418 h 6522666"/>
                <a:gd name="connsiteX6" fmla="*/ 70280 w 3553612"/>
                <a:gd name="connsiteY6" fmla="*/ 3868107 h 6522666"/>
                <a:gd name="connsiteX7" fmla="*/ 6905 w 3553612"/>
                <a:gd name="connsiteY7" fmla="*/ 4492796 h 6522666"/>
                <a:gd name="connsiteX8" fmla="*/ 15959 w 3553612"/>
                <a:gd name="connsiteY8" fmla="*/ 5135593 h 6522666"/>
                <a:gd name="connsiteX9" fmla="*/ 133654 w 3553612"/>
                <a:gd name="connsiteY9" fmla="*/ 5633533 h 6522666"/>
                <a:gd name="connsiteX10" fmla="*/ 432418 w 3553612"/>
                <a:gd name="connsiteY10" fmla="*/ 6077153 h 6522666"/>
                <a:gd name="connsiteX11" fmla="*/ 966573 w 3553612"/>
                <a:gd name="connsiteY11" fmla="*/ 6412131 h 6522666"/>
                <a:gd name="connsiteX12" fmla="*/ 1482620 w 3553612"/>
                <a:gd name="connsiteY12" fmla="*/ 6520773 h 6522666"/>
                <a:gd name="connsiteX13" fmla="*/ 2125416 w 3553612"/>
                <a:gd name="connsiteY13" fmla="*/ 6448345 h 6522666"/>
                <a:gd name="connsiteX14" fmla="*/ 2804426 w 3553612"/>
                <a:gd name="connsiteY14" fmla="*/ 6077153 h 6522666"/>
                <a:gd name="connsiteX15" fmla="*/ 3320474 w 3553612"/>
                <a:gd name="connsiteY15" fmla="*/ 5244234 h 6522666"/>
                <a:gd name="connsiteX16" fmla="*/ 3528703 w 3553612"/>
                <a:gd name="connsiteY16" fmla="*/ 4184979 h 6522666"/>
                <a:gd name="connsiteX17" fmla="*/ 3528703 w 3553612"/>
                <a:gd name="connsiteY17" fmla="*/ 3098563 h 6522666"/>
                <a:gd name="connsiteX18" fmla="*/ 3338581 w 3553612"/>
                <a:gd name="connsiteY18" fmla="*/ 2166056 h 6522666"/>
                <a:gd name="connsiteX19" fmla="*/ 3103191 w 3553612"/>
                <a:gd name="connsiteY19" fmla="*/ 1378404 h 6522666"/>
                <a:gd name="connsiteX20" fmla="*/ 2768212 w 3553612"/>
                <a:gd name="connsiteY20" fmla="*/ 753715 h 6522666"/>
                <a:gd name="connsiteX21" fmla="*/ 2420361 w 3553612"/>
                <a:gd name="connsiteY21" fmla="*/ 364416 h 6522666"/>
                <a:gd name="connsiteX22" fmla="*/ 1944347 w 3553612"/>
                <a:gd name="connsiteY22" fmla="*/ 83759 h 6522666"/>
                <a:gd name="connsiteX23" fmla="*/ 1455460 w 3553612"/>
                <a:gd name="connsiteY23" fmla="*/ 368 h 6522666"/>
                <a:gd name="connsiteX24" fmla="*/ 1008492 w 3553612"/>
                <a:gd name="connsiteY24" fmla="*/ 60889 h 6522666"/>
                <a:gd name="connsiteX25" fmla="*/ 639704 w 3553612"/>
                <a:gd name="connsiteY25" fmla="*/ 291021 h 6522666"/>
                <a:gd name="connsiteX0" fmla="*/ 639704 w 3553612"/>
                <a:gd name="connsiteY0" fmla="*/ 291021 h 6522666"/>
                <a:gd name="connsiteX1" fmla="*/ 321868 w 3553612"/>
                <a:gd name="connsiteY1" fmla="*/ 764655 h 6522666"/>
                <a:gd name="connsiteX2" fmla="*/ 169868 w 3553612"/>
                <a:gd name="connsiteY2" fmla="*/ 1378404 h 6522666"/>
                <a:gd name="connsiteX3" fmla="*/ 160814 w 3553612"/>
                <a:gd name="connsiteY3" fmla="*/ 2220377 h 6522666"/>
                <a:gd name="connsiteX4" fmla="*/ 233242 w 3553612"/>
                <a:gd name="connsiteY4" fmla="*/ 2872226 h 6522666"/>
                <a:gd name="connsiteX5" fmla="*/ 197028 w 3553612"/>
                <a:gd name="connsiteY5" fmla="*/ 3243418 h 6522666"/>
                <a:gd name="connsiteX6" fmla="*/ 70280 w 3553612"/>
                <a:gd name="connsiteY6" fmla="*/ 3868107 h 6522666"/>
                <a:gd name="connsiteX7" fmla="*/ 6905 w 3553612"/>
                <a:gd name="connsiteY7" fmla="*/ 4492796 h 6522666"/>
                <a:gd name="connsiteX8" fmla="*/ 15959 w 3553612"/>
                <a:gd name="connsiteY8" fmla="*/ 5135593 h 6522666"/>
                <a:gd name="connsiteX9" fmla="*/ 133654 w 3553612"/>
                <a:gd name="connsiteY9" fmla="*/ 5633533 h 6522666"/>
                <a:gd name="connsiteX10" fmla="*/ 432418 w 3553612"/>
                <a:gd name="connsiteY10" fmla="*/ 6077153 h 6522666"/>
                <a:gd name="connsiteX11" fmla="*/ 966573 w 3553612"/>
                <a:gd name="connsiteY11" fmla="*/ 6412131 h 6522666"/>
                <a:gd name="connsiteX12" fmla="*/ 1482620 w 3553612"/>
                <a:gd name="connsiteY12" fmla="*/ 6520773 h 6522666"/>
                <a:gd name="connsiteX13" fmla="*/ 2125416 w 3553612"/>
                <a:gd name="connsiteY13" fmla="*/ 6448345 h 6522666"/>
                <a:gd name="connsiteX14" fmla="*/ 2804426 w 3553612"/>
                <a:gd name="connsiteY14" fmla="*/ 6077153 h 6522666"/>
                <a:gd name="connsiteX15" fmla="*/ 3320474 w 3553612"/>
                <a:gd name="connsiteY15" fmla="*/ 5244234 h 6522666"/>
                <a:gd name="connsiteX16" fmla="*/ 3528703 w 3553612"/>
                <a:gd name="connsiteY16" fmla="*/ 4184979 h 6522666"/>
                <a:gd name="connsiteX17" fmla="*/ 3528703 w 3553612"/>
                <a:gd name="connsiteY17" fmla="*/ 3098563 h 6522666"/>
                <a:gd name="connsiteX18" fmla="*/ 3338581 w 3553612"/>
                <a:gd name="connsiteY18" fmla="*/ 2166056 h 6522666"/>
                <a:gd name="connsiteX19" fmla="*/ 3103191 w 3553612"/>
                <a:gd name="connsiteY19" fmla="*/ 1378404 h 6522666"/>
                <a:gd name="connsiteX20" fmla="*/ 2768212 w 3553612"/>
                <a:gd name="connsiteY20" fmla="*/ 753715 h 6522666"/>
                <a:gd name="connsiteX21" fmla="*/ 2420361 w 3553612"/>
                <a:gd name="connsiteY21" fmla="*/ 364416 h 6522666"/>
                <a:gd name="connsiteX22" fmla="*/ 1944347 w 3553612"/>
                <a:gd name="connsiteY22" fmla="*/ 83759 h 6522666"/>
                <a:gd name="connsiteX23" fmla="*/ 1455460 w 3553612"/>
                <a:gd name="connsiteY23" fmla="*/ 368 h 6522666"/>
                <a:gd name="connsiteX24" fmla="*/ 1008492 w 3553612"/>
                <a:gd name="connsiteY24" fmla="*/ 60889 h 6522666"/>
                <a:gd name="connsiteX25" fmla="*/ 639704 w 3553612"/>
                <a:gd name="connsiteY25" fmla="*/ 291021 h 6522666"/>
                <a:gd name="connsiteX0" fmla="*/ 639704 w 3553612"/>
                <a:gd name="connsiteY0" fmla="*/ 291021 h 6522666"/>
                <a:gd name="connsiteX1" fmla="*/ 321868 w 3553612"/>
                <a:gd name="connsiteY1" fmla="*/ 764655 h 6522666"/>
                <a:gd name="connsiteX2" fmla="*/ 177012 w 3553612"/>
                <a:gd name="connsiteY2" fmla="*/ 1378404 h 6522666"/>
                <a:gd name="connsiteX3" fmla="*/ 160814 w 3553612"/>
                <a:gd name="connsiteY3" fmla="*/ 2220377 h 6522666"/>
                <a:gd name="connsiteX4" fmla="*/ 233242 w 3553612"/>
                <a:gd name="connsiteY4" fmla="*/ 2872226 h 6522666"/>
                <a:gd name="connsiteX5" fmla="*/ 197028 w 3553612"/>
                <a:gd name="connsiteY5" fmla="*/ 3243418 h 6522666"/>
                <a:gd name="connsiteX6" fmla="*/ 70280 w 3553612"/>
                <a:gd name="connsiteY6" fmla="*/ 3868107 h 6522666"/>
                <a:gd name="connsiteX7" fmla="*/ 6905 w 3553612"/>
                <a:gd name="connsiteY7" fmla="*/ 4492796 h 6522666"/>
                <a:gd name="connsiteX8" fmla="*/ 15959 w 3553612"/>
                <a:gd name="connsiteY8" fmla="*/ 5135593 h 6522666"/>
                <a:gd name="connsiteX9" fmla="*/ 133654 w 3553612"/>
                <a:gd name="connsiteY9" fmla="*/ 5633533 h 6522666"/>
                <a:gd name="connsiteX10" fmla="*/ 432418 w 3553612"/>
                <a:gd name="connsiteY10" fmla="*/ 6077153 h 6522666"/>
                <a:gd name="connsiteX11" fmla="*/ 966573 w 3553612"/>
                <a:gd name="connsiteY11" fmla="*/ 6412131 h 6522666"/>
                <a:gd name="connsiteX12" fmla="*/ 1482620 w 3553612"/>
                <a:gd name="connsiteY12" fmla="*/ 6520773 h 6522666"/>
                <a:gd name="connsiteX13" fmla="*/ 2125416 w 3553612"/>
                <a:gd name="connsiteY13" fmla="*/ 6448345 h 6522666"/>
                <a:gd name="connsiteX14" fmla="*/ 2804426 w 3553612"/>
                <a:gd name="connsiteY14" fmla="*/ 6077153 h 6522666"/>
                <a:gd name="connsiteX15" fmla="*/ 3320474 w 3553612"/>
                <a:gd name="connsiteY15" fmla="*/ 5244234 h 6522666"/>
                <a:gd name="connsiteX16" fmla="*/ 3528703 w 3553612"/>
                <a:gd name="connsiteY16" fmla="*/ 4184979 h 6522666"/>
                <a:gd name="connsiteX17" fmla="*/ 3528703 w 3553612"/>
                <a:gd name="connsiteY17" fmla="*/ 3098563 h 6522666"/>
                <a:gd name="connsiteX18" fmla="*/ 3338581 w 3553612"/>
                <a:gd name="connsiteY18" fmla="*/ 2166056 h 6522666"/>
                <a:gd name="connsiteX19" fmla="*/ 3103191 w 3553612"/>
                <a:gd name="connsiteY19" fmla="*/ 1378404 h 6522666"/>
                <a:gd name="connsiteX20" fmla="*/ 2768212 w 3553612"/>
                <a:gd name="connsiteY20" fmla="*/ 753715 h 6522666"/>
                <a:gd name="connsiteX21" fmla="*/ 2420361 w 3553612"/>
                <a:gd name="connsiteY21" fmla="*/ 364416 h 6522666"/>
                <a:gd name="connsiteX22" fmla="*/ 1944347 w 3553612"/>
                <a:gd name="connsiteY22" fmla="*/ 83759 h 6522666"/>
                <a:gd name="connsiteX23" fmla="*/ 1455460 w 3553612"/>
                <a:gd name="connsiteY23" fmla="*/ 368 h 6522666"/>
                <a:gd name="connsiteX24" fmla="*/ 1008492 w 3553612"/>
                <a:gd name="connsiteY24" fmla="*/ 60889 h 6522666"/>
                <a:gd name="connsiteX25" fmla="*/ 639704 w 3553612"/>
                <a:gd name="connsiteY25" fmla="*/ 291021 h 6522666"/>
                <a:gd name="connsiteX0" fmla="*/ 639704 w 3553612"/>
                <a:gd name="connsiteY0" fmla="*/ 291021 h 6522666"/>
                <a:gd name="connsiteX1" fmla="*/ 321868 w 3553612"/>
                <a:gd name="connsiteY1" fmla="*/ 764655 h 6522666"/>
                <a:gd name="connsiteX2" fmla="*/ 177012 w 3553612"/>
                <a:gd name="connsiteY2" fmla="*/ 1378404 h 6522666"/>
                <a:gd name="connsiteX3" fmla="*/ 160814 w 3553612"/>
                <a:gd name="connsiteY3" fmla="*/ 2220377 h 6522666"/>
                <a:gd name="connsiteX4" fmla="*/ 218955 w 3553612"/>
                <a:gd name="connsiteY4" fmla="*/ 2879370 h 6522666"/>
                <a:gd name="connsiteX5" fmla="*/ 197028 w 3553612"/>
                <a:gd name="connsiteY5" fmla="*/ 3243418 h 6522666"/>
                <a:gd name="connsiteX6" fmla="*/ 70280 w 3553612"/>
                <a:gd name="connsiteY6" fmla="*/ 3868107 h 6522666"/>
                <a:gd name="connsiteX7" fmla="*/ 6905 w 3553612"/>
                <a:gd name="connsiteY7" fmla="*/ 4492796 h 6522666"/>
                <a:gd name="connsiteX8" fmla="*/ 15959 w 3553612"/>
                <a:gd name="connsiteY8" fmla="*/ 5135593 h 6522666"/>
                <a:gd name="connsiteX9" fmla="*/ 133654 w 3553612"/>
                <a:gd name="connsiteY9" fmla="*/ 5633533 h 6522666"/>
                <a:gd name="connsiteX10" fmla="*/ 432418 w 3553612"/>
                <a:gd name="connsiteY10" fmla="*/ 6077153 h 6522666"/>
                <a:gd name="connsiteX11" fmla="*/ 966573 w 3553612"/>
                <a:gd name="connsiteY11" fmla="*/ 6412131 h 6522666"/>
                <a:gd name="connsiteX12" fmla="*/ 1482620 w 3553612"/>
                <a:gd name="connsiteY12" fmla="*/ 6520773 h 6522666"/>
                <a:gd name="connsiteX13" fmla="*/ 2125416 w 3553612"/>
                <a:gd name="connsiteY13" fmla="*/ 6448345 h 6522666"/>
                <a:gd name="connsiteX14" fmla="*/ 2804426 w 3553612"/>
                <a:gd name="connsiteY14" fmla="*/ 6077153 h 6522666"/>
                <a:gd name="connsiteX15" fmla="*/ 3320474 w 3553612"/>
                <a:gd name="connsiteY15" fmla="*/ 5244234 h 6522666"/>
                <a:gd name="connsiteX16" fmla="*/ 3528703 w 3553612"/>
                <a:gd name="connsiteY16" fmla="*/ 4184979 h 6522666"/>
                <a:gd name="connsiteX17" fmla="*/ 3528703 w 3553612"/>
                <a:gd name="connsiteY17" fmla="*/ 3098563 h 6522666"/>
                <a:gd name="connsiteX18" fmla="*/ 3338581 w 3553612"/>
                <a:gd name="connsiteY18" fmla="*/ 2166056 h 6522666"/>
                <a:gd name="connsiteX19" fmla="*/ 3103191 w 3553612"/>
                <a:gd name="connsiteY19" fmla="*/ 1378404 h 6522666"/>
                <a:gd name="connsiteX20" fmla="*/ 2768212 w 3553612"/>
                <a:gd name="connsiteY20" fmla="*/ 753715 h 6522666"/>
                <a:gd name="connsiteX21" fmla="*/ 2420361 w 3553612"/>
                <a:gd name="connsiteY21" fmla="*/ 364416 h 6522666"/>
                <a:gd name="connsiteX22" fmla="*/ 1944347 w 3553612"/>
                <a:gd name="connsiteY22" fmla="*/ 83759 h 6522666"/>
                <a:gd name="connsiteX23" fmla="*/ 1455460 w 3553612"/>
                <a:gd name="connsiteY23" fmla="*/ 368 h 6522666"/>
                <a:gd name="connsiteX24" fmla="*/ 1008492 w 3553612"/>
                <a:gd name="connsiteY24" fmla="*/ 60889 h 6522666"/>
                <a:gd name="connsiteX25" fmla="*/ 639704 w 3553612"/>
                <a:gd name="connsiteY25" fmla="*/ 291021 h 6522666"/>
                <a:gd name="connsiteX0" fmla="*/ 646601 w 3560509"/>
                <a:gd name="connsiteY0" fmla="*/ 291021 h 6522666"/>
                <a:gd name="connsiteX1" fmla="*/ 328765 w 3560509"/>
                <a:gd name="connsiteY1" fmla="*/ 764655 h 6522666"/>
                <a:gd name="connsiteX2" fmla="*/ 183909 w 3560509"/>
                <a:gd name="connsiteY2" fmla="*/ 1378404 h 6522666"/>
                <a:gd name="connsiteX3" fmla="*/ 167711 w 3560509"/>
                <a:gd name="connsiteY3" fmla="*/ 2220377 h 6522666"/>
                <a:gd name="connsiteX4" fmla="*/ 225852 w 3560509"/>
                <a:gd name="connsiteY4" fmla="*/ 2879370 h 6522666"/>
                <a:gd name="connsiteX5" fmla="*/ 203925 w 3560509"/>
                <a:gd name="connsiteY5" fmla="*/ 3243418 h 6522666"/>
                <a:gd name="connsiteX6" fmla="*/ 77177 w 3560509"/>
                <a:gd name="connsiteY6" fmla="*/ 3868107 h 6522666"/>
                <a:gd name="connsiteX7" fmla="*/ 4277 w 3560509"/>
                <a:gd name="connsiteY7" fmla="*/ 4476128 h 6522666"/>
                <a:gd name="connsiteX8" fmla="*/ 22856 w 3560509"/>
                <a:gd name="connsiteY8" fmla="*/ 5135593 h 6522666"/>
                <a:gd name="connsiteX9" fmla="*/ 140551 w 3560509"/>
                <a:gd name="connsiteY9" fmla="*/ 5633533 h 6522666"/>
                <a:gd name="connsiteX10" fmla="*/ 439315 w 3560509"/>
                <a:gd name="connsiteY10" fmla="*/ 6077153 h 6522666"/>
                <a:gd name="connsiteX11" fmla="*/ 973470 w 3560509"/>
                <a:gd name="connsiteY11" fmla="*/ 6412131 h 6522666"/>
                <a:gd name="connsiteX12" fmla="*/ 1489517 w 3560509"/>
                <a:gd name="connsiteY12" fmla="*/ 6520773 h 6522666"/>
                <a:gd name="connsiteX13" fmla="*/ 2132313 w 3560509"/>
                <a:gd name="connsiteY13" fmla="*/ 6448345 h 6522666"/>
                <a:gd name="connsiteX14" fmla="*/ 2811323 w 3560509"/>
                <a:gd name="connsiteY14" fmla="*/ 6077153 h 6522666"/>
                <a:gd name="connsiteX15" fmla="*/ 3327371 w 3560509"/>
                <a:gd name="connsiteY15" fmla="*/ 5244234 h 6522666"/>
                <a:gd name="connsiteX16" fmla="*/ 3535600 w 3560509"/>
                <a:gd name="connsiteY16" fmla="*/ 4184979 h 6522666"/>
                <a:gd name="connsiteX17" fmla="*/ 3535600 w 3560509"/>
                <a:gd name="connsiteY17" fmla="*/ 3098563 h 6522666"/>
                <a:gd name="connsiteX18" fmla="*/ 3345478 w 3560509"/>
                <a:gd name="connsiteY18" fmla="*/ 2166056 h 6522666"/>
                <a:gd name="connsiteX19" fmla="*/ 3110088 w 3560509"/>
                <a:gd name="connsiteY19" fmla="*/ 1378404 h 6522666"/>
                <a:gd name="connsiteX20" fmla="*/ 2775109 w 3560509"/>
                <a:gd name="connsiteY20" fmla="*/ 753715 h 6522666"/>
                <a:gd name="connsiteX21" fmla="*/ 2427258 w 3560509"/>
                <a:gd name="connsiteY21" fmla="*/ 364416 h 6522666"/>
                <a:gd name="connsiteX22" fmla="*/ 1951244 w 3560509"/>
                <a:gd name="connsiteY22" fmla="*/ 83759 h 6522666"/>
                <a:gd name="connsiteX23" fmla="*/ 1462357 w 3560509"/>
                <a:gd name="connsiteY23" fmla="*/ 368 h 6522666"/>
                <a:gd name="connsiteX24" fmla="*/ 1015389 w 3560509"/>
                <a:gd name="connsiteY24" fmla="*/ 60889 h 6522666"/>
                <a:gd name="connsiteX25" fmla="*/ 646601 w 3560509"/>
                <a:gd name="connsiteY25" fmla="*/ 291021 h 6522666"/>
                <a:gd name="connsiteX0" fmla="*/ 647107 w 3561015"/>
                <a:gd name="connsiteY0" fmla="*/ 291021 h 6522666"/>
                <a:gd name="connsiteX1" fmla="*/ 329271 w 3561015"/>
                <a:gd name="connsiteY1" fmla="*/ 764655 h 6522666"/>
                <a:gd name="connsiteX2" fmla="*/ 184415 w 3561015"/>
                <a:gd name="connsiteY2" fmla="*/ 1378404 h 6522666"/>
                <a:gd name="connsiteX3" fmla="*/ 168217 w 3561015"/>
                <a:gd name="connsiteY3" fmla="*/ 2220377 h 6522666"/>
                <a:gd name="connsiteX4" fmla="*/ 226358 w 3561015"/>
                <a:gd name="connsiteY4" fmla="*/ 2879370 h 6522666"/>
                <a:gd name="connsiteX5" fmla="*/ 204431 w 3561015"/>
                <a:gd name="connsiteY5" fmla="*/ 3243418 h 6522666"/>
                <a:gd name="connsiteX6" fmla="*/ 77683 w 3561015"/>
                <a:gd name="connsiteY6" fmla="*/ 3868107 h 6522666"/>
                <a:gd name="connsiteX7" fmla="*/ 4783 w 3561015"/>
                <a:gd name="connsiteY7" fmla="*/ 4476128 h 6522666"/>
                <a:gd name="connsiteX8" fmla="*/ 23362 w 3561015"/>
                <a:gd name="connsiteY8" fmla="*/ 5135593 h 6522666"/>
                <a:gd name="connsiteX9" fmla="*/ 155344 w 3561015"/>
                <a:gd name="connsiteY9" fmla="*/ 5669252 h 6522666"/>
                <a:gd name="connsiteX10" fmla="*/ 439821 w 3561015"/>
                <a:gd name="connsiteY10" fmla="*/ 6077153 h 6522666"/>
                <a:gd name="connsiteX11" fmla="*/ 973976 w 3561015"/>
                <a:gd name="connsiteY11" fmla="*/ 6412131 h 6522666"/>
                <a:gd name="connsiteX12" fmla="*/ 1490023 w 3561015"/>
                <a:gd name="connsiteY12" fmla="*/ 6520773 h 6522666"/>
                <a:gd name="connsiteX13" fmla="*/ 2132819 w 3561015"/>
                <a:gd name="connsiteY13" fmla="*/ 6448345 h 6522666"/>
                <a:gd name="connsiteX14" fmla="*/ 2811829 w 3561015"/>
                <a:gd name="connsiteY14" fmla="*/ 6077153 h 6522666"/>
                <a:gd name="connsiteX15" fmla="*/ 3327877 w 3561015"/>
                <a:gd name="connsiteY15" fmla="*/ 5244234 h 6522666"/>
                <a:gd name="connsiteX16" fmla="*/ 3536106 w 3561015"/>
                <a:gd name="connsiteY16" fmla="*/ 4184979 h 6522666"/>
                <a:gd name="connsiteX17" fmla="*/ 3536106 w 3561015"/>
                <a:gd name="connsiteY17" fmla="*/ 3098563 h 6522666"/>
                <a:gd name="connsiteX18" fmla="*/ 3345984 w 3561015"/>
                <a:gd name="connsiteY18" fmla="*/ 2166056 h 6522666"/>
                <a:gd name="connsiteX19" fmla="*/ 3110594 w 3561015"/>
                <a:gd name="connsiteY19" fmla="*/ 1378404 h 6522666"/>
                <a:gd name="connsiteX20" fmla="*/ 2775615 w 3561015"/>
                <a:gd name="connsiteY20" fmla="*/ 753715 h 6522666"/>
                <a:gd name="connsiteX21" fmla="*/ 2427764 w 3561015"/>
                <a:gd name="connsiteY21" fmla="*/ 364416 h 6522666"/>
                <a:gd name="connsiteX22" fmla="*/ 1951750 w 3561015"/>
                <a:gd name="connsiteY22" fmla="*/ 83759 h 6522666"/>
                <a:gd name="connsiteX23" fmla="*/ 1462863 w 3561015"/>
                <a:gd name="connsiteY23" fmla="*/ 368 h 6522666"/>
                <a:gd name="connsiteX24" fmla="*/ 1015895 w 3561015"/>
                <a:gd name="connsiteY24" fmla="*/ 60889 h 6522666"/>
                <a:gd name="connsiteX25" fmla="*/ 647107 w 3561015"/>
                <a:gd name="connsiteY25" fmla="*/ 291021 h 6522666"/>
                <a:gd name="connsiteX0" fmla="*/ 647107 w 3561015"/>
                <a:gd name="connsiteY0" fmla="*/ 291021 h 6522666"/>
                <a:gd name="connsiteX1" fmla="*/ 329271 w 3561015"/>
                <a:gd name="connsiteY1" fmla="*/ 764655 h 6522666"/>
                <a:gd name="connsiteX2" fmla="*/ 184415 w 3561015"/>
                <a:gd name="connsiteY2" fmla="*/ 1378404 h 6522666"/>
                <a:gd name="connsiteX3" fmla="*/ 168217 w 3561015"/>
                <a:gd name="connsiteY3" fmla="*/ 2220377 h 6522666"/>
                <a:gd name="connsiteX4" fmla="*/ 226358 w 3561015"/>
                <a:gd name="connsiteY4" fmla="*/ 2879370 h 6522666"/>
                <a:gd name="connsiteX5" fmla="*/ 204431 w 3561015"/>
                <a:gd name="connsiteY5" fmla="*/ 3243418 h 6522666"/>
                <a:gd name="connsiteX6" fmla="*/ 77683 w 3561015"/>
                <a:gd name="connsiteY6" fmla="*/ 3868107 h 6522666"/>
                <a:gd name="connsiteX7" fmla="*/ 4783 w 3561015"/>
                <a:gd name="connsiteY7" fmla="*/ 4476128 h 6522666"/>
                <a:gd name="connsiteX8" fmla="*/ 23362 w 3561015"/>
                <a:gd name="connsiteY8" fmla="*/ 5135593 h 6522666"/>
                <a:gd name="connsiteX9" fmla="*/ 155344 w 3561015"/>
                <a:gd name="connsiteY9" fmla="*/ 5669252 h 6522666"/>
                <a:gd name="connsiteX10" fmla="*/ 461253 w 3561015"/>
                <a:gd name="connsiteY10" fmla="*/ 6091441 h 6522666"/>
                <a:gd name="connsiteX11" fmla="*/ 973976 w 3561015"/>
                <a:gd name="connsiteY11" fmla="*/ 6412131 h 6522666"/>
                <a:gd name="connsiteX12" fmla="*/ 1490023 w 3561015"/>
                <a:gd name="connsiteY12" fmla="*/ 6520773 h 6522666"/>
                <a:gd name="connsiteX13" fmla="*/ 2132819 w 3561015"/>
                <a:gd name="connsiteY13" fmla="*/ 6448345 h 6522666"/>
                <a:gd name="connsiteX14" fmla="*/ 2811829 w 3561015"/>
                <a:gd name="connsiteY14" fmla="*/ 6077153 h 6522666"/>
                <a:gd name="connsiteX15" fmla="*/ 3327877 w 3561015"/>
                <a:gd name="connsiteY15" fmla="*/ 5244234 h 6522666"/>
                <a:gd name="connsiteX16" fmla="*/ 3536106 w 3561015"/>
                <a:gd name="connsiteY16" fmla="*/ 4184979 h 6522666"/>
                <a:gd name="connsiteX17" fmla="*/ 3536106 w 3561015"/>
                <a:gd name="connsiteY17" fmla="*/ 3098563 h 6522666"/>
                <a:gd name="connsiteX18" fmla="*/ 3345984 w 3561015"/>
                <a:gd name="connsiteY18" fmla="*/ 2166056 h 6522666"/>
                <a:gd name="connsiteX19" fmla="*/ 3110594 w 3561015"/>
                <a:gd name="connsiteY19" fmla="*/ 1378404 h 6522666"/>
                <a:gd name="connsiteX20" fmla="*/ 2775615 w 3561015"/>
                <a:gd name="connsiteY20" fmla="*/ 753715 h 6522666"/>
                <a:gd name="connsiteX21" fmla="*/ 2427764 w 3561015"/>
                <a:gd name="connsiteY21" fmla="*/ 364416 h 6522666"/>
                <a:gd name="connsiteX22" fmla="*/ 1951750 w 3561015"/>
                <a:gd name="connsiteY22" fmla="*/ 83759 h 6522666"/>
                <a:gd name="connsiteX23" fmla="*/ 1462863 w 3561015"/>
                <a:gd name="connsiteY23" fmla="*/ 368 h 6522666"/>
                <a:gd name="connsiteX24" fmla="*/ 1015895 w 3561015"/>
                <a:gd name="connsiteY24" fmla="*/ 60889 h 6522666"/>
                <a:gd name="connsiteX25" fmla="*/ 647107 w 3561015"/>
                <a:gd name="connsiteY25" fmla="*/ 291021 h 6522666"/>
                <a:gd name="connsiteX0" fmla="*/ 647107 w 3561015"/>
                <a:gd name="connsiteY0" fmla="*/ 291021 h 6522666"/>
                <a:gd name="connsiteX1" fmla="*/ 329271 w 3561015"/>
                <a:gd name="connsiteY1" fmla="*/ 764655 h 6522666"/>
                <a:gd name="connsiteX2" fmla="*/ 184415 w 3561015"/>
                <a:gd name="connsiteY2" fmla="*/ 1378404 h 6522666"/>
                <a:gd name="connsiteX3" fmla="*/ 168217 w 3561015"/>
                <a:gd name="connsiteY3" fmla="*/ 2220377 h 6522666"/>
                <a:gd name="connsiteX4" fmla="*/ 226358 w 3561015"/>
                <a:gd name="connsiteY4" fmla="*/ 2879370 h 6522666"/>
                <a:gd name="connsiteX5" fmla="*/ 204431 w 3561015"/>
                <a:gd name="connsiteY5" fmla="*/ 3243418 h 6522666"/>
                <a:gd name="connsiteX6" fmla="*/ 77683 w 3561015"/>
                <a:gd name="connsiteY6" fmla="*/ 3868107 h 6522666"/>
                <a:gd name="connsiteX7" fmla="*/ 4783 w 3561015"/>
                <a:gd name="connsiteY7" fmla="*/ 4476128 h 6522666"/>
                <a:gd name="connsiteX8" fmla="*/ 23362 w 3561015"/>
                <a:gd name="connsiteY8" fmla="*/ 5135593 h 6522666"/>
                <a:gd name="connsiteX9" fmla="*/ 155344 w 3561015"/>
                <a:gd name="connsiteY9" fmla="*/ 5669252 h 6522666"/>
                <a:gd name="connsiteX10" fmla="*/ 496971 w 3561015"/>
                <a:gd name="connsiteY10" fmla="*/ 6120016 h 6522666"/>
                <a:gd name="connsiteX11" fmla="*/ 973976 w 3561015"/>
                <a:gd name="connsiteY11" fmla="*/ 6412131 h 6522666"/>
                <a:gd name="connsiteX12" fmla="*/ 1490023 w 3561015"/>
                <a:gd name="connsiteY12" fmla="*/ 6520773 h 6522666"/>
                <a:gd name="connsiteX13" fmla="*/ 2132819 w 3561015"/>
                <a:gd name="connsiteY13" fmla="*/ 6448345 h 6522666"/>
                <a:gd name="connsiteX14" fmla="*/ 2811829 w 3561015"/>
                <a:gd name="connsiteY14" fmla="*/ 6077153 h 6522666"/>
                <a:gd name="connsiteX15" fmla="*/ 3327877 w 3561015"/>
                <a:gd name="connsiteY15" fmla="*/ 5244234 h 6522666"/>
                <a:gd name="connsiteX16" fmla="*/ 3536106 w 3561015"/>
                <a:gd name="connsiteY16" fmla="*/ 4184979 h 6522666"/>
                <a:gd name="connsiteX17" fmla="*/ 3536106 w 3561015"/>
                <a:gd name="connsiteY17" fmla="*/ 3098563 h 6522666"/>
                <a:gd name="connsiteX18" fmla="*/ 3345984 w 3561015"/>
                <a:gd name="connsiteY18" fmla="*/ 2166056 h 6522666"/>
                <a:gd name="connsiteX19" fmla="*/ 3110594 w 3561015"/>
                <a:gd name="connsiteY19" fmla="*/ 1378404 h 6522666"/>
                <a:gd name="connsiteX20" fmla="*/ 2775615 w 3561015"/>
                <a:gd name="connsiteY20" fmla="*/ 753715 h 6522666"/>
                <a:gd name="connsiteX21" fmla="*/ 2427764 w 3561015"/>
                <a:gd name="connsiteY21" fmla="*/ 364416 h 6522666"/>
                <a:gd name="connsiteX22" fmla="*/ 1951750 w 3561015"/>
                <a:gd name="connsiteY22" fmla="*/ 83759 h 6522666"/>
                <a:gd name="connsiteX23" fmla="*/ 1462863 w 3561015"/>
                <a:gd name="connsiteY23" fmla="*/ 368 h 6522666"/>
                <a:gd name="connsiteX24" fmla="*/ 1015895 w 3561015"/>
                <a:gd name="connsiteY24" fmla="*/ 60889 h 6522666"/>
                <a:gd name="connsiteX25" fmla="*/ 647107 w 3561015"/>
                <a:gd name="connsiteY25" fmla="*/ 291021 h 6522666"/>
                <a:gd name="connsiteX0" fmla="*/ 647107 w 3561015"/>
                <a:gd name="connsiteY0" fmla="*/ 291021 h 6523114"/>
                <a:gd name="connsiteX1" fmla="*/ 329271 w 3561015"/>
                <a:gd name="connsiteY1" fmla="*/ 764655 h 6523114"/>
                <a:gd name="connsiteX2" fmla="*/ 184415 w 3561015"/>
                <a:gd name="connsiteY2" fmla="*/ 1378404 h 6523114"/>
                <a:gd name="connsiteX3" fmla="*/ 168217 w 3561015"/>
                <a:gd name="connsiteY3" fmla="*/ 2220377 h 6523114"/>
                <a:gd name="connsiteX4" fmla="*/ 226358 w 3561015"/>
                <a:gd name="connsiteY4" fmla="*/ 2879370 h 6523114"/>
                <a:gd name="connsiteX5" fmla="*/ 204431 w 3561015"/>
                <a:gd name="connsiteY5" fmla="*/ 3243418 h 6523114"/>
                <a:gd name="connsiteX6" fmla="*/ 77683 w 3561015"/>
                <a:gd name="connsiteY6" fmla="*/ 3868107 h 6523114"/>
                <a:gd name="connsiteX7" fmla="*/ 4783 w 3561015"/>
                <a:gd name="connsiteY7" fmla="*/ 4476128 h 6523114"/>
                <a:gd name="connsiteX8" fmla="*/ 23362 w 3561015"/>
                <a:gd name="connsiteY8" fmla="*/ 5135593 h 6523114"/>
                <a:gd name="connsiteX9" fmla="*/ 155344 w 3561015"/>
                <a:gd name="connsiteY9" fmla="*/ 5669252 h 6523114"/>
                <a:gd name="connsiteX10" fmla="*/ 496971 w 3561015"/>
                <a:gd name="connsiteY10" fmla="*/ 6120016 h 6523114"/>
                <a:gd name="connsiteX11" fmla="*/ 981119 w 3561015"/>
                <a:gd name="connsiteY11" fmla="*/ 6404988 h 6523114"/>
                <a:gd name="connsiteX12" fmla="*/ 1490023 w 3561015"/>
                <a:gd name="connsiteY12" fmla="*/ 6520773 h 6523114"/>
                <a:gd name="connsiteX13" fmla="*/ 2132819 w 3561015"/>
                <a:gd name="connsiteY13" fmla="*/ 6448345 h 6523114"/>
                <a:gd name="connsiteX14" fmla="*/ 2811829 w 3561015"/>
                <a:gd name="connsiteY14" fmla="*/ 6077153 h 6523114"/>
                <a:gd name="connsiteX15" fmla="*/ 3327877 w 3561015"/>
                <a:gd name="connsiteY15" fmla="*/ 5244234 h 6523114"/>
                <a:gd name="connsiteX16" fmla="*/ 3536106 w 3561015"/>
                <a:gd name="connsiteY16" fmla="*/ 4184979 h 6523114"/>
                <a:gd name="connsiteX17" fmla="*/ 3536106 w 3561015"/>
                <a:gd name="connsiteY17" fmla="*/ 3098563 h 6523114"/>
                <a:gd name="connsiteX18" fmla="*/ 3345984 w 3561015"/>
                <a:gd name="connsiteY18" fmla="*/ 2166056 h 6523114"/>
                <a:gd name="connsiteX19" fmla="*/ 3110594 w 3561015"/>
                <a:gd name="connsiteY19" fmla="*/ 1378404 h 6523114"/>
                <a:gd name="connsiteX20" fmla="*/ 2775615 w 3561015"/>
                <a:gd name="connsiteY20" fmla="*/ 753715 h 6523114"/>
                <a:gd name="connsiteX21" fmla="*/ 2427764 w 3561015"/>
                <a:gd name="connsiteY21" fmla="*/ 364416 h 6523114"/>
                <a:gd name="connsiteX22" fmla="*/ 1951750 w 3561015"/>
                <a:gd name="connsiteY22" fmla="*/ 83759 h 6523114"/>
                <a:gd name="connsiteX23" fmla="*/ 1462863 w 3561015"/>
                <a:gd name="connsiteY23" fmla="*/ 368 h 6523114"/>
                <a:gd name="connsiteX24" fmla="*/ 1015895 w 3561015"/>
                <a:gd name="connsiteY24" fmla="*/ 60889 h 6523114"/>
                <a:gd name="connsiteX25" fmla="*/ 647107 w 3561015"/>
                <a:gd name="connsiteY25" fmla="*/ 291021 h 6523114"/>
                <a:gd name="connsiteX0" fmla="*/ 647107 w 3561015"/>
                <a:gd name="connsiteY0" fmla="*/ 291021 h 6523523"/>
                <a:gd name="connsiteX1" fmla="*/ 329271 w 3561015"/>
                <a:gd name="connsiteY1" fmla="*/ 764655 h 6523523"/>
                <a:gd name="connsiteX2" fmla="*/ 184415 w 3561015"/>
                <a:gd name="connsiteY2" fmla="*/ 1378404 h 6523523"/>
                <a:gd name="connsiteX3" fmla="*/ 168217 w 3561015"/>
                <a:gd name="connsiteY3" fmla="*/ 2220377 h 6523523"/>
                <a:gd name="connsiteX4" fmla="*/ 226358 w 3561015"/>
                <a:gd name="connsiteY4" fmla="*/ 2879370 h 6523523"/>
                <a:gd name="connsiteX5" fmla="*/ 204431 w 3561015"/>
                <a:gd name="connsiteY5" fmla="*/ 3243418 h 6523523"/>
                <a:gd name="connsiteX6" fmla="*/ 77683 w 3561015"/>
                <a:gd name="connsiteY6" fmla="*/ 3868107 h 6523523"/>
                <a:gd name="connsiteX7" fmla="*/ 4783 w 3561015"/>
                <a:gd name="connsiteY7" fmla="*/ 4476128 h 6523523"/>
                <a:gd name="connsiteX8" fmla="*/ 23362 w 3561015"/>
                <a:gd name="connsiteY8" fmla="*/ 5135593 h 6523523"/>
                <a:gd name="connsiteX9" fmla="*/ 155344 w 3561015"/>
                <a:gd name="connsiteY9" fmla="*/ 5669252 h 6523523"/>
                <a:gd name="connsiteX10" fmla="*/ 496971 w 3561015"/>
                <a:gd name="connsiteY10" fmla="*/ 6120016 h 6523523"/>
                <a:gd name="connsiteX11" fmla="*/ 981119 w 3561015"/>
                <a:gd name="connsiteY11" fmla="*/ 6404988 h 6523523"/>
                <a:gd name="connsiteX12" fmla="*/ 1490023 w 3561015"/>
                <a:gd name="connsiteY12" fmla="*/ 6520773 h 6523523"/>
                <a:gd name="connsiteX13" fmla="*/ 2132819 w 3561015"/>
                <a:gd name="connsiteY13" fmla="*/ 6448345 h 6523523"/>
                <a:gd name="connsiteX14" fmla="*/ 2818973 w 3561015"/>
                <a:gd name="connsiteY14" fmla="*/ 6053340 h 6523523"/>
                <a:gd name="connsiteX15" fmla="*/ 3327877 w 3561015"/>
                <a:gd name="connsiteY15" fmla="*/ 5244234 h 6523523"/>
                <a:gd name="connsiteX16" fmla="*/ 3536106 w 3561015"/>
                <a:gd name="connsiteY16" fmla="*/ 4184979 h 6523523"/>
                <a:gd name="connsiteX17" fmla="*/ 3536106 w 3561015"/>
                <a:gd name="connsiteY17" fmla="*/ 3098563 h 6523523"/>
                <a:gd name="connsiteX18" fmla="*/ 3345984 w 3561015"/>
                <a:gd name="connsiteY18" fmla="*/ 2166056 h 6523523"/>
                <a:gd name="connsiteX19" fmla="*/ 3110594 w 3561015"/>
                <a:gd name="connsiteY19" fmla="*/ 1378404 h 6523523"/>
                <a:gd name="connsiteX20" fmla="*/ 2775615 w 3561015"/>
                <a:gd name="connsiteY20" fmla="*/ 753715 h 6523523"/>
                <a:gd name="connsiteX21" fmla="*/ 2427764 w 3561015"/>
                <a:gd name="connsiteY21" fmla="*/ 364416 h 6523523"/>
                <a:gd name="connsiteX22" fmla="*/ 1951750 w 3561015"/>
                <a:gd name="connsiteY22" fmla="*/ 83759 h 6523523"/>
                <a:gd name="connsiteX23" fmla="*/ 1462863 w 3561015"/>
                <a:gd name="connsiteY23" fmla="*/ 368 h 6523523"/>
                <a:gd name="connsiteX24" fmla="*/ 1015895 w 3561015"/>
                <a:gd name="connsiteY24" fmla="*/ 60889 h 6523523"/>
                <a:gd name="connsiteX25" fmla="*/ 647107 w 3561015"/>
                <a:gd name="connsiteY25" fmla="*/ 291021 h 6523523"/>
                <a:gd name="connsiteX0" fmla="*/ 647107 w 3561015"/>
                <a:gd name="connsiteY0" fmla="*/ 291021 h 6522715"/>
                <a:gd name="connsiteX1" fmla="*/ 329271 w 3561015"/>
                <a:gd name="connsiteY1" fmla="*/ 764655 h 6522715"/>
                <a:gd name="connsiteX2" fmla="*/ 184415 w 3561015"/>
                <a:gd name="connsiteY2" fmla="*/ 1378404 h 6522715"/>
                <a:gd name="connsiteX3" fmla="*/ 168217 w 3561015"/>
                <a:gd name="connsiteY3" fmla="*/ 2220377 h 6522715"/>
                <a:gd name="connsiteX4" fmla="*/ 226358 w 3561015"/>
                <a:gd name="connsiteY4" fmla="*/ 2879370 h 6522715"/>
                <a:gd name="connsiteX5" fmla="*/ 204431 w 3561015"/>
                <a:gd name="connsiteY5" fmla="*/ 3243418 h 6522715"/>
                <a:gd name="connsiteX6" fmla="*/ 77683 w 3561015"/>
                <a:gd name="connsiteY6" fmla="*/ 3868107 h 6522715"/>
                <a:gd name="connsiteX7" fmla="*/ 4783 w 3561015"/>
                <a:gd name="connsiteY7" fmla="*/ 4476128 h 6522715"/>
                <a:gd name="connsiteX8" fmla="*/ 23362 w 3561015"/>
                <a:gd name="connsiteY8" fmla="*/ 5135593 h 6522715"/>
                <a:gd name="connsiteX9" fmla="*/ 155344 w 3561015"/>
                <a:gd name="connsiteY9" fmla="*/ 5669252 h 6522715"/>
                <a:gd name="connsiteX10" fmla="*/ 496971 w 3561015"/>
                <a:gd name="connsiteY10" fmla="*/ 6120016 h 6522715"/>
                <a:gd name="connsiteX11" fmla="*/ 981119 w 3561015"/>
                <a:gd name="connsiteY11" fmla="*/ 6404988 h 6522715"/>
                <a:gd name="connsiteX12" fmla="*/ 1490023 w 3561015"/>
                <a:gd name="connsiteY12" fmla="*/ 6520773 h 6522715"/>
                <a:gd name="connsiteX13" fmla="*/ 2173300 w 3561015"/>
                <a:gd name="connsiteY13" fmla="*/ 6443583 h 6522715"/>
                <a:gd name="connsiteX14" fmla="*/ 2818973 w 3561015"/>
                <a:gd name="connsiteY14" fmla="*/ 6053340 h 6522715"/>
                <a:gd name="connsiteX15" fmla="*/ 3327877 w 3561015"/>
                <a:gd name="connsiteY15" fmla="*/ 5244234 h 6522715"/>
                <a:gd name="connsiteX16" fmla="*/ 3536106 w 3561015"/>
                <a:gd name="connsiteY16" fmla="*/ 4184979 h 6522715"/>
                <a:gd name="connsiteX17" fmla="*/ 3536106 w 3561015"/>
                <a:gd name="connsiteY17" fmla="*/ 3098563 h 6522715"/>
                <a:gd name="connsiteX18" fmla="*/ 3345984 w 3561015"/>
                <a:gd name="connsiteY18" fmla="*/ 2166056 h 6522715"/>
                <a:gd name="connsiteX19" fmla="*/ 3110594 w 3561015"/>
                <a:gd name="connsiteY19" fmla="*/ 1378404 h 6522715"/>
                <a:gd name="connsiteX20" fmla="*/ 2775615 w 3561015"/>
                <a:gd name="connsiteY20" fmla="*/ 753715 h 6522715"/>
                <a:gd name="connsiteX21" fmla="*/ 2427764 w 3561015"/>
                <a:gd name="connsiteY21" fmla="*/ 364416 h 6522715"/>
                <a:gd name="connsiteX22" fmla="*/ 1951750 w 3561015"/>
                <a:gd name="connsiteY22" fmla="*/ 83759 h 6522715"/>
                <a:gd name="connsiteX23" fmla="*/ 1462863 w 3561015"/>
                <a:gd name="connsiteY23" fmla="*/ 368 h 6522715"/>
                <a:gd name="connsiteX24" fmla="*/ 1015895 w 3561015"/>
                <a:gd name="connsiteY24" fmla="*/ 60889 h 6522715"/>
                <a:gd name="connsiteX25" fmla="*/ 647107 w 3561015"/>
                <a:gd name="connsiteY25" fmla="*/ 291021 h 6522715"/>
                <a:gd name="connsiteX0" fmla="*/ 647107 w 3561015"/>
                <a:gd name="connsiteY0" fmla="*/ 291021 h 6523037"/>
                <a:gd name="connsiteX1" fmla="*/ 329271 w 3561015"/>
                <a:gd name="connsiteY1" fmla="*/ 764655 h 6523037"/>
                <a:gd name="connsiteX2" fmla="*/ 184415 w 3561015"/>
                <a:gd name="connsiteY2" fmla="*/ 1378404 h 6523037"/>
                <a:gd name="connsiteX3" fmla="*/ 168217 w 3561015"/>
                <a:gd name="connsiteY3" fmla="*/ 2220377 h 6523037"/>
                <a:gd name="connsiteX4" fmla="*/ 226358 w 3561015"/>
                <a:gd name="connsiteY4" fmla="*/ 2879370 h 6523037"/>
                <a:gd name="connsiteX5" fmla="*/ 204431 w 3561015"/>
                <a:gd name="connsiteY5" fmla="*/ 3243418 h 6523037"/>
                <a:gd name="connsiteX6" fmla="*/ 77683 w 3561015"/>
                <a:gd name="connsiteY6" fmla="*/ 3868107 h 6523037"/>
                <a:gd name="connsiteX7" fmla="*/ 4783 w 3561015"/>
                <a:gd name="connsiteY7" fmla="*/ 4476128 h 6523037"/>
                <a:gd name="connsiteX8" fmla="*/ 23362 w 3561015"/>
                <a:gd name="connsiteY8" fmla="*/ 5135593 h 6523037"/>
                <a:gd name="connsiteX9" fmla="*/ 155344 w 3561015"/>
                <a:gd name="connsiteY9" fmla="*/ 5669252 h 6523037"/>
                <a:gd name="connsiteX10" fmla="*/ 496971 w 3561015"/>
                <a:gd name="connsiteY10" fmla="*/ 6120016 h 6523037"/>
                <a:gd name="connsiteX11" fmla="*/ 981119 w 3561015"/>
                <a:gd name="connsiteY11" fmla="*/ 6404988 h 6523037"/>
                <a:gd name="connsiteX12" fmla="*/ 1490023 w 3561015"/>
                <a:gd name="connsiteY12" fmla="*/ 6520773 h 6523037"/>
                <a:gd name="connsiteX13" fmla="*/ 2173300 w 3561015"/>
                <a:gd name="connsiteY13" fmla="*/ 6443583 h 6523037"/>
                <a:gd name="connsiteX14" fmla="*/ 2852311 w 3561015"/>
                <a:gd name="connsiteY14" fmla="*/ 6031909 h 6523037"/>
                <a:gd name="connsiteX15" fmla="*/ 3327877 w 3561015"/>
                <a:gd name="connsiteY15" fmla="*/ 5244234 h 6523037"/>
                <a:gd name="connsiteX16" fmla="*/ 3536106 w 3561015"/>
                <a:gd name="connsiteY16" fmla="*/ 4184979 h 6523037"/>
                <a:gd name="connsiteX17" fmla="*/ 3536106 w 3561015"/>
                <a:gd name="connsiteY17" fmla="*/ 3098563 h 6523037"/>
                <a:gd name="connsiteX18" fmla="*/ 3345984 w 3561015"/>
                <a:gd name="connsiteY18" fmla="*/ 2166056 h 6523037"/>
                <a:gd name="connsiteX19" fmla="*/ 3110594 w 3561015"/>
                <a:gd name="connsiteY19" fmla="*/ 1378404 h 6523037"/>
                <a:gd name="connsiteX20" fmla="*/ 2775615 w 3561015"/>
                <a:gd name="connsiteY20" fmla="*/ 753715 h 6523037"/>
                <a:gd name="connsiteX21" fmla="*/ 2427764 w 3561015"/>
                <a:gd name="connsiteY21" fmla="*/ 364416 h 6523037"/>
                <a:gd name="connsiteX22" fmla="*/ 1951750 w 3561015"/>
                <a:gd name="connsiteY22" fmla="*/ 83759 h 6523037"/>
                <a:gd name="connsiteX23" fmla="*/ 1462863 w 3561015"/>
                <a:gd name="connsiteY23" fmla="*/ 368 h 6523037"/>
                <a:gd name="connsiteX24" fmla="*/ 1015895 w 3561015"/>
                <a:gd name="connsiteY24" fmla="*/ 60889 h 6523037"/>
                <a:gd name="connsiteX25" fmla="*/ 647107 w 3561015"/>
                <a:gd name="connsiteY25" fmla="*/ 291021 h 6523037"/>
                <a:gd name="connsiteX0" fmla="*/ 647107 w 3561015"/>
                <a:gd name="connsiteY0" fmla="*/ 291021 h 6523077"/>
                <a:gd name="connsiteX1" fmla="*/ 329271 w 3561015"/>
                <a:gd name="connsiteY1" fmla="*/ 764655 h 6523077"/>
                <a:gd name="connsiteX2" fmla="*/ 184415 w 3561015"/>
                <a:gd name="connsiteY2" fmla="*/ 1378404 h 6523077"/>
                <a:gd name="connsiteX3" fmla="*/ 168217 w 3561015"/>
                <a:gd name="connsiteY3" fmla="*/ 2220377 h 6523077"/>
                <a:gd name="connsiteX4" fmla="*/ 226358 w 3561015"/>
                <a:gd name="connsiteY4" fmla="*/ 2879370 h 6523077"/>
                <a:gd name="connsiteX5" fmla="*/ 204431 w 3561015"/>
                <a:gd name="connsiteY5" fmla="*/ 3243418 h 6523077"/>
                <a:gd name="connsiteX6" fmla="*/ 77683 w 3561015"/>
                <a:gd name="connsiteY6" fmla="*/ 3868107 h 6523077"/>
                <a:gd name="connsiteX7" fmla="*/ 4783 w 3561015"/>
                <a:gd name="connsiteY7" fmla="*/ 4476128 h 6523077"/>
                <a:gd name="connsiteX8" fmla="*/ 23362 w 3561015"/>
                <a:gd name="connsiteY8" fmla="*/ 5135593 h 6523077"/>
                <a:gd name="connsiteX9" fmla="*/ 155344 w 3561015"/>
                <a:gd name="connsiteY9" fmla="*/ 5669252 h 6523077"/>
                <a:gd name="connsiteX10" fmla="*/ 496971 w 3561015"/>
                <a:gd name="connsiteY10" fmla="*/ 6120016 h 6523077"/>
                <a:gd name="connsiteX11" fmla="*/ 981119 w 3561015"/>
                <a:gd name="connsiteY11" fmla="*/ 6404988 h 6523077"/>
                <a:gd name="connsiteX12" fmla="*/ 1490023 w 3561015"/>
                <a:gd name="connsiteY12" fmla="*/ 6520773 h 6523077"/>
                <a:gd name="connsiteX13" fmla="*/ 2173300 w 3561015"/>
                <a:gd name="connsiteY13" fmla="*/ 6443583 h 6523077"/>
                <a:gd name="connsiteX14" fmla="*/ 2845167 w 3561015"/>
                <a:gd name="connsiteY14" fmla="*/ 6029528 h 6523077"/>
                <a:gd name="connsiteX15" fmla="*/ 3327877 w 3561015"/>
                <a:gd name="connsiteY15" fmla="*/ 5244234 h 6523077"/>
                <a:gd name="connsiteX16" fmla="*/ 3536106 w 3561015"/>
                <a:gd name="connsiteY16" fmla="*/ 4184979 h 6523077"/>
                <a:gd name="connsiteX17" fmla="*/ 3536106 w 3561015"/>
                <a:gd name="connsiteY17" fmla="*/ 3098563 h 6523077"/>
                <a:gd name="connsiteX18" fmla="*/ 3345984 w 3561015"/>
                <a:gd name="connsiteY18" fmla="*/ 2166056 h 6523077"/>
                <a:gd name="connsiteX19" fmla="*/ 3110594 w 3561015"/>
                <a:gd name="connsiteY19" fmla="*/ 1378404 h 6523077"/>
                <a:gd name="connsiteX20" fmla="*/ 2775615 w 3561015"/>
                <a:gd name="connsiteY20" fmla="*/ 753715 h 6523077"/>
                <a:gd name="connsiteX21" fmla="*/ 2427764 w 3561015"/>
                <a:gd name="connsiteY21" fmla="*/ 364416 h 6523077"/>
                <a:gd name="connsiteX22" fmla="*/ 1951750 w 3561015"/>
                <a:gd name="connsiteY22" fmla="*/ 83759 h 6523077"/>
                <a:gd name="connsiteX23" fmla="*/ 1462863 w 3561015"/>
                <a:gd name="connsiteY23" fmla="*/ 368 h 6523077"/>
                <a:gd name="connsiteX24" fmla="*/ 1015895 w 3561015"/>
                <a:gd name="connsiteY24" fmla="*/ 60889 h 6523077"/>
                <a:gd name="connsiteX25" fmla="*/ 647107 w 3561015"/>
                <a:gd name="connsiteY25" fmla="*/ 291021 h 6523077"/>
                <a:gd name="connsiteX0" fmla="*/ 647107 w 3561015"/>
                <a:gd name="connsiteY0" fmla="*/ 291021 h 6520932"/>
                <a:gd name="connsiteX1" fmla="*/ 329271 w 3561015"/>
                <a:gd name="connsiteY1" fmla="*/ 764655 h 6520932"/>
                <a:gd name="connsiteX2" fmla="*/ 184415 w 3561015"/>
                <a:gd name="connsiteY2" fmla="*/ 1378404 h 6520932"/>
                <a:gd name="connsiteX3" fmla="*/ 168217 w 3561015"/>
                <a:gd name="connsiteY3" fmla="*/ 2220377 h 6520932"/>
                <a:gd name="connsiteX4" fmla="*/ 226358 w 3561015"/>
                <a:gd name="connsiteY4" fmla="*/ 2879370 h 6520932"/>
                <a:gd name="connsiteX5" fmla="*/ 204431 w 3561015"/>
                <a:gd name="connsiteY5" fmla="*/ 3243418 h 6520932"/>
                <a:gd name="connsiteX6" fmla="*/ 77683 w 3561015"/>
                <a:gd name="connsiteY6" fmla="*/ 3868107 h 6520932"/>
                <a:gd name="connsiteX7" fmla="*/ 4783 w 3561015"/>
                <a:gd name="connsiteY7" fmla="*/ 4476128 h 6520932"/>
                <a:gd name="connsiteX8" fmla="*/ 23362 w 3561015"/>
                <a:gd name="connsiteY8" fmla="*/ 5135593 h 6520932"/>
                <a:gd name="connsiteX9" fmla="*/ 155344 w 3561015"/>
                <a:gd name="connsiteY9" fmla="*/ 5669252 h 6520932"/>
                <a:gd name="connsiteX10" fmla="*/ 496971 w 3561015"/>
                <a:gd name="connsiteY10" fmla="*/ 6120016 h 6520932"/>
                <a:gd name="connsiteX11" fmla="*/ 981119 w 3561015"/>
                <a:gd name="connsiteY11" fmla="*/ 6404988 h 6520932"/>
                <a:gd name="connsiteX12" fmla="*/ 1509073 w 3561015"/>
                <a:gd name="connsiteY12" fmla="*/ 6518391 h 6520932"/>
                <a:gd name="connsiteX13" fmla="*/ 2173300 w 3561015"/>
                <a:gd name="connsiteY13" fmla="*/ 6443583 h 6520932"/>
                <a:gd name="connsiteX14" fmla="*/ 2845167 w 3561015"/>
                <a:gd name="connsiteY14" fmla="*/ 6029528 h 6520932"/>
                <a:gd name="connsiteX15" fmla="*/ 3327877 w 3561015"/>
                <a:gd name="connsiteY15" fmla="*/ 5244234 h 6520932"/>
                <a:gd name="connsiteX16" fmla="*/ 3536106 w 3561015"/>
                <a:gd name="connsiteY16" fmla="*/ 4184979 h 6520932"/>
                <a:gd name="connsiteX17" fmla="*/ 3536106 w 3561015"/>
                <a:gd name="connsiteY17" fmla="*/ 3098563 h 6520932"/>
                <a:gd name="connsiteX18" fmla="*/ 3345984 w 3561015"/>
                <a:gd name="connsiteY18" fmla="*/ 2166056 h 6520932"/>
                <a:gd name="connsiteX19" fmla="*/ 3110594 w 3561015"/>
                <a:gd name="connsiteY19" fmla="*/ 1378404 h 6520932"/>
                <a:gd name="connsiteX20" fmla="*/ 2775615 w 3561015"/>
                <a:gd name="connsiteY20" fmla="*/ 753715 h 6520932"/>
                <a:gd name="connsiteX21" fmla="*/ 2427764 w 3561015"/>
                <a:gd name="connsiteY21" fmla="*/ 364416 h 6520932"/>
                <a:gd name="connsiteX22" fmla="*/ 1951750 w 3561015"/>
                <a:gd name="connsiteY22" fmla="*/ 83759 h 6520932"/>
                <a:gd name="connsiteX23" fmla="*/ 1462863 w 3561015"/>
                <a:gd name="connsiteY23" fmla="*/ 368 h 6520932"/>
                <a:gd name="connsiteX24" fmla="*/ 1015895 w 3561015"/>
                <a:gd name="connsiteY24" fmla="*/ 60889 h 6520932"/>
                <a:gd name="connsiteX25" fmla="*/ 647107 w 3561015"/>
                <a:gd name="connsiteY25" fmla="*/ 291021 h 6520932"/>
                <a:gd name="connsiteX0" fmla="*/ 647107 w 3561320"/>
                <a:gd name="connsiteY0" fmla="*/ 291021 h 6520932"/>
                <a:gd name="connsiteX1" fmla="*/ 329271 w 3561320"/>
                <a:gd name="connsiteY1" fmla="*/ 764655 h 6520932"/>
                <a:gd name="connsiteX2" fmla="*/ 184415 w 3561320"/>
                <a:gd name="connsiteY2" fmla="*/ 1378404 h 6520932"/>
                <a:gd name="connsiteX3" fmla="*/ 168217 w 3561320"/>
                <a:gd name="connsiteY3" fmla="*/ 2220377 h 6520932"/>
                <a:gd name="connsiteX4" fmla="*/ 226358 w 3561320"/>
                <a:gd name="connsiteY4" fmla="*/ 2879370 h 6520932"/>
                <a:gd name="connsiteX5" fmla="*/ 204431 w 3561320"/>
                <a:gd name="connsiteY5" fmla="*/ 3243418 h 6520932"/>
                <a:gd name="connsiteX6" fmla="*/ 77683 w 3561320"/>
                <a:gd name="connsiteY6" fmla="*/ 3868107 h 6520932"/>
                <a:gd name="connsiteX7" fmla="*/ 4783 w 3561320"/>
                <a:gd name="connsiteY7" fmla="*/ 4476128 h 6520932"/>
                <a:gd name="connsiteX8" fmla="*/ 23362 w 3561320"/>
                <a:gd name="connsiteY8" fmla="*/ 5135593 h 6520932"/>
                <a:gd name="connsiteX9" fmla="*/ 155344 w 3561320"/>
                <a:gd name="connsiteY9" fmla="*/ 5669252 h 6520932"/>
                <a:gd name="connsiteX10" fmla="*/ 496971 w 3561320"/>
                <a:gd name="connsiteY10" fmla="*/ 6120016 h 6520932"/>
                <a:gd name="connsiteX11" fmla="*/ 981119 w 3561320"/>
                <a:gd name="connsiteY11" fmla="*/ 6404988 h 6520932"/>
                <a:gd name="connsiteX12" fmla="*/ 1509073 w 3561320"/>
                <a:gd name="connsiteY12" fmla="*/ 6518391 h 6520932"/>
                <a:gd name="connsiteX13" fmla="*/ 2173300 w 3561320"/>
                <a:gd name="connsiteY13" fmla="*/ 6443583 h 6520932"/>
                <a:gd name="connsiteX14" fmla="*/ 2845167 w 3561320"/>
                <a:gd name="connsiteY14" fmla="*/ 6029528 h 6520932"/>
                <a:gd name="connsiteX15" fmla="*/ 3323115 w 3561320"/>
                <a:gd name="connsiteY15" fmla="*/ 5244234 h 6520932"/>
                <a:gd name="connsiteX16" fmla="*/ 3536106 w 3561320"/>
                <a:gd name="connsiteY16" fmla="*/ 4184979 h 6520932"/>
                <a:gd name="connsiteX17" fmla="*/ 3536106 w 3561320"/>
                <a:gd name="connsiteY17" fmla="*/ 3098563 h 6520932"/>
                <a:gd name="connsiteX18" fmla="*/ 3345984 w 3561320"/>
                <a:gd name="connsiteY18" fmla="*/ 2166056 h 6520932"/>
                <a:gd name="connsiteX19" fmla="*/ 3110594 w 3561320"/>
                <a:gd name="connsiteY19" fmla="*/ 1378404 h 6520932"/>
                <a:gd name="connsiteX20" fmla="*/ 2775615 w 3561320"/>
                <a:gd name="connsiteY20" fmla="*/ 753715 h 6520932"/>
                <a:gd name="connsiteX21" fmla="*/ 2427764 w 3561320"/>
                <a:gd name="connsiteY21" fmla="*/ 364416 h 6520932"/>
                <a:gd name="connsiteX22" fmla="*/ 1951750 w 3561320"/>
                <a:gd name="connsiteY22" fmla="*/ 83759 h 6520932"/>
                <a:gd name="connsiteX23" fmla="*/ 1462863 w 3561320"/>
                <a:gd name="connsiteY23" fmla="*/ 368 h 6520932"/>
                <a:gd name="connsiteX24" fmla="*/ 1015895 w 3561320"/>
                <a:gd name="connsiteY24" fmla="*/ 60889 h 6520932"/>
                <a:gd name="connsiteX25" fmla="*/ 647107 w 3561320"/>
                <a:gd name="connsiteY25" fmla="*/ 291021 h 6520932"/>
                <a:gd name="connsiteX0" fmla="*/ 647107 w 3564194"/>
                <a:gd name="connsiteY0" fmla="*/ 291021 h 6520932"/>
                <a:gd name="connsiteX1" fmla="*/ 329271 w 3564194"/>
                <a:gd name="connsiteY1" fmla="*/ 764655 h 6520932"/>
                <a:gd name="connsiteX2" fmla="*/ 184415 w 3564194"/>
                <a:gd name="connsiteY2" fmla="*/ 1378404 h 6520932"/>
                <a:gd name="connsiteX3" fmla="*/ 168217 w 3564194"/>
                <a:gd name="connsiteY3" fmla="*/ 2220377 h 6520932"/>
                <a:gd name="connsiteX4" fmla="*/ 226358 w 3564194"/>
                <a:gd name="connsiteY4" fmla="*/ 2879370 h 6520932"/>
                <a:gd name="connsiteX5" fmla="*/ 204431 w 3564194"/>
                <a:gd name="connsiteY5" fmla="*/ 3243418 h 6520932"/>
                <a:gd name="connsiteX6" fmla="*/ 77683 w 3564194"/>
                <a:gd name="connsiteY6" fmla="*/ 3868107 h 6520932"/>
                <a:gd name="connsiteX7" fmla="*/ 4783 w 3564194"/>
                <a:gd name="connsiteY7" fmla="*/ 4476128 h 6520932"/>
                <a:gd name="connsiteX8" fmla="*/ 23362 w 3564194"/>
                <a:gd name="connsiteY8" fmla="*/ 5135593 h 6520932"/>
                <a:gd name="connsiteX9" fmla="*/ 155344 w 3564194"/>
                <a:gd name="connsiteY9" fmla="*/ 5669252 h 6520932"/>
                <a:gd name="connsiteX10" fmla="*/ 496971 w 3564194"/>
                <a:gd name="connsiteY10" fmla="*/ 6120016 h 6520932"/>
                <a:gd name="connsiteX11" fmla="*/ 981119 w 3564194"/>
                <a:gd name="connsiteY11" fmla="*/ 6404988 h 6520932"/>
                <a:gd name="connsiteX12" fmla="*/ 1509073 w 3564194"/>
                <a:gd name="connsiteY12" fmla="*/ 6518391 h 6520932"/>
                <a:gd name="connsiteX13" fmla="*/ 2173300 w 3564194"/>
                <a:gd name="connsiteY13" fmla="*/ 6443583 h 6520932"/>
                <a:gd name="connsiteX14" fmla="*/ 2845167 w 3564194"/>
                <a:gd name="connsiteY14" fmla="*/ 6029528 h 6520932"/>
                <a:gd name="connsiteX15" fmla="*/ 3323115 w 3564194"/>
                <a:gd name="connsiteY15" fmla="*/ 5244234 h 6520932"/>
                <a:gd name="connsiteX16" fmla="*/ 3540868 w 3564194"/>
                <a:gd name="connsiteY16" fmla="*/ 4218316 h 6520932"/>
                <a:gd name="connsiteX17" fmla="*/ 3536106 w 3564194"/>
                <a:gd name="connsiteY17" fmla="*/ 3098563 h 6520932"/>
                <a:gd name="connsiteX18" fmla="*/ 3345984 w 3564194"/>
                <a:gd name="connsiteY18" fmla="*/ 2166056 h 6520932"/>
                <a:gd name="connsiteX19" fmla="*/ 3110594 w 3564194"/>
                <a:gd name="connsiteY19" fmla="*/ 1378404 h 6520932"/>
                <a:gd name="connsiteX20" fmla="*/ 2775615 w 3564194"/>
                <a:gd name="connsiteY20" fmla="*/ 753715 h 6520932"/>
                <a:gd name="connsiteX21" fmla="*/ 2427764 w 3564194"/>
                <a:gd name="connsiteY21" fmla="*/ 364416 h 6520932"/>
                <a:gd name="connsiteX22" fmla="*/ 1951750 w 3564194"/>
                <a:gd name="connsiteY22" fmla="*/ 83759 h 6520932"/>
                <a:gd name="connsiteX23" fmla="*/ 1462863 w 3564194"/>
                <a:gd name="connsiteY23" fmla="*/ 368 h 6520932"/>
                <a:gd name="connsiteX24" fmla="*/ 1015895 w 3564194"/>
                <a:gd name="connsiteY24" fmla="*/ 60889 h 6520932"/>
                <a:gd name="connsiteX25" fmla="*/ 647107 w 3564194"/>
                <a:gd name="connsiteY25" fmla="*/ 291021 h 6520932"/>
                <a:gd name="connsiteX0" fmla="*/ 647107 w 3560859"/>
                <a:gd name="connsiteY0" fmla="*/ 291021 h 6520932"/>
                <a:gd name="connsiteX1" fmla="*/ 329271 w 3560859"/>
                <a:gd name="connsiteY1" fmla="*/ 764655 h 6520932"/>
                <a:gd name="connsiteX2" fmla="*/ 184415 w 3560859"/>
                <a:gd name="connsiteY2" fmla="*/ 1378404 h 6520932"/>
                <a:gd name="connsiteX3" fmla="*/ 168217 w 3560859"/>
                <a:gd name="connsiteY3" fmla="*/ 2220377 h 6520932"/>
                <a:gd name="connsiteX4" fmla="*/ 226358 w 3560859"/>
                <a:gd name="connsiteY4" fmla="*/ 2879370 h 6520932"/>
                <a:gd name="connsiteX5" fmla="*/ 204431 w 3560859"/>
                <a:gd name="connsiteY5" fmla="*/ 3243418 h 6520932"/>
                <a:gd name="connsiteX6" fmla="*/ 77683 w 3560859"/>
                <a:gd name="connsiteY6" fmla="*/ 3868107 h 6520932"/>
                <a:gd name="connsiteX7" fmla="*/ 4783 w 3560859"/>
                <a:gd name="connsiteY7" fmla="*/ 4476128 h 6520932"/>
                <a:gd name="connsiteX8" fmla="*/ 23362 w 3560859"/>
                <a:gd name="connsiteY8" fmla="*/ 5135593 h 6520932"/>
                <a:gd name="connsiteX9" fmla="*/ 155344 w 3560859"/>
                <a:gd name="connsiteY9" fmla="*/ 5669252 h 6520932"/>
                <a:gd name="connsiteX10" fmla="*/ 496971 w 3560859"/>
                <a:gd name="connsiteY10" fmla="*/ 6120016 h 6520932"/>
                <a:gd name="connsiteX11" fmla="*/ 981119 w 3560859"/>
                <a:gd name="connsiteY11" fmla="*/ 6404988 h 6520932"/>
                <a:gd name="connsiteX12" fmla="*/ 1509073 w 3560859"/>
                <a:gd name="connsiteY12" fmla="*/ 6518391 h 6520932"/>
                <a:gd name="connsiteX13" fmla="*/ 2173300 w 3560859"/>
                <a:gd name="connsiteY13" fmla="*/ 6443583 h 6520932"/>
                <a:gd name="connsiteX14" fmla="*/ 2845167 w 3560859"/>
                <a:gd name="connsiteY14" fmla="*/ 6029528 h 6520932"/>
                <a:gd name="connsiteX15" fmla="*/ 3323115 w 3560859"/>
                <a:gd name="connsiteY15" fmla="*/ 5244234 h 6520932"/>
                <a:gd name="connsiteX16" fmla="*/ 3540868 w 3560859"/>
                <a:gd name="connsiteY16" fmla="*/ 4218316 h 6520932"/>
                <a:gd name="connsiteX17" fmla="*/ 3528963 w 3560859"/>
                <a:gd name="connsiteY17" fmla="*/ 3100945 h 6520932"/>
                <a:gd name="connsiteX18" fmla="*/ 3345984 w 3560859"/>
                <a:gd name="connsiteY18" fmla="*/ 2166056 h 6520932"/>
                <a:gd name="connsiteX19" fmla="*/ 3110594 w 3560859"/>
                <a:gd name="connsiteY19" fmla="*/ 1378404 h 6520932"/>
                <a:gd name="connsiteX20" fmla="*/ 2775615 w 3560859"/>
                <a:gd name="connsiteY20" fmla="*/ 753715 h 6520932"/>
                <a:gd name="connsiteX21" fmla="*/ 2427764 w 3560859"/>
                <a:gd name="connsiteY21" fmla="*/ 364416 h 6520932"/>
                <a:gd name="connsiteX22" fmla="*/ 1951750 w 3560859"/>
                <a:gd name="connsiteY22" fmla="*/ 83759 h 6520932"/>
                <a:gd name="connsiteX23" fmla="*/ 1462863 w 3560859"/>
                <a:gd name="connsiteY23" fmla="*/ 368 h 6520932"/>
                <a:gd name="connsiteX24" fmla="*/ 1015895 w 3560859"/>
                <a:gd name="connsiteY24" fmla="*/ 60889 h 6520932"/>
                <a:gd name="connsiteX25" fmla="*/ 647107 w 3560859"/>
                <a:gd name="connsiteY25" fmla="*/ 291021 h 6520932"/>
                <a:gd name="connsiteX0" fmla="*/ 647107 w 3560281"/>
                <a:gd name="connsiteY0" fmla="*/ 291021 h 6520932"/>
                <a:gd name="connsiteX1" fmla="*/ 329271 w 3560281"/>
                <a:gd name="connsiteY1" fmla="*/ 764655 h 6520932"/>
                <a:gd name="connsiteX2" fmla="*/ 184415 w 3560281"/>
                <a:gd name="connsiteY2" fmla="*/ 1378404 h 6520932"/>
                <a:gd name="connsiteX3" fmla="*/ 168217 w 3560281"/>
                <a:gd name="connsiteY3" fmla="*/ 2220377 h 6520932"/>
                <a:gd name="connsiteX4" fmla="*/ 226358 w 3560281"/>
                <a:gd name="connsiteY4" fmla="*/ 2879370 h 6520932"/>
                <a:gd name="connsiteX5" fmla="*/ 204431 w 3560281"/>
                <a:gd name="connsiteY5" fmla="*/ 3243418 h 6520932"/>
                <a:gd name="connsiteX6" fmla="*/ 77683 w 3560281"/>
                <a:gd name="connsiteY6" fmla="*/ 3868107 h 6520932"/>
                <a:gd name="connsiteX7" fmla="*/ 4783 w 3560281"/>
                <a:gd name="connsiteY7" fmla="*/ 4476128 h 6520932"/>
                <a:gd name="connsiteX8" fmla="*/ 23362 w 3560281"/>
                <a:gd name="connsiteY8" fmla="*/ 5135593 h 6520932"/>
                <a:gd name="connsiteX9" fmla="*/ 155344 w 3560281"/>
                <a:gd name="connsiteY9" fmla="*/ 5669252 h 6520932"/>
                <a:gd name="connsiteX10" fmla="*/ 496971 w 3560281"/>
                <a:gd name="connsiteY10" fmla="*/ 6120016 h 6520932"/>
                <a:gd name="connsiteX11" fmla="*/ 981119 w 3560281"/>
                <a:gd name="connsiteY11" fmla="*/ 6404988 h 6520932"/>
                <a:gd name="connsiteX12" fmla="*/ 1509073 w 3560281"/>
                <a:gd name="connsiteY12" fmla="*/ 6518391 h 6520932"/>
                <a:gd name="connsiteX13" fmla="*/ 2173300 w 3560281"/>
                <a:gd name="connsiteY13" fmla="*/ 6443583 h 6520932"/>
                <a:gd name="connsiteX14" fmla="*/ 2845167 w 3560281"/>
                <a:gd name="connsiteY14" fmla="*/ 6029528 h 6520932"/>
                <a:gd name="connsiteX15" fmla="*/ 3323115 w 3560281"/>
                <a:gd name="connsiteY15" fmla="*/ 5244234 h 6520932"/>
                <a:gd name="connsiteX16" fmla="*/ 3540868 w 3560281"/>
                <a:gd name="connsiteY16" fmla="*/ 4218316 h 6520932"/>
                <a:gd name="connsiteX17" fmla="*/ 3528963 w 3560281"/>
                <a:gd name="connsiteY17" fmla="*/ 3100945 h 6520932"/>
                <a:gd name="connsiteX18" fmla="*/ 3357890 w 3560281"/>
                <a:gd name="connsiteY18" fmla="*/ 2166056 h 6520932"/>
                <a:gd name="connsiteX19" fmla="*/ 3110594 w 3560281"/>
                <a:gd name="connsiteY19" fmla="*/ 1378404 h 6520932"/>
                <a:gd name="connsiteX20" fmla="*/ 2775615 w 3560281"/>
                <a:gd name="connsiteY20" fmla="*/ 753715 h 6520932"/>
                <a:gd name="connsiteX21" fmla="*/ 2427764 w 3560281"/>
                <a:gd name="connsiteY21" fmla="*/ 364416 h 6520932"/>
                <a:gd name="connsiteX22" fmla="*/ 1951750 w 3560281"/>
                <a:gd name="connsiteY22" fmla="*/ 83759 h 6520932"/>
                <a:gd name="connsiteX23" fmla="*/ 1462863 w 3560281"/>
                <a:gd name="connsiteY23" fmla="*/ 368 h 6520932"/>
                <a:gd name="connsiteX24" fmla="*/ 1015895 w 3560281"/>
                <a:gd name="connsiteY24" fmla="*/ 60889 h 6520932"/>
                <a:gd name="connsiteX25" fmla="*/ 647107 w 3560281"/>
                <a:gd name="connsiteY25" fmla="*/ 291021 h 6520932"/>
                <a:gd name="connsiteX0" fmla="*/ 647107 w 3558366"/>
                <a:gd name="connsiteY0" fmla="*/ 291021 h 6520932"/>
                <a:gd name="connsiteX1" fmla="*/ 329271 w 3558366"/>
                <a:gd name="connsiteY1" fmla="*/ 764655 h 6520932"/>
                <a:gd name="connsiteX2" fmla="*/ 184415 w 3558366"/>
                <a:gd name="connsiteY2" fmla="*/ 1378404 h 6520932"/>
                <a:gd name="connsiteX3" fmla="*/ 168217 w 3558366"/>
                <a:gd name="connsiteY3" fmla="*/ 2220377 h 6520932"/>
                <a:gd name="connsiteX4" fmla="*/ 226358 w 3558366"/>
                <a:gd name="connsiteY4" fmla="*/ 2879370 h 6520932"/>
                <a:gd name="connsiteX5" fmla="*/ 204431 w 3558366"/>
                <a:gd name="connsiteY5" fmla="*/ 3243418 h 6520932"/>
                <a:gd name="connsiteX6" fmla="*/ 77683 w 3558366"/>
                <a:gd name="connsiteY6" fmla="*/ 3868107 h 6520932"/>
                <a:gd name="connsiteX7" fmla="*/ 4783 w 3558366"/>
                <a:gd name="connsiteY7" fmla="*/ 4476128 h 6520932"/>
                <a:gd name="connsiteX8" fmla="*/ 23362 w 3558366"/>
                <a:gd name="connsiteY8" fmla="*/ 5135593 h 6520932"/>
                <a:gd name="connsiteX9" fmla="*/ 155344 w 3558366"/>
                <a:gd name="connsiteY9" fmla="*/ 5669252 h 6520932"/>
                <a:gd name="connsiteX10" fmla="*/ 496971 w 3558366"/>
                <a:gd name="connsiteY10" fmla="*/ 6120016 h 6520932"/>
                <a:gd name="connsiteX11" fmla="*/ 981119 w 3558366"/>
                <a:gd name="connsiteY11" fmla="*/ 6404988 h 6520932"/>
                <a:gd name="connsiteX12" fmla="*/ 1509073 w 3558366"/>
                <a:gd name="connsiteY12" fmla="*/ 6518391 h 6520932"/>
                <a:gd name="connsiteX13" fmla="*/ 2173300 w 3558366"/>
                <a:gd name="connsiteY13" fmla="*/ 6443583 h 6520932"/>
                <a:gd name="connsiteX14" fmla="*/ 2845167 w 3558366"/>
                <a:gd name="connsiteY14" fmla="*/ 6029528 h 6520932"/>
                <a:gd name="connsiteX15" fmla="*/ 3323115 w 3558366"/>
                <a:gd name="connsiteY15" fmla="*/ 5244234 h 6520932"/>
                <a:gd name="connsiteX16" fmla="*/ 3540868 w 3558366"/>
                <a:gd name="connsiteY16" fmla="*/ 4218316 h 6520932"/>
                <a:gd name="connsiteX17" fmla="*/ 3524201 w 3558366"/>
                <a:gd name="connsiteY17" fmla="*/ 3110470 h 6520932"/>
                <a:gd name="connsiteX18" fmla="*/ 3357890 w 3558366"/>
                <a:gd name="connsiteY18" fmla="*/ 2166056 h 6520932"/>
                <a:gd name="connsiteX19" fmla="*/ 3110594 w 3558366"/>
                <a:gd name="connsiteY19" fmla="*/ 1378404 h 6520932"/>
                <a:gd name="connsiteX20" fmla="*/ 2775615 w 3558366"/>
                <a:gd name="connsiteY20" fmla="*/ 753715 h 6520932"/>
                <a:gd name="connsiteX21" fmla="*/ 2427764 w 3558366"/>
                <a:gd name="connsiteY21" fmla="*/ 364416 h 6520932"/>
                <a:gd name="connsiteX22" fmla="*/ 1951750 w 3558366"/>
                <a:gd name="connsiteY22" fmla="*/ 83759 h 6520932"/>
                <a:gd name="connsiteX23" fmla="*/ 1462863 w 3558366"/>
                <a:gd name="connsiteY23" fmla="*/ 368 h 6520932"/>
                <a:gd name="connsiteX24" fmla="*/ 1015895 w 3558366"/>
                <a:gd name="connsiteY24" fmla="*/ 60889 h 6520932"/>
                <a:gd name="connsiteX25" fmla="*/ 647107 w 3558366"/>
                <a:gd name="connsiteY25" fmla="*/ 291021 h 6520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558366" h="6520932">
                  <a:moveTo>
                    <a:pt x="647107" y="291021"/>
                  </a:moveTo>
                  <a:cubicBezTo>
                    <a:pt x="532670" y="408315"/>
                    <a:pt x="406386" y="583425"/>
                    <a:pt x="329271" y="764655"/>
                  </a:cubicBezTo>
                  <a:cubicBezTo>
                    <a:pt x="252156" y="945886"/>
                    <a:pt x="211257" y="1135784"/>
                    <a:pt x="184415" y="1378404"/>
                  </a:cubicBezTo>
                  <a:cubicBezTo>
                    <a:pt x="157573" y="1621024"/>
                    <a:pt x="161226" y="1970216"/>
                    <a:pt x="168217" y="2220377"/>
                  </a:cubicBezTo>
                  <a:cubicBezTo>
                    <a:pt x="175208" y="2470538"/>
                    <a:pt x="220322" y="2708863"/>
                    <a:pt x="226358" y="2879370"/>
                  </a:cubicBezTo>
                  <a:cubicBezTo>
                    <a:pt x="232394" y="3049877"/>
                    <a:pt x="229210" y="3078629"/>
                    <a:pt x="204431" y="3243418"/>
                  </a:cubicBezTo>
                  <a:cubicBezTo>
                    <a:pt x="179652" y="3408207"/>
                    <a:pt x="110958" y="3662655"/>
                    <a:pt x="77683" y="3868107"/>
                  </a:cubicBezTo>
                  <a:cubicBezTo>
                    <a:pt x="44408" y="4073559"/>
                    <a:pt x="13836" y="4264880"/>
                    <a:pt x="4783" y="4476128"/>
                  </a:cubicBezTo>
                  <a:cubicBezTo>
                    <a:pt x="-4270" y="4687376"/>
                    <a:pt x="-1731" y="4936739"/>
                    <a:pt x="23362" y="5135593"/>
                  </a:cubicBezTo>
                  <a:cubicBezTo>
                    <a:pt x="48455" y="5334447"/>
                    <a:pt x="76409" y="5505182"/>
                    <a:pt x="155344" y="5669252"/>
                  </a:cubicBezTo>
                  <a:cubicBezTo>
                    <a:pt x="234279" y="5833323"/>
                    <a:pt x="359342" y="5997393"/>
                    <a:pt x="496971" y="6120016"/>
                  </a:cubicBezTo>
                  <a:cubicBezTo>
                    <a:pt x="634600" y="6242639"/>
                    <a:pt x="812435" y="6338592"/>
                    <a:pt x="981119" y="6404988"/>
                  </a:cubicBezTo>
                  <a:cubicBezTo>
                    <a:pt x="1149803" y="6471384"/>
                    <a:pt x="1310376" y="6511959"/>
                    <a:pt x="1509073" y="6518391"/>
                  </a:cubicBezTo>
                  <a:cubicBezTo>
                    <a:pt x="1707770" y="6524823"/>
                    <a:pt x="1950618" y="6525060"/>
                    <a:pt x="2173300" y="6443583"/>
                  </a:cubicBezTo>
                  <a:cubicBezTo>
                    <a:pt x="2395982" y="6362106"/>
                    <a:pt x="2653531" y="6229419"/>
                    <a:pt x="2845167" y="6029528"/>
                  </a:cubicBezTo>
                  <a:cubicBezTo>
                    <a:pt x="3036803" y="5829637"/>
                    <a:pt x="3207165" y="5546103"/>
                    <a:pt x="3323115" y="5244234"/>
                  </a:cubicBezTo>
                  <a:cubicBezTo>
                    <a:pt x="3439065" y="4942365"/>
                    <a:pt x="3507354" y="4573943"/>
                    <a:pt x="3540868" y="4218316"/>
                  </a:cubicBezTo>
                  <a:cubicBezTo>
                    <a:pt x="3574382" y="3862689"/>
                    <a:pt x="3554697" y="3452513"/>
                    <a:pt x="3524201" y="3110470"/>
                  </a:cubicBezTo>
                  <a:cubicBezTo>
                    <a:pt x="3493705" y="2768427"/>
                    <a:pt x="3426824" y="2454734"/>
                    <a:pt x="3357890" y="2166056"/>
                  </a:cubicBezTo>
                  <a:cubicBezTo>
                    <a:pt x="3288956" y="1877378"/>
                    <a:pt x="3207640" y="1613794"/>
                    <a:pt x="3110594" y="1378404"/>
                  </a:cubicBezTo>
                  <a:cubicBezTo>
                    <a:pt x="3013548" y="1143014"/>
                    <a:pt x="2889420" y="922713"/>
                    <a:pt x="2775615" y="753715"/>
                  </a:cubicBezTo>
                  <a:cubicBezTo>
                    <a:pt x="2661810" y="584717"/>
                    <a:pt x="2565075" y="476075"/>
                    <a:pt x="2427764" y="364416"/>
                  </a:cubicBezTo>
                  <a:cubicBezTo>
                    <a:pt x="2290453" y="252757"/>
                    <a:pt x="2112567" y="144434"/>
                    <a:pt x="1951750" y="83759"/>
                  </a:cubicBezTo>
                  <a:cubicBezTo>
                    <a:pt x="1790933" y="23084"/>
                    <a:pt x="1622808" y="3386"/>
                    <a:pt x="1462863" y="368"/>
                  </a:cubicBezTo>
                  <a:cubicBezTo>
                    <a:pt x="1302919" y="-2650"/>
                    <a:pt x="1151854" y="12447"/>
                    <a:pt x="1015895" y="60889"/>
                  </a:cubicBezTo>
                  <a:cubicBezTo>
                    <a:pt x="879936" y="109331"/>
                    <a:pt x="761544" y="173727"/>
                    <a:pt x="647107" y="291021"/>
                  </a:cubicBezTo>
                  <a:close/>
                </a:path>
              </a:pathLst>
            </a:custGeom>
            <a:solidFill>
              <a:srgbClr val="FADBD2"/>
            </a:solidFill>
            <a:ln w="3175">
              <a:solidFill>
                <a:srgbClr val="E755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任意多边形 55"/>
            <p:cNvSpPr/>
            <p:nvPr/>
          </p:nvSpPr>
          <p:spPr>
            <a:xfrm>
              <a:off x="6660290" y="589577"/>
              <a:ext cx="3075803" cy="6032049"/>
            </a:xfrm>
            <a:custGeom>
              <a:avLst/>
              <a:gdLst>
                <a:gd name="connsiteX0" fmla="*/ 1504362 w 3074230"/>
                <a:gd name="connsiteY0" fmla="*/ 38770 h 6043941"/>
                <a:gd name="connsiteX1" fmla="*/ 1015475 w 3074230"/>
                <a:gd name="connsiteY1" fmla="*/ 2556 h 6043941"/>
                <a:gd name="connsiteX2" fmla="*/ 626176 w 3074230"/>
                <a:gd name="connsiteY2" fmla="*/ 102144 h 6043941"/>
                <a:gd name="connsiteX3" fmla="*/ 499427 w 3074230"/>
                <a:gd name="connsiteY3" fmla="*/ 337534 h 6043941"/>
                <a:gd name="connsiteX4" fmla="*/ 553748 w 3074230"/>
                <a:gd name="connsiteY4" fmla="*/ 527657 h 6043941"/>
                <a:gd name="connsiteX5" fmla="*/ 798191 w 3074230"/>
                <a:gd name="connsiteY5" fmla="*/ 591031 h 6043941"/>
                <a:gd name="connsiteX6" fmla="*/ 988314 w 3074230"/>
                <a:gd name="connsiteY6" fmla="*/ 672512 h 6043941"/>
                <a:gd name="connsiteX7" fmla="*/ 970207 w 3074230"/>
                <a:gd name="connsiteY7" fmla="*/ 772100 h 6043941"/>
                <a:gd name="connsiteX8" fmla="*/ 716710 w 3074230"/>
                <a:gd name="connsiteY8" fmla="*/ 781154 h 6043941"/>
                <a:gd name="connsiteX9" fmla="*/ 390786 w 3074230"/>
                <a:gd name="connsiteY9" fmla="*/ 808314 h 6043941"/>
                <a:gd name="connsiteX10" fmla="*/ 191609 w 3074230"/>
                <a:gd name="connsiteY10" fmla="*/ 1016544 h 6043941"/>
                <a:gd name="connsiteX11" fmla="*/ 209716 w 3074230"/>
                <a:gd name="connsiteY11" fmla="*/ 1324362 h 6043941"/>
                <a:gd name="connsiteX12" fmla="*/ 381732 w 3074230"/>
                <a:gd name="connsiteY12" fmla="*/ 1541645 h 6043941"/>
                <a:gd name="connsiteX13" fmla="*/ 608069 w 3074230"/>
                <a:gd name="connsiteY13" fmla="*/ 1577859 h 6043941"/>
                <a:gd name="connsiteX14" fmla="*/ 870619 w 3074230"/>
                <a:gd name="connsiteY14" fmla="*/ 1460164 h 6043941"/>
                <a:gd name="connsiteX15" fmla="*/ 1015475 w 3074230"/>
                <a:gd name="connsiteY15" fmla="*/ 1577859 h 6043941"/>
                <a:gd name="connsiteX16" fmla="*/ 1015475 w 3074230"/>
                <a:gd name="connsiteY16" fmla="*/ 1849463 h 6043941"/>
                <a:gd name="connsiteX17" fmla="*/ 662389 w 3074230"/>
                <a:gd name="connsiteY17" fmla="*/ 1885677 h 6043941"/>
                <a:gd name="connsiteX18" fmla="*/ 363625 w 3074230"/>
                <a:gd name="connsiteY18" fmla="*/ 1849463 h 6043941"/>
                <a:gd name="connsiteX19" fmla="*/ 182556 w 3074230"/>
                <a:gd name="connsiteY19" fmla="*/ 1967158 h 6043941"/>
                <a:gd name="connsiteX20" fmla="*/ 218770 w 3074230"/>
                <a:gd name="connsiteY20" fmla="*/ 2229708 h 6043941"/>
                <a:gd name="connsiteX21" fmla="*/ 345518 w 3074230"/>
                <a:gd name="connsiteY21" fmla="*/ 2501312 h 6043941"/>
                <a:gd name="connsiteX22" fmla="*/ 309304 w 3074230"/>
                <a:gd name="connsiteY22" fmla="*/ 2854397 h 6043941"/>
                <a:gd name="connsiteX23" fmla="*/ 236877 w 3074230"/>
                <a:gd name="connsiteY23" fmla="*/ 3225589 h 6043941"/>
                <a:gd name="connsiteX24" fmla="*/ 327411 w 3074230"/>
                <a:gd name="connsiteY24" fmla="*/ 3379498 h 6043941"/>
                <a:gd name="connsiteX25" fmla="*/ 671443 w 3074230"/>
                <a:gd name="connsiteY25" fmla="*/ 3370445 h 6043941"/>
                <a:gd name="connsiteX26" fmla="*/ 997368 w 3074230"/>
                <a:gd name="connsiteY26" fmla="*/ 3406659 h 6043941"/>
                <a:gd name="connsiteX27" fmla="*/ 1169384 w 3074230"/>
                <a:gd name="connsiteY27" fmla="*/ 3542461 h 6043941"/>
                <a:gd name="connsiteX28" fmla="*/ 1142223 w 3074230"/>
                <a:gd name="connsiteY28" fmla="*/ 3841225 h 6043941"/>
                <a:gd name="connsiteX29" fmla="*/ 952100 w 3074230"/>
                <a:gd name="connsiteY29" fmla="*/ 3977027 h 6043941"/>
                <a:gd name="connsiteX30" fmla="*/ 608069 w 3074230"/>
                <a:gd name="connsiteY30" fmla="*/ 3850279 h 6043941"/>
                <a:gd name="connsiteX31" fmla="*/ 273090 w 3074230"/>
                <a:gd name="connsiteY31" fmla="*/ 3759744 h 6043941"/>
                <a:gd name="connsiteX32" fmla="*/ 164449 w 3074230"/>
                <a:gd name="connsiteY32" fmla="*/ 3768797 h 6043941"/>
                <a:gd name="connsiteX33" fmla="*/ 110128 w 3074230"/>
                <a:gd name="connsiteY33" fmla="*/ 3913653 h 6043941"/>
                <a:gd name="connsiteX34" fmla="*/ 28647 w 3074230"/>
                <a:gd name="connsiteY34" fmla="*/ 4257684 h 6043941"/>
                <a:gd name="connsiteX35" fmla="*/ 10540 w 3074230"/>
                <a:gd name="connsiteY35" fmla="*/ 4728465 h 6043941"/>
                <a:gd name="connsiteX36" fmla="*/ 182556 w 3074230"/>
                <a:gd name="connsiteY36" fmla="*/ 5063443 h 6043941"/>
                <a:gd name="connsiteX37" fmla="*/ 635229 w 3074230"/>
                <a:gd name="connsiteY37" fmla="*/ 5144924 h 6043941"/>
                <a:gd name="connsiteX38" fmla="*/ 1078849 w 3074230"/>
                <a:gd name="connsiteY38" fmla="*/ 5081550 h 6043941"/>
                <a:gd name="connsiteX39" fmla="*/ 1241811 w 3074230"/>
                <a:gd name="connsiteY39" fmla="*/ 5153978 h 6043941"/>
                <a:gd name="connsiteX40" fmla="*/ 1151277 w 3074230"/>
                <a:gd name="connsiteY40" fmla="*/ 5289780 h 6043941"/>
                <a:gd name="connsiteX41" fmla="*/ 825352 w 3074230"/>
                <a:gd name="connsiteY41" fmla="*/ 5371261 h 6043941"/>
                <a:gd name="connsiteX42" fmla="*/ 490374 w 3074230"/>
                <a:gd name="connsiteY42" fmla="*/ 5362207 h 6043941"/>
                <a:gd name="connsiteX43" fmla="*/ 309304 w 3074230"/>
                <a:gd name="connsiteY43" fmla="*/ 5362207 h 6043941"/>
                <a:gd name="connsiteX44" fmla="*/ 363625 w 3074230"/>
                <a:gd name="connsiteY44" fmla="*/ 5488956 h 6043941"/>
                <a:gd name="connsiteX45" fmla="*/ 571855 w 3074230"/>
                <a:gd name="connsiteY45" fmla="*/ 5760560 h 6043941"/>
                <a:gd name="connsiteX46" fmla="*/ 952100 w 3074230"/>
                <a:gd name="connsiteY46" fmla="*/ 5968789 h 6043941"/>
                <a:gd name="connsiteX47" fmla="*/ 1504362 w 3074230"/>
                <a:gd name="connsiteY47" fmla="*/ 6041217 h 6043941"/>
                <a:gd name="connsiteX48" fmla="*/ 1947982 w 3074230"/>
                <a:gd name="connsiteY48" fmla="*/ 5887308 h 6043941"/>
                <a:gd name="connsiteX49" fmla="*/ 2056623 w 3074230"/>
                <a:gd name="connsiteY49" fmla="*/ 5706239 h 6043941"/>
                <a:gd name="connsiteX50" fmla="*/ 1920821 w 3074230"/>
                <a:gd name="connsiteY50" fmla="*/ 5651918 h 6043941"/>
                <a:gd name="connsiteX51" fmla="*/ 1522469 w 3074230"/>
                <a:gd name="connsiteY51" fmla="*/ 5688132 h 6043941"/>
                <a:gd name="connsiteX52" fmla="*/ 1259918 w 3074230"/>
                <a:gd name="connsiteY52" fmla="*/ 5706239 h 6043941"/>
                <a:gd name="connsiteX53" fmla="*/ 1205597 w 3074230"/>
                <a:gd name="connsiteY53" fmla="*/ 5633811 h 6043941"/>
                <a:gd name="connsiteX54" fmla="*/ 1368560 w 3074230"/>
                <a:gd name="connsiteY54" fmla="*/ 5516116 h 6043941"/>
                <a:gd name="connsiteX55" fmla="*/ 1730698 w 3074230"/>
                <a:gd name="connsiteY55" fmla="*/ 5452742 h 6043941"/>
                <a:gd name="connsiteX56" fmla="*/ 2264853 w 3074230"/>
                <a:gd name="connsiteY56" fmla="*/ 5362207 h 6043941"/>
                <a:gd name="connsiteX57" fmla="*/ 2554564 w 3074230"/>
                <a:gd name="connsiteY57" fmla="*/ 5280726 h 6043941"/>
                <a:gd name="connsiteX58" fmla="*/ 2771847 w 3074230"/>
                <a:gd name="connsiteY58" fmla="*/ 5036283 h 6043941"/>
                <a:gd name="connsiteX59" fmla="*/ 2862382 w 3074230"/>
                <a:gd name="connsiteY59" fmla="*/ 4773732 h 6043941"/>
                <a:gd name="connsiteX60" fmla="*/ 2817114 w 3074230"/>
                <a:gd name="connsiteY60" fmla="*/ 4637930 h 6043941"/>
                <a:gd name="connsiteX61" fmla="*/ 2617938 w 3074230"/>
                <a:gd name="connsiteY61" fmla="*/ 4637930 h 6043941"/>
                <a:gd name="connsiteX62" fmla="*/ 2391601 w 3074230"/>
                <a:gd name="connsiteY62" fmla="*/ 4538342 h 6043941"/>
                <a:gd name="connsiteX63" fmla="*/ 2454976 w 3074230"/>
                <a:gd name="connsiteY63" fmla="*/ 4330112 h 6043941"/>
                <a:gd name="connsiteX64" fmla="*/ 2636045 w 3074230"/>
                <a:gd name="connsiteY64" fmla="*/ 4248631 h 6043941"/>
                <a:gd name="connsiteX65" fmla="*/ 2934809 w 3074230"/>
                <a:gd name="connsiteY65" fmla="*/ 4094722 h 6043941"/>
                <a:gd name="connsiteX66" fmla="*/ 3061558 w 3074230"/>
                <a:gd name="connsiteY66" fmla="*/ 3750690 h 6043941"/>
                <a:gd name="connsiteX67" fmla="*/ 3061558 w 3074230"/>
                <a:gd name="connsiteY67" fmla="*/ 3261803 h 6043941"/>
                <a:gd name="connsiteX68" fmla="*/ 2989130 w 3074230"/>
                <a:gd name="connsiteY68" fmla="*/ 2908718 h 6043941"/>
                <a:gd name="connsiteX69" fmla="*/ 2771847 w 3074230"/>
                <a:gd name="connsiteY69" fmla="*/ 2809130 h 6043941"/>
                <a:gd name="connsiteX70" fmla="*/ 2382548 w 3074230"/>
                <a:gd name="connsiteY70" fmla="*/ 2854397 h 6043941"/>
                <a:gd name="connsiteX71" fmla="*/ 2083784 w 3074230"/>
                <a:gd name="connsiteY71" fmla="*/ 2926825 h 6043941"/>
                <a:gd name="connsiteX72" fmla="*/ 1911768 w 3074230"/>
                <a:gd name="connsiteY72" fmla="*/ 2845344 h 6043941"/>
                <a:gd name="connsiteX73" fmla="*/ 2002302 w 3074230"/>
                <a:gd name="connsiteY73" fmla="*/ 2682382 h 6043941"/>
                <a:gd name="connsiteX74" fmla="*/ 2337281 w 3074230"/>
                <a:gd name="connsiteY74" fmla="*/ 2591847 h 6043941"/>
                <a:gd name="connsiteX75" fmla="*/ 2735633 w 3074230"/>
                <a:gd name="connsiteY75" fmla="*/ 2537526 h 6043941"/>
                <a:gd name="connsiteX76" fmla="*/ 2952916 w 3074230"/>
                <a:gd name="connsiteY76" fmla="*/ 2428884 h 6043941"/>
                <a:gd name="connsiteX77" fmla="*/ 2971023 w 3074230"/>
                <a:gd name="connsiteY77" fmla="*/ 2256869 h 6043941"/>
                <a:gd name="connsiteX78" fmla="*/ 2789954 w 3074230"/>
                <a:gd name="connsiteY78" fmla="*/ 1903784 h 6043941"/>
                <a:gd name="connsiteX79" fmla="*/ 2681312 w 3074230"/>
                <a:gd name="connsiteY79" fmla="*/ 1478271 h 6043941"/>
                <a:gd name="connsiteX80" fmla="*/ 2636045 w 3074230"/>
                <a:gd name="connsiteY80" fmla="*/ 1197613 h 6043941"/>
                <a:gd name="connsiteX81" fmla="*/ 2536457 w 3074230"/>
                <a:gd name="connsiteY81" fmla="*/ 1007490 h 6043941"/>
                <a:gd name="connsiteX82" fmla="*/ 2282960 w 3074230"/>
                <a:gd name="connsiteY82" fmla="*/ 998437 h 6043941"/>
                <a:gd name="connsiteX83" fmla="*/ 1929875 w 3074230"/>
                <a:gd name="connsiteY83" fmla="*/ 1079918 h 6043941"/>
                <a:gd name="connsiteX84" fmla="*/ 1730698 w 3074230"/>
                <a:gd name="connsiteY84" fmla="*/ 1079918 h 6043941"/>
                <a:gd name="connsiteX85" fmla="*/ 1721645 w 3074230"/>
                <a:gd name="connsiteY85" fmla="*/ 944116 h 6043941"/>
                <a:gd name="connsiteX86" fmla="*/ 1902714 w 3074230"/>
                <a:gd name="connsiteY86" fmla="*/ 835475 h 6043941"/>
                <a:gd name="connsiteX87" fmla="*/ 2156211 w 3074230"/>
                <a:gd name="connsiteY87" fmla="*/ 763047 h 6043941"/>
                <a:gd name="connsiteX88" fmla="*/ 2156211 w 3074230"/>
                <a:gd name="connsiteY88" fmla="*/ 563871 h 6043941"/>
                <a:gd name="connsiteX89" fmla="*/ 1975142 w 3074230"/>
                <a:gd name="connsiteY89" fmla="*/ 292267 h 6043941"/>
                <a:gd name="connsiteX90" fmla="*/ 1757859 w 3074230"/>
                <a:gd name="connsiteY90" fmla="*/ 138358 h 6043941"/>
                <a:gd name="connsiteX91" fmla="*/ 1504362 w 3074230"/>
                <a:gd name="connsiteY91" fmla="*/ 38770 h 6043941"/>
                <a:gd name="connsiteX0" fmla="*/ 1504362 w 3074230"/>
                <a:gd name="connsiteY0" fmla="*/ 39912 h 6045083"/>
                <a:gd name="connsiteX1" fmla="*/ 1015475 w 3074230"/>
                <a:gd name="connsiteY1" fmla="*/ 3698 h 6045083"/>
                <a:gd name="connsiteX2" fmla="*/ 640463 w 3074230"/>
                <a:gd name="connsiteY2" fmla="*/ 122336 h 6045083"/>
                <a:gd name="connsiteX3" fmla="*/ 499427 w 3074230"/>
                <a:gd name="connsiteY3" fmla="*/ 338676 h 6045083"/>
                <a:gd name="connsiteX4" fmla="*/ 553748 w 3074230"/>
                <a:gd name="connsiteY4" fmla="*/ 528799 h 6045083"/>
                <a:gd name="connsiteX5" fmla="*/ 798191 w 3074230"/>
                <a:gd name="connsiteY5" fmla="*/ 592173 h 6045083"/>
                <a:gd name="connsiteX6" fmla="*/ 988314 w 3074230"/>
                <a:gd name="connsiteY6" fmla="*/ 673654 h 6045083"/>
                <a:gd name="connsiteX7" fmla="*/ 970207 w 3074230"/>
                <a:gd name="connsiteY7" fmla="*/ 773242 h 6045083"/>
                <a:gd name="connsiteX8" fmla="*/ 716710 w 3074230"/>
                <a:gd name="connsiteY8" fmla="*/ 782296 h 6045083"/>
                <a:gd name="connsiteX9" fmla="*/ 390786 w 3074230"/>
                <a:gd name="connsiteY9" fmla="*/ 809456 h 6045083"/>
                <a:gd name="connsiteX10" fmla="*/ 191609 w 3074230"/>
                <a:gd name="connsiteY10" fmla="*/ 1017686 h 6045083"/>
                <a:gd name="connsiteX11" fmla="*/ 209716 w 3074230"/>
                <a:gd name="connsiteY11" fmla="*/ 1325504 h 6045083"/>
                <a:gd name="connsiteX12" fmla="*/ 381732 w 3074230"/>
                <a:gd name="connsiteY12" fmla="*/ 1542787 h 6045083"/>
                <a:gd name="connsiteX13" fmla="*/ 608069 w 3074230"/>
                <a:gd name="connsiteY13" fmla="*/ 1579001 h 6045083"/>
                <a:gd name="connsiteX14" fmla="*/ 870619 w 3074230"/>
                <a:gd name="connsiteY14" fmla="*/ 1461306 h 6045083"/>
                <a:gd name="connsiteX15" fmla="*/ 1015475 w 3074230"/>
                <a:gd name="connsiteY15" fmla="*/ 1579001 h 6045083"/>
                <a:gd name="connsiteX16" fmla="*/ 1015475 w 3074230"/>
                <a:gd name="connsiteY16" fmla="*/ 1850605 h 6045083"/>
                <a:gd name="connsiteX17" fmla="*/ 662389 w 3074230"/>
                <a:gd name="connsiteY17" fmla="*/ 1886819 h 6045083"/>
                <a:gd name="connsiteX18" fmla="*/ 363625 w 3074230"/>
                <a:gd name="connsiteY18" fmla="*/ 1850605 h 6045083"/>
                <a:gd name="connsiteX19" fmla="*/ 182556 w 3074230"/>
                <a:gd name="connsiteY19" fmla="*/ 1968300 h 6045083"/>
                <a:gd name="connsiteX20" fmla="*/ 218770 w 3074230"/>
                <a:gd name="connsiteY20" fmla="*/ 2230850 h 6045083"/>
                <a:gd name="connsiteX21" fmla="*/ 345518 w 3074230"/>
                <a:gd name="connsiteY21" fmla="*/ 2502454 h 6045083"/>
                <a:gd name="connsiteX22" fmla="*/ 309304 w 3074230"/>
                <a:gd name="connsiteY22" fmla="*/ 2855539 h 6045083"/>
                <a:gd name="connsiteX23" fmla="*/ 236877 w 3074230"/>
                <a:gd name="connsiteY23" fmla="*/ 3226731 h 6045083"/>
                <a:gd name="connsiteX24" fmla="*/ 327411 w 3074230"/>
                <a:gd name="connsiteY24" fmla="*/ 3380640 h 6045083"/>
                <a:gd name="connsiteX25" fmla="*/ 671443 w 3074230"/>
                <a:gd name="connsiteY25" fmla="*/ 3371587 h 6045083"/>
                <a:gd name="connsiteX26" fmla="*/ 997368 w 3074230"/>
                <a:gd name="connsiteY26" fmla="*/ 3407801 h 6045083"/>
                <a:gd name="connsiteX27" fmla="*/ 1169384 w 3074230"/>
                <a:gd name="connsiteY27" fmla="*/ 3543603 h 6045083"/>
                <a:gd name="connsiteX28" fmla="*/ 1142223 w 3074230"/>
                <a:gd name="connsiteY28" fmla="*/ 3842367 h 6045083"/>
                <a:gd name="connsiteX29" fmla="*/ 952100 w 3074230"/>
                <a:gd name="connsiteY29" fmla="*/ 3978169 h 6045083"/>
                <a:gd name="connsiteX30" fmla="*/ 608069 w 3074230"/>
                <a:gd name="connsiteY30" fmla="*/ 3851421 h 6045083"/>
                <a:gd name="connsiteX31" fmla="*/ 273090 w 3074230"/>
                <a:gd name="connsiteY31" fmla="*/ 3760886 h 6045083"/>
                <a:gd name="connsiteX32" fmla="*/ 164449 w 3074230"/>
                <a:gd name="connsiteY32" fmla="*/ 3769939 h 6045083"/>
                <a:gd name="connsiteX33" fmla="*/ 110128 w 3074230"/>
                <a:gd name="connsiteY33" fmla="*/ 3914795 h 6045083"/>
                <a:gd name="connsiteX34" fmla="*/ 28647 w 3074230"/>
                <a:gd name="connsiteY34" fmla="*/ 4258826 h 6045083"/>
                <a:gd name="connsiteX35" fmla="*/ 10540 w 3074230"/>
                <a:gd name="connsiteY35" fmla="*/ 4729607 h 6045083"/>
                <a:gd name="connsiteX36" fmla="*/ 182556 w 3074230"/>
                <a:gd name="connsiteY36" fmla="*/ 5064585 h 6045083"/>
                <a:gd name="connsiteX37" fmla="*/ 635229 w 3074230"/>
                <a:gd name="connsiteY37" fmla="*/ 5146066 h 6045083"/>
                <a:gd name="connsiteX38" fmla="*/ 1078849 w 3074230"/>
                <a:gd name="connsiteY38" fmla="*/ 5082692 h 6045083"/>
                <a:gd name="connsiteX39" fmla="*/ 1241811 w 3074230"/>
                <a:gd name="connsiteY39" fmla="*/ 5155120 h 6045083"/>
                <a:gd name="connsiteX40" fmla="*/ 1151277 w 3074230"/>
                <a:gd name="connsiteY40" fmla="*/ 5290922 h 6045083"/>
                <a:gd name="connsiteX41" fmla="*/ 825352 w 3074230"/>
                <a:gd name="connsiteY41" fmla="*/ 5372403 h 6045083"/>
                <a:gd name="connsiteX42" fmla="*/ 490374 w 3074230"/>
                <a:gd name="connsiteY42" fmla="*/ 5363349 h 6045083"/>
                <a:gd name="connsiteX43" fmla="*/ 309304 w 3074230"/>
                <a:gd name="connsiteY43" fmla="*/ 5363349 h 6045083"/>
                <a:gd name="connsiteX44" fmla="*/ 363625 w 3074230"/>
                <a:gd name="connsiteY44" fmla="*/ 5490098 h 6045083"/>
                <a:gd name="connsiteX45" fmla="*/ 571855 w 3074230"/>
                <a:gd name="connsiteY45" fmla="*/ 5761702 h 6045083"/>
                <a:gd name="connsiteX46" fmla="*/ 952100 w 3074230"/>
                <a:gd name="connsiteY46" fmla="*/ 5969931 h 6045083"/>
                <a:gd name="connsiteX47" fmla="*/ 1504362 w 3074230"/>
                <a:gd name="connsiteY47" fmla="*/ 6042359 h 6045083"/>
                <a:gd name="connsiteX48" fmla="*/ 1947982 w 3074230"/>
                <a:gd name="connsiteY48" fmla="*/ 5888450 h 6045083"/>
                <a:gd name="connsiteX49" fmla="*/ 2056623 w 3074230"/>
                <a:gd name="connsiteY49" fmla="*/ 5707381 h 6045083"/>
                <a:gd name="connsiteX50" fmla="*/ 1920821 w 3074230"/>
                <a:gd name="connsiteY50" fmla="*/ 5653060 h 6045083"/>
                <a:gd name="connsiteX51" fmla="*/ 1522469 w 3074230"/>
                <a:gd name="connsiteY51" fmla="*/ 5689274 h 6045083"/>
                <a:gd name="connsiteX52" fmla="*/ 1259918 w 3074230"/>
                <a:gd name="connsiteY52" fmla="*/ 5707381 h 6045083"/>
                <a:gd name="connsiteX53" fmla="*/ 1205597 w 3074230"/>
                <a:gd name="connsiteY53" fmla="*/ 5634953 h 6045083"/>
                <a:gd name="connsiteX54" fmla="*/ 1368560 w 3074230"/>
                <a:gd name="connsiteY54" fmla="*/ 5517258 h 6045083"/>
                <a:gd name="connsiteX55" fmla="*/ 1730698 w 3074230"/>
                <a:gd name="connsiteY55" fmla="*/ 5453884 h 6045083"/>
                <a:gd name="connsiteX56" fmla="*/ 2264853 w 3074230"/>
                <a:gd name="connsiteY56" fmla="*/ 5363349 h 6045083"/>
                <a:gd name="connsiteX57" fmla="*/ 2554564 w 3074230"/>
                <a:gd name="connsiteY57" fmla="*/ 5281868 h 6045083"/>
                <a:gd name="connsiteX58" fmla="*/ 2771847 w 3074230"/>
                <a:gd name="connsiteY58" fmla="*/ 5037425 h 6045083"/>
                <a:gd name="connsiteX59" fmla="*/ 2862382 w 3074230"/>
                <a:gd name="connsiteY59" fmla="*/ 4774874 h 6045083"/>
                <a:gd name="connsiteX60" fmla="*/ 2817114 w 3074230"/>
                <a:gd name="connsiteY60" fmla="*/ 4639072 h 6045083"/>
                <a:gd name="connsiteX61" fmla="*/ 2617938 w 3074230"/>
                <a:gd name="connsiteY61" fmla="*/ 4639072 h 6045083"/>
                <a:gd name="connsiteX62" fmla="*/ 2391601 w 3074230"/>
                <a:gd name="connsiteY62" fmla="*/ 4539484 h 6045083"/>
                <a:gd name="connsiteX63" fmla="*/ 2454976 w 3074230"/>
                <a:gd name="connsiteY63" fmla="*/ 4331254 h 6045083"/>
                <a:gd name="connsiteX64" fmla="*/ 2636045 w 3074230"/>
                <a:gd name="connsiteY64" fmla="*/ 4249773 h 6045083"/>
                <a:gd name="connsiteX65" fmla="*/ 2934809 w 3074230"/>
                <a:gd name="connsiteY65" fmla="*/ 4095864 h 6045083"/>
                <a:gd name="connsiteX66" fmla="*/ 3061558 w 3074230"/>
                <a:gd name="connsiteY66" fmla="*/ 3751832 h 6045083"/>
                <a:gd name="connsiteX67" fmla="*/ 3061558 w 3074230"/>
                <a:gd name="connsiteY67" fmla="*/ 3262945 h 6045083"/>
                <a:gd name="connsiteX68" fmla="*/ 2989130 w 3074230"/>
                <a:gd name="connsiteY68" fmla="*/ 2909860 h 6045083"/>
                <a:gd name="connsiteX69" fmla="*/ 2771847 w 3074230"/>
                <a:gd name="connsiteY69" fmla="*/ 2810272 h 6045083"/>
                <a:gd name="connsiteX70" fmla="*/ 2382548 w 3074230"/>
                <a:gd name="connsiteY70" fmla="*/ 2855539 h 6045083"/>
                <a:gd name="connsiteX71" fmla="*/ 2083784 w 3074230"/>
                <a:gd name="connsiteY71" fmla="*/ 2927967 h 6045083"/>
                <a:gd name="connsiteX72" fmla="*/ 1911768 w 3074230"/>
                <a:gd name="connsiteY72" fmla="*/ 2846486 h 6045083"/>
                <a:gd name="connsiteX73" fmla="*/ 2002302 w 3074230"/>
                <a:gd name="connsiteY73" fmla="*/ 2683524 h 6045083"/>
                <a:gd name="connsiteX74" fmla="*/ 2337281 w 3074230"/>
                <a:gd name="connsiteY74" fmla="*/ 2592989 h 6045083"/>
                <a:gd name="connsiteX75" fmla="*/ 2735633 w 3074230"/>
                <a:gd name="connsiteY75" fmla="*/ 2538668 h 6045083"/>
                <a:gd name="connsiteX76" fmla="*/ 2952916 w 3074230"/>
                <a:gd name="connsiteY76" fmla="*/ 2430026 h 6045083"/>
                <a:gd name="connsiteX77" fmla="*/ 2971023 w 3074230"/>
                <a:gd name="connsiteY77" fmla="*/ 2258011 h 6045083"/>
                <a:gd name="connsiteX78" fmla="*/ 2789954 w 3074230"/>
                <a:gd name="connsiteY78" fmla="*/ 1904926 h 6045083"/>
                <a:gd name="connsiteX79" fmla="*/ 2681312 w 3074230"/>
                <a:gd name="connsiteY79" fmla="*/ 1479413 h 6045083"/>
                <a:gd name="connsiteX80" fmla="*/ 2636045 w 3074230"/>
                <a:gd name="connsiteY80" fmla="*/ 1198755 h 6045083"/>
                <a:gd name="connsiteX81" fmla="*/ 2536457 w 3074230"/>
                <a:gd name="connsiteY81" fmla="*/ 1008632 h 6045083"/>
                <a:gd name="connsiteX82" fmla="*/ 2282960 w 3074230"/>
                <a:gd name="connsiteY82" fmla="*/ 999579 h 6045083"/>
                <a:gd name="connsiteX83" fmla="*/ 1929875 w 3074230"/>
                <a:gd name="connsiteY83" fmla="*/ 1081060 h 6045083"/>
                <a:gd name="connsiteX84" fmla="*/ 1730698 w 3074230"/>
                <a:gd name="connsiteY84" fmla="*/ 1081060 h 6045083"/>
                <a:gd name="connsiteX85" fmla="*/ 1721645 w 3074230"/>
                <a:gd name="connsiteY85" fmla="*/ 945258 h 6045083"/>
                <a:gd name="connsiteX86" fmla="*/ 1902714 w 3074230"/>
                <a:gd name="connsiteY86" fmla="*/ 836617 h 6045083"/>
                <a:gd name="connsiteX87" fmla="*/ 2156211 w 3074230"/>
                <a:gd name="connsiteY87" fmla="*/ 764189 h 6045083"/>
                <a:gd name="connsiteX88" fmla="*/ 2156211 w 3074230"/>
                <a:gd name="connsiteY88" fmla="*/ 565013 h 6045083"/>
                <a:gd name="connsiteX89" fmla="*/ 1975142 w 3074230"/>
                <a:gd name="connsiteY89" fmla="*/ 293409 h 6045083"/>
                <a:gd name="connsiteX90" fmla="*/ 1757859 w 3074230"/>
                <a:gd name="connsiteY90" fmla="*/ 139500 h 6045083"/>
                <a:gd name="connsiteX91" fmla="*/ 1504362 w 3074230"/>
                <a:gd name="connsiteY91" fmla="*/ 39912 h 6045083"/>
                <a:gd name="connsiteX0" fmla="*/ 1504362 w 3074230"/>
                <a:gd name="connsiteY0" fmla="*/ 27159 h 6032330"/>
                <a:gd name="connsiteX1" fmla="*/ 1013093 w 3074230"/>
                <a:gd name="connsiteY1" fmla="*/ 5233 h 6032330"/>
                <a:gd name="connsiteX2" fmla="*/ 640463 w 3074230"/>
                <a:gd name="connsiteY2" fmla="*/ 109583 h 6032330"/>
                <a:gd name="connsiteX3" fmla="*/ 499427 w 3074230"/>
                <a:gd name="connsiteY3" fmla="*/ 325923 h 6032330"/>
                <a:gd name="connsiteX4" fmla="*/ 553748 w 3074230"/>
                <a:gd name="connsiteY4" fmla="*/ 516046 h 6032330"/>
                <a:gd name="connsiteX5" fmla="*/ 798191 w 3074230"/>
                <a:gd name="connsiteY5" fmla="*/ 579420 h 6032330"/>
                <a:gd name="connsiteX6" fmla="*/ 988314 w 3074230"/>
                <a:gd name="connsiteY6" fmla="*/ 660901 h 6032330"/>
                <a:gd name="connsiteX7" fmla="*/ 970207 w 3074230"/>
                <a:gd name="connsiteY7" fmla="*/ 760489 h 6032330"/>
                <a:gd name="connsiteX8" fmla="*/ 716710 w 3074230"/>
                <a:gd name="connsiteY8" fmla="*/ 769543 h 6032330"/>
                <a:gd name="connsiteX9" fmla="*/ 390786 w 3074230"/>
                <a:gd name="connsiteY9" fmla="*/ 796703 h 6032330"/>
                <a:gd name="connsiteX10" fmla="*/ 191609 w 3074230"/>
                <a:gd name="connsiteY10" fmla="*/ 1004933 h 6032330"/>
                <a:gd name="connsiteX11" fmla="*/ 209716 w 3074230"/>
                <a:gd name="connsiteY11" fmla="*/ 1312751 h 6032330"/>
                <a:gd name="connsiteX12" fmla="*/ 381732 w 3074230"/>
                <a:gd name="connsiteY12" fmla="*/ 1530034 h 6032330"/>
                <a:gd name="connsiteX13" fmla="*/ 608069 w 3074230"/>
                <a:gd name="connsiteY13" fmla="*/ 1566248 h 6032330"/>
                <a:gd name="connsiteX14" fmla="*/ 870619 w 3074230"/>
                <a:gd name="connsiteY14" fmla="*/ 1448553 h 6032330"/>
                <a:gd name="connsiteX15" fmla="*/ 1015475 w 3074230"/>
                <a:gd name="connsiteY15" fmla="*/ 1566248 h 6032330"/>
                <a:gd name="connsiteX16" fmla="*/ 1015475 w 3074230"/>
                <a:gd name="connsiteY16" fmla="*/ 1837852 h 6032330"/>
                <a:gd name="connsiteX17" fmla="*/ 662389 w 3074230"/>
                <a:gd name="connsiteY17" fmla="*/ 1874066 h 6032330"/>
                <a:gd name="connsiteX18" fmla="*/ 363625 w 3074230"/>
                <a:gd name="connsiteY18" fmla="*/ 1837852 h 6032330"/>
                <a:gd name="connsiteX19" fmla="*/ 182556 w 3074230"/>
                <a:gd name="connsiteY19" fmla="*/ 1955547 h 6032330"/>
                <a:gd name="connsiteX20" fmla="*/ 218770 w 3074230"/>
                <a:gd name="connsiteY20" fmla="*/ 2218097 h 6032330"/>
                <a:gd name="connsiteX21" fmla="*/ 345518 w 3074230"/>
                <a:gd name="connsiteY21" fmla="*/ 2489701 h 6032330"/>
                <a:gd name="connsiteX22" fmla="*/ 309304 w 3074230"/>
                <a:gd name="connsiteY22" fmla="*/ 2842786 h 6032330"/>
                <a:gd name="connsiteX23" fmla="*/ 236877 w 3074230"/>
                <a:gd name="connsiteY23" fmla="*/ 3213978 h 6032330"/>
                <a:gd name="connsiteX24" fmla="*/ 327411 w 3074230"/>
                <a:gd name="connsiteY24" fmla="*/ 3367887 h 6032330"/>
                <a:gd name="connsiteX25" fmla="*/ 671443 w 3074230"/>
                <a:gd name="connsiteY25" fmla="*/ 3358834 h 6032330"/>
                <a:gd name="connsiteX26" fmla="*/ 997368 w 3074230"/>
                <a:gd name="connsiteY26" fmla="*/ 3395048 h 6032330"/>
                <a:gd name="connsiteX27" fmla="*/ 1169384 w 3074230"/>
                <a:gd name="connsiteY27" fmla="*/ 3530850 h 6032330"/>
                <a:gd name="connsiteX28" fmla="*/ 1142223 w 3074230"/>
                <a:gd name="connsiteY28" fmla="*/ 3829614 h 6032330"/>
                <a:gd name="connsiteX29" fmla="*/ 952100 w 3074230"/>
                <a:gd name="connsiteY29" fmla="*/ 3965416 h 6032330"/>
                <a:gd name="connsiteX30" fmla="*/ 608069 w 3074230"/>
                <a:gd name="connsiteY30" fmla="*/ 3838668 h 6032330"/>
                <a:gd name="connsiteX31" fmla="*/ 273090 w 3074230"/>
                <a:gd name="connsiteY31" fmla="*/ 3748133 h 6032330"/>
                <a:gd name="connsiteX32" fmla="*/ 164449 w 3074230"/>
                <a:gd name="connsiteY32" fmla="*/ 3757186 h 6032330"/>
                <a:gd name="connsiteX33" fmla="*/ 110128 w 3074230"/>
                <a:gd name="connsiteY33" fmla="*/ 3902042 h 6032330"/>
                <a:gd name="connsiteX34" fmla="*/ 28647 w 3074230"/>
                <a:gd name="connsiteY34" fmla="*/ 4246073 h 6032330"/>
                <a:gd name="connsiteX35" fmla="*/ 10540 w 3074230"/>
                <a:gd name="connsiteY35" fmla="*/ 4716854 h 6032330"/>
                <a:gd name="connsiteX36" fmla="*/ 182556 w 3074230"/>
                <a:gd name="connsiteY36" fmla="*/ 5051832 h 6032330"/>
                <a:gd name="connsiteX37" fmla="*/ 635229 w 3074230"/>
                <a:gd name="connsiteY37" fmla="*/ 5133313 h 6032330"/>
                <a:gd name="connsiteX38" fmla="*/ 1078849 w 3074230"/>
                <a:gd name="connsiteY38" fmla="*/ 5069939 h 6032330"/>
                <a:gd name="connsiteX39" fmla="*/ 1241811 w 3074230"/>
                <a:gd name="connsiteY39" fmla="*/ 5142367 h 6032330"/>
                <a:gd name="connsiteX40" fmla="*/ 1151277 w 3074230"/>
                <a:gd name="connsiteY40" fmla="*/ 5278169 h 6032330"/>
                <a:gd name="connsiteX41" fmla="*/ 825352 w 3074230"/>
                <a:gd name="connsiteY41" fmla="*/ 5359650 h 6032330"/>
                <a:gd name="connsiteX42" fmla="*/ 490374 w 3074230"/>
                <a:gd name="connsiteY42" fmla="*/ 5350596 h 6032330"/>
                <a:gd name="connsiteX43" fmla="*/ 309304 w 3074230"/>
                <a:gd name="connsiteY43" fmla="*/ 5350596 h 6032330"/>
                <a:gd name="connsiteX44" fmla="*/ 363625 w 3074230"/>
                <a:gd name="connsiteY44" fmla="*/ 5477345 h 6032330"/>
                <a:gd name="connsiteX45" fmla="*/ 571855 w 3074230"/>
                <a:gd name="connsiteY45" fmla="*/ 5748949 h 6032330"/>
                <a:gd name="connsiteX46" fmla="*/ 952100 w 3074230"/>
                <a:gd name="connsiteY46" fmla="*/ 5957178 h 6032330"/>
                <a:gd name="connsiteX47" fmla="*/ 1504362 w 3074230"/>
                <a:gd name="connsiteY47" fmla="*/ 6029606 h 6032330"/>
                <a:gd name="connsiteX48" fmla="*/ 1947982 w 3074230"/>
                <a:gd name="connsiteY48" fmla="*/ 5875697 h 6032330"/>
                <a:gd name="connsiteX49" fmla="*/ 2056623 w 3074230"/>
                <a:gd name="connsiteY49" fmla="*/ 5694628 h 6032330"/>
                <a:gd name="connsiteX50" fmla="*/ 1920821 w 3074230"/>
                <a:gd name="connsiteY50" fmla="*/ 5640307 h 6032330"/>
                <a:gd name="connsiteX51" fmla="*/ 1522469 w 3074230"/>
                <a:gd name="connsiteY51" fmla="*/ 5676521 h 6032330"/>
                <a:gd name="connsiteX52" fmla="*/ 1259918 w 3074230"/>
                <a:gd name="connsiteY52" fmla="*/ 5694628 h 6032330"/>
                <a:gd name="connsiteX53" fmla="*/ 1205597 w 3074230"/>
                <a:gd name="connsiteY53" fmla="*/ 5622200 h 6032330"/>
                <a:gd name="connsiteX54" fmla="*/ 1368560 w 3074230"/>
                <a:gd name="connsiteY54" fmla="*/ 5504505 h 6032330"/>
                <a:gd name="connsiteX55" fmla="*/ 1730698 w 3074230"/>
                <a:gd name="connsiteY55" fmla="*/ 5441131 h 6032330"/>
                <a:gd name="connsiteX56" fmla="*/ 2264853 w 3074230"/>
                <a:gd name="connsiteY56" fmla="*/ 5350596 h 6032330"/>
                <a:gd name="connsiteX57" fmla="*/ 2554564 w 3074230"/>
                <a:gd name="connsiteY57" fmla="*/ 5269115 h 6032330"/>
                <a:gd name="connsiteX58" fmla="*/ 2771847 w 3074230"/>
                <a:gd name="connsiteY58" fmla="*/ 5024672 h 6032330"/>
                <a:gd name="connsiteX59" fmla="*/ 2862382 w 3074230"/>
                <a:gd name="connsiteY59" fmla="*/ 4762121 h 6032330"/>
                <a:gd name="connsiteX60" fmla="*/ 2817114 w 3074230"/>
                <a:gd name="connsiteY60" fmla="*/ 4626319 h 6032330"/>
                <a:gd name="connsiteX61" fmla="*/ 2617938 w 3074230"/>
                <a:gd name="connsiteY61" fmla="*/ 4626319 h 6032330"/>
                <a:gd name="connsiteX62" fmla="*/ 2391601 w 3074230"/>
                <a:gd name="connsiteY62" fmla="*/ 4526731 h 6032330"/>
                <a:gd name="connsiteX63" fmla="*/ 2454976 w 3074230"/>
                <a:gd name="connsiteY63" fmla="*/ 4318501 h 6032330"/>
                <a:gd name="connsiteX64" fmla="*/ 2636045 w 3074230"/>
                <a:gd name="connsiteY64" fmla="*/ 4237020 h 6032330"/>
                <a:gd name="connsiteX65" fmla="*/ 2934809 w 3074230"/>
                <a:gd name="connsiteY65" fmla="*/ 4083111 h 6032330"/>
                <a:gd name="connsiteX66" fmla="*/ 3061558 w 3074230"/>
                <a:gd name="connsiteY66" fmla="*/ 3739079 h 6032330"/>
                <a:gd name="connsiteX67" fmla="*/ 3061558 w 3074230"/>
                <a:gd name="connsiteY67" fmla="*/ 3250192 h 6032330"/>
                <a:gd name="connsiteX68" fmla="*/ 2989130 w 3074230"/>
                <a:gd name="connsiteY68" fmla="*/ 2897107 h 6032330"/>
                <a:gd name="connsiteX69" fmla="*/ 2771847 w 3074230"/>
                <a:gd name="connsiteY69" fmla="*/ 2797519 h 6032330"/>
                <a:gd name="connsiteX70" fmla="*/ 2382548 w 3074230"/>
                <a:gd name="connsiteY70" fmla="*/ 2842786 h 6032330"/>
                <a:gd name="connsiteX71" fmla="*/ 2083784 w 3074230"/>
                <a:gd name="connsiteY71" fmla="*/ 2915214 h 6032330"/>
                <a:gd name="connsiteX72" fmla="*/ 1911768 w 3074230"/>
                <a:gd name="connsiteY72" fmla="*/ 2833733 h 6032330"/>
                <a:gd name="connsiteX73" fmla="*/ 2002302 w 3074230"/>
                <a:gd name="connsiteY73" fmla="*/ 2670771 h 6032330"/>
                <a:gd name="connsiteX74" fmla="*/ 2337281 w 3074230"/>
                <a:gd name="connsiteY74" fmla="*/ 2580236 h 6032330"/>
                <a:gd name="connsiteX75" fmla="*/ 2735633 w 3074230"/>
                <a:gd name="connsiteY75" fmla="*/ 2525915 h 6032330"/>
                <a:gd name="connsiteX76" fmla="*/ 2952916 w 3074230"/>
                <a:gd name="connsiteY76" fmla="*/ 2417273 h 6032330"/>
                <a:gd name="connsiteX77" fmla="*/ 2971023 w 3074230"/>
                <a:gd name="connsiteY77" fmla="*/ 2245258 h 6032330"/>
                <a:gd name="connsiteX78" fmla="*/ 2789954 w 3074230"/>
                <a:gd name="connsiteY78" fmla="*/ 1892173 h 6032330"/>
                <a:gd name="connsiteX79" fmla="*/ 2681312 w 3074230"/>
                <a:gd name="connsiteY79" fmla="*/ 1466660 h 6032330"/>
                <a:gd name="connsiteX80" fmla="*/ 2636045 w 3074230"/>
                <a:gd name="connsiteY80" fmla="*/ 1186002 h 6032330"/>
                <a:gd name="connsiteX81" fmla="*/ 2536457 w 3074230"/>
                <a:gd name="connsiteY81" fmla="*/ 995879 h 6032330"/>
                <a:gd name="connsiteX82" fmla="*/ 2282960 w 3074230"/>
                <a:gd name="connsiteY82" fmla="*/ 986826 h 6032330"/>
                <a:gd name="connsiteX83" fmla="*/ 1929875 w 3074230"/>
                <a:gd name="connsiteY83" fmla="*/ 1068307 h 6032330"/>
                <a:gd name="connsiteX84" fmla="*/ 1730698 w 3074230"/>
                <a:gd name="connsiteY84" fmla="*/ 1068307 h 6032330"/>
                <a:gd name="connsiteX85" fmla="*/ 1721645 w 3074230"/>
                <a:gd name="connsiteY85" fmla="*/ 932505 h 6032330"/>
                <a:gd name="connsiteX86" fmla="*/ 1902714 w 3074230"/>
                <a:gd name="connsiteY86" fmla="*/ 823864 h 6032330"/>
                <a:gd name="connsiteX87" fmla="*/ 2156211 w 3074230"/>
                <a:gd name="connsiteY87" fmla="*/ 751436 h 6032330"/>
                <a:gd name="connsiteX88" fmla="*/ 2156211 w 3074230"/>
                <a:gd name="connsiteY88" fmla="*/ 552260 h 6032330"/>
                <a:gd name="connsiteX89" fmla="*/ 1975142 w 3074230"/>
                <a:gd name="connsiteY89" fmla="*/ 280656 h 6032330"/>
                <a:gd name="connsiteX90" fmla="*/ 1757859 w 3074230"/>
                <a:gd name="connsiteY90" fmla="*/ 126747 h 6032330"/>
                <a:gd name="connsiteX91" fmla="*/ 1504362 w 3074230"/>
                <a:gd name="connsiteY91" fmla="*/ 27159 h 6032330"/>
                <a:gd name="connsiteX0" fmla="*/ 1485312 w 3074230"/>
                <a:gd name="connsiteY0" fmla="*/ 28989 h 6031778"/>
                <a:gd name="connsiteX1" fmla="*/ 1013093 w 3074230"/>
                <a:gd name="connsiteY1" fmla="*/ 4681 h 6031778"/>
                <a:gd name="connsiteX2" fmla="*/ 640463 w 3074230"/>
                <a:gd name="connsiteY2" fmla="*/ 109031 h 6031778"/>
                <a:gd name="connsiteX3" fmla="*/ 499427 w 3074230"/>
                <a:gd name="connsiteY3" fmla="*/ 325371 h 6031778"/>
                <a:gd name="connsiteX4" fmla="*/ 553748 w 3074230"/>
                <a:gd name="connsiteY4" fmla="*/ 515494 h 6031778"/>
                <a:gd name="connsiteX5" fmla="*/ 798191 w 3074230"/>
                <a:gd name="connsiteY5" fmla="*/ 578868 h 6031778"/>
                <a:gd name="connsiteX6" fmla="*/ 988314 w 3074230"/>
                <a:gd name="connsiteY6" fmla="*/ 660349 h 6031778"/>
                <a:gd name="connsiteX7" fmla="*/ 970207 w 3074230"/>
                <a:gd name="connsiteY7" fmla="*/ 759937 h 6031778"/>
                <a:gd name="connsiteX8" fmla="*/ 716710 w 3074230"/>
                <a:gd name="connsiteY8" fmla="*/ 768991 h 6031778"/>
                <a:gd name="connsiteX9" fmla="*/ 390786 w 3074230"/>
                <a:gd name="connsiteY9" fmla="*/ 796151 h 6031778"/>
                <a:gd name="connsiteX10" fmla="*/ 191609 w 3074230"/>
                <a:gd name="connsiteY10" fmla="*/ 1004381 h 6031778"/>
                <a:gd name="connsiteX11" fmla="*/ 209716 w 3074230"/>
                <a:gd name="connsiteY11" fmla="*/ 1312199 h 6031778"/>
                <a:gd name="connsiteX12" fmla="*/ 381732 w 3074230"/>
                <a:gd name="connsiteY12" fmla="*/ 1529482 h 6031778"/>
                <a:gd name="connsiteX13" fmla="*/ 608069 w 3074230"/>
                <a:gd name="connsiteY13" fmla="*/ 1565696 h 6031778"/>
                <a:gd name="connsiteX14" fmla="*/ 870619 w 3074230"/>
                <a:gd name="connsiteY14" fmla="*/ 1448001 h 6031778"/>
                <a:gd name="connsiteX15" fmla="*/ 1015475 w 3074230"/>
                <a:gd name="connsiteY15" fmla="*/ 1565696 h 6031778"/>
                <a:gd name="connsiteX16" fmla="*/ 1015475 w 3074230"/>
                <a:gd name="connsiteY16" fmla="*/ 1837300 h 6031778"/>
                <a:gd name="connsiteX17" fmla="*/ 662389 w 3074230"/>
                <a:gd name="connsiteY17" fmla="*/ 1873514 h 6031778"/>
                <a:gd name="connsiteX18" fmla="*/ 363625 w 3074230"/>
                <a:gd name="connsiteY18" fmla="*/ 1837300 h 6031778"/>
                <a:gd name="connsiteX19" fmla="*/ 182556 w 3074230"/>
                <a:gd name="connsiteY19" fmla="*/ 1954995 h 6031778"/>
                <a:gd name="connsiteX20" fmla="*/ 218770 w 3074230"/>
                <a:gd name="connsiteY20" fmla="*/ 2217545 h 6031778"/>
                <a:gd name="connsiteX21" fmla="*/ 345518 w 3074230"/>
                <a:gd name="connsiteY21" fmla="*/ 2489149 h 6031778"/>
                <a:gd name="connsiteX22" fmla="*/ 309304 w 3074230"/>
                <a:gd name="connsiteY22" fmla="*/ 2842234 h 6031778"/>
                <a:gd name="connsiteX23" fmla="*/ 236877 w 3074230"/>
                <a:gd name="connsiteY23" fmla="*/ 3213426 h 6031778"/>
                <a:gd name="connsiteX24" fmla="*/ 327411 w 3074230"/>
                <a:gd name="connsiteY24" fmla="*/ 3367335 h 6031778"/>
                <a:gd name="connsiteX25" fmla="*/ 671443 w 3074230"/>
                <a:gd name="connsiteY25" fmla="*/ 3358282 h 6031778"/>
                <a:gd name="connsiteX26" fmla="*/ 997368 w 3074230"/>
                <a:gd name="connsiteY26" fmla="*/ 3394496 h 6031778"/>
                <a:gd name="connsiteX27" fmla="*/ 1169384 w 3074230"/>
                <a:gd name="connsiteY27" fmla="*/ 3530298 h 6031778"/>
                <a:gd name="connsiteX28" fmla="*/ 1142223 w 3074230"/>
                <a:gd name="connsiteY28" fmla="*/ 3829062 h 6031778"/>
                <a:gd name="connsiteX29" fmla="*/ 952100 w 3074230"/>
                <a:gd name="connsiteY29" fmla="*/ 3964864 h 6031778"/>
                <a:gd name="connsiteX30" fmla="*/ 608069 w 3074230"/>
                <a:gd name="connsiteY30" fmla="*/ 3838116 h 6031778"/>
                <a:gd name="connsiteX31" fmla="*/ 273090 w 3074230"/>
                <a:gd name="connsiteY31" fmla="*/ 3747581 h 6031778"/>
                <a:gd name="connsiteX32" fmla="*/ 164449 w 3074230"/>
                <a:gd name="connsiteY32" fmla="*/ 3756634 h 6031778"/>
                <a:gd name="connsiteX33" fmla="*/ 110128 w 3074230"/>
                <a:gd name="connsiteY33" fmla="*/ 3901490 h 6031778"/>
                <a:gd name="connsiteX34" fmla="*/ 28647 w 3074230"/>
                <a:gd name="connsiteY34" fmla="*/ 4245521 h 6031778"/>
                <a:gd name="connsiteX35" fmla="*/ 10540 w 3074230"/>
                <a:gd name="connsiteY35" fmla="*/ 4716302 h 6031778"/>
                <a:gd name="connsiteX36" fmla="*/ 182556 w 3074230"/>
                <a:gd name="connsiteY36" fmla="*/ 5051280 h 6031778"/>
                <a:gd name="connsiteX37" fmla="*/ 635229 w 3074230"/>
                <a:gd name="connsiteY37" fmla="*/ 5132761 h 6031778"/>
                <a:gd name="connsiteX38" fmla="*/ 1078849 w 3074230"/>
                <a:gd name="connsiteY38" fmla="*/ 5069387 h 6031778"/>
                <a:gd name="connsiteX39" fmla="*/ 1241811 w 3074230"/>
                <a:gd name="connsiteY39" fmla="*/ 5141815 h 6031778"/>
                <a:gd name="connsiteX40" fmla="*/ 1151277 w 3074230"/>
                <a:gd name="connsiteY40" fmla="*/ 5277617 h 6031778"/>
                <a:gd name="connsiteX41" fmla="*/ 825352 w 3074230"/>
                <a:gd name="connsiteY41" fmla="*/ 5359098 h 6031778"/>
                <a:gd name="connsiteX42" fmla="*/ 490374 w 3074230"/>
                <a:gd name="connsiteY42" fmla="*/ 5350044 h 6031778"/>
                <a:gd name="connsiteX43" fmla="*/ 309304 w 3074230"/>
                <a:gd name="connsiteY43" fmla="*/ 5350044 h 6031778"/>
                <a:gd name="connsiteX44" fmla="*/ 363625 w 3074230"/>
                <a:gd name="connsiteY44" fmla="*/ 5476793 h 6031778"/>
                <a:gd name="connsiteX45" fmla="*/ 571855 w 3074230"/>
                <a:gd name="connsiteY45" fmla="*/ 5748397 h 6031778"/>
                <a:gd name="connsiteX46" fmla="*/ 952100 w 3074230"/>
                <a:gd name="connsiteY46" fmla="*/ 5956626 h 6031778"/>
                <a:gd name="connsiteX47" fmla="*/ 1504362 w 3074230"/>
                <a:gd name="connsiteY47" fmla="*/ 6029054 h 6031778"/>
                <a:gd name="connsiteX48" fmla="*/ 1947982 w 3074230"/>
                <a:gd name="connsiteY48" fmla="*/ 5875145 h 6031778"/>
                <a:gd name="connsiteX49" fmla="*/ 2056623 w 3074230"/>
                <a:gd name="connsiteY49" fmla="*/ 5694076 h 6031778"/>
                <a:gd name="connsiteX50" fmla="*/ 1920821 w 3074230"/>
                <a:gd name="connsiteY50" fmla="*/ 5639755 h 6031778"/>
                <a:gd name="connsiteX51" fmla="*/ 1522469 w 3074230"/>
                <a:gd name="connsiteY51" fmla="*/ 5675969 h 6031778"/>
                <a:gd name="connsiteX52" fmla="*/ 1259918 w 3074230"/>
                <a:gd name="connsiteY52" fmla="*/ 5694076 h 6031778"/>
                <a:gd name="connsiteX53" fmla="*/ 1205597 w 3074230"/>
                <a:gd name="connsiteY53" fmla="*/ 5621648 h 6031778"/>
                <a:gd name="connsiteX54" fmla="*/ 1368560 w 3074230"/>
                <a:gd name="connsiteY54" fmla="*/ 5503953 h 6031778"/>
                <a:gd name="connsiteX55" fmla="*/ 1730698 w 3074230"/>
                <a:gd name="connsiteY55" fmla="*/ 5440579 h 6031778"/>
                <a:gd name="connsiteX56" fmla="*/ 2264853 w 3074230"/>
                <a:gd name="connsiteY56" fmla="*/ 5350044 h 6031778"/>
                <a:gd name="connsiteX57" fmla="*/ 2554564 w 3074230"/>
                <a:gd name="connsiteY57" fmla="*/ 5268563 h 6031778"/>
                <a:gd name="connsiteX58" fmla="*/ 2771847 w 3074230"/>
                <a:gd name="connsiteY58" fmla="*/ 5024120 h 6031778"/>
                <a:gd name="connsiteX59" fmla="*/ 2862382 w 3074230"/>
                <a:gd name="connsiteY59" fmla="*/ 4761569 h 6031778"/>
                <a:gd name="connsiteX60" fmla="*/ 2817114 w 3074230"/>
                <a:gd name="connsiteY60" fmla="*/ 4625767 h 6031778"/>
                <a:gd name="connsiteX61" fmla="*/ 2617938 w 3074230"/>
                <a:gd name="connsiteY61" fmla="*/ 4625767 h 6031778"/>
                <a:gd name="connsiteX62" fmla="*/ 2391601 w 3074230"/>
                <a:gd name="connsiteY62" fmla="*/ 4526179 h 6031778"/>
                <a:gd name="connsiteX63" fmla="*/ 2454976 w 3074230"/>
                <a:gd name="connsiteY63" fmla="*/ 4317949 h 6031778"/>
                <a:gd name="connsiteX64" fmla="*/ 2636045 w 3074230"/>
                <a:gd name="connsiteY64" fmla="*/ 4236468 h 6031778"/>
                <a:gd name="connsiteX65" fmla="*/ 2934809 w 3074230"/>
                <a:gd name="connsiteY65" fmla="*/ 4082559 h 6031778"/>
                <a:gd name="connsiteX66" fmla="*/ 3061558 w 3074230"/>
                <a:gd name="connsiteY66" fmla="*/ 3738527 h 6031778"/>
                <a:gd name="connsiteX67" fmla="*/ 3061558 w 3074230"/>
                <a:gd name="connsiteY67" fmla="*/ 3249640 h 6031778"/>
                <a:gd name="connsiteX68" fmla="*/ 2989130 w 3074230"/>
                <a:gd name="connsiteY68" fmla="*/ 2896555 h 6031778"/>
                <a:gd name="connsiteX69" fmla="*/ 2771847 w 3074230"/>
                <a:gd name="connsiteY69" fmla="*/ 2796967 h 6031778"/>
                <a:gd name="connsiteX70" fmla="*/ 2382548 w 3074230"/>
                <a:gd name="connsiteY70" fmla="*/ 2842234 h 6031778"/>
                <a:gd name="connsiteX71" fmla="*/ 2083784 w 3074230"/>
                <a:gd name="connsiteY71" fmla="*/ 2914662 h 6031778"/>
                <a:gd name="connsiteX72" fmla="*/ 1911768 w 3074230"/>
                <a:gd name="connsiteY72" fmla="*/ 2833181 h 6031778"/>
                <a:gd name="connsiteX73" fmla="*/ 2002302 w 3074230"/>
                <a:gd name="connsiteY73" fmla="*/ 2670219 h 6031778"/>
                <a:gd name="connsiteX74" fmla="*/ 2337281 w 3074230"/>
                <a:gd name="connsiteY74" fmla="*/ 2579684 h 6031778"/>
                <a:gd name="connsiteX75" fmla="*/ 2735633 w 3074230"/>
                <a:gd name="connsiteY75" fmla="*/ 2525363 h 6031778"/>
                <a:gd name="connsiteX76" fmla="*/ 2952916 w 3074230"/>
                <a:gd name="connsiteY76" fmla="*/ 2416721 h 6031778"/>
                <a:gd name="connsiteX77" fmla="*/ 2971023 w 3074230"/>
                <a:gd name="connsiteY77" fmla="*/ 2244706 h 6031778"/>
                <a:gd name="connsiteX78" fmla="*/ 2789954 w 3074230"/>
                <a:gd name="connsiteY78" fmla="*/ 1891621 h 6031778"/>
                <a:gd name="connsiteX79" fmla="*/ 2681312 w 3074230"/>
                <a:gd name="connsiteY79" fmla="*/ 1466108 h 6031778"/>
                <a:gd name="connsiteX80" fmla="*/ 2636045 w 3074230"/>
                <a:gd name="connsiteY80" fmla="*/ 1185450 h 6031778"/>
                <a:gd name="connsiteX81" fmla="*/ 2536457 w 3074230"/>
                <a:gd name="connsiteY81" fmla="*/ 995327 h 6031778"/>
                <a:gd name="connsiteX82" fmla="*/ 2282960 w 3074230"/>
                <a:gd name="connsiteY82" fmla="*/ 986274 h 6031778"/>
                <a:gd name="connsiteX83" fmla="*/ 1929875 w 3074230"/>
                <a:gd name="connsiteY83" fmla="*/ 1067755 h 6031778"/>
                <a:gd name="connsiteX84" fmla="*/ 1730698 w 3074230"/>
                <a:gd name="connsiteY84" fmla="*/ 1067755 h 6031778"/>
                <a:gd name="connsiteX85" fmla="*/ 1721645 w 3074230"/>
                <a:gd name="connsiteY85" fmla="*/ 931953 h 6031778"/>
                <a:gd name="connsiteX86" fmla="*/ 1902714 w 3074230"/>
                <a:gd name="connsiteY86" fmla="*/ 823312 h 6031778"/>
                <a:gd name="connsiteX87" fmla="*/ 2156211 w 3074230"/>
                <a:gd name="connsiteY87" fmla="*/ 750884 h 6031778"/>
                <a:gd name="connsiteX88" fmla="*/ 2156211 w 3074230"/>
                <a:gd name="connsiteY88" fmla="*/ 551708 h 6031778"/>
                <a:gd name="connsiteX89" fmla="*/ 1975142 w 3074230"/>
                <a:gd name="connsiteY89" fmla="*/ 280104 h 6031778"/>
                <a:gd name="connsiteX90" fmla="*/ 1757859 w 3074230"/>
                <a:gd name="connsiteY90" fmla="*/ 126195 h 6031778"/>
                <a:gd name="connsiteX91" fmla="*/ 1485312 w 3074230"/>
                <a:gd name="connsiteY91" fmla="*/ 28989 h 6031778"/>
                <a:gd name="connsiteX0" fmla="*/ 1485312 w 3074230"/>
                <a:gd name="connsiteY0" fmla="*/ 28936 h 6031725"/>
                <a:gd name="connsiteX1" fmla="*/ 1013093 w 3074230"/>
                <a:gd name="connsiteY1" fmla="*/ 4628 h 6031725"/>
                <a:gd name="connsiteX2" fmla="*/ 640463 w 3074230"/>
                <a:gd name="connsiteY2" fmla="*/ 108978 h 6031725"/>
                <a:gd name="connsiteX3" fmla="*/ 499427 w 3074230"/>
                <a:gd name="connsiteY3" fmla="*/ 325318 h 6031725"/>
                <a:gd name="connsiteX4" fmla="*/ 553748 w 3074230"/>
                <a:gd name="connsiteY4" fmla="*/ 515441 h 6031725"/>
                <a:gd name="connsiteX5" fmla="*/ 798191 w 3074230"/>
                <a:gd name="connsiteY5" fmla="*/ 578815 h 6031725"/>
                <a:gd name="connsiteX6" fmla="*/ 988314 w 3074230"/>
                <a:gd name="connsiteY6" fmla="*/ 660296 h 6031725"/>
                <a:gd name="connsiteX7" fmla="*/ 970207 w 3074230"/>
                <a:gd name="connsiteY7" fmla="*/ 759884 h 6031725"/>
                <a:gd name="connsiteX8" fmla="*/ 716710 w 3074230"/>
                <a:gd name="connsiteY8" fmla="*/ 768938 h 6031725"/>
                <a:gd name="connsiteX9" fmla="*/ 390786 w 3074230"/>
                <a:gd name="connsiteY9" fmla="*/ 796098 h 6031725"/>
                <a:gd name="connsiteX10" fmla="*/ 191609 w 3074230"/>
                <a:gd name="connsiteY10" fmla="*/ 1004328 h 6031725"/>
                <a:gd name="connsiteX11" fmla="*/ 209716 w 3074230"/>
                <a:gd name="connsiteY11" fmla="*/ 1312146 h 6031725"/>
                <a:gd name="connsiteX12" fmla="*/ 381732 w 3074230"/>
                <a:gd name="connsiteY12" fmla="*/ 1529429 h 6031725"/>
                <a:gd name="connsiteX13" fmla="*/ 608069 w 3074230"/>
                <a:gd name="connsiteY13" fmla="*/ 1565643 h 6031725"/>
                <a:gd name="connsiteX14" fmla="*/ 870619 w 3074230"/>
                <a:gd name="connsiteY14" fmla="*/ 1447948 h 6031725"/>
                <a:gd name="connsiteX15" fmla="*/ 1015475 w 3074230"/>
                <a:gd name="connsiteY15" fmla="*/ 1565643 h 6031725"/>
                <a:gd name="connsiteX16" fmla="*/ 1015475 w 3074230"/>
                <a:gd name="connsiteY16" fmla="*/ 1837247 h 6031725"/>
                <a:gd name="connsiteX17" fmla="*/ 662389 w 3074230"/>
                <a:gd name="connsiteY17" fmla="*/ 1873461 h 6031725"/>
                <a:gd name="connsiteX18" fmla="*/ 363625 w 3074230"/>
                <a:gd name="connsiteY18" fmla="*/ 1837247 h 6031725"/>
                <a:gd name="connsiteX19" fmla="*/ 182556 w 3074230"/>
                <a:gd name="connsiteY19" fmla="*/ 1954942 h 6031725"/>
                <a:gd name="connsiteX20" fmla="*/ 218770 w 3074230"/>
                <a:gd name="connsiteY20" fmla="*/ 2217492 h 6031725"/>
                <a:gd name="connsiteX21" fmla="*/ 345518 w 3074230"/>
                <a:gd name="connsiteY21" fmla="*/ 2489096 h 6031725"/>
                <a:gd name="connsiteX22" fmla="*/ 309304 w 3074230"/>
                <a:gd name="connsiteY22" fmla="*/ 2842181 h 6031725"/>
                <a:gd name="connsiteX23" fmla="*/ 236877 w 3074230"/>
                <a:gd name="connsiteY23" fmla="*/ 3213373 h 6031725"/>
                <a:gd name="connsiteX24" fmla="*/ 327411 w 3074230"/>
                <a:gd name="connsiteY24" fmla="*/ 3367282 h 6031725"/>
                <a:gd name="connsiteX25" fmla="*/ 671443 w 3074230"/>
                <a:gd name="connsiteY25" fmla="*/ 3358229 h 6031725"/>
                <a:gd name="connsiteX26" fmla="*/ 997368 w 3074230"/>
                <a:gd name="connsiteY26" fmla="*/ 3394443 h 6031725"/>
                <a:gd name="connsiteX27" fmla="*/ 1169384 w 3074230"/>
                <a:gd name="connsiteY27" fmla="*/ 3530245 h 6031725"/>
                <a:gd name="connsiteX28" fmla="*/ 1142223 w 3074230"/>
                <a:gd name="connsiteY28" fmla="*/ 3829009 h 6031725"/>
                <a:gd name="connsiteX29" fmla="*/ 952100 w 3074230"/>
                <a:gd name="connsiteY29" fmla="*/ 3964811 h 6031725"/>
                <a:gd name="connsiteX30" fmla="*/ 608069 w 3074230"/>
                <a:gd name="connsiteY30" fmla="*/ 3838063 h 6031725"/>
                <a:gd name="connsiteX31" fmla="*/ 273090 w 3074230"/>
                <a:gd name="connsiteY31" fmla="*/ 3747528 h 6031725"/>
                <a:gd name="connsiteX32" fmla="*/ 164449 w 3074230"/>
                <a:gd name="connsiteY32" fmla="*/ 3756581 h 6031725"/>
                <a:gd name="connsiteX33" fmla="*/ 110128 w 3074230"/>
                <a:gd name="connsiteY33" fmla="*/ 3901437 h 6031725"/>
                <a:gd name="connsiteX34" fmla="*/ 28647 w 3074230"/>
                <a:gd name="connsiteY34" fmla="*/ 4245468 h 6031725"/>
                <a:gd name="connsiteX35" fmla="*/ 10540 w 3074230"/>
                <a:gd name="connsiteY35" fmla="*/ 4716249 h 6031725"/>
                <a:gd name="connsiteX36" fmla="*/ 182556 w 3074230"/>
                <a:gd name="connsiteY36" fmla="*/ 5051227 h 6031725"/>
                <a:gd name="connsiteX37" fmla="*/ 635229 w 3074230"/>
                <a:gd name="connsiteY37" fmla="*/ 5132708 h 6031725"/>
                <a:gd name="connsiteX38" fmla="*/ 1078849 w 3074230"/>
                <a:gd name="connsiteY38" fmla="*/ 5069334 h 6031725"/>
                <a:gd name="connsiteX39" fmla="*/ 1241811 w 3074230"/>
                <a:gd name="connsiteY39" fmla="*/ 5141762 h 6031725"/>
                <a:gd name="connsiteX40" fmla="*/ 1151277 w 3074230"/>
                <a:gd name="connsiteY40" fmla="*/ 5277564 h 6031725"/>
                <a:gd name="connsiteX41" fmla="*/ 825352 w 3074230"/>
                <a:gd name="connsiteY41" fmla="*/ 5359045 h 6031725"/>
                <a:gd name="connsiteX42" fmla="*/ 490374 w 3074230"/>
                <a:gd name="connsiteY42" fmla="*/ 5349991 h 6031725"/>
                <a:gd name="connsiteX43" fmla="*/ 309304 w 3074230"/>
                <a:gd name="connsiteY43" fmla="*/ 5349991 h 6031725"/>
                <a:gd name="connsiteX44" fmla="*/ 363625 w 3074230"/>
                <a:gd name="connsiteY44" fmla="*/ 5476740 h 6031725"/>
                <a:gd name="connsiteX45" fmla="*/ 571855 w 3074230"/>
                <a:gd name="connsiteY45" fmla="*/ 5748344 h 6031725"/>
                <a:gd name="connsiteX46" fmla="*/ 952100 w 3074230"/>
                <a:gd name="connsiteY46" fmla="*/ 5956573 h 6031725"/>
                <a:gd name="connsiteX47" fmla="*/ 1504362 w 3074230"/>
                <a:gd name="connsiteY47" fmla="*/ 6029001 h 6031725"/>
                <a:gd name="connsiteX48" fmla="*/ 1947982 w 3074230"/>
                <a:gd name="connsiteY48" fmla="*/ 5875092 h 6031725"/>
                <a:gd name="connsiteX49" fmla="*/ 2056623 w 3074230"/>
                <a:gd name="connsiteY49" fmla="*/ 5694023 h 6031725"/>
                <a:gd name="connsiteX50" fmla="*/ 1920821 w 3074230"/>
                <a:gd name="connsiteY50" fmla="*/ 5639702 h 6031725"/>
                <a:gd name="connsiteX51" fmla="*/ 1522469 w 3074230"/>
                <a:gd name="connsiteY51" fmla="*/ 5675916 h 6031725"/>
                <a:gd name="connsiteX52" fmla="*/ 1259918 w 3074230"/>
                <a:gd name="connsiteY52" fmla="*/ 5694023 h 6031725"/>
                <a:gd name="connsiteX53" fmla="*/ 1205597 w 3074230"/>
                <a:gd name="connsiteY53" fmla="*/ 5621595 h 6031725"/>
                <a:gd name="connsiteX54" fmla="*/ 1368560 w 3074230"/>
                <a:gd name="connsiteY54" fmla="*/ 5503900 h 6031725"/>
                <a:gd name="connsiteX55" fmla="*/ 1730698 w 3074230"/>
                <a:gd name="connsiteY55" fmla="*/ 5440526 h 6031725"/>
                <a:gd name="connsiteX56" fmla="*/ 2264853 w 3074230"/>
                <a:gd name="connsiteY56" fmla="*/ 5349991 h 6031725"/>
                <a:gd name="connsiteX57" fmla="*/ 2554564 w 3074230"/>
                <a:gd name="connsiteY57" fmla="*/ 5268510 h 6031725"/>
                <a:gd name="connsiteX58" fmla="*/ 2771847 w 3074230"/>
                <a:gd name="connsiteY58" fmla="*/ 5024067 h 6031725"/>
                <a:gd name="connsiteX59" fmla="*/ 2862382 w 3074230"/>
                <a:gd name="connsiteY59" fmla="*/ 4761516 h 6031725"/>
                <a:gd name="connsiteX60" fmla="*/ 2817114 w 3074230"/>
                <a:gd name="connsiteY60" fmla="*/ 4625714 h 6031725"/>
                <a:gd name="connsiteX61" fmla="*/ 2617938 w 3074230"/>
                <a:gd name="connsiteY61" fmla="*/ 4625714 h 6031725"/>
                <a:gd name="connsiteX62" fmla="*/ 2391601 w 3074230"/>
                <a:gd name="connsiteY62" fmla="*/ 4526126 h 6031725"/>
                <a:gd name="connsiteX63" fmla="*/ 2454976 w 3074230"/>
                <a:gd name="connsiteY63" fmla="*/ 4317896 h 6031725"/>
                <a:gd name="connsiteX64" fmla="*/ 2636045 w 3074230"/>
                <a:gd name="connsiteY64" fmla="*/ 4236415 h 6031725"/>
                <a:gd name="connsiteX65" fmla="*/ 2934809 w 3074230"/>
                <a:gd name="connsiteY65" fmla="*/ 4082506 h 6031725"/>
                <a:gd name="connsiteX66" fmla="*/ 3061558 w 3074230"/>
                <a:gd name="connsiteY66" fmla="*/ 3738474 h 6031725"/>
                <a:gd name="connsiteX67" fmla="*/ 3061558 w 3074230"/>
                <a:gd name="connsiteY67" fmla="*/ 3249587 h 6031725"/>
                <a:gd name="connsiteX68" fmla="*/ 2989130 w 3074230"/>
                <a:gd name="connsiteY68" fmla="*/ 2896502 h 6031725"/>
                <a:gd name="connsiteX69" fmla="*/ 2771847 w 3074230"/>
                <a:gd name="connsiteY69" fmla="*/ 2796914 h 6031725"/>
                <a:gd name="connsiteX70" fmla="*/ 2382548 w 3074230"/>
                <a:gd name="connsiteY70" fmla="*/ 2842181 h 6031725"/>
                <a:gd name="connsiteX71" fmla="*/ 2083784 w 3074230"/>
                <a:gd name="connsiteY71" fmla="*/ 2914609 h 6031725"/>
                <a:gd name="connsiteX72" fmla="*/ 1911768 w 3074230"/>
                <a:gd name="connsiteY72" fmla="*/ 2833128 h 6031725"/>
                <a:gd name="connsiteX73" fmla="*/ 2002302 w 3074230"/>
                <a:gd name="connsiteY73" fmla="*/ 2670166 h 6031725"/>
                <a:gd name="connsiteX74" fmla="*/ 2337281 w 3074230"/>
                <a:gd name="connsiteY74" fmla="*/ 2579631 h 6031725"/>
                <a:gd name="connsiteX75" fmla="*/ 2735633 w 3074230"/>
                <a:gd name="connsiteY75" fmla="*/ 2525310 h 6031725"/>
                <a:gd name="connsiteX76" fmla="*/ 2952916 w 3074230"/>
                <a:gd name="connsiteY76" fmla="*/ 2416668 h 6031725"/>
                <a:gd name="connsiteX77" fmla="*/ 2971023 w 3074230"/>
                <a:gd name="connsiteY77" fmla="*/ 2244653 h 6031725"/>
                <a:gd name="connsiteX78" fmla="*/ 2789954 w 3074230"/>
                <a:gd name="connsiteY78" fmla="*/ 1891568 h 6031725"/>
                <a:gd name="connsiteX79" fmla="*/ 2681312 w 3074230"/>
                <a:gd name="connsiteY79" fmla="*/ 1466055 h 6031725"/>
                <a:gd name="connsiteX80" fmla="*/ 2636045 w 3074230"/>
                <a:gd name="connsiteY80" fmla="*/ 1185397 h 6031725"/>
                <a:gd name="connsiteX81" fmla="*/ 2536457 w 3074230"/>
                <a:gd name="connsiteY81" fmla="*/ 995274 h 6031725"/>
                <a:gd name="connsiteX82" fmla="*/ 2282960 w 3074230"/>
                <a:gd name="connsiteY82" fmla="*/ 986221 h 6031725"/>
                <a:gd name="connsiteX83" fmla="*/ 1929875 w 3074230"/>
                <a:gd name="connsiteY83" fmla="*/ 1067702 h 6031725"/>
                <a:gd name="connsiteX84" fmla="*/ 1730698 w 3074230"/>
                <a:gd name="connsiteY84" fmla="*/ 1067702 h 6031725"/>
                <a:gd name="connsiteX85" fmla="*/ 1721645 w 3074230"/>
                <a:gd name="connsiteY85" fmla="*/ 931900 h 6031725"/>
                <a:gd name="connsiteX86" fmla="*/ 1902714 w 3074230"/>
                <a:gd name="connsiteY86" fmla="*/ 823259 h 6031725"/>
                <a:gd name="connsiteX87" fmla="*/ 2156211 w 3074230"/>
                <a:gd name="connsiteY87" fmla="*/ 750831 h 6031725"/>
                <a:gd name="connsiteX88" fmla="*/ 2156211 w 3074230"/>
                <a:gd name="connsiteY88" fmla="*/ 551655 h 6031725"/>
                <a:gd name="connsiteX89" fmla="*/ 1975142 w 3074230"/>
                <a:gd name="connsiteY89" fmla="*/ 280051 h 6031725"/>
                <a:gd name="connsiteX90" fmla="*/ 1774528 w 3074230"/>
                <a:gd name="connsiteY90" fmla="*/ 123761 h 6031725"/>
                <a:gd name="connsiteX91" fmla="*/ 1485312 w 3074230"/>
                <a:gd name="connsiteY91" fmla="*/ 28936 h 6031725"/>
                <a:gd name="connsiteX0" fmla="*/ 1485312 w 3074230"/>
                <a:gd name="connsiteY0" fmla="*/ 28936 h 6031725"/>
                <a:gd name="connsiteX1" fmla="*/ 1013093 w 3074230"/>
                <a:gd name="connsiteY1" fmla="*/ 4628 h 6031725"/>
                <a:gd name="connsiteX2" fmla="*/ 640463 w 3074230"/>
                <a:gd name="connsiteY2" fmla="*/ 108978 h 6031725"/>
                <a:gd name="connsiteX3" fmla="*/ 499427 w 3074230"/>
                <a:gd name="connsiteY3" fmla="*/ 325318 h 6031725"/>
                <a:gd name="connsiteX4" fmla="*/ 553748 w 3074230"/>
                <a:gd name="connsiteY4" fmla="*/ 515441 h 6031725"/>
                <a:gd name="connsiteX5" fmla="*/ 798191 w 3074230"/>
                <a:gd name="connsiteY5" fmla="*/ 578815 h 6031725"/>
                <a:gd name="connsiteX6" fmla="*/ 988314 w 3074230"/>
                <a:gd name="connsiteY6" fmla="*/ 660296 h 6031725"/>
                <a:gd name="connsiteX7" fmla="*/ 970207 w 3074230"/>
                <a:gd name="connsiteY7" fmla="*/ 759884 h 6031725"/>
                <a:gd name="connsiteX8" fmla="*/ 716710 w 3074230"/>
                <a:gd name="connsiteY8" fmla="*/ 768938 h 6031725"/>
                <a:gd name="connsiteX9" fmla="*/ 390786 w 3074230"/>
                <a:gd name="connsiteY9" fmla="*/ 796098 h 6031725"/>
                <a:gd name="connsiteX10" fmla="*/ 191609 w 3074230"/>
                <a:gd name="connsiteY10" fmla="*/ 1004328 h 6031725"/>
                <a:gd name="connsiteX11" fmla="*/ 209716 w 3074230"/>
                <a:gd name="connsiteY11" fmla="*/ 1312146 h 6031725"/>
                <a:gd name="connsiteX12" fmla="*/ 381732 w 3074230"/>
                <a:gd name="connsiteY12" fmla="*/ 1529429 h 6031725"/>
                <a:gd name="connsiteX13" fmla="*/ 608069 w 3074230"/>
                <a:gd name="connsiteY13" fmla="*/ 1565643 h 6031725"/>
                <a:gd name="connsiteX14" fmla="*/ 870619 w 3074230"/>
                <a:gd name="connsiteY14" fmla="*/ 1447948 h 6031725"/>
                <a:gd name="connsiteX15" fmla="*/ 1015475 w 3074230"/>
                <a:gd name="connsiteY15" fmla="*/ 1565643 h 6031725"/>
                <a:gd name="connsiteX16" fmla="*/ 1015475 w 3074230"/>
                <a:gd name="connsiteY16" fmla="*/ 1837247 h 6031725"/>
                <a:gd name="connsiteX17" fmla="*/ 662389 w 3074230"/>
                <a:gd name="connsiteY17" fmla="*/ 1873461 h 6031725"/>
                <a:gd name="connsiteX18" fmla="*/ 363625 w 3074230"/>
                <a:gd name="connsiteY18" fmla="*/ 1837247 h 6031725"/>
                <a:gd name="connsiteX19" fmla="*/ 182556 w 3074230"/>
                <a:gd name="connsiteY19" fmla="*/ 1954942 h 6031725"/>
                <a:gd name="connsiteX20" fmla="*/ 218770 w 3074230"/>
                <a:gd name="connsiteY20" fmla="*/ 2217492 h 6031725"/>
                <a:gd name="connsiteX21" fmla="*/ 345518 w 3074230"/>
                <a:gd name="connsiteY21" fmla="*/ 2489096 h 6031725"/>
                <a:gd name="connsiteX22" fmla="*/ 309304 w 3074230"/>
                <a:gd name="connsiteY22" fmla="*/ 2842181 h 6031725"/>
                <a:gd name="connsiteX23" fmla="*/ 236877 w 3074230"/>
                <a:gd name="connsiteY23" fmla="*/ 3213373 h 6031725"/>
                <a:gd name="connsiteX24" fmla="*/ 327411 w 3074230"/>
                <a:gd name="connsiteY24" fmla="*/ 3367282 h 6031725"/>
                <a:gd name="connsiteX25" fmla="*/ 671443 w 3074230"/>
                <a:gd name="connsiteY25" fmla="*/ 3358229 h 6031725"/>
                <a:gd name="connsiteX26" fmla="*/ 997368 w 3074230"/>
                <a:gd name="connsiteY26" fmla="*/ 3394443 h 6031725"/>
                <a:gd name="connsiteX27" fmla="*/ 1169384 w 3074230"/>
                <a:gd name="connsiteY27" fmla="*/ 3530245 h 6031725"/>
                <a:gd name="connsiteX28" fmla="*/ 1142223 w 3074230"/>
                <a:gd name="connsiteY28" fmla="*/ 3829009 h 6031725"/>
                <a:gd name="connsiteX29" fmla="*/ 952100 w 3074230"/>
                <a:gd name="connsiteY29" fmla="*/ 3964811 h 6031725"/>
                <a:gd name="connsiteX30" fmla="*/ 608069 w 3074230"/>
                <a:gd name="connsiteY30" fmla="*/ 3838063 h 6031725"/>
                <a:gd name="connsiteX31" fmla="*/ 273090 w 3074230"/>
                <a:gd name="connsiteY31" fmla="*/ 3747528 h 6031725"/>
                <a:gd name="connsiteX32" fmla="*/ 164449 w 3074230"/>
                <a:gd name="connsiteY32" fmla="*/ 3756581 h 6031725"/>
                <a:gd name="connsiteX33" fmla="*/ 110128 w 3074230"/>
                <a:gd name="connsiteY33" fmla="*/ 3901437 h 6031725"/>
                <a:gd name="connsiteX34" fmla="*/ 28647 w 3074230"/>
                <a:gd name="connsiteY34" fmla="*/ 4245468 h 6031725"/>
                <a:gd name="connsiteX35" fmla="*/ 10540 w 3074230"/>
                <a:gd name="connsiteY35" fmla="*/ 4716249 h 6031725"/>
                <a:gd name="connsiteX36" fmla="*/ 182556 w 3074230"/>
                <a:gd name="connsiteY36" fmla="*/ 5051227 h 6031725"/>
                <a:gd name="connsiteX37" fmla="*/ 635229 w 3074230"/>
                <a:gd name="connsiteY37" fmla="*/ 5132708 h 6031725"/>
                <a:gd name="connsiteX38" fmla="*/ 1078849 w 3074230"/>
                <a:gd name="connsiteY38" fmla="*/ 5069334 h 6031725"/>
                <a:gd name="connsiteX39" fmla="*/ 1241811 w 3074230"/>
                <a:gd name="connsiteY39" fmla="*/ 5141762 h 6031725"/>
                <a:gd name="connsiteX40" fmla="*/ 1151277 w 3074230"/>
                <a:gd name="connsiteY40" fmla="*/ 5277564 h 6031725"/>
                <a:gd name="connsiteX41" fmla="*/ 825352 w 3074230"/>
                <a:gd name="connsiteY41" fmla="*/ 5359045 h 6031725"/>
                <a:gd name="connsiteX42" fmla="*/ 490374 w 3074230"/>
                <a:gd name="connsiteY42" fmla="*/ 5349991 h 6031725"/>
                <a:gd name="connsiteX43" fmla="*/ 309304 w 3074230"/>
                <a:gd name="connsiteY43" fmla="*/ 5349991 h 6031725"/>
                <a:gd name="connsiteX44" fmla="*/ 363625 w 3074230"/>
                <a:gd name="connsiteY44" fmla="*/ 5476740 h 6031725"/>
                <a:gd name="connsiteX45" fmla="*/ 571855 w 3074230"/>
                <a:gd name="connsiteY45" fmla="*/ 5748344 h 6031725"/>
                <a:gd name="connsiteX46" fmla="*/ 952100 w 3074230"/>
                <a:gd name="connsiteY46" fmla="*/ 5956573 h 6031725"/>
                <a:gd name="connsiteX47" fmla="*/ 1504362 w 3074230"/>
                <a:gd name="connsiteY47" fmla="*/ 6029001 h 6031725"/>
                <a:gd name="connsiteX48" fmla="*/ 1947982 w 3074230"/>
                <a:gd name="connsiteY48" fmla="*/ 5875092 h 6031725"/>
                <a:gd name="connsiteX49" fmla="*/ 2056623 w 3074230"/>
                <a:gd name="connsiteY49" fmla="*/ 5694023 h 6031725"/>
                <a:gd name="connsiteX50" fmla="*/ 1920821 w 3074230"/>
                <a:gd name="connsiteY50" fmla="*/ 5639702 h 6031725"/>
                <a:gd name="connsiteX51" fmla="*/ 1522469 w 3074230"/>
                <a:gd name="connsiteY51" fmla="*/ 5675916 h 6031725"/>
                <a:gd name="connsiteX52" fmla="*/ 1259918 w 3074230"/>
                <a:gd name="connsiteY52" fmla="*/ 5694023 h 6031725"/>
                <a:gd name="connsiteX53" fmla="*/ 1205597 w 3074230"/>
                <a:gd name="connsiteY53" fmla="*/ 5621595 h 6031725"/>
                <a:gd name="connsiteX54" fmla="*/ 1368560 w 3074230"/>
                <a:gd name="connsiteY54" fmla="*/ 5503900 h 6031725"/>
                <a:gd name="connsiteX55" fmla="*/ 1730698 w 3074230"/>
                <a:gd name="connsiteY55" fmla="*/ 5440526 h 6031725"/>
                <a:gd name="connsiteX56" fmla="*/ 2264853 w 3074230"/>
                <a:gd name="connsiteY56" fmla="*/ 5349991 h 6031725"/>
                <a:gd name="connsiteX57" fmla="*/ 2554564 w 3074230"/>
                <a:gd name="connsiteY57" fmla="*/ 5268510 h 6031725"/>
                <a:gd name="connsiteX58" fmla="*/ 2771847 w 3074230"/>
                <a:gd name="connsiteY58" fmla="*/ 5024067 h 6031725"/>
                <a:gd name="connsiteX59" fmla="*/ 2862382 w 3074230"/>
                <a:gd name="connsiteY59" fmla="*/ 4761516 h 6031725"/>
                <a:gd name="connsiteX60" fmla="*/ 2817114 w 3074230"/>
                <a:gd name="connsiteY60" fmla="*/ 4625714 h 6031725"/>
                <a:gd name="connsiteX61" fmla="*/ 2617938 w 3074230"/>
                <a:gd name="connsiteY61" fmla="*/ 4625714 h 6031725"/>
                <a:gd name="connsiteX62" fmla="*/ 2391601 w 3074230"/>
                <a:gd name="connsiteY62" fmla="*/ 4526126 h 6031725"/>
                <a:gd name="connsiteX63" fmla="*/ 2454976 w 3074230"/>
                <a:gd name="connsiteY63" fmla="*/ 4317896 h 6031725"/>
                <a:gd name="connsiteX64" fmla="*/ 2636045 w 3074230"/>
                <a:gd name="connsiteY64" fmla="*/ 4236415 h 6031725"/>
                <a:gd name="connsiteX65" fmla="*/ 2934809 w 3074230"/>
                <a:gd name="connsiteY65" fmla="*/ 4082506 h 6031725"/>
                <a:gd name="connsiteX66" fmla="*/ 3061558 w 3074230"/>
                <a:gd name="connsiteY66" fmla="*/ 3738474 h 6031725"/>
                <a:gd name="connsiteX67" fmla="*/ 3061558 w 3074230"/>
                <a:gd name="connsiteY67" fmla="*/ 3249587 h 6031725"/>
                <a:gd name="connsiteX68" fmla="*/ 2989130 w 3074230"/>
                <a:gd name="connsiteY68" fmla="*/ 2896502 h 6031725"/>
                <a:gd name="connsiteX69" fmla="*/ 2771847 w 3074230"/>
                <a:gd name="connsiteY69" fmla="*/ 2796914 h 6031725"/>
                <a:gd name="connsiteX70" fmla="*/ 2382548 w 3074230"/>
                <a:gd name="connsiteY70" fmla="*/ 2842181 h 6031725"/>
                <a:gd name="connsiteX71" fmla="*/ 2083784 w 3074230"/>
                <a:gd name="connsiteY71" fmla="*/ 2914609 h 6031725"/>
                <a:gd name="connsiteX72" fmla="*/ 1911768 w 3074230"/>
                <a:gd name="connsiteY72" fmla="*/ 2833128 h 6031725"/>
                <a:gd name="connsiteX73" fmla="*/ 2002302 w 3074230"/>
                <a:gd name="connsiteY73" fmla="*/ 2670166 h 6031725"/>
                <a:gd name="connsiteX74" fmla="*/ 2337281 w 3074230"/>
                <a:gd name="connsiteY74" fmla="*/ 2579631 h 6031725"/>
                <a:gd name="connsiteX75" fmla="*/ 2735633 w 3074230"/>
                <a:gd name="connsiteY75" fmla="*/ 2525310 h 6031725"/>
                <a:gd name="connsiteX76" fmla="*/ 2952916 w 3074230"/>
                <a:gd name="connsiteY76" fmla="*/ 2416668 h 6031725"/>
                <a:gd name="connsiteX77" fmla="*/ 2971023 w 3074230"/>
                <a:gd name="connsiteY77" fmla="*/ 2244653 h 6031725"/>
                <a:gd name="connsiteX78" fmla="*/ 2789954 w 3074230"/>
                <a:gd name="connsiteY78" fmla="*/ 1891568 h 6031725"/>
                <a:gd name="connsiteX79" fmla="*/ 2681312 w 3074230"/>
                <a:gd name="connsiteY79" fmla="*/ 1466055 h 6031725"/>
                <a:gd name="connsiteX80" fmla="*/ 2636045 w 3074230"/>
                <a:gd name="connsiteY80" fmla="*/ 1185397 h 6031725"/>
                <a:gd name="connsiteX81" fmla="*/ 2536457 w 3074230"/>
                <a:gd name="connsiteY81" fmla="*/ 995274 h 6031725"/>
                <a:gd name="connsiteX82" fmla="*/ 2282960 w 3074230"/>
                <a:gd name="connsiteY82" fmla="*/ 986221 h 6031725"/>
                <a:gd name="connsiteX83" fmla="*/ 1929875 w 3074230"/>
                <a:gd name="connsiteY83" fmla="*/ 1067702 h 6031725"/>
                <a:gd name="connsiteX84" fmla="*/ 1730698 w 3074230"/>
                <a:gd name="connsiteY84" fmla="*/ 1067702 h 6031725"/>
                <a:gd name="connsiteX85" fmla="*/ 1721645 w 3074230"/>
                <a:gd name="connsiteY85" fmla="*/ 931900 h 6031725"/>
                <a:gd name="connsiteX86" fmla="*/ 1902714 w 3074230"/>
                <a:gd name="connsiteY86" fmla="*/ 823259 h 6031725"/>
                <a:gd name="connsiteX87" fmla="*/ 2144305 w 3074230"/>
                <a:gd name="connsiteY87" fmla="*/ 731781 h 6031725"/>
                <a:gd name="connsiteX88" fmla="*/ 2156211 w 3074230"/>
                <a:gd name="connsiteY88" fmla="*/ 551655 h 6031725"/>
                <a:gd name="connsiteX89" fmla="*/ 1975142 w 3074230"/>
                <a:gd name="connsiteY89" fmla="*/ 280051 h 6031725"/>
                <a:gd name="connsiteX90" fmla="*/ 1774528 w 3074230"/>
                <a:gd name="connsiteY90" fmla="*/ 123761 h 6031725"/>
                <a:gd name="connsiteX91" fmla="*/ 1485312 w 3074230"/>
                <a:gd name="connsiteY91" fmla="*/ 28936 h 6031725"/>
                <a:gd name="connsiteX0" fmla="*/ 1485312 w 3074230"/>
                <a:gd name="connsiteY0" fmla="*/ 28936 h 6031725"/>
                <a:gd name="connsiteX1" fmla="*/ 1013093 w 3074230"/>
                <a:gd name="connsiteY1" fmla="*/ 4628 h 6031725"/>
                <a:gd name="connsiteX2" fmla="*/ 640463 w 3074230"/>
                <a:gd name="connsiteY2" fmla="*/ 108978 h 6031725"/>
                <a:gd name="connsiteX3" fmla="*/ 499427 w 3074230"/>
                <a:gd name="connsiteY3" fmla="*/ 325318 h 6031725"/>
                <a:gd name="connsiteX4" fmla="*/ 553748 w 3074230"/>
                <a:gd name="connsiteY4" fmla="*/ 515441 h 6031725"/>
                <a:gd name="connsiteX5" fmla="*/ 798191 w 3074230"/>
                <a:gd name="connsiteY5" fmla="*/ 578815 h 6031725"/>
                <a:gd name="connsiteX6" fmla="*/ 988314 w 3074230"/>
                <a:gd name="connsiteY6" fmla="*/ 660296 h 6031725"/>
                <a:gd name="connsiteX7" fmla="*/ 970207 w 3074230"/>
                <a:gd name="connsiteY7" fmla="*/ 759884 h 6031725"/>
                <a:gd name="connsiteX8" fmla="*/ 716710 w 3074230"/>
                <a:gd name="connsiteY8" fmla="*/ 768938 h 6031725"/>
                <a:gd name="connsiteX9" fmla="*/ 390786 w 3074230"/>
                <a:gd name="connsiteY9" fmla="*/ 796098 h 6031725"/>
                <a:gd name="connsiteX10" fmla="*/ 191609 w 3074230"/>
                <a:gd name="connsiteY10" fmla="*/ 1004328 h 6031725"/>
                <a:gd name="connsiteX11" fmla="*/ 209716 w 3074230"/>
                <a:gd name="connsiteY11" fmla="*/ 1312146 h 6031725"/>
                <a:gd name="connsiteX12" fmla="*/ 381732 w 3074230"/>
                <a:gd name="connsiteY12" fmla="*/ 1529429 h 6031725"/>
                <a:gd name="connsiteX13" fmla="*/ 608069 w 3074230"/>
                <a:gd name="connsiteY13" fmla="*/ 1565643 h 6031725"/>
                <a:gd name="connsiteX14" fmla="*/ 870619 w 3074230"/>
                <a:gd name="connsiteY14" fmla="*/ 1447948 h 6031725"/>
                <a:gd name="connsiteX15" fmla="*/ 1015475 w 3074230"/>
                <a:gd name="connsiteY15" fmla="*/ 1565643 h 6031725"/>
                <a:gd name="connsiteX16" fmla="*/ 1015475 w 3074230"/>
                <a:gd name="connsiteY16" fmla="*/ 1837247 h 6031725"/>
                <a:gd name="connsiteX17" fmla="*/ 662389 w 3074230"/>
                <a:gd name="connsiteY17" fmla="*/ 1873461 h 6031725"/>
                <a:gd name="connsiteX18" fmla="*/ 363625 w 3074230"/>
                <a:gd name="connsiteY18" fmla="*/ 1837247 h 6031725"/>
                <a:gd name="connsiteX19" fmla="*/ 182556 w 3074230"/>
                <a:gd name="connsiteY19" fmla="*/ 1954942 h 6031725"/>
                <a:gd name="connsiteX20" fmla="*/ 218770 w 3074230"/>
                <a:gd name="connsiteY20" fmla="*/ 2217492 h 6031725"/>
                <a:gd name="connsiteX21" fmla="*/ 345518 w 3074230"/>
                <a:gd name="connsiteY21" fmla="*/ 2489096 h 6031725"/>
                <a:gd name="connsiteX22" fmla="*/ 309304 w 3074230"/>
                <a:gd name="connsiteY22" fmla="*/ 2842181 h 6031725"/>
                <a:gd name="connsiteX23" fmla="*/ 236877 w 3074230"/>
                <a:gd name="connsiteY23" fmla="*/ 3213373 h 6031725"/>
                <a:gd name="connsiteX24" fmla="*/ 327411 w 3074230"/>
                <a:gd name="connsiteY24" fmla="*/ 3367282 h 6031725"/>
                <a:gd name="connsiteX25" fmla="*/ 671443 w 3074230"/>
                <a:gd name="connsiteY25" fmla="*/ 3358229 h 6031725"/>
                <a:gd name="connsiteX26" fmla="*/ 997368 w 3074230"/>
                <a:gd name="connsiteY26" fmla="*/ 3394443 h 6031725"/>
                <a:gd name="connsiteX27" fmla="*/ 1169384 w 3074230"/>
                <a:gd name="connsiteY27" fmla="*/ 3530245 h 6031725"/>
                <a:gd name="connsiteX28" fmla="*/ 1142223 w 3074230"/>
                <a:gd name="connsiteY28" fmla="*/ 3829009 h 6031725"/>
                <a:gd name="connsiteX29" fmla="*/ 952100 w 3074230"/>
                <a:gd name="connsiteY29" fmla="*/ 3964811 h 6031725"/>
                <a:gd name="connsiteX30" fmla="*/ 608069 w 3074230"/>
                <a:gd name="connsiteY30" fmla="*/ 3838063 h 6031725"/>
                <a:gd name="connsiteX31" fmla="*/ 273090 w 3074230"/>
                <a:gd name="connsiteY31" fmla="*/ 3747528 h 6031725"/>
                <a:gd name="connsiteX32" fmla="*/ 164449 w 3074230"/>
                <a:gd name="connsiteY32" fmla="*/ 3756581 h 6031725"/>
                <a:gd name="connsiteX33" fmla="*/ 110128 w 3074230"/>
                <a:gd name="connsiteY33" fmla="*/ 3901437 h 6031725"/>
                <a:gd name="connsiteX34" fmla="*/ 28647 w 3074230"/>
                <a:gd name="connsiteY34" fmla="*/ 4245468 h 6031725"/>
                <a:gd name="connsiteX35" fmla="*/ 10540 w 3074230"/>
                <a:gd name="connsiteY35" fmla="*/ 4716249 h 6031725"/>
                <a:gd name="connsiteX36" fmla="*/ 182556 w 3074230"/>
                <a:gd name="connsiteY36" fmla="*/ 5051227 h 6031725"/>
                <a:gd name="connsiteX37" fmla="*/ 635229 w 3074230"/>
                <a:gd name="connsiteY37" fmla="*/ 5132708 h 6031725"/>
                <a:gd name="connsiteX38" fmla="*/ 1078849 w 3074230"/>
                <a:gd name="connsiteY38" fmla="*/ 5069334 h 6031725"/>
                <a:gd name="connsiteX39" fmla="*/ 1241811 w 3074230"/>
                <a:gd name="connsiteY39" fmla="*/ 5141762 h 6031725"/>
                <a:gd name="connsiteX40" fmla="*/ 1151277 w 3074230"/>
                <a:gd name="connsiteY40" fmla="*/ 5277564 h 6031725"/>
                <a:gd name="connsiteX41" fmla="*/ 825352 w 3074230"/>
                <a:gd name="connsiteY41" fmla="*/ 5359045 h 6031725"/>
                <a:gd name="connsiteX42" fmla="*/ 490374 w 3074230"/>
                <a:gd name="connsiteY42" fmla="*/ 5349991 h 6031725"/>
                <a:gd name="connsiteX43" fmla="*/ 309304 w 3074230"/>
                <a:gd name="connsiteY43" fmla="*/ 5349991 h 6031725"/>
                <a:gd name="connsiteX44" fmla="*/ 363625 w 3074230"/>
                <a:gd name="connsiteY44" fmla="*/ 5476740 h 6031725"/>
                <a:gd name="connsiteX45" fmla="*/ 571855 w 3074230"/>
                <a:gd name="connsiteY45" fmla="*/ 5748344 h 6031725"/>
                <a:gd name="connsiteX46" fmla="*/ 952100 w 3074230"/>
                <a:gd name="connsiteY46" fmla="*/ 5956573 h 6031725"/>
                <a:gd name="connsiteX47" fmla="*/ 1504362 w 3074230"/>
                <a:gd name="connsiteY47" fmla="*/ 6029001 h 6031725"/>
                <a:gd name="connsiteX48" fmla="*/ 1947982 w 3074230"/>
                <a:gd name="connsiteY48" fmla="*/ 5875092 h 6031725"/>
                <a:gd name="connsiteX49" fmla="*/ 2056623 w 3074230"/>
                <a:gd name="connsiteY49" fmla="*/ 5694023 h 6031725"/>
                <a:gd name="connsiteX50" fmla="*/ 1920821 w 3074230"/>
                <a:gd name="connsiteY50" fmla="*/ 5639702 h 6031725"/>
                <a:gd name="connsiteX51" fmla="*/ 1522469 w 3074230"/>
                <a:gd name="connsiteY51" fmla="*/ 5675916 h 6031725"/>
                <a:gd name="connsiteX52" fmla="*/ 1259918 w 3074230"/>
                <a:gd name="connsiteY52" fmla="*/ 5694023 h 6031725"/>
                <a:gd name="connsiteX53" fmla="*/ 1205597 w 3074230"/>
                <a:gd name="connsiteY53" fmla="*/ 5621595 h 6031725"/>
                <a:gd name="connsiteX54" fmla="*/ 1368560 w 3074230"/>
                <a:gd name="connsiteY54" fmla="*/ 5503900 h 6031725"/>
                <a:gd name="connsiteX55" fmla="*/ 1730698 w 3074230"/>
                <a:gd name="connsiteY55" fmla="*/ 5440526 h 6031725"/>
                <a:gd name="connsiteX56" fmla="*/ 2264853 w 3074230"/>
                <a:gd name="connsiteY56" fmla="*/ 5349991 h 6031725"/>
                <a:gd name="connsiteX57" fmla="*/ 2554564 w 3074230"/>
                <a:gd name="connsiteY57" fmla="*/ 5268510 h 6031725"/>
                <a:gd name="connsiteX58" fmla="*/ 2771847 w 3074230"/>
                <a:gd name="connsiteY58" fmla="*/ 5024067 h 6031725"/>
                <a:gd name="connsiteX59" fmla="*/ 2862382 w 3074230"/>
                <a:gd name="connsiteY59" fmla="*/ 4761516 h 6031725"/>
                <a:gd name="connsiteX60" fmla="*/ 2817114 w 3074230"/>
                <a:gd name="connsiteY60" fmla="*/ 4625714 h 6031725"/>
                <a:gd name="connsiteX61" fmla="*/ 2617938 w 3074230"/>
                <a:gd name="connsiteY61" fmla="*/ 4625714 h 6031725"/>
                <a:gd name="connsiteX62" fmla="*/ 2391601 w 3074230"/>
                <a:gd name="connsiteY62" fmla="*/ 4526126 h 6031725"/>
                <a:gd name="connsiteX63" fmla="*/ 2454976 w 3074230"/>
                <a:gd name="connsiteY63" fmla="*/ 4317896 h 6031725"/>
                <a:gd name="connsiteX64" fmla="*/ 2636045 w 3074230"/>
                <a:gd name="connsiteY64" fmla="*/ 4236415 h 6031725"/>
                <a:gd name="connsiteX65" fmla="*/ 2934809 w 3074230"/>
                <a:gd name="connsiteY65" fmla="*/ 4082506 h 6031725"/>
                <a:gd name="connsiteX66" fmla="*/ 3061558 w 3074230"/>
                <a:gd name="connsiteY66" fmla="*/ 3738474 h 6031725"/>
                <a:gd name="connsiteX67" fmla="*/ 3061558 w 3074230"/>
                <a:gd name="connsiteY67" fmla="*/ 3249587 h 6031725"/>
                <a:gd name="connsiteX68" fmla="*/ 2989130 w 3074230"/>
                <a:gd name="connsiteY68" fmla="*/ 2896502 h 6031725"/>
                <a:gd name="connsiteX69" fmla="*/ 2771847 w 3074230"/>
                <a:gd name="connsiteY69" fmla="*/ 2796914 h 6031725"/>
                <a:gd name="connsiteX70" fmla="*/ 2382548 w 3074230"/>
                <a:gd name="connsiteY70" fmla="*/ 2842181 h 6031725"/>
                <a:gd name="connsiteX71" fmla="*/ 2083784 w 3074230"/>
                <a:gd name="connsiteY71" fmla="*/ 2914609 h 6031725"/>
                <a:gd name="connsiteX72" fmla="*/ 1911768 w 3074230"/>
                <a:gd name="connsiteY72" fmla="*/ 2833128 h 6031725"/>
                <a:gd name="connsiteX73" fmla="*/ 2002302 w 3074230"/>
                <a:gd name="connsiteY73" fmla="*/ 2670166 h 6031725"/>
                <a:gd name="connsiteX74" fmla="*/ 2337281 w 3074230"/>
                <a:gd name="connsiteY74" fmla="*/ 2579631 h 6031725"/>
                <a:gd name="connsiteX75" fmla="*/ 2735633 w 3074230"/>
                <a:gd name="connsiteY75" fmla="*/ 2525310 h 6031725"/>
                <a:gd name="connsiteX76" fmla="*/ 2952916 w 3074230"/>
                <a:gd name="connsiteY76" fmla="*/ 2416668 h 6031725"/>
                <a:gd name="connsiteX77" fmla="*/ 2971023 w 3074230"/>
                <a:gd name="connsiteY77" fmla="*/ 2244653 h 6031725"/>
                <a:gd name="connsiteX78" fmla="*/ 2789954 w 3074230"/>
                <a:gd name="connsiteY78" fmla="*/ 1891568 h 6031725"/>
                <a:gd name="connsiteX79" fmla="*/ 2681312 w 3074230"/>
                <a:gd name="connsiteY79" fmla="*/ 1466055 h 6031725"/>
                <a:gd name="connsiteX80" fmla="*/ 2636045 w 3074230"/>
                <a:gd name="connsiteY80" fmla="*/ 1185397 h 6031725"/>
                <a:gd name="connsiteX81" fmla="*/ 2536457 w 3074230"/>
                <a:gd name="connsiteY81" fmla="*/ 995274 h 6031725"/>
                <a:gd name="connsiteX82" fmla="*/ 2282960 w 3074230"/>
                <a:gd name="connsiteY82" fmla="*/ 986221 h 6031725"/>
                <a:gd name="connsiteX83" fmla="*/ 1929875 w 3074230"/>
                <a:gd name="connsiteY83" fmla="*/ 1067702 h 6031725"/>
                <a:gd name="connsiteX84" fmla="*/ 1730698 w 3074230"/>
                <a:gd name="connsiteY84" fmla="*/ 1067702 h 6031725"/>
                <a:gd name="connsiteX85" fmla="*/ 1721645 w 3074230"/>
                <a:gd name="connsiteY85" fmla="*/ 931900 h 6031725"/>
                <a:gd name="connsiteX86" fmla="*/ 1900333 w 3074230"/>
                <a:gd name="connsiteY86" fmla="*/ 832784 h 6031725"/>
                <a:gd name="connsiteX87" fmla="*/ 2144305 w 3074230"/>
                <a:gd name="connsiteY87" fmla="*/ 731781 h 6031725"/>
                <a:gd name="connsiteX88" fmla="*/ 2156211 w 3074230"/>
                <a:gd name="connsiteY88" fmla="*/ 551655 h 6031725"/>
                <a:gd name="connsiteX89" fmla="*/ 1975142 w 3074230"/>
                <a:gd name="connsiteY89" fmla="*/ 280051 h 6031725"/>
                <a:gd name="connsiteX90" fmla="*/ 1774528 w 3074230"/>
                <a:gd name="connsiteY90" fmla="*/ 123761 h 6031725"/>
                <a:gd name="connsiteX91" fmla="*/ 1485312 w 3074230"/>
                <a:gd name="connsiteY91" fmla="*/ 28936 h 6031725"/>
                <a:gd name="connsiteX0" fmla="*/ 1485312 w 3074230"/>
                <a:gd name="connsiteY0" fmla="*/ 28936 h 6031725"/>
                <a:gd name="connsiteX1" fmla="*/ 1013093 w 3074230"/>
                <a:gd name="connsiteY1" fmla="*/ 4628 h 6031725"/>
                <a:gd name="connsiteX2" fmla="*/ 640463 w 3074230"/>
                <a:gd name="connsiteY2" fmla="*/ 108978 h 6031725"/>
                <a:gd name="connsiteX3" fmla="*/ 499427 w 3074230"/>
                <a:gd name="connsiteY3" fmla="*/ 325318 h 6031725"/>
                <a:gd name="connsiteX4" fmla="*/ 553748 w 3074230"/>
                <a:gd name="connsiteY4" fmla="*/ 515441 h 6031725"/>
                <a:gd name="connsiteX5" fmla="*/ 798191 w 3074230"/>
                <a:gd name="connsiteY5" fmla="*/ 578815 h 6031725"/>
                <a:gd name="connsiteX6" fmla="*/ 988314 w 3074230"/>
                <a:gd name="connsiteY6" fmla="*/ 660296 h 6031725"/>
                <a:gd name="connsiteX7" fmla="*/ 970207 w 3074230"/>
                <a:gd name="connsiteY7" fmla="*/ 759884 h 6031725"/>
                <a:gd name="connsiteX8" fmla="*/ 716710 w 3074230"/>
                <a:gd name="connsiteY8" fmla="*/ 768938 h 6031725"/>
                <a:gd name="connsiteX9" fmla="*/ 390786 w 3074230"/>
                <a:gd name="connsiteY9" fmla="*/ 796098 h 6031725"/>
                <a:gd name="connsiteX10" fmla="*/ 191609 w 3074230"/>
                <a:gd name="connsiteY10" fmla="*/ 1004328 h 6031725"/>
                <a:gd name="connsiteX11" fmla="*/ 209716 w 3074230"/>
                <a:gd name="connsiteY11" fmla="*/ 1312146 h 6031725"/>
                <a:gd name="connsiteX12" fmla="*/ 381732 w 3074230"/>
                <a:gd name="connsiteY12" fmla="*/ 1529429 h 6031725"/>
                <a:gd name="connsiteX13" fmla="*/ 608069 w 3074230"/>
                <a:gd name="connsiteY13" fmla="*/ 1565643 h 6031725"/>
                <a:gd name="connsiteX14" fmla="*/ 870619 w 3074230"/>
                <a:gd name="connsiteY14" fmla="*/ 1447948 h 6031725"/>
                <a:gd name="connsiteX15" fmla="*/ 1015475 w 3074230"/>
                <a:gd name="connsiteY15" fmla="*/ 1565643 h 6031725"/>
                <a:gd name="connsiteX16" fmla="*/ 1015475 w 3074230"/>
                <a:gd name="connsiteY16" fmla="*/ 1837247 h 6031725"/>
                <a:gd name="connsiteX17" fmla="*/ 662389 w 3074230"/>
                <a:gd name="connsiteY17" fmla="*/ 1873461 h 6031725"/>
                <a:gd name="connsiteX18" fmla="*/ 363625 w 3074230"/>
                <a:gd name="connsiteY18" fmla="*/ 1837247 h 6031725"/>
                <a:gd name="connsiteX19" fmla="*/ 182556 w 3074230"/>
                <a:gd name="connsiteY19" fmla="*/ 1954942 h 6031725"/>
                <a:gd name="connsiteX20" fmla="*/ 218770 w 3074230"/>
                <a:gd name="connsiteY20" fmla="*/ 2217492 h 6031725"/>
                <a:gd name="connsiteX21" fmla="*/ 345518 w 3074230"/>
                <a:gd name="connsiteY21" fmla="*/ 2489096 h 6031725"/>
                <a:gd name="connsiteX22" fmla="*/ 309304 w 3074230"/>
                <a:gd name="connsiteY22" fmla="*/ 2842181 h 6031725"/>
                <a:gd name="connsiteX23" fmla="*/ 236877 w 3074230"/>
                <a:gd name="connsiteY23" fmla="*/ 3213373 h 6031725"/>
                <a:gd name="connsiteX24" fmla="*/ 327411 w 3074230"/>
                <a:gd name="connsiteY24" fmla="*/ 3367282 h 6031725"/>
                <a:gd name="connsiteX25" fmla="*/ 671443 w 3074230"/>
                <a:gd name="connsiteY25" fmla="*/ 3358229 h 6031725"/>
                <a:gd name="connsiteX26" fmla="*/ 997368 w 3074230"/>
                <a:gd name="connsiteY26" fmla="*/ 3394443 h 6031725"/>
                <a:gd name="connsiteX27" fmla="*/ 1169384 w 3074230"/>
                <a:gd name="connsiteY27" fmla="*/ 3530245 h 6031725"/>
                <a:gd name="connsiteX28" fmla="*/ 1142223 w 3074230"/>
                <a:gd name="connsiteY28" fmla="*/ 3829009 h 6031725"/>
                <a:gd name="connsiteX29" fmla="*/ 952100 w 3074230"/>
                <a:gd name="connsiteY29" fmla="*/ 3964811 h 6031725"/>
                <a:gd name="connsiteX30" fmla="*/ 608069 w 3074230"/>
                <a:gd name="connsiteY30" fmla="*/ 3838063 h 6031725"/>
                <a:gd name="connsiteX31" fmla="*/ 273090 w 3074230"/>
                <a:gd name="connsiteY31" fmla="*/ 3747528 h 6031725"/>
                <a:gd name="connsiteX32" fmla="*/ 164449 w 3074230"/>
                <a:gd name="connsiteY32" fmla="*/ 3756581 h 6031725"/>
                <a:gd name="connsiteX33" fmla="*/ 110128 w 3074230"/>
                <a:gd name="connsiteY33" fmla="*/ 3901437 h 6031725"/>
                <a:gd name="connsiteX34" fmla="*/ 28647 w 3074230"/>
                <a:gd name="connsiteY34" fmla="*/ 4245468 h 6031725"/>
                <a:gd name="connsiteX35" fmla="*/ 10540 w 3074230"/>
                <a:gd name="connsiteY35" fmla="*/ 4716249 h 6031725"/>
                <a:gd name="connsiteX36" fmla="*/ 182556 w 3074230"/>
                <a:gd name="connsiteY36" fmla="*/ 5051227 h 6031725"/>
                <a:gd name="connsiteX37" fmla="*/ 635229 w 3074230"/>
                <a:gd name="connsiteY37" fmla="*/ 5132708 h 6031725"/>
                <a:gd name="connsiteX38" fmla="*/ 1078849 w 3074230"/>
                <a:gd name="connsiteY38" fmla="*/ 5069334 h 6031725"/>
                <a:gd name="connsiteX39" fmla="*/ 1241811 w 3074230"/>
                <a:gd name="connsiteY39" fmla="*/ 5141762 h 6031725"/>
                <a:gd name="connsiteX40" fmla="*/ 1151277 w 3074230"/>
                <a:gd name="connsiteY40" fmla="*/ 5277564 h 6031725"/>
                <a:gd name="connsiteX41" fmla="*/ 825352 w 3074230"/>
                <a:gd name="connsiteY41" fmla="*/ 5359045 h 6031725"/>
                <a:gd name="connsiteX42" fmla="*/ 490374 w 3074230"/>
                <a:gd name="connsiteY42" fmla="*/ 5349991 h 6031725"/>
                <a:gd name="connsiteX43" fmla="*/ 309304 w 3074230"/>
                <a:gd name="connsiteY43" fmla="*/ 5349991 h 6031725"/>
                <a:gd name="connsiteX44" fmla="*/ 363625 w 3074230"/>
                <a:gd name="connsiteY44" fmla="*/ 5476740 h 6031725"/>
                <a:gd name="connsiteX45" fmla="*/ 571855 w 3074230"/>
                <a:gd name="connsiteY45" fmla="*/ 5748344 h 6031725"/>
                <a:gd name="connsiteX46" fmla="*/ 952100 w 3074230"/>
                <a:gd name="connsiteY46" fmla="*/ 5956573 h 6031725"/>
                <a:gd name="connsiteX47" fmla="*/ 1504362 w 3074230"/>
                <a:gd name="connsiteY47" fmla="*/ 6029001 h 6031725"/>
                <a:gd name="connsiteX48" fmla="*/ 1947982 w 3074230"/>
                <a:gd name="connsiteY48" fmla="*/ 5875092 h 6031725"/>
                <a:gd name="connsiteX49" fmla="*/ 2056623 w 3074230"/>
                <a:gd name="connsiteY49" fmla="*/ 5694023 h 6031725"/>
                <a:gd name="connsiteX50" fmla="*/ 1920821 w 3074230"/>
                <a:gd name="connsiteY50" fmla="*/ 5639702 h 6031725"/>
                <a:gd name="connsiteX51" fmla="*/ 1522469 w 3074230"/>
                <a:gd name="connsiteY51" fmla="*/ 5675916 h 6031725"/>
                <a:gd name="connsiteX52" fmla="*/ 1259918 w 3074230"/>
                <a:gd name="connsiteY52" fmla="*/ 5694023 h 6031725"/>
                <a:gd name="connsiteX53" fmla="*/ 1205597 w 3074230"/>
                <a:gd name="connsiteY53" fmla="*/ 5621595 h 6031725"/>
                <a:gd name="connsiteX54" fmla="*/ 1368560 w 3074230"/>
                <a:gd name="connsiteY54" fmla="*/ 5503900 h 6031725"/>
                <a:gd name="connsiteX55" fmla="*/ 1730698 w 3074230"/>
                <a:gd name="connsiteY55" fmla="*/ 5440526 h 6031725"/>
                <a:gd name="connsiteX56" fmla="*/ 2264853 w 3074230"/>
                <a:gd name="connsiteY56" fmla="*/ 5349991 h 6031725"/>
                <a:gd name="connsiteX57" fmla="*/ 2554564 w 3074230"/>
                <a:gd name="connsiteY57" fmla="*/ 5268510 h 6031725"/>
                <a:gd name="connsiteX58" fmla="*/ 2771847 w 3074230"/>
                <a:gd name="connsiteY58" fmla="*/ 5024067 h 6031725"/>
                <a:gd name="connsiteX59" fmla="*/ 2862382 w 3074230"/>
                <a:gd name="connsiteY59" fmla="*/ 4761516 h 6031725"/>
                <a:gd name="connsiteX60" fmla="*/ 2817114 w 3074230"/>
                <a:gd name="connsiteY60" fmla="*/ 4625714 h 6031725"/>
                <a:gd name="connsiteX61" fmla="*/ 2617938 w 3074230"/>
                <a:gd name="connsiteY61" fmla="*/ 4625714 h 6031725"/>
                <a:gd name="connsiteX62" fmla="*/ 2391601 w 3074230"/>
                <a:gd name="connsiteY62" fmla="*/ 4526126 h 6031725"/>
                <a:gd name="connsiteX63" fmla="*/ 2454976 w 3074230"/>
                <a:gd name="connsiteY63" fmla="*/ 4317896 h 6031725"/>
                <a:gd name="connsiteX64" fmla="*/ 2636045 w 3074230"/>
                <a:gd name="connsiteY64" fmla="*/ 4236415 h 6031725"/>
                <a:gd name="connsiteX65" fmla="*/ 2934809 w 3074230"/>
                <a:gd name="connsiteY65" fmla="*/ 4082506 h 6031725"/>
                <a:gd name="connsiteX66" fmla="*/ 3061558 w 3074230"/>
                <a:gd name="connsiteY66" fmla="*/ 3738474 h 6031725"/>
                <a:gd name="connsiteX67" fmla="*/ 3061558 w 3074230"/>
                <a:gd name="connsiteY67" fmla="*/ 3249587 h 6031725"/>
                <a:gd name="connsiteX68" fmla="*/ 2989130 w 3074230"/>
                <a:gd name="connsiteY68" fmla="*/ 2896502 h 6031725"/>
                <a:gd name="connsiteX69" fmla="*/ 2771847 w 3074230"/>
                <a:gd name="connsiteY69" fmla="*/ 2796914 h 6031725"/>
                <a:gd name="connsiteX70" fmla="*/ 2382548 w 3074230"/>
                <a:gd name="connsiteY70" fmla="*/ 2842181 h 6031725"/>
                <a:gd name="connsiteX71" fmla="*/ 2083784 w 3074230"/>
                <a:gd name="connsiteY71" fmla="*/ 2914609 h 6031725"/>
                <a:gd name="connsiteX72" fmla="*/ 1911768 w 3074230"/>
                <a:gd name="connsiteY72" fmla="*/ 2833128 h 6031725"/>
                <a:gd name="connsiteX73" fmla="*/ 2002302 w 3074230"/>
                <a:gd name="connsiteY73" fmla="*/ 2670166 h 6031725"/>
                <a:gd name="connsiteX74" fmla="*/ 2337281 w 3074230"/>
                <a:gd name="connsiteY74" fmla="*/ 2579631 h 6031725"/>
                <a:gd name="connsiteX75" fmla="*/ 2735633 w 3074230"/>
                <a:gd name="connsiteY75" fmla="*/ 2525310 h 6031725"/>
                <a:gd name="connsiteX76" fmla="*/ 2952916 w 3074230"/>
                <a:gd name="connsiteY76" fmla="*/ 2416668 h 6031725"/>
                <a:gd name="connsiteX77" fmla="*/ 2971023 w 3074230"/>
                <a:gd name="connsiteY77" fmla="*/ 2244653 h 6031725"/>
                <a:gd name="connsiteX78" fmla="*/ 2789954 w 3074230"/>
                <a:gd name="connsiteY78" fmla="*/ 1891568 h 6031725"/>
                <a:gd name="connsiteX79" fmla="*/ 2681312 w 3074230"/>
                <a:gd name="connsiteY79" fmla="*/ 1466055 h 6031725"/>
                <a:gd name="connsiteX80" fmla="*/ 2636045 w 3074230"/>
                <a:gd name="connsiteY80" fmla="*/ 1185397 h 6031725"/>
                <a:gd name="connsiteX81" fmla="*/ 2536457 w 3074230"/>
                <a:gd name="connsiteY81" fmla="*/ 995274 h 6031725"/>
                <a:gd name="connsiteX82" fmla="*/ 2282960 w 3074230"/>
                <a:gd name="connsiteY82" fmla="*/ 986221 h 6031725"/>
                <a:gd name="connsiteX83" fmla="*/ 1929875 w 3074230"/>
                <a:gd name="connsiteY83" fmla="*/ 1067702 h 6031725"/>
                <a:gd name="connsiteX84" fmla="*/ 1730698 w 3074230"/>
                <a:gd name="connsiteY84" fmla="*/ 1067702 h 6031725"/>
                <a:gd name="connsiteX85" fmla="*/ 1724026 w 3074230"/>
                <a:gd name="connsiteY85" fmla="*/ 943806 h 6031725"/>
                <a:gd name="connsiteX86" fmla="*/ 1900333 w 3074230"/>
                <a:gd name="connsiteY86" fmla="*/ 832784 h 6031725"/>
                <a:gd name="connsiteX87" fmla="*/ 2144305 w 3074230"/>
                <a:gd name="connsiteY87" fmla="*/ 731781 h 6031725"/>
                <a:gd name="connsiteX88" fmla="*/ 2156211 w 3074230"/>
                <a:gd name="connsiteY88" fmla="*/ 551655 h 6031725"/>
                <a:gd name="connsiteX89" fmla="*/ 1975142 w 3074230"/>
                <a:gd name="connsiteY89" fmla="*/ 280051 h 6031725"/>
                <a:gd name="connsiteX90" fmla="*/ 1774528 w 3074230"/>
                <a:gd name="connsiteY90" fmla="*/ 123761 h 6031725"/>
                <a:gd name="connsiteX91" fmla="*/ 1485312 w 3074230"/>
                <a:gd name="connsiteY91" fmla="*/ 28936 h 6031725"/>
                <a:gd name="connsiteX0" fmla="*/ 1485312 w 3074230"/>
                <a:gd name="connsiteY0" fmla="*/ 28936 h 6031725"/>
                <a:gd name="connsiteX1" fmla="*/ 1013093 w 3074230"/>
                <a:gd name="connsiteY1" fmla="*/ 4628 h 6031725"/>
                <a:gd name="connsiteX2" fmla="*/ 640463 w 3074230"/>
                <a:gd name="connsiteY2" fmla="*/ 108978 h 6031725"/>
                <a:gd name="connsiteX3" fmla="*/ 499427 w 3074230"/>
                <a:gd name="connsiteY3" fmla="*/ 325318 h 6031725"/>
                <a:gd name="connsiteX4" fmla="*/ 553748 w 3074230"/>
                <a:gd name="connsiteY4" fmla="*/ 515441 h 6031725"/>
                <a:gd name="connsiteX5" fmla="*/ 798191 w 3074230"/>
                <a:gd name="connsiteY5" fmla="*/ 578815 h 6031725"/>
                <a:gd name="connsiteX6" fmla="*/ 988314 w 3074230"/>
                <a:gd name="connsiteY6" fmla="*/ 660296 h 6031725"/>
                <a:gd name="connsiteX7" fmla="*/ 970207 w 3074230"/>
                <a:gd name="connsiteY7" fmla="*/ 759884 h 6031725"/>
                <a:gd name="connsiteX8" fmla="*/ 716710 w 3074230"/>
                <a:gd name="connsiteY8" fmla="*/ 768938 h 6031725"/>
                <a:gd name="connsiteX9" fmla="*/ 390786 w 3074230"/>
                <a:gd name="connsiteY9" fmla="*/ 796098 h 6031725"/>
                <a:gd name="connsiteX10" fmla="*/ 191609 w 3074230"/>
                <a:gd name="connsiteY10" fmla="*/ 1004328 h 6031725"/>
                <a:gd name="connsiteX11" fmla="*/ 209716 w 3074230"/>
                <a:gd name="connsiteY11" fmla="*/ 1312146 h 6031725"/>
                <a:gd name="connsiteX12" fmla="*/ 381732 w 3074230"/>
                <a:gd name="connsiteY12" fmla="*/ 1529429 h 6031725"/>
                <a:gd name="connsiteX13" fmla="*/ 608069 w 3074230"/>
                <a:gd name="connsiteY13" fmla="*/ 1565643 h 6031725"/>
                <a:gd name="connsiteX14" fmla="*/ 870619 w 3074230"/>
                <a:gd name="connsiteY14" fmla="*/ 1447948 h 6031725"/>
                <a:gd name="connsiteX15" fmla="*/ 1015475 w 3074230"/>
                <a:gd name="connsiteY15" fmla="*/ 1565643 h 6031725"/>
                <a:gd name="connsiteX16" fmla="*/ 1015475 w 3074230"/>
                <a:gd name="connsiteY16" fmla="*/ 1837247 h 6031725"/>
                <a:gd name="connsiteX17" fmla="*/ 662389 w 3074230"/>
                <a:gd name="connsiteY17" fmla="*/ 1873461 h 6031725"/>
                <a:gd name="connsiteX18" fmla="*/ 363625 w 3074230"/>
                <a:gd name="connsiteY18" fmla="*/ 1837247 h 6031725"/>
                <a:gd name="connsiteX19" fmla="*/ 182556 w 3074230"/>
                <a:gd name="connsiteY19" fmla="*/ 1954942 h 6031725"/>
                <a:gd name="connsiteX20" fmla="*/ 218770 w 3074230"/>
                <a:gd name="connsiteY20" fmla="*/ 2217492 h 6031725"/>
                <a:gd name="connsiteX21" fmla="*/ 345518 w 3074230"/>
                <a:gd name="connsiteY21" fmla="*/ 2489096 h 6031725"/>
                <a:gd name="connsiteX22" fmla="*/ 309304 w 3074230"/>
                <a:gd name="connsiteY22" fmla="*/ 2842181 h 6031725"/>
                <a:gd name="connsiteX23" fmla="*/ 236877 w 3074230"/>
                <a:gd name="connsiteY23" fmla="*/ 3213373 h 6031725"/>
                <a:gd name="connsiteX24" fmla="*/ 327411 w 3074230"/>
                <a:gd name="connsiteY24" fmla="*/ 3367282 h 6031725"/>
                <a:gd name="connsiteX25" fmla="*/ 671443 w 3074230"/>
                <a:gd name="connsiteY25" fmla="*/ 3358229 h 6031725"/>
                <a:gd name="connsiteX26" fmla="*/ 997368 w 3074230"/>
                <a:gd name="connsiteY26" fmla="*/ 3394443 h 6031725"/>
                <a:gd name="connsiteX27" fmla="*/ 1169384 w 3074230"/>
                <a:gd name="connsiteY27" fmla="*/ 3530245 h 6031725"/>
                <a:gd name="connsiteX28" fmla="*/ 1142223 w 3074230"/>
                <a:gd name="connsiteY28" fmla="*/ 3829009 h 6031725"/>
                <a:gd name="connsiteX29" fmla="*/ 952100 w 3074230"/>
                <a:gd name="connsiteY29" fmla="*/ 3964811 h 6031725"/>
                <a:gd name="connsiteX30" fmla="*/ 608069 w 3074230"/>
                <a:gd name="connsiteY30" fmla="*/ 3838063 h 6031725"/>
                <a:gd name="connsiteX31" fmla="*/ 273090 w 3074230"/>
                <a:gd name="connsiteY31" fmla="*/ 3747528 h 6031725"/>
                <a:gd name="connsiteX32" fmla="*/ 164449 w 3074230"/>
                <a:gd name="connsiteY32" fmla="*/ 3756581 h 6031725"/>
                <a:gd name="connsiteX33" fmla="*/ 110128 w 3074230"/>
                <a:gd name="connsiteY33" fmla="*/ 3901437 h 6031725"/>
                <a:gd name="connsiteX34" fmla="*/ 28647 w 3074230"/>
                <a:gd name="connsiteY34" fmla="*/ 4245468 h 6031725"/>
                <a:gd name="connsiteX35" fmla="*/ 10540 w 3074230"/>
                <a:gd name="connsiteY35" fmla="*/ 4716249 h 6031725"/>
                <a:gd name="connsiteX36" fmla="*/ 182556 w 3074230"/>
                <a:gd name="connsiteY36" fmla="*/ 5051227 h 6031725"/>
                <a:gd name="connsiteX37" fmla="*/ 635229 w 3074230"/>
                <a:gd name="connsiteY37" fmla="*/ 5132708 h 6031725"/>
                <a:gd name="connsiteX38" fmla="*/ 1078849 w 3074230"/>
                <a:gd name="connsiteY38" fmla="*/ 5069334 h 6031725"/>
                <a:gd name="connsiteX39" fmla="*/ 1241811 w 3074230"/>
                <a:gd name="connsiteY39" fmla="*/ 5141762 h 6031725"/>
                <a:gd name="connsiteX40" fmla="*/ 1151277 w 3074230"/>
                <a:gd name="connsiteY40" fmla="*/ 5277564 h 6031725"/>
                <a:gd name="connsiteX41" fmla="*/ 825352 w 3074230"/>
                <a:gd name="connsiteY41" fmla="*/ 5359045 h 6031725"/>
                <a:gd name="connsiteX42" fmla="*/ 490374 w 3074230"/>
                <a:gd name="connsiteY42" fmla="*/ 5349991 h 6031725"/>
                <a:gd name="connsiteX43" fmla="*/ 309304 w 3074230"/>
                <a:gd name="connsiteY43" fmla="*/ 5349991 h 6031725"/>
                <a:gd name="connsiteX44" fmla="*/ 363625 w 3074230"/>
                <a:gd name="connsiteY44" fmla="*/ 5476740 h 6031725"/>
                <a:gd name="connsiteX45" fmla="*/ 571855 w 3074230"/>
                <a:gd name="connsiteY45" fmla="*/ 5748344 h 6031725"/>
                <a:gd name="connsiteX46" fmla="*/ 952100 w 3074230"/>
                <a:gd name="connsiteY46" fmla="*/ 5956573 h 6031725"/>
                <a:gd name="connsiteX47" fmla="*/ 1504362 w 3074230"/>
                <a:gd name="connsiteY47" fmla="*/ 6029001 h 6031725"/>
                <a:gd name="connsiteX48" fmla="*/ 1947982 w 3074230"/>
                <a:gd name="connsiteY48" fmla="*/ 5875092 h 6031725"/>
                <a:gd name="connsiteX49" fmla="*/ 2056623 w 3074230"/>
                <a:gd name="connsiteY49" fmla="*/ 5694023 h 6031725"/>
                <a:gd name="connsiteX50" fmla="*/ 1920821 w 3074230"/>
                <a:gd name="connsiteY50" fmla="*/ 5639702 h 6031725"/>
                <a:gd name="connsiteX51" fmla="*/ 1522469 w 3074230"/>
                <a:gd name="connsiteY51" fmla="*/ 5675916 h 6031725"/>
                <a:gd name="connsiteX52" fmla="*/ 1259918 w 3074230"/>
                <a:gd name="connsiteY52" fmla="*/ 5694023 h 6031725"/>
                <a:gd name="connsiteX53" fmla="*/ 1205597 w 3074230"/>
                <a:gd name="connsiteY53" fmla="*/ 5621595 h 6031725"/>
                <a:gd name="connsiteX54" fmla="*/ 1368560 w 3074230"/>
                <a:gd name="connsiteY54" fmla="*/ 5503900 h 6031725"/>
                <a:gd name="connsiteX55" fmla="*/ 1730698 w 3074230"/>
                <a:gd name="connsiteY55" fmla="*/ 5440526 h 6031725"/>
                <a:gd name="connsiteX56" fmla="*/ 2264853 w 3074230"/>
                <a:gd name="connsiteY56" fmla="*/ 5349991 h 6031725"/>
                <a:gd name="connsiteX57" fmla="*/ 2554564 w 3074230"/>
                <a:gd name="connsiteY57" fmla="*/ 5268510 h 6031725"/>
                <a:gd name="connsiteX58" fmla="*/ 2771847 w 3074230"/>
                <a:gd name="connsiteY58" fmla="*/ 5024067 h 6031725"/>
                <a:gd name="connsiteX59" fmla="*/ 2862382 w 3074230"/>
                <a:gd name="connsiteY59" fmla="*/ 4761516 h 6031725"/>
                <a:gd name="connsiteX60" fmla="*/ 2817114 w 3074230"/>
                <a:gd name="connsiteY60" fmla="*/ 4625714 h 6031725"/>
                <a:gd name="connsiteX61" fmla="*/ 2617938 w 3074230"/>
                <a:gd name="connsiteY61" fmla="*/ 4625714 h 6031725"/>
                <a:gd name="connsiteX62" fmla="*/ 2391601 w 3074230"/>
                <a:gd name="connsiteY62" fmla="*/ 4526126 h 6031725"/>
                <a:gd name="connsiteX63" fmla="*/ 2454976 w 3074230"/>
                <a:gd name="connsiteY63" fmla="*/ 4317896 h 6031725"/>
                <a:gd name="connsiteX64" fmla="*/ 2636045 w 3074230"/>
                <a:gd name="connsiteY64" fmla="*/ 4236415 h 6031725"/>
                <a:gd name="connsiteX65" fmla="*/ 2934809 w 3074230"/>
                <a:gd name="connsiteY65" fmla="*/ 4082506 h 6031725"/>
                <a:gd name="connsiteX66" fmla="*/ 3061558 w 3074230"/>
                <a:gd name="connsiteY66" fmla="*/ 3738474 h 6031725"/>
                <a:gd name="connsiteX67" fmla="*/ 3061558 w 3074230"/>
                <a:gd name="connsiteY67" fmla="*/ 3249587 h 6031725"/>
                <a:gd name="connsiteX68" fmla="*/ 2989130 w 3074230"/>
                <a:gd name="connsiteY68" fmla="*/ 2896502 h 6031725"/>
                <a:gd name="connsiteX69" fmla="*/ 2771847 w 3074230"/>
                <a:gd name="connsiteY69" fmla="*/ 2796914 h 6031725"/>
                <a:gd name="connsiteX70" fmla="*/ 2382548 w 3074230"/>
                <a:gd name="connsiteY70" fmla="*/ 2842181 h 6031725"/>
                <a:gd name="connsiteX71" fmla="*/ 2083784 w 3074230"/>
                <a:gd name="connsiteY71" fmla="*/ 2914609 h 6031725"/>
                <a:gd name="connsiteX72" fmla="*/ 1911768 w 3074230"/>
                <a:gd name="connsiteY72" fmla="*/ 2833128 h 6031725"/>
                <a:gd name="connsiteX73" fmla="*/ 2002302 w 3074230"/>
                <a:gd name="connsiteY73" fmla="*/ 2670166 h 6031725"/>
                <a:gd name="connsiteX74" fmla="*/ 2337281 w 3074230"/>
                <a:gd name="connsiteY74" fmla="*/ 2579631 h 6031725"/>
                <a:gd name="connsiteX75" fmla="*/ 2735633 w 3074230"/>
                <a:gd name="connsiteY75" fmla="*/ 2525310 h 6031725"/>
                <a:gd name="connsiteX76" fmla="*/ 2952916 w 3074230"/>
                <a:gd name="connsiteY76" fmla="*/ 2416668 h 6031725"/>
                <a:gd name="connsiteX77" fmla="*/ 2971023 w 3074230"/>
                <a:gd name="connsiteY77" fmla="*/ 2244653 h 6031725"/>
                <a:gd name="connsiteX78" fmla="*/ 2789954 w 3074230"/>
                <a:gd name="connsiteY78" fmla="*/ 1891568 h 6031725"/>
                <a:gd name="connsiteX79" fmla="*/ 2681312 w 3074230"/>
                <a:gd name="connsiteY79" fmla="*/ 1466055 h 6031725"/>
                <a:gd name="connsiteX80" fmla="*/ 2636045 w 3074230"/>
                <a:gd name="connsiteY80" fmla="*/ 1185397 h 6031725"/>
                <a:gd name="connsiteX81" fmla="*/ 2536457 w 3074230"/>
                <a:gd name="connsiteY81" fmla="*/ 995274 h 6031725"/>
                <a:gd name="connsiteX82" fmla="*/ 2282960 w 3074230"/>
                <a:gd name="connsiteY82" fmla="*/ 986221 h 6031725"/>
                <a:gd name="connsiteX83" fmla="*/ 1929875 w 3074230"/>
                <a:gd name="connsiteY83" fmla="*/ 1067702 h 6031725"/>
                <a:gd name="connsiteX84" fmla="*/ 1730698 w 3074230"/>
                <a:gd name="connsiteY84" fmla="*/ 1067702 h 6031725"/>
                <a:gd name="connsiteX85" fmla="*/ 1724026 w 3074230"/>
                <a:gd name="connsiteY85" fmla="*/ 943806 h 6031725"/>
                <a:gd name="connsiteX86" fmla="*/ 1900333 w 3074230"/>
                <a:gd name="connsiteY86" fmla="*/ 832784 h 6031725"/>
                <a:gd name="connsiteX87" fmla="*/ 2144305 w 3074230"/>
                <a:gd name="connsiteY87" fmla="*/ 731781 h 6031725"/>
                <a:gd name="connsiteX88" fmla="*/ 2156211 w 3074230"/>
                <a:gd name="connsiteY88" fmla="*/ 551655 h 6031725"/>
                <a:gd name="connsiteX89" fmla="*/ 1975142 w 3074230"/>
                <a:gd name="connsiteY89" fmla="*/ 280051 h 6031725"/>
                <a:gd name="connsiteX90" fmla="*/ 1774528 w 3074230"/>
                <a:gd name="connsiteY90" fmla="*/ 123761 h 6031725"/>
                <a:gd name="connsiteX91" fmla="*/ 1485312 w 3074230"/>
                <a:gd name="connsiteY91" fmla="*/ 28936 h 6031725"/>
                <a:gd name="connsiteX0" fmla="*/ 1485312 w 3074230"/>
                <a:gd name="connsiteY0" fmla="*/ 28936 h 6031725"/>
                <a:gd name="connsiteX1" fmla="*/ 1013093 w 3074230"/>
                <a:gd name="connsiteY1" fmla="*/ 4628 h 6031725"/>
                <a:gd name="connsiteX2" fmla="*/ 640463 w 3074230"/>
                <a:gd name="connsiteY2" fmla="*/ 108978 h 6031725"/>
                <a:gd name="connsiteX3" fmla="*/ 499427 w 3074230"/>
                <a:gd name="connsiteY3" fmla="*/ 325318 h 6031725"/>
                <a:gd name="connsiteX4" fmla="*/ 553748 w 3074230"/>
                <a:gd name="connsiteY4" fmla="*/ 515441 h 6031725"/>
                <a:gd name="connsiteX5" fmla="*/ 798191 w 3074230"/>
                <a:gd name="connsiteY5" fmla="*/ 578815 h 6031725"/>
                <a:gd name="connsiteX6" fmla="*/ 988314 w 3074230"/>
                <a:gd name="connsiteY6" fmla="*/ 660296 h 6031725"/>
                <a:gd name="connsiteX7" fmla="*/ 970207 w 3074230"/>
                <a:gd name="connsiteY7" fmla="*/ 759884 h 6031725"/>
                <a:gd name="connsiteX8" fmla="*/ 716710 w 3074230"/>
                <a:gd name="connsiteY8" fmla="*/ 768938 h 6031725"/>
                <a:gd name="connsiteX9" fmla="*/ 390786 w 3074230"/>
                <a:gd name="connsiteY9" fmla="*/ 796098 h 6031725"/>
                <a:gd name="connsiteX10" fmla="*/ 191609 w 3074230"/>
                <a:gd name="connsiteY10" fmla="*/ 1004328 h 6031725"/>
                <a:gd name="connsiteX11" fmla="*/ 209716 w 3074230"/>
                <a:gd name="connsiteY11" fmla="*/ 1312146 h 6031725"/>
                <a:gd name="connsiteX12" fmla="*/ 381732 w 3074230"/>
                <a:gd name="connsiteY12" fmla="*/ 1529429 h 6031725"/>
                <a:gd name="connsiteX13" fmla="*/ 608069 w 3074230"/>
                <a:gd name="connsiteY13" fmla="*/ 1565643 h 6031725"/>
                <a:gd name="connsiteX14" fmla="*/ 870619 w 3074230"/>
                <a:gd name="connsiteY14" fmla="*/ 1447948 h 6031725"/>
                <a:gd name="connsiteX15" fmla="*/ 1015475 w 3074230"/>
                <a:gd name="connsiteY15" fmla="*/ 1565643 h 6031725"/>
                <a:gd name="connsiteX16" fmla="*/ 1015475 w 3074230"/>
                <a:gd name="connsiteY16" fmla="*/ 1837247 h 6031725"/>
                <a:gd name="connsiteX17" fmla="*/ 662389 w 3074230"/>
                <a:gd name="connsiteY17" fmla="*/ 1873461 h 6031725"/>
                <a:gd name="connsiteX18" fmla="*/ 363625 w 3074230"/>
                <a:gd name="connsiteY18" fmla="*/ 1837247 h 6031725"/>
                <a:gd name="connsiteX19" fmla="*/ 182556 w 3074230"/>
                <a:gd name="connsiteY19" fmla="*/ 1954942 h 6031725"/>
                <a:gd name="connsiteX20" fmla="*/ 218770 w 3074230"/>
                <a:gd name="connsiteY20" fmla="*/ 2217492 h 6031725"/>
                <a:gd name="connsiteX21" fmla="*/ 345518 w 3074230"/>
                <a:gd name="connsiteY21" fmla="*/ 2489096 h 6031725"/>
                <a:gd name="connsiteX22" fmla="*/ 309304 w 3074230"/>
                <a:gd name="connsiteY22" fmla="*/ 2842181 h 6031725"/>
                <a:gd name="connsiteX23" fmla="*/ 236877 w 3074230"/>
                <a:gd name="connsiteY23" fmla="*/ 3213373 h 6031725"/>
                <a:gd name="connsiteX24" fmla="*/ 327411 w 3074230"/>
                <a:gd name="connsiteY24" fmla="*/ 3367282 h 6031725"/>
                <a:gd name="connsiteX25" fmla="*/ 671443 w 3074230"/>
                <a:gd name="connsiteY25" fmla="*/ 3358229 h 6031725"/>
                <a:gd name="connsiteX26" fmla="*/ 997368 w 3074230"/>
                <a:gd name="connsiteY26" fmla="*/ 3394443 h 6031725"/>
                <a:gd name="connsiteX27" fmla="*/ 1169384 w 3074230"/>
                <a:gd name="connsiteY27" fmla="*/ 3530245 h 6031725"/>
                <a:gd name="connsiteX28" fmla="*/ 1142223 w 3074230"/>
                <a:gd name="connsiteY28" fmla="*/ 3829009 h 6031725"/>
                <a:gd name="connsiteX29" fmla="*/ 952100 w 3074230"/>
                <a:gd name="connsiteY29" fmla="*/ 3964811 h 6031725"/>
                <a:gd name="connsiteX30" fmla="*/ 608069 w 3074230"/>
                <a:gd name="connsiteY30" fmla="*/ 3838063 h 6031725"/>
                <a:gd name="connsiteX31" fmla="*/ 273090 w 3074230"/>
                <a:gd name="connsiteY31" fmla="*/ 3747528 h 6031725"/>
                <a:gd name="connsiteX32" fmla="*/ 164449 w 3074230"/>
                <a:gd name="connsiteY32" fmla="*/ 3756581 h 6031725"/>
                <a:gd name="connsiteX33" fmla="*/ 110128 w 3074230"/>
                <a:gd name="connsiteY33" fmla="*/ 3901437 h 6031725"/>
                <a:gd name="connsiteX34" fmla="*/ 28647 w 3074230"/>
                <a:gd name="connsiteY34" fmla="*/ 4245468 h 6031725"/>
                <a:gd name="connsiteX35" fmla="*/ 10540 w 3074230"/>
                <a:gd name="connsiteY35" fmla="*/ 4716249 h 6031725"/>
                <a:gd name="connsiteX36" fmla="*/ 182556 w 3074230"/>
                <a:gd name="connsiteY36" fmla="*/ 5051227 h 6031725"/>
                <a:gd name="connsiteX37" fmla="*/ 635229 w 3074230"/>
                <a:gd name="connsiteY37" fmla="*/ 5132708 h 6031725"/>
                <a:gd name="connsiteX38" fmla="*/ 1078849 w 3074230"/>
                <a:gd name="connsiteY38" fmla="*/ 5069334 h 6031725"/>
                <a:gd name="connsiteX39" fmla="*/ 1241811 w 3074230"/>
                <a:gd name="connsiteY39" fmla="*/ 5141762 h 6031725"/>
                <a:gd name="connsiteX40" fmla="*/ 1151277 w 3074230"/>
                <a:gd name="connsiteY40" fmla="*/ 5277564 h 6031725"/>
                <a:gd name="connsiteX41" fmla="*/ 825352 w 3074230"/>
                <a:gd name="connsiteY41" fmla="*/ 5359045 h 6031725"/>
                <a:gd name="connsiteX42" fmla="*/ 490374 w 3074230"/>
                <a:gd name="connsiteY42" fmla="*/ 5349991 h 6031725"/>
                <a:gd name="connsiteX43" fmla="*/ 309304 w 3074230"/>
                <a:gd name="connsiteY43" fmla="*/ 5349991 h 6031725"/>
                <a:gd name="connsiteX44" fmla="*/ 363625 w 3074230"/>
                <a:gd name="connsiteY44" fmla="*/ 5476740 h 6031725"/>
                <a:gd name="connsiteX45" fmla="*/ 571855 w 3074230"/>
                <a:gd name="connsiteY45" fmla="*/ 5748344 h 6031725"/>
                <a:gd name="connsiteX46" fmla="*/ 952100 w 3074230"/>
                <a:gd name="connsiteY46" fmla="*/ 5956573 h 6031725"/>
                <a:gd name="connsiteX47" fmla="*/ 1504362 w 3074230"/>
                <a:gd name="connsiteY47" fmla="*/ 6029001 h 6031725"/>
                <a:gd name="connsiteX48" fmla="*/ 1947982 w 3074230"/>
                <a:gd name="connsiteY48" fmla="*/ 5875092 h 6031725"/>
                <a:gd name="connsiteX49" fmla="*/ 2056623 w 3074230"/>
                <a:gd name="connsiteY49" fmla="*/ 5694023 h 6031725"/>
                <a:gd name="connsiteX50" fmla="*/ 1920821 w 3074230"/>
                <a:gd name="connsiteY50" fmla="*/ 5639702 h 6031725"/>
                <a:gd name="connsiteX51" fmla="*/ 1522469 w 3074230"/>
                <a:gd name="connsiteY51" fmla="*/ 5675916 h 6031725"/>
                <a:gd name="connsiteX52" fmla="*/ 1259918 w 3074230"/>
                <a:gd name="connsiteY52" fmla="*/ 5694023 h 6031725"/>
                <a:gd name="connsiteX53" fmla="*/ 1205597 w 3074230"/>
                <a:gd name="connsiteY53" fmla="*/ 5621595 h 6031725"/>
                <a:gd name="connsiteX54" fmla="*/ 1368560 w 3074230"/>
                <a:gd name="connsiteY54" fmla="*/ 5503900 h 6031725"/>
                <a:gd name="connsiteX55" fmla="*/ 1730698 w 3074230"/>
                <a:gd name="connsiteY55" fmla="*/ 5440526 h 6031725"/>
                <a:gd name="connsiteX56" fmla="*/ 2264853 w 3074230"/>
                <a:gd name="connsiteY56" fmla="*/ 5349991 h 6031725"/>
                <a:gd name="connsiteX57" fmla="*/ 2554564 w 3074230"/>
                <a:gd name="connsiteY57" fmla="*/ 5268510 h 6031725"/>
                <a:gd name="connsiteX58" fmla="*/ 2771847 w 3074230"/>
                <a:gd name="connsiteY58" fmla="*/ 5024067 h 6031725"/>
                <a:gd name="connsiteX59" fmla="*/ 2862382 w 3074230"/>
                <a:gd name="connsiteY59" fmla="*/ 4761516 h 6031725"/>
                <a:gd name="connsiteX60" fmla="*/ 2817114 w 3074230"/>
                <a:gd name="connsiteY60" fmla="*/ 4625714 h 6031725"/>
                <a:gd name="connsiteX61" fmla="*/ 2617938 w 3074230"/>
                <a:gd name="connsiteY61" fmla="*/ 4625714 h 6031725"/>
                <a:gd name="connsiteX62" fmla="*/ 2391601 w 3074230"/>
                <a:gd name="connsiteY62" fmla="*/ 4526126 h 6031725"/>
                <a:gd name="connsiteX63" fmla="*/ 2454976 w 3074230"/>
                <a:gd name="connsiteY63" fmla="*/ 4317896 h 6031725"/>
                <a:gd name="connsiteX64" fmla="*/ 2636045 w 3074230"/>
                <a:gd name="connsiteY64" fmla="*/ 4236415 h 6031725"/>
                <a:gd name="connsiteX65" fmla="*/ 2934809 w 3074230"/>
                <a:gd name="connsiteY65" fmla="*/ 4082506 h 6031725"/>
                <a:gd name="connsiteX66" fmla="*/ 3061558 w 3074230"/>
                <a:gd name="connsiteY66" fmla="*/ 3738474 h 6031725"/>
                <a:gd name="connsiteX67" fmla="*/ 3061558 w 3074230"/>
                <a:gd name="connsiteY67" fmla="*/ 3249587 h 6031725"/>
                <a:gd name="connsiteX68" fmla="*/ 2989130 w 3074230"/>
                <a:gd name="connsiteY68" fmla="*/ 2896502 h 6031725"/>
                <a:gd name="connsiteX69" fmla="*/ 2771847 w 3074230"/>
                <a:gd name="connsiteY69" fmla="*/ 2796914 h 6031725"/>
                <a:gd name="connsiteX70" fmla="*/ 2382548 w 3074230"/>
                <a:gd name="connsiteY70" fmla="*/ 2842181 h 6031725"/>
                <a:gd name="connsiteX71" fmla="*/ 2083784 w 3074230"/>
                <a:gd name="connsiteY71" fmla="*/ 2914609 h 6031725"/>
                <a:gd name="connsiteX72" fmla="*/ 1911768 w 3074230"/>
                <a:gd name="connsiteY72" fmla="*/ 2833128 h 6031725"/>
                <a:gd name="connsiteX73" fmla="*/ 2002302 w 3074230"/>
                <a:gd name="connsiteY73" fmla="*/ 2670166 h 6031725"/>
                <a:gd name="connsiteX74" fmla="*/ 2337281 w 3074230"/>
                <a:gd name="connsiteY74" fmla="*/ 2579631 h 6031725"/>
                <a:gd name="connsiteX75" fmla="*/ 2735633 w 3074230"/>
                <a:gd name="connsiteY75" fmla="*/ 2525310 h 6031725"/>
                <a:gd name="connsiteX76" fmla="*/ 2952916 w 3074230"/>
                <a:gd name="connsiteY76" fmla="*/ 2416668 h 6031725"/>
                <a:gd name="connsiteX77" fmla="*/ 2971023 w 3074230"/>
                <a:gd name="connsiteY77" fmla="*/ 2244653 h 6031725"/>
                <a:gd name="connsiteX78" fmla="*/ 2789954 w 3074230"/>
                <a:gd name="connsiteY78" fmla="*/ 1891568 h 6031725"/>
                <a:gd name="connsiteX79" fmla="*/ 2681312 w 3074230"/>
                <a:gd name="connsiteY79" fmla="*/ 1466055 h 6031725"/>
                <a:gd name="connsiteX80" fmla="*/ 2636045 w 3074230"/>
                <a:gd name="connsiteY80" fmla="*/ 1185397 h 6031725"/>
                <a:gd name="connsiteX81" fmla="*/ 2536457 w 3074230"/>
                <a:gd name="connsiteY81" fmla="*/ 995274 h 6031725"/>
                <a:gd name="connsiteX82" fmla="*/ 2282960 w 3074230"/>
                <a:gd name="connsiteY82" fmla="*/ 986221 h 6031725"/>
                <a:gd name="connsiteX83" fmla="*/ 1929875 w 3074230"/>
                <a:gd name="connsiteY83" fmla="*/ 1067702 h 6031725"/>
                <a:gd name="connsiteX84" fmla="*/ 1730698 w 3074230"/>
                <a:gd name="connsiteY84" fmla="*/ 1067702 h 6031725"/>
                <a:gd name="connsiteX85" fmla="*/ 1724026 w 3074230"/>
                <a:gd name="connsiteY85" fmla="*/ 943806 h 6031725"/>
                <a:gd name="connsiteX86" fmla="*/ 1900333 w 3074230"/>
                <a:gd name="connsiteY86" fmla="*/ 832784 h 6031725"/>
                <a:gd name="connsiteX87" fmla="*/ 2149067 w 3074230"/>
                <a:gd name="connsiteY87" fmla="*/ 724638 h 6031725"/>
                <a:gd name="connsiteX88" fmla="*/ 2156211 w 3074230"/>
                <a:gd name="connsiteY88" fmla="*/ 551655 h 6031725"/>
                <a:gd name="connsiteX89" fmla="*/ 1975142 w 3074230"/>
                <a:gd name="connsiteY89" fmla="*/ 280051 h 6031725"/>
                <a:gd name="connsiteX90" fmla="*/ 1774528 w 3074230"/>
                <a:gd name="connsiteY90" fmla="*/ 123761 h 6031725"/>
                <a:gd name="connsiteX91" fmla="*/ 1485312 w 3074230"/>
                <a:gd name="connsiteY91" fmla="*/ 28936 h 6031725"/>
                <a:gd name="connsiteX0" fmla="*/ 1485312 w 3074230"/>
                <a:gd name="connsiteY0" fmla="*/ 28442 h 6031231"/>
                <a:gd name="connsiteX1" fmla="*/ 1013093 w 3074230"/>
                <a:gd name="connsiteY1" fmla="*/ 4134 h 6031231"/>
                <a:gd name="connsiteX2" fmla="*/ 664275 w 3074230"/>
                <a:gd name="connsiteY2" fmla="*/ 101340 h 6031231"/>
                <a:gd name="connsiteX3" fmla="*/ 499427 w 3074230"/>
                <a:gd name="connsiteY3" fmla="*/ 324824 h 6031231"/>
                <a:gd name="connsiteX4" fmla="*/ 553748 w 3074230"/>
                <a:gd name="connsiteY4" fmla="*/ 514947 h 6031231"/>
                <a:gd name="connsiteX5" fmla="*/ 798191 w 3074230"/>
                <a:gd name="connsiteY5" fmla="*/ 578321 h 6031231"/>
                <a:gd name="connsiteX6" fmla="*/ 988314 w 3074230"/>
                <a:gd name="connsiteY6" fmla="*/ 659802 h 6031231"/>
                <a:gd name="connsiteX7" fmla="*/ 970207 w 3074230"/>
                <a:gd name="connsiteY7" fmla="*/ 759390 h 6031231"/>
                <a:gd name="connsiteX8" fmla="*/ 716710 w 3074230"/>
                <a:gd name="connsiteY8" fmla="*/ 768444 h 6031231"/>
                <a:gd name="connsiteX9" fmla="*/ 390786 w 3074230"/>
                <a:gd name="connsiteY9" fmla="*/ 795604 h 6031231"/>
                <a:gd name="connsiteX10" fmla="*/ 191609 w 3074230"/>
                <a:gd name="connsiteY10" fmla="*/ 1003834 h 6031231"/>
                <a:gd name="connsiteX11" fmla="*/ 209716 w 3074230"/>
                <a:gd name="connsiteY11" fmla="*/ 1311652 h 6031231"/>
                <a:gd name="connsiteX12" fmla="*/ 381732 w 3074230"/>
                <a:gd name="connsiteY12" fmla="*/ 1528935 h 6031231"/>
                <a:gd name="connsiteX13" fmla="*/ 608069 w 3074230"/>
                <a:gd name="connsiteY13" fmla="*/ 1565149 h 6031231"/>
                <a:gd name="connsiteX14" fmla="*/ 870619 w 3074230"/>
                <a:gd name="connsiteY14" fmla="*/ 1447454 h 6031231"/>
                <a:gd name="connsiteX15" fmla="*/ 1015475 w 3074230"/>
                <a:gd name="connsiteY15" fmla="*/ 1565149 h 6031231"/>
                <a:gd name="connsiteX16" fmla="*/ 1015475 w 3074230"/>
                <a:gd name="connsiteY16" fmla="*/ 1836753 h 6031231"/>
                <a:gd name="connsiteX17" fmla="*/ 662389 w 3074230"/>
                <a:gd name="connsiteY17" fmla="*/ 1872967 h 6031231"/>
                <a:gd name="connsiteX18" fmla="*/ 363625 w 3074230"/>
                <a:gd name="connsiteY18" fmla="*/ 1836753 h 6031231"/>
                <a:gd name="connsiteX19" fmla="*/ 182556 w 3074230"/>
                <a:gd name="connsiteY19" fmla="*/ 1954448 h 6031231"/>
                <a:gd name="connsiteX20" fmla="*/ 218770 w 3074230"/>
                <a:gd name="connsiteY20" fmla="*/ 2216998 h 6031231"/>
                <a:gd name="connsiteX21" fmla="*/ 345518 w 3074230"/>
                <a:gd name="connsiteY21" fmla="*/ 2488602 h 6031231"/>
                <a:gd name="connsiteX22" fmla="*/ 309304 w 3074230"/>
                <a:gd name="connsiteY22" fmla="*/ 2841687 h 6031231"/>
                <a:gd name="connsiteX23" fmla="*/ 236877 w 3074230"/>
                <a:gd name="connsiteY23" fmla="*/ 3212879 h 6031231"/>
                <a:gd name="connsiteX24" fmla="*/ 327411 w 3074230"/>
                <a:gd name="connsiteY24" fmla="*/ 3366788 h 6031231"/>
                <a:gd name="connsiteX25" fmla="*/ 671443 w 3074230"/>
                <a:gd name="connsiteY25" fmla="*/ 3357735 h 6031231"/>
                <a:gd name="connsiteX26" fmla="*/ 997368 w 3074230"/>
                <a:gd name="connsiteY26" fmla="*/ 3393949 h 6031231"/>
                <a:gd name="connsiteX27" fmla="*/ 1169384 w 3074230"/>
                <a:gd name="connsiteY27" fmla="*/ 3529751 h 6031231"/>
                <a:gd name="connsiteX28" fmla="*/ 1142223 w 3074230"/>
                <a:gd name="connsiteY28" fmla="*/ 3828515 h 6031231"/>
                <a:gd name="connsiteX29" fmla="*/ 952100 w 3074230"/>
                <a:gd name="connsiteY29" fmla="*/ 3964317 h 6031231"/>
                <a:gd name="connsiteX30" fmla="*/ 608069 w 3074230"/>
                <a:gd name="connsiteY30" fmla="*/ 3837569 h 6031231"/>
                <a:gd name="connsiteX31" fmla="*/ 273090 w 3074230"/>
                <a:gd name="connsiteY31" fmla="*/ 3747034 h 6031231"/>
                <a:gd name="connsiteX32" fmla="*/ 164449 w 3074230"/>
                <a:gd name="connsiteY32" fmla="*/ 3756087 h 6031231"/>
                <a:gd name="connsiteX33" fmla="*/ 110128 w 3074230"/>
                <a:gd name="connsiteY33" fmla="*/ 3900943 h 6031231"/>
                <a:gd name="connsiteX34" fmla="*/ 28647 w 3074230"/>
                <a:gd name="connsiteY34" fmla="*/ 4244974 h 6031231"/>
                <a:gd name="connsiteX35" fmla="*/ 10540 w 3074230"/>
                <a:gd name="connsiteY35" fmla="*/ 4715755 h 6031231"/>
                <a:gd name="connsiteX36" fmla="*/ 182556 w 3074230"/>
                <a:gd name="connsiteY36" fmla="*/ 5050733 h 6031231"/>
                <a:gd name="connsiteX37" fmla="*/ 635229 w 3074230"/>
                <a:gd name="connsiteY37" fmla="*/ 5132214 h 6031231"/>
                <a:gd name="connsiteX38" fmla="*/ 1078849 w 3074230"/>
                <a:gd name="connsiteY38" fmla="*/ 5068840 h 6031231"/>
                <a:gd name="connsiteX39" fmla="*/ 1241811 w 3074230"/>
                <a:gd name="connsiteY39" fmla="*/ 5141268 h 6031231"/>
                <a:gd name="connsiteX40" fmla="*/ 1151277 w 3074230"/>
                <a:gd name="connsiteY40" fmla="*/ 5277070 h 6031231"/>
                <a:gd name="connsiteX41" fmla="*/ 825352 w 3074230"/>
                <a:gd name="connsiteY41" fmla="*/ 5358551 h 6031231"/>
                <a:gd name="connsiteX42" fmla="*/ 490374 w 3074230"/>
                <a:gd name="connsiteY42" fmla="*/ 5349497 h 6031231"/>
                <a:gd name="connsiteX43" fmla="*/ 309304 w 3074230"/>
                <a:gd name="connsiteY43" fmla="*/ 5349497 h 6031231"/>
                <a:gd name="connsiteX44" fmla="*/ 363625 w 3074230"/>
                <a:gd name="connsiteY44" fmla="*/ 5476246 h 6031231"/>
                <a:gd name="connsiteX45" fmla="*/ 571855 w 3074230"/>
                <a:gd name="connsiteY45" fmla="*/ 5747850 h 6031231"/>
                <a:gd name="connsiteX46" fmla="*/ 952100 w 3074230"/>
                <a:gd name="connsiteY46" fmla="*/ 5956079 h 6031231"/>
                <a:gd name="connsiteX47" fmla="*/ 1504362 w 3074230"/>
                <a:gd name="connsiteY47" fmla="*/ 6028507 h 6031231"/>
                <a:gd name="connsiteX48" fmla="*/ 1947982 w 3074230"/>
                <a:gd name="connsiteY48" fmla="*/ 5874598 h 6031231"/>
                <a:gd name="connsiteX49" fmla="*/ 2056623 w 3074230"/>
                <a:gd name="connsiteY49" fmla="*/ 5693529 h 6031231"/>
                <a:gd name="connsiteX50" fmla="*/ 1920821 w 3074230"/>
                <a:gd name="connsiteY50" fmla="*/ 5639208 h 6031231"/>
                <a:gd name="connsiteX51" fmla="*/ 1522469 w 3074230"/>
                <a:gd name="connsiteY51" fmla="*/ 5675422 h 6031231"/>
                <a:gd name="connsiteX52" fmla="*/ 1259918 w 3074230"/>
                <a:gd name="connsiteY52" fmla="*/ 5693529 h 6031231"/>
                <a:gd name="connsiteX53" fmla="*/ 1205597 w 3074230"/>
                <a:gd name="connsiteY53" fmla="*/ 5621101 h 6031231"/>
                <a:gd name="connsiteX54" fmla="*/ 1368560 w 3074230"/>
                <a:gd name="connsiteY54" fmla="*/ 5503406 h 6031231"/>
                <a:gd name="connsiteX55" fmla="*/ 1730698 w 3074230"/>
                <a:gd name="connsiteY55" fmla="*/ 5440032 h 6031231"/>
                <a:gd name="connsiteX56" fmla="*/ 2264853 w 3074230"/>
                <a:gd name="connsiteY56" fmla="*/ 5349497 h 6031231"/>
                <a:gd name="connsiteX57" fmla="*/ 2554564 w 3074230"/>
                <a:gd name="connsiteY57" fmla="*/ 5268016 h 6031231"/>
                <a:gd name="connsiteX58" fmla="*/ 2771847 w 3074230"/>
                <a:gd name="connsiteY58" fmla="*/ 5023573 h 6031231"/>
                <a:gd name="connsiteX59" fmla="*/ 2862382 w 3074230"/>
                <a:gd name="connsiteY59" fmla="*/ 4761022 h 6031231"/>
                <a:gd name="connsiteX60" fmla="*/ 2817114 w 3074230"/>
                <a:gd name="connsiteY60" fmla="*/ 4625220 h 6031231"/>
                <a:gd name="connsiteX61" fmla="*/ 2617938 w 3074230"/>
                <a:gd name="connsiteY61" fmla="*/ 4625220 h 6031231"/>
                <a:gd name="connsiteX62" fmla="*/ 2391601 w 3074230"/>
                <a:gd name="connsiteY62" fmla="*/ 4525632 h 6031231"/>
                <a:gd name="connsiteX63" fmla="*/ 2454976 w 3074230"/>
                <a:gd name="connsiteY63" fmla="*/ 4317402 h 6031231"/>
                <a:gd name="connsiteX64" fmla="*/ 2636045 w 3074230"/>
                <a:gd name="connsiteY64" fmla="*/ 4235921 h 6031231"/>
                <a:gd name="connsiteX65" fmla="*/ 2934809 w 3074230"/>
                <a:gd name="connsiteY65" fmla="*/ 4082012 h 6031231"/>
                <a:gd name="connsiteX66" fmla="*/ 3061558 w 3074230"/>
                <a:gd name="connsiteY66" fmla="*/ 3737980 h 6031231"/>
                <a:gd name="connsiteX67" fmla="*/ 3061558 w 3074230"/>
                <a:gd name="connsiteY67" fmla="*/ 3249093 h 6031231"/>
                <a:gd name="connsiteX68" fmla="*/ 2989130 w 3074230"/>
                <a:gd name="connsiteY68" fmla="*/ 2896008 h 6031231"/>
                <a:gd name="connsiteX69" fmla="*/ 2771847 w 3074230"/>
                <a:gd name="connsiteY69" fmla="*/ 2796420 h 6031231"/>
                <a:gd name="connsiteX70" fmla="*/ 2382548 w 3074230"/>
                <a:gd name="connsiteY70" fmla="*/ 2841687 h 6031231"/>
                <a:gd name="connsiteX71" fmla="*/ 2083784 w 3074230"/>
                <a:gd name="connsiteY71" fmla="*/ 2914115 h 6031231"/>
                <a:gd name="connsiteX72" fmla="*/ 1911768 w 3074230"/>
                <a:gd name="connsiteY72" fmla="*/ 2832634 h 6031231"/>
                <a:gd name="connsiteX73" fmla="*/ 2002302 w 3074230"/>
                <a:gd name="connsiteY73" fmla="*/ 2669672 h 6031231"/>
                <a:gd name="connsiteX74" fmla="*/ 2337281 w 3074230"/>
                <a:gd name="connsiteY74" fmla="*/ 2579137 h 6031231"/>
                <a:gd name="connsiteX75" fmla="*/ 2735633 w 3074230"/>
                <a:gd name="connsiteY75" fmla="*/ 2524816 h 6031231"/>
                <a:gd name="connsiteX76" fmla="*/ 2952916 w 3074230"/>
                <a:gd name="connsiteY76" fmla="*/ 2416174 h 6031231"/>
                <a:gd name="connsiteX77" fmla="*/ 2971023 w 3074230"/>
                <a:gd name="connsiteY77" fmla="*/ 2244159 h 6031231"/>
                <a:gd name="connsiteX78" fmla="*/ 2789954 w 3074230"/>
                <a:gd name="connsiteY78" fmla="*/ 1891074 h 6031231"/>
                <a:gd name="connsiteX79" fmla="*/ 2681312 w 3074230"/>
                <a:gd name="connsiteY79" fmla="*/ 1465561 h 6031231"/>
                <a:gd name="connsiteX80" fmla="*/ 2636045 w 3074230"/>
                <a:gd name="connsiteY80" fmla="*/ 1184903 h 6031231"/>
                <a:gd name="connsiteX81" fmla="*/ 2536457 w 3074230"/>
                <a:gd name="connsiteY81" fmla="*/ 994780 h 6031231"/>
                <a:gd name="connsiteX82" fmla="*/ 2282960 w 3074230"/>
                <a:gd name="connsiteY82" fmla="*/ 985727 h 6031231"/>
                <a:gd name="connsiteX83" fmla="*/ 1929875 w 3074230"/>
                <a:gd name="connsiteY83" fmla="*/ 1067208 h 6031231"/>
                <a:gd name="connsiteX84" fmla="*/ 1730698 w 3074230"/>
                <a:gd name="connsiteY84" fmla="*/ 1067208 h 6031231"/>
                <a:gd name="connsiteX85" fmla="*/ 1724026 w 3074230"/>
                <a:gd name="connsiteY85" fmla="*/ 943312 h 6031231"/>
                <a:gd name="connsiteX86" fmla="*/ 1900333 w 3074230"/>
                <a:gd name="connsiteY86" fmla="*/ 832290 h 6031231"/>
                <a:gd name="connsiteX87" fmla="*/ 2149067 w 3074230"/>
                <a:gd name="connsiteY87" fmla="*/ 724144 h 6031231"/>
                <a:gd name="connsiteX88" fmla="*/ 2156211 w 3074230"/>
                <a:gd name="connsiteY88" fmla="*/ 551161 h 6031231"/>
                <a:gd name="connsiteX89" fmla="*/ 1975142 w 3074230"/>
                <a:gd name="connsiteY89" fmla="*/ 279557 h 6031231"/>
                <a:gd name="connsiteX90" fmla="*/ 1774528 w 3074230"/>
                <a:gd name="connsiteY90" fmla="*/ 123267 h 6031231"/>
                <a:gd name="connsiteX91" fmla="*/ 1485312 w 3074230"/>
                <a:gd name="connsiteY91" fmla="*/ 28442 h 6031231"/>
                <a:gd name="connsiteX0" fmla="*/ 1485312 w 3074230"/>
                <a:gd name="connsiteY0" fmla="*/ 28442 h 6031231"/>
                <a:gd name="connsiteX1" fmla="*/ 1013093 w 3074230"/>
                <a:gd name="connsiteY1" fmla="*/ 4134 h 6031231"/>
                <a:gd name="connsiteX2" fmla="*/ 664275 w 3074230"/>
                <a:gd name="connsiteY2" fmla="*/ 101340 h 6031231"/>
                <a:gd name="connsiteX3" fmla="*/ 499427 w 3074230"/>
                <a:gd name="connsiteY3" fmla="*/ 324824 h 6031231"/>
                <a:gd name="connsiteX4" fmla="*/ 563273 w 3074230"/>
                <a:gd name="connsiteY4" fmla="*/ 507803 h 6031231"/>
                <a:gd name="connsiteX5" fmla="*/ 798191 w 3074230"/>
                <a:gd name="connsiteY5" fmla="*/ 578321 h 6031231"/>
                <a:gd name="connsiteX6" fmla="*/ 988314 w 3074230"/>
                <a:gd name="connsiteY6" fmla="*/ 659802 h 6031231"/>
                <a:gd name="connsiteX7" fmla="*/ 970207 w 3074230"/>
                <a:gd name="connsiteY7" fmla="*/ 759390 h 6031231"/>
                <a:gd name="connsiteX8" fmla="*/ 716710 w 3074230"/>
                <a:gd name="connsiteY8" fmla="*/ 768444 h 6031231"/>
                <a:gd name="connsiteX9" fmla="*/ 390786 w 3074230"/>
                <a:gd name="connsiteY9" fmla="*/ 795604 h 6031231"/>
                <a:gd name="connsiteX10" fmla="*/ 191609 w 3074230"/>
                <a:gd name="connsiteY10" fmla="*/ 1003834 h 6031231"/>
                <a:gd name="connsiteX11" fmla="*/ 209716 w 3074230"/>
                <a:gd name="connsiteY11" fmla="*/ 1311652 h 6031231"/>
                <a:gd name="connsiteX12" fmla="*/ 381732 w 3074230"/>
                <a:gd name="connsiteY12" fmla="*/ 1528935 h 6031231"/>
                <a:gd name="connsiteX13" fmla="*/ 608069 w 3074230"/>
                <a:gd name="connsiteY13" fmla="*/ 1565149 h 6031231"/>
                <a:gd name="connsiteX14" fmla="*/ 870619 w 3074230"/>
                <a:gd name="connsiteY14" fmla="*/ 1447454 h 6031231"/>
                <a:gd name="connsiteX15" fmla="*/ 1015475 w 3074230"/>
                <a:gd name="connsiteY15" fmla="*/ 1565149 h 6031231"/>
                <a:gd name="connsiteX16" fmla="*/ 1015475 w 3074230"/>
                <a:gd name="connsiteY16" fmla="*/ 1836753 h 6031231"/>
                <a:gd name="connsiteX17" fmla="*/ 662389 w 3074230"/>
                <a:gd name="connsiteY17" fmla="*/ 1872967 h 6031231"/>
                <a:gd name="connsiteX18" fmla="*/ 363625 w 3074230"/>
                <a:gd name="connsiteY18" fmla="*/ 1836753 h 6031231"/>
                <a:gd name="connsiteX19" fmla="*/ 182556 w 3074230"/>
                <a:gd name="connsiteY19" fmla="*/ 1954448 h 6031231"/>
                <a:gd name="connsiteX20" fmla="*/ 218770 w 3074230"/>
                <a:gd name="connsiteY20" fmla="*/ 2216998 h 6031231"/>
                <a:gd name="connsiteX21" fmla="*/ 345518 w 3074230"/>
                <a:gd name="connsiteY21" fmla="*/ 2488602 h 6031231"/>
                <a:gd name="connsiteX22" fmla="*/ 309304 w 3074230"/>
                <a:gd name="connsiteY22" fmla="*/ 2841687 h 6031231"/>
                <a:gd name="connsiteX23" fmla="*/ 236877 w 3074230"/>
                <a:gd name="connsiteY23" fmla="*/ 3212879 h 6031231"/>
                <a:gd name="connsiteX24" fmla="*/ 327411 w 3074230"/>
                <a:gd name="connsiteY24" fmla="*/ 3366788 h 6031231"/>
                <a:gd name="connsiteX25" fmla="*/ 671443 w 3074230"/>
                <a:gd name="connsiteY25" fmla="*/ 3357735 h 6031231"/>
                <a:gd name="connsiteX26" fmla="*/ 997368 w 3074230"/>
                <a:gd name="connsiteY26" fmla="*/ 3393949 h 6031231"/>
                <a:gd name="connsiteX27" fmla="*/ 1169384 w 3074230"/>
                <a:gd name="connsiteY27" fmla="*/ 3529751 h 6031231"/>
                <a:gd name="connsiteX28" fmla="*/ 1142223 w 3074230"/>
                <a:gd name="connsiteY28" fmla="*/ 3828515 h 6031231"/>
                <a:gd name="connsiteX29" fmla="*/ 952100 w 3074230"/>
                <a:gd name="connsiteY29" fmla="*/ 3964317 h 6031231"/>
                <a:gd name="connsiteX30" fmla="*/ 608069 w 3074230"/>
                <a:gd name="connsiteY30" fmla="*/ 3837569 h 6031231"/>
                <a:gd name="connsiteX31" fmla="*/ 273090 w 3074230"/>
                <a:gd name="connsiteY31" fmla="*/ 3747034 h 6031231"/>
                <a:gd name="connsiteX32" fmla="*/ 164449 w 3074230"/>
                <a:gd name="connsiteY32" fmla="*/ 3756087 h 6031231"/>
                <a:gd name="connsiteX33" fmla="*/ 110128 w 3074230"/>
                <a:gd name="connsiteY33" fmla="*/ 3900943 h 6031231"/>
                <a:gd name="connsiteX34" fmla="*/ 28647 w 3074230"/>
                <a:gd name="connsiteY34" fmla="*/ 4244974 h 6031231"/>
                <a:gd name="connsiteX35" fmla="*/ 10540 w 3074230"/>
                <a:gd name="connsiteY35" fmla="*/ 4715755 h 6031231"/>
                <a:gd name="connsiteX36" fmla="*/ 182556 w 3074230"/>
                <a:gd name="connsiteY36" fmla="*/ 5050733 h 6031231"/>
                <a:gd name="connsiteX37" fmla="*/ 635229 w 3074230"/>
                <a:gd name="connsiteY37" fmla="*/ 5132214 h 6031231"/>
                <a:gd name="connsiteX38" fmla="*/ 1078849 w 3074230"/>
                <a:gd name="connsiteY38" fmla="*/ 5068840 h 6031231"/>
                <a:gd name="connsiteX39" fmla="*/ 1241811 w 3074230"/>
                <a:gd name="connsiteY39" fmla="*/ 5141268 h 6031231"/>
                <a:gd name="connsiteX40" fmla="*/ 1151277 w 3074230"/>
                <a:gd name="connsiteY40" fmla="*/ 5277070 h 6031231"/>
                <a:gd name="connsiteX41" fmla="*/ 825352 w 3074230"/>
                <a:gd name="connsiteY41" fmla="*/ 5358551 h 6031231"/>
                <a:gd name="connsiteX42" fmla="*/ 490374 w 3074230"/>
                <a:gd name="connsiteY42" fmla="*/ 5349497 h 6031231"/>
                <a:gd name="connsiteX43" fmla="*/ 309304 w 3074230"/>
                <a:gd name="connsiteY43" fmla="*/ 5349497 h 6031231"/>
                <a:gd name="connsiteX44" fmla="*/ 363625 w 3074230"/>
                <a:gd name="connsiteY44" fmla="*/ 5476246 h 6031231"/>
                <a:gd name="connsiteX45" fmla="*/ 571855 w 3074230"/>
                <a:gd name="connsiteY45" fmla="*/ 5747850 h 6031231"/>
                <a:gd name="connsiteX46" fmla="*/ 952100 w 3074230"/>
                <a:gd name="connsiteY46" fmla="*/ 5956079 h 6031231"/>
                <a:gd name="connsiteX47" fmla="*/ 1504362 w 3074230"/>
                <a:gd name="connsiteY47" fmla="*/ 6028507 h 6031231"/>
                <a:gd name="connsiteX48" fmla="*/ 1947982 w 3074230"/>
                <a:gd name="connsiteY48" fmla="*/ 5874598 h 6031231"/>
                <a:gd name="connsiteX49" fmla="*/ 2056623 w 3074230"/>
                <a:gd name="connsiteY49" fmla="*/ 5693529 h 6031231"/>
                <a:gd name="connsiteX50" fmla="*/ 1920821 w 3074230"/>
                <a:gd name="connsiteY50" fmla="*/ 5639208 h 6031231"/>
                <a:gd name="connsiteX51" fmla="*/ 1522469 w 3074230"/>
                <a:gd name="connsiteY51" fmla="*/ 5675422 h 6031231"/>
                <a:gd name="connsiteX52" fmla="*/ 1259918 w 3074230"/>
                <a:gd name="connsiteY52" fmla="*/ 5693529 h 6031231"/>
                <a:gd name="connsiteX53" fmla="*/ 1205597 w 3074230"/>
                <a:gd name="connsiteY53" fmla="*/ 5621101 h 6031231"/>
                <a:gd name="connsiteX54" fmla="*/ 1368560 w 3074230"/>
                <a:gd name="connsiteY54" fmla="*/ 5503406 h 6031231"/>
                <a:gd name="connsiteX55" fmla="*/ 1730698 w 3074230"/>
                <a:gd name="connsiteY55" fmla="*/ 5440032 h 6031231"/>
                <a:gd name="connsiteX56" fmla="*/ 2264853 w 3074230"/>
                <a:gd name="connsiteY56" fmla="*/ 5349497 h 6031231"/>
                <a:gd name="connsiteX57" fmla="*/ 2554564 w 3074230"/>
                <a:gd name="connsiteY57" fmla="*/ 5268016 h 6031231"/>
                <a:gd name="connsiteX58" fmla="*/ 2771847 w 3074230"/>
                <a:gd name="connsiteY58" fmla="*/ 5023573 h 6031231"/>
                <a:gd name="connsiteX59" fmla="*/ 2862382 w 3074230"/>
                <a:gd name="connsiteY59" fmla="*/ 4761022 h 6031231"/>
                <a:gd name="connsiteX60" fmla="*/ 2817114 w 3074230"/>
                <a:gd name="connsiteY60" fmla="*/ 4625220 h 6031231"/>
                <a:gd name="connsiteX61" fmla="*/ 2617938 w 3074230"/>
                <a:gd name="connsiteY61" fmla="*/ 4625220 h 6031231"/>
                <a:gd name="connsiteX62" fmla="*/ 2391601 w 3074230"/>
                <a:gd name="connsiteY62" fmla="*/ 4525632 h 6031231"/>
                <a:gd name="connsiteX63" fmla="*/ 2454976 w 3074230"/>
                <a:gd name="connsiteY63" fmla="*/ 4317402 h 6031231"/>
                <a:gd name="connsiteX64" fmla="*/ 2636045 w 3074230"/>
                <a:gd name="connsiteY64" fmla="*/ 4235921 h 6031231"/>
                <a:gd name="connsiteX65" fmla="*/ 2934809 w 3074230"/>
                <a:gd name="connsiteY65" fmla="*/ 4082012 h 6031231"/>
                <a:gd name="connsiteX66" fmla="*/ 3061558 w 3074230"/>
                <a:gd name="connsiteY66" fmla="*/ 3737980 h 6031231"/>
                <a:gd name="connsiteX67" fmla="*/ 3061558 w 3074230"/>
                <a:gd name="connsiteY67" fmla="*/ 3249093 h 6031231"/>
                <a:gd name="connsiteX68" fmla="*/ 2989130 w 3074230"/>
                <a:gd name="connsiteY68" fmla="*/ 2896008 h 6031231"/>
                <a:gd name="connsiteX69" fmla="*/ 2771847 w 3074230"/>
                <a:gd name="connsiteY69" fmla="*/ 2796420 h 6031231"/>
                <a:gd name="connsiteX70" fmla="*/ 2382548 w 3074230"/>
                <a:gd name="connsiteY70" fmla="*/ 2841687 h 6031231"/>
                <a:gd name="connsiteX71" fmla="*/ 2083784 w 3074230"/>
                <a:gd name="connsiteY71" fmla="*/ 2914115 h 6031231"/>
                <a:gd name="connsiteX72" fmla="*/ 1911768 w 3074230"/>
                <a:gd name="connsiteY72" fmla="*/ 2832634 h 6031231"/>
                <a:gd name="connsiteX73" fmla="*/ 2002302 w 3074230"/>
                <a:gd name="connsiteY73" fmla="*/ 2669672 h 6031231"/>
                <a:gd name="connsiteX74" fmla="*/ 2337281 w 3074230"/>
                <a:gd name="connsiteY74" fmla="*/ 2579137 h 6031231"/>
                <a:gd name="connsiteX75" fmla="*/ 2735633 w 3074230"/>
                <a:gd name="connsiteY75" fmla="*/ 2524816 h 6031231"/>
                <a:gd name="connsiteX76" fmla="*/ 2952916 w 3074230"/>
                <a:gd name="connsiteY76" fmla="*/ 2416174 h 6031231"/>
                <a:gd name="connsiteX77" fmla="*/ 2971023 w 3074230"/>
                <a:gd name="connsiteY77" fmla="*/ 2244159 h 6031231"/>
                <a:gd name="connsiteX78" fmla="*/ 2789954 w 3074230"/>
                <a:gd name="connsiteY78" fmla="*/ 1891074 h 6031231"/>
                <a:gd name="connsiteX79" fmla="*/ 2681312 w 3074230"/>
                <a:gd name="connsiteY79" fmla="*/ 1465561 h 6031231"/>
                <a:gd name="connsiteX80" fmla="*/ 2636045 w 3074230"/>
                <a:gd name="connsiteY80" fmla="*/ 1184903 h 6031231"/>
                <a:gd name="connsiteX81" fmla="*/ 2536457 w 3074230"/>
                <a:gd name="connsiteY81" fmla="*/ 994780 h 6031231"/>
                <a:gd name="connsiteX82" fmla="*/ 2282960 w 3074230"/>
                <a:gd name="connsiteY82" fmla="*/ 985727 h 6031231"/>
                <a:gd name="connsiteX83" fmla="*/ 1929875 w 3074230"/>
                <a:gd name="connsiteY83" fmla="*/ 1067208 h 6031231"/>
                <a:gd name="connsiteX84" fmla="*/ 1730698 w 3074230"/>
                <a:gd name="connsiteY84" fmla="*/ 1067208 h 6031231"/>
                <a:gd name="connsiteX85" fmla="*/ 1724026 w 3074230"/>
                <a:gd name="connsiteY85" fmla="*/ 943312 h 6031231"/>
                <a:gd name="connsiteX86" fmla="*/ 1900333 w 3074230"/>
                <a:gd name="connsiteY86" fmla="*/ 832290 h 6031231"/>
                <a:gd name="connsiteX87" fmla="*/ 2149067 w 3074230"/>
                <a:gd name="connsiteY87" fmla="*/ 724144 h 6031231"/>
                <a:gd name="connsiteX88" fmla="*/ 2156211 w 3074230"/>
                <a:gd name="connsiteY88" fmla="*/ 551161 h 6031231"/>
                <a:gd name="connsiteX89" fmla="*/ 1975142 w 3074230"/>
                <a:gd name="connsiteY89" fmla="*/ 279557 h 6031231"/>
                <a:gd name="connsiteX90" fmla="*/ 1774528 w 3074230"/>
                <a:gd name="connsiteY90" fmla="*/ 123267 h 6031231"/>
                <a:gd name="connsiteX91" fmla="*/ 1485312 w 3074230"/>
                <a:gd name="connsiteY91" fmla="*/ 28442 h 6031231"/>
                <a:gd name="connsiteX0" fmla="*/ 1485312 w 3074230"/>
                <a:gd name="connsiteY0" fmla="*/ 28442 h 6031231"/>
                <a:gd name="connsiteX1" fmla="*/ 1013093 w 3074230"/>
                <a:gd name="connsiteY1" fmla="*/ 4134 h 6031231"/>
                <a:gd name="connsiteX2" fmla="*/ 664275 w 3074230"/>
                <a:gd name="connsiteY2" fmla="*/ 101340 h 6031231"/>
                <a:gd name="connsiteX3" fmla="*/ 499427 w 3074230"/>
                <a:gd name="connsiteY3" fmla="*/ 324824 h 6031231"/>
                <a:gd name="connsiteX4" fmla="*/ 563273 w 3074230"/>
                <a:gd name="connsiteY4" fmla="*/ 507803 h 6031231"/>
                <a:gd name="connsiteX5" fmla="*/ 798191 w 3074230"/>
                <a:gd name="connsiteY5" fmla="*/ 578321 h 6031231"/>
                <a:gd name="connsiteX6" fmla="*/ 988314 w 3074230"/>
                <a:gd name="connsiteY6" fmla="*/ 652659 h 6031231"/>
                <a:gd name="connsiteX7" fmla="*/ 970207 w 3074230"/>
                <a:gd name="connsiteY7" fmla="*/ 759390 h 6031231"/>
                <a:gd name="connsiteX8" fmla="*/ 716710 w 3074230"/>
                <a:gd name="connsiteY8" fmla="*/ 768444 h 6031231"/>
                <a:gd name="connsiteX9" fmla="*/ 390786 w 3074230"/>
                <a:gd name="connsiteY9" fmla="*/ 795604 h 6031231"/>
                <a:gd name="connsiteX10" fmla="*/ 191609 w 3074230"/>
                <a:gd name="connsiteY10" fmla="*/ 1003834 h 6031231"/>
                <a:gd name="connsiteX11" fmla="*/ 209716 w 3074230"/>
                <a:gd name="connsiteY11" fmla="*/ 1311652 h 6031231"/>
                <a:gd name="connsiteX12" fmla="*/ 381732 w 3074230"/>
                <a:gd name="connsiteY12" fmla="*/ 1528935 h 6031231"/>
                <a:gd name="connsiteX13" fmla="*/ 608069 w 3074230"/>
                <a:gd name="connsiteY13" fmla="*/ 1565149 h 6031231"/>
                <a:gd name="connsiteX14" fmla="*/ 870619 w 3074230"/>
                <a:gd name="connsiteY14" fmla="*/ 1447454 h 6031231"/>
                <a:gd name="connsiteX15" fmla="*/ 1015475 w 3074230"/>
                <a:gd name="connsiteY15" fmla="*/ 1565149 h 6031231"/>
                <a:gd name="connsiteX16" fmla="*/ 1015475 w 3074230"/>
                <a:gd name="connsiteY16" fmla="*/ 1836753 h 6031231"/>
                <a:gd name="connsiteX17" fmla="*/ 662389 w 3074230"/>
                <a:gd name="connsiteY17" fmla="*/ 1872967 h 6031231"/>
                <a:gd name="connsiteX18" fmla="*/ 363625 w 3074230"/>
                <a:gd name="connsiteY18" fmla="*/ 1836753 h 6031231"/>
                <a:gd name="connsiteX19" fmla="*/ 182556 w 3074230"/>
                <a:gd name="connsiteY19" fmla="*/ 1954448 h 6031231"/>
                <a:gd name="connsiteX20" fmla="*/ 218770 w 3074230"/>
                <a:gd name="connsiteY20" fmla="*/ 2216998 h 6031231"/>
                <a:gd name="connsiteX21" fmla="*/ 345518 w 3074230"/>
                <a:gd name="connsiteY21" fmla="*/ 2488602 h 6031231"/>
                <a:gd name="connsiteX22" fmla="*/ 309304 w 3074230"/>
                <a:gd name="connsiteY22" fmla="*/ 2841687 h 6031231"/>
                <a:gd name="connsiteX23" fmla="*/ 236877 w 3074230"/>
                <a:gd name="connsiteY23" fmla="*/ 3212879 h 6031231"/>
                <a:gd name="connsiteX24" fmla="*/ 327411 w 3074230"/>
                <a:gd name="connsiteY24" fmla="*/ 3366788 h 6031231"/>
                <a:gd name="connsiteX25" fmla="*/ 671443 w 3074230"/>
                <a:gd name="connsiteY25" fmla="*/ 3357735 h 6031231"/>
                <a:gd name="connsiteX26" fmla="*/ 997368 w 3074230"/>
                <a:gd name="connsiteY26" fmla="*/ 3393949 h 6031231"/>
                <a:gd name="connsiteX27" fmla="*/ 1169384 w 3074230"/>
                <a:gd name="connsiteY27" fmla="*/ 3529751 h 6031231"/>
                <a:gd name="connsiteX28" fmla="*/ 1142223 w 3074230"/>
                <a:gd name="connsiteY28" fmla="*/ 3828515 h 6031231"/>
                <a:gd name="connsiteX29" fmla="*/ 952100 w 3074230"/>
                <a:gd name="connsiteY29" fmla="*/ 3964317 h 6031231"/>
                <a:gd name="connsiteX30" fmla="*/ 608069 w 3074230"/>
                <a:gd name="connsiteY30" fmla="*/ 3837569 h 6031231"/>
                <a:gd name="connsiteX31" fmla="*/ 273090 w 3074230"/>
                <a:gd name="connsiteY31" fmla="*/ 3747034 h 6031231"/>
                <a:gd name="connsiteX32" fmla="*/ 164449 w 3074230"/>
                <a:gd name="connsiteY32" fmla="*/ 3756087 h 6031231"/>
                <a:gd name="connsiteX33" fmla="*/ 110128 w 3074230"/>
                <a:gd name="connsiteY33" fmla="*/ 3900943 h 6031231"/>
                <a:gd name="connsiteX34" fmla="*/ 28647 w 3074230"/>
                <a:gd name="connsiteY34" fmla="*/ 4244974 h 6031231"/>
                <a:gd name="connsiteX35" fmla="*/ 10540 w 3074230"/>
                <a:gd name="connsiteY35" fmla="*/ 4715755 h 6031231"/>
                <a:gd name="connsiteX36" fmla="*/ 182556 w 3074230"/>
                <a:gd name="connsiteY36" fmla="*/ 5050733 h 6031231"/>
                <a:gd name="connsiteX37" fmla="*/ 635229 w 3074230"/>
                <a:gd name="connsiteY37" fmla="*/ 5132214 h 6031231"/>
                <a:gd name="connsiteX38" fmla="*/ 1078849 w 3074230"/>
                <a:gd name="connsiteY38" fmla="*/ 5068840 h 6031231"/>
                <a:gd name="connsiteX39" fmla="*/ 1241811 w 3074230"/>
                <a:gd name="connsiteY39" fmla="*/ 5141268 h 6031231"/>
                <a:gd name="connsiteX40" fmla="*/ 1151277 w 3074230"/>
                <a:gd name="connsiteY40" fmla="*/ 5277070 h 6031231"/>
                <a:gd name="connsiteX41" fmla="*/ 825352 w 3074230"/>
                <a:gd name="connsiteY41" fmla="*/ 5358551 h 6031231"/>
                <a:gd name="connsiteX42" fmla="*/ 490374 w 3074230"/>
                <a:gd name="connsiteY42" fmla="*/ 5349497 h 6031231"/>
                <a:gd name="connsiteX43" fmla="*/ 309304 w 3074230"/>
                <a:gd name="connsiteY43" fmla="*/ 5349497 h 6031231"/>
                <a:gd name="connsiteX44" fmla="*/ 363625 w 3074230"/>
                <a:gd name="connsiteY44" fmla="*/ 5476246 h 6031231"/>
                <a:gd name="connsiteX45" fmla="*/ 571855 w 3074230"/>
                <a:gd name="connsiteY45" fmla="*/ 5747850 h 6031231"/>
                <a:gd name="connsiteX46" fmla="*/ 952100 w 3074230"/>
                <a:gd name="connsiteY46" fmla="*/ 5956079 h 6031231"/>
                <a:gd name="connsiteX47" fmla="*/ 1504362 w 3074230"/>
                <a:gd name="connsiteY47" fmla="*/ 6028507 h 6031231"/>
                <a:gd name="connsiteX48" fmla="*/ 1947982 w 3074230"/>
                <a:gd name="connsiteY48" fmla="*/ 5874598 h 6031231"/>
                <a:gd name="connsiteX49" fmla="*/ 2056623 w 3074230"/>
                <a:gd name="connsiteY49" fmla="*/ 5693529 h 6031231"/>
                <a:gd name="connsiteX50" fmla="*/ 1920821 w 3074230"/>
                <a:gd name="connsiteY50" fmla="*/ 5639208 h 6031231"/>
                <a:gd name="connsiteX51" fmla="*/ 1522469 w 3074230"/>
                <a:gd name="connsiteY51" fmla="*/ 5675422 h 6031231"/>
                <a:gd name="connsiteX52" fmla="*/ 1259918 w 3074230"/>
                <a:gd name="connsiteY52" fmla="*/ 5693529 h 6031231"/>
                <a:gd name="connsiteX53" fmla="*/ 1205597 w 3074230"/>
                <a:gd name="connsiteY53" fmla="*/ 5621101 h 6031231"/>
                <a:gd name="connsiteX54" fmla="*/ 1368560 w 3074230"/>
                <a:gd name="connsiteY54" fmla="*/ 5503406 h 6031231"/>
                <a:gd name="connsiteX55" fmla="*/ 1730698 w 3074230"/>
                <a:gd name="connsiteY55" fmla="*/ 5440032 h 6031231"/>
                <a:gd name="connsiteX56" fmla="*/ 2264853 w 3074230"/>
                <a:gd name="connsiteY56" fmla="*/ 5349497 h 6031231"/>
                <a:gd name="connsiteX57" fmla="*/ 2554564 w 3074230"/>
                <a:gd name="connsiteY57" fmla="*/ 5268016 h 6031231"/>
                <a:gd name="connsiteX58" fmla="*/ 2771847 w 3074230"/>
                <a:gd name="connsiteY58" fmla="*/ 5023573 h 6031231"/>
                <a:gd name="connsiteX59" fmla="*/ 2862382 w 3074230"/>
                <a:gd name="connsiteY59" fmla="*/ 4761022 h 6031231"/>
                <a:gd name="connsiteX60" fmla="*/ 2817114 w 3074230"/>
                <a:gd name="connsiteY60" fmla="*/ 4625220 h 6031231"/>
                <a:gd name="connsiteX61" fmla="*/ 2617938 w 3074230"/>
                <a:gd name="connsiteY61" fmla="*/ 4625220 h 6031231"/>
                <a:gd name="connsiteX62" fmla="*/ 2391601 w 3074230"/>
                <a:gd name="connsiteY62" fmla="*/ 4525632 h 6031231"/>
                <a:gd name="connsiteX63" fmla="*/ 2454976 w 3074230"/>
                <a:gd name="connsiteY63" fmla="*/ 4317402 h 6031231"/>
                <a:gd name="connsiteX64" fmla="*/ 2636045 w 3074230"/>
                <a:gd name="connsiteY64" fmla="*/ 4235921 h 6031231"/>
                <a:gd name="connsiteX65" fmla="*/ 2934809 w 3074230"/>
                <a:gd name="connsiteY65" fmla="*/ 4082012 h 6031231"/>
                <a:gd name="connsiteX66" fmla="*/ 3061558 w 3074230"/>
                <a:gd name="connsiteY66" fmla="*/ 3737980 h 6031231"/>
                <a:gd name="connsiteX67" fmla="*/ 3061558 w 3074230"/>
                <a:gd name="connsiteY67" fmla="*/ 3249093 h 6031231"/>
                <a:gd name="connsiteX68" fmla="*/ 2989130 w 3074230"/>
                <a:gd name="connsiteY68" fmla="*/ 2896008 h 6031231"/>
                <a:gd name="connsiteX69" fmla="*/ 2771847 w 3074230"/>
                <a:gd name="connsiteY69" fmla="*/ 2796420 h 6031231"/>
                <a:gd name="connsiteX70" fmla="*/ 2382548 w 3074230"/>
                <a:gd name="connsiteY70" fmla="*/ 2841687 h 6031231"/>
                <a:gd name="connsiteX71" fmla="*/ 2083784 w 3074230"/>
                <a:gd name="connsiteY71" fmla="*/ 2914115 h 6031231"/>
                <a:gd name="connsiteX72" fmla="*/ 1911768 w 3074230"/>
                <a:gd name="connsiteY72" fmla="*/ 2832634 h 6031231"/>
                <a:gd name="connsiteX73" fmla="*/ 2002302 w 3074230"/>
                <a:gd name="connsiteY73" fmla="*/ 2669672 h 6031231"/>
                <a:gd name="connsiteX74" fmla="*/ 2337281 w 3074230"/>
                <a:gd name="connsiteY74" fmla="*/ 2579137 h 6031231"/>
                <a:gd name="connsiteX75" fmla="*/ 2735633 w 3074230"/>
                <a:gd name="connsiteY75" fmla="*/ 2524816 h 6031231"/>
                <a:gd name="connsiteX76" fmla="*/ 2952916 w 3074230"/>
                <a:gd name="connsiteY76" fmla="*/ 2416174 h 6031231"/>
                <a:gd name="connsiteX77" fmla="*/ 2971023 w 3074230"/>
                <a:gd name="connsiteY77" fmla="*/ 2244159 h 6031231"/>
                <a:gd name="connsiteX78" fmla="*/ 2789954 w 3074230"/>
                <a:gd name="connsiteY78" fmla="*/ 1891074 h 6031231"/>
                <a:gd name="connsiteX79" fmla="*/ 2681312 w 3074230"/>
                <a:gd name="connsiteY79" fmla="*/ 1465561 h 6031231"/>
                <a:gd name="connsiteX80" fmla="*/ 2636045 w 3074230"/>
                <a:gd name="connsiteY80" fmla="*/ 1184903 h 6031231"/>
                <a:gd name="connsiteX81" fmla="*/ 2536457 w 3074230"/>
                <a:gd name="connsiteY81" fmla="*/ 994780 h 6031231"/>
                <a:gd name="connsiteX82" fmla="*/ 2282960 w 3074230"/>
                <a:gd name="connsiteY82" fmla="*/ 985727 h 6031231"/>
                <a:gd name="connsiteX83" fmla="*/ 1929875 w 3074230"/>
                <a:gd name="connsiteY83" fmla="*/ 1067208 h 6031231"/>
                <a:gd name="connsiteX84" fmla="*/ 1730698 w 3074230"/>
                <a:gd name="connsiteY84" fmla="*/ 1067208 h 6031231"/>
                <a:gd name="connsiteX85" fmla="*/ 1724026 w 3074230"/>
                <a:gd name="connsiteY85" fmla="*/ 943312 h 6031231"/>
                <a:gd name="connsiteX86" fmla="*/ 1900333 w 3074230"/>
                <a:gd name="connsiteY86" fmla="*/ 832290 h 6031231"/>
                <a:gd name="connsiteX87" fmla="*/ 2149067 w 3074230"/>
                <a:gd name="connsiteY87" fmla="*/ 724144 h 6031231"/>
                <a:gd name="connsiteX88" fmla="*/ 2156211 w 3074230"/>
                <a:gd name="connsiteY88" fmla="*/ 551161 h 6031231"/>
                <a:gd name="connsiteX89" fmla="*/ 1975142 w 3074230"/>
                <a:gd name="connsiteY89" fmla="*/ 279557 h 6031231"/>
                <a:gd name="connsiteX90" fmla="*/ 1774528 w 3074230"/>
                <a:gd name="connsiteY90" fmla="*/ 123267 h 6031231"/>
                <a:gd name="connsiteX91" fmla="*/ 1485312 w 3074230"/>
                <a:gd name="connsiteY91" fmla="*/ 28442 h 6031231"/>
                <a:gd name="connsiteX0" fmla="*/ 1485312 w 3074230"/>
                <a:gd name="connsiteY0" fmla="*/ 28442 h 6031231"/>
                <a:gd name="connsiteX1" fmla="*/ 1013093 w 3074230"/>
                <a:gd name="connsiteY1" fmla="*/ 4134 h 6031231"/>
                <a:gd name="connsiteX2" fmla="*/ 664275 w 3074230"/>
                <a:gd name="connsiteY2" fmla="*/ 101340 h 6031231"/>
                <a:gd name="connsiteX3" fmla="*/ 499427 w 3074230"/>
                <a:gd name="connsiteY3" fmla="*/ 324824 h 6031231"/>
                <a:gd name="connsiteX4" fmla="*/ 563273 w 3074230"/>
                <a:gd name="connsiteY4" fmla="*/ 507803 h 6031231"/>
                <a:gd name="connsiteX5" fmla="*/ 798191 w 3074230"/>
                <a:gd name="connsiteY5" fmla="*/ 578321 h 6031231"/>
                <a:gd name="connsiteX6" fmla="*/ 988314 w 3074230"/>
                <a:gd name="connsiteY6" fmla="*/ 652659 h 6031231"/>
                <a:gd name="connsiteX7" fmla="*/ 965445 w 3074230"/>
                <a:gd name="connsiteY7" fmla="*/ 764153 h 6031231"/>
                <a:gd name="connsiteX8" fmla="*/ 716710 w 3074230"/>
                <a:gd name="connsiteY8" fmla="*/ 768444 h 6031231"/>
                <a:gd name="connsiteX9" fmla="*/ 390786 w 3074230"/>
                <a:gd name="connsiteY9" fmla="*/ 795604 h 6031231"/>
                <a:gd name="connsiteX10" fmla="*/ 191609 w 3074230"/>
                <a:gd name="connsiteY10" fmla="*/ 1003834 h 6031231"/>
                <a:gd name="connsiteX11" fmla="*/ 209716 w 3074230"/>
                <a:gd name="connsiteY11" fmla="*/ 1311652 h 6031231"/>
                <a:gd name="connsiteX12" fmla="*/ 381732 w 3074230"/>
                <a:gd name="connsiteY12" fmla="*/ 1528935 h 6031231"/>
                <a:gd name="connsiteX13" fmla="*/ 608069 w 3074230"/>
                <a:gd name="connsiteY13" fmla="*/ 1565149 h 6031231"/>
                <a:gd name="connsiteX14" fmla="*/ 870619 w 3074230"/>
                <a:gd name="connsiteY14" fmla="*/ 1447454 h 6031231"/>
                <a:gd name="connsiteX15" fmla="*/ 1015475 w 3074230"/>
                <a:gd name="connsiteY15" fmla="*/ 1565149 h 6031231"/>
                <a:gd name="connsiteX16" fmla="*/ 1015475 w 3074230"/>
                <a:gd name="connsiteY16" fmla="*/ 1836753 h 6031231"/>
                <a:gd name="connsiteX17" fmla="*/ 662389 w 3074230"/>
                <a:gd name="connsiteY17" fmla="*/ 1872967 h 6031231"/>
                <a:gd name="connsiteX18" fmla="*/ 363625 w 3074230"/>
                <a:gd name="connsiteY18" fmla="*/ 1836753 h 6031231"/>
                <a:gd name="connsiteX19" fmla="*/ 182556 w 3074230"/>
                <a:gd name="connsiteY19" fmla="*/ 1954448 h 6031231"/>
                <a:gd name="connsiteX20" fmla="*/ 218770 w 3074230"/>
                <a:gd name="connsiteY20" fmla="*/ 2216998 h 6031231"/>
                <a:gd name="connsiteX21" fmla="*/ 345518 w 3074230"/>
                <a:gd name="connsiteY21" fmla="*/ 2488602 h 6031231"/>
                <a:gd name="connsiteX22" fmla="*/ 309304 w 3074230"/>
                <a:gd name="connsiteY22" fmla="*/ 2841687 h 6031231"/>
                <a:gd name="connsiteX23" fmla="*/ 236877 w 3074230"/>
                <a:gd name="connsiteY23" fmla="*/ 3212879 h 6031231"/>
                <a:gd name="connsiteX24" fmla="*/ 327411 w 3074230"/>
                <a:gd name="connsiteY24" fmla="*/ 3366788 h 6031231"/>
                <a:gd name="connsiteX25" fmla="*/ 671443 w 3074230"/>
                <a:gd name="connsiteY25" fmla="*/ 3357735 h 6031231"/>
                <a:gd name="connsiteX26" fmla="*/ 997368 w 3074230"/>
                <a:gd name="connsiteY26" fmla="*/ 3393949 h 6031231"/>
                <a:gd name="connsiteX27" fmla="*/ 1169384 w 3074230"/>
                <a:gd name="connsiteY27" fmla="*/ 3529751 h 6031231"/>
                <a:gd name="connsiteX28" fmla="*/ 1142223 w 3074230"/>
                <a:gd name="connsiteY28" fmla="*/ 3828515 h 6031231"/>
                <a:gd name="connsiteX29" fmla="*/ 952100 w 3074230"/>
                <a:gd name="connsiteY29" fmla="*/ 3964317 h 6031231"/>
                <a:gd name="connsiteX30" fmla="*/ 608069 w 3074230"/>
                <a:gd name="connsiteY30" fmla="*/ 3837569 h 6031231"/>
                <a:gd name="connsiteX31" fmla="*/ 273090 w 3074230"/>
                <a:gd name="connsiteY31" fmla="*/ 3747034 h 6031231"/>
                <a:gd name="connsiteX32" fmla="*/ 164449 w 3074230"/>
                <a:gd name="connsiteY32" fmla="*/ 3756087 h 6031231"/>
                <a:gd name="connsiteX33" fmla="*/ 110128 w 3074230"/>
                <a:gd name="connsiteY33" fmla="*/ 3900943 h 6031231"/>
                <a:gd name="connsiteX34" fmla="*/ 28647 w 3074230"/>
                <a:gd name="connsiteY34" fmla="*/ 4244974 h 6031231"/>
                <a:gd name="connsiteX35" fmla="*/ 10540 w 3074230"/>
                <a:gd name="connsiteY35" fmla="*/ 4715755 h 6031231"/>
                <a:gd name="connsiteX36" fmla="*/ 182556 w 3074230"/>
                <a:gd name="connsiteY36" fmla="*/ 5050733 h 6031231"/>
                <a:gd name="connsiteX37" fmla="*/ 635229 w 3074230"/>
                <a:gd name="connsiteY37" fmla="*/ 5132214 h 6031231"/>
                <a:gd name="connsiteX38" fmla="*/ 1078849 w 3074230"/>
                <a:gd name="connsiteY38" fmla="*/ 5068840 h 6031231"/>
                <a:gd name="connsiteX39" fmla="*/ 1241811 w 3074230"/>
                <a:gd name="connsiteY39" fmla="*/ 5141268 h 6031231"/>
                <a:gd name="connsiteX40" fmla="*/ 1151277 w 3074230"/>
                <a:gd name="connsiteY40" fmla="*/ 5277070 h 6031231"/>
                <a:gd name="connsiteX41" fmla="*/ 825352 w 3074230"/>
                <a:gd name="connsiteY41" fmla="*/ 5358551 h 6031231"/>
                <a:gd name="connsiteX42" fmla="*/ 490374 w 3074230"/>
                <a:gd name="connsiteY42" fmla="*/ 5349497 h 6031231"/>
                <a:gd name="connsiteX43" fmla="*/ 309304 w 3074230"/>
                <a:gd name="connsiteY43" fmla="*/ 5349497 h 6031231"/>
                <a:gd name="connsiteX44" fmla="*/ 363625 w 3074230"/>
                <a:gd name="connsiteY44" fmla="*/ 5476246 h 6031231"/>
                <a:gd name="connsiteX45" fmla="*/ 571855 w 3074230"/>
                <a:gd name="connsiteY45" fmla="*/ 5747850 h 6031231"/>
                <a:gd name="connsiteX46" fmla="*/ 952100 w 3074230"/>
                <a:gd name="connsiteY46" fmla="*/ 5956079 h 6031231"/>
                <a:gd name="connsiteX47" fmla="*/ 1504362 w 3074230"/>
                <a:gd name="connsiteY47" fmla="*/ 6028507 h 6031231"/>
                <a:gd name="connsiteX48" fmla="*/ 1947982 w 3074230"/>
                <a:gd name="connsiteY48" fmla="*/ 5874598 h 6031231"/>
                <a:gd name="connsiteX49" fmla="*/ 2056623 w 3074230"/>
                <a:gd name="connsiteY49" fmla="*/ 5693529 h 6031231"/>
                <a:gd name="connsiteX50" fmla="*/ 1920821 w 3074230"/>
                <a:gd name="connsiteY50" fmla="*/ 5639208 h 6031231"/>
                <a:gd name="connsiteX51" fmla="*/ 1522469 w 3074230"/>
                <a:gd name="connsiteY51" fmla="*/ 5675422 h 6031231"/>
                <a:gd name="connsiteX52" fmla="*/ 1259918 w 3074230"/>
                <a:gd name="connsiteY52" fmla="*/ 5693529 h 6031231"/>
                <a:gd name="connsiteX53" fmla="*/ 1205597 w 3074230"/>
                <a:gd name="connsiteY53" fmla="*/ 5621101 h 6031231"/>
                <a:gd name="connsiteX54" fmla="*/ 1368560 w 3074230"/>
                <a:gd name="connsiteY54" fmla="*/ 5503406 h 6031231"/>
                <a:gd name="connsiteX55" fmla="*/ 1730698 w 3074230"/>
                <a:gd name="connsiteY55" fmla="*/ 5440032 h 6031231"/>
                <a:gd name="connsiteX56" fmla="*/ 2264853 w 3074230"/>
                <a:gd name="connsiteY56" fmla="*/ 5349497 h 6031231"/>
                <a:gd name="connsiteX57" fmla="*/ 2554564 w 3074230"/>
                <a:gd name="connsiteY57" fmla="*/ 5268016 h 6031231"/>
                <a:gd name="connsiteX58" fmla="*/ 2771847 w 3074230"/>
                <a:gd name="connsiteY58" fmla="*/ 5023573 h 6031231"/>
                <a:gd name="connsiteX59" fmla="*/ 2862382 w 3074230"/>
                <a:gd name="connsiteY59" fmla="*/ 4761022 h 6031231"/>
                <a:gd name="connsiteX60" fmla="*/ 2817114 w 3074230"/>
                <a:gd name="connsiteY60" fmla="*/ 4625220 h 6031231"/>
                <a:gd name="connsiteX61" fmla="*/ 2617938 w 3074230"/>
                <a:gd name="connsiteY61" fmla="*/ 4625220 h 6031231"/>
                <a:gd name="connsiteX62" fmla="*/ 2391601 w 3074230"/>
                <a:gd name="connsiteY62" fmla="*/ 4525632 h 6031231"/>
                <a:gd name="connsiteX63" fmla="*/ 2454976 w 3074230"/>
                <a:gd name="connsiteY63" fmla="*/ 4317402 h 6031231"/>
                <a:gd name="connsiteX64" fmla="*/ 2636045 w 3074230"/>
                <a:gd name="connsiteY64" fmla="*/ 4235921 h 6031231"/>
                <a:gd name="connsiteX65" fmla="*/ 2934809 w 3074230"/>
                <a:gd name="connsiteY65" fmla="*/ 4082012 h 6031231"/>
                <a:gd name="connsiteX66" fmla="*/ 3061558 w 3074230"/>
                <a:gd name="connsiteY66" fmla="*/ 3737980 h 6031231"/>
                <a:gd name="connsiteX67" fmla="*/ 3061558 w 3074230"/>
                <a:gd name="connsiteY67" fmla="*/ 3249093 h 6031231"/>
                <a:gd name="connsiteX68" fmla="*/ 2989130 w 3074230"/>
                <a:gd name="connsiteY68" fmla="*/ 2896008 h 6031231"/>
                <a:gd name="connsiteX69" fmla="*/ 2771847 w 3074230"/>
                <a:gd name="connsiteY69" fmla="*/ 2796420 h 6031231"/>
                <a:gd name="connsiteX70" fmla="*/ 2382548 w 3074230"/>
                <a:gd name="connsiteY70" fmla="*/ 2841687 h 6031231"/>
                <a:gd name="connsiteX71" fmla="*/ 2083784 w 3074230"/>
                <a:gd name="connsiteY71" fmla="*/ 2914115 h 6031231"/>
                <a:gd name="connsiteX72" fmla="*/ 1911768 w 3074230"/>
                <a:gd name="connsiteY72" fmla="*/ 2832634 h 6031231"/>
                <a:gd name="connsiteX73" fmla="*/ 2002302 w 3074230"/>
                <a:gd name="connsiteY73" fmla="*/ 2669672 h 6031231"/>
                <a:gd name="connsiteX74" fmla="*/ 2337281 w 3074230"/>
                <a:gd name="connsiteY74" fmla="*/ 2579137 h 6031231"/>
                <a:gd name="connsiteX75" fmla="*/ 2735633 w 3074230"/>
                <a:gd name="connsiteY75" fmla="*/ 2524816 h 6031231"/>
                <a:gd name="connsiteX76" fmla="*/ 2952916 w 3074230"/>
                <a:gd name="connsiteY76" fmla="*/ 2416174 h 6031231"/>
                <a:gd name="connsiteX77" fmla="*/ 2971023 w 3074230"/>
                <a:gd name="connsiteY77" fmla="*/ 2244159 h 6031231"/>
                <a:gd name="connsiteX78" fmla="*/ 2789954 w 3074230"/>
                <a:gd name="connsiteY78" fmla="*/ 1891074 h 6031231"/>
                <a:gd name="connsiteX79" fmla="*/ 2681312 w 3074230"/>
                <a:gd name="connsiteY79" fmla="*/ 1465561 h 6031231"/>
                <a:gd name="connsiteX80" fmla="*/ 2636045 w 3074230"/>
                <a:gd name="connsiteY80" fmla="*/ 1184903 h 6031231"/>
                <a:gd name="connsiteX81" fmla="*/ 2536457 w 3074230"/>
                <a:gd name="connsiteY81" fmla="*/ 994780 h 6031231"/>
                <a:gd name="connsiteX82" fmla="*/ 2282960 w 3074230"/>
                <a:gd name="connsiteY82" fmla="*/ 985727 h 6031231"/>
                <a:gd name="connsiteX83" fmla="*/ 1929875 w 3074230"/>
                <a:gd name="connsiteY83" fmla="*/ 1067208 h 6031231"/>
                <a:gd name="connsiteX84" fmla="*/ 1730698 w 3074230"/>
                <a:gd name="connsiteY84" fmla="*/ 1067208 h 6031231"/>
                <a:gd name="connsiteX85" fmla="*/ 1724026 w 3074230"/>
                <a:gd name="connsiteY85" fmla="*/ 943312 h 6031231"/>
                <a:gd name="connsiteX86" fmla="*/ 1900333 w 3074230"/>
                <a:gd name="connsiteY86" fmla="*/ 832290 h 6031231"/>
                <a:gd name="connsiteX87" fmla="*/ 2149067 w 3074230"/>
                <a:gd name="connsiteY87" fmla="*/ 724144 h 6031231"/>
                <a:gd name="connsiteX88" fmla="*/ 2156211 w 3074230"/>
                <a:gd name="connsiteY88" fmla="*/ 551161 h 6031231"/>
                <a:gd name="connsiteX89" fmla="*/ 1975142 w 3074230"/>
                <a:gd name="connsiteY89" fmla="*/ 279557 h 6031231"/>
                <a:gd name="connsiteX90" fmla="*/ 1774528 w 3074230"/>
                <a:gd name="connsiteY90" fmla="*/ 123267 h 6031231"/>
                <a:gd name="connsiteX91" fmla="*/ 1485312 w 3074230"/>
                <a:gd name="connsiteY91" fmla="*/ 28442 h 6031231"/>
                <a:gd name="connsiteX0" fmla="*/ 1485312 w 3074230"/>
                <a:gd name="connsiteY0" fmla="*/ 28442 h 6031231"/>
                <a:gd name="connsiteX1" fmla="*/ 1013093 w 3074230"/>
                <a:gd name="connsiteY1" fmla="*/ 4134 h 6031231"/>
                <a:gd name="connsiteX2" fmla="*/ 664275 w 3074230"/>
                <a:gd name="connsiteY2" fmla="*/ 101340 h 6031231"/>
                <a:gd name="connsiteX3" fmla="*/ 499427 w 3074230"/>
                <a:gd name="connsiteY3" fmla="*/ 324824 h 6031231"/>
                <a:gd name="connsiteX4" fmla="*/ 563273 w 3074230"/>
                <a:gd name="connsiteY4" fmla="*/ 507803 h 6031231"/>
                <a:gd name="connsiteX5" fmla="*/ 798191 w 3074230"/>
                <a:gd name="connsiteY5" fmla="*/ 578321 h 6031231"/>
                <a:gd name="connsiteX6" fmla="*/ 988314 w 3074230"/>
                <a:gd name="connsiteY6" fmla="*/ 652659 h 6031231"/>
                <a:gd name="connsiteX7" fmla="*/ 965445 w 3074230"/>
                <a:gd name="connsiteY7" fmla="*/ 764153 h 6031231"/>
                <a:gd name="connsiteX8" fmla="*/ 716710 w 3074230"/>
                <a:gd name="connsiteY8" fmla="*/ 770825 h 6031231"/>
                <a:gd name="connsiteX9" fmla="*/ 390786 w 3074230"/>
                <a:gd name="connsiteY9" fmla="*/ 795604 h 6031231"/>
                <a:gd name="connsiteX10" fmla="*/ 191609 w 3074230"/>
                <a:gd name="connsiteY10" fmla="*/ 1003834 h 6031231"/>
                <a:gd name="connsiteX11" fmla="*/ 209716 w 3074230"/>
                <a:gd name="connsiteY11" fmla="*/ 1311652 h 6031231"/>
                <a:gd name="connsiteX12" fmla="*/ 381732 w 3074230"/>
                <a:gd name="connsiteY12" fmla="*/ 1528935 h 6031231"/>
                <a:gd name="connsiteX13" fmla="*/ 608069 w 3074230"/>
                <a:gd name="connsiteY13" fmla="*/ 1565149 h 6031231"/>
                <a:gd name="connsiteX14" fmla="*/ 870619 w 3074230"/>
                <a:gd name="connsiteY14" fmla="*/ 1447454 h 6031231"/>
                <a:gd name="connsiteX15" fmla="*/ 1015475 w 3074230"/>
                <a:gd name="connsiteY15" fmla="*/ 1565149 h 6031231"/>
                <a:gd name="connsiteX16" fmla="*/ 1015475 w 3074230"/>
                <a:gd name="connsiteY16" fmla="*/ 1836753 h 6031231"/>
                <a:gd name="connsiteX17" fmla="*/ 662389 w 3074230"/>
                <a:gd name="connsiteY17" fmla="*/ 1872967 h 6031231"/>
                <a:gd name="connsiteX18" fmla="*/ 363625 w 3074230"/>
                <a:gd name="connsiteY18" fmla="*/ 1836753 h 6031231"/>
                <a:gd name="connsiteX19" fmla="*/ 182556 w 3074230"/>
                <a:gd name="connsiteY19" fmla="*/ 1954448 h 6031231"/>
                <a:gd name="connsiteX20" fmla="*/ 218770 w 3074230"/>
                <a:gd name="connsiteY20" fmla="*/ 2216998 h 6031231"/>
                <a:gd name="connsiteX21" fmla="*/ 345518 w 3074230"/>
                <a:gd name="connsiteY21" fmla="*/ 2488602 h 6031231"/>
                <a:gd name="connsiteX22" fmla="*/ 309304 w 3074230"/>
                <a:gd name="connsiteY22" fmla="*/ 2841687 h 6031231"/>
                <a:gd name="connsiteX23" fmla="*/ 236877 w 3074230"/>
                <a:gd name="connsiteY23" fmla="*/ 3212879 h 6031231"/>
                <a:gd name="connsiteX24" fmla="*/ 327411 w 3074230"/>
                <a:gd name="connsiteY24" fmla="*/ 3366788 h 6031231"/>
                <a:gd name="connsiteX25" fmla="*/ 671443 w 3074230"/>
                <a:gd name="connsiteY25" fmla="*/ 3357735 h 6031231"/>
                <a:gd name="connsiteX26" fmla="*/ 997368 w 3074230"/>
                <a:gd name="connsiteY26" fmla="*/ 3393949 h 6031231"/>
                <a:gd name="connsiteX27" fmla="*/ 1169384 w 3074230"/>
                <a:gd name="connsiteY27" fmla="*/ 3529751 h 6031231"/>
                <a:gd name="connsiteX28" fmla="*/ 1142223 w 3074230"/>
                <a:gd name="connsiteY28" fmla="*/ 3828515 h 6031231"/>
                <a:gd name="connsiteX29" fmla="*/ 952100 w 3074230"/>
                <a:gd name="connsiteY29" fmla="*/ 3964317 h 6031231"/>
                <a:gd name="connsiteX30" fmla="*/ 608069 w 3074230"/>
                <a:gd name="connsiteY30" fmla="*/ 3837569 h 6031231"/>
                <a:gd name="connsiteX31" fmla="*/ 273090 w 3074230"/>
                <a:gd name="connsiteY31" fmla="*/ 3747034 h 6031231"/>
                <a:gd name="connsiteX32" fmla="*/ 164449 w 3074230"/>
                <a:gd name="connsiteY32" fmla="*/ 3756087 h 6031231"/>
                <a:gd name="connsiteX33" fmla="*/ 110128 w 3074230"/>
                <a:gd name="connsiteY33" fmla="*/ 3900943 h 6031231"/>
                <a:gd name="connsiteX34" fmla="*/ 28647 w 3074230"/>
                <a:gd name="connsiteY34" fmla="*/ 4244974 h 6031231"/>
                <a:gd name="connsiteX35" fmla="*/ 10540 w 3074230"/>
                <a:gd name="connsiteY35" fmla="*/ 4715755 h 6031231"/>
                <a:gd name="connsiteX36" fmla="*/ 182556 w 3074230"/>
                <a:gd name="connsiteY36" fmla="*/ 5050733 h 6031231"/>
                <a:gd name="connsiteX37" fmla="*/ 635229 w 3074230"/>
                <a:gd name="connsiteY37" fmla="*/ 5132214 h 6031231"/>
                <a:gd name="connsiteX38" fmla="*/ 1078849 w 3074230"/>
                <a:gd name="connsiteY38" fmla="*/ 5068840 h 6031231"/>
                <a:gd name="connsiteX39" fmla="*/ 1241811 w 3074230"/>
                <a:gd name="connsiteY39" fmla="*/ 5141268 h 6031231"/>
                <a:gd name="connsiteX40" fmla="*/ 1151277 w 3074230"/>
                <a:gd name="connsiteY40" fmla="*/ 5277070 h 6031231"/>
                <a:gd name="connsiteX41" fmla="*/ 825352 w 3074230"/>
                <a:gd name="connsiteY41" fmla="*/ 5358551 h 6031231"/>
                <a:gd name="connsiteX42" fmla="*/ 490374 w 3074230"/>
                <a:gd name="connsiteY42" fmla="*/ 5349497 h 6031231"/>
                <a:gd name="connsiteX43" fmla="*/ 309304 w 3074230"/>
                <a:gd name="connsiteY43" fmla="*/ 5349497 h 6031231"/>
                <a:gd name="connsiteX44" fmla="*/ 363625 w 3074230"/>
                <a:gd name="connsiteY44" fmla="*/ 5476246 h 6031231"/>
                <a:gd name="connsiteX45" fmla="*/ 571855 w 3074230"/>
                <a:gd name="connsiteY45" fmla="*/ 5747850 h 6031231"/>
                <a:gd name="connsiteX46" fmla="*/ 952100 w 3074230"/>
                <a:gd name="connsiteY46" fmla="*/ 5956079 h 6031231"/>
                <a:gd name="connsiteX47" fmla="*/ 1504362 w 3074230"/>
                <a:gd name="connsiteY47" fmla="*/ 6028507 h 6031231"/>
                <a:gd name="connsiteX48" fmla="*/ 1947982 w 3074230"/>
                <a:gd name="connsiteY48" fmla="*/ 5874598 h 6031231"/>
                <a:gd name="connsiteX49" fmla="*/ 2056623 w 3074230"/>
                <a:gd name="connsiteY49" fmla="*/ 5693529 h 6031231"/>
                <a:gd name="connsiteX50" fmla="*/ 1920821 w 3074230"/>
                <a:gd name="connsiteY50" fmla="*/ 5639208 h 6031231"/>
                <a:gd name="connsiteX51" fmla="*/ 1522469 w 3074230"/>
                <a:gd name="connsiteY51" fmla="*/ 5675422 h 6031231"/>
                <a:gd name="connsiteX52" fmla="*/ 1259918 w 3074230"/>
                <a:gd name="connsiteY52" fmla="*/ 5693529 h 6031231"/>
                <a:gd name="connsiteX53" fmla="*/ 1205597 w 3074230"/>
                <a:gd name="connsiteY53" fmla="*/ 5621101 h 6031231"/>
                <a:gd name="connsiteX54" fmla="*/ 1368560 w 3074230"/>
                <a:gd name="connsiteY54" fmla="*/ 5503406 h 6031231"/>
                <a:gd name="connsiteX55" fmla="*/ 1730698 w 3074230"/>
                <a:gd name="connsiteY55" fmla="*/ 5440032 h 6031231"/>
                <a:gd name="connsiteX56" fmla="*/ 2264853 w 3074230"/>
                <a:gd name="connsiteY56" fmla="*/ 5349497 h 6031231"/>
                <a:gd name="connsiteX57" fmla="*/ 2554564 w 3074230"/>
                <a:gd name="connsiteY57" fmla="*/ 5268016 h 6031231"/>
                <a:gd name="connsiteX58" fmla="*/ 2771847 w 3074230"/>
                <a:gd name="connsiteY58" fmla="*/ 5023573 h 6031231"/>
                <a:gd name="connsiteX59" fmla="*/ 2862382 w 3074230"/>
                <a:gd name="connsiteY59" fmla="*/ 4761022 h 6031231"/>
                <a:gd name="connsiteX60" fmla="*/ 2817114 w 3074230"/>
                <a:gd name="connsiteY60" fmla="*/ 4625220 h 6031231"/>
                <a:gd name="connsiteX61" fmla="*/ 2617938 w 3074230"/>
                <a:gd name="connsiteY61" fmla="*/ 4625220 h 6031231"/>
                <a:gd name="connsiteX62" fmla="*/ 2391601 w 3074230"/>
                <a:gd name="connsiteY62" fmla="*/ 4525632 h 6031231"/>
                <a:gd name="connsiteX63" fmla="*/ 2454976 w 3074230"/>
                <a:gd name="connsiteY63" fmla="*/ 4317402 h 6031231"/>
                <a:gd name="connsiteX64" fmla="*/ 2636045 w 3074230"/>
                <a:gd name="connsiteY64" fmla="*/ 4235921 h 6031231"/>
                <a:gd name="connsiteX65" fmla="*/ 2934809 w 3074230"/>
                <a:gd name="connsiteY65" fmla="*/ 4082012 h 6031231"/>
                <a:gd name="connsiteX66" fmla="*/ 3061558 w 3074230"/>
                <a:gd name="connsiteY66" fmla="*/ 3737980 h 6031231"/>
                <a:gd name="connsiteX67" fmla="*/ 3061558 w 3074230"/>
                <a:gd name="connsiteY67" fmla="*/ 3249093 h 6031231"/>
                <a:gd name="connsiteX68" fmla="*/ 2989130 w 3074230"/>
                <a:gd name="connsiteY68" fmla="*/ 2896008 h 6031231"/>
                <a:gd name="connsiteX69" fmla="*/ 2771847 w 3074230"/>
                <a:gd name="connsiteY69" fmla="*/ 2796420 h 6031231"/>
                <a:gd name="connsiteX70" fmla="*/ 2382548 w 3074230"/>
                <a:gd name="connsiteY70" fmla="*/ 2841687 h 6031231"/>
                <a:gd name="connsiteX71" fmla="*/ 2083784 w 3074230"/>
                <a:gd name="connsiteY71" fmla="*/ 2914115 h 6031231"/>
                <a:gd name="connsiteX72" fmla="*/ 1911768 w 3074230"/>
                <a:gd name="connsiteY72" fmla="*/ 2832634 h 6031231"/>
                <a:gd name="connsiteX73" fmla="*/ 2002302 w 3074230"/>
                <a:gd name="connsiteY73" fmla="*/ 2669672 h 6031231"/>
                <a:gd name="connsiteX74" fmla="*/ 2337281 w 3074230"/>
                <a:gd name="connsiteY74" fmla="*/ 2579137 h 6031231"/>
                <a:gd name="connsiteX75" fmla="*/ 2735633 w 3074230"/>
                <a:gd name="connsiteY75" fmla="*/ 2524816 h 6031231"/>
                <a:gd name="connsiteX76" fmla="*/ 2952916 w 3074230"/>
                <a:gd name="connsiteY76" fmla="*/ 2416174 h 6031231"/>
                <a:gd name="connsiteX77" fmla="*/ 2971023 w 3074230"/>
                <a:gd name="connsiteY77" fmla="*/ 2244159 h 6031231"/>
                <a:gd name="connsiteX78" fmla="*/ 2789954 w 3074230"/>
                <a:gd name="connsiteY78" fmla="*/ 1891074 h 6031231"/>
                <a:gd name="connsiteX79" fmla="*/ 2681312 w 3074230"/>
                <a:gd name="connsiteY79" fmla="*/ 1465561 h 6031231"/>
                <a:gd name="connsiteX80" fmla="*/ 2636045 w 3074230"/>
                <a:gd name="connsiteY80" fmla="*/ 1184903 h 6031231"/>
                <a:gd name="connsiteX81" fmla="*/ 2536457 w 3074230"/>
                <a:gd name="connsiteY81" fmla="*/ 994780 h 6031231"/>
                <a:gd name="connsiteX82" fmla="*/ 2282960 w 3074230"/>
                <a:gd name="connsiteY82" fmla="*/ 985727 h 6031231"/>
                <a:gd name="connsiteX83" fmla="*/ 1929875 w 3074230"/>
                <a:gd name="connsiteY83" fmla="*/ 1067208 h 6031231"/>
                <a:gd name="connsiteX84" fmla="*/ 1730698 w 3074230"/>
                <a:gd name="connsiteY84" fmla="*/ 1067208 h 6031231"/>
                <a:gd name="connsiteX85" fmla="*/ 1724026 w 3074230"/>
                <a:gd name="connsiteY85" fmla="*/ 943312 h 6031231"/>
                <a:gd name="connsiteX86" fmla="*/ 1900333 w 3074230"/>
                <a:gd name="connsiteY86" fmla="*/ 832290 h 6031231"/>
                <a:gd name="connsiteX87" fmla="*/ 2149067 w 3074230"/>
                <a:gd name="connsiteY87" fmla="*/ 724144 h 6031231"/>
                <a:gd name="connsiteX88" fmla="*/ 2156211 w 3074230"/>
                <a:gd name="connsiteY88" fmla="*/ 551161 h 6031231"/>
                <a:gd name="connsiteX89" fmla="*/ 1975142 w 3074230"/>
                <a:gd name="connsiteY89" fmla="*/ 279557 h 6031231"/>
                <a:gd name="connsiteX90" fmla="*/ 1774528 w 3074230"/>
                <a:gd name="connsiteY90" fmla="*/ 123267 h 6031231"/>
                <a:gd name="connsiteX91" fmla="*/ 1485312 w 3074230"/>
                <a:gd name="connsiteY91" fmla="*/ 28442 h 6031231"/>
                <a:gd name="connsiteX0" fmla="*/ 1485312 w 3074230"/>
                <a:gd name="connsiteY0" fmla="*/ 28442 h 6031231"/>
                <a:gd name="connsiteX1" fmla="*/ 1013093 w 3074230"/>
                <a:gd name="connsiteY1" fmla="*/ 4134 h 6031231"/>
                <a:gd name="connsiteX2" fmla="*/ 664275 w 3074230"/>
                <a:gd name="connsiteY2" fmla="*/ 101340 h 6031231"/>
                <a:gd name="connsiteX3" fmla="*/ 499427 w 3074230"/>
                <a:gd name="connsiteY3" fmla="*/ 324824 h 6031231"/>
                <a:gd name="connsiteX4" fmla="*/ 563273 w 3074230"/>
                <a:gd name="connsiteY4" fmla="*/ 507803 h 6031231"/>
                <a:gd name="connsiteX5" fmla="*/ 798191 w 3074230"/>
                <a:gd name="connsiteY5" fmla="*/ 578321 h 6031231"/>
                <a:gd name="connsiteX6" fmla="*/ 988314 w 3074230"/>
                <a:gd name="connsiteY6" fmla="*/ 652659 h 6031231"/>
                <a:gd name="connsiteX7" fmla="*/ 965445 w 3074230"/>
                <a:gd name="connsiteY7" fmla="*/ 764153 h 6031231"/>
                <a:gd name="connsiteX8" fmla="*/ 716710 w 3074230"/>
                <a:gd name="connsiteY8" fmla="*/ 770825 h 6031231"/>
                <a:gd name="connsiteX9" fmla="*/ 390786 w 3074230"/>
                <a:gd name="connsiteY9" fmla="*/ 795604 h 6031231"/>
                <a:gd name="connsiteX10" fmla="*/ 191609 w 3074230"/>
                <a:gd name="connsiteY10" fmla="*/ 1003834 h 6031231"/>
                <a:gd name="connsiteX11" fmla="*/ 209716 w 3074230"/>
                <a:gd name="connsiteY11" fmla="*/ 1311652 h 6031231"/>
                <a:gd name="connsiteX12" fmla="*/ 381732 w 3074230"/>
                <a:gd name="connsiteY12" fmla="*/ 1528935 h 6031231"/>
                <a:gd name="connsiteX13" fmla="*/ 608069 w 3074230"/>
                <a:gd name="connsiteY13" fmla="*/ 1565149 h 6031231"/>
                <a:gd name="connsiteX14" fmla="*/ 870619 w 3074230"/>
                <a:gd name="connsiteY14" fmla="*/ 1447454 h 6031231"/>
                <a:gd name="connsiteX15" fmla="*/ 1015475 w 3074230"/>
                <a:gd name="connsiteY15" fmla="*/ 1565149 h 6031231"/>
                <a:gd name="connsiteX16" fmla="*/ 1015475 w 3074230"/>
                <a:gd name="connsiteY16" fmla="*/ 1836753 h 6031231"/>
                <a:gd name="connsiteX17" fmla="*/ 662389 w 3074230"/>
                <a:gd name="connsiteY17" fmla="*/ 1872967 h 6031231"/>
                <a:gd name="connsiteX18" fmla="*/ 363625 w 3074230"/>
                <a:gd name="connsiteY18" fmla="*/ 1836753 h 6031231"/>
                <a:gd name="connsiteX19" fmla="*/ 182556 w 3074230"/>
                <a:gd name="connsiteY19" fmla="*/ 1954448 h 6031231"/>
                <a:gd name="connsiteX20" fmla="*/ 218770 w 3074230"/>
                <a:gd name="connsiteY20" fmla="*/ 2216998 h 6031231"/>
                <a:gd name="connsiteX21" fmla="*/ 345518 w 3074230"/>
                <a:gd name="connsiteY21" fmla="*/ 2488602 h 6031231"/>
                <a:gd name="connsiteX22" fmla="*/ 309304 w 3074230"/>
                <a:gd name="connsiteY22" fmla="*/ 2841687 h 6031231"/>
                <a:gd name="connsiteX23" fmla="*/ 236877 w 3074230"/>
                <a:gd name="connsiteY23" fmla="*/ 3212879 h 6031231"/>
                <a:gd name="connsiteX24" fmla="*/ 327411 w 3074230"/>
                <a:gd name="connsiteY24" fmla="*/ 3366788 h 6031231"/>
                <a:gd name="connsiteX25" fmla="*/ 671443 w 3074230"/>
                <a:gd name="connsiteY25" fmla="*/ 3357735 h 6031231"/>
                <a:gd name="connsiteX26" fmla="*/ 997368 w 3074230"/>
                <a:gd name="connsiteY26" fmla="*/ 3393949 h 6031231"/>
                <a:gd name="connsiteX27" fmla="*/ 1169384 w 3074230"/>
                <a:gd name="connsiteY27" fmla="*/ 3529751 h 6031231"/>
                <a:gd name="connsiteX28" fmla="*/ 1142223 w 3074230"/>
                <a:gd name="connsiteY28" fmla="*/ 3828515 h 6031231"/>
                <a:gd name="connsiteX29" fmla="*/ 952100 w 3074230"/>
                <a:gd name="connsiteY29" fmla="*/ 3964317 h 6031231"/>
                <a:gd name="connsiteX30" fmla="*/ 608069 w 3074230"/>
                <a:gd name="connsiteY30" fmla="*/ 3837569 h 6031231"/>
                <a:gd name="connsiteX31" fmla="*/ 273090 w 3074230"/>
                <a:gd name="connsiteY31" fmla="*/ 3747034 h 6031231"/>
                <a:gd name="connsiteX32" fmla="*/ 164449 w 3074230"/>
                <a:gd name="connsiteY32" fmla="*/ 3756087 h 6031231"/>
                <a:gd name="connsiteX33" fmla="*/ 110128 w 3074230"/>
                <a:gd name="connsiteY33" fmla="*/ 3900943 h 6031231"/>
                <a:gd name="connsiteX34" fmla="*/ 28647 w 3074230"/>
                <a:gd name="connsiteY34" fmla="*/ 4244974 h 6031231"/>
                <a:gd name="connsiteX35" fmla="*/ 10540 w 3074230"/>
                <a:gd name="connsiteY35" fmla="*/ 4715755 h 6031231"/>
                <a:gd name="connsiteX36" fmla="*/ 182556 w 3074230"/>
                <a:gd name="connsiteY36" fmla="*/ 5050733 h 6031231"/>
                <a:gd name="connsiteX37" fmla="*/ 635229 w 3074230"/>
                <a:gd name="connsiteY37" fmla="*/ 5132214 h 6031231"/>
                <a:gd name="connsiteX38" fmla="*/ 1078849 w 3074230"/>
                <a:gd name="connsiteY38" fmla="*/ 5068840 h 6031231"/>
                <a:gd name="connsiteX39" fmla="*/ 1241811 w 3074230"/>
                <a:gd name="connsiteY39" fmla="*/ 5141268 h 6031231"/>
                <a:gd name="connsiteX40" fmla="*/ 1151277 w 3074230"/>
                <a:gd name="connsiteY40" fmla="*/ 5277070 h 6031231"/>
                <a:gd name="connsiteX41" fmla="*/ 825352 w 3074230"/>
                <a:gd name="connsiteY41" fmla="*/ 5358551 h 6031231"/>
                <a:gd name="connsiteX42" fmla="*/ 490374 w 3074230"/>
                <a:gd name="connsiteY42" fmla="*/ 5349497 h 6031231"/>
                <a:gd name="connsiteX43" fmla="*/ 309304 w 3074230"/>
                <a:gd name="connsiteY43" fmla="*/ 5349497 h 6031231"/>
                <a:gd name="connsiteX44" fmla="*/ 363625 w 3074230"/>
                <a:gd name="connsiteY44" fmla="*/ 5476246 h 6031231"/>
                <a:gd name="connsiteX45" fmla="*/ 571855 w 3074230"/>
                <a:gd name="connsiteY45" fmla="*/ 5747850 h 6031231"/>
                <a:gd name="connsiteX46" fmla="*/ 952100 w 3074230"/>
                <a:gd name="connsiteY46" fmla="*/ 5956079 h 6031231"/>
                <a:gd name="connsiteX47" fmla="*/ 1504362 w 3074230"/>
                <a:gd name="connsiteY47" fmla="*/ 6028507 h 6031231"/>
                <a:gd name="connsiteX48" fmla="*/ 1947982 w 3074230"/>
                <a:gd name="connsiteY48" fmla="*/ 5874598 h 6031231"/>
                <a:gd name="connsiteX49" fmla="*/ 2056623 w 3074230"/>
                <a:gd name="connsiteY49" fmla="*/ 5693529 h 6031231"/>
                <a:gd name="connsiteX50" fmla="*/ 1920821 w 3074230"/>
                <a:gd name="connsiteY50" fmla="*/ 5639208 h 6031231"/>
                <a:gd name="connsiteX51" fmla="*/ 1522469 w 3074230"/>
                <a:gd name="connsiteY51" fmla="*/ 5675422 h 6031231"/>
                <a:gd name="connsiteX52" fmla="*/ 1259918 w 3074230"/>
                <a:gd name="connsiteY52" fmla="*/ 5693529 h 6031231"/>
                <a:gd name="connsiteX53" fmla="*/ 1205597 w 3074230"/>
                <a:gd name="connsiteY53" fmla="*/ 5621101 h 6031231"/>
                <a:gd name="connsiteX54" fmla="*/ 1368560 w 3074230"/>
                <a:gd name="connsiteY54" fmla="*/ 5503406 h 6031231"/>
                <a:gd name="connsiteX55" fmla="*/ 1730698 w 3074230"/>
                <a:gd name="connsiteY55" fmla="*/ 5440032 h 6031231"/>
                <a:gd name="connsiteX56" fmla="*/ 2264853 w 3074230"/>
                <a:gd name="connsiteY56" fmla="*/ 5349497 h 6031231"/>
                <a:gd name="connsiteX57" fmla="*/ 2554564 w 3074230"/>
                <a:gd name="connsiteY57" fmla="*/ 5268016 h 6031231"/>
                <a:gd name="connsiteX58" fmla="*/ 2771847 w 3074230"/>
                <a:gd name="connsiteY58" fmla="*/ 5023573 h 6031231"/>
                <a:gd name="connsiteX59" fmla="*/ 2862382 w 3074230"/>
                <a:gd name="connsiteY59" fmla="*/ 4761022 h 6031231"/>
                <a:gd name="connsiteX60" fmla="*/ 2817114 w 3074230"/>
                <a:gd name="connsiteY60" fmla="*/ 4625220 h 6031231"/>
                <a:gd name="connsiteX61" fmla="*/ 2617938 w 3074230"/>
                <a:gd name="connsiteY61" fmla="*/ 4625220 h 6031231"/>
                <a:gd name="connsiteX62" fmla="*/ 2391601 w 3074230"/>
                <a:gd name="connsiteY62" fmla="*/ 4525632 h 6031231"/>
                <a:gd name="connsiteX63" fmla="*/ 2454976 w 3074230"/>
                <a:gd name="connsiteY63" fmla="*/ 4317402 h 6031231"/>
                <a:gd name="connsiteX64" fmla="*/ 2636045 w 3074230"/>
                <a:gd name="connsiteY64" fmla="*/ 4235921 h 6031231"/>
                <a:gd name="connsiteX65" fmla="*/ 2934809 w 3074230"/>
                <a:gd name="connsiteY65" fmla="*/ 4082012 h 6031231"/>
                <a:gd name="connsiteX66" fmla="*/ 3061558 w 3074230"/>
                <a:gd name="connsiteY66" fmla="*/ 3737980 h 6031231"/>
                <a:gd name="connsiteX67" fmla="*/ 3061558 w 3074230"/>
                <a:gd name="connsiteY67" fmla="*/ 3249093 h 6031231"/>
                <a:gd name="connsiteX68" fmla="*/ 2989130 w 3074230"/>
                <a:gd name="connsiteY68" fmla="*/ 2896008 h 6031231"/>
                <a:gd name="connsiteX69" fmla="*/ 2771847 w 3074230"/>
                <a:gd name="connsiteY69" fmla="*/ 2796420 h 6031231"/>
                <a:gd name="connsiteX70" fmla="*/ 2382548 w 3074230"/>
                <a:gd name="connsiteY70" fmla="*/ 2841687 h 6031231"/>
                <a:gd name="connsiteX71" fmla="*/ 2083784 w 3074230"/>
                <a:gd name="connsiteY71" fmla="*/ 2914115 h 6031231"/>
                <a:gd name="connsiteX72" fmla="*/ 1911768 w 3074230"/>
                <a:gd name="connsiteY72" fmla="*/ 2832634 h 6031231"/>
                <a:gd name="connsiteX73" fmla="*/ 2002302 w 3074230"/>
                <a:gd name="connsiteY73" fmla="*/ 2669672 h 6031231"/>
                <a:gd name="connsiteX74" fmla="*/ 2337281 w 3074230"/>
                <a:gd name="connsiteY74" fmla="*/ 2579137 h 6031231"/>
                <a:gd name="connsiteX75" fmla="*/ 2735633 w 3074230"/>
                <a:gd name="connsiteY75" fmla="*/ 2524816 h 6031231"/>
                <a:gd name="connsiteX76" fmla="*/ 2952916 w 3074230"/>
                <a:gd name="connsiteY76" fmla="*/ 2416174 h 6031231"/>
                <a:gd name="connsiteX77" fmla="*/ 2971023 w 3074230"/>
                <a:gd name="connsiteY77" fmla="*/ 2244159 h 6031231"/>
                <a:gd name="connsiteX78" fmla="*/ 2789954 w 3074230"/>
                <a:gd name="connsiteY78" fmla="*/ 1891074 h 6031231"/>
                <a:gd name="connsiteX79" fmla="*/ 2681312 w 3074230"/>
                <a:gd name="connsiteY79" fmla="*/ 1465561 h 6031231"/>
                <a:gd name="connsiteX80" fmla="*/ 2636045 w 3074230"/>
                <a:gd name="connsiteY80" fmla="*/ 1184903 h 6031231"/>
                <a:gd name="connsiteX81" fmla="*/ 2536457 w 3074230"/>
                <a:gd name="connsiteY81" fmla="*/ 994780 h 6031231"/>
                <a:gd name="connsiteX82" fmla="*/ 2282960 w 3074230"/>
                <a:gd name="connsiteY82" fmla="*/ 985727 h 6031231"/>
                <a:gd name="connsiteX83" fmla="*/ 1929875 w 3074230"/>
                <a:gd name="connsiteY83" fmla="*/ 1067208 h 6031231"/>
                <a:gd name="connsiteX84" fmla="*/ 1730698 w 3074230"/>
                <a:gd name="connsiteY84" fmla="*/ 1067208 h 6031231"/>
                <a:gd name="connsiteX85" fmla="*/ 1724026 w 3074230"/>
                <a:gd name="connsiteY85" fmla="*/ 943312 h 6031231"/>
                <a:gd name="connsiteX86" fmla="*/ 1900333 w 3074230"/>
                <a:gd name="connsiteY86" fmla="*/ 832290 h 6031231"/>
                <a:gd name="connsiteX87" fmla="*/ 2149067 w 3074230"/>
                <a:gd name="connsiteY87" fmla="*/ 724144 h 6031231"/>
                <a:gd name="connsiteX88" fmla="*/ 2156211 w 3074230"/>
                <a:gd name="connsiteY88" fmla="*/ 551161 h 6031231"/>
                <a:gd name="connsiteX89" fmla="*/ 1975142 w 3074230"/>
                <a:gd name="connsiteY89" fmla="*/ 279557 h 6031231"/>
                <a:gd name="connsiteX90" fmla="*/ 1774528 w 3074230"/>
                <a:gd name="connsiteY90" fmla="*/ 123267 h 6031231"/>
                <a:gd name="connsiteX91" fmla="*/ 1485312 w 3074230"/>
                <a:gd name="connsiteY91" fmla="*/ 28442 h 6031231"/>
                <a:gd name="connsiteX0" fmla="*/ 1485312 w 3074230"/>
                <a:gd name="connsiteY0" fmla="*/ 28442 h 6031231"/>
                <a:gd name="connsiteX1" fmla="*/ 1013093 w 3074230"/>
                <a:gd name="connsiteY1" fmla="*/ 4134 h 6031231"/>
                <a:gd name="connsiteX2" fmla="*/ 664275 w 3074230"/>
                <a:gd name="connsiteY2" fmla="*/ 101340 h 6031231"/>
                <a:gd name="connsiteX3" fmla="*/ 499427 w 3074230"/>
                <a:gd name="connsiteY3" fmla="*/ 324824 h 6031231"/>
                <a:gd name="connsiteX4" fmla="*/ 563273 w 3074230"/>
                <a:gd name="connsiteY4" fmla="*/ 507803 h 6031231"/>
                <a:gd name="connsiteX5" fmla="*/ 798191 w 3074230"/>
                <a:gd name="connsiteY5" fmla="*/ 578321 h 6031231"/>
                <a:gd name="connsiteX6" fmla="*/ 988314 w 3074230"/>
                <a:gd name="connsiteY6" fmla="*/ 652659 h 6031231"/>
                <a:gd name="connsiteX7" fmla="*/ 965445 w 3074230"/>
                <a:gd name="connsiteY7" fmla="*/ 764153 h 6031231"/>
                <a:gd name="connsiteX8" fmla="*/ 716710 w 3074230"/>
                <a:gd name="connsiteY8" fmla="*/ 770825 h 6031231"/>
                <a:gd name="connsiteX9" fmla="*/ 390786 w 3074230"/>
                <a:gd name="connsiteY9" fmla="*/ 795604 h 6031231"/>
                <a:gd name="connsiteX10" fmla="*/ 203515 w 3074230"/>
                <a:gd name="connsiteY10" fmla="*/ 1022884 h 6031231"/>
                <a:gd name="connsiteX11" fmla="*/ 209716 w 3074230"/>
                <a:gd name="connsiteY11" fmla="*/ 1311652 h 6031231"/>
                <a:gd name="connsiteX12" fmla="*/ 381732 w 3074230"/>
                <a:gd name="connsiteY12" fmla="*/ 1528935 h 6031231"/>
                <a:gd name="connsiteX13" fmla="*/ 608069 w 3074230"/>
                <a:gd name="connsiteY13" fmla="*/ 1565149 h 6031231"/>
                <a:gd name="connsiteX14" fmla="*/ 870619 w 3074230"/>
                <a:gd name="connsiteY14" fmla="*/ 1447454 h 6031231"/>
                <a:gd name="connsiteX15" fmla="*/ 1015475 w 3074230"/>
                <a:gd name="connsiteY15" fmla="*/ 1565149 h 6031231"/>
                <a:gd name="connsiteX16" fmla="*/ 1015475 w 3074230"/>
                <a:gd name="connsiteY16" fmla="*/ 1836753 h 6031231"/>
                <a:gd name="connsiteX17" fmla="*/ 662389 w 3074230"/>
                <a:gd name="connsiteY17" fmla="*/ 1872967 h 6031231"/>
                <a:gd name="connsiteX18" fmla="*/ 363625 w 3074230"/>
                <a:gd name="connsiteY18" fmla="*/ 1836753 h 6031231"/>
                <a:gd name="connsiteX19" fmla="*/ 182556 w 3074230"/>
                <a:gd name="connsiteY19" fmla="*/ 1954448 h 6031231"/>
                <a:gd name="connsiteX20" fmla="*/ 218770 w 3074230"/>
                <a:gd name="connsiteY20" fmla="*/ 2216998 h 6031231"/>
                <a:gd name="connsiteX21" fmla="*/ 345518 w 3074230"/>
                <a:gd name="connsiteY21" fmla="*/ 2488602 h 6031231"/>
                <a:gd name="connsiteX22" fmla="*/ 309304 w 3074230"/>
                <a:gd name="connsiteY22" fmla="*/ 2841687 h 6031231"/>
                <a:gd name="connsiteX23" fmla="*/ 236877 w 3074230"/>
                <a:gd name="connsiteY23" fmla="*/ 3212879 h 6031231"/>
                <a:gd name="connsiteX24" fmla="*/ 327411 w 3074230"/>
                <a:gd name="connsiteY24" fmla="*/ 3366788 h 6031231"/>
                <a:gd name="connsiteX25" fmla="*/ 671443 w 3074230"/>
                <a:gd name="connsiteY25" fmla="*/ 3357735 h 6031231"/>
                <a:gd name="connsiteX26" fmla="*/ 997368 w 3074230"/>
                <a:gd name="connsiteY26" fmla="*/ 3393949 h 6031231"/>
                <a:gd name="connsiteX27" fmla="*/ 1169384 w 3074230"/>
                <a:gd name="connsiteY27" fmla="*/ 3529751 h 6031231"/>
                <a:gd name="connsiteX28" fmla="*/ 1142223 w 3074230"/>
                <a:gd name="connsiteY28" fmla="*/ 3828515 h 6031231"/>
                <a:gd name="connsiteX29" fmla="*/ 952100 w 3074230"/>
                <a:gd name="connsiteY29" fmla="*/ 3964317 h 6031231"/>
                <a:gd name="connsiteX30" fmla="*/ 608069 w 3074230"/>
                <a:gd name="connsiteY30" fmla="*/ 3837569 h 6031231"/>
                <a:gd name="connsiteX31" fmla="*/ 273090 w 3074230"/>
                <a:gd name="connsiteY31" fmla="*/ 3747034 h 6031231"/>
                <a:gd name="connsiteX32" fmla="*/ 164449 w 3074230"/>
                <a:gd name="connsiteY32" fmla="*/ 3756087 h 6031231"/>
                <a:gd name="connsiteX33" fmla="*/ 110128 w 3074230"/>
                <a:gd name="connsiteY33" fmla="*/ 3900943 h 6031231"/>
                <a:gd name="connsiteX34" fmla="*/ 28647 w 3074230"/>
                <a:gd name="connsiteY34" fmla="*/ 4244974 h 6031231"/>
                <a:gd name="connsiteX35" fmla="*/ 10540 w 3074230"/>
                <a:gd name="connsiteY35" fmla="*/ 4715755 h 6031231"/>
                <a:gd name="connsiteX36" fmla="*/ 182556 w 3074230"/>
                <a:gd name="connsiteY36" fmla="*/ 5050733 h 6031231"/>
                <a:gd name="connsiteX37" fmla="*/ 635229 w 3074230"/>
                <a:gd name="connsiteY37" fmla="*/ 5132214 h 6031231"/>
                <a:gd name="connsiteX38" fmla="*/ 1078849 w 3074230"/>
                <a:gd name="connsiteY38" fmla="*/ 5068840 h 6031231"/>
                <a:gd name="connsiteX39" fmla="*/ 1241811 w 3074230"/>
                <a:gd name="connsiteY39" fmla="*/ 5141268 h 6031231"/>
                <a:gd name="connsiteX40" fmla="*/ 1151277 w 3074230"/>
                <a:gd name="connsiteY40" fmla="*/ 5277070 h 6031231"/>
                <a:gd name="connsiteX41" fmla="*/ 825352 w 3074230"/>
                <a:gd name="connsiteY41" fmla="*/ 5358551 h 6031231"/>
                <a:gd name="connsiteX42" fmla="*/ 490374 w 3074230"/>
                <a:gd name="connsiteY42" fmla="*/ 5349497 h 6031231"/>
                <a:gd name="connsiteX43" fmla="*/ 309304 w 3074230"/>
                <a:gd name="connsiteY43" fmla="*/ 5349497 h 6031231"/>
                <a:gd name="connsiteX44" fmla="*/ 363625 w 3074230"/>
                <a:gd name="connsiteY44" fmla="*/ 5476246 h 6031231"/>
                <a:gd name="connsiteX45" fmla="*/ 571855 w 3074230"/>
                <a:gd name="connsiteY45" fmla="*/ 5747850 h 6031231"/>
                <a:gd name="connsiteX46" fmla="*/ 952100 w 3074230"/>
                <a:gd name="connsiteY46" fmla="*/ 5956079 h 6031231"/>
                <a:gd name="connsiteX47" fmla="*/ 1504362 w 3074230"/>
                <a:gd name="connsiteY47" fmla="*/ 6028507 h 6031231"/>
                <a:gd name="connsiteX48" fmla="*/ 1947982 w 3074230"/>
                <a:gd name="connsiteY48" fmla="*/ 5874598 h 6031231"/>
                <a:gd name="connsiteX49" fmla="*/ 2056623 w 3074230"/>
                <a:gd name="connsiteY49" fmla="*/ 5693529 h 6031231"/>
                <a:gd name="connsiteX50" fmla="*/ 1920821 w 3074230"/>
                <a:gd name="connsiteY50" fmla="*/ 5639208 h 6031231"/>
                <a:gd name="connsiteX51" fmla="*/ 1522469 w 3074230"/>
                <a:gd name="connsiteY51" fmla="*/ 5675422 h 6031231"/>
                <a:gd name="connsiteX52" fmla="*/ 1259918 w 3074230"/>
                <a:gd name="connsiteY52" fmla="*/ 5693529 h 6031231"/>
                <a:gd name="connsiteX53" fmla="*/ 1205597 w 3074230"/>
                <a:gd name="connsiteY53" fmla="*/ 5621101 h 6031231"/>
                <a:gd name="connsiteX54" fmla="*/ 1368560 w 3074230"/>
                <a:gd name="connsiteY54" fmla="*/ 5503406 h 6031231"/>
                <a:gd name="connsiteX55" fmla="*/ 1730698 w 3074230"/>
                <a:gd name="connsiteY55" fmla="*/ 5440032 h 6031231"/>
                <a:gd name="connsiteX56" fmla="*/ 2264853 w 3074230"/>
                <a:gd name="connsiteY56" fmla="*/ 5349497 h 6031231"/>
                <a:gd name="connsiteX57" fmla="*/ 2554564 w 3074230"/>
                <a:gd name="connsiteY57" fmla="*/ 5268016 h 6031231"/>
                <a:gd name="connsiteX58" fmla="*/ 2771847 w 3074230"/>
                <a:gd name="connsiteY58" fmla="*/ 5023573 h 6031231"/>
                <a:gd name="connsiteX59" fmla="*/ 2862382 w 3074230"/>
                <a:gd name="connsiteY59" fmla="*/ 4761022 h 6031231"/>
                <a:gd name="connsiteX60" fmla="*/ 2817114 w 3074230"/>
                <a:gd name="connsiteY60" fmla="*/ 4625220 h 6031231"/>
                <a:gd name="connsiteX61" fmla="*/ 2617938 w 3074230"/>
                <a:gd name="connsiteY61" fmla="*/ 4625220 h 6031231"/>
                <a:gd name="connsiteX62" fmla="*/ 2391601 w 3074230"/>
                <a:gd name="connsiteY62" fmla="*/ 4525632 h 6031231"/>
                <a:gd name="connsiteX63" fmla="*/ 2454976 w 3074230"/>
                <a:gd name="connsiteY63" fmla="*/ 4317402 h 6031231"/>
                <a:gd name="connsiteX64" fmla="*/ 2636045 w 3074230"/>
                <a:gd name="connsiteY64" fmla="*/ 4235921 h 6031231"/>
                <a:gd name="connsiteX65" fmla="*/ 2934809 w 3074230"/>
                <a:gd name="connsiteY65" fmla="*/ 4082012 h 6031231"/>
                <a:gd name="connsiteX66" fmla="*/ 3061558 w 3074230"/>
                <a:gd name="connsiteY66" fmla="*/ 3737980 h 6031231"/>
                <a:gd name="connsiteX67" fmla="*/ 3061558 w 3074230"/>
                <a:gd name="connsiteY67" fmla="*/ 3249093 h 6031231"/>
                <a:gd name="connsiteX68" fmla="*/ 2989130 w 3074230"/>
                <a:gd name="connsiteY68" fmla="*/ 2896008 h 6031231"/>
                <a:gd name="connsiteX69" fmla="*/ 2771847 w 3074230"/>
                <a:gd name="connsiteY69" fmla="*/ 2796420 h 6031231"/>
                <a:gd name="connsiteX70" fmla="*/ 2382548 w 3074230"/>
                <a:gd name="connsiteY70" fmla="*/ 2841687 h 6031231"/>
                <a:gd name="connsiteX71" fmla="*/ 2083784 w 3074230"/>
                <a:gd name="connsiteY71" fmla="*/ 2914115 h 6031231"/>
                <a:gd name="connsiteX72" fmla="*/ 1911768 w 3074230"/>
                <a:gd name="connsiteY72" fmla="*/ 2832634 h 6031231"/>
                <a:gd name="connsiteX73" fmla="*/ 2002302 w 3074230"/>
                <a:gd name="connsiteY73" fmla="*/ 2669672 h 6031231"/>
                <a:gd name="connsiteX74" fmla="*/ 2337281 w 3074230"/>
                <a:gd name="connsiteY74" fmla="*/ 2579137 h 6031231"/>
                <a:gd name="connsiteX75" fmla="*/ 2735633 w 3074230"/>
                <a:gd name="connsiteY75" fmla="*/ 2524816 h 6031231"/>
                <a:gd name="connsiteX76" fmla="*/ 2952916 w 3074230"/>
                <a:gd name="connsiteY76" fmla="*/ 2416174 h 6031231"/>
                <a:gd name="connsiteX77" fmla="*/ 2971023 w 3074230"/>
                <a:gd name="connsiteY77" fmla="*/ 2244159 h 6031231"/>
                <a:gd name="connsiteX78" fmla="*/ 2789954 w 3074230"/>
                <a:gd name="connsiteY78" fmla="*/ 1891074 h 6031231"/>
                <a:gd name="connsiteX79" fmla="*/ 2681312 w 3074230"/>
                <a:gd name="connsiteY79" fmla="*/ 1465561 h 6031231"/>
                <a:gd name="connsiteX80" fmla="*/ 2636045 w 3074230"/>
                <a:gd name="connsiteY80" fmla="*/ 1184903 h 6031231"/>
                <a:gd name="connsiteX81" fmla="*/ 2536457 w 3074230"/>
                <a:gd name="connsiteY81" fmla="*/ 994780 h 6031231"/>
                <a:gd name="connsiteX82" fmla="*/ 2282960 w 3074230"/>
                <a:gd name="connsiteY82" fmla="*/ 985727 h 6031231"/>
                <a:gd name="connsiteX83" fmla="*/ 1929875 w 3074230"/>
                <a:gd name="connsiteY83" fmla="*/ 1067208 h 6031231"/>
                <a:gd name="connsiteX84" fmla="*/ 1730698 w 3074230"/>
                <a:gd name="connsiteY84" fmla="*/ 1067208 h 6031231"/>
                <a:gd name="connsiteX85" fmla="*/ 1724026 w 3074230"/>
                <a:gd name="connsiteY85" fmla="*/ 943312 h 6031231"/>
                <a:gd name="connsiteX86" fmla="*/ 1900333 w 3074230"/>
                <a:gd name="connsiteY86" fmla="*/ 832290 h 6031231"/>
                <a:gd name="connsiteX87" fmla="*/ 2149067 w 3074230"/>
                <a:gd name="connsiteY87" fmla="*/ 724144 h 6031231"/>
                <a:gd name="connsiteX88" fmla="*/ 2156211 w 3074230"/>
                <a:gd name="connsiteY88" fmla="*/ 551161 h 6031231"/>
                <a:gd name="connsiteX89" fmla="*/ 1975142 w 3074230"/>
                <a:gd name="connsiteY89" fmla="*/ 279557 h 6031231"/>
                <a:gd name="connsiteX90" fmla="*/ 1774528 w 3074230"/>
                <a:gd name="connsiteY90" fmla="*/ 123267 h 6031231"/>
                <a:gd name="connsiteX91" fmla="*/ 1485312 w 3074230"/>
                <a:gd name="connsiteY91" fmla="*/ 28442 h 6031231"/>
                <a:gd name="connsiteX0" fmla="*/ 1485312 w 3074230"/>
                <a:gd name="connsiteY0" fmla="*/ 28442 h 6031231"/>
                <a:gd name="connsiteX1" fmla="*/ 1013093 w 3074230"/>
                <a:gd name="connsiteY1" fmla="*/ 4134 h 6031231"/>
                <a:gd name="connsiteX2" fmla="*/ 664275 w 3074230"/>
                <a:gd name="connsiteY2" fmla="*/ 101340 h 6031231"/>
                <a:gd name="connsiteX3" fmla="*/ 499427 w 3074230"/>
                <a:gd name="connsiteY3" fmla="*/ 324824 h 6031231"/>
                <a:gd name="connsiteX4" fmla="*/ 563273 w 3074230"/>
                <a:gd name="connsiteY4" fmla="*/ 507803 h 6031231"/>
                <a:gd name="connsiteX5" fmla="*/ 798191 w 3074230"/>
                <a:gd name="connsiteY5" fmla="*/ 578321 h 6031231"/>
                <a:gd name="connsiteX6" fmla="*/ 988314 w 3074230"/>
                <a:gd name="connsiteY6" fmla="*/ 652659 h 6031231"/>
                <a:gd name="connsiteX7" fmla="*/ 965445 w 3074230"/>
                <a:gd name="connsiteY7" fmla="*/ 764153 h 6031231"/>
                <a:gd name="connsiteX8" fmla="*/ 716710 w 3074230"/>
                <a:gd name="connsiteY8" fmla="*/ 770825 h 6031231"/>
                <a:gd name="connsiteX9" fmla="*/ 390786 w 3074230"/>
                <a:gd name="connsiteY9" fmla="*/ 795604 h 6031231"/>
                <a:gd name="connsiteX10" fmla="*/ 203515 w 3074230"/>
                <a:gd name="connsiteY10" fmla="*/ 1022884 h 6031231"/>
                <a:gd name="connsiteX11" fmla="*/ 204953 w 3074230"/>
                <a:gd name="connsiteY11" fmla="*/ 1337845 h 6031231"/>
                <a:gd name="connsiteX12" fmla="*/ 381732 w 3074230"/>
                <a:gd name="connsiteY12" fmla="*/ 1528935 h 6031231"/>
                <a:gd name="connsiteX13" fmla="*/ 608069 w 3074230"/>
                <a:gd name="connsiteY13" fmla="*/ 1565149 h 6031231"/>
                <a:gd name="connsiteX14" fmla="*/ 870619 w 3074230"/>
                <a:gd name="connsiteY14" fmla="*/ 1447454 h 6031231"/>
                <a:gd name="connsiteX15" fmla="*/ 1015475 w 3074230"/>
                <a:gd name="connsiteY15" fmla="*/ 1565149 h 6031231"/>
                <a:gd name="connsiteX16" fmla="*/ 1015475 w 3074230"/>
                <a:gd name="connsiteY16" fmla="*/ 1836753 h 6031231"/>
                <a:gd name="connsiteX17" fmla="*/ 662389 w 3074230"/>
                <a:gd name="connsiteY17" fmla="*/ 1872967 h 6031231"/>
                <a:gd name="connsiteX18" fmla="*/ 363625 w 3074230"/>
                <a:gd name="connsiteY18" fmla="*/ 1836753 h 6031231"/>
                <a:gd name="connsiteX19" fmla="*/ 182556 w 3074230"/>
                <a:gd name="connsiteY19" fmla="*/ 1954448 h 6031231"/>
                <a:gd name="connsiteX20" fmla="*/ 218770 w 3074230"/>
                <a:gd name="connsiteY20" fmla="*/ 2216998 h 6031231"/>
                <a:gd name="connsiteX21" fmla="*/ 345518 w 3074230"/>
                <a:gd name="connsiteY21" fmla="*/ 2488602 h 6031231"/>
                <a:gd name="connsiteX22" fmla="*/ 309304 w 3074230"/>
                <a:gd name="connsiteY22" fmla="*/ 2841687 h 6031231"/>
                <a:gd name="connsiteX23" fmla="*/ 236877 w 3074230"/>
                <a:gd name="connsiteY23" fmla="*/ 3212879 h 6031231"/>
                <a:gd name="connsiteX24" fmla="*/ 327411 w 3074230"/>
                <a:gd name="connsiteY24" fmla="*/ 3366788 h 6031231"/>
                <a:gd name="connsiteX25" fmla="*/ 671443 w 3074230"/>
                <a:gd name="connsiteY25" fmla="*/ 3357735 h 6031231"/>
                <a:gd name="connsiteX26" fmla="*/ 997368 w 3074230"/>
                <a:gd name="connsiteY26" fmla="*/ 3393949 h 6031231"/>
                <a:gd name="connsiteX27" fmla="*/ 1169384 w 3074230"/>
                <a:gd name="connsiteY27" fmla="*/ 3529751 h 6031231"/>
                <a:gd name="connsiteX28" fmla="*/ 1142223 w 3074230"/>
                <a:gd name="connsiteY28" fmla="*/ 3828515 h 6031231"/>
                <a:gd name="connsiteX29" fmla="*/ 952100 w 3074230"/>
                <a:gd name="connsiteY29" fmla="*/ 3964317 h 6031231"/>
                <a:gd name="connsiteX30" fmla="*/ 608069 w 3074230"/>
                <a:gd name="connsiteY30" fmla="*/ 3837569 h 6031231"/>
                <a:gd name="connsiteX31" fmla="*/ 273090 w 3074230"/>
                <a:gd name="connsiteY31" fmla="*/ 3747034 h 6031231"/>
                <a:gd name="connsiteX32" fmla="*/ 164449 w 3074230"/>
                <a:gd name="connsiteY32" fmla="*/ 3756087 h 6031231"/>
                <a:gd name="connsiteX33" fmla="*/ 110128 w 3074230"/>
                <a:gd name="connsiteY33" fmla="*/ 3900943 h 6031231"/>
                <a:gd name="connsiteX34" fmla="*/ 28647 w 3074230"/>
                <a:gd name="connsiteY34" fmla="*/ 4244974 h 6031231"/>
                <a:gd name="connsiteX35" fmla="*/ 10540 w 3074230"/>
                <a:gd name="connsiteY35" fmla="*/ 4715755 h 6031231"/>
                <a:gd name="connsiteX36" fmla="*/ 182556 w 3074230"/>
                <a:gd name="connsiteY36" fmla="*/ 5050733 h 6031231"/>
                <a:gd name="connsiteX37" fmla="*/ 635229 w 3074230"/>
                <a:gd name="connsiteY37" fmla="*/ 5132214 h 6031231"/>
                <a:gd name="connsiteX38" fmla="*/ 1078849 w 3074230"/>
                <a:gd name="connsiteY38" fmla="*/ 5068840 h 6031231"/>
                <a:gd name="connsiteX39" fmla="*/ 1241811 w 3074230"/>
                <a:gd name="connsiteY39" fmla="*/ 5141268 h 6031231"/>
                <a:gd name="connsiteX40" fmla="*/ 1151277 w 3074230"/>
                <a:gd name="connsiteY40" fmla="*/ 5277070 h 6031231"/>
                <a:gd name="connsiteX41" fmla="*/ 825352 w 3074230"/>
                <a:gd name="connsiteY41" fmla="*/ 5358551 h 6031231"/>
                <a:gd name="connsiteX42" fmla="*/ 490374 w 3074230"/>
                <a:gd name="connsiteY42" fmla="*/ 5349497 h 6031231"/>
                <a:gd name="connsiteX43" fmla="*/ 309304 w 3074230"/>
                <a:gd name="connsiteY43" fmla="*/ 5349497 h 6031231"/>
                <a:gd name="connsiteX44" fmla="*/ 363625 w 3074230"/>
                <a:gd name="connsiteY44" fmla="*/ 5476246 h 6031231"/>
                <a:gd name="connsiteX45" fmla="*/ 571855 w 3074230"/>
                <a:gd name="connsiteY45" fmla="*/ 5747850 h 6031231"/>
                <a:gd name="connsiteX46" fmla="*/ 952100 w 3074230"/>
                <a:gd name="connsiteY46" fmla="*/ 5956079 h 6031231"/>
                <a:gd name="connsiteX47" fmla="*/ 1504362 w 3074230"/>
                <a:gd name="connsiteY47" fmla="*/ 6028507 h 6031231"/>
                <a:gd name="connsiteX48" fmla="*/ 1947982 w 3074230"/>
                <a:gd name="connsiteY48" fmla="*/ 5874598 h 6031231"/>
                <a:gd name="connsiteX49" fmla="*/ 2056623 w 3074230"/>
                <a:gd name="connsiteY49" fmla="*/ 5693529 h 6031231"/>
                <a:gd name="connsiteX50" fmla="*/ 1920821 w 3074230"/>
                <a:gd name="connsiteY50" fmla="*/ 5639208 h 6031231"/>
                <a:gd name="connsiteX51" fmla="*/ 1522469 w 3074230"/>
                <a:gd name="connsiteY51" fmla="*/ 5675422 h 6031231"/>
                <a:gd name="connsiteX52" fmla="*/ 1259918 w 3074230"/>
                <a:gd name="connsiteY52" fmla="*/ 5693529 h 6031231"/>
                <a:gd name="connsiteX53" fmla="*/ 1205597 w 3074230"/>
                <a:gd name="connsiteY53" fmla="*/ 5621101 h 6031231"/>
                <a:gd name="connsiteX54" fmla="*/ 1368560 w 3074230"/>
                <a:gd name="connsiteY54" fmla="*/ 5503406 h 6031231"/>
                <a:gd name="connsiteX55" fmla="*/ 1730698 w 3074230"/>
                <a:gd name="connsiteY55" fmla="*/ 5440032 h 6031231"/>
                <a:gd name="connsiteX56" fmla="*/ 2264853 w 3074230"/>
                <a:gd name="connsiteY56" fmla="*/ 5349497 h 6031231"/>
                <a:gd name="connsiteX57" fmla="*/ 2554564 w 3074230"/>
                <a:gd name="connsiteY57" fmla="*/ 5268016 h 6031231"/>
                <a:gd name="connsiteX58" fmla="*/ 2771847 w 3074230"/>
                <a:gd name="connsiteY58" fmla="*/ 5023573 h 6031231"/>
                <a:gd name="connsiteX59" fmla="*/ 2862382 w 3074230"/>
                <a:gd name="connsiteY59" fmla="*/ 4761022 h 6031231"/>
                <a:gd name="connsiteX60" fmla="*/ 2817114 w 3074230"/>
                <a:gd name="connsiteY60" fmla="*/ 4625220 h 6031231"/>
                <a:gd name="connsiteX61" fmla="*/ 2617938 w 3074230"/>
                <a:gd name="connsiteY61" fmla="*/ 4625220 h 6031231"/>
                <a:gd name="connsiteX62" fmla="*/ 2391601 w 3074230"/>
                <a:gd name="connsiteY62" fmla="*/ 4525632 h 6031231"/>
                <a:gd name="connsiteX63" fmla="*/ 2454976 w 3074230"/>
                <a:gd name="connsiteY63" fmla="*/ 4317402 h 6031231"/>
                <a:gd name="connsiteX64" fmla="*/ 2636045 w 3074230"/>
                <a:gd name="connsiteY64" fmla="*/ 4235921 h 6031231"/>
                <a:gd name="connsiteX65" fmla="*/ 2934809 w 3074230"/>
                <a:gd name="connsiteY65" fmla="*/ 4082012 h 6031231"/>
                <a:gd name="connsiteX66" fmla="*/ 3061558 w 3074230"/>
                <a:gd name="connsiteY66" fmla="*/ 3737980 h 6031231"/>
                <a:gd name="connsiteX67" fmla="*/ 3061558 w 3074230"/>
                <a:gd name="connsiteY67" fmla="*/ 3249093 h 6031231"/>
                <a:gd name="connsiteX68" fmla="*/ 2989130 w 3074230"/>
                <a:gd name="connsiteY68" fmla="*/ 2896008 h 6031231"/>
                <a:gd name="connsiteX69" fmla="*/ 2771847 w 3074230"/>
                <a:gd name="connsiteY69" fmla="*/ 2796420 h 6031231"/>
                <a:gd name="connsiteX70" fmla="*/ 2382548 w 3074230"/>
                <a:gd name="connsiteY70" fmla="*/ 2841687 h 6031231"/>
                <a:gd name="connsiteX71" fmla="*/ 2083784 w 3074230"/>
                <a:gd name="connsiteY71" fmla="*/ 2914115 h 6031231"/>
                <a:gd name="connsiteX72" fmla="*/ 1911768 w 3074230"/>
                <a:gd name="connsiteY72" fmla="*/ 2832634 h 6031231"/>
                <a:gd name="connsiteX73" fmla="*/ 2002302 w 3074230"/>
                <a:gd name="connsiteY73" fmla="*/ 2669672 h 6031231"/>
                <a:gd name="connsiteX74" fmla="*/ 2337281 w 3074230"/>
                <a:gd name="connsiteY74" fmla="*/ 2579137 h 6031231"/>
                <a:gd name="connsiteX75" fmla="*/ 2735633 w 3074230"/>
                <a:gd name="connsiteY75" fmla="*/ 2524816 h 6031231"/>
                <a:gd name="connsiteX76" fmla="*/ 2952916 w 3074230"/>
                <a:gd name="connsiteY76" fmla="*/ 2416174 h 6031231"/>
                <a:gd name="connsiteX77" fmla="*/ 2971023 w 3074230"/>
                <a:gd name="connsiteY77" fmla="*/ 2244159 h 6031231"/>
                <a:gd name="connsiteX78" fmla="*/ 2789954 w 3074230"/>
                <a:gd name="connsiteY78" fmla="*/ 1891074 h 6031231"/>
                <a:gd name="connsiteX79" fmla="*/ 2681312 w 3074230"/>
                <a:gd name="connsiteY79" fmla="*/ 1465561 h 6031231"/>
                <a:gd name="connsiteX80" fmla="*/ 2636045 w 3074230"/>
                <a:gd name="connsiteY80" fmla="*/ 1184903 h 6031231"/>
                <a:gd name="connsiteX81" fmla="*/ 2536457 w 3074230"/>
                <a:gd name="connsiteY81" fmla="*/ 994780 h 6031231"/>
                <a:gd name="connsiteX82" fmla="*/ 2282960 w 3074230"/>
                <a:gd name="connsiteY82" fmla="*/ 985727 h 6031231"/>
                <a:gd name="connsiteX83" fmla="*/ 1929875 w 3074230"/>
                <a:gd name="connsiteY83" fmla="*/ 1067208 h 6031231"/>
                <a:gd name="connsiteX84" fmla="*/ 1730698 w 3074230"/>
                <a:gd name="connsiteY84" fmla="*/ 1067208 h 6031231"/>
                <a:gd name="connsiteX85" fmla="*/ 1724026 w 3074230"/>
                <a:gd name="connsiteY85" fmla="*/ 943312 h 6031231"/>
                <a:gd name="connsiteX86" fmla="*/ 1900333 w 3074230"/>
                <a:gd name="connsiteY86" fmla="*/ 832290 h 6031231"/>
                <a:gd name="connsiteX87" fmla="*/ 2149067 w 3074230"/>
                <a:gd name="connsiteY87" fmla="*/ 724144 h 6031231"/>
                <a:gd name="connsiteX88" fmla="*/ 2156211 w 3074230"/>
                <a:gd name="connsiteY88" fmla="*/ 551161 h 6031231"/>
                <a:gd name="connsiteX89" fmla="*/ 1975142 w 3074230"/>
                <a:gd name="connsiteY89" fmla="*/ 279557 h 6031231"/>
                <a:gd name="connsiteX90" fmla="*/ 1774528 w 3074230"/>
                <a:gd name="connsiteY90" fmla="*/ 123267 h 6031231"/>
                <a:gd name="connsiteX91" fmla="*/ 1485312 w 3074230"/>
                <a:gd name="connsiteY91" fmla="*/ 28442 h 6031231"/>
                <a:gd name="connsiteX0" fmla="*/ 1485312 w 3074230"/>
                <a:gd name="connsiteY0" fmla="*/ 28442 h 6031231"/>
                <a:gd name="connsiteX1" fmla="*/ 1013093 w 3074230"/>
                <a:gd name="connsiteY1" fmla="*/ 4134 h 6031231"/>
                <a:gd name="connsiteX2" fmla="*/ 664275 w 3074230"/>
                <a:gd name="connsiteY2" fmla="*/ 101340 h 6031231"/>
                <a:gd name="connsiteX3" fmla="*/ 499427 w 3074230"/>
                <a:gd name="connsiteY3" fmla="*/ 324824 h 6031231"/>
                <a:gd name="connsiteX4" fmla="*/ 563273 w 3074230"/>
                <a:gd name="connsiteY4" fmla="*/ 507803 h 6031231"/>
                <a:gd name="connsiteX5" fmla="*/ 798191 w 3074230"/>
                <a:gd name="connsiteY5" fmla="*/ 578321 h 6031231"/>
                <a:gd name="connsiteX6" fmla="*/ 988314 w 3074230"/>
                <a:gd name="connsiteY6" fmla="*/ 652659 h 6031231"/>
                <a:gd name="connsiteX7" fmla="*/ 965445 w 3074230"/>
                <a:gd name="connsiteY7" fmla="*/ 764153 h 6031231"/>
                <a:gd name="connsiteX8" fmla="*/ 716710 w 3074230"/>
                <a:gd name="connsiteY8" fmla="*/ 770825 h 6031231"/>
                <a:gd name="connsiteX9" fmla="*/ 390786 w 3074230"/>
                <a:gd name="connsiteY9" fmla="*/ 795604 h 6031231"/>
                <a:gd name="connsiteX10" fmla="*/ 203515 w 3074230"/>
                <a:gd name="connsiteY10" fmla="*/ 1022884 h 6031231"/>
                <a:gd name="connsiteX11" fmla="*/ 195428 w 3074230"/>
                <a:gd name="connsiteY11" fmla="*/ 1316414 h 6031231"/>
                <a:gd name="connsiteX12" fmla="*/ 381732 w 3074230"/>
                <a:gd name="connsiteY12" fmla="*/ 1528935 h 6031231"/>
                <a:gd name="connsiteX13" fmla="*/ 608069 w 3074230"/>
                <a:gd name="connsiteY13" fmla="*/ 1565149 h 6031231"/>
                <a:gd name="connsiteX14" fmla="*/ 870619 w 3074230"/>
                <a:gd name="connsiteY14" fmla="*/ 1447454 h 6031231"/>
                <a:gd name="connsiteX15" fmla="*/ 1015475 w 3074230"/>
                <a:gd name="connsiteY15" fmla="*/ 1565149 h 6031231"/>
                <a:gd name="connsiteX16" fmla="*/ 1015475 w 3074230"/>
                <a:gd name="connsiteY16" fmla="*/ 1836753 h 6031231"/>
                <a:gd name="connsiteX17" fmla="*/ 662389 w 3074230"/>
                <a:gd name="connsiteY17" fmla="*/ 1872967 h 6031231"/>
                <a:gd name="connsiteX18" fmla="*/ 363625 w 3074230"/>
                <a:gd name="connsiteY18" fmla="*/ 1836753 h 6031231"/>
                <a:gd name="connsiteX19" fmla="*/ 182556 w 3074230"/>
                <a:gd name="connsiteY19" fmla="*/ 1954448 h 6031231"/>
                <a:gd name="connsiteX20" fmla="*/ 218770 w 3074230"/>
                <a:gd name="connsiteY20" fmla="*/ 2216998 h 6031231"/>
                <a:gd name="connsiteX21" fmla="*/ 345518 w 3074230"/>
                <a:gd name="connsiteY21" fmla="*/ 2488602 h 6031231"/>
                <a:gd name="connsiteX22" fmla="*/ 309304 w 3074230"/>
                <a:gd name="connsiteY22" fmla="*/ 2841687 h 6031231"/>
                <a:gd name="connsiteX23" fmla="*/ 236877 w 3074230"/>
                <a:gd name="connsiteY23" fmla="*/ 3212879 h 6031231"/>
                <a:gd name="connsiteX24" fmla="*/ 327411 w 3074230"/>
                <a:gd name="connsiteY24" fmla="*/ 3366788 h 6031231"/>
                <a:gd name="connsiteX25" fmla="*/ 671443 w 3074230"/>
                <a:gd name="connsiteY25" fmla="*/ 3357735 h 6031231"/>
                <a:gd name="connsiteX26" fmla="*/ 997368 w 3074230"/>
                <a:gd name="connsiteY26" fmla="*/ 3393949 h 6031231"/>
                <a:gd name="connsiteX27" fmla="*/ 1169384 w 3074230"/>
                <a:gd name="connsiteY27" fmla="*/ 3529751 h 6031231"/>
                <a:gd name="connsiteX28" fmla="*/ 1142223 w 3074230"/>
                <a:gd name="connsiteY28" fmla="*/ 3828515 h 6031231"/>
                <a:gd name="connsiteX29" fmla="*/ 952100 w 3074230"/>
                <a:gd name="connsiteY29" fmla="*/ 3964317 h 6031231"/>
                <a:gd name="connsiteX30" fmla="*/ 608069 w 3074230"/>
                <a:gd name="connsiteY30" fmla="*/ 3837569 h 6031231"/>
                <a:gd name="connsiteX31" fmla="*/ 273090 w 3074230"/>
                <a:gd name="connsiteY31" fmla="*/ 3747034 h 6031231"/>
                <a:gd name="connsiteX32" fmla="*/ 164449 w 3074230"/>
                <a:gd name="connsiteY32" fmla="*/ 3756087 h 6031231"/>
                <a:gd name="connsiteX33" fmla="*/ 110128 w 3074230"/>
                <a:gd name="connsiteY33" fmla="*/ 3900943 h 6031231"/>
                <a:gd name="connsiteX34" fmla="*/ 28647 w 3074230"/>
                <a:gd name="connsiteY34" fmla="*/ 4244974 h 6031231"/>
                <a:gd name="connsiteX35" fmla="*/ 10540 w 3074230"/>
                <a:gd name="connsiteY35" fmla="*/ 4715755 h 6031231"/>
                <a:gd name="connsiteX36" fmla="*/ 182556 w 3074230"/>
                <a:gd name="connsiteY36" fmla="*/ 5050733 h 6031231"/>
                <a:gd name="connsiteX37" fmla="*/ 635229 w 3074230"/>
                <a:gd name="connsiteY37" fmla="*/ 5132214 h 6031231"/>
                <a:gd name="connsiteX38" fmla="*/ 1078849 w 3074230"/>
                <a:gd name="connsiteY38" fmla="*/ 5068840 h 6031231"/>
                <a:gd name="connsiteX39" fmla="*/ 1241811 w 3074230"/>
                <a:gd name="connsiteY39" fmla="*/ 5141268 h 6031231"/>
                <a:gd name="connsiteX40" fmla="*/ 1151277 w 3074230"/>
                <a:gd name="connsiteY40" fmla="*/ 5277070 h 6031231"/>
                <a:gd name="connsiteX41" fmla="*/ 825352 w 3074230"/>
                <a:gd name="connsiteY41" fmla="*/ 5358551 h 6031231"/>
                <a:gd name="connsiteX42" fmla="*/ 490374 w 3074230"/>
                <a:gd name="connsiteY42" fmla="*/ 5349497 h 6031231"/>
                <a:gd name="connsiteX43" fmla="*/ 309304 w 3074230"/>
                <a:gd name="connsiteY43" fmla="*/ 5349497 h 6031231"/>
                <a:gd name="connsiteX44" fmla="*/ 363625 w 3074230"/>
                <a:gd name="connsiteY44" fmla="*/ 5476246 h 6031231"/>
                <a:gd name="connsiteX45" fmla="*/ 571855 w 3074230"/>
                <a:gd name="connsiteY45" fmla="*/ 5747850 h 6031231"/>
                <a:gd name="connsiteX46" fmla="*/ 952100 w 3074230"/>
                <a:gd name="connsiteY46" fmla="*/ 5956079 h 6031231"/>
                <a:gd name="connsiteX47" fmla="*/ 1504362 w 3074230"/>
                <a:gd name="connsiteY47" fmla="*/ 6028507 h 6031231"/>
                <a:gd name="connsiteX48" fmla="*/ 1947982 w 3074230"/>
                <a:gd name="connsiteY48" fmla="*/ 5874598 h 6031231"/>
                <a:gd name="connsiteX49" fmla="*/ 2056623 w 3074230"/>
                <a:gd name="connsiteY49" fmla="*/ 5693529 h 6031231"/>
                <a:gd name="connsiteX50" fmla="*/ 1920821 w 3074230"/>
                <a:gd name="connsiteY50" fmla="*/ 5639208 h 6031231"/>
                <a:gd name="connsiteX51" fmla="*/ 1522469 w 3074230"/>
                <a:gd name="connsiteY51" fmla="*/ 5675422 h 6031231"/>
                <a:gd name="connsiteX52" fmla="*/ 1259918 w 3074230"/>
                <a:gd name="connsiteY52" fmla="*/ 5693529 h 6031231"/>
                <a:gd name="connsiteX53" fmla="*/ 1205597 w 3074230"/>
                <a:gd name="connsiteY53" fmla="*/ 5621101 h 6031231"/>
                <a:gd name="connsiteX54" fmla="*/ 1368560 w 3074230"/>
                <a:gd name="connsiteY54" fmla="*/ 5503406 h 6031231"/>
                <a:gd name="connsiteX55" fmla="*/ 1730698 w 3074230"/>
                <a:gd name="connsiteY55" fmla="*/ 5440032 h 6031231"/>
                <a:gd name="connsiteX56" fmla="*/ 2264853 w 3074230"/>
                <a:gd name="connsiteY56" fmla="*/ 5349497 h 6031231"/>
                <a:gd name="connsiteX57" fmla="*/ 2554564 w 3074230"/>
                <a:gd name="connsiteY57" fmla="*/ 5268016 h 6031231"/>
                <a:gd name="connsiteX58" fmla="*/ 2771847 w 3074230"/>
                <a:gd name="connsiteY58" fmla="*/ 5023573 h 6031231"/>
                <a:gd name="connsiteX59" fmla="*/ 2862382 w 3074230"/>
                <a:gd name="connsiteY59" fmla="*/ 4761022 h 6031231"/>
                <a:gd name="connsiteX60" fmla="*/ 2817114 w 3074230"/>
                <a:gd name="connsiteY60" fmla="*/ 4625220 h 6031231"/>
                <a:gd name="connsiteX61" fmla="*/ 2617938 w 3074230"/>
                <a:gd name="connsiteY61" fmla="*/ 4625220 h 6031231"/>
                <a:gd name="connsiteX62" fmla="*/ 2391601 w 3074230"/>
                <a:gd name="connsiteY62" fmla="*/ 4525632 h 6031231"/>
                <a:gd name="connsiteX63" fmla="*/ 2454976 w 3074230"/>
                <a:gd name="connsiteY63" fmla="*/ 4317402 h 6031231"/>
                <a:gd name="connsiteX64" fmla="*/ 2636045 w 3074230"/>
                <a:gd name="connsiteY64" fmla="*/ 4235921 h 6031231"/>
                <a:gd name="connsiteX65" fmla="*/ 2934809 w 3074230"/>
                <a:gd name="connsiteY65" fmla="*/ 4082012 h 6031231"/>
                <a:gd name="connsiteX66" fmla="*/ 3061558 w 3074230"/>
                <a:gd name="connsiteY66" fmla="*/ 3737980 h 6031231"/>
                <a:gd name="connsiteX67" fmla="*/ 3061558 w 3074230"/>
                <a:gd name="connsiteY67" fmla="*/ 3249093 h 6031231"/>
                <a:gd name="connsiteX68" fmla="*/ 2989130 w 3074230"/>
                <a:gd name="connsiteY68" fmla="*/ 2896008 h 6031231"/>
                <a:gd name="connsiteX69" fmla="*/ 2771847 w 3074230"/>
                <a:gd name="connsiteY69" fmla="*/ 2796420 h 6031231"/>
                <a:gd name="connsiteX70" fmla="*/ 2382548 w 3074230"/>
                <a:gd name="connsiteY70" fmla="*/ 2841687 h 6031231"/>
                <a:gd name="connsiteX71" fmla="*/ 2083784 w 3074230"/>
                <a:gd name="connsiteY71" fmla="*/ 2914115 h 6031231"/>
                <a:gd name="connsiteX72" fmla="*/ 1911768 w 3074230"/>
                <a:gd name="connsiteY72" fmla="*/ 2832634 h 6031231"/>
                <a:gd name="connsiteX73" fmla="*/ 2002302 w 3074230"/>
                <a:gd name="connsiteY73" fmla="*/ 2669672 h 6031231"/>
                <a:gd name="connsiteX74" fmla="*/ 2337281 w 3074230"/>
                <a:gd name="connsiteY74" fmla="*/ 2579137 h 6031231"/>
                <a:gd name="connsiteX75" fmla="*/ 2735633 w 3074230"/>
                <a:gd name="connsiteY75" fmla="*/ 2524816 h 6031231"/>
                <a:gd name="connsiteX76" fmla="*/ 2952916 w 3074230"/>
                <a:gd name="connsiteY76" fmla="*/ 2416174 h 6031231"/>
                <a:gd name="connsiteX77" fmla="*/ 2971023 w 3074230"/>
                <a:gd name="connsiteY77" fmla="*/ 2244159 h 6031231"/>
                <a:gd name="connsiteX78" fmla="*/ 2789954 w 3074230"/>
                <a:gd name="connsiteY78" fmla="*/ 1891074 h 6031231"/>
                <a:gd name="connsiteX79" fmla="*/ 2681312 w 3074230"/>
                <a:gd name="connsiteY79" fmla="*/ 1465561 h 6031231"/>
                <a:gd name="connsiteX80" fmla="*/ 2636045 w 3074230"/>
                <a:gd name="connsiteY80" fmla="*/ 1184903 h 6031231"/>
                <a:gd name="connsiteX81" fmla="*/ 2536457 w 3074230"/>
                <a:gd name="connsiteY81" fmla="*/ 994780 h 6031231"/>
                <a:gd name="connsiteX82" fmla="*/ 2282960 w 3074230"/>
                <a:gd name="connsiteY82" fmla="*/ 985727 h 6031231"/>
                <a:gd name="connsiteX83" fmla="*/ 1929875 w 3074230"/>
                <a:gd name="connsiteY83" fmla="*/ 1067208 h 6031231"/>
                <a:gd name="connsiteX84" fmla="*/ 1730698 w 3074230"/>
                <a:gd name="connsiteY84" fmla="*/ 1067208 h 6031231"/>
                <a:gd name="connsiteX85" fmla="*/ 1724026 w 3074230"/>
                <a:gd name="connsiteY85" fmla="*/ 943312 h 6031231"/>
                <a:gd name="connsiteX86" fmla="*/ 1900333 w 3074230"/>
                <a:gd name="connsiteY86" fmla="*/ 832290 h 6031231"/>
                <a:gd name="connsiteX87" fmla="*/ 2149067 w 3074230"/>
                <a:gd name="connsiteY87" fmla="*/ 724144 h 6031231"/>
                <a:gd name="connsiteX88" fmla="*/ 2156211 w 3074230"/>
                <a:gd name="connsiteY88" fmla="*/ 551161 h 6031231"/>
                <a:gd name="connsiteX89" fmla="*/ 1975142 w 3074230"/>
                <a:gd name="connsiteY89" fmla="*/ 279557 h 6031231"/>
                <a:gd name="connsiteX90" fmla="*/ 1774528 w 3074230"/>
                <a:gd name="connsiteY90" fmla="*/ 123267 h 6031231"/>
                <a:gd name="connsiteX91" fmla="*/ 1485312 w 3074230"/>
                <a:gd name="connsiteY91" fmla="*/ 28442 h 6031231"/>
                <a:gd name="connsiteX0" fmla="*/ 1485312 w 3074230"/>
                <a:gd name="connsiteY0" fmla="*/ 28442 h 6031231"/>
                <a:gd name="connsiteX1" fmla="*/ 1013093 w 3074230"/>
                <a:gd name="connsiteY1" fmla="*/ 4134 h 6031231"/>
                <a:gd name="connsiteX2" fmla="*/ 664275 w 3074230"/>
                <a:gd name="connsiteY2" fmla="*/ 101340 h 6031231"/>
                <a:gd name="connsiteX3" fmla="*/ 499427 w 3074230"/>
                <a:gd name="connsiteY3" fmla="*/ 324824 h 6031231"/>
                <a:gd name="connsiteX4" fmla="*/ 563273 w 3074230"/>
                <a:gd name="connsiteY4" fmla="*/ 507803 h 6031231"/>
                <a:gd name="connsiteX5" fmla="*/ 798191 w 3074230"/>
                <a:gd name="connsiteY5" fmla="*/ 578321 h 6031231"/>
                <a:gd name="connsiteX6" fmla="*/ 988314 w 3074230"/>
                <a:gd name="connsiteY6" fmla="*/ 652659 h 6031231"/>
                <a:gd name="connsiteX7" fmla="*/ 965445 w 3074230"/>
                <a:gd name="connsiteY7" fmla="*/ 764153 h 6031231"/>
                <a:gd name="connsiteX8" fmla="*/ 716710 w 3074230"/>
                <a:gd name="connsiteY8" fmla="*/ 770825 h 6031231"/>
                <a:gd name="connsiteX9" fmla="*/ 390786 w 3074230"/>
                <a:gd name="connsiteY9" fmla="*/ 795604 h 6031231"/>
                <a:gd name="connsiteX10" fmla="*/ 203515 w 3074230"/>
                <a:gd name="connsiteY10" fmla="*/ 1022884 h 6031231"/>
                <a:gd name="connsiteX11" fmla="*/ 195428 w 3074230"/>
                <a:gd name="connsiteY11" fmla="*/ 1316414 h 6031231"/>
                <a:gd name="connsiteX12" fmla="*/ 379350 w 3074230"/>
                <a:gd name="connsiteY12" fmla="*/ 1536079 h 6031231"/>
                <a:gd name="connsiteX13" fmla="*/ 608069 w 3074230"/>
                <a:gd name="connsiteY13" fmla="*/ 1565149 h 6031231"/>
                <a:gd name="connsiteX14" fmla="*/ 870619 w 3074230"/>
                <a:gd name="connsiteY14" fmla="*/ 1447454 h 6031231"/>
                <a:gd name="connsiteX15" fmla="*/ 1015475 w 3074230"/>
                <a:gd name="connsiteY15" fmla="*/ 1565149 h 6031231"/>
                <a:gd name="connsiteX16" fmla="*/ 1015475 w 3074230"/>
                <a:gd name="connsiteY16" fmla="*/ 1836753 h 6031231"/>
                <a:gd name="connsiteX17" fmla="*/ 662389 w 3074230"/>
                <a:gd name="connsiteY17" fmla="*/ 1872967 h 6031231"/>
                <a:gd name="connsiteX18" fmla="*/ 363625 w 3074230"/>
                <a:gd name="connsiteY18" fmla="*/ 1836753 h 6031231"/>
                <a:gd name="connsiteX19" fmla="*/ 182556 w 3074230"/>
                <a:gd name="connsiteY19" fmla="*/ 1954448 h 6031231"/>
                <a:gd name="connsiteX20" fmla="*/ 218770 w 3074230"/>
                <a:gd name="connsiteY20" fmla="*/ 2216998 h 6031231"/>
                <a:gd name="connsiteX21" fmla="*/ 345518 w 3074230"/>
                <a:gd name="connsiteY21" fmla="*/ 2488602 h 6031231"/>
                <a:gd name="connsiteX22" fmla="*/ 309304 w 3074230"/>
                <a:gd name="connsiteY22" fmla="*/ 2841687 h 6031231"/>
                <a:gd name="connsiteX23" fmla="*/ 236877 w 3074230"/>
                <a:gd name="connsiteY23" fmla="*/ 3212879 h 6031231"/>
                <a:gd name="connsiteX24" fmla="*/ 327411 w 3074230"/>
                <a:gd name="connsiteY24" fmla="*/ 3366788 h 6031231"/>
                <a:gd name="connsiteX25" fmla="*/ 671443 w 3074230"/>
                <a:gd name="connsiteY25" fmla="*/ 3357735 h 6031231"/>
                <a:gd name="connsiteX26" fmla="*/ 997368 w 3074230"/>
                <a:gd name="connsiteY26" fmla="*/ 3393949 h 6031231"/>
                <a:gd name="connsiteX27" fmla="*/ 1169384 w 3074230"/>
                <a:gd name="connsiteY27" fmla="*/ 3529751 h 6031231"/>
                <a:gd name="connsiteX28" fmla="*/ 1142223 w 3074230"/>
                <a:gd name="connsiteY28" fmla="*/ 3828515 h 6031231"/>
                <a:gd name="connsiteX29" fmla="*/ 952100 w 3074230"/>
                <a:gd name="connsiteY29" fmla="*/ 3964317 h 6031231"/>
                <a:gd name="connsiteX30" fmla="*/ 608069 w 3074230"/>
                <a:gd name="connsiteY30" fmla="*/ 3837569 h 6031231"/>
                <a:gd name="connsiteX31" fmla="*/ 273090 w 3074230"/>
                <a:gd name="connsiteY31" fmla="*/ 3747034 h 6031231"/>
                <a:gd name="connsiteX32" fmla="*/ 164449 w 3074230"/>
                <a:gd name="connsiteY32" fmla="*/ 3756087 h 6031231"/>
                <a:gd name="connsiteX33" fmla="*/ 110128 w 3074230"/>
                <a:gd name="connsiteY33" fmla="*/ 3900943 h 6031231"/>
                <a:gd name="connsiteX34" fmla="*/ 28647 w 3074230"/>
                <a:gd name="connsiteY34" fmla="*/ 4244974 h 6031231"/>
                <a:gd name="connsiteX35" fmla="*/ 10540 w 3074230"/>
                <a:gd name="connsiteY35" fmla="*/ 4715755 h 6031231"/>
                <a:gd name="connsiteX36" fmla="*/ 182556 w 3074230"/>
                <a:gd name="connsiteY36" fmla="*/ 5050733 h 6031231"/>
                <a:gd name="connsiteX37" fmla="*/ 635229 w 3074230"/>
                <a:gd name="connsiteY37" fmla="*/ 5132214 h 6031231"/>
                <a:gd name="connsiteX38" fmla="*/ 1078849 w 3074230"/>
                <a:gd name="connsiteY38" fmla="*/ 5068840 h 6031231"/>
                <a:gd name="connsiteX39" fmla="*/ 1241811 w 3074230"/>
                <a:gd name="connsiteY39" fmla="*/ 5141268 h 6031231"/>
                <a:gd name="connsiteX40" fmla="*/ 1151277 w 3074230"/>
                <a:gd name="connsiteY40" fmla="*/ 5277070 h 6031231"/>
                <a:gd name="connsiteX41" fmla="*/ 825352 w 3074230"/>
                <a:gd name="connsiteY41" fmla="*/ 5358551 h 6031231"/>
                <a:gd name="connsiteX42" fmla="*/ 490374 w 3074230"/>
                <a:gd name="connsiteY42" fmla="*/ 5349497 h 6031231"/>
                <a:gd name="connsiteX43" fmla="*/ 309304 w 3074230"/>
                <a:gd name="connsiteY43" fmla="*/ 5349497 h 6031231"/>
                <a:gd name="connsiteX44" fmla="*/ 363625 w 3074230"/>
                <a:gd name="connsiteY44" fmla="*/ 5476246 h 6031231"/>
                <a:gd name="connsiteX45" fmla="*/ 571855 w 3074230"/>
                <a:gd name="connsiteY45" fmla="*/ 5747850 h 6031231"/>
                <a:gd name="connsiteX46" fmla="*/ 952100 w 3074230"/>
                <a:gd name="connsiteY46" fmla="*/ 5956079 h 6031231"/>
                <a:gd name="connsiteX47" fmla="*/ 1504362 w 3074230"/>
                <a:gd name="connsiteY47" fmla="*/ 6028507 h 6031231"/>
                <a:gd name="connsiteX48" fmla="*/ 1947982 w 3074230"/>
                <a:gd name="connsiteY48" fmla="*/ 5874598 h 6031231"/>
                <a:gd name="connsiteX49" fmla="*/ 2056623 w 3074230"/>
                <a:gd name="connsiteY49" fmla="*/ 5693529 h 6031231"/>
                <a:gd name="connsiteX50" fmla="*/ 1920821 w 3074230"/>
                <a:gd name="connsiteY50" fmla="*/ 5639208 h 6031231"/>
                <a:gd name="connsiteX51" fmla="*/ 1522469 w 3074230"/>
                <a:gd name="connsiteY51" fmla="*/ 5675422 h 6031231"/>
                <a:gd name="connsiteX52" fmla="*/ 1259918 w 3074230"/>
                <a:gd name="connsiteY52" fmla="*/ 5693529 h 6031231"/>
                <a:gd name="connsiteX53" fmla="*/ 1205597 w 3074230"/>
                <a:gd name="connsiteY53" fmla="*/ 5621101 h 6031231"/>
                <a:gd name="connsiteX54" fmla="*/ 1368560 w 3074230"/>
                <a:gd name="connsiteY54" fmla="*/ 5503406 h 6031231"/>
                <a:gd name="connsiteX55" fmla="*/ 1730698 w 3074230"/>
                <a:gd name="connsiteY55" fmla="*/ 5440032 h 6031231"/>
                <a:gd name="connsiteX56" fmla="*/ 2264853 w 3074230"/>
                <a:gd name="connsiteY56" fmla="*/ 5349497 h 6031231"/>
                <a:gd name="connsiteX57" fmla="*/ 2554564 w 3074230"/>
                <a:gd name="connsiteY57" fmla="*/ 5268016 h 6031231"/>
                <a:gd name="connsiteX58" fmla="*/ 2771847 w 3074230"/>
                <a:gd name="connsiteY58" fmla="*/ 5023573 h 6031231"/>
                <a:gd name="connsiteX59" fmla="*/ 2862382 w 3074230"/>
                <a:gd name="connsiteY59" fmla="*/ 4761022 h 6031231"/>
                <a:gd name="connsiteX60" fmla="*/ 2817114 w 3074230"/>
                <a:gd name="connsiteY60" fmla="*/ 4625220 h 6031231"/>
                <a:gd name="connsiteX61" fmla="*/ 2617938 w 3074230"/>
                <a:gd name="connsiteY61" fmla="*/ 4625220 h 6031231"/>
                <a:gd name="connsiteX62" fmla="*/ 2391601 w 3074230"/>
                <a:gd name="connsiteY62" fmla="*/ 4525632 h 6031231"/>
                <a:gd name="connsiteX63" fmla="*/ 2454976 w 3074230"/>
                <a:gd name="connsiteY63" fmla="*/ 4317402 h 6031231"/>
                <a:gd name="connsiteX64" fmla="*/ 2636045 w 3074230"/>
                <a:gd name="connsiteY64" fmla="*/ 4235921 h 6031231"/>
                <a:gd name="connsiteX65" fmla="*/ 2934809 w 3074230"/>
                <a:gd name="connsiteY65" fmla="*/ 4082012 h 6031231"/>
                <a:gd name="connsiteX66" fmla="*/ 3061558 w 3074230"/>
                <a:gd name="connsiteY66" fmla="*/ 3737980 h 6031231"/>
                <a:gd name="connsiteX67" fmla="*/ 3061558 w 3074230"/>
                <a:gd name="connsiteY67" fmla="*/ 3249093 h 6031231"/>
                <a:gd name="connsiteX68" fmla="*/ 2989130 w 3074230"/>
                <a:gd name="connsiteY68" fmla="*/ 2896008 h 6031231"/>
                <a:gd name="connsiteX69" fmla="*/ 2771847 w 3074230"/>
                <a:gd name="connsiteY69" fmla="*/ 2796420 h 6031231"/>
                <a:gd name="connsiteX70" fmla="*/ 2382548 w 3074230"/>
                <a:gd name="connsiteY70" fmla="*/ 2841687 h 6031231"/>
                <a:gd name="connsiteX71" fmla="*/ 2083784 w 3074230"/>
                <a:gd name="connsiteY71" fmla="*/ 2914115 h 6031231"/>
                <a:gd name="connsiteX72" fmla="*/ 1911768 w 3074230"/>
                <a:gd name="connsiteY72" fmla="*/ 2832634 h 6031231"/>
                <a:gd name="connsiteX73" fmla="*/ 2002302 w 3074230"/>
                <a:gd name="connsiteY73" fmla="*/ 2669672 h 6031231"/>
                <a:gd name="connsiteX74" fmla="*/ 2337281 w 3074230"/>
                <a:gd name="connsiteY74" fmla="*/ 2579137 h 6031231"/>
                <a:gd name="connsiteX75" fmla="*/ 2735633 w 3074230"/>
                <a:gd name="connsiteY75" fmla="*/ 2524816 h 6031231"/>
                <a:gd name="connsiteX76" fmla="*/ 2952916 w 3074230"/>
                <a:gd name="connsiteY76" fmla="*/ 2416174 h 6031231"/>
                <a:gd name="connsiteX77" fmla="*/ 2971023 w 3074230"/>
                <a:gd name="connsiteY77" fmla="*/ 2244159 h 6031231"/>
                <a:gd name="connsiteX78" fmla="*/ 2789954 w 3074230"/>
                <a:gd name="connsiteY78" fmla="*/ 1891074 h 6031231"/>
                <a:gd name="connsiteX79" fmla="*/ 2681312 w 3074230"/>
                <a:gd name="connsiteY79" fmla="*/ 1465561 h 6031231"/>
                <a:gd name="connsiteX80" fmla="*/ 2636045 w 3074230"/>
                <a:gd name="connsiteY80" fmla="*/ 1184903 h 6031231"/>
                <a:gd name="connsiteX81" fmla="*/ 2536457 w 3074230"/>
                <a:gd name="connsiteY81" fmla="*/ 994780 h 6031231"/>
                <a:gd name="connsiteX82" fmla="*/ 2282960 w 3074230"/>
                <a:gd name="connsiteY82" fmla="*/ 985727 h 6031231"/>
                <a:gd name="connsiteX83" fmla="*/ 1929875 w 3074230"/>
                <a:gd name="connsiteY83" fmla="*/ 1067208 h 6031231"/>
                <a:gd name="connsiteX84" fmla="*/ 1730698 w 3074230"/>
                <a:gd name="connsiteY84" fmla="*/ 1067208 h 6031231"/>
                <a:gd name="connsiteX85" fmla="*/ 1724026 w 3074230"/>
                <a:gd name="connsiteY85" fmla="*/ 943312 h 6031231"/>
                <a:gd name="connsiteX86" fmla="*/ 1900333 w 3074230"/>
                <a:gd name="connsiteY86" fmla="*/ 832290 h 6031231"/>
                <a:gd name="connsiteX87" fmla="*/ 2149067 w 3074230"/>
                <a:gd name="connsiteY87" fmla="*/ 724144 h 6031231"/>
                <a:gd name="connsiteX88" fmla="*/ 2156211 w 3074230"/>
                <a:gd name="connsiteY88" fmla="*/ 551161 h 6031231"/>
                <a:gd name="connsiteX89" fmla="*/ 1975142 w 3074230"/>
                <a:gd name="connsiteY89" fmla="*/ 279557 h 6031231"/>
                <a:gd name="connsiteX90" fmla="*/ 1774528 w 3074230"/>
                <a:gd name="connsiteY90" fmla="*/ 123267 h 6031231"/>
                <a:gd name="connsiteX91" fmla="*/ 1485312 w 3074230"/>
                <a:gd name="connsiteY91" fmla="*/ 28442 h 6031231"/>
                <a:gd name="connsiteX0" fmla="*/ 1485312 w 3074230"/>
                <a:gd name="connsiteY0" fmla="*/ 28442 h 6031231"/>
                <a:gd name="connsiteX1" fmla="*/ 1013093 w 3074230"/>
                <a:gd name="connsiteY1" fmla="*/ 4134 h 6031231"/>
                <a:gd name="connsiteX2" fmla="*/ 664275 w 3074230"/>
                <a:gd name="connsiteY2" fmla="*/ 101340 h 6031231"/>
                <a:gd name="connsiteX3" fmla="*/ 499427 w 3074230"/>
                <a:gd name="connsiteY3" fmla="*/ 324824 h 6031231"/>
                <a:gd name="connsiteX4" fmla="*/ 563273 w 3074230"/>
                <a:gd name="connsiteY4" fmla="*/ 507803 h 6031231"/>
                <a:gd name="connsiteX5" fmla="*/ 798191 w 3074230"/>
                <a:gd name="connsiteY5" fmla="*/ 578321 h 6031231"/>
                <a:gd name="connsiteX6" fmla="*/ 988314 w 3074230"/>
                <a:gd name="connsiteY6" fmla="*/ 652659 h 6031231"/>
                <a:gd name="connsiteX7" fmla="*/ 965445 w 3074230"/>
                <a:gd name="connsiteY7" fmla="*/ 764153 h 6031231"/>
                <a:gd name="connsiteX8" fmla="*/ 716710 w 3074230"/>
                <a:gd name="connsiteY8" fmla="*/ 770825 h 6031231"/>
                <a:gd name="connsiteX9" fmla="*/ 390786 w 3074230"/>
                <a:gd name="connsiteY9" fmla="*/ 795604 h 6031231"/>
                <a:gd name="connsiteX10" fmla="*/ 203515 w 3074230"/>
                <a:gd name="connsiteY10" fmla="*/ 1022884 h 6031231"/>
                <a:gd name="connsiteX11" fmla="*/ 195428 w 3074230"/>
                <a:gd name="connsiteY11" fmla="*/ 1316414 h 6031231"/>
                <a:gd name="connsiteX12" fmla="*/ 379350 w 3074230"/>
                <a:gd name="connsiteY12" fmla="*/ 1536079 h 6031231"/>
                <a:gd name="connsiteX13" fmla="*/ 608069 w 3074230"/>
                <a:gd name="connsiteY13" fmla="*/ 1565149 h 6031231"/>
                <a:gd name="connsiteX14" fmla="*/ 856332 w 3074230"/>
                <a:gd name="connsiteY14" fmla="*/ 1440310 h 6031231"/>
                <a:gd name="connsiteX15" fmla="*/ 1015475 w 3074230"/>
                <a:gd name="connsiteY15" fmla="*/ 1565149 h 6031231"/>
                <a:gd name="connsiteX16" fmla="*/ 1015475 w 3074230"/>
                <a:gd name="connsiteY16" fmla="*/ 1836753 h 6031231"/>
                <a:gd name="connsiteX17" fmla="*/ 662389 w 3074230"/>
                <a:gd name="connsiteY17" fmla="*/ 1872967 h 6031231"/>
                <a:gd name="connsiteX18" fmla="*/ 363625 w 3074230"/>
                <a:gd name="connsiteY18" fmla="*/ 1836753 h 6031231"/>
                <a:gd name="connsiteX19" fmla="*/ 182556 w 3074230"/>
                <a:gd name="connsiteY19" fmla="*/ 1954448 h 6031231"/>
                <a:gd name="connsiteX20" fmla="*/ 218770 w 3074230"/>
                <a:gd name="connsiteY20" fmla="*/ 2216998 h 6031231"/>
                <a:gd name="connsiteX21" fmla="*/ 345518 w 3074230"/>
                <a:gd name="connsiteY21" fmla="*/ 2488602 h 6031231"/>
                <a:gd name="connsiteX22" fmla="*/ 309304 w 3074230"/>
                <a:gd name="connsiteY22" fmla="*/ 2841687 h 6031231"/>
                <a:gd name="connsiteX23" fmla="*/ 236877 w 3074230"/>
                <a:gd name="connsiteY23" fmla="*/ 3212879 h 6031231"/>
                <a:gd name="connsiteX24" fmla="*/ 327411 w 3074230"/>
                <a:gd name="connsiteY24" fmla="*/ 3366788 h 6031231"/>
                <a:gd name="connsiteX25" fmla="*/ 671443 w 3074230"/>
                <a:gd name="connsiteY25" fmla="*/ 3357735 h 6031231"/>
                <a:gd name="connsiteX26" fmla="*/ 997368 w 3074230"/>
                <a:gd name="connsiteY26" fmla="*/ 3393949 h 6031231"/>
                <a:gd name="connsiteX27" fmla="*/ 1169384 w 3074230"/>
                <a:gd name="connsiteY27" fmla="*/ 3529751 h 6031231"/>
                <a:gd name="connsiteX28" fmla="*/ 1142223 w 3074230"/>
                <a:gd name="connsiteY28" fmla="*/ 3828515 h 6031231"/>
                <a:gd name="connsiteX29" fmla="*/ 952100 w 3074230"/>
                <a:gd name="connsiteY29" fmla="*/ 3964317 h 6031231"/>
                <a:gd name="connsiteX30" fmla="*/ 608069 w 3074230"/>
                <a:gd name="connsiteY30" fmla="*/ 3837569 h 6031231"/>
                <a:gd name="connsiteX31" fmla="*/ 273090 w 3074230"/>
                <a:gd name="connsiteY31" fmla="*/ 3747034 h 6031231"/>
                <a:gd name="connsiteX32" fmla="*/ 164449 w 3074230"/>
                <a:gd name="connsiteY32" fmla="*/ 3756087 h 6031231"/>
                <a:gd name="connsiteX33" fmla="*/ 110128 w 3074230"/>
                <a:gd name="connsiteY33" fmla="*/ 3900943 h 6031231"/>
                <a:gd name="connsiteX34" fmla="*/ 28647 w 3074230"/>
                <a:gd name="connsiteY34" fmla="*/ 4244974 h 6031231"/>
                <a:gd name="connsiteX35" fmla="*/ 10540 w 3074230"/>
                <a:gd name="connsiteY35" fmla="*/ 4715755 h 6031231"/>
                <a:gd name="connsiteX36" fmla="*/ 182556 w 3074230"/>
                <a:gd name="connsiteY36" fmla="*/ 5050733 h 6031231"/>
                <a:gd name="connsiteX37" fmla="*/ 635229 w 3074230"/>
                <a:gd name="connsiteY37" fmla="*/ 5132214 h 6031231"/>
                <a:gd name="connsiteX38" fmla="*/ 1078849 w 3074230"/>
                <a:gd name="connsiteY38" fmla="*/ 5068840 h 6031231"/>
                <a:gd name="connsiteX39" fmla="*/ 1241811 w 3074230"/>
                <a:gd name="connsiteY39" fmla="*/ 5141268 h 6031231"/>
                <a:gd name="connsiteX40" fmla="*/ 1151277 w 3074230"/>
                <a:gd name="connsiteY40" fmla="*/ 5277070 h 6031231"/>
                <a:gd name="connsiteX41" fmla="*/ 825352 w 3074230"/>
                <a:gd name="connsiteY41" fmla="*/ 5358551 h 6031231"/>
                <a:gd name="connsiteX42" fmla="*/ 490374 w 3074230"/>
                <a:gd name="connsiteY42" fmla="*/ 5349497 h 6031231"/>
                <a:gd name="connsiteX43" fmla="*/ 309304 w 3074230"/>
                <a:gd name="connsiteY43" fmla="*/ 5349497 h 6031231"/>
                <a:gd name="connsiteX44" fmla="*/ 363625 w 3074230"/>
                <a:gd name="connsiteY44" fmla="*/ 5476246 h 6031231"/>
                <a:gd name="connsiteX45" fmla="*/ 571855 w 3074230"/>
                <a:gd name="connsiteY45" fmla="*/ 5747850 h 6031231"/>
                <a:gd name="connsiteX46" fmla="*/ 952100 w 3074230"/>
                <a:gd name="connsiteY46" fmla="*/ 5956079 h 6031231"/>
                <a:gd name="connsiteX47" fmla="*/ 1504362 w 3074230"/>
                <a:gd name="connsiteY47" fmla="*/ 6028507 h 6031231"/>
                <a:gd name="connsiteX48" fmla="*/ 1947982 w 3074230"/>
                <a:gd name="connsiteY48" fmla="*/ 5874598 h 6031231"/>
                <a:gd name="connsiteX49" fmla="*/ 2056623 w 3074230"/>
                <a:gd name="connsiteY49" fmla="*/ 5693529 h 6031231"/>
                <a:gd name="connsiteX50" fmla="*/ 1920821 w 3074230"/>
                <a:gd name="connsiteY50" fmla="*/ 5639208 h 6031231"/>
                <a:gd name="connsiteX51" fmla="*/ 1522469 w 3074230"/>
                <a:gd name="connsiteY51" fmla="*/ 5675422 h 6031231"/>
                <a:gd name="connsiteX52" fmla="*/ 1259918 w 3074230"/>
                <a:gd name="connsiteY52" fmla="*/ 5693529 h 6031231"/>
                <a:gd name="connsiteX53" fmla="*/ 1205597 w 3074230"/>
                <a:gd name="connsiteY53" fmla="*/ 5621101 h 6031231"/>
                <a:gd name="connsiteX54" fmla="*/ 1368560 w 3074230"/>
                <a:gd name="connsiteY54" fmla="*/ 5503406 h 6031231"/>
                <a:gd name="connsiteX55" fmla="*/ 1730698 w 3074230"/>
                <a:gd name="connsiteY55" fmla="*/ 5440032 h 6031231"/>
                <a:gd name="connsiteX56" fmla="*/ 2264853 w 3074230"/>
                <a:gd name="connsiteY56" fmla="*/ 5349497 h 6031231"/>
                <a:gd name="connsiteX57" fmla="*/ 2554564 w 3074230"/>
                <a:gd name="connsiteY57" fmla="*/ 5268016 h 6031231"/>
                <a:gd name="connsiteX58" fmla="*/ 2771847 w 3074230"/>
                <a:gd name="connsiteY58" fmla="*/ 5023573 h 6031231"/>
                <a:gd name="connsiteX59" fmla="*/ 2862382 w 3074230"/>
                <a:gd name="connsiteY59" fmla="*/ 4761022 h 6031231"/>
                <a:gd name="connsiteX60" fmla="*/ 2817114 w 3074230"/>
                <a:gd name="connsiteY60" fmla="*/ 4625220 h 6031231"/>
                <a:gd name="connsiteX61" fmla="*/ 2617938 w 3074230"/>
                <a:gd name="connsiteY61" fmla="*/ 4625220 h 6031231"/>
                <a:gd name="connsiteX62" fmla="*/ 2391601 w 3074230"/>
                <a:gd name="connsiteY62" fmla="*/ 4525632 h 6031231"/>
                <a:gd name="connsiteX63" fmla="*/ 2454976 w 3074230"/>
                <a:gd name="connsiteY63" fmla="*/ 4317402 h 6031231"/>
                <a:gd name="connsiteX64" fmla="*/ 2636045 w 3074230"/>
                <a:gd name="connsiteY64" fmla="*/ 4235921 h 6031231"/>
                <a:gd name="connsiteX65" fmla="*/ 2934809 w 3074230"/>
                <a:gd name="connsiteY65" fmla="*/ 4082012 h 6031231"/>
                <a:gd name="connsiteX66" fmla="*/ 3061558 w 3074230"/>
                <a:gd name="connsiteY66" fmla="*/ 3737980 h 6031231"/>
                <a:gd name="connsiteX67" fmla="*/ 3061558 w 3074230"/>
                <a:gd name="connsiteY67" fmla="*/ 3249093 h 6031231"/>
                <a:gd name="connsiteX68" fmla="*/ 2989130 w 3074230"/>
                <a:gd name="connsiteY68" fmla="*/ 2896008 h 6031231"/>
                <a:gd name="connsiteX69" fmla="*/ 2771847 w 3074230"/>
                <a:gd name="connsiteY69" fmla="*/ 2796420 h 6031231"/>
                <a:gd name="connsiteX70" fmla="*/ 2382548 w 3074230"/>
                <a:gd name="connsiteY70" fmla="*/ 2841687 h 6031231"/>
                <a:gd name="connsiteX71" fmla="*/ 2083784 w 3074230"/>
                <a:gd name="connsiteY71" fmla="*/ 2914115 h 6031231"/>
                <a:gd name="connsiteX72" fmla="*/ 1911768 w 3074230"/>
                <a:gd name="connsiteY72" fmla="*/ 2832634 h 6031231"/>
                <a:gd name="connsiteX73" fmla="*/ 2002302 w 3074230"/>
                <a:gd name="connsiteY73" fmla="*/ 2669672 h 6031231"/>
                <a:gd name="connsiteX74" fmla="*/ 2337281 w 3074230"/>
                <a:gd name="connsiteY74" fmla="*/ 2579137 h 6031231"/>
                <a:gd name="connsiteX75" fmla="*/ 2735633 w 3074230"/>
                <a:gd name="connsiteY75" fmla="*/ 2524816 h 6031231"/>
                <a:gd name="connsiteX76" fmla="*/ 2952916 w 3074230"/>
                <a:gd name="connsiteY76" fmla="*/ 2416174 h 6031231"/>
                <a:gd name="connsiteX77" fmla="*/ 2971023 w 3074230"/>
                <a:gd name="connsiteY77" fmla="*/ 2244159 h 6031231"/>
                <a:gd name="connsiteX78" fmla="*/ 2789954 w 3074230"/>
                <a:gd name="connsiteY78" fmla="*/ 1891074 h 6031231"/>
                <a:gd name="connsiteX79" fmla="*/ 2681312 w 3074230"/>
                <a:gd name="connsiteY79" fmla="*/ 1465561 h 6031231"/>
                <a:gd name="connsiteX80" fmla="*/ 2636045 w 3074230"/>
                <a:gd name="connsiteY80" fmla="*/ 1184903 h 6031231"/>
                <a:gd name="connsiteX81" fmla="*/ 2536457 w 3074230"/>
                <a:gd name="connsiteY81" fmla="*/ 994780 h 6031231"/>
                <a:gd name="connsiteX82" fmla="*/ 2282960 w 3074230"/>
                <a:gd name="connsiteY82" fmla="*/ 985727 h 6031231"/>
                <a:gd name="connsiteX83" fmla="*/ 1929875 w 3074230"/>
                <a:gd name="connsiteY83" fmla="*/ 1067208 h 6031231"/>
                <a:gd name="connsiteX84" fmla="*/ 1730698 w 3074230"/>
                <a:gd name="connsiteY84" fmla="*/ 1067208 h 6031231"/>
                <a:gd name="connsiteX85" fmla="*/ 1724026 w 3074230"/>
                <a:gd name="connsiteY85" fmla="*/ 943312 h 6031231"/>
                <a:gd name="connsiteX86" fmla="*/ 1900333 w 3074230"/>
                <a:gd name="connsiteY86" fmla="*/ 832290 h 6031231"/>
                <a:gd name="connsiteX87" fmla="*/ 2149067 w 3074230"/>
                <a:gd name="connsiteY87" fmla="*/ 724144 h 6031231"/>
                <a:gd name="connsiteX88" fmla="*/ 2156211 w 3074230"/>
                <a:gd name="connsiteY88" fmla="*/ 551161 h 6031231"/>
                <a:gd name="connsiteX89" fmla="*/ 1975142 w 3074230"/>
                <a:gd name="connsiteY89" fmla="*/ 279557 h 6031231"/>
                <a:gd name="connsiteX90" fmla="*/ 1774528 w 3074230"/>
                <a:gd name="connsiteY90" fmla="*/ 123267 h 6031231"/>
                <a:gd name="connsiteX91" fmla="*/ 1485312 w 3074230"/>
                <a:gd name="connsiteY91" fmla="*/ 28442 h 6031231"/>
                <a:gd name="connsiteX0" fmla="*/ 1485312 w 3074230"/>
                <a:gd name="connsiteY0" fmla="*/ 28442 h 6031231"/>
                <a:gd name="connsiteX1" fmla="*/ 1013093 w 3074230"/>
                <a:gd name="connsiteY1" fmla="*/ 4134 h 6031231"/>
                <a:gd name="connsiteX2" fmla="*/ 664275 w 3074230"/>
                <a:gd name="connsiteY2" fmla="*/ 101340 h 6031231"/>
                <a:gd name="connsiteX3" fmla="*/ 499427 w 3074230"/>
                <a:gd name="connsiteY3" fmla="*/ 324824 h 6031231"/>
                <a:gd name="connsiteX4" fmla="*/ 563273 w 3074230"/>
                <a:gd name="connsiteY4" fmla="*/ 507803 h 6031231"/>
                <a:gd name="connsiteX5" fmla="*/ 798191 w 3074230"/>
                <a:gd name="connsiteY5" fmla="*/ 578321 h 6031231"/>
                <a:gd name="connsiteX6" fmla="*/ 988314 w 3074230"/>
                <a:gd name="connsiteY6" fmla="*/ 652659 h 6031231"/>
                <a:gd name="connsiteX7" fmla="*/ 965445 w 3074230"/>
                <a:gd name="connsiteY7" fmla="*/ 764153 h 6031231"/>
                <a:gd name="connsiteX8" fmla="*/ 716710 w 3074230"/>
                <a:gd name="connsiteY8" fmla="*/ 770825 h 6031231"/>
                <a:gd name="connsiteX9" fmla="*/ 390786 w 3074230"/>
                <a:gd name="connsiteY9" fmla="*/ 795604 h 6031231"/>
                <a:gd name="connsiteX10" fmla="*/ 203515 w 3074230"/>
                <a:gd name="connsiteY10" fmla="*/ 1022884 h 6031231"/>
                <a:gd name="connsiteX11" fmla="*/ 195428 w 3074230"/>
                <a:gd name="connsiteY11" fmla="*/ 1316414 h 6031231"/>
                <a:gd name="connsiteX12" fmla="*/ 379350 w 3074230"/>
                <a:gd name="connsiteY12" fmla="*/ 1543222 h 6031231"/>
                <a:gd name="connsiteX13" fmla="*/ 608069 w 3074230"/>
                <a:gd name="connsiteY13" fmla="*/ 1565149 h 6031231"/>
                <a:gd name="connsiteX14" fmla="*/ 856332 w 3074230"/>
                <a:gd name="connsiteY14" fmla="*/ 1440310 h 6031231"/>
                <a:gd name="connsiteX15" fmla="*/ 1015475 w 3074230"/>
                <a:gd name="connsiteY15" fmla="*/ 1565149 h 6031231"/>
                <a:gd name="connsiteX16" fmla="*/ 1015475 w 3074230"/>
                <a:gd name="connsiteY16" fmla="*/ 1836753 h 6031231"/>
                <a:gd name="connsiteX17" fmla="*/ 662389 w 3074230"/>
                <a:gd name="connsiteY17" fmla="*/ 1872967 h 6031231"/>
                <a:gd name="connsiteX18" fmla="*/ 363625 w 3074230"/>
                <a:gd name="connsiteY18" fmla="*/ 1836753 h 6031231"/>
                <a:gd name="connsiteX19" fmla="*/ 182556 w 3074230"/>
                <a:gd name="connsiteY19" fmla="*/ 1954448 h 6031231"/>
                <a:gd name="connsiteX20" fmla="*/ 218770 w 3074230"/>
                <a:gd name="connsiteY20" fmla="*/ 2216998 h 6031231"/>
                <a:gd name="connsiteX21" fmla="*/ 345518 w 3074230"/>
                <a:gd name="connsiteY21" fmla="*/ 2488602 h 6031231"/>
                <a:gd name="connsiteX22" fmla="*/ 309304 w 3074230"/>
                <a:gd name="connsiteY22" fmla="*/ 2841687 h 6031231"/>
                <a:gd name="connsiteX23" fmla="*/ 236877 w 3074230"/>
                <a:gd name="connsiteY23" fmla="*/ 3212879 h 6031231"/>
                <a:gd name="connsiteX24" fmla="*/ 327411 w 3074230"/>
                <a:gd name="connsiteY24" fmla="*/ 3366788 h 6031231"/>
                <a:gd name="connsiteX25" fmla="*/ 671443 w 3074230"/>
                <a:gd name="connsiteY25" fmla="*/ 3357735 h 6031231"/>
                <a:gd name="connsiteX26" fmla="*/ 997368 w 3074230"/>
                <a:gd name="connsiteY26" fmla="*/ 3393949 h 6031231"/>
                <a:gd name="connsiteX27" fmla="*/ 1169384 w 3074230"/>
                <a:gd name="connsiteY27" fmla="*/ 3529751 h 6031231"/>
                <a:gd name="connsiteX28" fmla="*/ 1142223 w 3074230"/>
                <a:gd name="connsiteY28" fmla="*/ 3828515 h 6031231"/>
                <a:gd name="connsiteX29" fmla="*/ 952100 w 3074230"/>
                <a:gd name="connsiteY29" fmla="*/ 3964317 h 6031231"/>
                <a:gd name="connsiteX30" fmla="*/ 608069 w 3074230"/>
                <a:gd name="connsiteY30" fmla="*/ 3837569 h 6031231"/>
                <a:gd name="connsiteX31" fmla="*/ 273090 w 3074230"/>
                <a:gd name="connsiteY31" fmla="*/ 3747034 h 6031231"/>
                <a:gd name="connsiteX32" fmla="*/ 164449 w 3074230"/>
                <a:gd name="connsiteY32" fmla="*/ 3756087 h 6031231"/>
                <a:gd name="connsiteX33" fmla="*/ 110128 w 3074230"/>
                <a:gd name="connsiteY33" fmla="*/ 3900943 h 6031231"/>
                <a:gd name="connsiteX34" fmla="*/ 28647 w 3074230"/>
                <a:gd name="connsiteY34" fmla="*/ 4244974 h 6031231"/>
                <a:gd name="connsiteX35" fmla="*/ 10540 w 3074230"/>
                <a:gd name="connsiteY35" fmla="*/ 4715755 h 6031231"/>
                <a:gd name="connsiteX36" fmla="*/ 182556 w 3074230"/>
                <a:gd name="connsiteY36" fmla="*/ 5050733 h 6031231"/>
                <a:gd name="connsiteX37" fmla="*/ 635229 w 3074230"/>
                <a:gd name="connsiteY37" fmla="*/ 5132214 h 6031231"/>
                <a:gd name="connsiteX38" fmla="*/ 1078849 w 3074230"/>
                <a:gd name="connsiteY38" fmla="*/ 5068840 h 6031231"/>
                <a:gd name="connsiteX39" fmla="*/ 1241811 w 3074230"/>
                <a:gd name="connsiteY39" fmla="*/ 5141268 h 6031231"/>
                <a:gd name="connsiteX40" fmla="*/ 1151277 w 3074230"/>
                <a:gd name="connsiteY40" fmla="*/ 5277070 h 6031231"/>
                <a:gd name="connsiteX41" fmla="*/ 825352 w 3074230"/>
                <a:gd name="connsiteY41" fmla="*/ 5358551 h 6031231"/>
                <a:gd name="connsiteX42" fmla="*/ 490374 w 3074230"/>
                <a:gd name="connsiteY42" fmla="*/ 5349497 h 6031231"/>
                <a:gd name="connsiteX43" fmla="*/ 309304 w 3074230"/>
                <a:gd name="connsiteY43" fmla="*/ 5349497 h 6031231"/>
                <a:gd name="connsiteX44" fmla="*/ 363625 w 3074230"/>
                <a:gd name="connsiteY44" fmla="*/ 5476246 h 6031231"/>
                <a:gd name="connsiteX45" fmla="*/ 571855 w 3074230"/>
                <a:gd name="connsiteY45" fmla="*/ 5747850 h 6031231"/>
                <a:gd name="connsiteX46" fmla="*/ 952100 w 3074230"/>
                <a:gd name="connsiteY46" fmla="*/ 5956079 h 6031231"/>
                <a:gd name="connsiteX47" fmla="*/ 1504362 w 3074230"/>
                <a:gd name="connsiteY47" fmla="*/ 6028507 h 6031231"/>
                <a:gd name="connsiteX48" fmla="*/ 1947982 w 3074230"/>
                <a:gd name="connsiteY48" fmla="*/ 5874598 h 6031231"/>
                <a:gd name="connsiteX49" fmla="*/ 2056623 w 3074230"/>
                <a:gd name="connsiteY49" fmla="*/ 5693529 h 6031231"/>
                <a:gd name="connsiteX50" fmla="*/ 1920821 w 3074230"/>
                <a:gd name="connsiteY50" fmla="*/ 5639208 h 6031231"/>
                <a:gd name="connsiteX51" fmla="*/ 1522469 w 3074230"/>
                <a:gd name="connsiteY51" fmla="*/ 5675422 h 6031231"/>
                <a:gd name="connsiteX52" fmla="*/ 1259918 w 3074230"/>
                <a:gd name="connsiteY52" fmla="*/ 5693529 h 6031231"/>
                <a:gd name="connsiteX53" fmla="*/ 1205597 w 3074230"/>
                <a:gd name="connsiteY53" fmla="*/ 5621101 h 6031231"/>
                <a:gd name="connsiteX54" fmla="*/ 1368560 w 3074230"/>
                <a:gd name="connsiteY54" fmla="*/ 5503406 h 6031231"/>
                <a:gd name="connsiteX55" fmla="*/ 1730698 w 3074230"/>
                <a:gd name="connsiteY55" fmla="*/ 5440032 h 6031231"/>
                <a:gd name="connsiteX56" fmla="*/ 2264853 w 3074230"/>
                <a:gd name="connsiteY56" fmla="*/ 5349497 h 6031231"/>
                <a:gd name="connsiteX57" fmla="*/ 2554564 w 3074230"/>
                <a:gd name="connsiteY57" fmla="*/ 5268016 h 6031231"/>
                <a:gd name="connsiteX58" fmla="*/ 2771847 w 3074230"/>
                <a:gd name="connsiteY58" fmla="*/ 5023573 h 6031231"/>
                <a:gd name="connsiteX59" fmla="*/ 2862382 w 3074230"/>
                <a:gd name="connsiteY59" fmla="*/ 4761022 h 6031231"/>
                <a:gd name="connsiteX60" fmla="*/ 2817114 w 3074230"/>
                <a:gd name="connsiteY60" fmla="*/ 4625220 h 6031231"/>
                <a:gd name="connsiteX61" fmla="*/ 2617938 w 3074230"/>
                <a:gd name="connsiteY61" fmla="*/ 4625220 h 6031231"/>
                <a:gd name="connsiteX62" fmla="*/ 2391601 w 3074230"/>
                <a:gd name="connsiteY62" fmla="*/ 4525632 h 6031231"/>
                <a:gd name="connsiteX63" fmla="*/ 2454976 w 3074230"/>
                <a:gd name="connsiteY63" fmla="*/ 4317402 h 6031231"/>
                <a:gd name="connsiteX64" fmla="*/ 2636045 w 3074230"/>
                <a:gd name="connsiteY64" fmla="*/ 4235921 h 6031231"/>
                <a:gd name="connsiteX65" fmla="*/ 2934809 w 3074230"/>
                <a:gd name="connsiteY65" fmla="*/ 4082012 h 6031231"/>
                <a:gd name="connsiteX66" fmla="*/ 3061558 w 3074230"/>
                <a:gd name="connsiteY66" fmla="*/ 3737980 h 6031231"/>
                <a:gd name="connsiteX67" fmla="*/ 3061558 w 3074230"/>
                <a:gd name="connsiteY67" fmla="*/ 3249093 h 6031231"/>
                <a:gd name="connsiteX68" fmla="*/ 2989130 w 3074230"/>
                <a:gd name="connsiteY68" fmla="*/ 2896008 h 6031231"/>
                <a:gd name="connsiteX69" fmla="*/ 2771847 w 3074230"/>
                <a:gd name="connsiteY69" fmla="*/ 2796420 h 6031231"/>
                <a:gd name="connsiteX70" fmla="*/ 2382548 w 3074230"/>
                <a:gd name="connsiteY70" fmla="*/ 2841687 h 6031231"/>
                <a:gd name="connsiteX71" fmla="*/ 2083784 w 3074230"/>
                <a:gd name="connsiteY71" fmla="*/ 2914115 h 6031231"/>
                <a:gd name="connsiteX72" fmla="*/ 1911768 w 3074230"/>
                <a:gd name="connsiteY72" fmla="*/ 2832634 h 6031231"/>
                <a:gd name="connsiteX73" fmla="*/ 2002302 w 3074230"/>
                <a:gd name="connsiteY73" fmla="*/ 2669672 h 6031231"/>
                <a:gd name="connsiteX74" fmla="*/ 2337281 w 3074230"/>
                <a:gd name="connsiteY74" fmla="*/ 2579137 h 6031231"/>
                <a:gd name="connsiteX75" fmla="*/ 2735633 w 3074230"/>
                <a:gd name="connsiteY75" fmla="*/ 2524816 h 6031231"/>
                <a:gd name="connsiteX76" fmla="*/ 2952916 w 3074230"/>
                <a:gd name="connsiteY76" fmla="*/ 2416174 h 6031231"/>
                <a:gd name="connsiteX77" fmla="*/ 2971023 w 3074230"/>
                <a:gd name="connsiteY77" fmla="*/ 2244159 h 6031231"/>
                <a:gd name="connsiteX78" fmla="*/ 2789954 w 3074230"/>
                <a:gd name="connsiteY78" fmla="*/ 1891074 h 6031231"/>
                <a:gd name="connsiteX79" fmla="*/ 2681312 w 3074230"/>
                <a:gd name="connsiteY79" fmla="*/ 1465561 h 6031231"/>
                <a:gd name="connsiteX80" fmla="*/ 2636045 w 3074230"/>
                <a:gd name="connsiteY80" fmla="*/ 1184903 h 6031231"/>
                <a:gd name="connsiteX81" fmla="*/ 2536457 w 3074230"/>
                <a:gd name="connsiteY81" fmla="*/ 994780 h 6031231"/>
                <a:gd name="connsiteX82" fmla="*/ 2282960 w 3074230"/>
                <a:gd name="connsiteY82" fmla="*/ 985727 h 6031231"/>
                <a:gd name="connsiteX83" fmla="*/ 1929875 w 3074230"/>
                <a:gd name="connsiteY83" fmla="*/ 1067208 h 6031231"/>
                <a:gd name="connsiteX84" fmla="*/ 1730698 w 3074230"/>
                <a:gd name="connsiteY84" fmla="*/ 1067208 h 6031231"/>
                <a:gd name="connsiteX85" fmla="*/ 1724026 w 3074230"/>
                <a:gd name="connsiteY85" fmla="*/ 943312 h 6031231"/>
                <a:gd name="connsiteX86" fmla="*/ 1900333 w 3074230"/>
                <a:gd name="connsiteY86" fmla="*/ 832290 h 6031231"/>
                <a:gd name="connsiteX87" fmla="*/ 2149067 w 3074230"/>
                <a:gd name="connsiteY87" fmla="*/ 724144 h 6031231"/>
                <a:gd name="connsiteX88" fmla="*/ 2156211 w 3074230"/>
                <a:gd name="connsiteY88" fmla="*/ 551161 h 6031231"/>
                <a:gd name="connsiteX89" fmla="*/ 1975142 w 3074230"/>
                <a:gd name="connsiteY89" fmla="*/ 279557 h 6031231"/>
                <a:gd name="connsiteX90" fmla="*/ 1774528 w 3074230"/>
                <a:gd name="connsiteY90" fmla="*/ 123267 h 6031231"/>
                <a:gd name="connsiteX91" fmla="*/ 1485312 w 3074230"/>
                <a:gd name="connsiteY91" fmla="*/ 28442 h 6031231"/>
                <a:gd name="connsiteX0" fmla="*/ 1485312 w 3074230"/>
                <a:gd name="connsiteY0" fmla="*/ 28442 h 6031231"/>
                <a:gd name="connsiteX1" fmla="*/ 1013093 w 3074230"/>
                <a:gd name="connsiteY1" fmla="*/ 4134 h 6031231"/>
                <a:gd name="connsiteX2" fmla="*/ 664275 w 3074230"/>
                <a:gd name="connsiteY2" fmla="*/ 101340 h 6031231"/>
                <a:gd name="connsiteX3" fmla="*/ 499427 w 3074230"/>
                <a:gd name="connsiteY3" fmla="*/ 324824 h 6031231"/>
                <a:gd name="connsiteX4" fmla="*/ 563273 w 3074230"/>
                <a:gd name="connsiteY4" fmla="*/ 507803 h 6031231"/>
                <a:gd name="connsiteX5" fmla="*/ 798191 w 3074230"/>
                <a:gd name="connsiteY5" fmla="*/ 578321 h 6031231"/>
                <a:gd name="connsiteX6" fmla="*/ 988314 w 3074230"/>
                <a:gd name="connsiteY6" fmla="*/ 652659 h 6031231"/>
                <a:gd name="connsiteX7" fmla="*/ 965445 w 3074230"/>
                <a:gd name="connsiteY7" fmla="*/ 764153 h 6031231"/>
                <a:gd name="connsiteX8" fmla="*/ 716710 w 3074230"/>
                <a:gd name="connsiteY8" fmla="*/ 770825 h 6031231"/>
                <a:gd name="connsiteX9" fmla="*/ 390786 w 3074230"/>
                <a:gd name="connsiteY9" fmla="*/ 795604 h 6031231"/>
                <a:gd name="connsiteX10" fmla="*/ 203515 w 3074230"/>
                <a:gd name="connsiteY10" fmla="*/ 1022884 h 6031231"/>
                <a:gd name="connsiteX11" fmla="*/ 195428 w 3074230"/>
                <a:gd name="connsiteY11" fmla="*/ 1316414 h 6031231"/>
                <a:gd name="connsiteX12" fmla="*/ 379350 w 3074230"/>
                <a:gd name="connsiteY12" fmla="*/ 1543222 h 6031231"/>
                <a:gd name="connsiteX13" fmla="*/ 608069 w 3074230"/>
                <a:gd name="connsiteY13" fmla="*/ 1565149 h 6031231"/>
                <a:gd name="connsiteX14" fmla="*/ 856332 w 3074230"/>
                <a:gd name="connsiteY14" fmla="*/ 1440310 h 6031231"/>
                <a:gd name="connsiteX15" fmla="*/ 1015475 w 3074230"/>
                <a:gd name="connsiteY15" fmla="*/ 1565149 h 6031231"/>
                <a:gd name="connsiteX16" fmla="*/ 1008331 w 3074230"/>
                <a:gd name="connsiteY16" fmla="*/ 1817703 h 6031231"/>
                <a:gd name="connsiteX17" fmla="*/ 662389 w 3074230"/>
                <a:gd name="connsiteY17" fmla="*/ 1872967 h 6031231"/>
                <a:gd name="connsiteX18" fmla="*/ 363625 w 3074230"/>
                <a:gd name="connsiteY18" fmla="*/ 1836753 h 6031231"/>
                <a:gd name="connsiteX19" fmla="*/ 182556 w 3074230"/>
                <a:gd name="connsiteY19" fmla="*/ 1954448 h 6031231"/>
                <a:gd name="connsiteX20" fmla="*/ 218770 w 3074230"/>
                <a:gd name="connsiteY20" fmla="*/ 2216998 h 6031231"/>
                <a:gd name="connsiteX21" fmla="*/ 345518 w 3074230"/>
                <a:gd name="connsiteY21" fmla="*/ 2488602 h 6031231"/>
                <a:gd name="connsiteX22" fmla="*/ 309304 w 3074230"/>
                <a:gd name="connsiteY22" fmla="*/ 2841687 h 6031231"/>
                <a:gd name="connsiteX23" fmla="*/ 236877 w 3074230"/>
                <a:gd name="connsiteY23" fmla="*/ 3212879 h 6031231"/>
                <a:gd name="connsiteX24" fmla="*/ 327411 w 3074230"/>
                <a:gd name="connsiteY24" fmla="*/ 3366788 h 6031231"/>
                <a:gd name="connsiteX25" fmla="*/ 671443 w 3074230"/>
                <a:gd name="connsiteY25" fmla="*/ 3357735 h 6031231"/>
                <a:gd name="connsiteX26" fmla="*/ 997368 w 3074230"/>
                <a:gd name="connsiteY26" fmla="*/ 3393949 h 6031231"/>
                <a:gd name="connsiteX27" fmla="*/ 1169384 w 3074230"/>
                <a:gd name="connsiteY27" fmla="*/ 3529751 h 6031231"/>
                <a:gd name="connsiteX28" fmla="*/ 1142223 w 3074230"/>
                <a:gd name="connsiteY28" fmla="*/ 3828515 h 6031231"/>
                <a:gd name="connsiteX29" fmla="*/ 952100 w 3074230"/>
                <a:gd name="connsiteY29" fmla="*/ 3964317 h 6031231"/>
                <a:gd name="connsiteX30" fmla="*/ 608069 w 3074230"/>
                <a:gd name="connsiteY30" fmla="*/ 3837569 h 6031231"/>
                <a:gd name="connsiteX31" fmla="*/ 273090 w 3074230"/>
                <a:gd name="connsiteY31" fmla="*/ 3747034 h 6031231"/>
                <a:gd name="connsiteX32" fmla="*/ 164449 w 3074230"/>
                <a:gd name="connsiteY32" fmla="*/ 3756087 h 6031231"/>
                <a:gd name="connsiteX33" fmla="*/ 110128 w 3074230"/>
                <a:gd name="connsiteY33" fmla="*/ 3900943 h 6031231"/>
                <a:gd name="connsiteX34" fmla="*/ 28647 w 3074230"/>
                <a:gd name="connsiteY34" fmla="*/ 4244974 h 6031231"/>
                <a:gd name="connsiteX35" fmla="*/ 10540 w 3074230"/>
                <a:gd name="connsiteY35" fmla="*/ 4715755 h 6031231"/>
                <a:gd name="connsiteX36" fmla="*/ 182556 w 3074230"/>
                <a:gd name="connsiteY36" fmla="*/ 5050733 h 6031231"/>
                <a:gd name="connsiteX37" fmla="*/ 635229 w 3074230"/>
                <a:gd name="connsiteY37" fmla="*/ 5132214 h 6031231"/>
                <a:gd name="connsiteX38" fmla="*/ 1078849 w 3074230"/>
                <a:gd name="connsiteY38" fmla="*/ 5068840 h 6031231"/>
                <a:gd name="connsiteX39" fmla="*/ 1241811 w 3074230"/>
                <a:gd name="connsiteY39" fmla="*/ 5141268 h 6031231"/>
                <a:gd name="connsiteX40" fmla="*/ 1151277 w 3074230"/>
                <a:gd name="connsiteY40" fmla="*/ 5277070 h 6031231"/>
                <a:gd name="connsiteX41" fmla="*/ 825352 w 3074230"/>
                <a:gd name="connsiteY41" fmla="*/ 5358551 h 6031231"/>
                <a:gd name="connsiteX42" fmla="*/ 490374 w 3074230"/>
                <a:gd name="connsiteY42" fmla="*/ 5349497 h 6031231"/>
                <a:gd name="connsiteX43" fmla="*/ 309304 w 3074230"/>
                <a:gd name="connsiteY43" fmla="*/ 5349497 h 6031231"/>
                <a:gd name="connsiteX44" fmla="*/ 363625 w 3074230"/>
                <a:gd name="connsiteY44" fmla="*/ 5476246 h 6031231"/>
                <a:gd name="connsiteX45" fmla="*/ 571855 w 3074230"/>
                <a:gd name="connsiteY45" fmla="*/ 5747850 h 6031231"/>
                <a:gd name="connsiteX46" fmla="*/ 952100 w 3074230"/>
                <a:gd name="connsiteY46" fmla="*/ 5956079 h 6031231"/>
                <a:gd name="connsiteX47" fmla="*/ 1504362 w 3074230"/>
                <a:gd name="connsiteY47" fmla="*/ 6028507 h 6031231"/>
                <a:gd name="connsiteX48" fmla="*/ 1947982 w 3074230"/>
                <a:gd name="connsiteY48" fmla="*/ 5874598 h 6031231"/>
                <a:gd name="connsiteX49" fmla="*/ 2056623 w 3074230"/>
                <a:gd name="connsiteY49" fmla="*/ 5693529 h 6031231"/>
                <a:gd name="connsiteX50" fmla="*/ 1920821 w 3074230"/>
                <a:gd name="connsiteY50" fmla="*/ 5639208 h 6031231"/>
                <a:gd name="connsiteX51" fmla="*/ 1522469 w 3074230"/>
                <a:gd name="connsiteY51" fmla="*/ 5675422 h 6031231"/>
                <a:gd name="connsiteX52" fmla="*/ 1259918 w 3074230"/>
                <a:gd name="connsiteY52" fmla="*/ 5693529 h 6031231"/>
                <a:gd name="connsiteX53" fmla="*/ 1205597 w 3074230"/>
                <a:gd name="connsiteY53" fmla="*/ 5621101 h 6031231"/>
                <a:gd name="connsiteX54" fmla="*/ 1368560 w 3074230"/>
                <a:gd name="connsiteY54" fmla="*/ 5503406 h 6031231"/>
                <a:gd name="connsiteX55" fmla="*/ 1730698 w 3074230"/>
                <a:gd name="connsiteY55" fmla="*/ 5440032 h 6031231"/>
                <a:gd name="connsiteX56" fmla="*/ 2264853 w 3074230"/>
                <a:gd name="connsiteY56" fmla="*/ 5349497 h 6031231"/>
                <a:gd name="connsiteX57" fmla="*/ 2554564 w 3074230"/>
                <a:gd name="connsiteY57" fmla="*/ 5268016 h 6031231"/>
                <a:gd name="connsiteX58" fmla="*/ 2771847 w 3074230"/>
                <a:gd name="connsiteY58" fmla="*/ 5023573 h 6031231"/>
                <a:gd name="connsiteX59" fmla="*/ 2862382 w 3074230"/>
                <a:gd name="connsiteY59" fmla="*/ 4761022 h 6031231"/>
                <a:gd name="connsiteX60" fmla="*/ 2817114 w 3074230"/>
                <a:gd name="connsiteY60" fmla="*/ 4625220 h 6031231"/>
                <a:gd name="connsiteX61" fmla="*/ 2617938 w 3074230"/>
                <a:gd name="connsiteY61" fmla="*/ 4625220 h 6031231"/>
                <a:gd name="connsiteX62" fmla="*/ 2391601 w 3074230"/>
                <a:gd name="connsiteY62" fmla="*/ 4525632 h 6031231"/>
                <a:gd name="connsiteX63" fmla="*/ 2454976 w 3074230"/>
                <a:gd name="connsiteY63" fmla="*/ 4317402 h 6031231"/>
                <a:gd name="connsiteX64" fmla="*/ 2636045 w 3074230"/>
                <a:gd name="connsiteY64" fmla="*/ 4235921 h 6031231"/>
                <a:gd name="connsiteX65" fmla="*/ 2934809 w 3074230"/>
                <a:gd name="connsiteY65" fmla="*/ 4082012 h 6031231"/>
                <a:gd name="connsiteX66" fmla="*/ 3061558 w 3074230"/>
                <a:gd name="connsiteY66" fmla="*/ 3737980 h 6031231"/>
                <a:gd name="connsiteX67" fmla="*/ 3061558 w 3074230"/>
                <a:gd name="connsiteY67" fmla="*/ 3249093 h 6031231"/>
                <a:gd name="connsiteX68" fmla="*/ 2989130 w 3074230"/>
                <a:gd name="connsiteY68" fmla="*/ 2896008 h 6031231"/>
                <a:gd name="connsiteX69" fmla="*/ 2771847 w 3074230"/>
                <a:gd name="connsiteY69" fmla="*/ 2796420 h 6031231"/>
                <a:gd name="connsiteX70" fmla="*/ 2382548 w 3074230"/>
                <a:gd name="connsiteY70" fmla="*/ 2841687 h 6031231"/>
                <a:gd name="connsiteX71" fmla="*/ 2083784 w 3074230"/>
                <a:gd name="connsiteY71" fmla="*/ 2914115 h 6031231"/>
                <a:gd name="connsiteX72" fmla="*/ 1911768 w 3074230"/>
                <a:gd name="connsiteY72" fmla="*/ 2832634 h 6031231"/>
                <a:gd name="connsiteX73" fmla="*/ 2002302 w 3074230"/>
                <a:gd name="connsiteY73" fmla="*/ 2669672 h 6031231"/>
                <a:gd name="connsiteX74" fmla="*/ 2337281 w 3074230"/>
                <a:gd name="connsiteY74" fmla="*/ 2579137 h 6031231"/>
                <a:gd name="connsiteX75" fmla="*/ 2735633 w 3074230"/>
                <a:gd name="connsiteY75" fmla="*/ 2524816 h 6031231"/>
                <a:gd name="connsiteX76" fmla="*/ 2952916 w 3074230"/>
                <a:gd name="connsiteY76" fmla="*/ 2416174 h 6031231"/>
                <a:gd name="connsiteX77" fmla="*/ 2971023 w 3074230"/>
                <a:gd name="connsiteY77" fmla="*/ 2244159 h 6031231"/>
                <a:gd name="connsiteX78" fmla="*/ 2789954 w 3074230"/>
                <a:gd name="connsiteY78" fmla="*/ 1891074 h 6031231"/>
                <a:gd name="connsiteX79" fmla="*/ 2681312 w 3074230"/>
                <a:gd name="connsiteY79" fmla="*/ 1465561 h 6031231"/>
                <a:gd name="connsiteX80" fmla="*/ 2636045 w 3074230"/>
                <a:gd name="connsiteY80" fmla="*/ 1184903 h 6031231"/>
                <a:gd name="connsiteX81" fmla="*/ 2536457 w 3074230"/>
                <a:gd name="connsiteY81" fmla="*/ 994780 h 6031231"/>
                <a:gd name="connsiteX82" fmla="*/ 2282960 w 3074230"/>
                <a:gd name="connsiteY82" fmla="*/ 985727 h 6031231"/>
                <a:gd name="connsiteX83" fmla="*/ 1929875 w 3074230"/>
                <a:gd name="connsiteY83" fmla="*/ 1067208 h 6031231"/>
                <a:gd name="connsiteX84" fmla="*/ 1730698 w 3074230"/>
                <a:gd name="connsiteY84" fmla="*/ 1067208 h 6031231"/>
                <a:gd name="connsiteX85" fmla="*/ 1724026 w 3074230"/>
                <a:gd name="connsiteY85" fmla="*/ 943312 h 6031231"/>
                <a:gd name="connsiteX86" fmla="*/ 1900333 w 3074230"/>
                <a:gd name="connsiteY86" fmla="*/ 832290 h 6031231"/>
                <a:gd name="connsiteX87" fmla="*/ 2149067 w 3074230"/>
                <a:gd name="connsiteY87" fmla="*/ 724144 h 6031231"/>
                <a:gd name="connsiteX88" fmla="*/ 2156211 w 3074230"/>
                <a:gd name="connsiteY88" fmla="*/ 551161 h 6031231"/>
                <a:gd name="connsiteX89" fmla="*/ 1975142 w 3074230"/>
                <a:gd name="connsiteY89" fmla="*/ 279557 h 6031231"/>
                <a:gd name="connsiteX90" fmla="*/ 1774528 w 3074230"/>
                <a:gd name="connsiteY90" fmla="*/ 123267 h 6031231"/>
                <a:gd name="connsiteX91" fmla="*/ 1485312 w 3074230"/>
                <a:gd name="connsiteY91" fmla="*/ 28442 h 6031231"/>
                <a:gd name="connsiteX0" fmla="*/ 1485312 w 3074230"/>
                <a:gd name="connsiteY0" fmla="*/ 28442 h 6031231"/>
                <a:gd name="connsiteX1" fmla="*/ 1013093 w 3074230"/>
                <a:gd name="connsiteY1" fmla="*/ 4134 h 6031231"/>
                <a:gd name="connsiteX2" fmla="*/ 664275 w 3074230"/>
                <a:gd name="connsiteY2" fmla="*/ 101340 h 6031231"/>
                <a:gd name="connsiteX3" fmla="*/ 499427 w 3074230"/>
                <a:gd name="connsiteY3" fmla="*/ 324824 h 6031231"/>
                <a:gd name="connsiteX4" fmla="*/ 563273 w 3074230"/>
                <a:gd name="connsiteY4" fmla="*/ 507803 h 6031231"/>
                <a:gd name="connsiteX5" fmla="*/ 798191 w 3074230"/>
                <a:gd name="connsiteY5" fmla="*/ 578321 h 6031231"/>
                <a:gd name="connsiteX6" fmla="*/ 988314 w 3074230"/>
                <a:gd name="connsiteY6" fmla="*/ 652659 h 6031231"/>
                <a:gd name="connsiteX7" fmla="*/ 965445 w 3074230"/>
                <a:gd name="connsiteY7" fmla="*/ 764153 h 6031231"/>
                <a:gd name="connsiteX8" fmla="*/ 716710 w 3074230"/>
                <a:gd name="connsiteY8" fmla="*/ 770825 h 6031231"/>
                <a:gd name="connsiteX9" fmla="*/ 390786 w 3074230"/>
                <a:gd name="connsiteY9" fmla="*/ 795604 h 6031231"/>
                <a:gd name="connsiteX10" fmla="*/ 203515 w 3074230"/>
                <a:gd name="connsiteY10" fmla="*/ 1022884 h 6031231"/>
                <a:gd name="connsiteX11" fmla="*/ 195428 w 3074230"/>
                <a:gd name="connsiteY11" fmla="*/ 1316414 h 6031231"/>
                <a:gd name="connsiteX12" fmla="*/ 379350 w 3074230"/>
                <a:gd name="connsiteY12" fmla="*/ 1543222 h 6031231"/>
                <a:gd name="connsiteX13" fmla="*/ 608069 w 3074230"/>
                <a:gd name="connsiteY13" fmla="*/ 1565149 h 6031231"/>
                <a:gd name="connsiteX14" fmla="*/ 856332 w 3074230"/>
                <a:gd name="connsiteY14" fmla="*/ 1440310 h 6031231"/>
                <a:gd name="connsiteX15" fmla="*/ 1015475 w 3074230"/>
                <a:gd name="connsiteY15" fmla="*/ 1565149 h 6031231"/>
                <a:gd name="connsiteX16" fmla="*/ 1008331 w 3074230"/>
                <a:gd name="connsiteY16" fmla="*/ 1817703 h 6031231"/>
                <a:gd name="connsiteX17" fmla="*/ 676676 w 3074230"/>
                <a:gd name="connsiteY17" fmla="*/ 1872967 h 6031231"/>
                <a:gd name="connsiteX18" fmla="*/ 363625 w 3074230"/>
                <a:gd name="connsiteY18" fmla="*/ 1836753 h 6031231"/>
                <a:gd name="connsiteX19" fmla="*/ 182556 w 3074230"/>
                <a:gd name="connsiteY19" fmla="*/ 1954448 h 6031231"/>
                <a:gd name="connsiteX20" fmla="*/ 218770 w 3074230"/>
                <a:gd name="connsiteY20" fmla="*/ 2216998 h 6031231"/>
                <a:gd name="connsiteX21" fmla="*/ 345518 w 3074230"/>
                <a:gd name="connsiteY21" fmla="*/ 2488602 h 6031231"/>
                <a:gd name="connsiteX22" fmla="*/ 309304 w 3074230"/>
                <a:gd name="connsiteY22" fmla="*/ 2841687 h 6031231"/>
                <a:gd name="connsiteX23" fmla="*/ 236877 w 3074230"/>
                <a:gd name="connsiteY23" fmla="*/ 3212879 h 6031231"/>
                <a:gd name="connsiteX24" fmla="*/ 327411 w 3074230"/>
                <a:gd name="connsiteY24" fmla="*/ 3366788 h 6031231"/>
                <a:gd name="connsiteX25" fmla="*/ 671443 w 3074230"/>
                <a:gd name="connsiteY25" fmla="*/ 3357735 h 6031231"/>
                <a:gd name="connsiteX26" fmla="*/ 997368 w 3074230"/>
                <a:gd name="connsiteY26" fmla="*/ 3393949 h 6031231"/>
                <a:gd name="connsiteX27" fmla="*/ 1169384 w 3074230"/>
                <a:gd name="connsiteY27" fmla="*/ 3529751 h 6031231"/>
                <a:gd name="connsiteX28" fmla="*/ 1142223 w 3074230"/>
                <a:gd name="connsiteY28" fmla="*/ 3828515 h 6031231"/>
                <a:gd name="connsiteX29" fmla="*/ 952100 w 3074230"/>
                <a:gd name="connsiteY29" fmla="*/ 3964317 h 6031231"/>
                <a:gd name="connsiteX30" fmla="*/ 608069 w 3074230"/>
                <a:gd name="connsiteY30" fmla="*/ 3837569 h 6031231"/>
                <a:gd name="connsiteX31" fmla="*/ 273090 w 3074230"/>
                <a:gd name="connsiteY31" fmla="*/ 3747034 h 6031231"/>
                <a:gd name="connsiteX32" fmla="*/ 164449 w 3074230"/>
                <a:gd name="connsiteY32" fmla="*/ 3756087 h 6031231"/>
                <a:gd name="connsiteX33" fmla="*/ 110128 w 3074230"/>
                <a:gd name="connsiteY33" fmla="*/ 3900943 h 6031231"/>
                <a:gd name="connsiteX34" fmla="*/ 28647 w 3074230"/>
                <a:gd name="connsiteY34" fmla="*/ 4244974 h 6031231"/>
                <a:gd name="connsiteX35" fmla="*/ 10540 w 3074230"/>
                <a:gd name="connsiteY35" fmla="*/ 4715755 h 6031231"/>
                <a:gd name="connsiteX36" fmla="*/ 182556 w 3074230"/>
                <a:gd name="connsiteY36" fmla="*/ 5050733 h 6031231"/>
                <a:gd name="connsiteX37" fmla="*/ 635229 w 3074230"/>
                <a:gd name="connsiteY37" fmla="*/ 5132214 h 6031231"/>
                <a:gd name="connsiteX38" fmla="*/ 1078849 w 3074230"/>
                <a:gd name="connsiteY38" fmla="*/ 5068840 h 6031231"/>
                <a:gd name="connsiteX39" fmla="*/ 1241811 w 3074230"/>
                <a:gd name="connsiteY39" fmla="*/ 5141268 h 6031231"/>
                <a:gd name="connsiteX40" fmla="*/ 1151277 w 3074230"/>
                <a:gd name="connsiteY40" fmla="*/ 5277070 h 6031231"/>
                <a:gd name="connsiteX41" fmla="*/ 825352 w 3074230"/>
                <a:gd name="connsiteY41" fmla="*/ 5358551 h 6031231"/>
                <a:gd name="connsiteX42" fmla="*/ 490374 w 3074230"/>
                <a:gd name="connsiteY42" fmla="*/ 5349497 h 6031231"/>
                <a:gd name="connsiteX43" fmla="*/ 309304 w 3074230"/>
                <a:gd name="connsiteY43" fmla="*/ 5349497 h 6031231"/>
                <a:gd name="connsiteX44" fmla="*/ 363625 w 3074230"/>
                <a:gd name="connsiteY44" fmla="*/ 5476246 h 6031231"/>
                <a:gd name="connsiteX45" fmla="*/ 571855 w 3074230"/>
                <a:gd name="connsiteY45" fmla="*/ 5747850 h 6031231"/>
                <a:gd name="connsiteX46" fmla="*/ 952100 w 3074230"/>
                <a:gd name="connsiteY46" fmla="*/ 5956079 h 6031231"/>
                <a:gd name="connsiteX47" fmla="*/ 1504362 w 3074230"/>
                <a:gd name="connsiteY47" fmla="*/ 6028507 h 6031231"/>
                <a:gd name="connsiteX48" fmla="*/ 1947982 w 3074230"/>
                <a:gd name="connsiteY48" fmla="*/ 5874598 h 6031231"/>
                <a:gd name="connsiteX49" fmla="*/ 2056623 w 3074230"/>
                <a:gd name="connsiteY49" fmla="*/ 5693529 h 6031231"/>
                <a:gd name="connsiteX50" fmla="*/ 1920821 w 3074230"/>
                <a:gd name="connsiteY50" fmla="*/ 5639208 h 6031231"/>
                <a:gd name="connsiteX51" fmla="*/ 1522469 w 3074230"/>
                <a:gd name="connsiteY51" fmla="*/ 5675422 h 6031231"/>
                <a:gd name="connsiteX52" fmla="*/ 1259918 w 3074230"/>
                <a:gd name="connsiteY52" fmla="*/ 5693529 h 6031231"/>
                <a:gd name="connsiteX53" fmla="*/ 1205597 w 3074230"/>
                <a:gd name="connsiteY53" fmla="*/ 5621101 h 6031231"/>
                <a:gd name="connsiteX54" fmla="*/ 1368560 w 3074230"/>
                <a:gd name="connsiteY54" fmla="*/ 5503406 h 6031231"/>
                <a:gd name="connsiteX55" fmla="*/ 1730698 w 3074230"/>
                <a:gd name="connsiteY55" fmla="*/ 5440032 h 6031231"/>
                <a:gd name="connsiteX56" fmla="*/ 2264853 w 3074230"/>
                <a:gd name="connsiteY56" fmla="*/ 5349497 h 6031231"/>
                <a:gd name="connsiteX57" fmla="*/ 2554564 w 3074230"/>
                <a:gd name="connsiteY57" fmla="*/ 5268016 h 6031231"/>
                <a:gd name="connsiteX58" fmla="*/ 2771847 w 3074230"/>
                <a:gd name="connsiteY58" fmla="*/ 5023573 h 6031231"/>
                <a:gd name="connsiteX59" fmla="*/ 2862382 w 3074230"/>
                <a:gd name="connsiteY59" fmla="*/ 4761022 h 6031231"/>
                <a:gd name="connsiteX60" fmla="*/ 2817114 w 3074230"/>
                <a:gd name="connsiteY60" fmla="*/ 4625220 h 6031231"/>
                <a:gd name="connsiteX61" fmla="*/ 2617938 w 3074230"/>
                <a:gd name="connsiteY61" fmla="*/ 4625220 h 6031231"/>
                <a:gd name="connsiteX62" fmla="*/ 2391601 w 3074230"/>
                <a:gd name="connsiteY62" fmla="*/ 4525632 h 6031231"/>
                <a:gd name="connsiteX63" fmla="*/ 2454976 w 3074230"/>
                <a:gd name="connsiteY63" fmla="*/ 4317402 h 6031231"/>
                <a:gd name="connsiteX64" fmla="*/ 2636045 w 3074230"/>
                <a:gd name="connsiteY64" fmla="*/ 4235921 h 6031231"/>
                <a:gd name="connsiteX65" fmla="*/ 2934809 w 3074230"/>
                <a:gd name="connsiteY65" fmla="*/ 4082012 h 6031231"/>
                <a:gd name="connsiteX66" fmla="*/ 3061558 w 3074230"/>
                <a:gd name="connsiteY66" fmla="*/ 3737980 h 6031231"/>
                <a:gd name="connsiteX67" fmla="*/ 3061558 w 3074230"/>
                <a:gd name="connsiteY67" fmla="*/ 3249093 h 6031231"/>
                <a:gd name="connsiteX68" fmla="*/ 2989130 w 3074230"/>
                <a:gd name="connsiteY68" fmla="*/ 2896008 h 6031231"/>
                <a:gd name="connsiteX69" fmla="*/ 2771847 w 3074230"/>
                <a:gd name="connsiteY69" fmla="*/ 2796420 h 6031231"/>
                <a:gd name="connsiteX70" fmla="*/ 2382548 w 3074230"/>
                <a:gd name="connsiteY70" fmla="*/ 2841687 h 6031231"/>
                <a:gd name="connsiteX71" fmla="*/ 2083784 w 3074230"/>
                <a:gd name="connsiteY71" fmla="*/ 2914115 h 6031231"/>
                <a:gd name="connsiteX72" fmla="*/ 1911768 w 3074230"/>
                <a:gd name="connsiteY72" fmla="*/ 2832634 h 6031231"/>
                <a:gd name="connsiteX73" fmla="*/ 2002302 w 3074230"/>
                <a:gd name="connsiteY73" fmla="*/ 2669672 h 6031231"/>
                <a:gd name="connsiteX74" fmla="*/ 2337281 w 3074230"/>
                <a:gd name="connsiteY74" fmla="*/ 2579137 h 6031231"/>
                <a:gd name="connsiteX75" fmla="*/ 2735633 w 3074230"/>
                <a:gd name="connsiteY75" fmla="*/ 2524816 h 6031231"/>
                <a:gd name="connsiteX76" fmla="*/ 2952916 w 3074230"/>
                <a:gd name="connsiteY76" fmla="*/ 2416174 h 6031231"/>
                <a:gd name="connsiteX77" fmla="*/ 2971023 w 3074230"/>
                <a:gd name="connsiteY77" fmla="*/ 2244159 h 6031231"/>
                <a:gd name="connsiteX78" fmla="*/ 2789954 w 3074230"/>
                <a:gd name="connsiteY78" fmla="*/ 1891074 h 6031231"/>
                <a:gd name="connsiteX79" fmla="*/ 2681312 w 3074230"/>
                <a:gd name="connsiteY79" fmla="*/ 1465561 h 6031231"/>
                <a:gd name="connsiteX80" fmla="*/ 2636045 w 3074230"/>
                <a:gd name="connsiteY80" fmla="*/ 1184903 h 6031231"/>
                <a:gd name="connsiteX81" fmla="*/ 2536457 w 3074230"/>
                <a:gd name="connsiteY81" fmla="*/ 994780 h 6031231"/>
                <a:gd name="connsiteX82" fmla="*/ 2282960 w 3074230"/>
                <a:gd name="connsiteY82" fmla="*/ 985727 h 6031231"/>
                <a:gd name="connsiteX83" fmla="*/ 1929875 w 3074230"/>
                <a:gd name="connsiteY83" fmla="*/ 1067208 h 6031231"/>
                <a:gd name="connsiteX84" fmla="*/ 1730698 w 3074230"/>
                <a:gd name="connsiteY84" fmla="*/ 1067208 h 6031231"/>
                <a:gd name="connsiteX85" fmla="*/ 1724026 w 3074230"/>
                <a:gd name="connsiteY85" fmla="*/ 943312 h 6031231"/>
                <a:gd name="connsiteX86" fmla="*/ 1900333 w 3074230"/>
                <a:gd name="connsiteY86" fmla="*/ 832290 h 6031231"/>
                <a:gd name="connsiteX87" fmla="*/ 2149067 w 3074230"/>
                <a:gd name="connsiteY87" fmla="*/ 724144 h 6031231"/>
                <a:gd name="connsiteX88" fmla="*/ 2156211 w 3074230"/>
                <a:gd name="connsiteY88" fmla="*/ 551161 h 6031231"/>
                <a:gd name="connsiteX89" fmla="*/ 1975142 w 3074230"/>
                <a:gd name="connsiteY89" fmla="*/ 279557 h 6031231"/>
                <a:gd name="connsiteX90" fmla="*/ 1774528 w 3074230"/>
                <a:gd name="connsiteY90" fmla="*/ 123267 h 6031231"/>
                <a:gd name="connsiteX91" fmla="*/ 1485312 w 3074230"/>
                <a:gd name="connsiteY91" fmla="*/ 28442 h 6031231"/>
                <a:gd name="connsiteX0" fmla="*/ 1485312 w 3074230"/>
                <a:gd name="connsiteY0" fmla="*/ 28442 h 6031231"/>
                <a:gd name="connsiteX1" fmla="*/ 1013093 w 3074230"/>
                <a:gd name="connsiteY1" fmla="*/ 4134 h 6031231"/>
                <a:gd name="connsiteX2" fmla="*/ 664275 w 3074230"/>
                <a:gd name="connsiteY2" fmla="*/ 101340 h 6031231"/>
                <a:gd name="connsiteX3" fmla="*/ 499427 w 3074230"/>
                <a:gd name="connsiteY3" fmla="*/ 324824 h 6031231"/>
                <a:gd name="connsiteX4" fmla="*/ 563273 w 3074230"/>
                <a:gd name="connsiteY4" fmla="*/ 507803 h 6031231"/>
                <a:gd name="connsiteX5" fmla="*/ 798191 w 3074230"/>
                <a:gd name="connsiteY5" fmla="*/ 578321 h 6031231"/>
                <a:gd name="connsiteX6" fmla="*/ 988314 w 3074230"/>
                <a:gd name="connsiteY6" fmla="*/ 652659 h 6031231"/>
                <a:gd name="connsiteX7" fmla="*/ 965445 w 3074230"/>
                <a:gd name="connsiteY7" fmla="*/ 764153 h 6031231"/>
                <a:gd name="connsiteX8" fmla="*/ 716710 w 3074230"/>
                <a:gd name="connsiteY8" fmla="*/ 770825 h 6031231"/>
                <a:gd name="connsiteX9" fmla="*/ 390786 w 3074230"/>
                <a:gd name="connsiteY9" fmla="*/ 795604 h 6031231"/>
                <a:gd name="connsiteX10" fmla="*/ 203515 w 3074230"/>
                <a:gd name="connsiteY10" fmla="*/ 1022884 h 6031231"/>
                <a:gd name="connsiteX11" fmla="*/ 195428 w 3074230"/>
                <a:gd name="connsiteY11" fmla="*/ 1316414 h 6031231"/>
                <a:gd name="connsiteX12" fmla="*/ 379350 w 3074230"/>
                <a:gd name="connsiteY12" fmla="*/ 1543222 h 6031231"/>
                <a:gd name="connsiteX13" fmla="*/ 608069 w 3074230"/>
                <a:gd name="connsiteY13" fmla="*/ 1565149 h 6031231"/>
                <a:gd name="connsiteX14" fmla="*/ 856332 w 3074230"/>
                <a:gd name="connsiteY14" fmla="*/ 1440310 h 6031231"/>
                <a:gd name="connsiteX15" fmla="*/ 1015475 w 3074230"/>
                <a:gd name="connsiteY15" fmla="*/ 1565149 h 6031231"/>
                <a:gd name="connsiteX16" fmla="*/ 1008331 w 3074230"/>
                <a:gd name="connsiteY16" fmla="*/ 1817703 h 6031231"/>
                <a:gd name="connsiteX17" fmla="*/ 676676 w 3074230"/>
                <a:gd name="connsiteY17" fmla="*/ 1872967 h 6031231"/>
                <a:gd name="connsiteX18" fmla="*/ 363625 w 3074230"/>
                <a:gd name="connsiteY18" fmla="*/ 1836753 h 6031231"/>
                <a:gd name="connsiteX19" fmla="*/ 182556 w 3074230"/>
                <a:gd name="connsiteY19" fmla="*/ 1954448 h 6031231"/>
                <a:gd name="connsiteX20" fmla="*/ 218770 w 3074230"/>
                <a:gd name="connsiteY20" fmla="*/ 2216998 h 6031231"/>
                <a:gd name="connsiteX21" fmla="*/ 345518 w 3074230"/>
                <a:gd name="connsiteY21" fmla="*/ 2488602 h 6031231"/>
                <a:gd name="connsiteX22" fmla="*/ 309304 w 3074230"/>
                <a:gd name="connsiteY22" fmla="*/ 2841687 h 6031231"/>
                <a:gd name="connsiteX23" fmla="*/ 236877 w 3074230"/>
                <a:gd name="connsiteY23" fmla="*/ 3212879 h 6031231"/>
                <a:gd name="connsiteX24" fmla="*/ 327411 w 3074230"/>
                <a:gd name="connsiteY24" fmla="*/ 3366788 h 6031231"/>
                <a:gd name="connsiteX25" fmla="*/ 671443 w 3074230"/>
                <a:gd name="connsiteY25" fmla="*/ 3357735 h 6031231"/>
                <a:gd name="connsiteX26" fmla="*/ 997368 w 3074230"/>
                <a:gd name="connsiteY26" fmla="*/ 3393949 h 6031231"/>
                <a:gd name="connsiteX27" fmla="*/ 1169384 w 3074230"/>
                <a:gd name="connsiteY27" fmla="*/ 3529751 h 6031231"/>
                <a:gd name="connsiteX28" fmla="*/ 1142223 w 3074230"/>
                <a:gd name="connsiteY28" fmla="*/ 3828515 h 6031231"/>
                <a:gd name="connsiteX29" fmla="*/ 952100 w 3074230"/>
                <a:gd name="connsiteY29" fmla="*/ 3964317 h 6031231"/>
                <a:gd name="connsiteX30" fmla="*/ 608069 w 3074230"/>
                <a:gd name="connsiteY30" fmla="*/ 3837569 h 6031231"/>
                <a:gd name="connsiteX31" fmla="*/ 273090 w 3074230"/>
                <a:gd name="connsiteY31" fmla="*/ 3747034 h 6031231"/>
                <a:gd name="connsiteX32" fmla="*/ 164449 w 3074230"/>
                <a:gd name="connsiteY32" fmla="*/ 3756087 h 6031231"/>
                <a:gd name="connsiteX33" fmla="*/ 110128 w 3074230"/>
                <a:gd name="connsiteY33" fmla="*/ 3900943 h 6031231"/>
                <a:gd name="connsiteX34" fmla="*/ 28647 w 3074230"/>
                <a:gd name="connsiteY34" fmla="*/ 4244974 h 6031231"/>
                <a:gd name="connsiteX35" fmla="*/ 10540 w 3074230"/>
                <a:gd name="connsiteY35" fmla="*/ 4715755 h 6031231"/>
                <a:gd name="connsiteX36" fmla="*/ 182556 w 3074230"/>
                <a:gd name="connsiteY36" fmla="*/ 5050733 h 6031231"/>
                <a:gd name="connsiteX37" fmla="*/ 635229 w 3074230"/>
                <a:gd name="connsiteY37" fmla="*/ 5132214 h 6031231"/>
                <a:gd name="connsiteX38" fmla="*/ 1078849 w 3074230"/>
                <a:gd name="connsiteY38" fmla="*/ 5068840 h 6031231"/>
                <a:gd name="connsiteX39" fmla="*/ 1241811 w 3074230"/>
                <a:gd name="connsiteY39" fmla="*/ 5141268 h 6031231"/>
                <a:gd name="connsiteX40" fmla="*/ 1151277 w 3074230"/>
                <a:gd name="connsiteY40" fmla="*/ 5277070 h 6031231"/>
                <a:gd name="connsiteX41" fmla="*/ 825352 w 3074230"/>
                <a:gd name="connsiteY41" fmla="*/ 5358551 h 6031231"/>
                <a:gd name="connsiteX42" fmla="*/ 490374 w 3074230"/>
                <a:gd name="connsiteY42" fmla="*/ 5349497 h 6031231"/>
                <a:gd name="connsiteX43" fmla="*/ 309304 w 3074230"/>
                <a:gd name="connsiteY43" fmla="*/ 5349497 h 6031231"/>
                <a:gd name="connsiteX44" fmla="*/ 363625 w 3074230"/>
                <a:gd name="connsiteY44" fmla="*/ 5476246 h 6031231"/>
                <a:gd name="connsiteX45" fmla="*/ 571855 w 3074230"/>
                <a:gd name="connsiteY45" fmla="*/ 5747850 h 6031231"/>
                <a:gd name="connsiteX46" fmla="*/ 952100 w 3074230"/>
                <a:gd name="connsiteY46" fmla="*/ 5956079 h 6031231"/>
                <a:gd name="connsiteX47" fmla="*/ 1504362 w 3074230"/>
                <a:gd name="connsiteY47" fmla="*/ 6028507 h 6031231"/>
                <a:gd name="connsiteX48" fmla="*/ 1947982 w 3074230"/>
                <a:gd name="connsiteY48" fmla="*/ 5874598 h 6031231"/>
                <a:gd name="connsiteX49" fmla="*/ 2056623 w 3074230"/>
                <a:gd name="connsiteY49" fmla="*/ 5693529 h 6031231"/>
                <a:gd name="connsiteX50" fmla="*/ 1920821 w 3074230"/>
                <a:gd name="connsiteY50" fmla="*/ 5639208 h 6031231"/>
                <a:gd name="connsiteX51" fmla="*/ 1522469 w 3074230"/>
                <a:gd name="connsiteY51" fmla="*/ 5675422 h 6031231"/>
                <a:gd name="connsiteX52" fmla="*/ 1259918 w 3074230"/>
                <a:gd name="connsiteY52" fmla="*/ 5693529 h 6031231"/>
                <a:gd name="connsiteX53" fmla="*/ 1205597 w 3074230"/>
                <a:gd name="connsiteY53" fmla="*/ 5621101 h 6031231"/>
                <a:gd name="connsiteX54" fmla="*/ 1368560 w 3074230"/>
                <a:gd name="connsiteY54" fmla="*/ 5503406 h 6031231"/>
                <a:gd name="connsiteX55" fmla="*/ 1730698 w 3074230"/>
                <a:gd name="connsiteY55" fmla="*/ 5440032 h 6031231"/>
                <a:gd name="connsiteX56" fmla="*/ 2264853 w 3074230"/>
                <a:gd name="connsiteY56" fmla="*/ 5349497 h 6031231"/>
                <a:gd name="connsiteX57" fmla="*/ 2554564 w 3074230"/>
                <a:gd name="connsiteY57" fmla="*/ 5268016 h 6031231"/>
                <a:gd name="connsiteX58" fmla="*/ 2771847 w 3074230"/>
                <a:gd name="connsiteY58" fmla="*/ 5023573 h 6031231"/>
                <a:gd name="connsiteX59" fmla="*/ 2862382 w 3074230"/>
                <a:gd name="connsiteY59" fmla="*/ 4761022 h 6031231"/>
                <a:gd name="connsiteX60" fmla="*/ 2817114 w 3074230"/>
                <a:gd name="connsiteY60" fmla="*/ 4625220 h 6031231"/>
                <a:gd name="connsiteX61" fmla="*/ 2617938 w 3074230"/>
                <a:gd name="connsiteY61" fmla="*/ 4625220 h 6031231"/>
                <a:gd name="connsiteX62" fmla="*/ 2391601 w 3074230"/>
                <a:gd name="connsiteY62" fmla="*/ 4525632 h 6031231"/>
                <a:gd name="connsiteX63" fmla="*/ 2454976 w 3074230"/>
                <a:gd name="connsiteY63" fmla="*/ 4317402 h 6031231"/>
                <a:gd name="connsiteX64" fmla="*/ 2636045 w 3074230"/>
                <a:gd name="connsiteY64" fmla="*/ 4235921 h 6031231"/>
                <a:gd name="connsiteX65" fmla="*/ 2934809 w 3074230"/>
                <a:gd name="connsiteY65" fmla="*/ 4082012 h 6031231"/>
                <a:gd name="connsiteX66" fmla="*/ 3061558 w 3074230"/>
                <a:gd name="connsiteY66" fmla="*/ 3737980 h 6031231"/>
                <a:gd name="connsiteX67" fmla="*/ 3061558 w 3074230"/>
                <a:gd name="connsiteY67" fmla="*/ 3249093 h 6031231"/>
                <a:gd name="connsiteX68" fmla="*/ 2989130 w 3074230"/>
                <a:gd name="connsiteY68" fmla="*/ 2896008 h 6031231"/>
                <a:gd name="connsiteX69" fmla="*/ 2771847 w 3074230"/>
                <a:gd name="connsiteY69" fmla="*/ 2796420 h 6031231"/>
                <a:gd name="connsiteX70" fmla="*/ 2382548 w 3074230"/>
                <a:gd name="connsiteY70" fmla="*/ 2841687 h 6031231"/>
                <a:gd name="connsiteX71" fmla="*/ 2083784 w 3074230"/>
                <a:gd name="connsiteY71" fmla="*/ 2914115 h 6031231"/>
                <a:gd name="connsiteX72" fmla="*/ 1911768 w 3074230"/>
                <a:gd name="connsiteY72" fmla="*/ 2832634 h 6031231"/>
                <a:gd name="connsiteX73" fmla="*/ 2002302 w 3074230"/>
                <a:gd name="connsiteY73" fmla="*/ 2669672 h 6031231"/>
                <a:gd name="connsiteX74" fmla="*/ 2337281 w 3074230"/>
                <a:gd name="connsiteY74" fmla="*/ 2579137 h 6031231"/>
                <a:gd name="connsiteX75" fmla="*/ 2735633 w 3074230"/>
                <a:gd name="connsiteY75" fmla="*/ 2524816 h 6031231"/>
                <a:gd name="connsiteX76" fmla="*/ 2952916 w 3074230"/>
                <a:gd name="connsiteY76" fmla="*/ 2416174 h 6031231"/>
                <a:gd name="connsiteX77" fmla="*/ 2971023 w 3074230"/>
                <a:gd name="connsiteY77" fmla="*/ 2244159 h 6031231"/>
                <a:gd name="connsiteX78" fmla="*/ 2789954 w 3074230"/>
                <a:gd name="connsiteY78" fmla="*/ 1891074 h 6031231"/>
                <a:gd name="connsiteX79" fmla="*/ 2681312 w 3074230"/>
                <a:gd name="connsiteY79" fmla="*/ 1465561 h 6031231"/>
                <a:gd name="connsiteX80" fmla="*/ 2636045 w 3074230"/>
                <a:gd name="connsiteY80" fmla="*/ 1184903 h 6031231"/>
                <a:gd name="connsiteX81" fmla="*/ 2536457 w 3074230"/>
                <a:gd name="connsiteY81" fmla="*/ 994780 h 6031231"/>
                <a:gd name="connsiteX82" fmla="*/ 2282960 w 3074230"/>
                <a:gd name="connsiteY82" fmla="*/ 985727 h 6031231"/>
                <a:gd name="connsiteX83" fmla="*/ 1929875 w 3074230"/>
                <a:gd name="connsiteY83" fmla="*/ 1067208 h 6031231"/>
                <a:gd name="connsiteX84" fmla="*/ 1730698 w 3074230"/>
                <a:gd name="connsiteY84" fmla="*/ 1067208 h 6031231"/>
                <a:gd name="connsiteX85" fmla="*/ 1724026 w 3074230"/>
                <a:gd name="connsiteY85" fmla="*/ 943312 h 6031231"/>
                <a:gd name="connsiteX86" fmla="*/ 1900333 w 3074230"/>
                <a:gd name="connsiteY86" fmla="*/ 832290 h 6031231"/>
                <a:gd name="connsiteX87" fmla="*/ 2149067 w 3074230"/>
                <a:gd name="connsiteY87" fmla="*/ 724144 h 6031231"/>
                <a:gd name="connsiteX88" fmla="*/ 2156211 w 3074230"/>
                <a:gd name="connsiteY88" fmla="*/ 551161 h 6031231"/>
                <a:gd name="connsiteX89" fmla="*/ 1975142 w 3074230"/>
                <a:gd name="connsiteY89" fmla="*/ 279557 h 6031231"/>
                <a:gd name="connsiteX90" fmla="*/ 1774528 w 3074230"/>
                <a:gd name="connsiteY90" fmla="*/ 123267 h 6031231"/>
                <a:gd name="connsiteX91" fmla="*/ 1485312 w 3074230"/>
                <a:gd name="connsiteY91" fmla="*/ 28442 h 6031231"/>
                <a:gd name="connsiteX0" fmla="*/ 1485312 w 3074230"/>
                <a:gd name="connsiteY0" fmla="*/ 28442 h 6031231"/>
                <a:gd name="connsiteX1" fmla="*/ 1013093 w 3074230"/>
                <a:gd name="connsiteY1" fmla="*/ 4134 h 6031231"/>
                <a:gd name="connsiteX2" fmla="*/ 664275 w 3074230"/>
                <a:gd name="connsiteY2" fmla="*/ 101340 h 6031231"/>
                <a:gd name="connsiteX3" fmla="*/ 499427 w 3074230"/>
                <a:gd name="connsiteY3" fmla="*/ 324824 h 6031231"/>
                <a:gd name="connsiteX4" fmla="*/ 563273 w 3074230"/>
                <a:gd name="connsiteY4" fmla="*/ 507803 h 6031231"/>
                <a:gd name="connsiteX5" fmla="*/ 798191 w 3074230"/>
                <a:gd name="connsiteY5" fmla="*/ 578321 h 6031231"/>
                <a:gd name="connsiteX6" fmla="*/ 988314 w 3074230"/>
                <a:gd name="connsiteY6" fmla="*/ 652659 h 6031231"/>
                <a:gd name="connsiteX7" fmla="*/ 965445 w 3074230"/>
                <a:gd name="connsiteY7" fmla="*/ 764153 h 6031231"/>
                <a:gd name="connsiteX8" fmla="*/ 716710 w 3074230"/>
                <a:gd name="connsiteY8" fmla="*/ 770825 h 6031231"/>
                <a:gd name="connsiteX9" fmla="*/ 390786 w 3074230"/>
                <a:gd name="connsiteY9" fmla="*/ 795604 h 6031231"/>
                <a:gd name="connsiteX10" fmla="*/ 203515 w 3074230"/>
                <a:gd name="connsiteY10" fmla="*/ 1022884 h 6031231"/>
                <a:gd name="connsiteX11" fmla="*/ 195428 w 3074230"/>
                <a:gd name="connsiteY11" fmla="*/ 1316414 h 6031231"/>
                <a:gd name="connsiteX12" fmla="*/ 379350 w 3074230"/>
                <a:gd name="connsiteY12" fmla="*/ 1543222 h 6031231"/>
                <a:gd name="connsiteX13" fmla="*/ 608069 w 3074230"/>
                <a:gd name="connsiteY13" fmla="*/ 1565149 h 6031231"/>
                <a:gd name="connsiteX14" fmla="*/ 856332 w 3074230"/>
                <a:gd name="connsiteY14" fmla="*/ 1440310 h 6031231"/>
                <a:gd name="connsiteX15" fmla="*/ 1015475 w 3074230"/>
                <a:gd name="connsiteY15" fmla="*/ 1565149 h 6031231"/>
                <a:gd name="connsiteX16" fmla="*/ 1003568 w 3074230"/>
                <a:gd name="connsiteY16" fmla="*/ 1815322 h 6031231"/>
                <a:gd name="connsiteX17" fmla="*/ 676676 w 3074230"/>
                <a:gd name="connsiteY17" fmla="*/ 1872967 h 6031231"/>
                <a:gd name="connsiteX18" fmla="*/ 363625 w 3074230"/>
                <a:gd name="connsiteY18" fmla="*/ 1836753 h 6031231"/>
                <a:gd name="connsiteX19" fmla="*/ 182556 w 3074230"/>
                <a:gd name="connsiteY19" fmla="*/ 1954448 h 6031231"/>
                <a:gd name="connsiteX20" fmla="*/ 218770 w 3074230"/>
                <a:gd name="connsiteY20" fmla="*/ 2216998 h 6031231"/>
                <a:gd name="connsiteX21" fmla="*/ 345518 w 3074230"/>
                <a:gd name="connsiteY21" fmla="*/ 2488602 h 6031231"/>
                <a:gd name="connsiteX22" fmla="*/ 309304 w 3074230"/>
                <a:gd name="connsiteY22" fmla="*/ 2841687 h 6031231"/>
                <a:gd name="connsiteX23" fmla="*/ 236877 w 3074230"/>
                <a:gd name="connsiteY23" fmla="*/ 3212879 h 6031231"/>
                <a:gd name="connsiteX24" fmla="*/ 327411 w 3074230"/>
                <a:gd name="connsiteY24" fmla="*/ 3366788 h 6031231"/>
                <a:gd name="connsiteX25" fmla="*/ 671443 w 3074230"/>
                <a:gd name="connsiteY25" fmla="*/ 3357735 h 6031231"/>
                <a:gd name="connsiteX26" fmla="*/ 997368 w 3074230"/>
                <a:gd name="connsiteY26" fmla="*/ 3393949 h 6031231"/>
                <a:gd name="connsiteX27" fmla="*/ 1169384 w 3074230"/>
                <a:gd name="connsiteY27" fmla="*/ 3529751 h 6031231"/>
                <a:gd name="connsiteX28" fmla="*/ 1142223 w 3074230"/>
                <a:gd name="connsiteY28" fmla="*/ 3828515 h 6031231"/>
                <a:gd name="connsiteX29" fmla="*/ 952100 w 3074230"/>
                <a:gd name="connsiteY29" fmla="*/ 3964317 h 6031231"/>
                <a:gd name="connsiteX30" fmla="*/ 608069 w 3074230"/>
                <a:gd name="connsiteY30" fmla="*/ 3837569 h 6031231"/>
                <a:gd name="connsiteX31" fmla="*/ 273090 w 3074230"/>
                <a:gd name="connsiteY31" fmla="*/ 3747034 h 6031231"/>
                <a:gd name="connsiteX32" fmla="*/ 164449 w 3074230"/>
                <a:gd name="connsiteY32" fmla="*/ 3756087 h 6031231"/>
                <a:gd name="connsiteX33" fmla="*/ 110128 w 3074230"/>
                <a:gd name="connsiteY33" fmla="*/ 3900943 h 6031231"/>
                <a:gd name="connsiteX34" fmla="*/ 28647 w 3074230"/>
                <a:gd name="connsiteY34" fmla="*/ 4244974 h 6031231"/>
                <a:gd name="connsiteX35" fmla="*/ 10540 w 3074230"/>
                <a:gd name="connsiteY35" fmla="*/ 4715755 h 6031231"/>
                <a:gd name="connsiteX36" fmla="*/ 182556 w 3074230"/>
                <a:gd name="connsiteY36" fmla="*/ 5050733 h 6031231"/>
                <a:gd name="connsiteX37" fmla="*/ 635229 w 3074230"/>
                <a:gd name="connsiteY37" fmla="*/ 5132214 h 6031231"/>
                <a:gd name="connsiteX38" fmla="*/ 1078849 w 3074230"/>
                <a:gd name="connsiteY38" fmla="*/ 5068840 h 6031231"/>
                <a:gd name="connsiteX39" fmla="*/ 1241811 w 3074230"/>
                <a:gd name="connsiteY39" fmla="*/ 5141268 h 6031231"/>
                <a:gd name="connsiteX40" fmla="*/ 1151277 w 3074230"/>
                <a:gd name="connsiteY40" fmla="*/ 5277070 h 6031231"/>
                <a:gd name="connsiteX41" fmla="*/ 825352 w 3074230"/>
                <a:gd name="connsiteY41" fmla="*/ 5358551 h 6031231"/>
                <a:gd name="connsiteX42" fmla="*/ 490374 w 3074230"/>
                <a:gd name="connsiteY42" fmla="*/ 5349497 h 6031231"/>
                <a:gd name="connsiteX43" fmla="*/ 309304 w 3074230"/>
                <a:gd name="connsiteY43" fmla="*/ 5349497 h 6031231"/>
                <a:gd name="connsiteX44" fmla="*/ 363625 w 3074230"/>
                <a:gd name="connsiteY44" fmla="*/ 5476246 h 6031231"/>
                <a:gd name="connsiteX45" fmla="*/ 571855 w 3074230"/>
                <a:gd name="connsiteY45" fmla="*/ 5747850 h 6031231"/>
                <a:gd name="connsiteX46" fmla="*/ 952100 w 3074230"/>
                <a:gd name="connsiteY46" fmla="*/ 5956079 h 6031231"/>
                <a:gd name="connsiteX47" fmla="*/ 1504362 w 3074230"/>
                <a:gd name="connsiteY47" fmla="*/ 6028507 h 6031231"/>
                <a:gd name="connsiteX48" fmla="*/ 1947982 w 3074230"/>
                <a:gd name="connsiteY48" fmla="*/ 5874598 h 6031231"/>
                <a:gd name="connsiteX49" fmla="*/ 2056623 w 3074230"/>
                <a:gd name="connsiteY49" fmla="*/ 5693529 h 6031231"/>
                <a:gd name="connsiteX50" fmla="*/ 1920821 w 3074230"/>
                <a:gd name="connsiteY50" fmla="*/ 5639208 h 6031231"/>
                <a:gd name="connsiteX51" fmla="*/ 1522469 w 3074230"/>
                <a:gd name="connsiteY51" fmla="*/ 5675422 h 6031231"/>
                <a:gd name="connsiteX52" fmla="*/ 1259918 w 3074230"/>
                <a:gd name="connsiteY52" fmla="*/ 5693529 h 6031231"/>
                <a:gd name="connsiteX53" fmla="*/ 1205597 w 3074230"/>
                <a:gd name="connsiteY53" fmla="*/ 5621101 h 6031231"/>
                <a:gd name="connsiteX54" fmla="*/ 1368560 w 3074230"/>
                <a:gd name="connsiteY54" fmla="*/ 5503406 h 6031231"/>
                <a:gd name="connsiteX55" fmla="*/ 1730698 w 3074230"/>
                <a:gd name="connsiteY55" fmla="*/ 5440032 h 6031231"/>
                <a:gd name="connsiteX56" fmla="*/ 2264853 w 3074230"/>
                <a:gd name="connsiteY56" fmla="*/ 5349497 h 6031231"/>
                <a:gd name="connsiteX57" fmla="*/ 2554564 w 3074230"/>
                <a:gd name="connsiteY57" fmla="*/ 5268016 h 6031231"/>
                <a:gd name="connsiteX58" fmla="*/ 2771847 w 3074230"/>
                <a:gd name="connsiteY58" fmla="*/ 5023573 h 6031231"/>
                <a:gd name="connsiteX59" fmla="*/ 2862382 w 3074230"/>
                <a:gd name="connsiteY59" fmla="*/ 4761022 h 6031231"/>
                <a:gd name="connsiteX60" fmla="*/ 2817114 w 3074230"/>
                <a:gd name="connsiteY60" fmla="*/ 4625220 h 6031231"/>
                <a:gd name="connsiteX61" fmla="*/ 2617938 w 3074230"/>
                <a:gd name="connsiteY61" fmla="*/ 4625220 h 6031231"/>
                <a:gd name="connsiteX62" fmla="*/ 2391601 w 3074230"/>
                <a:gd name="connsiteY62" fmla="*/ 4525632 h 6031231"/>
                <a:gd name="connsiteX63" fmla="*/ 2454976 w 3074230"/>
                <a:gd name="connsiteY63" fmla="*/ 4317402 h 6031231"/>
                <a:gd name="connsiteX64" fmla="*/ 2636045 w 3074230"/>
                <a:gd name="connsiteY64" fmla="*/ 4235921 h 6031231"/>
                <a:gd name="connsiteX65" fmla="*/ 2934809 w 3074230"/>
                <a:gd name="connsiteY65" fmla="*/ 4082012 h 6031231"/>
                <a:gd name="connsiteX66" fmla="*/ 3061558 w 3074230"/>
                <a:gd name="connsiteY66" fmla="*/ 3737980 h 6031231"/>
                <a:gd name="connsiteX67" fmla="*/ 3061558 w 3074230"/>
                <a:gd name="connsiteY67" fmla="*/ 3249093 h 6031231"/>
                <a:gd name="connsiteX68" fmla="*/ 2989130 w 3074230"/>
                <a:gd name="connsiteY68" fmla="*/ 2896008 h 6031231"/>
                <a:gd name="connsiteX69" fmla="*/ 2771847 w 3074230"/>
                <a:gd name="connsiteY69" fmla="*/ 2796420 h 6031231"/>
                <a:gd name="connsiteX70" fmla="*/ 2382548 w 3074230"/>
                <a:gd name="connsiteY70" fmla="*/ 2841687 h 6031231"/>
                <a:gd name="connsiteX71" fmla="*/ 2083784 w 3074230"/>
                <a:gd name="connsiteY71" fmla="*/ 2914115 h 6031231"/>
                <a:gd name="connsiteX72" fmla="*/ 1911768 w 3074230"/>
                <a:gd name="connsiteY72" fmla="*/ 2832634 h 6031231"/>
                <a:gd name="connsiteX73" fmla="*/ 2002302 w 3074230"/>
                <a:gd name="connsiteY73" fmla="*/ 2669672 h 6031231"/>
                <a:gd name="connsiteX74" fmla="*/ 2337281 w 3074230"/>
                <a:gd name="connsiteY74" fmla="*/ 2579137 h 6031231"/>
                <a:gd name="connsiteX75" fmla="*/ 2735633 w 3074230"/>
                <a:gd name="connsiteY75" fmla="*/ 2524816 h 6031231"/>
                <a:gd name="connsiteX76" fmla="*/ 2952916 w 3074230"/>
                <a:gd name="connsiteY76" fmla="*/ 2416174 h 6031231"/>
                <a:gd name="connsiteX77" fmla="*/ 2971023 w 3074230"/>
                <a:gd name="connsiteY77" fmla="*/ 2244159 h 6031231"/>
                <a:gd name="connsiteX78" fmla="*/ 2789954 w 3074230"/>
                <a:gd name="connsiteY78" fmla="*/ 1891074 h 6031231"/>
                <a:gd name="connsiteX79" fmla="*/ 2681312 w 3074230"/>
                <a:gd name="connsiteY79" fmla="*/ 1465561 h 6031231"/>
                <a:gd name="connsiteX80" fmla="*/ 2636045 w 3074230"/>
                <a:gd name="connsiteY80" fmla="*/ 1184903 h 6031231"/>
                <a:gd name="connsiteX81" fmla="*/ 2536457 w 3074230"/>
                <a:gd name="connsiteY81" fmla="*/ 994780 h 6031231"/>
                <a:gd name="connsiteX82" fmla="*/ 2282960 w 3074230"/>
                <a:gd name="connsiteY82" fmla="*/ 985727 h 6031231"/>
                <a:gd name="connsiteX83" fmla="*/ 1929875 w 3074230"/>
                <a:gd name="connsiteY83" fmla="*/ 1067208 h 6031231"/>
                <a:gd name="connsiteX84" fmla="*/ 1730698 w 3074230"/>
                <a:gd name="connsiteY84" fmla="*/ 1067208 h 6031231"/>
                <a:gd name="connsiteX85" fmla="*/ 1724026 w 3074230"/>
                <a:gd name="connsiteY85" fmla="*/ 943312 h 6031231"/>
                <a:gd name="connsiteX86" fmla="*/ 1900333 w 3074230"/>
                <a:gd name="connsiteY86" fmla="*/ 832290 h 6031231"/>
                <a:gd name="connsiteX87" fmla="*/ 2149067 w 3074230"/>
                <a:gd name="connsiteY87" fmla="*/ 724144 h 6031231"/>
                <a:gd name="connsiteX88" fmla="*/ 2156211 w 3074230"/>
                <a:gd name="connsiteY88" fmla="*/ 551161 h 6031231"/>
                <a:gd name="connsiteX89" fmla="*/ 1975142 w 3074230"/>
                <a:gd name="connsiteY89" fmla="*/ 279557 h 6031231"/>
                <a:gd name="connsiteX90" fmla="*/ 1774528 w 3074230"/>
                <a:gd name="connsiteY90" fmla="*/ 123267 h 6031231"/>
                <a:gd name="connsiteX91" fmla="*/ 1485312 w 3074230"/>
                <a:gd name="connsiteY91" fmla="*/ 28442 h 6031231"/>
                <a:gd name="connsiteX0" fmla="*/ 1485312 w 3074230"/>
                <a:gd name="connsiteY0" fmla="*/ 28442 h 6031231"/>
                <a:gd name="connsiteX1" fmla="*/ 1013093 w 3074230"/>
                <a:gd name="connsiteY1" fmla="*/ 4134 h 6031231"/>
                <a:gd name="connsiteX2" fmla="*/ 664275 w 3074230"/>
                <a:gd name="connsiteY2" fmla="*/ 101340 h 6031231"/>
                <a:gd name="connsiteX3" fmla="*/ 499427 w 3074230"/>
                <a:gd name="connsiteY3" fmla="*/ 324824 h 6031231"/>
                <a:gd name="connsiteX4" fmla="*/ 563273 w 3074230"/>
                <a:gd name="connsiteY4" fmla="*/ 507803 h 6031231"/>
                <a:gd name="connsiteX5" fmla="*/ 798191 w 3074230"/>
                <a:gd name="connsiteY5" fmla="*/ 578321 h 6031231"/>
                <a:gd name="connsiteX6" fmla="*/ 988314 w 3074230"/>
                <a:gd name="connsiteY6" fmla="*/ 652659 h 6031231"/>
                <a:gd name="connsiteX7" fmla="*/ 965445 w 3074230"/>
                <a:gd name="connsiteY7" fmla="*/ 764153 h 6031231"/>
                <a:gd name="connsiteX8" fmla="*/ 716710 w 3074230"/>
                <a:gd name="connsiteY8" fmla="*/ 770825 h 6031231"/>
                <a:gd name="connsiteX9" fmla="*/ 390786 w 3074230"/>
                <a:gd name="connsiteY9" fmla="*/ 795604 h 6031231"/>
                <a:gd name="connsiteX10" fmla="*/ 203515 w 3074230"/>
                <a:gd name="connsiteY10" fmla="*/ 1022884 h 6031231"/>
                <a:gd name="connsiteX11" fmla="*/ 195428 w 3074230"/>
                <a:gd name="connsiteY11" fmla="*/ 1316414 h 6031231"/>
                <a:gd name="connsiteX12" fmla="*/ 379350 w 3074230"/>
                <a:gd name="connsiteY12" fmla="*/ 1543222 h 6031231"/>
                <a:gd name="connsiteX13" fmla="*/ 608069 w 3074230"/>
                <a:gd name="connsiteY13" fmla="*/ 1565149 h 6031231"/>
                <a:gd name="connsiteX14" fmla="*/ 856332 w 3074230"/>
                <a:gd name="connsiteY14" fmla="*/ 1440310 h 6031231"/>
                <a:gd name="connsiteX15" fmla="*/ 1015475 w 3074230"/>
                <a:gd name="connsiteY15" fmla="*/ 1565149 h 6031231"/>
                <a:gd name="connsiteX16" fmla="*/ 1003568 w 3074230"/>
                <a:gd name="connsiteY16" fmla="*/ 1815322 h 6031231"/>
                <a:gd name="connsiteX17" fmla="*/ 676676 w 3074230"/>
                <a:gd name="connsiteY17" fmla="*/ 1872967 h 6031231"/>
                <a:gd name="connsiteX18" fmla="*/ 363625 w 3074230"/>
                <a:gd name="connsiteY18" fmla="*/ 1836753 h 6031231"/>
                <a:gd name="connsiteX19" fmla="*/ 192081 w 3074230"/>
                <a:gd name="connsiteY19" fmla="*/ 1961592 h 6031231"/>
                <a:gd name="connsiteX20" fmla="*/ 218770 w 3074230"/>
                <a:gd name="connsiteY20" fmla="*/ 2216998 h 6031231"/>
                <a:gd name="connsiteX21" fmla="*/ 345518 w 3074230"/>
                <a:gd name="connsiteY21" fmla="*/ 2488602 h 6031231"/>
                <a:gd name="connsiteX22" fmla="*/ 309304 w 3074230"/>
                <a:gd name="connsiteY22" fmla="*/ 2841687 h 6031231"/>
                <a:gd name="connsiteX23" fmla="*/ 236877 w 3074230"/>
                <a:gd name="connsiteY23" fmla="*/ 3212879 h 6031231"/>
                <a:gd name="connsiteX24" fmla="*/ 327411 w 3074230"/>
                <a:gd name="connsiteY24" fmla="*/ 3366788 h 6031231"/>
                <a:gd name="connsiteX25" fmla="*/ 671443 w 3074230"/>
                <a:gd name="connsiteY25" fmla="*/ 3357735 h 6031231"/>
                <a:gd name="connsiteX26" fmla="*/ 997368 w 3074230"/>
                <a:gd name="connsiteY26" fmla="*/ 3393949 h 6031231"/>
                <a:gd name="connsiteX27" fmla="*/ 1169384 w 3074230"/>
                <a:gd name="connsiteY27" fmla="*/ 3529751 h 6031231"/>
                <a:gd name="connsiteX28" fmla="*/ 1142223 w 3074230"/>
                <a:gd name="connsiteY28" fmla="*/ 3828515 h 6031231"/>
                <a:gd name="connsiteX29" fmla="*/ 952100 w 3074230"/>
                <a:gd name="connsiteY29" fmla="*/ 3964317 h 6031231"/>
                <a:gd name="connsiteX30" fmla="*/ 608069 w 3074230"/>
                <a:gd name="connsiteY30" fmla="*/ 3837569 h 6031231"/>
                <a:gd name="connsiteX31" fmla="*/ 273090 w 3074230"/>
                <a:gd name="connsiteY31" fmla="*/ 3747034 h 6031231"/>
                <a:gd name="connsiteX32" fmla="*/ 164449 w 3074230"/>
                <a:gd name="connsiteY32" fmla="*/ 3756087 h 6031231"/>
                <a:gd name="connsiteX33" fmla="*/ 110128 w 3074230"/>
                <a:gd name="connsiteY33" fmla="*/ 3900943 h 6031231"/>
                <a:gd name="connsiteX34" fmla="*/ 28647 w 3074230"/>
                <a:gd name="connsiteY34" fmla="*/ 4244974 h 6031231"/>
                <a:gd name="connsiteX35" fmla="*/ 10540 w 3074230"/>
                <a:gd name="connsiteY35" fmla="*/ 4715755 h 6031231"/>
                <a:gd name="connsiteX36" fmla="*/ 182556 w 3074230"/>
                <a:gd name="connsiteY36" fmla="*/ 5050733 h 6031231"/>
                <a:gd name="connsiteX37" fmla="*/ 635229 w 3074230"/>
                <a:gd name="connsiteY37" fmla="*/ 5132214 h 6031231"/>
                <a:gd name="connsiteX38" fmla="*/ 1078849 w 3074230"/>
                <a:gd name="connsiteY38" fmla="*/ 5068840 h 6031231"/>
                <a:gd name="connsiteX39" fmla="*/ 1241811 w 3074230"/>
                <a:gd name="connsiteY39" fmla="*/ 5141268 h 6031231"/>
                <a:gd name="connsiteX40" fmla="*/ 1151277 w 3074230"/>
                <a:gd name="connsiteY40" fmla="*/ 5277070 h 6031231"/>
                <a:gd name="connsiteX41" fmla="*/ 825352 w 3074230"/>
                <a:gd name="connsiteY41" fmla="*/ 5358551 h 6031231"/>
                <a:gd name="connsiteX42" fmla="*/ 490374 w 3074230"/>
                <a:gd name="connsiteY42" fmla="*/ 5349497 h 6031231"/>
                <a:gd name="connsiteX43" fmla="*/ 309304 w 3074230"/>
                <a:gd name="connsiteY43" fmla="*/ 5349497 h 6031231"/>
                <a:gd name="connsiteX44" fmla="*/ 363625 w 3074230"/>
                <a:gd name="connsiteY44" fmla="*/ 5476246 h 6031231"/>
                <a:gd name="connsiteX45" fmla="*/ 571855 w 3074230"/>
                <a:gd name="connsiteY45" fmla="*/ 5747850 h 6031231"/>
                <a:gd name="connsiteX46" fmla="*/ 952100 w 3074230"/>
                <a:gd name="connsiteY46" fmla="*/ 5956079 h 6031231"/>
                <a:gd name="connsiteX47" fmla="*/ 1504362 w 3074230"/>
                <a:gd name="connsiteY47" fmla="*/ 6028507 h 6031231"/>
                <a:gd name="connsiteX48" fmla="*/ 1947982 w 3074230"/>
                <a:gd name="connsiteY48" fmla="*/ 5874598 h 6031231"/>
                <a:gd name="connsiteX49" fmla="*/ 2056623 w 3074230"/>
                <a:gd name="connsiteY49" fmla="*/ 5693529 h 6031231"/>
                <a:gd name="connsiteX50" fmla="*/ 1920821 w 3074230"/>
                <a:gd name="connsiteY50" fmla="*/ 5639208 h 6031231"/>
                <a:gd name="connsiteX51" fmla="*/ 1522469 w 3074230"/>
                <a:gd name="connsiteY51" fmla="*/ 5675422 h 6031231"/>
                <a:gd name="connsiteX52" fmla="*/ 1259918 w 3074230"/>
                <a:gd name="connsiteY52" fmla="*/ 5693529 h 6031231"/>
                <a:gd name="connsiteX53" fmla="*/ 1205597 w 3074230"/>
                <a:gd name="connsiteY53" fmla="*/ 5621101 h 6031231"/>
                <a:gd name="connsiteX54" fmla="*/ 1368560 w 3074230"/>
                <a:gd name="connsiteY54" fmla="*/ 5503406 h 6031231"/>
                <a:gd name="connsiteX55" fmla="*/ 1730698 w 3074230"/>
                <a:gd name="connsiteY55" fmla="*/ 5440032 h 6031231"/>
                <a:gd name="connsiteX56" fmla="*/ 2264853 w 3074230"/>
                <a:gd name="connsiteY56" fmla="*/ 5349497 h 6031231"/>
                <a:gd name="connsiteX57" fmla="*/ 2554564 w 3074230"/>
                <a:gd name="connsiteY57" fmla="*/ 5268016 h 6031231"/>
                <a:gd name="connsiteX58" fmla="*/ 2771847 w 3074230"/>
                <a:gd name="connsiteY58" fmla="*/ 5023573 h 6031231"/>
                <a:gd name="connsiteX59" fmla="*/ 2862382 w 3074230"/>
                <a:gd name="connsiteY59" fmla="*/ 4761022 h 6031231"/>
                <a:gd name="connsiteX60" fmla="*/ 2817114 w 3074230"/>
                <a:gd name="connsiteY60" fmla="*/ 4625220 h 6031231"/>
                <a:gd name="connsiteX61" fmla="*/ 2617938 w 3074230"/>
                <a:gd name="connsiteY61" fmla="*/ 4625220 h 6031231"/>
                <a:gd name="connsiteX62" fmla="*/ 2391601 w 3074230"/>
                <a:gd name="connsiteY62" fmla="*/ 4525632 h 6031231"/>
                <a:gd name="connsiteX63" fmla="*/ 2454976 w 3074230"/>
                <a:gd name="connsiteY63" fmla="*/ 4317402 h 6031231"/>
                <a:gd name="connsiteX64" fmla="*/ 2636045 w 3074230"/>
                <a:gd name="connsiteY64" fmla="*/ 4235921 h 6031231"/>
                <a:gd name="connsiteX65" fmla="*/ 2934809 w 3074230"/>
                <a:gd name="connsiteY65" fmla="*/ 4082012 h 6031231"/>
                <a:gd name="connsiteX66" fmla="*/ 3061558 w 3074230"/>
                <a:gd name="connsiteY66" fmla="*/ 3737980 h 6031231"/>
                <a:gd name="connsiteX67" fmla="*/ 3061558 w 3074230"/>
                <a:gd name="connsiteY67" fmla="*/ 3249093 h 6031231"/>
                <a:gd name="connsiteX68" fmla="*/ 2989130 w 3074230"/>
                <a:gd name="connsiteY68" fmla="*/ 2896008 h 6031231"/>
                <a:gd name="connsiteX69" fmla="*/ 2771847 w 3074230"/>
                <a:gd name="connsiteY69" fmla="*/ 2796420 h 6031231"/>
                <a:gd name="connsiteX70" fmla="*/ 2382548 w 3074230"/>
                <a:gd name="connsiteY70" fmla="*/ 2841687 h 6031231"/>
                <a:gd name="connsiteX71" fmla="*/ 2083784 w 3074230"/>
                <a:gd name="connsiteY71" fmla="*/ 2914115 h 6031231"/>
                <a:gd name="connsiteX72" fmla="*/ 1911768 w 3074230"/>
                <a:gd name="connsiteY72" fmla="*/ 2832634 h 6031231"/>
                <a:gd name="connsiteX73" fmla="*/ 2002302 w 3074230"/>
                <a:gd name="connsiteY73" fmla="*/ 2669672 h 6031231"/>
                <a:gd name="connsiteX74" fmla="*/ 2337281 w 3074230"/>
                <a:gd name="connsiteY74" fmla="*/ 2579137 h 6031231"/>
                <a:gd name="connsiteX75" fmla="*/ 2735633 w 3074230"/>
                <a:gd name="connsiteY75" fmla="*/ 2524816 h 6031231"/>
                <a:gd name="connsiteX76" fmla="*/ 2952916 w 3074230"/>
                <a:gd name="connsiteY76" fmla="*/ 2416174 h 6031231"/>
                <a:gd name="connsiteX77" fmla="*/ 2971023 w 3074230"/>
                <a:gd name="connsiteY77" fmla="*/ 2244159 h 6031231"/>
                <a:gd name="connsiteX78" fmla="*/ 2789954 w 3074230"/>
                <a:gd name="connsiteY78" fmla="*/ 1891074 h 6031231"/>
                <a:gd name="connsiteX79" fmla="*/ 2681312 w 3074230"/>
                <a:gd name="connsiteY79" fmla="*/ 1465561 h 6031231"/>
                <a:gd name="connsiteX80" fmla="*/ 2636045 w 3074230"/>
                <a:gd name="connsiteY80" fmla="*/ 1184903 h 6031231"/>
                <a:gd name="connsiteX81" fmla="*/ 2536457 w 3074230"/>
                <a:gd name="connsiteY81" fmla="*/ 994780 h 6031231"/>
                <a:gd name="connsiteX82" fmla="*/ 2282960 w 3074230"/>
                <a:gd name="connsiteY82" fmla="*/ 985727 h 6031231"/>
                <a:gd name="connsiteX83" fmla="*/ 1929875 w 3074230"/>
                <a:gd name="connsiteY83" fmla="*/ 1067208 h 6031231"/>
                <a:gd name="connsiteX84" fmla="*/ 1730698 w 3074230"/>
                <a:gd name="connsiteY84" fmla="*/ 1067208 h 6031231"/>
                <a:gd name="connsiteX85" fmla="*/ 1724026 w 3074230"/>
                <a:gd name="connsiteY85" fmla="*/ 943312 h 6031231"/>
                <a:gd name="connsiteX86" fmla="*/ 1900333 w 3074230"/>
                <a:gd name="connsiteY86" fmla="*/ 832290 h 6031231"/>
                <a:gd name="connsiteX87" fmla="*/ 2149067 w 3074230"/>
                <a:gd name="connsiteY87" fmla="*/ 724144 h 6031231"/>
                <a:gd name="connsiteX88" fmla="*/ 2156211 w 3074230"/>
                <a:gd name="connsiteY88" fmla="*/ 551161 h 6031231"/>
                <a:gd name="connsiteX89" fmla="*/ 1975142 w 3074230"/>
                <a:gd name="connsiteY89" fmla="*/ 279557 h 6031231"/>
                <a:gd name="connsiteX90" fmla="*/ 1774528 w 3074230"/>
                <a:gd name="connsiteY90" fmla="*/ 123267 h 6031231"/>
                <a:gd name="connsiteX91" fmla="*/ 1485312 w 3074230"/>
                <a:gd name="connsiteY91" fmla="*/ 28442 h 6031231"/>
                <a:gd name="connsiteX0" fmla="*/ 1485312 w 3074230"/>
                <a:gd name="connsiteY0" fmla="*/ 28442 h 6031231"/>
                <a:gd name="connsiteX1" fmla="*/ 1013093 w 3074230"/>
                <a:gd name="connsiteY1" fmla="*/ 4134 h 6031231"/>
                <a:gd name="connsiteX2" fmla="*/ 664275 w 3074230"/>
                <a:gd name="connsiteY2" fmla="*/ 101340 h 6031231"/>
                <a:gd name="connsiteX3" fmla="*/ 499427 w 3074230"/>
                <a:gd name="connsiteY3" fmla="*/ 324824 h 6031231"/>
                <a:gd name="connsiteX4" fmla="*/ 563273 w 3074230"/>
                <a:gd name="connsiteY4" fmla="*/ 507803 h 6031231"/>
                <a:gd name="connsiteX5" fmla="*/ 798191 w 3074230"/>
                <a:gd name="connsiteY5" fmla="*/ 578321 h 6031231"/>
                <a:gd name="connsiteX6" fmla="*/ 988314 w 3074230"/>
                <a:gd name="connsiteY6" fmla="*/ 652659 h 6031231"/>
                <a:gd name="connsiteX7" fmla="*/ 965445 w 3074230"/>
                <a:gd name="connsiteY7" fmla="*/ 764153 h 6031231"/>
                <a:gd name="connsiteX8" fmla="*/ 716710 w 3074230"/>
                <a:gd name="connsiteY8" fmla="*/ 770825 h 6031231"/>
                <a:gd name="connsiteX9" fmla="*/ 390786 w 3074230"/>
                <a:gd name="connsiteY9" fmla="*/ 795604 h 6031231"/>
                <a:gd name="connsiteX10" fmla="*/ 203515 w 3074230"/>
                <a:gd name="connsiteY10" fmla="*/ 1022884 h 6031231"/>
                <a:gd name="connsiteX11" fmla="*/ 195428 w 3074230"/>
                <a:gd name="connsiteY11" fmla="*/ 1316414 h 6031231"/>
                <a:gd name="connsiteX12" fmla="*/ 379350 w 3074230"/>
                <a:gd name="connsiteY12" fmla="*/ 1543222 h 6031231"/>
                <a:gd name="connsiteX13" fmla="*/ 608069 w 3074230"/>
                <a:gd name="connsiteY13" fmla="*/ 1565149 h 6031231"/>
                <a:gd name="connsiteX14" fmla="*/ 856332 w 3074230"/>
                <a:gd name="connsiteY14" fmla="*/ 1440310 h 6031231"/>
                <a:gd name="connsiteX15" fmla="*/ 1015475 w 3074230"/>
                <a:gd name="connsiteY15" fmla="*/ 1565149 h 6031231"/>
                <a:gd name="connsiteX16" fmla="*/ 1003568 w 3074230"/>
                <a:gd name="connsiteY16" fmla="*/ 1815322 h 6031231"/>
                <a:gd name="connsiteX17" fmla="*/ 676676 w 3074230"/>
                <a:gd name="connsiteY17" fmla="*/ 1872967 h 6031231"/>
                <a:gd name="connsiteX18" fmla="*/ 351719 w 3074230"/>
                <a:gd name="connsiteY18" fmla="*/ 1831990 h 6031231"/>
                <a:gd name="connsiteX19" fmla="*/ 192081 w 3074230"/>
                <a:gd name="connsiteY19" fmla="*/ 1961592 h 6031231"/>
                <a:gd name="connsiteX20" fmla="*/ 218770 w 3074230"/>
                <a:gd name="connsiteY20" fmla="*/ 2216998 h 6031231"/>
                <a:gd name="connsiteX21" fmla="*/ 345518 w 3074230"/>
                <a:gd name="connsiteY21" fmla="*/ 2488602 h 6031231"/>
                <a:gd name="connsiteX22" fmla="*/ 309304 w 3074230"/>
                <a:gd name="connsiteY22" fmla="*/ 2841687 h 6031231"/>
                <a:gd name="connsiteX23" fmla="*/ 236877 w 3074230"/>
                <a:gd name="connsiteY23" fmla="*/ 3212879 h 6031231"/>
                <a:gd name="connsiteX24" fmla="*/ 327411 w 3074230"/>
                <a:gd name="connsiteY24" fmla="*/ 3366788 h 6031231"/>
                <a:gd name="connsiteX25" fmla="*/ 671443 w 3074230"/>
                <a:gd name="connsiteY25" fmla="*/ 3357735 h 6031231"/>
                <a:gd name="connsiteX26" fmla="*/ 997368 w 3074230"/>
                <a:gd name="connsiteY26" fmla="*/ 3393949 h 6031231"/>
                <a:gd name="connsiteX27" fmla="*/ 1169384 w 3074230"/>
                <a:gd name="connsiteY27" fmla="*/ 3529751 h 6031231"/>
                <a:gd name="connsiteX28" fmla="*/ 1142223 w 3074230"/>
                <a:gd name="connsiteY28" fmla="*/ 3828515 h 6031231"/>
                <a:gd name="connsiteX29" fmla="*/ 952100 w 3074230"/>
                <a:gd name="connsiteY29" fmla="*/ 3964317 h 6031231"/>
                <a:gd name="connsiteX30" fmla="*/ 608069 w 3074230"/>
                <a:gd name="connsiteY30" fmla="*/ 3837569 h 6031231"/>
                <a:gd name="connsiteX31" fmla="*/ 273090 w 3074230"/>
                <a:gd name="connsiteY31" fmla="*/ 3747034 h 6031231"/>
                <a:gd name="connsiteX32" fmla="*/ 164449 w 3074230"/>
                <a:gd name="connsiteY32" fmla="*/ 3756087 h 6031231"/>
                <a:gd name="connsiteX33" fmla="*/ 110128 w 3074230"/>
                <a:gd name="connsiteY33" fmla="*/ 3900943 h 6031231"/>
                <a:gd name="connsiteX34" fmla="*/ 28647 w 3074230"/>
                <a:gd name="connsiteY34" fmla="*/ 4244974 h 6031231"/>
                <a:gd name="connsiteX35" fmla="*/ 10540 w 3074230"/>
                <a:gd name="connsiteY35" fmla="*/ 4715755 h 6031231"/>
                <a:gd name="connsiteX36" fmla="*/ 182556 w 3074230"/>
                <a:gd name="connsiteY36" fmla="*/ 5050733 h 6031231"/>
                <a:gd name="connsiteX37" fmla="*/ 635229 w 3074230"/>
                <a:gd name="connsiteY37" fmla="*/ 5132214 h 6031231"/>
                <a:gd name="connsiteX38" fmla="*/ 1078849 w 3074230"/>
                <a:gd name="connsiteY38" fmla="*/ 5068840 h 6031231"/>
                <a:gd name="connsiteX39" fmla="*/ 1241811 w 3074230"/>
                <a:gd name="connsiteY39" fmla="*/ 5141268 h 6031231"/>
                <a:gd name="connsiteX40" fmla="*/ 1151277 w 3074230"/>
                <a:gd name="connsiteY40" fmla="*/ 5277070 h 6031231"/>
                <a:gd name="connsiteX41" fmla="*/ 825352 w 3074230"/>
                <a:gd name="connsiteY41" fmla="*/ 5358551 h 6031231"/>
                <a:gd name="connsiteX42" fmla="*/ 490374 w 3074230"/>
                <a:gd name="connsiteY42" fmla="*/ 5349497 h 6031231"/>
                <a:gd name="connsiteX43" fmla="*/ 309304 w 3074230"/>
                <a:gd name="connsiteY43" fmla="*/ 5349497 h 6031231"/>
                <a:gd name="connsiteX44" fmla="*/ 363625 w 3074230"/>
                <a:gd name="connsiteY44" fmla="*/ 5476246 h 6031231"/>
                <a:gd name="connsiteX45" fmla="*/ 571855 w 3074230"/>
                <a:gd name="connsiteY45" fmla="*/ 5747850 h 6031231"/>
                <a:gd name="connsiteX46" fmla="*/ 952100 w 3074230"/>
                <a:gd name="connsiteY46" fmla="*/ 5956079 h 6031231"/>
                <a:gd name="connsiteX47" fmla="*/ 1504362 w 3074230"/>
                <a:gd name="connsiteY47" fmla="*/ 6028507 h 6031231"/>
                <a:gd name="connsiteX48" fmla="*/ 1947982 w 3074230"/>
                <a:gd name="connsiteY48" fmla="*/ 5874598 h 6031231"/>
                <a:gd name="connsiteX49" fmla="*/ 2056623 w 3074230"/>
                <a:gd name="connsiteY49" fmla="*/ 5693529 h 6031231"/>
                <a:gd name="connsiteX50" fmla="*/ 1920821 w 3074230"/>
                <a:gd name="connsiteY50" fmla="*/ 5639208 h 6031231"/>
                <a:gd name="connsiteX51" fmla="*/ 1522469 w 3074230"/>
                <a:gd name="connsiteY51" fmla="*/ 5675422 h 6031231"/>
                <a:gd name="connsiteX52" fmla="*/ 1259918 w 3074230"/>
                <a:gd name="connsiteY52" fmla="*/ 5693529 h 6031231"/>
                <a:gd name="connsiteX53" fmla="*/ 1205597 w 3074230"/>
                <a:gd name="connsiteY53" fmla="*/ 5621101 h 6031231"/>
                <a:gd name="connsiteX54" fmla="*/ 1368560 w 3074230"/>
                <a:gd name="connsiteY54" fmla="*/ 5503406 h 6031231"/>
                <a:gd name="connsiteX55" fmla="*/ 1730698 w 3074230"/>
                <a:gd name="connsiteY55" fmla="*/ 5440032 h 6031231"/>
                <a:gd name="connsiteX56" fmla="*/ 2264853 w 3074230"/>
                <a:gd name="connsiteY56" fmla="*/ 5349497 h 6031231"/>
                <a:gd name="connsiteX57" fmla="*/ 2554564 w 3074230"/>
                <a:gd name="connsiteY57" fmla="*/ 5268016 h 6031231"/>
                <a:gd name="connsiteX58" fmla="*/ 2771847 w 3074230"/>
                <a:gd name="connsiteY58" fmla="*/ 5023573 h 6031231"/>
                <a:gd name="connsiteX59" fmla="*/ 2862382 w 3074230"/>
                <a:gd name="connsiteY59" fmla="*/ 4761022 h 6031231"/>
                <a:gd name="connsiteX60" fmla="*/ 2817114 w 3074230"/>
                <a:gd name="connsiteY60" fmla="*/ 4625220 h 6031231"/>
                <a:gd name="connsiteX61" fmla="*/ 2617938 w 3074230"/>
                <a:gd name="connsiteY61" fmla="*/ 4625220 h 6031231"/>
                <a:gd name="connsiteX62" fmla="*/ 2391601 w 3074230"/>
                <a:gd name="connsiteY62" fmla="*/ 4525632 h 6031231"/>
                <a:gd name="connsiteX63" fmla="*/ 2454976 w 3074230"/>
                <a:gd name="connsiteY63" fmla="*/ 4317402 h 6031231"/>
                <a:gd name="connsiteX64" fmla="*/ 2636045 w 3074230"/>
                <a:gd name="connsiteY64" fmla="*/ 4235921 h 6031231"/>
                <a:gd name="connsiteX65" fmla="*/ 2934809 w 3074230"/>
                <a:gd name="connsiteY65" fmla="*/ 4082012 h 6031231"/>
                <a:gd name="connsiteX66" fmla="*/ 3061558 w 3074230"/>
                <a:gd name="connsiteY66" fmla="*/ 3737980 h 6031231"/>
                <a:gd name="connsiteX67" fmla="*/ 3061558 w 3074230"/>
                <a:gd name="connsiteY67" fmla="*/ 3249093 h 6031231"/>
                <a:gd name="connsiteX68" fmla="*/ 2989130 w 3074230"/>
                <a:gd name="connsiteY68" fmla="*/ 2896008 h 6031231"/>
                <a:gd name="connsiteX69" fmla="*/ 2771847 w 3074230"/>
                <a:gd name="connsiteY69" fmla="*/ 2796420 h 6031231"/>
                <a:gd name="connsiteX70" fmla="*/ 2382548 w 3074230"/>
                <a:gd name="connsiteY70" fmla="*/ 2841687 h 6031231"/>
                <a:gd name="connsiteX71" fmla="*/ 2083784 w 3074230"/>
                <a:gd name="connsiteY71" fmla="*/ 2914115 h 6031231"/>
                <a:gd name="connsiteX72" fmla="*/ 1911768 w 3074230"/>
                <a:gd name="connsiteY72" fmla="*/ 2832634 h 6031231"/>
                <a:gd name="connsiteX73" fmla="*/ 2002302 w 3074230"/>
                <a:gd name="connsiteY73" fmla="*/ 2669672 h 6031231"/>
                <a:gd name="connsiteX74" fmla="*/ 2337281 w 3074230"/>
                <a:gd name="connsiteY74" fmla="*/ 2579137 h 6031231"/>
                <a:gd name="connsiteX75" fmla="*/ 2735633 w 3074230"/>
                <a:gd name="connsiteY75" fmla="*/ 2524816 h 6031231"/>
                <a:gd name="connsiteX76" fmla="*/ 2952916 w 3074230"/>
                <a:gd name="connsiteY76" fmla="*/ 2416174 h 6031231"/>
                <a:gd name="connsiteX77" fmla="*/ 2971023 w 3074230"/>
                <a:gd name="connsiteY77" fmla="*/ 2244159 h 6031231"/>
                <a:gd name="connsiteX78" fmla="*/ 2789954 w 3074230"/>
                <a:gd name="connsiteY78" fmla="*/ 1891074 h 6031231"/>
                <a:gd name="connsiteX79" fmla="*/ 2681312 w 3074230"/>
                <a:gd name="connsiteY79" fmla="*/ 1465561 h 6031231"/>
                <a:gd name="connsiteX80" fmla="*/ 2636045 w 3074230"/>
                <a:gd name="connsiteY80" fmla="*/ 1184903 h 6031231"/>
                <a:gd name="connsiteX81" fmla="*/ 2536457 w 3074230"/>
                <a:gd name="connsiteY81" fmla="*/ 994780 h 6031231"/>
                <a:gd name="connsiteX82" fmla="*/ 2282960 w 3074230"/>
                <a:gd name="connsiteY82" fmla="*/ 985727 h 6031231"/>
                <a:gd name="connsiteX83" fmla="*/ 1929875 w 3074230"/>
                <a:gd name="connsiteY83" fmla="*/ 1067208 h 6031231"/>
                <a:gd name="connsiteX84" fmla="*/ 1730698 w 3074230"/>
                <a:gd name="connsiteY84" fmla="*/ 1067208 h 6031231"/>
                <a:gd name="connsiteX85" fmla="*/ 1724026 w 3074230"/>
                <a:gd name="connsiteY85" fmla="*/ 943312 h 6031231"/>
                <a:gd name="connsiteX86" fmla="*/ 1900333 w 3074230"/>
                <a:gd name="connsiteY86" fmla="*/ 832290 h 6031231"/>
                <a:gd name="connsiteX87" fmla="*/ 2149067 w 3074230"/>
                <a:gd name="connsiteY87" fmla="*/ 724144 h 6031231"/>
                <a:gd name="connsiteX88" fmla="*/ 2156211 w 3074230"/>
                <a:gd name="connsiteY88" fmla="*/ 551161 h 6031231"/>
                <a:gd name="connsiteX89" fmla="*/ 1975142 w 3074230"/>
                <a:gd name="connsiteY89" fmla="*/ 279557 h 6031231"/>
                <a:gd name="connsiteX90" fmla="*/ 1774528 w 3074230"/>
                <a:gd name="connsiteY90" fmla="*/ 123267 h 6031231"/>
                <a:gd name="connsiteX91" fmla="*/ 1485312 w 3074230"/>
                <a:gd name="connsiteY91" fmla="*/ 28442 h 6031231"/>
                <a:gd name="connsiteX0" fmla="*/ 1485312 w 3074230"/>
                <a:gd name="connsiteY0" fmla="*/ 28442 h 6031231"/>
                <a:gd name="connsiteX1" fmla="*/ 1013093 w 3074230"/>
                <a:gd name="connsiteY1" fmla="*/ 4134 h 6031231"/>
                <a:gd name="connsiteX2" fmla="*/ 664275 w 3074230"/>
                <a:gd name="connsiteY2" fmla="*/ 101340 h 6031231"/>
                <a:gd name="connsiteX3" fmla="*/ 499427 w 3074230"/>
                <a:gd name="connsiteY3" fmla="*/ 324824 h 6031231"/>
                <a:gd name="connsiteX4" fmla="*/ 563273 w 3074230"/>
                <a:gd name="connsiteY4" fmla="*/ 507803 h 6031231"/>
                <a:gd name="connsiteX5" fmla="*/ 798191 w 3074230"/>
                <a:gd name="connsiteY5" fmla="*/ 578321 h 6031231"/>
                <a:gd name="connsiteX6" fmla="*/ 988314 w 3074230"/>
                <a:gd name="connsiteY6" fmla="*/ 652659 h 6031231"/>
                <a:gd name="connsiteX7" fmla="*/ 965445 w 3074230"/>
                <a:gd name="connsiteY7" fmla="*/ 764153 h 6031231"/>
                <a:gd name="connsiteX8" fmla="*/ 716710 w 3074230"/>
                <a:gd name="connsiteY8" fmla="*/ 770825 h 6031231"/>
                <a:gd name="connsiteX9" fmla="*/ 390786 w 3074230"/>
                <a:gd name="connsiteY9" fmla="*/ 795604 h 6031231"/>
                <a:gd name="connsiteX10" fmla="*/ 203515 w 3074230"/>
                <a:gd name="connsiteY10" fmla="*/ 1022884 h 6031231"/>
                <a:gd name="connsiteX11" fmla="*/ 195428 w 3074230"/>
                <a:gd name="connsiteY11" fmla="*/ 1316414 h 6031231"/>
                <a:gd name="connsiteX12" fmla="*/ 379350 w 3074230"/>
                <a:gd name="connsiteY12" fmla="*/ 1543222 h 6031231"/>
                <a:gd name="connsiteX13" fmla="*/ 608069 w 3074230"/>
                <a:gd name="connsiteY13" fmla="*/ 1565149 h 6031231"/>
                <a:gd name="connsiteX14" fmla="*/ 856332 w 3074230"/>
                <a:gd name="connsiteY14" fmla="*/ 1440310 h 6031231"/>
                <a:gd name="connsiteX15" fmla="*/ 1015475 w 3074230"/>
                <a:gd name="connsiteY15" fmla="*/ 1565149 h 6031231"/>
                <a:gd name="connsiteX16" fmla="*/ 1003568 w 3074230"/>
                <a:gd name="connsiteY16" fmla="*/ 1815322 h 6031231"/>
                <a:gd name="connsiteX17" fmla="*/ 676676 w 3074230"/>
                <a:gd name="connsiteY17" fmla="*/ 1872967 h 6031231"/>
                <a:gd name="connsiteX18" fmla="*/ 351719 w 3074230"/>
                <a:gd name="connsiteY18" fmla="*/ 1831990 h 6031231"/>
                <a:gd name="connsiteX19" fmla="*/ 192081 w 3074230"/>
                <a:gd name="connsiteY19" fmla="*/ 1961592 h 6031231"/>
                <a:gd name="connsiteX20" fmla="*/ 202101 w 3074230"/>
                <a:gd name="connsiteY20" fmla="*/ 2178898 h 6031231"/>
                <a:gd name="connsiteX21" fmla="*/ 345518 w 3074230"/>
                <a:gd name="connsiteY21" fmla="*/ 2488602 h 6031231"/>
                <a:gd name="connsiteX22" fmla="*/ 309304 w 3074230"/>
                <a:gd name="connsiteY22" fmla="*/ 2841687 h 6031231"/>
                <a:gd name="connsiteX23" fmla="*/ 236877 w 3074230"/>
                <a:gd name="connsiteY23" fmla="*/ 3212879 h 6031231"/>
                <a:gd name="connsiteX24" fmla="*/ 327411 w 3074230"/>
                <a:gd name="connsiteY24" fmla="*/ 3366788 h 6031231"/>
                <a:gd name="connsiteX25" fmla="*/ 671443 w 3074230"/>
                <a:gd name="connsiteY25" fmla="*/ 3357735 h 6031231"/>
                <a:gd name="connsiteX26" fmla="*/ 997368 w 3074230"/>
                <a:gd name="connsiteY26" fmla="*/ 3393949 h 6031231"/>
                <a:gd name="connsiteX27" fmla="*/ 1169384 w 3074230"/>
                <a:gd name="connsiteY27" fmla="*/ 3529751 h 6031231"/>
                <a:gd name="connsiteX28" fmla="*/ 1142223 w 3074230"/>
                <a:gd name="connsiteY28" fmla="*/ 3828515 h 6031231"/>
                <a:gd name="connsiteX29" fmla="*/ 952100 w 3074230"/>
                <a:gd name="connsiteY29" fmla="*/ 3964317 h 6031231"/>
                <a:gd name="connsiteX30" fmla="*/ 608069 w 3074230"/>
                <a:gd name="connsiteY30" fmla="*/ 3837569 h 6031231"/>
                <a:gd name="connsiteX31" fmla="*/ 273090 w 3074230"/>
                <a:gd name="connsiteY31" fmla="*/ 3747034 h 6031231"/>
                <a:gd name="connsiteX32" fmla="*/ 164449 w 3074230"/>
                <a:gd name="connsiteY32" fmla="*/ 3756087 h 6031231"/>
                <a:gd name="connsiteX33" fmla="*/ 110128 w 3074230"/>
                <a:gd name="connsiteY33" fmla="*/ 3900943 h 6031231"/>
                <a:gd name="connsiteX34" fmla="*/ 28647 w 3074230"/>
                <a:gd name="connsiteY34" fmla="*/ 4244974 h 6031231"/>
                <a:gd name="connsiteX35" fmla="*/ 10540 w 3074230"/>
                <a:gd name="connsiteY35" fmla="*/ 4715755 h 6031231"/>
                <a:gd name="connsiteX36" fmla="*/ 182556 w 3074230"/>
                <a:gd name="connsiteY36" fmla="*/ 5050733 h 6031231"/>
                <a:gd name="connsiteX37" fmla="*/ 635229 w 3074230"/>
                <a:gd name="connsiteY37" fmla="*/ 5132214 h 6031231"/>
                <a:gd name="connsiteX38" fmla="*/ 1078849 w 3074230"/>
                <a:gd name="connsiteY38" fmla="*/ 5068840 h 6031231"/>
                <a:gd name="connsiteX39" fmla="*/ 1241811 w 3074230"/>
                <a:gd name="connsiteY39" fmla="*/ 5141268 h 6031231"/>
                <a:gd name="connsiteX40" fmla="*/ 1151277 w 3074230"/>
                <a:gd name="connsiteY40" fmla="*/ 5277070 h 6031231"/>
                <a:gd name="connsiteX41" fmla="*/ 825352 w 3074230"/>
                <a:gd name="connsiteY41" fmla="*/ 5358551 h 6031231"/>
                <a:gd name="connsiteX42" fmla="*/ 490374 w 3074230"/>
                <a:gd name="connsiteY42" fmla="*/ 5349497 h 6031231"/>
                <a:gd name="connsiteX43" fmla="*/ 309304 w 3074230"/>
                <a:gd name="connsiteY43" fmla="*/ 5349497 h 6031231"/>
                <a:gd name="connsiteX44" fmla="*/ 363625 w 3074230"/>
                <a:gd name="connsiteY44" fmla="*/ 5476246 h 6031231"/>
                <a:gd name="connsiteX45" fmla="*/ 571855 w 3074230"/>
                <a:gd name="connsiteY45" fmla="*/ 5747850 h 6031231"/>
                <a:gd name="connsiteX46" fmla="*/ 952100 w 3074230"/>
                <a:gd name="connsiteY46" fmla="*/ 5956079 h 6031231"/>
                <a:gd name="connsiteX47" fmla="*/ 1504362 w 3074230"/>
                <a:gd name="connsiteY47" fmla="*/ 6028507 h 6031231"/>
                <a:gd name="connsiteX48" fmla="*/ 1947982 w 3074230"/>
                <a:gd name="connsiteY48" fmla="*/ 5874598 h 6031231"/>
                <a:gd name="connsiteX49" fmla="*/ 2056623 w 3074230"/>
                <a:gd name="connsiteY49" fmla="*/ 5693529 h 6031231"/>
                <a:gd name="connsiteX50" fmla="*/ 1920821 w 3074230"/>
                <a:gd name="connsiteY50" fmla="*/ 5639208 h 6031231"/>
                <a:gd name="connsiteX51" fmla="*/ 1522469 w 3074230"/>
                <a:gd name="connsiteY51" fmla="*/ 5675422 h 6031231"/>
                <a:gd name="connsiteX52" fmla="*/ 1259918 w 3074230"/>
                <a:gd name="connsiteY52" fmla="*/ 5693529 h 6031231"/>
                <a:gd name="connsiteX53" fmla="*/ 1205597 w 3074230"/>
                <a:gd name="connsiteY53" fmla="*/ 5621101 h 6031231"/>
                <a:gd name="connsiteX54" fmla="*/ 1368560 w 3074230"/>
                <a:gd name="connsiteY54" fmla="*/ 5503406 h 6031231"/>
                <a:gd name="connsiteX55" fmla="*/ 1730698 w 3074230"/>
                <a:gd name="connsiteY55" fmla="*/ 5440032 h 6031231"/>
                <a:gd name="connsiteX56" fmla="*/ 2264853 w 3074230"/>
                <a:gd name="connsiteY56" fmla="*/ 5349497 h 6031231"/>
                <a:gd name="connsiteX57" fmla="*/ 2554564 w 3074230"/>
                <a:gd name="connsiteY57" fmla="*/ 5268016 h 6031231"/>
                <a:gd name="connsiteX58" fmla="*/ 2771847 w 3074230"/>
                <a:gd name="connsiteY58" fmla="*/ 5023573 h 6031231"/>
                <a:gd name="connsiteX59" fmla="*/ 2862382 w 3074230"/>
                <a:gd name="connsiteY59" fmla="*/ 4761022 h 6031231"/>
                <a:gd name="connsiteX60" fmla="*/ 2817114 w 3074230"/>
                <a:gd name="connsiteY60" fmla="*/ 4625220 h 6031231"/>
                <a:gd name="connsiteX61" fmla="*/ 2617938 w 3074230"/>
                <a:gd name="connsiteY61" fmla="*/ 4625220 h 6031231"/>
                <a:gd name="connsiteX62" fmla="*/ 2391601 w 3074230"/>
                <a:gd name="connsiteY62" fmla="*/ 4525632 h 6031231"/>
                <a:gd name="connsiteX63" fmla="*/ 2454976 w 3074230"/>
                <a:gd name="connsiteY63" fmla="*/ 4317402 h 6031231"/>
                <a:gd name="connsiteX64" fmla="*/ 2636045 w 3074230"/>
                <a:gd name="connsiteY64" fmla="*/ 4235921 h 6031231"/>
                <a:gd name="connsiteX65" fmla="*/ 2934809 w 3074230"/>
                <a:gd name="connsiteY65" fmla="*/ 4082012 h 6031231"/>
                <a:gd name="connsiteX66" fmla="*/ 3061558 w 3074230"/>
                <a:gd name="connsiteY66" fmla="*/ 3737980 h 6031231"/>
                <a:gd name="connsiteX67" fmla="*/ 3061558 w 3074230"/>
                <a:gd name="connsiteY67" fmla="*/ 3249093 h 6031231"/>
                <a:gd name="connsiteX68" fmla="*/ 2989130 w 3074230"/>
                <a:gd name="connsiteY68" fmla="*/ 2896008 h 6031231"/>
                <a:gd name="connsiteX69" fmla="*/ 2771847 w 3074230"/>
                <a:gd name="connsiteY69" fmla="*/ 2796420 h 6031231"/>
                <a:gd name="connsiteX70" fmla="*/ 2382548 w 3074230"/>
                <a:gd name="connsiteY70" fmla="*/ 2841687 h 6031231"/>
                <a:gd name="connsiteX71" fmla="*/ 2083784 w 3074230"/>
                <a:gd name="connsiteY71" fmla="*/ 2914115 h 6031231"/>
                <a:gd name="connsiteX72" fmla="*/ 1911768 w 3074230"/>
                <a:gd name="connsiteY72" fmla="*/ 2832634 h 6031231"/>
                <a:gd name="connsiteX73" fmla="*/ 2002302 w 3074230"/>
                <a:gd name="connsiteY73" fmla="*/ 2669672 h 6031231"/>
                <a:gd name="connsiteX74" fmla="*/ 2337281 w 3074230"/>
                <a:gd name="connsiteY74" fmla="*/ 2579137 h 6031231"/>
                <a:gd name="connsiteX75" fmla="*/ 2735633 w 3074230"/>
                <a:gd name="connsiteY75" fmla="*/ 2524816 h 6031231"/>
                <a:gd name="connsiteX76" fmla="*/ 2952916 w 3074230"/>
                <a:gd name="connsiteY76" fmla="*/ 2416174 h 6031231"/>
                <a:gd name="connsiteX77" fmla="*/ 2971023 w 3074230"/>
                <a:gd name="connsiteY77" fmla="*/ 2244159 h 6031231"/>
                <a:gd name="connsiteX78" fmla="*/ 2789954 w 3074230"/>
                <a:gd name="connsiteY78" fmla="*/ 1891074 h 6031231"/>
                <a:gd name="connsiteX79" fmla="*/ 2681312 w 3074230"/>
                <a:gd name="connsiteY79" fmla="*/ 1465561 h 6031231"/>
                <a:gd name="connsiteX80" fmla="*/ 2636045 w 3074230"/>
                <a:gd name="connsiteY80" fmla="*/ 1184903 h 6031231"/>
                <a:gd name="connsiteX81" fmla="*/ 2536457 w 3074230"/>
                <a:gd name="connsiteY81" fmla="*/ 994780 h 6031231"/>
                <a:gd name="connsiteX82" fmla="*/ 2282960 w 3074230"/>
                <a:gd name="connsiteY82" fmla="*/ 985727 h 6031231"/>
                <a:gd name="connsiteX83" fmla="*/ 1929875 w 3074230"/>
                <a:gd name="connsiteY83" fmla="*/ 1067208 h 6031231"/>
                <a:gd name="connsiteX84" fmla="*/ 1730698 w 3074230"/>
                <a:gd name="connsiteY84" fmla="*/ 1067208 h 6031231"/>
                <a:gd name="connsiteX85" fmla="*/ 1724026 w 3074230"/>
                <a:gd name="connsiteY85" fmla="*/ 943312 h 6031231"/>
                <a:gd name="connsiteX86" fmla="*/ 1900333 w 3074230"/>
                <a:gd name="connsiteY86" fmla="*/ 832290 h 6031231"/>
                <a:gd name="connsiteX87" fmla="*/ 2149067 w 3074230"/>
                <a:gd name="connsiteY87" fmla="*/ 724144 h 6031231"/>
                <a:gd name="connsiteX88" fmla="*/ 2156211 w 3074230"/>
                <a:gd name="connsiteY88" fmla="*/ 551161 h 6031231"/>
                <a:gd name="connsiteX89" fmla="*/ 1975142 w 3074230"/>
                <a:gd name="connsiteY89" fmla="*/ 279557 h 6031231"/>
                <a:gd name="connsiteX90" fmla="*/ 1774528 w 3074230"/>
                <a:gd name="connsiteY90" fmla="*/ 123267 h 6031231"/>
                <a:gd name="connsiteX91" fmla="*/ 1485312 w 3074230"/>
                <a:gd name="connsiteY91" fmla="*/ 28442 h 6031231"/>
                <a:gd name="connsiteX0" fmla="*/ 1485312 w 3074230"/>
                <a:gd name="connsiteY0" fmla="*/ 28442 h 6031231"/>
                <a:gd name="connsiteX1" fmla="*/ 1013093 w 3074230"/>
                <a:gd name="connsiteY1" fmla="*/ 4134 h 6031231"/>
                <a:gd name="connsiteX2" fmla="*/ 664275 w 3074230"/>
                <a:gd name="connsiteY2" fmla="*/ 101340 h 6031231"/>
                <a:gd name="connsiteX3" fmla="*/ 499427 w 3074230"/>
                <a:gd name="connsiteY3" fmla="*/ 324824 h 6031231"/>
                <a:gd name="connsiteX4" fmla="*/ 563273 w 3074230"/>
                <a:gd name="connsiteY4" fmla="*/ 507803 h 6031231"/>
                <a:gd name="connsiteX5" fmla="*/ 798191 w 3074230"/>
                <a:gd name="connsiteY5" fmla="*/ 578321 h 6031231"/>
                <a:gd name="connsiteX6" fmla="*/ 988314 w 3074230"/>
                <a:gd name="connsiteY6" fmla="*/ 652659 h 6031231"/>
                <a:gd name="connsiteX7" fmla="*/ 965445 w 3074230"/>
                <a:gd name="connsiteY7" fmla="*/ 764153 h 6031231"/>
                <a:gd name="connsiteX8" fmla="*/ 716710 w 3074230"/>
                <a:gd name="connsiteY8" fmla="*/ 770825 h 6031231"/>
                <a:gd name="connsiteX9" fmla="*/ 390786 w 3074230"/>
                <a:gd name="connsiteY9" fmla="*/ 795604 h 6031231"/>
                <a:gd name="connsiteX10" fmla="*/ 203515 w 3074230"/>
                <a:gd name="connsiteY10" fmla="*/ 1022884 h 6031231"/>
                <a:gd name="connsiteX11" fmla="*/ 195428 w 3074230"/>
                <a:gd name="connsiteY11" fmla="*/ 1316414 h 6031231"/>
                <a:gd name="connsiteX12" fmla="*/ 379350 w 3074230"/>
                <a:gd name="connsiteY12" fmla="*/ 1543222 h 6031231"/>
                <a:gd name="connsiteX13" fmla="*/ 608069 w 3074230"/>
                <a:gd name="connsiteY13" fmla="*/ 1565149 h 6031231"/>
                <a:gd name="connsiteX14" fmla="*/ 856332 w 3074230"/>
                <a:gd name="connsiteY14" fmla="*/ 1440310 h 6031231"/>
                <a:gd name="connsiteX15" fmla="*/ 1015475 w 3074230"/>
                <a:gd name="connsiteY15" fmla="*/ 1565149 h 6031231"/>
                <a:gd name="connsiteX16" fmla="*/ 1003568 w 3074230"/>
                <a:gd name="connsiteY16" fmla="*/ 1815322 h 6031231"/>
                <a:gd name="connsiteX17" fmla="*/ 676676 w 3074230"/>
                <a:gd name="connsiteY17" fmla="*/ 1872967 h 6031231"/>
                <a:gd name="connsiteX18" fmla="*/ 351719 w 3074230"/>
                <a:gd name="connsiteY18" fmla="*/ 1831990 h 6031231"/>
                <a:gd name="connsiteX19" fmla="*/ 192081 w 3074230"/>
                <a:gd name="connsiteY19" fmla="*/ 1961592 h 6031231"/>
                <a:gd name="connsiteX20" fmla="*/ 202101 w 3074230"/>
                <a:gd name="connsiteY20" fmla="*/ 2178898 h 6031231"/>
                <a:gd name="connsiteX21" fmla="*/ 345518 w 3074230"/>
                <a:gd name="connsiteY21" fmla="*/ 2510034 h 6031231"/>
                <a:gd name="connsiteX22" fmla="*/ 309304 w 3074230"/>
                <a:gd name="connsiteY22" fmla="*/ 2841687 h 6031231"/>
                <a:gd name="connsiteX23" fmla="*/ 236877 w 3074230"/>
                <a:gd name="connsiteY23" fmla="*/ 3212879 h 6031231"/>
                <a:gd name="connsiteX24" fmla="*/ 327411 w 3074230"/>
                <a:gd name="connsiteY24" fmla="*/ 3366788 h 6031231"/>
                <a:gd name="connsiteX25" fmla="*/ 671443 w 3074230"/>
                <a:gd name="connsiteY25" fmla="*/ 3357735 h 6031231"/>
                <a:gd name="connsiteX26" fmla="*/ 997368 w 3074230"/>
                <a:gd name="connsiteY26" fmla="*/ 3393949 h 6031231"/>
                <a:gd name="connsiteX27" fmla="*/ 1169384 w 3074230"/>
                <a:gd name="connsiteY27" fmla="*/ 3529751 h 6031231"/>
                <a:gd name="connsiteX28" fmla="*/ 1142223 w 3074230"/>
                <a:gd name="connsiteY28" fmla="*/ 3828515 h 6031231"/>
                <a:gd name="connsiteX29" fmla="*/ 952100 w 3074230"/>
                <a:gd name="connsiteY29" fmla="*/ 3964317 h 6031231"/>
                <a:gd name="connsiteX30" fmla="*/ 608069 w 3074230"/>
                <a:gd name="connsiteY30" fmla="*/ 3837569 h 6031231"/>
                <a:gd name="connsiteX31" fmla="*/ 273090 w 3074230"/>
                <a:gd name="connsiteY31" fmla="*/ 3747034 h 6031231"/>
                <a:gd name="connsiteX32" fmla="*/ 164449 w 3074230"/>
                <a:gd name="connsiteY32" fmla="*/ 3756087 h 6031231"/>
                <a:gd name="connsiteX33" fmla="*/ 110128 w 3074230"/>
                <a:gd name="connsiteY33" fmla="*/ 3900943 h 6031231"/>
                <a:gd name="connsiteX34" fmla="*/ 28647 w 3074230"/>
                <a:gd name="connsiteY34" fmla="*/ 4244974 h 6031231"/>
                <a:gd name="connsiteX35" fmla="*/ 10540 w 3074230"/>
                <a:gd name="connsiteY35" fmla="*/ 4715755 h 6031231"/>
                <a:gd name="connsiteX36" fmla="*/ 182556 w 3074230"/>
                <a:gd name="connsiteY36" fmla="*/ 5050733 h 6031231"/>
                <a:gd name="connsiteX37" fmla="*/ 635229 w 3074230"/>
                <a:gd name="connsiteY37" fmla="*/ 5132214 h 6031231"/>
                <a:gd name="connsiteX38" fmla="*/ 1078849 w 3074230"/>
                <a:gd name="connsiteY38" fmla="*/ 5068840 h 6031231"/>
                <a:gd name="connsiteX39" fmla="*/ 1241811 w 3074230"/>
                <a:gd name="connsiteY39" fmla="*/ 5141268 h 6031231"/>
                <a:gd name="connsiteX40" fmla="*/ 1151277 w 3074230"/>
                <a:gd name="connsiteY40" fmla="*/ 5277070 h 6031231"/>
                <a:gd name="connsiteX41" fmla="*/ 825352 w 3074230"/>
                <a:gd name="connsiteY41" fmla="*/ 5358551 h 6031231"/>
                <a:gd name="connsiteX42" fmla="*/ 490374 w 3074230"/>
                <a:gd name="connsiteY42" fmla="*/ 5349497 h 6031231"/>
                <a:gd name="connsiteX43" fmla="*/ 309304 w 3074230"/>
                <a:gd name="connsiteY43" fmla="*/ 5349497 h 6031231"/>
                <a:gd name="connsiteX44" fmla="*/ 363625 w 3074230"/>
                <a:gd name="connsiteY44" fmla="*/ 5476246 h 6031231"/>
                <a:gd name="connsiteX45" fmla="*/ 571855 w 3074230"/>
                <a:gd name="connsiteY45" fmla="*/ 5747850 h 6031231"/>
                <a:gd name="connsiteX46" fmla="*/ 952100 w 3074230"/>
                <a:gd name="connsiteY46" fmla="*/ 5956079 h 6031231"/>
                <a:gd name="connsiteX47" fmla="*/ 1504362 w 3074230"/>
                <a:gd name="connsiteY47" fmla="*/ 6028507 h 6031231"/>
                <a:gd name="connsiteX48" fmla="*/ 1947982 w 3074230"/>
                <a:gd name="connsiteY48" fmla="*/ 5874598 h 6031231"/>
                <a:gd name="connsiteX49" fmla="*/ 2056623 w 3074230"/>
                <a:gd name="connsiteY49" fmla="*/ 5693529 h 6031231"/>
                <a:gd name="connsiteX50" fmla="*/ 1920821 w 3074230"/>
                <a:gd name="connsiteY50" fmla="*/ 5639208 h 6031231"/>
                <a:gd name="connsiteX51" fmla="*/ 1522469 w 3074230"/>
                <a:gd name="connsiteY51" fmla="*/ 5675422 h 6031231"/>
                <a:gd name="connsiteX52" fmla="*/ 1259918 w 3074230"/>
                <a:gd name="connsiteY52" fmla="*/ 5693529 h 6031231"/>
                <a:gd name="connsiteX53" fmla="*/ 1205597 w 3074230"/>
                <a:gd name="connsiteY53" fmla="*/ 5621101 h 6031231"/>
                <a:gd name="connsiteX54" fmla="*/ 1368560 w 3074230"/>
                <a:gd name="connsiteY54" fmla="*/ 5503406 h 6031231"/>
                <a:gd name="connsiteX55" fmla="*/ 1730698 w 3074230"/>
                <a:gd name="connsiteY55" fmla="*/ 5440032 h 6031231"/>
                <a:gd name="connsiteX56" fmla="*/ 2264853 w 3074230"/>
                <a:gd name="connsiteY56" fmla="*/ 5349497 h 6031231"/>
                <a:gd name="connsiteX57" fmla="*/ 2554564 w 3074230"/>
                <a:gd name="connsiteY57" fmla="*/ 5268016 h 6031231"/>
                <a:gd name="connsiteX58" fmla="*/ 2771847 w 3074230"/>
                <a:gd name="connsiteY58" fmla="*/ 5023573 h 6031231"/>
                <a:gd name="connsiteX59" fmla="*/ 2862382 w 3074230"/>
                <a:gd name="connsiteY59" fmla="*/ 4761022 h 6031231"/>
                <a:gd name="connsiteX60" fmla="*/ 2817114 w 3074230"/>
                <a:gd name="connsiteY60" fmla="*/ 4625220 h 6031231"/>
                <a:gd name="connsiteX61" fmla="*/ 2617938 w 3074230"/>
                <a:gd name="connsiteY61" fmla="*/ 4625220 h 6031231"/>
                <a:gd name="connsiteX62" fmla="*/ 2391601 w 3074230"/>
                <a:gd name="connsiteY62" fmla="*/ 4525632 h 6031231"/>
                <a:gd name="connsiteX63" fmla="*/ 2454976 w 3074230"/>
                <a:gd name="connsiteY63" fmla="*/ 4317402 h 6031231"/>
                <a:gd name="connsiteX64" fmla="*/ 2636045 w 3074230"/>
                <a:gd name="connsiteY64" fmla="*/ 4235921 h 6031231"/>
                <a:gd name="connsiteX65" fmla="*/ 2934809 w 3074230"/>
                <a:gd name="connsiteY65" fmla="*/ 4082012 h 6031231"/>
                <a:gd name="connsiteX66" fmla="*/ 3061558 w 3074230"/>
                <a:gd name="connsiteY66" fmla="*/ 3737980 h 6031231"/>
                <a:gd name="connsiteX67" fmla="*/ 3061558 w 3074230"/>
                <a:gd name="connsiteY67" fmla="*/ 3249093 h 6031231"/>
                <a:gd name="connsiteX68" fmla="*/ 2989130 w 3074230"/>
                <a:gd name="connsiteY68" fmla="*/ 2896008 h 6031231"/>
                <a:gd name="connsiteX69" fmla="*/ 2771847 w 3074230"/>
                <a:gd name="connsiteY69" fmla="*/ 2796420 h 6031231"/>
                <a:gd name="connsiteX70" fmla="*/ 2382548 w 3074230"/>
                <a:gd name="connsiteY70" fmla="*/ 2841687 h 6031231"/>
                <a:gd name="connsiteX71" fmla="*/ 2083784 w 3074230"/>
                <a:gd name="connsiteY71" fmla="*/ 2914115 h 6031231"/>
                <a:gd name="connsiteX72" fmla="*/ 1911768 w 3074230"/>
                <a:gd name="connsiteY72" fmla="*/ 2832634 h 6031231"/>
                <a:gd name="connsiteX73" fmla="*/ 2002302 w 3074230"/>
                <a:gd name="connsiteY73" fmla="*/ 2669672 h 6031231"/>
                <a:gd name="connsiteX74" fmla="*/ 2337281 w 3074230"/>
                <a:gd name="connsiteY74" fmla="*/ 2579137 h 6031231"/>
                <a:gd name="connsiteX75" fmla="*/ 2735633 w 3074230"/>
                <a:gd name="connsiteY75" fmla="*/ 2524816 h 6031231"/>
                <a:gd name="connsiteX76" fmla="*/ 2952916 w 3074230"/>
                <a:gd name="connsiteY76" fmla="*/ 2416174 h 6031231"/>
                <a:gd name="connsiteX77" fmla="*/ 2971023 w 3074230"/>
                <a:gd name="connsiteY77" fmla="*/ 2244159 h 6031231"/>
                <a:gd name="connsiteX78" fmla="*/ 2789954 w 3074230"/>
                <a:gd name="connsiteY78" fmla="*/ 1891074 h 6031231"/>
                <a:gd name="connsiteX79" fmla="*/ 2681312 w 3074230"/>
                <a:gd name="connsiteY79" fmla="*/ 1465561 h 6031231"/>
                <a:gd name="connsiteX80" fmla="*/ 2636045 w 3074230"/>
                <a:gd name="connsiteY80" fmla="*/ 1184903 h 6031231"/>
                <a:gd name="connsiteX81" fmla="*/ 2536457 w 3074230"/>
                <a:gd name="connsiteY81" fmla="*/ 994780 h 6031231"/>
                <a:gd name="connsiteX82" fmla="*/ 2282960 w 3074230"/>
                <a:gd name="connsiteY82" fmla="*/ 985727 h 6031231"/>
                <a:gd name="connsiteX83" fmla="*/ 1929875 w 3074230"/>
                <a:gd name="connsiteY83" fmla="*/ 1067208 h 6031231"/>
                <a:gd name="connsiteX84" fmla="*/ 1730698 w 3074230"/>
                <a:gd name="connsiteY84" fmla="*/ 1067208 h 6031231"/>
                <a:gd name="connsiteX85" fmla="*/ 1724026 w 3074230"/>
                <a:gd name="connsiteY85" fmla="*/ 943312 h 6031231"/>
                <a:gd name="connsiteX86" fmla="*/ 1900333 w 3074230"/>
                <a:gd name="connsiteY86" fmla="*/ 832290 h 6031231"/>
                <a:gd name="connsiteX87" fmla="*/ 2149067 w 3074230"/>
                <a:gd name="connsiteY87" fmla="*/ 724144 h 6031231"/>
                <a:gd name="connsiteX88" fmla="*/ 2156211 w 3074230"/>
                <a:gd name="connsiteY88" fmla="*/ 551161 h 6031231"/>
                <a:gd name="connsiteX89" fmla="*/ 1975142 w 3074230"/>
                <a:gd name="connsiteY89" fmla="*/ 279557 h 6031231"/>
                <a:gd name="connsiteX90" fmla="*/ 1774528 w 3074230"/>
                <a:gd name="connsiteY90" fmla="*/ 123267 h 6031231"/>
                <a:gd name="connsiteX91" fmla="*/ 1485312 w 3074230"/>
                <a:gd name="connsiteY91" fmla="*/ 28442 h 6031231"/>
                <a:gd name="connsiteX0" fmla="*/ 1485312 w 3074230"/>
                <a:gd name="connsiteY0" fmla="*/ 28442 h 6031231"/>
                <a:gd name="connsiteX1" fmla="*/ 1013093 w 3074230"/>
                <a:gd name="connsiteY1" fmla="*/ 4134 h 6031231"/>
                <a:gd name="connsiteX2" fmla="*/ 664275 w 3074230"/>
                <a:gd name="connsiteY2" fmla="*/ 101340 h 6031231"/>
                <a:gd name="connsiteX3" fmla="*/ 499427 w 3074230"/>
                <a:gd name="connsiteY3" fmla="*/ 324824 h 6031231"/>
                <a:gd name="connsiteX4" fmla="*/ 563273 w 3074230"/>
                <a:gd name="connsiteY4" fmla="*/ 507803 h 6031231"/>
                <a:gd name="connsiteX5" fmla="*/ 798191 w 3074230"/>
                <a:gd name="connsiteY5" fmla="*/ 578321 h 6031231"/>
                <a:gd name="connsiteX6" fmla="*/ 988314 w 3074230"/>
                <a:gd name="connsiteY6" fmla="*/ 652659 h 6031231"/>
                <a:gd name="connsiteX7" fmla="*/ 965445 w 3074230"/>
                <a:gd name="connsiteY7" fmla="*/ 764153 h 6031231"/>
                <a:gd name="connsiteX8" fmla="*/ 716710 w 3074230"/>
                <a:gd name="connsiteY8" fmla="*/ 770825 h 6031231"/>
                <a:gd name="connsiteX9" fmla="*/ 390786 w 3074230"/>
                <a:gd name="connsiteY9" fmla="*/ 795604 h 6031231"/>
                <a:gd name="connsiteX10" fmla="*/ 203515 w 3074230"/>
                <a:gd name="connsiteY10" fmla="*/ 1022884 h 6031231"/>
                <a:gd name="connsiteX11" fmla="*/ 195428 w 3074230"/>
                <a:gd name="connsiteY11" fmla="*/ 1316414 h 6031231"/>
                <a:gd name="connsiteX12" fmla="*/ 379350 w 3074230"/>
                <a:gd name="connsiteY12" fmla="*/ 1543222 h 6031231"/>
                <a:gd name="connsiteX13" fmla="*/ 608069 w 3074230"/>
                <a:gd name="connsiteY13" fmla="*/ 1565149 h 6031231"/>
                <a:gd name="connsiteX14" fmla="*/ 856332 w 3074230"/>
                <a:gd name="connsiteY14" fmla="*/ 1440310 h 6031231"/>
                <a:gd name="connsiteX15" fmla="*/ 1015475 w 3074230"/>
                <a:gd name="connsiteY15" fmla="*/ 1565149 h 6031231"/>
                <a:gd name="connsiteX16" fmla="*/ 1003568 w 3074230"/>
                <a:gd name="connsiteY16" fmla="*/ 1815322 h 6031231"/>
                <a:gd name="connsiteX17" fmla="*/ 676676 w 3074230"/>
                <a:gd name="connsiteY17" fmla="*/ 1872967 h 6031231"/>
                <a:gd name="connsiteX18" fmla="*/ 351719 w 3074230"/>
                <a:gd name="connsiteY18" fmla="*/ 1831990 h 6031231"/>
                <a:gd name="connsiteX19" fmla="*/ 192081 w 3074230"/>
                <a:gd name="connsiteY19" fmla="*/ 1961592 h 6031231"/>
                <a:gd name="connsiteX20" fmla="*/ 202101 w 3074230"/>
                <a:gd name="connsiteY20" fmla="*/ 2178898 h 6031231"/>
                <a:gd name="connsiteX21" fmla="*/ 345518 w 3074230"/>
                <a:gd name="connsiteY21" fmla="*/ 2510034 h 6031231"/>
                <a:gd name="connsiteX22" fmla="*/ 318829 w 3074230"/>
                <a:gd name="connsiteY22" fmla="*/ 2834544 h 6031231"/>
                <a:gd name="connsiteX23" fmla="*/ 236877 w 3074230"/>
                <a:gd name="connsiteY23" fmla="*/ 3212879 h 6031231"/>
                <a:gd name="connsiteX24" fmla="*/ 327411 w 3074230"/>
                <a:gd name="connsiteY24" fmla="*/ 3366788 h 6031231"/>
                <a:gd name="connsiteX25" fmla="*/ 671443 w 3074230"/>
                <a:gd name="connsiteY25" fmla="*/ 3357735 h 6031231"/>
                <a:gd name="connsiteX26" fmla="*/ 997368 w 3074230"/>
                <a:gd name="connsiteY26" fmla="*/ 3393949 h 6031231"/>
                <a:gd name="connsiteX27" fmla="*/ 1169384 w 3074230"/>
                <a:gd name="connsiteY27" fmla="*/ 3529751 h 6031231"/>
                <a:gd name="connsiteX28" fmla="*/ 1142223 w 3074230"/>
                <a:gd name="connsiteY28" fmla="*/ 3828515 h 6031231"/>
                <a:gd name="connsiteX29" fmla="*/ 952100 w 3074230"/>
                <a:gd name="connsiteY29" fmla="*/ 3964317 h 6031231"/>
                <a:gd name="connsiteX30" fmla="*/ 608069 w 3074230"/>
                <a:gd name="connsiteY30" fmla="*/ 3837569 h 6031231"/>
                <a:gd name="connsiteX31" fmla="*/ 273090 w 3074230"/>
                <a:gd name="connsiteY31" fmla="*/ 3747034 h 6031231"/>
                <a:gd name="connsiteX32" fmla="*/ 164449 w 3074230"/>
                <a:gd name="connsiteY32" fmla="*/ 3756087 h 6031231"/>
                <a:gd name="connsiteX33" fmla="*/ 110128 w 3074230"/>
                <a:gd name="connsiteY33" fmla="*/ 3900943 h 6031231"/>
                <a:gd name="connsiteX34" fmla="*/ 28647 w 3074230"/>
                <a:gd name="connsiteY34" fmla="*/ 4244974 h 6031231"/>
                <a:gd name="connsiteX35" fmla="*/ 10540 w 3074230"/>
                <a:gd name="connsiteY35" fmla="*/ 4715755 h 6031231"/>
                <a:gd name="connsiteX36" fmla="*/ 182556 w 3074230"/>
                <a:gd name="connsiteY36" fmla="*/ 5050733 h 6031231"/>
                <a:gd name="connsiteX37" fmla="*/ 635229 w 3074230"/>
                <a:gd name="connsiteY37" fmla="*/ 5132214 h 6031231"/>
                <a:gd name="connsiteX38" fmla="*/ 1078849 w 3074230"/>
                <a:gd name="connsiteY38" fmla="*/ 5068840 h 6031231"/>
                <a:gd name="connsiteX39" fmla="*/ 1241811 w 3074230"/>
                <a:gd name="connsiteY39" fmla="*/ 5141268 h 6031231"/>
                <a:gd name="connsiteX40" fmla="*/ 1151277 w 3074230"/>
                <a:gd name="connsiteY40" fmla="*/ 5277070 h 6031231"/>
                <a:gd name="connsiteX41" fmla="*/ 825352 w 3074230"/>
                <a:gd name="connsiteY41" fmla="*/ 5358551 h 6031231"/>
                <a:gd name="connsiteX42" fmla="*/ 490374 w 3074230"/>
                <a:gd name="connsiteY42" fmla="*/ 5349497 h 6031231"/>
                <a:gd name="connsiteX43" fmla="*/ 309304 w 3074230"/>
                <a:gd name="connsiteY43" fmla="*/ 5349497 h 6031231"/>
                <a:gd name="connsiteX44" fmla="*/ 363625 w 3074230"/>
                <a:gd name="connsiteY44" fmla="*/ 5476246 h 6031231"/>
                <a:gd name="connsiteX45" fmla="*/ 571855 w 3074230"/>
                <a:gd name="connsiteY45" fmla="*/ 5747850 h 6031231"/>
                <a:gd name="connsiteX46" fmla="*/ 952100 w 3074230"/>
                <a:gd name="connsiteY46" fmla="*/ 5956079 h 6031231"/>
                <a:gd name="connsiteX47" fmla="*/ 1504362 w 3074230"/>
                <a:gd name="connsiteY47" fmla="*/ 6028507 h 6031231"/>
                <a:gd name="connsiteX48" fmla="*/ 1947982 w 3074230"/>
                <a:gd name="connsiteY48" fmla="*/ 5874598 h 6031231"/>
                <a:gd name="connsiteX49" fmla="*/ 2056623 w 3074230"/>
                <a:gd name="connsiteY49" fmla="*/ 5693529 h 6031231"/>
                <a:gd name="connsiteX50" fmla="*/ 1920821 w 3074230"/>
                <a:gd name="connsiteY50" fmla="*/ 5639208 h 6031231"/>
                <a:gd name="connsiteX51" fmla="*/ 1522469 w 3074230"/>
                <a:gd name="connsiteY51" fmla="*/ 5675422 h 6031231"/>
                <a:gd name="connsiteX52" fmla="*/ 1259918 w 3074230"/>
                <a:gd name="connsiteY52" fmla="*/ 5693529 h 6031231"/>
                <a:gd name="connsiteX53" fmla="*/ 1205597 w 3074230"/>
                <a:gd name="connsiteY53" fmla="*/ 5621101 h 6031231"/>
                <a:gd name="connsiteX54" fmla="*/ 1368560 w 3074230"/>
                <a:gd name="connsiteY54" fmla="*/ 5503406 h 6031231"/>
                <a:gd name="connsiteX55" fmla="*/ 1730698 w 3074230"/>
                <a:gd name="connsiteY55" fmla="*/ 5440032 h 6031231"/>
                <a:gd name="connsiteX56" fmla="*/ 2264853 w 3074230"/>
                <a:gd name="connsiteY56" fmla="*/ 5349497 h 6031231"/>
                <a:gd name="connsiteX57" fmla="*/ 2554564 w 3074230"/>
                <a:gd name="connsiteY57" fmla="*/ 5268016 h 6031231"/>
                <a:gd name="connsiteX58" fmla="*/ 2771847 w 3074230"/>
                <a:gd name="connsiteY58" fmla="*/ 5023573 h 6031231"/>
                <a:gd name="connsiteX59" fmla="*/ 2862382 w 3074230"/>
                <a:gd name="connsiteY59" fmla="*/ 4761022 h 6031231"/>
                <a:gd name="connsiteX60" fmla="*/ 2817114 w 3074230"/>
                <a:gd name="connsiteY60" fmla="*/ 4625220 h 6031231"/>
                <a:gd name="connsiteX61" fmla="*/ 2617938 w 3074230"/>
                <a:gd name="connsiteY61" fmla="*/ 4625220 h 6031231"/>
                <a:gd name="connsiteX62" fmla="*/ 2391601 w 3074230"/>
                <a:gd name="connsiteY62" fmla="*/ 4525632 h 6031231"/>
                <a:gd name="connsiteX63" fmla="*/ 2454976 w 3074230"/>
                <a:gd name="connsiteY63" fmla="*/ 4317402 h 6031231"/>
                <a:gd name="connsiteX64" fmla="*/ 2636045 w 3074230"/>
                <a:gd name="connsiteY64" fmla="*/ 4235921 h 6031231"/>
                <a:gd name="connsiteX65" fmla="*/ 2934809 w 3074230"/>
                <a:gd name="connsiteY65" fmla="*/ 4082012 h 6031231"/>
                <a:gd name="connsiteX66" fmla="*/ 3061558 w 3074230"/>
                <a:gd name="connsiteY66" fmla="*/ 3737980 h 6031231"/>
                <a:gd name="connsiteX67" fmla="*/ 3061558 w 3074230"/>
                <a:gd name="connsiteY67" fmla="*/ 3249093 h 6031231"/>
                <a:gd name="connsiteX68" fmla="*/ 2989130 w 3074230"/>
                <a:gd name="connsiteY68" fmla="*/ 2896008 h 6031231"/>
                <a:gd name="connsiteX69" fmla="*/ 2771847 w 3074230"/>
                <a:gd name="connsiteY69" fmla="*/ 2796420 h 6031231"/>
                <a:gd name="connsiteX70" fmla="*/ 2382548 w 3074230"/>
                <a:gd name="connsiteY70" fmla="*/ 2841687 h 6031231"/>
                <a:gd name="connsiteX71" fmla="*/ 2083784 w 3074230"/>
                <a:gd name="connsiteY71" fmla="*/ 2914115 h 6031231"/>
                <a:gd name="connsiteX72" fmla="*/ 1911768 w 3074230"/>
                <a:gd name="connsiteY72" fmla="*/ 2832634 h 6031231"/>
                <a:gd name="connsiteX73" fmla="*/ 2002302 w 3074230"/>
                <a:gd name="connsiteY73" fmla="*/ 2669672 h 6031231"/>
                <a:gd name="connsiteX74" fmla="*/ 2337281 w 3074230"/>
                <a:gd name="connsiteY74" fmla="*/ 2579137 h 6031231"/>
                <a:gd name="connsiteX75" fmla="*/ 2735633 w 3074230"/>
                <a:gd name="connsiteY75" fmla="*/ 2524816 h 6031231"/>
                <a:gd name="connsiteX76" fmla="*/ 2952916 w 3074230"/>
                <a:gd name="connsiteY76" fmla="*/ 2416174 h 6031231"/>
                <a:gd name="connsiteX77" fmla="*/ 2971023 w 3074230"/>
                <a:gd name="connsiteY77" fmla="*/ 2244159 h 6031231"/>
                <a:gd name="connsiteX78" fmla="*/ 2789954 w 3074230"/>
                <a:gd name="connsiteY78" fmla="*/ 1891074 h 6031231"/>
                <a:gd name="connsiteX79" fmla="*/ 2681312 w 3074230"/>
                <a:gd name="connsiteY79" fmla="*/ 1465561 h 6031231"/>
                <a:gd name="connsiteX80" fmla="*/ 2636045 w 3074230"/>
                <a:gd name="connsiteY80" fmla="*/ 1184903 h 6031231"/>
                <a:gd name="connsiteX81" fmla="*/ 2536457 w 3074230"/>
                <a:gd name="connsiteY81" fmla="*/ 994780 h 6031231"/>
                <a:gd name="connsiteX82" fmla="*/ 2282960 w 3074230"/>
                <a:gd name="connsiteY82" fmla="*/ 985727 h 6031231"/>
                <a:gd name="connsiteX83" fmla="*/ 1929875 w 3074230"/>
                <a:gd name="connsiteY83" fmla="*/ 1067208 h 6031231"/>
                <a:gd name="connsiteX84" fmla="*/ 1730698 w 3074230"/>
                <a:gd name="connsiteY84" fmla="*/ 1067208 h 6031231"/>
                <a:gd name="connsiteX85" fmla="*/ 1724026 w 3074230"/>
                <a:gd name="connsiteY85" fmla="*/ 943312 h 6031231"/>
                <a:gd name="connsiteX86" fmla="*/ 1900333 w 3074230"/>
                <a:gd name="connsiteY86" fmla="*/ 832290 h 6031231"/>
                <a:gd name="connsiteX87" fmla="*/ 2149067 w 3074230"/>
                <a:gd name="connsiteY87" fmla="*/ 724144 h 6031231"/>
                <a:gd name="connsiteX88" fmla="*/ 2156211 w 3074230"/>
                <a:gd name="connsiteY88" fmla="*/ 551161 h 6031231"/>
                <a:gd name="connsiteX89" fmla="*/ 1975142 w 3074230"/>
                <a:gd name="connsiteY89" fmla="*/ 279557 h 6031231"/>
                <a:gd name="connsiteX90" fmla="*/ 1774528 w 3074230"/>
                <a:gd name="connsiteY90" fmla="*/ 123267 h 6031231"/>
                <a:gd name="connsiteX91" fmla="*/ 1485312 w 3074230"/>
                <a:gd name="connsiteY91" fmla="*/ 28442 h 6031231"/>
                <a:gd name="connsiteX0" fmla="*/ 1485312 w 3074230"/>
                <a:gd name="connsiteY0" fmla="*/ 28442 h 6031231"/>
                <a:gd name="connsiteX1" fmla="*/ 1013093 w 3074230"/>
                <a:gd name="connsiteY1" fmla="*/ 4134 h 6031231"/>
                <a:gd name="connsiteX2" fmla="*/ 664275 w 3074230"/>
                <a:gd name="connsiteY2" fmla="*/ 101340 h 6031231"/>
                <a:gd name="connsiteX3" fmla="*/ 499427 w 3074230"/>
                <a:gd name="connsiteY3" fmla="*/ 324824 h 6031231"/>
                <a:gd name="connsiteX4" fmla="*/ 563273 w 3074230"/>
                <a:gd name="connsiteY4" fmla="*/ 507803 h 6031231"/>
                <a:gd name="connsiteX5" fmla="*/ 798191 w 3074230"/>
                <a:gd name="connsiteY5" fmla="*/ 578321 h 6031231"/>
                <a:gd name="connsiteX6" fmla="*/ 988314 w 3074230"/>
                <a:gd name="connsiteY6" fmla="*/ 652659 h 6031231"/>
                <a:gd name="connsiteX7" fmla="*/ 965445 w 3074230"/>
                <a:gd name="connsiteY7" fmla="*/ 764153 h 6031231"/>
                <a:gd name="connsiteX8" fmla="*/ 716710 w 3074230"/>
                <a:gd name="connsiteY8" fmla="*/ 770825 h 6031231"/>
                <a:gd name="connsiteX9" fmla="*/ 390786 w 3074230"/>
                <a:gd name="connsiteY9" fmla="*/ 795604 h 6031231"/>
                <a:gd name="connsiteX10" fmla="*/ 203515 w 3074230"/>
                <a:gd name="connsiteY10" fmla="*/ 1022884 h 6031231"/>
                <a:gd name="connsiteX11" fmla="*/ 195428 w 3074230"/>
                <a:gd name="connsiteY11" fmla="*/ 1316414 h 6031231"/>
                <a:gd name="connsiteX12" fmla="*/ 379350 w 3074230"/>
                <a:gd name="connsiteY12" fmla="*/ 1543222 h 6031231"/>
                <a:gd name="connsiteX13" fmla="*/ 608069 w 3074230"/>
                <a:gd name="connsiteY13" fmla="*/ 1565149 h 6031231"/>
                <a:gd name="connsiteX14" fmla="*/ 856332 w 3074230"/>
                <a:gd name="connsiteY14" fmla="*/ 1440310 h 6031231"/>
                <a:gd name="connsiteX15" fmla="*/ 1015475 w 3074230"/>
                <a:gd name="connsiteY15" fmla="*/ 1565149 h 6031231"/>
                <a:gd name="connsiteX16" fmla="*/ 1003568 w 3074230"/>
                <a:gd name="connsiteY16" fmla="*/ 1815322 h 6031231"/>
                <a:gd name="connsiteX17" fmla="*/ 676676 w 3074230"/>
                <a:gd name="connsiteY17" fmla="*/ 1872967 h 6031231"/>
                <a:gd name="connsiteX18" fmla="*/ 351719 w 3074230"/>
                <a:gd name="connsiteY18" fmla="*/ 1831990 h 6031231"/>
                <a:gd name="connsiteX19" fmla="*/ 192081 w 3074230"/>
                <a:gd name="connsiteY19" fmla="*/ 1961592 h 6031231"/>
                <a:gd name="connsiteX20" fmla="*/ 202101 w 3074230"/>
                <a:gd name="connsiteY20" fmla="*/ 2178898 h 6031231"/>
                <a:gd name="connsiteX21" fmla="*/ 345518 w 3074230"/>
                <a:gd name="connsiteY21" fmla="*/ 2510034 h 6031231"/>
                <a:gd name="connsiteX22" fmla="*/ 318829 w 3074230"/>
                <a:gd name="connsiteY22" fmla="*/ 2834544 h 6031231"/>
                <a:gd name="connsiteX23" fmla="*/ 236877 w 3074230"/>
                <a:gd name="connsiteY23" fmla="*/ 3212879 h 6031231"/>
                <a:gd name="connsiteX24" fmla="*/ 327411 w 3074230"/>
                <a:gd name="connsiteY24" fmla="*/ 3366788 h 6031231"/>
                <a:gd name="connsiteX25" fmla="*/ 671443 w 3074230"/>
                <a:gd name="connsiteY25" fmla="*/ 3357735 h 6031231"/>
                <a:gd name="connsiteX26" fmla="*/ 997368 w 3074230"/>
                <a:gd name="connsiteY26" fmla="*/ 3393949 h 6031231"/>
                <a:gd name="connsiteX27" fmla="*/ 1169384 w 3074230"/>
                <a:gd name="connsiteY27" fmla="*/ 3529751 h 6031231"/>
                <a:gd name="connsiteX28" fmla="*/ 1142223 w 3074230"/>
                <a:gd name="connsiteY28" fmla="*/ 3828515 h 6031231"/>
                <a:gd name="connsiteX29" fmla="*/ 952100 w 3074230"/>
                <a:gd name="connsiteY29" fmla="*/ 3964317 h 6031231"/>
                <a:gd name="connsiteX30" fmla="*/ 608069 w 3074230"/>
                <a:gd name="connsiteY30" fmla="*/ 3837569 h 6031231"/>
                <a:gd name="connsiteX31" fmla="*/ 273090 w 3074230"/>
                <a:gd name="connsiteY31" fmla="*/ 3747034 h 6031231"/>
                <a:gd name="connsiteX32" fmla="*/ 164449 w 3074230"/>
                <a:gd name="connsiteY32" fmla="*/ 3756087 h 6031231"/>
                <a:gd name="connsiteX33" fmla="*/ 110128 w 3074230"/>
                <a:gd name="connsiteY33" fmla="*/ 3900943 h 6031231"/>
                <a:gd name="connsiteX34" fmla="*/ 28647 w 3074230"/>
                <a:gd name="connsiteY34" fmla="*/ 4244974 h 6031231"/>
                <a:gd name="connsiteX35" fmla="*/ 10540 w 3074230"/>
                <a:gd name="connsiteY35" fmla="*/ 4715755 h 6031231"/>
                <a:gd name="connsiteX36" fmla="*/ 182556 w 3074230"/>
                <a:gd name="connsiteY36" fmla="*/ 5050733 h 6031231"/>
                <a:gd name="connsiteX37" fmla="*/ 635229 w 3074230"/>
                <a:gd name="connsiteY37" fmla="*/ 5132214 h 6031231"/>
                <a:gd name="connsiteX38" fmla="*/ 1078849 w 3074230"/>
                <a:gd name="connsiteY38" fmla="*/ 5068840 h 6031231"/>
                <a:gd name="connsiteX39" fmla="*/ 1241811 w 3074230"/>
                <a:gd name="connsiteY39" fmla="*/ 5141268 h 6031231"/>
                <a:gd name="connsiteX40" fmla="*/ 1151277 w 3074230"/>
                <a:gd name="connsiteY40" fmla="*/ 5277070 h 6031231"/>
                <a:gd name="connsiteX41" fmla="*/ 825352 w 3074230"/>
                <a:gd name="connsiteY41" fmla="*/ 5358551 h 6031231"/>
                <a:gd name="connsiteX42" fmla="*/ 490374 w 3074230"/>
                <a:gd name="connsiteY42" fmla="*/ 5349497 h 6031231"/>
                <a:gd name="connsiteX43" fmla="*/ 309304 w 3074230"/>
                <a:gd name="connsiteY43" fmla="*/ 5349497 h 6031231"/>
                <a:gd name="connsiteX44" fmla="*/ 363625 w 3074230"/>
                <a:gd name="connsiteY44" fmla="*/ 5476246 h 6031231"/>
                <a:gd name="connsiteX45" fmla="*/ 571855 w 3074230"/>
                <a:gd name="connsiteY45" fmla="*/ 5747850 h 6031231"/>
                <a:gd name="connsiteX46" fmla="*/ 952100 w 3074230"/>
                <a:gd name="connsiteY46" fmla="*/ 5956079 h 6031231"/>
                <a:gd name="connsiteX47" fmla="*/ 1504362 w 3074230"/>
                <a:gd name="connsiteY47" fmla="*/ 6028507 h 6031231"/>
                <a:gd name="connsiteX48" fmla="*/ 1947982 w 3074230"/>
                <a:gd name="connsiteY48" fmla="*/ 5874598 h 6031231"/>
                <a:gd name="connsiteX49" fmla="*/ 2056623 w 3074230"/>
                <a:gd name="connsiteY49" fmla="*/ 5693529 h 6031231"/>
                <a:gd name="connsiteX50" fmla="*/ 1920821 w 3074230"/>
                <a:gd name="connsiteY50" fmla="*/ 5639208 h 6031231"/>
                <a:gd name="connsiteX51" fmla="*/ 1522469 w 3074230"/>
                <a:gd name="connsiteY51" fmla="*/ 5675422 h 6031231"/>
                <a:gd name="connsiteX52" fmla="*/ 1259918 w 3074230"/>
                <a:gd name="connsiteY52" fmla="*/ 5693529 h 6031231"/>
                <a:gd name="connsiteX53" fmla="*/ 1205597 w 3074230"/>
                <a:gd name="connsiteY53" fmla="*/ 5621101 h 6031231"/>
                <a:gd name="connsiteX54" fmla="*/ 1368560 w 3074230"/>
                <a:gd name="connsiteY54" fmla="*/ 5503406 h 6031231"/>
                <a:gd name="connsiteX55" fmla="*/ 1730698 w 3074230"/>
                <a:gd name="connsiteY55" fmla="*/ 5440032 h 6031231"/>
                <a:gd name="connsiteX56" fmla="*/ 2264853 w 3074230"/>
                <a:gd name="connsiteY56" fmla="*/ 5349497 h 6031231"/>
                <a:gd name="connsiteX57" fmla="*/ 2554564 w 3074230"/>
                <a:gd name="connsiteY57" fmla="*/ 5268016 h 6031231"/>
                <a:gd name="connsiteX58" fmla="*/ 2771847 w 3074230"/>
                <a:gd name="connsiteY58" fmla="*/ 5023573 h 6031231"/>
                <a:gd name="connsiteX59" fmla="*/ 2862382 w 3074230"/>
                <a:gd name="connsiteY59" fmla="*/ 4761022 h 6031231"/>
                <a:gd name="connsiteX60" fmla="*/ 2817114 w 3074230"/>
                <a:gd name="connsiteY60" fmla="*/ 4625220 h 6031231"/>
                <a:gd name="connsiteX61" fmla="*/ 2617938 w 3074230"/>
                <a:gd name="connsiteY61" fmla="*/ 4625220 h 6031231"/>
                <a:gd name="connsiteX62" fmla="*/ 2391601 w 3074230"/>
                <a:gd name="connsiteY62" fmla="*/ 4525632 h 6031231"/>
                <a:gd name="connsiteX63" fmla="*/ 2454976 w 3074230"/>
                <a:gd name="connsiteY63" fmla="*/ 4317402 h 6031231"/>
                <a:gd name="connsiteX64" fmla="*/ 2636045 w 3074230"/>
                <a:gd name="connsiteY64" fmla="*/ 4235921 h 6031231"/>
                <a:gd name="connsiteX65" fmla="*/ 2934809 w 3074230"/>
                <a:gd name="connsiteY65" fmla="*/ 4082012 h 6031231"/>
                <a:gd name="connsiteX66" fmla="*/ 3061558 w 3074230"/>
                <a:gd name="connsiteY66" fmla="*/ 3737980 h 6031231"/>
                <a:gd name="connsiteX67" fmla="*/ 3061558 w 3074230"/>
                <a:gd name="connsiteY67" fmla="*/ 3249093 h 6031231"/>
                <a:gd name="connsiteX68" fmla="*/ 2989130 w 3074230"/>
                <a:gd name="connsiteY68" fmla="*/ 2896008 h 6031231"/>
                <a:gd name="connsiteX69" fmla="*/ 2771847 w 3074230"/>
                <a:gd name="connsiteY69" fmla="*/ 2796420 h 6031231"/>
                <a:gd name="connsiteX70" fmla="*/ 2382548 w 3074230"/>
                <a:gd name="connsiteY70" fmla="*/ 2841687 h 6031231"/>
                <a:gd name="connsiteX71" fmla="*/ 2083784 w 3074230"/>
                <a:gd name="connsiteY71" fmla="*/ 2914115 h 6031231"/>
                <a:gd name="connsiteX72" fmla="*/ 1911768 w 3074230"/>
                <a:gd name="connsiteY72" fmla="*/ 2832634 h 6031231"/>
                <a:gd name="connsiteX73" fmla="*/ 2002302 w 3074230"/>
                <a:gd name="connsiteY73" fmla="*/ 2669672 h 6031231"/>
                <a:gd name="connsiteX74" fmla="*/ 2337281 w 3074230"/>
                <a:gd name="connsiteY74" fmla="*/ 2579137 h 6031231"/>
                <a:gd name="connsiteX75" fmla="*/ 2735633 w 3074230"/>
                <a:gd name="connsiteY75" fmla="*/ 2524816 h 6031231"/>
                <a:gd name="connsiteX76" fmla="*/ 2952916 w 3074230"/>
                <a:gd name="connsiteY76" fmla="*/ 2416174 h 6031231"/>
                <a:gd name="connsiteX77" fmla="*/ 2971023 w 3074230"/>
                <a:gd name="connsiteY77" fmla="*/ 2244159 h 6031231"/>
                <a:gd name="connsiteX78" fmla="*/ 2789954 w 3074230"/>
                <a:gd name="connsiteY78" fmla="*/ 1891074 h 6031231"/>
                <a:gd name="connsiteX79" fmla="*/ 2681312 w 3074230"/>
                <a:gd name="connsiteY79" fmla="*/ 1465561 h 6031231"/>
                <a:gd name="connsiteX80" fmla="*/ 2636045 w 3074230"/>
                <a:gd name="connsiteY80" fmla="*/ 1184903 h 6031231"/>
                <a:gd name="connsiteX81" fmla="*/ 2536457 w 3074230"/>
                <a:gd name="connsiteY81" fmla="*/ 994780 h 6031231"/>
                <a:gd name="connsiteX82" fmla="*/ 2282960 w 3074230"/>
                <a:gd name="connsiteY82" fmla="*/ 985727 h 6031231"/>
                <a:gd name="connsiteX83" fmla="*/ 1929875 w 3074230"/>
                <a:gd name="connsiteY83" fmla="*/ 1067208 h 6031231"/>
                <a:gd name="connsiteX84" fmla="*/ 1730698 w 3074230"/>
                <a:gd name="connsiteY84" fmla="*/ 1067208 h 6031231"/>
                <a:gd name="connsiteX85" fmla="*/ 1724026 w 3074230"/>
                <a:gd name="connsiteY85" fmla="*/ 943312 h 6031231"/>
                <a:gd name="connsiteX86" fmla="*/ 1900333 w 3074230"/>
                <a:gd name="connsiteY86" fmla="*/ 832290 h 6031231"/>
                <a:gd name="connsiteX87" fmla="*/ 2149067 w 3074230"/>
                <a:gd name="connsiteY87" fmla="*/ 724144 h 6031231"/>
                <a:gd name="connsiteX88" fmla="*/ 2156211 w 3074230"/>
                <a:gd name="connsiteY88" fmla="*/ 551161 h 6031231"/>
                <a:gd name="connsiteX89" fmla="*/ 1975142 w 3074230"/>
                <a:gd name="connsiteY89" fmla="*/ 279557 h 6031231"/>
                <a:gd name="connsiteX90" fmla="*/ 1774528 w 3074230"/>
                <a:gd name="connsiteY90" fmla="*/ 123267 h 6031231"/>
                <a:gd name="connsiteX91" fmla="*/ 1485312 w 3074230"/>
                <a:gd name="connsiteY91" fmla="*/ 28442 h 6031231"/>
                <a:gd name="connsiteX0" fmla="*/ 1485312 w 3074230"/>
                <a:gd name="connsiteY0" fmla="*/ 28442 h 6031231"/>
                <a:gd name="connsiteX1" fmla="*/ 1013093 w 3074230"/>
                <a:gd name="connsiteY1" fmla="*/ 4134 h 6031231"/>
                <a:gd name="connsiteX2" fmla="*/ 664275 w 3074230"/>
                <a:gd name="connsiteY2" fmla="*/ 101340 h 6031231"/>
                <a:gd name="connsiteX3" fmla="*/ 499427 w 3074230"/>
                <a:gd name="connsiteY3" fmla="*/ 324824 h 6031231"/>
                <a:gd name="connsiteX4" fmla="*/ 563273 w 3074230"/>
                <a:gd name="connsiteY4" fmla="*/ 507803 h 6031231"/>
                <a:gd name="connsiteX5" fmla="*/ 798191 w 3074230"/>
                <a:gd name="connsiteY5" fmla="*/ 578321 h 6031231"/>
                <a:gd name="connsiteX6" fmla="*/ 988314 w 3074230"/>
                <a:gd name="connsiteY6" fmla="*/ 652659 h 6031231"/>
                <a:gd name="connsiteX7" fmla="*/ 965445 w 3074230"/>
                <a:gd name="connsiteY7" fmla="*/ 764153 h 6031231"/>
                <a:gd name="connsiteX8" fmla="*/ 716710 w 3074230"/>
                <a:gd name="connsiteY8" fmla="*/ 770825 h 6031231"/>
                <a:gd name="connsiteX9" fmla="*/ 390786 w 3074230"/>
                <a:gd name="connsiteY9" fmla="*/ 795604 h 6031231"/>
                <a:gd name="connsiteX10" fmla="*/ 203515 w 3074230"/>
                <a:gd name="connsiteY10" fmla="*/ 1022884 h 6031231"/>
                <a:gd name="connsiteX11" fmla="*/ 195428 w 3074230"/>
                <a:gd name="connsiteY11" fmla="*/ 1316414 h 6031231"/>
                <a:gd name="connsiteX12" fmla="*/ 379350 w 3074230"/>
                <a:gd name="connsiteY12" fmla="*/ 1543222 h 6031231"/>
                <a:gd name="connsiteX13" fmla="*/ 608069 w 3074230"/>
                <a:gd name="connsiteY13" fmla="*/ 1565149 h 6031231"/>
                <a:gd name="connsiteX14" fmla="*/ 856332 w 3074230"/>
                <a:gd name="connsiteY14" fmla="*/ 1440310 h 6031231"/>
                <a:gd name="connsiteX15" fmla="*/ 1015475 w 3074230"/>
                <a:gd name="connsiteY15" fmla="*/ 1565149 h 6031231"/>
                <a:gd name="connsiteX16" fmla="*/ 1003568 w 3074230"/>
                <a:gd name="connsiteY16" fmla="*/ 1815322 h 6031231"/>
                <a:gd name="connsiteX17" fmla="*/ 676676 w 3074230"/>
                <a:gd name="connsiteY17" fmla="*/ 1872967 h 6031231"/>
                <a:gd name="connsiteX18" fmla="*/ 351719 w 3074230"/>
                <a:gd name="connsiteY18" fmla="*/ 1831990 h 6031231"/>
                <a:gd name="connsiteX19" fmla="*/ 192081 w 3074230"/>
                <a:gd name="connsiteY19" fmla="*/ 1961592 h 6031231"/>
                <a:gd name="connsiteX20" fmla="*/ 202101 w 3074230"/>
                <a:gd name="connsiteY20" fmla="*/ 2178898 h 6031231"/>
                <a:gd name="connsiteX21" fmla="*/ 345518 w 3074230"/>
                <a:gd name="connsiteY21" fmla="*/ 2510034 h 6031231"/>
                <a:gd name="connsiteX22" fmla="*/ 318829 w 3074230"/>
                <a:gd name="connsiteY22" fmla="*/ 2834544 h 6031231"/>
                <a:gd name="connsiteX23" fmla="*/ 244021 w 3074230"/>
                <a:gd name="connsiteY23" fmla="*/ 3196211 h 6031231"/>
                <a:gd name="connsiteX24" fmla="*/ 327411 w 3074230"/>
                <a:gd name="connsiteY24" fmla="*/ 3366788 h 6031231"/>
                <a:gd name="connsiteX25" fmla="*/ 671443 w 3074230"/>
                <a:gd name="connsiteY25" fmla="*/ 3357735 h 6031231"/>
                <a:gd name="connsiteX26" fmla="*/ 997368 w 3074230"/>
                <a:gd name="connsiteY26" fmla="*/ 3393949 h 6031231"/>
                <a:gd name="connsiteX27" fmla="*/ 1169384 w 3074230"/>
                <a:gd name="connsiteY27" fmla="*/ 3529751 h 6031231"/>
                <a:gd name="connsiteX28" fmla="*/ 1142223 w 3074230"/>
                <a:gd name="connsiteY28" fmla="*/ 3828515 h 6031231"/>
                <a:gd name="connsiteX29" fmla="*/ 952100 w 3074230"/>
                <a:gd name="connsiteY29" fmla="*/ 3964317 h 6031231"/>
                <a:gd name="connsiteX30" fmla="*/ 608069 w 3074230"/>
                <a:gd name="connsiteY30" fmla="*/ 3837569 h 6031231"/>
                <a:gd name="connsiteX31" fmla="*/ 273090 w 3074230"/>
                <a:gd name="connsiteY31" fmla="*/ 3747034 h 6031231"/>
                <a:gd name="connsiteX32" fmla="*/ 164449 w 3074230"/>
                <a:gd name="connsiteY32" fmla="*/ 3756087 h 6031231"/>
                <a:gd name="connsiteX33" fmla="*/ 110128 w 3074230"/>
                <a:gd name="connsiteY33" fmla="*/ 3900943 h 6031231"/>
                <a:gd name="connsiteX34" fmla="*/ 28647 w 3074230"/>
                <a:gd name="connsiteY34" fmla="*/ 4244974 h 6031231"/>
                <a:gd name="connsiteX35" fmla="*/ 10540 w 3074230"/>
                <a:gd name="connsiteY35" fmla="*/ 4715755 h 6031231"/>
                <a:gd name="connsiteX36" fmla="*/ 182556 w 3074230"/>
                <a:gd name="connsiteY36" fmla="*/ 5050733 h 6031231"/>
                <a:gd name="connsiteX37" fmla="*/ 635229 w 3074230"/>
                <a:gd name="connsiteY37" fmla="*/ 5132214 h 6031231"/>
                <a:gd name="connsiteX38" fmla="*/ 1078849 w 3074230"/>
                <a:gd name="connsiteY38" fmla="*/ 5068840 h 6031231"/>
                <a:gd name="connsiteX39" fmla="*/ 1241811 w 3074230"/>
                <a:gd name="connsiteY39" fmla="*/ 5141268 h 6031231"/>
                <a:gd name="connsiteX40" fmla="*/ 1151277 w 3074230"/>
                <a:gd name="connsiteY40" fmla="*/ 5277070 h 6031231"/>
                <a:gd name="connsiteX41" fmla="*/ 825352 w 3074230"/>
                <a:gd name="connsiteY41" fmla="*/ 5358551 h 6031231"/>
                <a:gd name="connsiteX42" fmla="*/ 490374 w 3074230"/>
                <a:gd name="connsiteY42" fmla="*/ 5349497 h 6031231"/>
                <a:gd name="connsiteX43" fmla="*/ 309304 w 3074230"/>
                <a:gd name="connsiteY43" fmla="*/ 5349497 h 6031231"/>
                <a:gd name="connsiteX44" fmla="*/ 363625 w 3074230"/>
                <a:gd name="connsiteY44" fmla="*/ 5476246 h 6031231"/>
                <a:gd name="connsiteX45" fmla="*/ 571855 w 3074230"/>
                <a:gd name="connsiteY45" fmla="*/ 5747850 h 6031231"/>
                <a:gd name="connsiteX46" fmla="*/ 952100 w 3074230"/>
                <a:gd name="connsiteY46" fmla="*/ 5956079 h 6031231"/>
                <a:gd name="connsiteX47" fmla="*/ 1504362 w 3074230"/>
                <a:gd name="connsiteY47" fmla="*/ 6028507 h 6031231"/>
                <a:gd name="connsiteX48" fmla="*/ 1947982 w 3074230"/>
                <a:gd name="connsiteY48" fmla="*/ 5874598 h 6031231"/>
                <a:gd name="connsiteX49" fmla="*/ 2056623 w 3074230"/>
                <a:gd name="connsiteY49" fmla="*/ 5693529 h 6031231"/>
                <a:gd name="connsiteX50" fmla="*/ 1920821 w 3074230"/>
                <a:gd name="connsiteY50" fmla="*/ 5639208 h 6031231"/>
                <a:gd name="connsiteX51" fmla="*/ 1522469 w 3074230"/>
                <a:gd name="connsiteY51" fmla="*/ 5675422 h 6031231"/>
                <a:gd name="connsiteX52" fmla="*/ 1259918 w 3074230"/>
                <a:gd name="connsiteY52" fmla="*/ 5693529 h 6031231"/>
                <a:gd name="connsiteX53" fmla="*/ 1205597 w 3074230"/>
                <a:gd name="connsiteY53" fmla="*/ 5621101 h 6031231"/>
                <a:gd name="connsiteX54" fmla="*/ 1368560 w 3074230"/>
                <a:gd name="connsiteY54" fmla="*/ 5503406 h 6031231"/>
                <a:gd name="connsiteX55" fmla="*/ 1730698 w 3074230"/>
                <a:gd name="connsiteY55" fmla="*/ 5440032 h 6031231"/>
                <a:gd name="connsiteX56" fmla="*/ 2264853 w 3074230"/>
                <a:gd name="connsiteY56" fmla="*/ 5349497 h 6031231"/>
                <a:gd name="connsiteX57" fmla="*/ 2554564 w 3074230"/>
                <a:gd name="connsiteY57" fmla="*/ 5268016 h 6031231"/>
                <a:gd name="connsiteX58" fmla="*/ 2771847 w 3074230"/>
                <a:gd name="connsiteY58" fmla="*/ 5023573 h 6031231"/>
                <a:gd name="connsiteX59" fmla="*/ 2862382 w 3074230"/>
                <a:gd name="connsiteY59" fmla="*/ 4761022 h 6031231"/>
                <a:gd name="connsiteX60" fmla="*/ 2817114 w 3074230"/>
                <a:gd name="connsiteY60" fmla="*/ 4625220 h 6031231"/>
                <a:gd name="connsiteX61" fmla="*/ 2617938 w 3074230"/>
                <a:gd name="connsiteY61" fmla="*/ 4625220 h 6031231"/>
                <a:gd name="connsiteX62" fmla="*/ 2391601 w 3074230"/>
                <a:gd name="connsiteY62" fmla="*/ 4525632 h 6031231"/>
                <a:gd name="connsiteX63" fmla="*/ 2454976 w 3074230"/>
                <a:gd name="connsiteY63" fmla="*/ 4317402 h 6031231"/>
                <a:gd name="connsiteX64" fmla="*/ 2636045 w 3074230"/>
                <a:gd name="connsiteY64" fmla="*/ 4235921 h 6031231"/>
                <a:gd name="connsiteX65" fmla="*/ 2934809 w 3074230"/>
                <a:gd name="connsiteY65" fmla="*/ 4082012 h 6031231"/>
                <a:gd name="connsiteX66" fmla="*/ 3061558 w 3074230"/>
                <a:gd name="connsiteY66" fmla="*/ 3737980 h 6031231"/>
                <a:gd name="connsiteX67" fmla="*/ 3061558 w 3074230"/>
                <a:gd name="connsiteY67" fmla="*/ 3249093 h 6031231"/>
                <a:gd name="connsiteX68" fmla="*/ 2989130 w 3074230"/>
                <a:gd name="connsiteY68" fmla="*/ 2896008 h 6031231"/>
                <a:gd name="connsiteX69" fmla="*/ 2771847 w 3074230"/>
                <a:gd name="connsiteY69" fmla="*/ 2796420 h 6031231"/>
                <a:gd name="connsiteX70" fmla="*/ 2382548 w 3074230"/>
                <a:gd name="connsiteY70" fmla="*/ 2841687 h 6031231"/>
                <a:gd name="connsiteX71" fmla="*/ 2083784 w 3074230"/>
                <a:gd name="connsiteY71" fmla="*/ 2914115 h 6031231"/>
                <a:gd name="connsiteX72" fmla="*/ 1911768 w 3074230"/>
                <a:gd name="connsiteY72" fmla="*/ 2832634 h 6031231"/>
                <a:gd name="connsiteX73" fmla="*/ 2002302 w 3074230"/>
                <a:gd name="connsiteY73" fmla="*/ 2669672 h 6031231"/>
                <a:gd name="connsiteX74" fmla="*/ 2337281 w 3074230"/>
                <a:gd name="connsiteY74" fmla="*/ 2579137 h 6031231"/>
                <a:gd name="connsiteX75" fmla="*/ 2735633 w 3074230"/>
                <a:gd name="connsiteY75" fmla="*/ 2524816 h 6031231"/>
                <a:gd name="connsiteX76" fmla="*/ 2952916 w 3074230"/>
                <a:gd name="connsiteY76" fmla="*/ 2416174 h 6031231"/>
                <a:gd name="connsiteX77" fmla="*/ 2971023 w 3074230"/>
                <a:gd name="connsiteY77" fmla="*/ 2244159 h 6031231"/>
                <a:gd name="connsiteX78" fmla="*/ 2789954 w 3074230"/>
                <a:gd name="connsiteY78" fmla="*/ 1891074 h 6031231"/>
                <a:gd name="connsiteX79" fmla="*/ 2681312 w 3074230"/>
                <a:gd name="connsiteY79" fmla="*/ 1465561 h 6031231"/>
                <a:gd name="connsiteX80" fmla="*/ 2636045 w 3074230"/>
                <a:gd name="connsiteY80" fmla="*/ 1184903 h 6031231"/>
                <a:gd name="connsiteX81" fmla="*/ 2536457 w 3074230"/>
                <a:gd name="connsiteY81" fmla="*/ 994780 h 6031231"/>
                <a:gd name="connsiteX82" fmla="*/ 2282960 w 3074230"/>
                <a:gd name="connsiteY82" fmla="*/ 985727 h 6031231"/>
                <a:gd name="connsiteX83" fmla="*/ 1929875 w 3074230"/>
                <a:gd name="connsiteY83" fmla="*/ 1067208 h 6031231"/>
                <a:gd name="connsiteX84" fmla="*/ 1730698 w 3074230"/>
                <a:gd name="connsiteY84" fmla="*/ 1067208 h 6031231"/>
                <a:gd name="connsiteX85" fmla="*/ 1724026 w 3074230"/>
                <a:gd name="connsiteY85" fmla="*/ 943312 h 6031231"/>
                <a:gd name="connsiteX86" fmla="*/ 1900333 w 3074230"/>
                <a:gd name="connsiteY86" fmla="*/ 832290 h 6031231"/>
                <a:gd name="connsiteX87" fmla="*/ 2149067 w 3074230"/>
                <a:gd name="connsiteY87" fmla="*/ 724144 h 6031231"/>
                <a:gd name="connsiteX88" fmla="*/ 2156211 w 3074230"/>
                <a:gd name="connsiteY88" fmla="*/ 551161 h 6031231"/>
                <a:gd name="connsiteX89" fmla="*/ 1975142 w 3074230"/>
                <a:gd name="connsiteY89" fmla="*/ 279557 h 6031231"/>
                <a:gd name="connsiteX90" fmla="*/ 1774528 w 3074230"/>
                <a:gd name="connsiteY90" fmla="*/ 123267 h 6031231"/>
                <a:gd name="connsiteX91" fmla="*/ 1485312 w 3074230"/>
                <a:gd name="connsiteY91" fmla="*/ 28442 h 6031231"/>
                <a:gd name="connsiteX0" fmla="*/ 1485312 w 3074230"/>
                <a:gd name="connsiteY0" fmla="*/ 28442 h 6031231"/>
                <a:gd name="connsiteX1" fmla="*/ 1013093 w 3074230"/>
                <a:gd name="connsiteY1" fmla="*/ 4134 h 6031231"/>
                <a:gd name="connsiteX2" fmla="*/ 664275 w 3074230"/>
                <a:gd name="connsiteY2" fmla="*/ 101340 h 6031231"/>
                <a:gd name="connsiteX3" fmla="*/ 499427 w 3074230"/>
                <a:gd name="connsiteY3" fmla="*/ 324824 h 6031231"/>
                <a:gd name="connsiteX4" fmla="*/ 563273 w 3074230"/>
                <a:gd name="connsiteY4" fmla="*/ 507803 h 6031231"/>
                <a:gd name="connsiteX5" fmla="*/ 798191 w 3074230"/>
                <a:gd name="connsiteY5" fmla="*/ 578321 h 6031231"/>
                <a:gd name="connsiteX6" fmla="*/ 988314 w 3074230"/>
                <a:gd name="connsiteY6" fmla="*/ 652659 h 6031231"/>
                <a:gd name="connsiteX7" fmla="*/ 965445 w 3074230"/>
                <a:gd name="connsiteY7" fmla="*/ 764153 h 6031231"/>
                <a:gd name="connsiteX8" fmla="*/ 716710 w 3074230"/>
                <a:gd name="connsiteY8" fmla="*/ 770825 h 6031231"/>
                <a:gd name="connsiteX9" fmla="*/ 390786 w 3074230"/>
                <a:gd name="connsiteY9" fmla="*/ 795604 h 6031231"/>
                <a:gd name="connsiteX10" fmla="*/ 203515 w 3074230"/>
                <a:gd name="connsiteY10" fmla="*/ 1022884 h 6031231"/>
                <a:gd name="connsiteX11" fmla="*/ 195428 w 3074230"/>
                <a:gd name="connsiteY11" fmla="*/ 1316414 h 6031231"/>
                <a:gd name="connsiteX12" fmla="*/ 379350 w 3074230"/>
                <a:gd name="connsiteY12" fmla="*/ 1543222 h 6031231"/>
                <a:gd name="connsiteX13" fmla="*/ 608069 w 3074230"/>
                <a:gd name="connsiteY13" fmla="*/ 1565149 h 6031231"/>
                <a:gd name="connsiteX14" fmla="*/ 856332 w 3074230"/>
                <a:gd name="connsiteY14" fmla="*/ 1440310 h 6031231"/>
                <a:gd name="connsiteX15" fmla="*/ 1015475 w 3074230"/>
                <a:gd name="connsiteY15" fmla="*/ 1565149 h 6031231"/>
                <a:gd name="connsiteX16" fmla="*/ 1003568 w 3074230"/>
                <a:gd name="connsiteY16" fmla="*/ 1815322 h 6031231"/>
                <a:gd name="connsiteX17" fmla="*/ 676676 w 3074230"/>
                <a:gd name="connsiteY17" fmla="*/ 1872967 h 6031231"/>
                <a:gd name="connsiteX18" fmla="*/ 351719 w 3074230"/>
                <a:gd name="connsiteY18" fmla="*/ 1831990 h 6031231"/>
                <a:gd name="connsiteX19" fmla="*/ 192081 w 3074230"/>
                <a:gd name="connsiteY19" fmla="*/ 1961592 h 6031231"/>
                <a:gd name="connsiteX20" fmla="*/ 202101 w 3074230"/>
                <a:gd name="connsiteY20" fmla="*/ 2178898 h 6031231"/>
                <a:gd name="connsiteX21" fmla="*/ 345518 w 3074230"/>
                <a:gd name="connsiteY21" fmla="*/ 2510034 h 6031231"/>
                <a:gd name="connsiteX22" fmla="*/ 318829 w 3074230"/>
                <a:gd name="connsiteY22" fmla="*/ 2834544 h 6031231"/>
                <a:gd name="connsiteX23" fmla="*/ 279480 w 3074230"/>
                <a:gd name="connsiteY23" fmla="*/ 2979917 h 6031231"/>
                <a:gd name="connsiteX24" fmla="*/ 244021 w 3074230"/>
                <a:gd name="connsiteY24" fmla="*/ 3196211 h 6031231"/>
                <a:gd name="connsiteX25" fmla="*/ 327411 w 3074230"/>
                <a:gd name="connsiteY25" fmla="*/ 3366788 h 6031231"/>
                <a:gd name="connsiteX26" fmla="*/ 671443 w 3074230"/>
                <a:gd name="connsiteY26" fmla="*/ 3357735 h 6031231"/>
                <a:gd name="connsiteX27" fmla="*/ 997368 w 3074230"/>
                <a:gd name="connsiteY27" fmla="*/ 3393949 h 6031231"/>
                <a:gd name="connsiteX28" fmla="*/ 1169384 w 3074230"/>
                <a:gd name="connsiteY28" fmla="*/ 3529751 h 6031231"/>
                <a:gd name="connsiteX29" fmla="*/ 1142223 w 3074230"/>
                <a:gd name="connsiteY29" fmla="*/ 3828515 h 6031231"/>
                <a:gd name="connsiteX30" fmla="*/ 952100 w 3074230"/>
                <a:gd name="connsiteY30" fmla="*/ 3964317 h 6031231"/>
                <a:gd name="connsiteX31" fmla="*/ 608069 w 3074230"/>
                <a:gd name="connsiteY31" fmla="*/ 3837569 h 6031231"/>
                <a:gd name="connsiteX32" fmla="*/ 273090 w 3074230"/>
                <a:gd name="connsiteY32" fmla="*/ 3747034 h 6031231"/>
                <a:gd name="connsiteX33" fmla="*/ 164449 w 3074230"/>
                <a:gd name="connsiteY33" fmla="*/ 3756087 h 6031231"/>
                <a:gd name="connsiteX34" fmla="*/ 110128 w 3074230"/>
                <a:gd name="connsiteY34" fmla="*/ 3900943 h 6031231"/>
                <a:gd name="connsiteX35" fmla="*/ 28647 w 3074230"/>
                <a:gd name="connsiteY35" fmla="*/ 4244974 h 6031231"/>
                <a:gd name="connsiteX36" fmla="*/ 10540 w 3074230"/>
                <a:gd name="connsiteY36" fmla="*/ 4715755 h 6031231"/>
                <a:gd name="connsiteX37" fmla="*/ 182556 w 3074230"/>
                <a:gd name="connsiteY37" fmla="*/ 5050733 h 6031231"/>
                <a:gd name="connsiteX38" fmla="*/ 635229 w 3074230"/>
                <a:gd name="connsiteY38" fmla="*/ 5132214 h 6031231"/>
                <a:gd name="connsiteX39" fmla="*/ 1078849 w 3074230"/>
                <a:gd name="connsiteY39" fmla="*/ 5068840 h 6031231"/>
                <a:gd name="connsiteX40" fmla="*/ 1241811 w 3074230"/>
                <a:gd name="connsiteY40" fmla="*/ 5141268 h 6031231"/>
                <a:gd name="connsiteX41" fmla="*/ 1151277 w 3074230"/>
                <a:gd name="connsiteY41" fmla="*/ 5277070 h 6031231"/>
                <a:gd name="connsiteX42" fmla="*/ 825352 w 3074230"/>
                <a:gd name="connsiteY42" fmla="*/ 5358551 h 6031231"/>
                <a:gd name="connsiteX43" fmla="*/ 490374 w 3074230"/>
                <a:gd name="connsiteY43" fmla="*/ 5349497 h 6031231"/>
                <a:gd name="connsiteX44" fmla="*/ 309304 w 3074230"/>
                <a:gd name="connsiteY44" fmla="*/ 5349497 h 6031231"/>
                <a:gd name="connsiteX45" fmla="*/ 363625 w 3074230"/>
                <a:gd name="connsiteY45" fmla="*/ 5476246 h 6031231"/>
                <a:gd name="connsiteX46" fmla="*/ 571855 w 3074230"/>
                <a:gd name="connsiteY46" fmla="*/ 5747850 h 6031231"/>
                <a:gd name="connsiteX47" fmla="*/ 952100 w 3074230"/>
                <a:gd name="connsiteY47" fmla="*/ 5956079 h 6031231"/>
                <a:gd name="connsiteX48" fmla="*/ 1504362 w 3074230"/>
                <a:gd name="connsiteY48" fmla="*/ 6028507 h 6031231"/>
                <a:gd name="connsiteX49" fmla="*/ 1947982 w 3074230"/>
                <a:gd name="connsiteY49" fmla="*/ 5874598 h 6031231"/>
                <a:gd name="connsiteX50" fmla="*/ 2056623 w 3074230"/>
                <a:gd name="connsiteY50" fmla="*/ 5693529 h 6031231"/>
                <a:gd name="connsiteX51" fmla="*/ 1920821 w 3074230"/>
                <a:gd name="connsiteY51" fmla="*/ 5639208 h 6031231"/>
                <a:gd name="connsiteX52" fmla="*/ 1522469 w 3074230"/>
                <a:gd name="connsiteY52" fmla="*/ 5675422 h 6031231"/>
                <a:gd name="connsiteX53" fmla="*/ 1259918 w 3074230"/>
                <a:gd name="connsiteY53" fmla="*/ 5693529 h 6031231"/>
                <a:gd name="connsiteX54" fmla="*/ 1205597 w 3074230"/>
                <a:gd name="connsiteY54" fmla="*/ 5621101 h 6031231"/>
                <a:gd name="connsiteX55" fmla="*/ 1368560 w 3074230"/>
                <a:gd name="connsiteY55" fmla="*/ 5503406 h 6031231"/>
                <a:gd name="connsiteX56" fmla="*/ 1730698 w 3074230"/>
                <a:gd name="connsiteY56" fmla="*/ 5440032 h 6031231"/>
                <a:gd name="connsiteX57" fmla="*/ 2264853 w 3074230"/>
                <a:gd name="connsiteY57" fmla="*/ 5349497 h 6031231"/>
                <a:gd name="connsiteX58" fmla="*/ 2554564 w 3074230"/>
                <a:gd name="connsiteY58" fmla="*/ 5268016 h 6031231"/>
                <a:gd name="connsiteX59" fmla="*/ 2771847 w 3074230"/>
                <a:gd name="connsiteY59" fmla="*/ 5023573 h 6031231"/>
                <a:gd name="connsiteX60" fmla="*/ 2862382 w 3074230"/>
                <a:gd name="connsiteY60" fmla="*/ 4761022 h 6031231"/>
                <a:gd name="connsiteX61" fmla="*/ 2817114 w 3074230"/>
                <a:gd name="connsiteY61" fmla="*/ 4625220 h 6031231"/>
                <a:gd name="connsiteX62" fmla="*/ 2617938 w 3074230"/>
                <a:gd name="connsiteY62" fmla="*/ 4625220 h 6031231"/>
                <a:gd name="connsiteX63" fmla="*/ 2391601 w 3074230"/>
                <a:gd name="connsiteY63" fmla="*/ 4525632 h 6031231"/>
                <a:gd name="connsiteX64" fmla="*/ 2454976 w 3074230"/>
                <a:gd name="connsiteY64" fmla="*/ 4317402 h 6031231"/>
                <a:gd name="connsiteX65" fmla="*/ 2636045 w 3074230"/>
                <a:gd name="connsiteY65" fmla="*/ 4235921 h 6031231"/>
                <a:gd name="connsiteX66" fmla="*/ 2934809 w 3074230"/>
                <a:gd name="connsiteY66" fmla="*/ 4082012 h 6031231"/>
                <a:gd name="connsiteX67" fmla="*/ 3061558 w 3074230"/>
                <a:gd name="connsiteY67" fmla="*/ 3737980 h 6031231"/>
                <a:gd name="connsiteX68" fmla="*/ 3061558 w 3074230"/>
                <a:gd name="connsiteY68" fmla="*/ 3249093 h 6031231"/>
                <a:gd name="connsiteX69" fmla="*/ 2989130 w 3074230"/>
                <a:gd name="connsiteY69" fmla="*/ 2896008 h 6031231"/>
                <a:gd name="connsiteX70" fmla="*/ 2771847 w 3074230"/>
                <a:gd name="connsiteY70" fmla="*/ 2796420 h 6031231"/>
                <a:gd name="connsiteX71" fmla="*/ 2382548 w 3074230"/>
                <a:gd name="connsiteY71" fmla="*/ 2841687 h 6031231"/>
                <a:gd name="connsiteX72" fmla="*/ 2083784 w 3074230"/>
                <a:gd name="connsiteY72" fmla="*/ 2914115 h 6031231"/>
                <a:gd name="connsiteX73" fmla="*/ 1911768 w 3074230"/>
                <a:gd name="connsiteY73" fmla="*/ 2832634 h 6031231"/>
                <a:gd name="connsiteX74" fmla="*/ 2002302 w 3074230"/>
                <a:gd name="connsiteY74" fmla="*/ 2669672 h 6031231"/>
                <a:gd name="connsiteX75" fmla="*/ 2337281 w 3074230"/>
                <a:gd name="connsiteY75" fmla="*/ 2579137 h 6031231"/>
                <a:gd name="connsiteX76" fmla="*/ 2735633 w 3074230"/>
                <a:gd name="connsiteY76" fmla="*/ 2524816 h 6031231"/>
                <a:gd name="connsiteX77" fmla="*/ 2952916 w 3074230"/>
                <a:gd name="connsiteY77" fmla="*/ 2416174 h 6031231"/>
                <a:gd name="connsiteX78" fmla="*/ 2971023 w 3074230"/>
                <a:gd name="connsiteY78" fmla="*/ 2244159 h 6031231"/>
                <a:gd name="connsiteX79" fmla="*/ 2789954 w 3074230"/>
                <a:gd name="connsiteY79" fmla="*/ 1891074 h 6031231"/>
                <a:gd name="connsiteX80" fmla="*/ 2681312 w 3074230"/>
                <a:gd name="connsiteY80" fmla="*/ 1465561 h 6031231"/>
                <a:gd name="connsiteX81" fmla="*/ 2636045 w 3074230"/>
                <a:gd name="connsiteY81" fmla="*/ 1184903 h 6031231"/>
                <a:gd name="connsiteX82" fmla="*/ 2536457 w 3074230"/>
                <a:gd name="connsiteY82" fmla="*/ 994780 h 6031231"/>
                <a:gd name="connsiteX83" fmla="*/ 2282960 w 3074230"/>
                <a:gd name="connsiteY83" fmla="*/ 985727 h 6031231"/>
                <a:gd name="connsiteX84" fmla="*/ 1929875 w 3074230"/>
                <a:gd name="connsiteY84" fmla="*/ 1067208 h 6031231"/>
                <a:gd name="connsiteX85" fmla="*/ 1730698 w 3074230"/>
                <a:gd name="connsiteY85" fmla="*/ 1067208 h 6031231"/>
                <a:gd name="connsiteX86" fmla="*/ 1724026 w 3074230"/>
                <a:gd name="connsiteY86" fmla="*/ 943312 h 6031231"/>
                <a:gd name="connsiteX87" fmla="*/ 1900333 w 3074230"/>
                <a:gd name="connsiteY87" fmla="*/ 832290 h 6031231"/>
                <a:gd name="connsiteX88" fmla="*/ 2149067 w 3074230"/>
                <a:gd name="connsiteY88" fmla="*/ 724144 h 6031231"/>
                <a:gd name="connsiteX89" fmla="*/ 2156211 w 3074230"/>
                <a:gd name="connsiteY89" fmla="*/ 551161 h 6031231"/>
                <a:gd name="connsiteX90" fmla="*/ 1975142 w 3074230"/>
                <a:gd name="connsiteY90" fmla="*/ 279557 h 6031231"/>
                <a:gd name="connsiteX91" fmla="*/ 1774528 w 3074230"/>
                <a:gd name="connsiteY91" fmla="*/ 123267 h 6031231"/>
                <a:gd name="connsiteX92" fmla="*/ 1485312 w 3074230"/>
                <a:gd name="connsiteY92" fmla="*/ 28442 h 6031231"/>
                <a:gd name="connsiteX0" fmla="*/ 1485312 w 3074230"/>
                <a:gd name="connsiteY0" fmla="*/ 28442 h 6031231"/>
                <a:gd name="connsiteX1" fmla="*/ 1013093 w 3074230"/>
                <a:gd name="connsiteY1" fmla="*/ 4134 h 6031231"/>
                <a:gd name="connsiteX2" fmla="*/ 664275 w 3074230"/>
                <a:gd name="connsiteY2" fmla="*/ 101340 h 6031231"/>
                <a:gd name="connsiteX3" fmla="*/ 499427 w 3074230"/>
                <a:gd name="connsiteY3" fmla="*/ 324824 h 6031231"/>
                <a:gd name="connsiteX4" fmla="*/ 563273 w 3074230"/>
                <a:gd name="connsiteY4" fmla="*/ 507803 h 6031231"/>
                <a:gd name="connsiteX5" fmla="*/ 798191 w 3074230"/>
                <a:gd name="connsiteY5" fmla="*/ 578321 h 6031231"/>
                <a:gd name="connsiteX6" fmla="*/ 988314 w 3074230"/>
                <a:gd name="connsiteY6" fmla="*/ 652659 h 6031231"/>
                <a:gd name="connsiteX7" fmla="*/ 965445 w 3074230"/>
                <a:gd name="connsiteY7" fmla="*/ 764153 h 6031231"/>
                <a:gd name="connsiteX8" fmla="*/ 716710 w 3074230"/>
                <a:gd name="connsiteY8" fmla="*/ 770825 h 6031231"/>
                <a:gd name="connsiteX9" fmla="*/ 390786 w 3074230"/>
                <a:gd name="connsiteY9" fmla="*/ 795604 h 6031231"/>
                <a:gd name="connsiteX10" fmla="*/ 203515 w 3074230"/>
                <a:gd name="connsiteY10" fmla="*/ 1022884 h 6031231"/>
                <a:gd name="connsiteX11" fmla="*/ 195428 w 3074230"/>
                <a:gd name="connsiteY11" fmla="*/ 1316414 h 6031231"/>
                <a:gd name="connsiteX12" fmla="*/ 379350 w 3074230"/>
                <a:gd name="connsiteY12" fmla="*/ 1543222 h 6031231"/>
                <a:gd name="connsiteX13" fmla="*/ 608069 w 3074230"/>
                <a:gd name="connsiteY13" fmla="*/ 1565149 h 6031231"/>
                <a:gd name="connsiteX14" fmla="*/ 856332 w 3074230"/>
                <a:gd name="connsiteY14" fmla="*/ 1440310 h 6031231"/>
                <a:gd name="connsiteX15" fmla="*/ 1015475 w 3074230"/>
                <a:gd name="connsiteY15" fmla="*/ 1565149 h 6031231"/>
                <a:gd name="connsiteX16" fmla="*/ 1003568 w 3074230"/>
                <a:gd name="connsiteY16" fmla="*/ 1815322 h 6031231"/>
                <a:gd name="connsiteX17" fmla="*/ 676676 w 3074230"/>
                <a:gd name="connsiteY17" fmla="*/ 1872967 h 6031231"/>
                <a:gd name="connsiteX18" fmla="*/ 351719 w 3074230"/>
                <a:gd name="connsiteY18" fmla="*/ 1831990 h 6031231"/>
                <a:gd name="connsiteX19" fmla="*/ 192081 w 3074230"/>
                <a:gd name="connsiteY19" fmla="*/ 1961592 h 6031231"/>
                <a:gd name="connsiteX20" fmla="*/ 202101 w 3074230"/>
                <a:gd name="connsiteY20" fmla="*/ 2178898 h 6031231"/>
                <a:gd name="connsiteX21" fmla="*/ 345518 w 3074230"/>
                <a:gd name="connsiteY21" fmla="*/ 2510034 h 6031231"/>
                <a:gd name="connsiteX22" fmla="*/ 328354 w 3074230"/>
                <a:gd name="connsiteY22" fmla="*/ 2820257 h 6031231"/>
                <a:gd name="connsiteX23" fmla="*/ 279480 w 3074230"/>
                <a:gd name="connsiteY23" fmla="*/ 2979917 h 6031231"/>
                <a:gd name="connsiteX24" fmla="*/ 244021 w 3074230"/>
                <a:gd name="connsiteY24" fmla="*/ 3196211 h 6031231"/>
                <a:gd name="connsiteX25" fmla="*/ 327411 w 3074230"/>
                <a:gd name="connsiteY25" fmla="*/ 3366788 h 6031231"/>
                <a:gd name="connsiteX26" fmla="*/ 671443 w 3074230"/>
                <a:gd name="connsiteY26" fmla="*/ 3357735 h 6031231"/>
                <a:gd name="connsiteX27" fmla="*/ 997368 w 3074230"/>
                <a:gd name="connsiteY27" fmla="*/ 3393949 h 6031231"/>
                <a:gd name="connsiteX28" fmla="*/ 1169384 w 3074230"/>
                <a:gd name="connsiteY28" fmla="*/ 3529751 h 6031231"/>
                <a:gd name="connsiteX29" fmla="*/ 1142223 w 3074230"/>
                <a:gd name="connsiteY29" fmla="*/ 3828515 h 6031231"/>
                <a:gd name="connsiteX30" fmla="*/ 952100 w 3074230"/>
                <a:gd name="connsiteY30" fmla="*/ 3964317 h 6031231"/>
                <a:gd name="connsiteX31" fmla="*/ 608069 w 3074230"/>
                <a:gd name="connsiteY31" fmla="*/ 3837569 h 6031231"/>
                <a:gd name="connsiteX32" fmla="*/ 273090 w 3074230"/>
                <a:gd name="connsiteY32" fmla="*/ 3747034 h 6031231"/>
                <a:gd name="connsiteX33" fmla="*/ 164449 w 3074230"/>
                <a:gd name="connsiteY33" fmla="*/ 3756087 h 6031231"/>
                <a:gd name="connsiteX34" fmla="*/ 110128 w 3074230"/>
                <a:gd name="connsiteY34" fmla="*/ 3900943 h 6031231"/>
                <a:gd name="connsiteX35" fmla="*/ 28647 w 3074230"/>
                <a:gd name="connsiteY35" fmla="*/ 4244974 h 6031231"/>
                <a:gd name="connsiteX36" fmla="*/ 10540 w 3074230"/>
                <a:gd name="connsiteY36" fmla="*/ 4715755 h 6031231"/>
                <a:gd name="connsiteX37" fmla="*/ 182556 w 3074230"/>
                <a:gd name="connsiteY37" fmla="*/ 5050733 h 6031231"/>
                <a:gd name="connsiteX38" fmla="*/ 635229 w 3074230"/>
                <a:gd name="connsiteY38" fmla="*/ 5132214 h 6031231"/>
                <a:gd name="connsiteX39" fmla="*/ 1078849 w 3074230"/>
                <a:gd name="connsiteY39" fmla="*/ 5068840 h 6031231"/>
                <a:gd name="connsiteX40" fmla="*/ 1241811 w 3074230"/>
                <a:gd name="connsiteY40" fmla="*/ 5141268 h 6031231"/>
                <a:gd name="connsiteX41" fmla="*/ 1151277 w 3074230"/>
                <a:gd name="connsiteY41" fmla="*/ 5277070 h 6031231"/>
                <a:gd name="connsiteX42" fmla="*/ 825352 w 3074230"/>
                <a:gd name="connsiteY42" fmla="*/ 5358551 h 6031231"/>
                <a:gd name="connsiteX43" fmla="*/ 490374 w 3074230"/>
                <a:gd name="connsiteY43" fmla="*/ 5349497 h 6031231"/>
                <a:gd name="connsiteX44" fmla="*/ 309304 w 3074230"/>
                <a:gd name="connsiteY44" fmla="*/ 5349497 h 6031231"/>
                <a:gd name="connsiteX45" fmla="*/ 363625 w 3074230"/>
                <a:gd name="connsiteY45" fmla="*/ 5476246 h 6031231"/>
                <a:gd name="connsiteX46" fmla="*/ 571855 w 3074230"/>
                <a:gd name="connsiteY46" fmla="*/ 5747850 h 6031231"/>
                <a:gd name="connsiteX47" fmla="*/ 952100 w 3074230"/>
                <a:gd name="connsiteY47" fmla="*/ 5956079 h 6031231"/>
                <a:gd name="connsiteX48" fmla="*/ 1504362 w 3074230"/>
                <a:gd name="connsiteY48" fmla="*/ 6028507 h 6031231"/>
                <a:gd name="connsiteX49" fmla="*/ 1947982 w 3074230"/>
                <a:gd name="connsiteY49" fmla="*/ 5874598 h 6031231"/>
                <a:gd name="connsiteX50" fmla="*/ 2056623 w 3074230"/>
                <a:gd name="connsiteY50" fmla="*/ 5693529 h 6031231"/>
                <a:gd name="connsiteX51" fmla="*/ 1920821 w 3074230"/>
                <a:gd name="connsiteY51" fmla="*/ 5639208 h 6031231"/>
                <a:gd name="connsiteX52" fmla="*/ 1522469 w 3074230"/>
                <a:gd name="connsiteY52" fmla="*/ 5675422 h 6031231"/>
                <a:gd name="connsiteX53" fmla="*/ 1259918 w 3074230"/>
                <a:gd name="connsiteY53" fmla="*/ 5693529 h 6031231"/>
                <a:gd name="connsiteX54" fmla="*/ 1205597 w 3074230"/>
                <a:gd name="connsiteY54" fmla="*/ 5621101 h 6031231"/>
                <a:gd name="connsiteX55" fmla="*/ 1368560 w 3074230"/>
                <a:gd name="connsiteY55" fmla="*/ 5503406 h 6031231"/>
                <a:gd name="connsiteX56" fmla="*/ 1730698 w 3074230"/>
                <a:gd name="connsiteY56" fmla="*/ 5440032 h 6031231"/>
                <a:gd name="connsiteX57" fmla="*/ 2264853 w 3074230"/>
                <a:gd name="connsiteY57" fmla="*/ 5349497 h 6031231"/>
                <a:gd name="connsiteX58" fmla="*/ 2554564 w 3074230"/>
                <a:gd name="connsiteY58" fmla="*/ 5268016 h 6031231"/>
                <a:gd name="connsiteX59" fmla="*/ 2771847 w 3074230"/>
                <a:gd name="connsiteY59" fmla="*/ 5023573 h 6031231"/>
                <a:gd name="connsiteX60" fmla="*/ 2862382 w 3074230"/>
                <a:gd name="connsiteY60" fmla="*/ 4761022 h 6031231"/>
                <a:gd name="connsiteX61" fmla="*/ 2817114 w 3074230"/>
                <a:gd name="connsiteY61" fmla="*/ 4625220 h 6031231"/>
                <a:gd name="connsiteX62" fmla="*/ 2617938 w 3074230"/>
                <a:gd name="connsiteY62" fmla="*/ 4625220 h 6031231"/>
                <a:gd name="connsiteX63" fmla="*/ 2391601 w 3074230"/>
                <a:gd name="connsiteY63" fmla="*/ 4525632 h 6031231"/>
                <a:gd name="connsiteX64" fmla="*/ 2454976 w 3074230"/>
                <a:gd name="connsiteY64" fmla="*/ 4317402 h 6031231"/>
                <a:gd name="connsiteX65" fmla="*/ 2636045 w 3074230"/>
                <a:gd name="connsiteY65" fmla="*/ 4235921 h 6031231"/>
                <a:gd name="connsiteX66" fmla="*/ 2934809 w 3074230"/>
                <a:gd name="connsiteY66" fmla="*/ 4082012 h 6031231"/>
                <a:gd name="connsiteX67" fmla="*/ 3061558 w 3074230"/>
                <a:gd name="connsiteY67" fmla="*/ 3737980 h 6031231"/>
                <a:gd name="connsiteX68" fmla="*/ 3061558 w 3074230"/>
                <a:gd name="connsiteY68" fmla="*/ 3249093 h 6031231"/>
                <a:gd name="connsiteX69" fmla="*/ 2989130 w 3074230"/>
                <a:gd name="connsiteY69" fmla="*/ 2896008 h 6031231"/>
                <a:gd name="connsiteX70" fmla="*/ 2771847 w 3074230"/>
                <a:gd name="connsiteY70" fmla="*/ 2796420 h 6031231"/>
                <a:gd name="connsiteX71" fmla="*/ 2382548 w 3074230"/>
                <a:gd name="connsiteY71" fmla="*/ 2841687 h 6031231"/>
                <a:gd name="connsiteX72" fmla="*/ 2083784 w 3074230"/>
                <a:gd name="connsiteY72" fmla="*/ 2914115 h 6031231"/>
                <a:gd name="connsiteX73" fmla="*/ 1911768 w 3074230"/>
                <a:gd name="connsiteY73" fmla="*/ 2832634 h 6031231"/>
                <a:gd name="connsiteX74" fmla="*/ 2002302 w 3074230"/>
                <a:gd name="connsiteY74" fmla="*/ 2669672 h 6031231"/>
                <a:gd name="connsiteX75" fmla="*/ 2337281 w 3074230"/>
                <a:gd name="connsiteY75" fmla="*/ 2579137 h 6031231"/>
                <a:gd name="connsiteX76" fmla="*/ 2735633 w 3074230"/>
                <a:gd name="connsiteY76" fmla="*/ 2524816 h 6031231"/>
                <a:gd name="connsiteX77" fmla="*/ 2952916 w 3074230"/>
                <a:gd name="connsiteY77" fmla="*/ 2416174 h 6031231"/>
                <a:gd name="connsiteX78" fmla="*/ 2971023 w 3074230"/>
                <a:gd name="connsiteY78" fmla="*/ 2244159 h 6031231"/>
                <a:gd name="connsiteX79" fmla="*/ 2789954 w 3074230"/>
                <a:gd name="connsiteY79" fmla="*/ 1891074 h 6031231"/>
                <a:gd name="connsiteX80" fmla="*/ 2681312 w 3074230"/>
                <a:gd name="connsiteY80" fmla="*/ 1465561 h 6031231"/>
                <a:gd name="connsiteX81" fmla="*/ 2636045 w 3074230"/>
                <a:gd name="connsiteY81" fmla="*/ 1184903 h 6031231"/>
                <a:gd name="connsiteX82" fmla="*/ 2536457 w 3074230"/>
                <a:gd name="connsiteY82" fmla="*/ 994780 h 6031231"/>
                <a:gd name="connsiteX83" fmla="*/ 2282960 w 3074230"/>
                <a:gd name="connsiteY83" fmla="*/ 985727 h 6031231"/>
                <a:gd name="connsiteX84" fmla="*/ 1929875 w 3074230"/>
                <a:gd name="connsiteY84" fmla="*/ 1067208 h 6031231"/>
                <a:gd name="connsiteX85" fmla="*/ 1730698 w 3074230"/>
                <a:gd name="connsiteY85" fmla="*/ 1067208 h 6031231"/>
                <a:gd name="connsiteX86" fmla="*/ 1724026 w 3074230"/>
                <a:gd name="connsiteY86" fmla="*/ 943312 h 6031231"/>
                <a:gd name="connsiteX87" fmla="*/ 1900333 w 3074230"/>
                <a:gd name="connsiteY87" fmla="*/ 832290 h 6031231"/>
                <a:gd name="connsiteX88" fmla="*/ 2149067 w 3074230"/>
                <a:gd name="connsiteY88" fmla="*/ 724144 h 6031231"/>
                <a:gd name="connsiteX89" fmla="*/ 2156211 w 3074230"/>
                <a:gd name="connsiteY89" fmla="*/ 551161 h 6031231"/>
                <a:gd name="connsiteX90" fmla="*/ 1975142 w 3074230"/>
                <a:gd name="connsiteY90" fmla="*/ 279557 h 6031231"/>
                <a:gd name="connsiteX91" fmla="*/ 1774528 w 3074230"/>
                <a:gd name="connsiteY91" fmla="*/ 123267 h 6031231"/>
                <a:gd name="connsiteX92" fmla="*/ 1485312 w 3074230"/>
                <a:gd name="connsiteY92" fmla="*/ 28442 h 6031231"/>
                <a:gd name="connsiteX0" fmla="*/ 1485312 w 3074230"/>
                <a:gd name="connsiteY0" fmla="*/ 28442 h 6031231"/>
                <a:gd name="connsiteX1" fmla="*/ 1013093 w 3074230"/>
                <a:gd name="connsiteY1" fmla="*/ 4134 h 6031231"/>
                <a:gd name="connsiteX2" fmla="*/ 664275 w 3074230"/>
                <a:gd name="connsiteY2" fmla="*/ 101340 h 6031231"/>
                <a:gd name="connsiteX3" fmla="*/ 499427 w 3074230"/>
                <a:gd name="connsiteY3" fmla="*/ 324824 h 6031231"/>
                <a:gd name="connsiteX4" fmla="*/ 563273 w 3074230"/>
                <a:gd name="connsiteY4" fmla="*/ 507803 h 6031231"/>
                <a:gd name="connsiteX5" fmla="*/ 798191 w 3074230"/>
                <a:gd name="connsiteY5" fmla="*/ 578321 h 6031231"/>
                <a:gd name="connsiteX6" fmla="*/ 988314 w 3074230"/>
                <a:gd name="connsiteY6" fmla="*/ 652659 h 6031231"/>
                <a:gd name="connsiteX7" fmla="*/ 965445 w 3074230"/>
                <a:gd name="connsiteY7" fmla="*/ 764153 h 6031231"/>
                <a:gd name="connsiteX8" fmla="*/ 716710 w 3074230"/>
                <a:gd name="connsiteY8" fmla="*/ 770825 h 6031231"/>
                <a:gd name="connsiteX9" fmla="*/ 390786 w 3074230"/>
                <a:gd name="connsiteY9" fmla="*/ 795604 h 6031231"/>
                <a:gd name="connsiteX10" fmla="*/ 203515 w 3074230"/>
                <a:gd name="connsiteY10" fmla="*/ 1022884 h 6031231"/>
                <a:gd name="connsiteX11" fmla="*/ 195428 w 3074230"/>
                <a:gd name="connsiteY11" fmla="*/ 1316414 h 6031231"/>
                <a:gd name="connsiteX12" fmla="*/ 379350 w 3074230"/>
                <a:gd name="connsiteY12" fmla="*/ 1543222 h 6031231"/>
                <a:gd name="connsiteX13" fmla="*/ 608069 w 3074230"/>
                <a:gd name="connsiteY13" fmla="*/ 1565149 h 6031231"/>
                <a:gd name="connsiteX14" fmla="*/ 856332 w 3074230"/>
                <a:gd name="connsiteY14" fmla="*/ 1440310 h 6031231"/>
                <a:gd name="connsiteX15" fmla="*/ 1015475 w 3074230"/>
                <a:gd name="connsiteY15" fmla="*/ 1565149 h 6031231"/>
                <a:gd name="connsiteX16" fmla="*/ 1003568 w 3074230"/>
                <a:gd name="connsiteY16" fmla="*/ 1815322 h 6031231"/>
                <a:gd name="connsiteX17" fmla="*/ 676676 w 3074230"/>
                <a:gd name="connsiteY17" fmla="*/ 1872967 h 6031231"/>
                <a:gd name="connsiteX18" fmla="*/ 351719 w 3074230"/>
                <a:gd name="connsiteY18" fmla="*/ 1831990 h 6031231"/>
                <a:gd name="connsiteX19" fmla="*/ 192081 w 3074230"/>
                <a:gd name="connsiteY19" fmla="*/ 1961592 h 6031231"/>
                <a:gd name="connsiteX20" fmla="*/ 202101 w 3074230"/>
                <a:gd name="connsiteY20" fmla="*/ 2178898 h 6031231"/>
                <a:gd name="connsiteX21" fmla="*/ 345518 w 3074230"/>
                <a:gd name="connsiteY21" fmla="*/ 2510034 h 6031231"/>
                <a:gd name="connsiteX22" fmla="*/ 328354 w 3074230"/>
                <a:gd name="connsiteY22" fmla="*/ 2820257 h 6031231"/>
                <a:gd name="connsiteX23" fmla="*/ 279480 w 3074230"/>
                <a:gd name="connsiteY23" fmla="*/ 2979917 h 6031231"/>
                <a:gd name="connsiteX24" fmla="*/ 244021 w 3074230"/>
                <a:gd name="connsiteY24" fmla="*/ 3196211 h 6031231"/>
                <a:gd name="connsiteX25" fmla="*/ 327411 w 3074230"/>
                <a:gd name="connsiteY25" fmla="*/ 3366788 h 6031231"/>
                <a:gd name="connsiteX26" fmla="*/ 671443 w 3074230"/>
                <a:gd name="connsiteY26" fmla="*/ 3357735 h 6031231"/>
                <a:gd name="connsiteX27" fmla="*/ 997368 w 3074230"/>
                <a:gd name="connsiteY27" fmla="*/ 3393949 h 6031231"/>
                <a:gd name="connsiteX28" fmla="*/ 1169384 w 3074230"/>
                <a:gd name="connsiteY28" fmla="*/ 3529751 h 6031231"/>
                <a:gd name="connsiteX29" fmla="*/ 1142223 w 3074230"/>
                <a:gd name="connsiteY29" fmla="*/ 3828515 h 6031231"/>
                <a:gd name="connsiteX30" fmla="*/ 952100 w 3074230"/>
                <a:gd name="connsiteY30" fmla="*/ 3964317 h 6031231"/>
                <a:gd name="connsiteX31" fmla="*/ 608069 w 3074230"/>
                <a:gd name="connsiteY31" fmla="*/ 3837569 h 6031231"/>
                <a:gd name="connsiteX32" fmla="*/ 273090 w 3074230"/>
                <a:gd name="connsiteY32" fmla="*/ 3747034 h 6031231"/>
                <a:gd name="connsiteX33" fmla="*/ 164449 w 3074230"/>
                <a:gd name="connsiteY33" fmla="*/ 3756087 h 6031231"/>
                <a:gd name="connsiteX34" fmla="*/ 110128 w 3074230"/>
                <a:gd name="connsiteY34" fmla="*/ 3900943 h 6031231"/>
                <a:gd name="connsiteX35" fmla="*/ 28647 w 3074230"/>
                <a:gd name="connsiteY35" fmla="*/ 4244974 h 6031231"/>
                <a:gd name="connsiteX36" fmla="*/ 10540 w 3074230"/>
                <a:gd name="connsiteY36" fmla="*/ 4715755 h 6031231"/>
                <a:gd name="connsiteX37" fmla="*/ 182556 w 3074230"/>
                <a:gd name="connsiteY37" fmla="*/ 5050733 h 6031231"/>
                <a:gd name="connsiteX38" fmla="*/ 635229 w 3074230"/>
                <a:gd name="connsiteY38" fmla="*/ 5132214 h 6031231"/>
                <a:gd name="connsiteX39" fmla="*/ 1078849 w 3074230"/>
                <a:gd name="connsiteY39" fmla="*/ 5068840 h 6031231"/>
                <a:gd name="connsiteX40" fmla="*/ 1241811 w 3074230"/>
                <a:gd name="connsiteY40" fmla="*/ 5141268 h 6031231"/>
                <a:gd name="connsiteX41" fmla="*/ 1151277 w 3074230"/>
                <a:gd name="connsiteY41" fmla="*/ 5277070 h 6031231"/>
                <a:gd name="connsiteX42" fmla="*/ 825352 w 3074230"/>
                <a:gd name="connsiteY42" fmla="*/ 5358551 h 6031231"/>
                <a:gd name="connsiteX43" fmla="*/ 490374 w 3074230"/>
                <a:gd name="connsiteY43" fmla="*/ 5349497 h 6031231"/>
                <a:gd name="connsiteX44" fmla="*/ 309304 w 3074230"/>
                <a:gd name="connsiteY44" fmla="*/ 5349497 h 6031231"/>
                <a:gd name="connsiteX45" fmla="*/ 363625 w 3074230"/>
                <a:gd name="connsiteY45" fmla="*/ 5476246 h 6031231"/>
                <a:gd name="connsiteX46" fmla="*/ 571855 w 3074230"/>
                <a:gd name="connsiteY46" fmla="*/ 5747850 h 6031231"/>
                <a:gd name="connsiteX47" fmla="*/ 952100 w 3074230"/>
                <a:gd name="connsiteY47" fmla="*/ 5956079 h 6031231"/>
                <a:gd name="connsiteX48" fmla="*/ 1504362 w 3074230"/>
                <a:gd name="connsiteY48" fmla="*/ 6028507 h 6031231"/>
                <a:gd name="connsiteX49" fmla="*/ 1947982 w 3074230"/>
                <a:gd name="connsiteY49" fmla="*/ 5874598 h 6031231"/>
                <a:gd name="connsiteX50" fmla="*/ 2056623 w 3074230"/>
                <a:gd name="connsiteY50" fmla="*/ 5693529 h 6031231"/>
                <a:gd name="connsiteX51" fmla="*/ 1920821 w 3074230"/>
                <a:gd name="connsiteY51" fmla="*/ 5639208 h 6031231"/>
                <a:gd name="connsiteX52" fmla="*/ 1522469 w 3074230"/>
                <a:gd name="connsiteY52" fmla="*/ 5675422 h 6031231"/>
                <a:gd name="connsiteX53" fmla="*/ 1259918 w 3074230"/>
                <a:gd name="connsiteY53" fmla="*/ 5693529 h 6031231"/>
                <a:gd name="connsiteX54" fmla="*/ 1205597 w 3074230"/>
                <a:gd name="connsiteY54" fmla="*/ 5621101 h 6031231"/>
                <a:gd name="connsiteX55" fmla="*/ 1368560 w 3074230"/>
                <a:gd name="connsiteY55" fmla="*/ 5503406 h 6031231"/>
                <a:gd name="connsiteX56" fmla="*/ 1730698 w 3074230"/>
                <a:gd name="connsiteY56" fmla="*/ 5440032 h 6031231"/>
                <a:gd name="connsiteX57" fmla="*/ 2264853 w 3074230"/>
                <a:gd name="connsiteY57" fmla="*/ 5349497 h 6031231"/>
                <a:gd name="connsiteX58" fmla="*/ 2554564 w 3074230"/>
                <a:gd name="connsiteY58" fmla="*/ 5268016 h 6031231"/>
                <a:gd name="connsiteX59" fmla="*/ 2771847 w 3074230"/>
                <a:gd name="connsiteY59" fmla="*/ 5023573 h 6031231"/>
                <a:gd name="connsiteX60" fmla="*/ 2862382 w 3074230"/>
                <a:gd name="connsiteY60" fmla="*/ 4761022 h 6031231"/>
                <a:gd name="connsiteX61" fmla="*/ 2817114 w 3074230"/>
                <a:gd name="connsiteY61" fmla="*/ 4625220 h 6031231"/>
                <a:gd name="connsiteX62" fmla="*/ 2617938 w 3074230"/>
                <a:gd name="connsiteY62" fmla="*/ 4625220 h 6031231"/>
                <a:gd name="connsiteX63" fmla="*/ 2391601 w 3074230"/>
                <a:gd name="connsiteY63" fmla="*/ 4525632 h 6031231"/>
                <a:gd name="connsiteX64" fmla="*/ 2454976 w 3074230"/>
                <a:gd name="connsiteY64" fmla="*/ 4317402 h 6031231"/>
                <a:gd name="connsiteX65" fmla="*/ 2636045 w 3074230"/>
                <a:gd name="connsiteY65" fmla="*/ 4235921 h 6031231"/>
                <a:gd name="connsiteX66" fmla="*/ 2934809 w 3074230"/>
                <a:gd name="connsiteY66" fmla="*/ 4082012 h 6031231"/>
                <a:gd name="connsiteX67" fmla="*/ 3061558 w 3074230"/>
                <a:gd name="connsiteY67" fmla="*/ 3737980 h 6031231"/>
                <a:gd name="connsiteX68" fmla="*/ 3061558 w 3074230"/>
                <a:gd name="connsiteY68" fmla="*/ 3249093 h 6031231"/>
                <a:gd name="connsiteX69" fmla="*/ 2989130 w 3074230"/>
                <a:gd name="connsiteY69" fmla="*/ 2896008 h 6031231"/>
                <a:gd name="connsiteX70" fmla="*/ 2771847 w 3074230"/>
                <a:gd name="connsiteY70" fmla="*/ 2796420 h 6031231"/>
                <a:gd name="connsiteX71" fmla="*/ 2382548 w 3074230"/>
                <a:gd name="connsiteY71" fmla="*/ 2841687 h 6031231"/>
                <a:gd name="connsiteX72" fmla="*/ 2083784 w 3074230"/>
                <a:gd name="connsiteY72" fmla="*/ 2914115 h 6031231"/>
                <a:gd name="connsiteX73" fmla="*/ 1911768 w 3074230"/>
                <a:gd name="connsiteY73" fmla="*/ 2832634 h 6031231"/>
                <a:gd name="connsiteX74" fmla="*/ 2002302 w 3074230"/>
                <a:gd name="connsiteY74" fmla="*/ 2669672 h 6031231"/>
                <a:gd name="connsiteX75" fmla="*/ 2337281 w 3074230"/>
                <a:gd name="connsiteY75" fmla="*/ 2579137 h 6031231"/>
                <a:gd name="connsiteX76" fmla="*/ 2735633 w 3074230"/>
                <a:gd name="connsiteY76" fmla="*/ 2524816 h 6031231"/>
                <a:gd name="connsiteX77" fmla="*/ 2952916 w 3074230"/>
                <a:gd name="connsiteY77" fmla="*/ 2416174 h 6031231"/>
                <a:gd name="connsiteX78" fmla="*/ 2971023 w 3074230"/>
                <a:gd name="connsiteY78" fmla="*/ 2244159 h 6031231"/>
                <a:gd name="connsiteX79" fmla="*/ 2789954 w 3074230"/>
                <a:gd name="connsiteY79" fmla="*/ 1891074 h 6031231"/>
                <a:gd name="connsiteX80" fmla="*/ 2681312 w 3074230"/>
                <a:gd name="connsiteY80" fmla="*/ 1465561 h 6031231"/>
                <a:gd name="connsiteX81" fmla="*/ 2636045 w 3074230"/>
                <a:gd name="connsiteY81" fmla="*/ 1184903 h 6031231"/>
                <a:gd name="connsiteX82" fmla="*/ 2536457 w 3074230"/>
                <a:gd name="connsiteY82" fmla="*/ 994780 h 6031231"/>
                <a:gd name="connsiteX83" fmla="*/ 2282960 w 3074230"/>
                <a:gd name="connsiteY83" fmla="*/ 985727 h 6031231"/>
                <a:gd name="connsiteX84" fmla="*/ 1929875 w 3074230"/>
                <a:gd name="connsiteY84" fmla="*/ 1067208 h 6031231"/>
                <a:gd name="connsiteX85" fmla="*/ 1730698 w 3074230"/>
                <a:gd name="connsiteY85" fmla="*/ 1067208 h 6031231"/>
                <a:gd name="connsiteX86" fmla="*/ 1724026 w 3074230"/>
                <a:gd name="connsiteY86" fmla="*/ 943312 h 6031231"/>
                <a:gd name="connsiteX87" fmla="*/ 1900333 w 3074230"/>
                <a:gd name="connsiteY87" fmla="*/ 832290 h 6031231"/>
                <a:gd name="connsiteX88" fmla="*/ 2149067 w 3074230"/>
                <a:gd name="connsiteY88" fmla="*/ 724144 h 6031231"/>
                <a:gd name="connsiteX89" fmla="*/ 2156211 w 3074230"/>
                <a:gd name="connsiteY89" fmla="*/ 551161 h 6031231"/>
                <a:gd name="connsiteX90" fmla="*/ 1975142 w 3074230"/>
                <a:gd name="connsiteY90" fmla="*/ 279557 h 6031231"/>
                <a:gd name="connsiteX91" fmla="*/ 1774528 w 3074230"/>
                <a:gd name="connsiteY91" fmla="*/ 123267 h 6031231"/>
                <a:gd name="connsiteX92" fmla="*/ 1485312 w 3074230"/>
                <a:gd name="connsiteY92" fmla="*/ 28442 h 6031231"/>
                <a:gd name="connsiteX0" fmla="*/ 1485312 w 3074230"/>
                <a:gd name="connsiteY0" fmla="*/ 28442 h 6031231"/>
                <a:gd name="connsiteX1" fmla="*/ 1013093 w 3074230"/>
                <a:gd name="connsiteY1" fmla="*/ 4134 h 6031231"/>
                <a:gd name="connsiteX2" fmla="*/ 664275 w 3074230"/>
                <a:gd name="connsiteY2" fmla="*/ 101340 h 6031231"/>
                <a:gd name="connsiteX3" fmla="*/ 499427 w 3074230"/>
                <a:gd name="connsiteY3" fmla="*/ 324824 h 6031231"/>
                <a:gd name="connsiteX4" fmla="*/ 563273 w 3074230"/>
                <a:gd name="connsiteY4" fmla="*/ 507803 h 6031231"/>
                <a:gd name="connsiteX5" fmla="*/ 798191 w 3074230"/>
                <a:gd name="connsiteY5" fmla="*/ 578321 h 6031231"/>
                <a:gd name="connsiteX6" fmla="*/ 988314 w 3074230"/>
                <a:gd name="connsiteY6" fmla="*/ 652659 h 6031231"/>
                <a:gd name="connsiteX7" fmla="*/ 965445 w 3074230"/>
                <a:gd name="connsiteY7" fmla="*/ 764153 h 6031231"/>
                <a:gd name="connsiteX8" fmla="*/ 716710 w 3074230"/>
                <a:gd name="connsiteY8" fmla="*/ 770825 h 6031231"/>
                <a:gd name="connsiteX9" fmla="*/ 390786 w 3074230"/>
                <a:gd name="connsiteY9" fmla="*/ 795604 h 6031231"/>
                <a:gd name="connsiteX10" fmla="*/ 203515 w 3074230"/>
                <a:gd name="connsiteY10" fmla="*/ 1022884 h 6031231"/>
                <a:gd name="connsiteX11" fmla="*/ 195428 w 3074230"/>
                <a:gd name="connsiteY11" fmla="*/ 1316414 h 6031231"/>
                <a:gd name="connsiteX12" fmla="*/ 379350 w 3074230"/>
                <a:gd name="connsiteY12" fmla="*/ 1543222 h 6031231"/>
                <a:gd name="connsiteX13" fmla="*/ 608069 w 3074230"/>
                <a:gd name="connsiteY13" fmla="*/ 1565149 h 6031231"/>
                <a:gd name="connsiteX14" fmla="*/ 856332 w 3074230"/>
                <a:gd name="connsiteY14" fmla="*/ 1440310 h 6031231"/>
                <a:gd name="connsiteX15" fmla="*/ 1015475 w 3074230"/>
                <a:gd name="connsiteY15" fmla="*/ 1565149 h 6031231"/>
                <a:gd name="connsiteX16" fmla="*/ 1003568 w 3074230"/>
                <a:gd name="connsiteY16" fmla="*/ 1815322 h 6031231"/>
                <a:gd name="connsiteX17" fmla="*/ 676676 w 3074230"/>
                <a:gd name="connsiteY17" fmla="*/ 1872967 h 6031231"/>
                <a:gd name="connsiteX18" fmla="*/ 351719 w 3074230"/>
                <a:gd name="connsiteY18" fmla="*/ 1831990 h 6031231"/>
                <a:gd name="connsiteX19" fmla="*/ 192081 w 3074230"/>
                <a:gd name="connsiteY19" fmla="*/ 1961592 h 6031231"/>
                <a:gd name="connsiteX20" fmla="*/ 202101 w 3074230"/>
                <a:gd name="connsiteY20" fmla="*/ 2178898 h 6031231"/>
                <a:gd name="connsiteX21" fmla="*/ 345518 w 3074230"/>
                <a:gd name="connsiteY21" fmla="*/ 2510034 h 6031231"/>
                <a:gd name="connsiteX22" fmla="*/ 328354 w 3074230"/>
                <a:gd name="connsiteY22" fmla="*/ 2820257 h 6031231"/>
                <a:gd name="connsiteX23" fmla="*/ 279480 w 3074230"/>
                <a:gd name="connsiteY23" fmla="*/ 2979917 h 6031231"/>
                <a:gd name="connsiteX24" fmla="*/ 244021 w 3074230"/>
                <a:gd name="connsiteY24" fmla="*/ 3196211 h 6031231"/>
                <a:gd name="connsiteX25" fmla="*/ 327411 w 3074230"/>
                <a:gd name="connsiteY25" fmla="*/ 3366788 h 6031231"/>
                <a:gd name="connsiteX26" fmla="*/ 671443 w 3074230"/>
                <a:gd name="connsiteY26" fmla="*/ 3357735 h 6031231"/>
                <a:gd name="connsiteX27" fmla="*/ 997368 w 3074230"/>
                <a:gd name="connsiteY27" fmla="*/ 3393949 h 6031231"/>
                <a:gd name="connsiteX28" fmla="*/ 1169384 w 3074230"/>
                <a:gd name="connsiteY28" fmla="*/ 3529751 h 6031231"/>
                <a:gd name="connsiteX29" fmla="*/ 1142223 w 3074230"/>
                <a:gd name="connsiteY29" fmla="*/ 3828515 h 6031231"/>
                <a:gd name="connsiteX30" fmla="*/ 952100 w 3074230"/>
                <a:gd name="connsiteY30" fmla="*/ 3964317 h 6031231"/>
                <a:gd name="connsiteX31" fmla="*/ 608069 w 3074230"/>
                <a:gd name="connsiteY31" fmla="*/ 3837569 h 6031231"/>
                <a:gd name="connsiteX32" fmla="*/ 273090 w 3074230"/>
                <a:gd name="connsiteY32" fmla="*/ 3747034 h 6031231"/>
                <a:gd name="connsiteX33" fmla="*/ 164449 w 3074230"/>
                <a:gd name="connsiteY33" fmla="*/ 3756087 h 6031231"/>
                <a:gd name="connsiteX34" fmla="*/ 110128 w 3074230"/>
                <a:gd name="connsiteY34" fmla="*/ 3900943 h 6031231"/>
                <a:gd name="connsiteX35" fmla="*/ 28647 w 3074230"/>
                <a:gd name="connsiteY35" fmla="*/ 4244974 h 6031231"/>
                <a:gd name="connsiteX36" fmla="*/ 10540 w 3074230"/>
                <a:gd name="connsiteY36" fmla="*/ 4715755 h 6031231"/>
                <a:gd name="connsiteX37" fmla="*/ 182556 w 3074230"/>
                <a:gd name="connsiteY37" fmla="*/ 5050733 h 6031231"/>
                <a:gd name="connsiteX38" fmla="*/ 635229 w 3074230"/>
                <a:gd name="connsiteY38" fmla="*/ 5132214 h 6031231"/>
                <a:gd name="connsiteX39" fmla="*/ 1078849 w 3074230"/>
                <a:gd name="connsiteY39" fmla="*/ 5068840 h 6031231"/>
                <a:gd name="connsiteX40" fmla="*/ 1241811 w 3074230"/>
                <a:gd name="connsiteY40" fmla="*/ 5141268 h 6031231"/>
                <a:gd name="connsiteX41" fmla="*/ 1151277 w 3074230"/>
                <a:gd name="connsiteY41" fmla="*/ 5277070 h 6031231"/>
                <a:gd name="connsiteX42" fmla="*/ 825352 w 3074230"/>
                <a:gd name="connsiteY42" fmla="*/ 5358551 h 6031231"/>
                <a:gd name="connsiteX43" fmla="*/ 490374 w 3074230"/>
                <a:gd name="connsiteY43" fmla="*/ 5349497 h 6031231"/>
                <a:gd name="connsiteX44" fmla="*/ 309304 w 3074230"/>
                <a:gd name="connsiteY44" fmla="*/ 5349497 h 6031231"/>
                <a:gd name="connsiteX45" fmla="*/ 363625 w 3074230"/>
                <a:gd name="connsiteY45" fmla="*/ 5476246 h 6031231"/>
                <a:gd name="connsiteX46" fmla="*/ 571855 w 3074230"/>
                <a:gd name="connsiteY46" fmla="*/ 5747850 h 6031231"/>
                <a:gd name="connsiteX47" fmla="*/ 952100 w 3074230"/>
                <a:gd name="connsiteY47" fmla="*/ 5956079 h 6031231"/>
                <a:gd name="connsiteX48" fmla="*/ 1504362 w 3074230"/>
                <a:gd name="connsiteY48" fmla="*/ 6028507 h 6031231"/>
                <a:gd name="connsiteX49" fmla="*/ 1947982 w 3074230"/>
                <a:gd name="connsiteY49" fmla="*/ 5874598 h 6031231"/>
                <a:gd name="connsiteX50" fmla="*/ 2056623 w 3074230"/>
                <a:gd name="connsiteY50" fmla="*/ 5693529 h 6031231"/>
                <a:gd name="connsiteX51" fmla="*/ 1920821 w 3074230"/>
                <a:gd name="connsiteY51" fmla="*/ 5639208 h 6031231"/>
                <a:gd name="connsiteX52" fmla="*/ 1522469 w 3074230"/>
                <a:gd name="connsiteY52" fmla="*/ 5675422 h 6031231"/>
                <a:gd name="connsiteX53" fmla="*/ 1259918 w 3074230"/>
                <a:gd name="connsiteY53" fmla="*/ 5693529 h 6031231"/>
                <a:gd name="connsiteX54" fmla="*/ 1205597 w 3074230"/>
                <a:gd name="connsiteY54" fmla="*/ 5621101 h 6031231"/>
                <a:gd name="connsiteX55" fmla="*/ 1368560 w 3074230"/>
                <a:gd name="connsiteY55" fmla="*/ 5503406 h 6031231"/>
                <a:gd name="connsiteX56" fmla="*/ 1730698 w 3074230"/>
                <a:gd name="connsiteY56" fmla="*/ 5440032 h 6031231"/>
                <a:gd name="connsiteX57" fmla="*/ 2264853 w 3074230"/>
                <a:gd name="connsiteY57" fmla="*/ 5349497 h 6031231"/>
                <a:gd name="connsiteX58" fmla="*/ 2554564 w 3074230"/>
                <a:gd name="connsiteY58" fmla="*/ 5268016 h 6031231"/>
                <a:gd name="connsiteX59" fmla="*/ 2771847 w 3074230"/>
                <a:gd name="connsiteY59" fmla="*/ 5023573 h 6031231"/>
                <a:gd name="connsiteX60" fmla="*/ 2862382 w 3074230"/>
                <a:gd name="connsiteY60" fmla="*/ 4761022 h 6031231"/>
                <a:gd name="connsiteX61" fmla="*/ 2817114 w 3074230"/>
                <a:gd name="connsiteY61" fmla="*/ 4625220 h 6031231"/>
                <a:gd name="connsiteX62" fmla="*/ 2617938 w 3074230"/>
                <a:gd name="connsiteY62" fmla="*/ 4625220 h 6031231"/>
                <a:gd name="connsiteX63" fmla="*/ 2391601 w 3074230"/>
                <a:gd name="connsiteY63" fmla="*/ 4525632 h 6031231"/>
                <a:gd name="connsiteX64" fmla="*/ 2454976 w 3074230"/>
                <a:gd name="connsiteY64" fmla="*/ 4317402 h 6031231"/>
                <a:gd name="connsiteX65" fmla="*/ 2636045 w 3074230"/>
                <a:gd name="connsiteY65" fmla="*/ 4235921 h 6031231"/>
                <a:gd name="connsiteX66" fmla="*/ 2934809 w 3074230"/>
                <a:gd name="connsiteY66" fmla="*/ 4082012 h 6031231"/>
                <a:gd name="connsiteX67" fmla="*/ 3061558 w 3074230"/>
                <a:gd name="connsiteY67" fmla="*/ 3737980 h 6031231"/>
                <a:gd name="connsiteX68" fmla="*/ 3061558 w 3074230"/>
                <a:gd name="connsiteY68" fmla="*/ 3249093 h 6031231"/>
                <a:gd name="connsiteX69" fmla="*/ 2989130 w 3074230"/>
                <a:gd name="connsiteY69" fmla="*/ 2896008 h 6031231"/>
                <a:gd name="connsiteX70" fmla="*/ 2771847 w 3074230"/>
                <a:gd name="connsiteY70" fmla="*/ 2796420 h 6031231"/>
                <a:gd name="connsiteX71" fmla="*/ 2382548 w 3074230"/>
                <a:gd name="connsiteY71" fmla="*/ 2841687 h 6031231"/>
                <a:gd name="connsiteX72" fmla="*/ 2083784 w 3074230"/>
                <a:gd name="connsiteY72" fmla="*/ 2914115 h 6031231"/>
                <a:gd name="connsiteX73" fmla="*/ 1911768 w 3074230"/>
                <a:gd name="connsiteY73" fmla="*/ 2832634 h 6031231"/>
                <a:gd name="connsiteX74" fmla="*/ 2002302 w 3074230"/>
                <a:gd name="connsiteY74" fmla="*/ 2669672 h 6031231"/>
                <a:gd name="connsiteX75" fmla="*/ 2337281 w 3074230"/>
                <a:gd name="connsiteY75" fmla="*/ 2579137 h 6031231"/>
                <a:gd name="connsiteX76" fmla="*/ 2735633 w 3074230"/>
                <a:gd name="connsiteY76" fmla="*/ 2524816 h 6031231"/>
                <a:gd name="connsiteX77" fmla="*/ 2952916 w 3074230"/>
                <a:gd name="connsiteY77" fmla="*/ 2416174 h 6031231"/>
                <a:gd name="connsiteX78" fmla="*/ 2971023 w 3074230"/>
                <a:gd name="connsiteY78" fmla="*/ 2244159 h 6031231"/>
                <a:gd name="connsiteX79" fmla="*/ 2789954 w 3074230"/>
                <a:gd name="connsiteY79" fmla="*/ 1891074 h 6031231"/>
                <a:gd name="connsiteX80" fmla="*/ 2681312 w 3074230"/>
                <a:gd name="connsiteY80" fmla="*/ 1465561 h 6031231"/>
                <a:gd name="connsiteX81" fmla="*/ 2636045 w 3074230"/>
                <a:gd name="connsiteY81" fmla="*/ 1184903 h 6031231"/>
                <a:gd name="connsiteX82" fmla="*/ 2536457 w 3074230"/>
                <a:gd name="connsiteY82" fmla="*/ 994780 h 6031231"/>
                <a:gd name="connsiteX83" fmla="*/ 2282960 w 3074230"/>
                <a:gd name="connsiteY83" fmla="*/ 985727 h 6031231"/>
                <a:gd name="connsiteX84" fmla="*/ 1929875 w 3074230"/>
                <a:gd name="connsiteY84" fmla="*/ 1067208 h 6031231"/>
                <a:gd name="connsiteX85" fmla="*/ 1730698 w 3074230"/>
                <a:gd name="connsiteY85" fmla="*/ 1067208 h 6031231"/>
                <a:gd name="connsiteX86" fmla="*/ 1724026 w 3074230"/>
                <a:gd name="connsiteY86" fmla="*/ 943312 h 6031231"/>
                <a:gd name="connsiteX87" fmla="*/ 1900333 w 3074230"/>
                <a:gd name="connsiteY87" fmla="*/ 832290 h 6031231"/>
                <a:gd name="connsiteX88" fmla="*/ 2149067 w 3074230"/>
                <a:gd name="connsiteY88" fmla="*/ 724144 h 6031231"/>
                <a:gd name="connsiteX89" fmla="*/ 2156211 w 3074230"/>
                <a:gd name="connsiteY89" fmla="*/ 551161 h 6031231"/>
                <a:gd name="connsiteX90" fmla="*/ 1975142 w 3074230"/>
                <a:gd name="connsiteY90" fmla="*/ 279557 h 6031231"/>
                <a:gd name="connsiteX91" fmla="*/ 1774528 w 3074230"/>
                <a:gd name="connsiteY91" fmla="*/ 123267 h 6031231"/>
                <a:gd name="connsiteX92" fmla="*/ 1485312 w 3074230"/>
                <a:gd name="connsiteY92" fmla="*/ 28442 h 6031231"/>
                <a:gd name="connsiteX0" fmla="*/ 1485312 w 3074230"/>
                <a:gd name="connsiteY0" fmla="*/ 28442 h 6031231"/>
                <a:gd name="connsiteX1" fmla="*/ 1013093 w 3074230"/>
                <a:gd name="connsiteY1" fmla="*/ 4134 h 6031231"/>
                <a:gd name="connsiteX2" fmla="*/ 664275 w 3074230"/>
                <a:gd name="connsiteY2" fmla="*/ 101340 h 6031231"/>
                <a:gd name="connsiteX3" fmla="*/ 499427 w 3074230"/>
                <a:gd name="connsiteY3" fmla="*/ 324824 h 6031231"/>
                <a:gd name="connsiteX4" fmla="*/ 563273 w 3074230"/>
                <a:gd name="connsiteY4" fmla="*/ 507803 h 6031231"/>
                <a:gd name="connsiteX5" fmla="*/ 798191 w 3074230"/>
                <a:gd name="connsiteY5" fmla="*/ 578321 h 6031231"/>
                <a:gd name="connsiteX6" fmla="*/ 988314 w 3074230"/>
                <a:gd name="connsiteY6" fmla="*/ 652659 h 6031231"/>
                <a:gd name="connsiteX7" fmla="*/ 965445 w 3074230"/>
                <a:gd name="connsiteY7" fmla="*/ 764153 h 6031231"/>
                <a:gd name="connsiteX8" fmla="*/ 716710 w 3074230"/>
                <a:gd name="connsiteY8" fmla="*/ 770825 h 6031231"/>
                <a:gd name="connsiteX9" fmla="*/ 390786 w 3074230"/>
                <a:gd name="connsiteY9" fmla="*/ 795604 h 6031231"/>
                <a:gd name="connsiteX10" fmla="*/ 203515 w 3074230"/>
                <a:gd name="connsiteY10" fmla="*/ 1022884 h 6031231"/>
                <a:gd name="connsiteX11" fmla="*/ 195428 w 3074230"/>
                <a:gd name="connsiteY11" fmla="*/ 1316414 h 6031231"/>
                <a:gd name="connsiteX12" fmla="*/ 379350 w 3074230"/>
                <a:gd name="connsiteY12" fmla="*/ 1543222 h 6031231"/>
                <a:gd name="connsiteX13" fmla="*/ 608069 w 3074230"/>
                <a:gd name="connsiteY13" fmla="*/ 1565149 h 6031231"/>
                <a:gd name="connsiteX14" fmla="*/ 856332 w 3074230"/>
                <a:gd name="connsiteY14" fmla="*/ 1440310 h 6031231"/>
                <a:gd name="connsiteX15" fmla="*/ 1015475 w 3074230"/>
                <a:gd name="connsiteY15" fmla="*/ 1565149 h 6031231"/>
                <a:gd name="connsiteX16" fmla="*/ 1003568 w 3074230"/>
                <a:gd name="connsiteY16" fmla="*/ 1815322 h 6031231"/>
                <a:gd name="connsiteX17" fmla="*/ 676676 w 3074230"/>
                <a:gd name="connsiteY17" fmla="*/ 1872967 h 6031231"/>
                <a:gd name="connsiteX18" fmla="*/ 351719 w 3074230"/>
                <a:gd name="connsiteY18" fmla="*/ 1831990 h 6031231"/>
                <a:gd name="connsiteX19" fmla="*/ 192081 w 3074230"/>
                <a:gd name="connsiteY19" fmla="*/ 1961592 h 6031231"/>
                <a:gd name="connsiteX20" fmla="*/ 202101 w 3074230"/>
                <a:gd name="connsiteY20" fmla="*/ 2178898 h 6031231"/>
                <a:gd name="connsiteX21" fmla="*/ 345518 w 3074230"/>
                <a:gd name="connsiteY21" fmla="*/ 2510034 h 6031231"/>
                <a:gd name="connsiteX22" fmla="*/ 328354 w 3074230"/>
                <a:gd name="connsiteY22" fmla="*/ 2820257 h 6031231"/>
                <a:gd name="connsiteX23" fmla="*/ 279480 w 3074230"/>
                <a:gd name="connsiteY23" fmla="*/ 2979917 h 6031231"/>
                <a:gd name="connsiteX24" fmla="*/ 244021 w 3074230"/>
                <a:gd name="connsiteY24" fmla="*/ 3196211 h 6031231"/>
                <a:gd name="connsiteX25" fmla="*/ 327411 w 3074230"/>
                <a:gd name="connsiteY25" fmla="*/ 3366788 h 6031231"/>
                <a:gd name="connsiteX26" fmla="*/ 671443 w 3074230"/>
                <a:gd name="connsiteY26" fmla="*/ 3357735 h 6031231"/>
                <a:gd name="connsiteX27" fmla="*/ 997368 w 3074230"/>
                <a:gd name="connsiteY27" fmla="*/ 3393949 h 6031231"/>
                <a:gd name="connsiteX28" fmla="*/ 1167003 w 3074230"/>
                <a:gd name="connsiteY28" fmla="*/ 3551182 h 6031231"/>
                <a:gd name="connsiteX29" fmla="*/ 1142223 w 3074230"/>
                <a:gd name="connsiteY29" fmla="*/ 3828515 h 6031231"/>
                <a:gd name="connsiteX30" fmla="*/ 952100 w 3074230"/>
                <a:gd name="connsiteY30" fmla="*/ 3964317 h 6031231"/>
                <a:gd name="connsiteX31" fmla="*/ 608069 w 3074230"/>
                <a:gd name="connsiteY31" fmla="*/ 3837569 h 6031231"/>
                <a:gd name="connsiteX32" fmla="*/ 273090 w 3074230"/>
                <a:gd name="connsiteY32" fmla="*/ 3747034 h 6031231"/>
                <a:gd name="connsiteX33" fmla="*/ 164449 w 3074230"/>
                <a:gd name="connsiteY33" fmla="*/ 3756087 h 6031231"/>
                <a:gd name="connsiteX34" fmla="*/ 110128 w 3074230"/>
                <a:gd name="connsiteY34" fmla="*/ 3900943 h 6031231"/>
                <a:gd name="connsiteX35" fmla="*/ 28647 w 3074230"/>
                <a:gd name="connsiteY35" fmla="*/ 4244974 h 6031231"/>
                <a:gd name="connsiteX36" fmla="*/ 10540 w 3074230"/>
                <a:gd name="connsiteY36" fmla="*/ 4715755 h 6031231"/>
                <a:gd name="connsiteX37" fmla="*/ 182556 w 3074230"/>
                <a:gd name="connsiteY37" fmla="*/ 5050733 h 6031231"/>
                <a:gd name="connsiteX38" fmla="*/ 635229 w 3074230"/>
                <a:gd name="connsiteY38" fmla="*/ 5132214 h 6031231"/>
                <a:gd name="connsiteX39" fmla="*/ 1078849 w 3074230"/>
                <a:gd name="connsiteY39" fmla="*/ 5068840 h 6031231"/>
                <a:gd name="connsiteX40" fmla="*/ 1241811 w 3074230"/>
                <a:gd name="connsiteY40" fmla="*/ 5141268 h 6031231"/>
                <a:gd name="connsiteX41" fmla="*/ 1151277 w 3074230"/>
                <a:gd name="connsiteY41" fmla="*/ 5277070 h 6031231"/>
                <a:gd name="connsiteX42" fmla="*/ 825352 w 3074230"/>
                <a:gd name="connsiteY42" fmla="*/ 5358551 h 6031231"/>
                <a:gd name="connsiteX43" fmla="*/ 490374 w 3074230"/>
                <a:gd name="connsiteY43" fmla="*/ 5349497 h 6031231"/>
                <a:gd name="connsiteX44" fmla="*/ 309304 w 3074230"/>
                <a:gd name="connsiteY44" fmla="*/ 5349497 h 6031231"/>
                <a:gd name="connsiteX45" fmla="*/ 363625 w 3074230"/>
                <a:gd name="connsiteY45" fmla="*/ 5476246 h 6031231"/>
                <a:gd name="connsiteX46" fmla="*/ 571855 w 3074230"/>
                <a:gd name="connsiteY46" fmla="*/ 5747850 h 6031231"/>
                <a:gd name="connsiteX47" fmla="*/ 952100 w 3074230"/>
                <a:gd name="connsiteY47" fmla="*/ 5956079 h 6031231"/>
                <a:gd name="connsiteX48" fmla="*/ 1504362 w 3074230"/>
                <a:gd name="connsiteY48" fmla="*/ 6028507 h 6031231"/>
                <a:gd name="connsiteX49" fmla="*/ 1947982 w 3074230"/>
                <a:gd name="connsiteY49" fmla="*/ 5874598 h 6031231"/>
                <a:gd name="connsiteX50" fmla="*/ 2056623 w 3074230"/>
                <a:gd name="connsiteY50" fmla="*/ 5693529 h 6031231"/>
                <a:gd name="connsiteX51" fmla="*/ 1920821 w 3074230"/>
                <a:gd name="connsiteY51" fmla="*/ 5639208 h 6031231"/>
                <a:gd name="connsiteX52" fmla="*/ 1522469 w 3074230"/>
                <a:gd name="connsiteY52" fmla="*/ 5675422 h 6031231"/>
                <a:gd name="connsiteX53" fmla="*/ 1259918 w 3074230"/>
                <a:gd name="connsiteY53" fmla="*/ 5693529 h 6031231"/>
                <a:gd name="connsiteX54" fmla="*/ 1205597 w 3074230"/>
                <a:gd name="connsiteY54" fmla="*/ 5621101 h 6031231"/>
                <a:gd name="connsiteX55" fmla="*/ 1368560 w 3074230"/>
                <a:gd name="connsiteY55" fmla="*/ 5503406 h 6031231"/>
                <a:gd name="connsiteX56" fmla="*/ 1730698 w 3074230"/>
                <a:gd name="connsiteY56" fmla="*/ 5440032 h 6031231"/>
                <a:gd name="connsiteX57" fmla="*/ 2264853 w 3074230"/>
                <a:gd name="connsiteY57" fmla="*/ 5349497 h 6031231"/>
                <a:gd name="connsiteX58" fmla="*/ 2554564 w 3074230"/>
                <a:gd name="connsiteY58" fmla="*/ 5268016 h 6031231"/>
                <a:gd name="connsiteX59" fmla="*/ 2771847 w 3074230"/>
                <a:gd name="connsiteY59" fmla="*/ 5023573 h 6031231"/>
                <a:gd name="connsiteX60" fmla="*/ 2862382 w 3074230"/>
                <a:gd name="connsiteY60" fmla="*/ 4761022 h 6031231"/>
                <a:gd name="connsiteX61" fmla="*/ 2817114 w 3074230"/>
                <a:gd name="connsiteY61" fmla="*/ 4625220 h 6031231"/>
                <a:gd name="connsiteX62" fmla="*/ 2617938 w 3074230"/>
                <a:gd name="connsiteY62" fmla="*/ 4625220 h 6031231"/>
                <a:gd name="connsiteX63" fmla="*/ 2391601 w 3074230"/>
                <a:gd name="connsiteY63" fmla="*/ 4525632 h 6031231"/>
                <a:gd name="connsiteX64" fmla="*/ 2454976 w 3074230"/>
                <a:gd name="connsiteY64" fmla="*/ 4317402 h 6031231"/>
                <a:gd name="connsiteX65" fmla="*/ 2636045 w 3074230"/>
                <a:gd name="connsiteY65" fmla="*/ 4235921 h 6031231"/>
                <a:gd name="connsiteX66" fmla="*/ 2934809 w 3074230"/>
                <a:gd name="connsiteY66" fmla="*/ 4082012 h 6031231"/>
                <a:gd name="connsiteX67" fmla="*/ 3061558 w 3074230"/>
                <a:gd name="connsiteY67" fmla="*/ 3737980 h 6031231"/>
                <a:gd name="connsiteX68" fmla="*/ 3061558 w 3074230"/>
                <a:gd name="connsiteY68" fmla="*/ 3249093 h 6031231"/>
                <a:gd name="connsiteX69" fmla="*/ 2989130 w 3074230"/>
                <a:gd name="connsiteY69" fmla="*/ 2896008 h 6031231"/>
                <a:gd name="connsiteX70" fmla="*/ 2771847 w 3074230"/>
                <a:gd name="connsiteY70" fmla="*/ 2796420 h 6031231"/>
                <a:gd name="connsiteX71" fmla="*/ 2382548 w 3074230"/>
                <a:gd name="connsiteY71" fmla="*/ 2841687 h 6031231"/>
                <a:gd name="connsiteX72" fmla="*/ 2083784 w 3074230"/>
                <a:gd name="connsiteY72" fmla="*/ 2914115 h 6031231"/>
                <a:gd name="connsiteX73" fmla="*/ 1911768 w 3074230"/>
                <a:gd name="connsiteY73" fmla="*/ 2832634 h 6031231"/>
                <a:gd name="connsiteX74" fmla="*/ 2002302 w 3074230"/>
                <a:gd name="connsiteY74" fmla="*/ 2669672 h 6031231"/>
                <a:gd name="connsiteX75" fmla="*/ 2337281 w 3074230"/>
                <a:gd name="connsiteY75" fmla="*/ 2579137 h 6031231"/>
                <a:gd name="connsiteX76" fmla="*/ 2735633 w 3074230"/>
                <a:gd name="connsiteY76" fmla="*/ 2524816 h 6031231"/>
                <a:gd name="connsiteX77" fmla="*/ 2952916 w 3074230"/>
                <a:gd name="connsiteY77" fmla="*/ 2416174 h 6031231"/>
                <a:gd name="connsiteX78" fmla="*/ 2971023 w 3074230"/>
                <a:gd name="connsiteY78" fmla="*/ 2244159 h 6031231"/>
                <a:gd name="connsiteX79" fmla="*/ 2789954 w 3074230"/>
                <a:gd name="connsiteY79" fmla="*/ 1891074 h 6031231"/>
                <a:gd name="connsiteX80" fmla="*/ 2681312 w 3074230"/>
                <a:gd name="connsiteY80" fmla="*/ 1465561 h 6031231"/>
                <a:gd name="connsiteX81" fmla="*/ 2636045 w 3074230"/>
                <a:gd name="connsiteY81" fmla="*/ 1184903 h 6031231"/>
                <a:gd name="connsiteX82" fmla="*/ 2536457 w 3074230"/>
                <a:gd name="connsiteY82" fmla="*/ 994780 h 6031231"/>
                <a:gd name="connsiteX83" fmla="*/ 2282960 w 3074230"/>
                <a:gd name="connsiteY83" fmla="*/ 985727 h 6031231"/>
                <a:gd name="connsiteX84" fmla="*/ 1929875 w 3074230"/>
                <a:gd name="connsiteY84" fmla="*/ 1067208 h 6031231"/>
                <a:gd name="connsiteX85" fmla="*/ 1730698 w 3074230"/>
                <a:gd name="connsiteY85" fmla="*/ 1067208 h 6031231"/>
                <a:gd name="connsiteX86" fmla="*/ 1724026 w 3074230"/>
                <a:gd name="connsiteY86" fmla="*/ 943312 h 6031231"/>
                <a:gd name="connsiteX87" fmla="*/ 1900333 w 3074230"/>
                <a:gd name="connsiteY87" fmla="*/ 832290 h 6031231"/>
                <a:gd name="connsiteX88" fmla="*/ 2149067 w 3074230"/>
                <a:gd name="connsiteY88" fmla="*/ 724144 h 6031231"/>
                <a:gd name="connsiteX89" fmla="*/ 2156211 w 3074230"/>
                <a:gd name="connsiteY89" fmla="*/ 551161 h 6031231"/>
                <a:gd name="connsiteX90" fmla="*/ 1975142 w 3074230"/>
                <a:gd name="connsiteY90" fmla="*/ 279557 h 6031231"/>
                <a:gd name="connsiteX91" fmla="*/ 1774528 w 3074230"/>
                <a:gd name="connsiteY91" fmla="*/ 123267 h 6031231"/>
                <a:gd name="connsiteX92" fmla="*/ 1485312 w 3074230"/>
                <a:gd name="connsiteY92" fmla="*/ 28442 h 6031231"/>
                <a:gd name="connsiteX0" fmla="*/ 1485312 w 3074230"/>
                <a:gd name="connsiteY0" fmla="*/ 28442 h 6031231"/>
                <a:gd name="connsiteX1" fmla="*/ 1013093 w 3074230"/>
                <a:gd name="connsiteY1" fmla="*/ 4134 h 6031231"/>
                <a:gd name="connsiteX2" fmla="*/ 664275 w 3074230"/>
                <a:gd name="connsiteY2" fmla="*/ 101340 h 6031231"/>
                <a:gd name="connsiteX3" fmla="*/ 499427 w 3074230"/>
                <a:gd name="connsiteY3" fmla="*/ 324824 h 6031231"/>
                <a:gd name="connsiteX4" fmla="*/ 563273 w 3074230"/>
                <a:gd name="connsiteY4" fmla="*/ 507803 h 6031231"/>
                <a:gd name="connsiteX5" fmla="*/ 798191 w 3074230"/>
                <a:gd name="connsiteY5" fmla="*/ 578321 h 6031231"/>
                <a:gd name="connsiteX6" fmla="*/ 988314 w 3074230"/>
                <a:gd name="connsiteY6" fmla="*/ 652659 h 6031231"/>
                <a:gd name="connsiteX7" fmla="*/ 965445 w 3074230"/>
                <a:gd name="connsiteY7" fmla="*/ 764153 h 6031231"/>
                <a:gd name="connsiteX8" fmla="*/ 716710 w 3074230"/>
                <a:gd name="connsiteY8" fmla="*/ 770825 h 6031231"/>
                <a:gd name="connsiteX9" fmla="*/ 390786 w 3074230"/>
                <a:gd name="connsiteY9" fmla="*/ 795604 h 6031231"/>
                <a:gd name="connsiteX10" fmla="*/ 203515 w 3074230"/>
                <a:gd name="connsiteY10" fmla="*/ 1022884 h 6031231"/>
                <a:gd name="connsiteX11" fmla="*/ 195428 w 3074230"/>
                <a:gd name="connsiteY11" fmla="*/ 1316414 h 6031231"/>
                <a:gd name="connsiteX12" fmla="*/ 379350 w 3074230"/>
                <a:gd name="connsiteY12" fmla="*/ 1543222 h 6031231"/>
                <a:gd name="connsiteX13" fmla="*/ 608069 w 3074230"/>
                <a:gd name="connsiteY13" fmla="*/ 1565149 h 6031231"/>
                <a:gd name="connsiteX14" fmla="*/ 856332 w 3074230"/>
                <a:gd name="connsiteY14" fmla="*/ 1440310 h 6031231"/>
                <a:gd name="connsiteX15" fmla="*/ 1015475 w 3074230"/>
                <a:gd name="connsiteY15" fmla="*/ 1565149 h 6031231"/>
                <a:gd name="connsiteX16" fmla="*/ 1003568 w 3074230"/>
                <a:gd name="connsiteY16" fmla="*/ 1815322 h 6031231"/>
                <a:gd name="connsiteX17" fmla="*/ 676676 w 3074230"/>
                <a:gd name="connsiteY17" fmla="*/ 1872967 h 6031231"/>
                <a:gd name="connsiteX18" fmla="*/ 351719 w 3074230"/>
                <a:gd name="connsiteY18" fmla="*/ 1831990 h 6031231"/>
                <a:gd name="connsiteX19" fmla="*/ 192081 w 3074230"/>
                <a:gd name="connsiteY19" fmla="*/ 1961592 h 6031231"/>
                <a:gd name="connsiteX20" fmla="*/ 202101 w 3074230"/>
                <a:gd name="connsiteY20" fmla="*/ 2178898 h 6031231"/>
                <a:gd name="connsiteX21" fmla="*/ 345518 w 3074230"/>
                <a:gd name="connsiteY21" fmla="*/ 2510034 h 6031231"/>
                <a:gd name="connsiteX22" fmla="*/ 328354 w 3074230"/>
                <a:gd name="connsiteY22" fmla="*/ 2820257 h 6031231"/>
                <a:gd name="connsiteX23" fmla="*/ 279480 w 3074230"/>
                <a:gd name="connsiteY23" fmla="*/ 2979917 h 6031231"/>
                <a:gd name="connsiteX24" fmla="*/ 244021 w 3074230"/>
                <a:gd name="connsiteY24" fmla="*/ 3196211 h 6031231"/>
                <a:gd name="connsiteX25" fmla="*/ 327411 w 3074230"/>
                <a:gd name="connsiteY25" fmla="*/ 3366788 h 6031231"/>
                <a:gd name="connsiteX26" fmla="*/ 671443 w 3074230"/>
                <a:gd name="connsiteY26" fmla="*/ 3357735 h 6031231"/>
                <a:gd name="connsiteX27" fmla="*/ 997368 w 3074230"/>
                <a:gd name="connsiteY27" fmla="*/ 3393949 h 6031231"/>
                <a:gd name="connsiteX28" fmla="*/ 1167003 w 3074230"/>
                <a:gd name="connsiteY28" fmla="*/ 3551182 h 6031231"/>
                <a:gd name="connsiteX29" fmla="*/ 1142223 w 3074230"/>
                <a:gd name="connsiteY29" fmla="*/ 3821371 h 6031231"/>
                <a:gd name="connsiteX30" fmla="*/ 952100 w 3074230"/>
                <a:gd name="connsiteY30" fmla="*/ 3964317 h 6031231"/>
                <a:gd name="connsiteX31" fmla="*/ 608069 w 3074230"/>
                <a:gd name="connsiteY31" fmla="*/ 3837569 h 6031231"/>
                <a:gd name="connsiteX32" fmla="*/ 273090 w 3074230"/>
                <a:gd name="connsiteY32" fmla="*/ 3747034 h 6031231"/>
                <a:gd name="connsiteX33" fmla="*/ 164449 w 3074230"/>
                <a:gd name="connsiteY33" fmla="*/ 3756087 h 6031231"/>
                <a:gd name="connsiteX34" fmla="*/ 110128 w 3074230"/>
                <a:gd name="connsiteY34" fmla="*/ 3900943 h 6031231"/>
                <a:gd name="connsiteX35" fmla="*/ 28647 w 3074230"/>
                <a:gd name="connsiteY35" fmla="*/ 4244974 h 6031231"/>
                <a:gd name="connsiteX36" fmla="*/ 10540 w 3074230"/>
                <a:gd name="connsiteY36" fmla="*/ 4715755 h 6031231"/>
                <a:gd name="connsiteX37" fmla="*/ 182556 w 3074230"/>
                <a:gd name="connsiteY37" fmla="*/ 5050733 h 6031231"/>
                <a:gd name="connsiteX38" fmla="*/ 635229 w 3074230"/>
                <a:gd name="connsiteY38" fmla="*/ 5132214 h 6031231"/>
                <a:gd name="connsiteX39" fmla="*/ 1078849 w 3074230"/>
                <a:gd name="connsiteY39" fmla="*/ 5068840 h 6031231"/>
                <a:gd name="connsiteX40" fmla="*/ 1241811 w 3074230"/>
                <a:gd name="connsiteY40" fmla="*/ 5141268 h 6031231"/>
                <a:gd name="connsiteX41" fmla="*/ 1151277 w 3074230"/>
                <a:gd name="connsiteY41" fmla="*/ 5277070 h 6031231"/>
                <a:gd name="connsiteX42" fmla="*/ 825352 w 3074230"/>
                <a:gd name="connsiteY42" fmla="*/ 5358551 h 6031231"/>
                <a:gd name="connsiteX43" fmla="*/ 490374 w 3074230"/>
                <a:gd name="connsiteY43" fmla="*/ 5349497 h 6031231"/>
                <a:gd name="connsiteX44" fmla="*/ 309304 w 3074230"/>
                <a:gd name="connsiteY44" fmla="*/ 5349497 h 6031231"/>
                <a:gd name="connsiteX45" fmla="*/ 363625 w 3074230"/>
                <a:gd name="connsiteY45" fmla="*/ 5476246 h 6031231"/>
                <a:gd name="connsiteX46" fmla="*/ 571855 w 3074230"/>
                <a:gd name="connsiteY46" fmla="*/ 5747850 h 6031231"/>
                <a:gd name="connsiteX47" fmla="*/ 952100 w 3074230"/>
                <a:gd name="connsiteY47" fmla="*/ 5956079 h 6031231"/>
                <a:gd name="connsiteX48" fmla="*/ 1504362 w 3074230"/>
                <a:gd name="connsiteY48" fmla="*/ 6028507 h 6031231"/>
                <a:gd name="connsiteX49" fmla="*/ 1947982 w 3074230"/>
                <a:gd name="connsiteY49" fmla="*/ 5874598 h 6031231"/>
                <a:gd name="connsiteX50" fmla="*/ 2056623 w 3074230"/>
                <a:gd name="connsiteY50" fmla="*/ 5693529 h 6031231"/>
                <a:gd name="connsiteX51" fmla="*/ 1920821 w 3074230"/>
                <a:gd name="connsiteY51" fmla="*/ 5639208 h 6031231"/>
                <a:gd name="connsiteX52" fmla="*/ 1522469 w 3074230"/>
                <a:gd name="connsiteY52" fmla="*/ 5675422 h 6031231"/>
                <a:gd name="connsiteX53" fmla="*/ 1259918 w 3074230"/>
                <a:gd name="connsiteY53" fmla="*/ 5693529 h 6031231"/>
                <a:gd name="connsiteX54" fmla="*/ 1205597 w 3074230"/>
                <a:gd name="connsiteY54" fmla="*/ 5621101 h 6031231"/>
                <a:gd name="connsiteX55" fmla="*/ 1368560 w 3074230"/>
                <a:gd name="connsiteY55" fmla="*/ 5503406 h 6031231"/>
                <a:gd name="connsiteX56" fmla="*/ 1730698 w 3074230"/>
                <a:gd name="connsiteY56" fmla="*/ 5440032 h 6031231"/>
                <a:gd name="connsiteX57" fmla="*/ 2264853 w 3074230"/>
                <a:gd name="connsiteY57" fmla="*/ 5349497 h 6031231"/>
                <a:gd name="connsiteX58" fmla="*/ 2554564 w 3074230"/>
                <a:gd name="connsiteY58" fmla="*/ 5268016 h 6031231"/>
                <a:gd name="connsiteX59" fmla="*/ 2771847 w 3074230"/>
                <a:gd name="connsiteY59" fmla="*/ 5023573 h 6031231"/>
                <a:gd name="connsiteX60" fmla="*/ 2862382 w 3074230"/>
                <a:gd name="connsiteY60" fmla="*/ 4761022 h 6031231"/>
                <a:gd name="connsiteX61" fmla="*/ 2817114 w 3074230"/>
                <a:gd name="connsiteY61" fmla="*/ 4625220 h 6031231"/>
                <a:gd name="connsiteX62" fmla="*/ 2617938 w 3074230"/>
                <a:gd name="connsiteY62" fmla="*/ 4625220 h 6031231"/>
                <a:gd name="connsiteX63" fmla="*/ 2391601 w 3074230"/>
                <a:gd name="connsiteY63" fmla="*/ 4525632 h 6031231"/>
                <a:gd name="connsiteX64" fmla="*/ 2454976 w 3074230"/>
                <a:gd name="connsiteY64" fmla="*/ 4317402 h 6031231"/>
                <a:gd name="connsiteX65" fmla="*/ 2636045 w 3074230"/>
                <a:gd name="connsiteY65" fmla="*/ 4235921 h 6031231"/>
                <a:gd name="connsiteX66" fmla="*/ 2934809 w 3074230"/>
                <a:gd name="connsiteY66" fmla="*/ 4082012 h 6031231"/>
                <a:gd name="connsiteX67" fmla="*/ 3061558 w 3074230"/>
                <a:gd name="connsiteY67" fmla="*/ 3737980 h 6031231"/>
                <a:gd name="connsiteX68" fmla="*/ 3061558 w 3074230"/>
                <a:gd name="connsiteY68" fmla="*/ 3249093 h 6031231"/>
                <a:gd name="connsiteX69" fmla="*/ 2989130 w 3074230"/>
                <a:gd name="connsiteY69" fmla="*/ 2896008 h 6031231"/>
                <a:gd name="connsiteX70" fmla="*/ 2771847 w 3074230"/>
                <a:gd name="connsiteY70" fmla="*/ 2796420 h 6031231"/>
                <a:gd name="connsiteX71" fmla="*/ 2382548 w 3074230"/>
                <a:gd name="connsiteY71" fmla="*/ 2841687 h 6031231"/>
                <a:gd name="connsiteX72" fmla="*/ 2083784 w 3074230"/>
                <a:gd name="connsiteY72" fmla="*/ 2914115 h 6031231"/>
                <a:gd name="connsiteX73" fmla="*/ 1911768 w 3074230"/>
                <a:gd name="connsiteY73" fmla="*/ 2832634 h 6031231"/>
                <a:gd name="connsiteX74" fmla="*/ 2002302 w 3074230"/>
                <a:gd name="connsiteY74" fmla="*/ 2669672 h 6031231"/>
                <a:gd name="connsiteX75" fmla="*/ 2337281 w 3074230"/>
                <a:gd name="connsiteY75" fmla="*/ 2579137 h 6031231"/>
                <a:gd name="connsiteX76" fmla="*/ 2735633 w 3074230"/>
                <a:gd name="connsiteY76" fmla="*/ 2524816 h 6031231"/>
                <a:gd name="connsiteX77" fmla="*/ 2952916 w 3074230"/>
                <a:gd name="connsiteY77" fmla="*/ 2416174 h 6031231"/>
                <a:gd name="connsiteX78" fmla="*/ 2971023 w 3074230"/>
                <a:gd name="connsiteY78" fmla="*/ 2244159 h 6031231"/>
                <a:gd name="connsiteX79" fmla="*/ 2789954 w 3074230"/>
                <a:gd name="connsiteY79" fmla="*/ 1891074 h 6031231"/>
                <a:gd name="connsiteX80" fmla="*/ 2681312 w 3074230"/>
                <a:gd name="connsiteY80" fmla="*/ 1465561 h 6031231"/>
                <a:gd name="connsiteX81" fmla="*/ 2636045 w 3074230"/>
                <a:gd name="connsiteY81" fmla="*/ 1184903 h 6031231"/>
                <a:gd name="connsiteX82" fmla="*/ 2536457 w 3074230"/>
                <a:gd name="connsiteY82" fmla="*/ 994780 h 6031231"/>
                <a:gd name="connsiteX83" fmla="*/ 2282960 w 3074230"/>
                <a:gd name="connsiteY83" fmla="*/ 985727 h 6031231"/>
                <a:gd name="connsiteX84" fmla="*/ 1929875 w 3074230"/>
                <a:gd name="connsiteY84" fmla="*/ 1067208 h 6031231"/>
                <a:gd name="connsiteX85" fmla="*/ 1730698 w 3074230"/>
                <a:gd name="connsiteY85" fmla="*/ 1067208 h 6031231"/>
                <a:gd name="connsiteX86" fmla="*/ 1724026 w 3074230"/>
                <a:gd name="connsiteY86" fmla="*/ 943312 h 6031231"/>
                <a:gd name="connsiteX87" fmla="*/ 1900333 w 3074230"/>
                <a:gd name="connsiteY87" fmla="*/ 832290 h 6031231"/>
                <a:gd name="connsiteX88" fmla="*/ 2149067 w 3074230"/>
                <a:gd name="connsiteY88" fmla="*/ 724144 h 6031231"/>
                <a:gd name="connsiteX89" fmla="*/ 2156211 w 3074230"/>
                <a:gd name="connsiteY89" fmla="*/ 551161 h 6031231"/>
                <a:gd name="connsiteX90" fmla="*/ 1975142 w 3074230"/>
                <a:gd name="connsiteY90" fmla="*/ 279557 h 6031231"/>
                <a:gd name="connsiteX91" fmla="*/ 1774528 w 3074230"/>
                <a:gd name="connsiteY91" fmla="*/ 123267 h 6031231"/>
                <a:gd name="connsiteX92" fmla="*/ 1485312 w 3074230"/>
                <a:gd name="connsiteY92" fmla="*/ 28442 h 6031231"/>
                <a:gd name="connsiteX0" fmla="*/ 1485312 w 3074230"/>
                <a:gd name="connsiteY0" fmla="*/ 28442 h 6031231"/>
                <a:gd name="connsiteX1" fmla="*/ 1013093 w 3074230"/>
                <a:gd name="connsiteY1" fmla="*/ 4134 h 6031231"/>
                <a:gd name="connsiteX2" fmla="*/ 664275 w 3074230"/>
                <a:gd name="connsiteY2" fmla="*/ 101340 h 6031231"/>
                <a:gd name="connsiteX3" fmla="*/ 499427 w 3074230"/>
                <a:gd name="connsiteY3" fmla="*/ 324824 h 6031231"/>
                <a:gd name="connsiteX4" fmla="*/ 563273 w 3074230"/>
                <a:gd name="connsiteY4" fmla="*/ 507803 h 6031231"/>
                <a:gd name="connsiteX5" fmla="*/ 798191 w 3074230"/>
                <a:gd name="connsiteY5" fmla="*/ 578321 h 6031231"/>
                <a:gd name="connsiteX6" fmla="*/ 988314 w 3074230"/>
                <a:gd name="connsiteY6" fmla="*/ 652659 h 6031231"/>
                <a:gd name="connsiteX7" fmla="*/ 965445 w 3074230"/>
                <a:gd name="connsiteY7" fmla="*/ 764153 h 6031231"/>
                <a:gd name="connsiteX8" fmla="*/ 716710 w 3074230"/>
                <a:gd name="connsiteY8" fmla="*/ 770825 h 6031231"/>
                <a:gd name="connsiteX9" fmla="*/ 390786 w 3074230"/>
                <a:gd name="connsiteY9" fmla="*/ 795604 h 6031231"/>
                <a:gd name="connsiteX10" fmla="*/ 203515 w 3074230"/>
                <a:gd name="connsiteY10" fmla="*/ 1022884 h 6031231"/>
                <a:gd name="connsiteX11" fmla="*/ 195428 w 3074230"/>
                <a:gd name="connsiteY11" fmla="*/ 1316414 h 6031231"/>
                <a:gd name="connsiteX12" fmla="*/ 379350 w 3074230"/>
                <a:gd name="connsiteY12" fmla="*/ 1543222 h 6031231"/>
                <a:gd name="connsiteX13" fmla="*/ 608069 w 3074230"/>
                <a:gd name="connsiteY13" fmla="*/ 1565149 h 6031231"/>
                <a:gd name="connsiteX14" fmla="*/ 856332 w 3074230"/>
                <a:gd name="connsiteY14" fmla="*/ 1440310 h 6031231"/>
                <a:gd name="connsiteX15" fmla="*/ 1015475 w 3074230"/>
                <a:gd name="connsiteY15" fmla="*/ 1565149 h 6031231"/>
                <a:gd name="connsiteX16" fmla="*/ 1003568 w 3074230"/>
                <a:gd name="connsiteY16" fmla="*/ 1815322 h 6031231"/>
                <a:gd name="connsiteX17" fmla="*/ 676676 w 3074230"/>
                <a:gd name="connsiteY17" fmla="*/ 1872967 h 6031231"/>
                <a:gd name="connsiteX18" fmla="*/ 351719 w 3074230"/>
                <a:gd name="connsiteY18" fmla="*/ 1831990 h 6031231"/>
                <a:gd name="connsiteX19" fmla="*/ 192081 w 3074230"/>
                <a:gd name="connsiteY19" fmla="*/ 1961592 h 6031231"/>
                <a:gd name="connsiteX20" fmla="*/ 202101 w 3074230"/>
                <a:gd name="connsiteY20" fmla="*/ 2178898 h 6031231"/>
                <a:gd name="connsiteX21" fmla="*/ 345518 w 3074230"/>
                <a:gd name="connsiteY21" fmla="*/ 2510034 h 6031231"/>
                <a:gd name="connsiteX22" fmla="*/ 328354 w 3074230"/>
                <a:gd name="connsiteY22" fmla="*/ 2820257 h 6031231"/>
                <a:gd name="connsiteX23" fmla="*/ 279480 w 3074230"/>
                <a:gd name="connsiteY23" fmla="*/ 2979917 h 6031231"/>
                <a:gd name="connsiteX24" fmla="*/ 244021 w 3074230"/>
                <a:gd name="connsiteY24" fmla="*/ 3196211 h 6031231"/>
                <a:gd name="connsiteX25" fmla="*/ 327411 w 3074230"/>
                <a:gd name="connsiteY25" fmla="*/ 3366788 h 6031231"/>
                <a:gd name="connsiteX26" fmla="*/ 671443 w 3074230"/>
                <a:gd name="connsiteY26" fmla="*/ 3357735 h 6031231"/>
                <a:gd name="connsiteX27" fmla="*/ 997368 w 3074230"/>
                <a:gd name="connsiteY27" fmla="*/ 3393949 h 6031231"/>
                <a:gd name="connsiteX28" fmla="*/ 1167003 w 3074230"/>
                <a:gd name="connsiteY28" fmla="*/ 3551182 h 6031231"/>
                <a:gd name="connsiteX29" fmla="*/ 1142223 w 3074230"/>
                <a:gd name="connsiteY29" fmla="*/ 3821371 h 6031231"/>
                <a:gd name="connsiteX30" fmla="*/ 952100 w 3074230"/>
                <a:gd name="connsiteY30" fmla="*/ 3964317 h 6031231"/>
                <a:gd name="connsiteX31" fmla="*/ 600925 w 3074230"/>
                <a:gd name="connsiteY31" fmla="*/ 3854238 h 6031231"/>
                <a:gd name="connsiteX32" fmla="*/ 273090 w 3074230"/>
                <a:gd name="connsiteY32" fmla="*/ 3747034 h 6031231"/>
                <a:gd name="connsiteX33" fmla="*/ 164449 w 3074230"/>
                <a:gd name="connsiteY33" fmla="*/ 3756087 h 6031231"/>
                <a:gd name="connsiteX34" fmla="*/ 110128 w 3074230"/>
                <a:gd name="connsiteY34" fmla="*/ 3900943 h 6031231"/>
                <a:gd name="connsiteX35" fmla="*/ 28647 w 3074230"/>
                <a:gd name="connsiteY35" fmla="*/ 4244974 h 6031231"/>
                <a:gd name="connsiteX36" fmla="*/ 10540 w 3074230"/>
                <a:gd name="connsiteY36" fmla="*/ 4715755 h 6031231"/>
                <a:gd name="connsiteX37" fmla="*/ 182556 w 3074230"/>
                <a:gd name="connsiteY37" fmla="*/ 5050733 h 6031231"/>
                <a:gd name="connsiteX38" fmla="*/ 635229 w 3074230"/>
                <a:gd name="connsiteY38" fmla="*/ 5132214 h 6031231"/>
                <a:gd name="connsiteX39" fmla="*/ 1078849 w 3074230"/>
                <a:gd name="connsiteY39" fmla="*/ 5068840 h 6031231"/>
                <a:gd name="connsiteX40" fmla="*/ 1241811 w 3074230"/>
                <a:gd name="connsiteY40" fmla="*/ 5141268 h 6031231"/>
                <a:gd name="connsiteX41" fmla="*/ 1151277 w 3074230"/>
                <a:gd name="connsiteY41" fmla="*/ 5277070 h 6031231"/>
                <a:gd name="connsiteX42" fmla="*/ 825352 w 3074230"/>
                <a:gd name="connsiteY42" fmla="*/ 5358551 h 6031231"/>
                <a:gd name="connsiteX43" fmla="*/ 490374 w 3074230"/>
                <a:gd name="connsiteY43" fmla="*/ 5349497 h 6031231"/>
                <a:gd name="connsiteX44" fmla="*/ 309304 w 3074230"/>
                <a:gd name="connsiteY44" fmla="*/ 5349497 h 6031231"/>
                <a:gd name="connsiteX45" fmla="*/ 363625 w 3074230"/>
                <a:gd name="connsiteY45" fmla="*/ 5476246 h 6031231"/>
                <a:gd name="connsiteX46" fmla="*/ 571855 w 3074230"/>
                <a:gd name="connsiteY46" fmla="*/ 5747850 h 6031231"/>
                <a:gd name="connsiteX47" fmla="*/ 952100 w 3074230"/>
                <a:gd name="connsiteY47" fmla="*/ 5956079 h 6031231"/>
                <a:gd name="connsiteX48" fmla="*/ 1504362 w 3074230"/>
                <a:gd name="connsiteY48" fmla="*/ 6028507 h 6031231"/>
                <a:gd name="connsiteX49" fmla="*/ 1947982 w 3074230"/>
                <a:gd name="connsiteY49" fmla="*/ 5874598 h 6031231"/>
                <a:gd name="connsiteX50" fmla="*/ 2056623 w 3074230"/>
                <a:gd name="connsiteY50" fmla="*/ 5693529 h 6031231"/>
                <a:gd name="connsiteX51" fmla="*/ 1920821 w 3074230"/>
                <a:gd name="connsiteY51" fmla="*/ 5639208 h 6031231"/>
                <a:gd name="connsiteX52" fmla="*/ 1522469 w 3074230"/>
                <a:gd name="connsiteY52" fmla="*/ 5675422 h 6031231"/>
                <a:gd name="connsiteX53" fmla="*/ 1259918 w 3074230"/>
                <a:gd name="connsiteY53" fmla="*/ 5693529 h 6031231"/>
                <a:gd name="connsiteX54" fmla="*/ 1205597 w 3074230"/>
                <a:gd name="connsiteY54" fmla="*/ 5621101 h 6031231"/>
                <a:gd name="connsiteX55" fmla="*/ 1368560 w 3074230"/>
                <a:gd name="connsiteY55" fmla="*/ 5503406 h 6031231"/>
                <a:gd name="connsiteX56" fmla="*/ 1730698 w 3074230"/>
                <a:gd name="connsiteY56" fmla="*/ 5440032 h 6031231"/>
                <a:gd name="connsiteX57" fmla="*/ 2264853 w 3074230"/>
                <a:gd name="connsiteY57" fmla="*/ 5349497 h 6031231"/>
                <a:gd name="connsiteX58" fmla="*/ 2554564 w 3074230"/>
                <a:gd name="connsiteY58" fmla="*/ 5268016 h 6031231"/>
                <a:gd name="connsiteX59" fmla="*/ 2771847 w 3074230"/>
                <a:gd name="connsiteY59" fmla="*/ 5023573 h 6031231"/>
                <a:gd name="connsiteX60" fmla="*/ 2862382 w 3074230"/>
                <a:gd name="connsiteY60" fmla="*/ 4761022 h 6031231"/>
                <a:gd name="connsiteX61" fmla="*/ 2817114 w 3074230"/>
                <a:gd name="connsiteY61" fmla="*/ 4625220 h 6031231"/>
                <a:gd name="connsiteX62" fmla="*/ 2617938 w 3074230"/>
                <a:gd name="connsiteY62" fmla="*/ 4625220 h 6031231"/>
                <a:gd name="connsiteX63" fmla="*/ 2391601 w 3074230"/>
                <a:gd name="connsiteY63" fmla="*/ 4525632 h 6031231"/>
                <a:gd name="connsiteX64" fmla="*/ 2454976 w 3074230"/>
                <a:gd name="connsiteY64" fmla="*/ 4317402 h 6031231"/>
                <a:gd name="connsiteX65" fmla="*/ 2636045 w 3074230"/>
                <a:gd name="connsiteY65" fmla="*/ 4235921 h 6031231"/>
                <a:gd name="connsiteX66" fmla="*/ 2934809 w 3074230"/>
                <a:gd name="connsiteY66" fmla="*/ 4082012 h 6031231"/>
                <a:gd name="connsiteX67" fmla="*/ 3061558 w 3074230"/>
                <a:gd name="connsiteY67" fmla="*/ 3737980 h 6031231"/>
                <a:gd name="connsiteX68" fmla="*/ 3061558 w 3074230"/>
                <a:gd name="connsiteY68" fmla="*/ 3249093 h 6031231"/>
                <a:gd name="connsiteX69" fmla="*/ 2989130 w 3074230"/>
                <a:gd name="connsiteY69" fmla="*/ 2896008 h 6031231"/>
                <a:gd name="connsiteX70" fmla="*/ 2771847 w 3074230"/>
                <a:gd name="connsiteY70" fmla="*/ 2796420 h 6031231"/>
                <a:gd name="connsiteX71" fmla="*/ 2382548 w 3074230"/>
                <a:gd name="connsiteY71" fmla="*/ 2841687 h 6031231"/>
                <a:gd name="connsiteX72" fmla="*/ 2083784 w 3074230"/>
                <a:gd name="connsiteY72" fmla="*/ 2914115 h 6031231"/>
                <a:gd name="connsiteX73" fmla="*/ 1911768 w 3074230"/>
                <a:gd name="connsiteY73" fmla="*/ 2832634 h 6031231"/>
                <a:gd name="connsiteX74" fmla="*/ 2002302 w 3074230"/>
                <a:gd name="connsiteY74" fmla="*/ 2669672 h 6031231"/>
                <a:gd name="connsiteX75" fmla="*/ 2337281 w 3074230"/>
                <a:gd name="connsiteY75" fmla="*/ 2579137 h 6031231"/>
                <a:gd name="connsiteX76" fmla="*/ 2735633 w 3074230"/>
                <a:gd name="connsiteY76" fmla="*/ 2524816 h 6031231"/>
                <a:gd name="connsiteX77" fmla="*/ 2952916 w 3074230"/>
                <a:gd name="connsiteY77" fmla="*/ 2416174 h 6031231"/>
                <a:gd name="connsiteX78" fmla="*/ 2971023 w 3074230"/>
                <a:gd name="connsiteY78" fmla="*/ 2244159 h 6031231"/>
                <a:gd name="connsiteX79" fmla="*/ 2789954 w 3074230"/>
                <a:gd name="connsiteY79" fmla="*/ 1891074 h 6031231"/>
                <a:gd name="connsiteX80" fmla="*/ 2681312 w 3074230"/>
                <a:gd name="connsiteY80" fmla="*/ 1465561 h 6031231"/>
                <a:gd name="connsiteX81" fmla="*/ 2636045 w 3074230"/>
                <a:gd name="connsiteY81" fmla="*/ 1184903 h 6031231"/>
                <a:gd name="connsiteX82" fmla="*/ 2536457 w 3074230"/>
                <a:gd name="connsiteY82" fmla="*/ 994780 h 6031231"/>
                <a:gd name="connsiteX83" fmla="*/ 2282960 w 3074230"/>
                <a:gd name="connsiteY83" fmla="*/ 985727 h 6031231"/>
                <a:gd name="connsiteX84" fmla="*/ 1929875 w 3074230"/>
                <a:gd name="connsiteY84" fmla="*/ 1067208 h 6031231"/>
                <a:gd name="connsiteX85" fmla="*/ 1730698 w 3074230"/>
                <a:gd name="connsiteY85" fmla="*/ 1067208 h 6031231"/>
                <a:gd name="connsiteX86" fmla="*/ 1724026 w 3074230"/>
                <a:gd name="connsiteY86" fmla="*/ 943312 h 6031231"/>
                <a:gd name="connsiteX87" fmla="*/ 1900333 w 3074230"/>
                <a:gd name="connsiteY87" fmla="*/ 832290 h 6031231"/>
                <a:gd name="connsiteX88" fmla="*/ 2149067 w 3074230"/>
                <a:gd name="connsiteY88" fmla="*/ 724144 h 6031231"/>
                <a:gd name="connsiteX89" fmla="*/ 2156211 w 3074230"/>
                <a:gd name="connsiteY89" fmla="*/ 551161 h 6031231"/>
                <a:gd name="connsiteX90" fmla="*/ 1975142 w 3074230"/>
                <a:gd name="connsiteY90" fmla="*/ 279557 h 6031231"/>
                <a:gd name="connsiteX91" fmla="*/ 1774528 w 3074230"/>
                <a:gd name="connsiteY91" fmla="*/ 123267 h 6031231"/>
                <a:gd name="connsiteX92" fmla="*/ 1485312 w 3074230"/>
                <a:gd name="connsiteY92" fmla="*/ 28442 h 6031231"/>
                <a:gd name="connsiteX0" fmla="*/ 1485312 w 3074230"/>
                <a:gd name="connsiteY0" fmla="*/ 28442 h 6031231"/>
                <a:gd name="connsiteX1" fmla="*/ 1013093 w 3074230"/>
                <a:gd name="connsiteY1" fmla="*/ 4134 h 6031231"/>
                <a:gd name="connsiteX2" fmla="*/ 664275 w 3074230"/>
                <a:gd name="connsiteY2" fmla="*/ 101340 h 6031231"/>
                <a:gd name="connsiteX3" fmla="*/ 499427 w 3074230"/>
                <a:gd name="connsiteY3" fmla="*/ 324824 h 6031231"/>
                <a:gd name="connsiteX4" fmla="*/ 563273 w 3074230"/>
                <a:gd name="connsiteY4" fmla="*/ 507803 h 6031231"/>
                <a:gd name="connsiteX5" fmla="*/ 798191 w 3074230"/>
                <a:gd name="connsiteY5" fmla="*/ 578321 h 6031231"/>
                <a:gd name="connsiteX6" fmla="*/ 988314 w 3074230"/>
                <a:gd name="connsiteY6" fmla="*/ 652659 h 6031231"/>
                <a:gd name="connsiteX7" fmla="*/ 965445 w 3074230"/>
                <a:gd name="connsiteY7" fmla="*/ 764153 h 6031231"/>
                <a:gd name="connsiteX8" fmla="*/ 716710 w 3074230"/>
                <a:gd name="connsiteY8" fmla="*/ 770825 h 6031231"/>
                <a:gd name="connsiteX9" fmla="*/ 390786 w 3074230"/>
                <a:gd name="connsiteY9" fmla="*/ 795604 h 6031231"/>
                <a:gd name="connsiteX10" fmla="*/ 203515 w 3074230"/>
                <a:gd name="connsiteY10" fmla="*/ 1022884 h 6031231"/>
                <a:gd name="connsiteX11" fmla="*/ 195428 w 3074230"/>
                <a:gd name="connsiteY11" fmla="*/ 1316414 h 6031231"/>
                <a:gd name="connsiteX12" fmla="*/ 379350 w 3074230"/>
                <a:gd name="connsiteY12" fmla="*/ 1543222 h 6031231"/>
                <a:gd name="connsiteX13" fmla="*/ 608069 w 3074230"/>
                <a:gd name="connsiteY13" fmla="*/ 1565149 h 6031231"/>
                <a:gd name="connsiteX14" fmla="*/ 856332 w 3074230"/>
                <a:gd name="connsiteY14" fmla="*/ 1440310 h 6031231"/>
                <a:gd name="connsiteX15" fmla="*/ 1015475 w 3074230"/>
                <a:gd name="connsiteY15" fmla="*/ 1565149 h 6031231"/>
                <a:gd name="connsiteX16" fmla="*/ 1003568 w 3074230"/>
                <a:gd name="connsiteY16" fmla="*/ 1815322 h 6031231"/>
                <a:gd name="connsiteX17" fmla="*/ 676676 w 3074230"/>
                <a:gd name="connsiteY17" fmla="*/ 1872967 h 6031231"/>
                <a:gd name="connsiteX18" fmla="*/ 351719 w 3074230"/>
                <a:gd name="connsiteY18" fmla="*/ 1831990 h 6031231"/>
                <a:gd name="connsiteX19" fmla="*/ 192081 w 3074230"/>
                <a:gd name="connsiteY19" fmla="*/ 1961592 h 6031231"/>
                <a:gd name="connsiteX20" fmla="*/ 202101 w 3074230"/>
                <a:gd name="connsiteY20" fmla="*/ 2178898 h 6031231"/>
                <a:gd name="connsiteX21" fmla="*/ 345518 w 3074230"/>
                <a:gd name="connsiteY21" fmla="*/ 2510034 h 6031231"/>
                <a:gd name="connsiteX22" fmla="*/ 328354 w 3074230"/>
                <a:gd name="connsiteY22" fmla="*/ 2820257 h 6031231"/>
                <a:gd name="connsiteX23" fmla="*/ 279480 w 3074230"/>
                <a:gd name="connsiteY23" fmla="*/ 2979917 h 6031231"/>
                <a:gd name="connsiteX24" fmla="*/ 244021 w 3074230"/>
                <a:gd name="connsiteY24" fmla="*/ 3196211 h 6031231"/>
                <a:gd name="connsiteX25" fmla="*/ 327411 w 3074230"/>
                <a:gd name="connsiteY25" fmla="*/ 3366788 h 6031231"/>
                <a:gd name="connsiteX26" fmla="*/ 671443 w 3074230"/>
                <a:gd name="connsiteY26" fmla="*/ 3357735 h 6031231"/>
                <a:gd name="connsiteX27" fmla="*/ 997368 w 3074230"/>
                <a:gd name="connsiteY27" fmla="*/ 3393949 h 6031231"/>
                <a:gd name="connsiteX28" fmla="*/ 1167003 w 3074230"/>
                <a:gd name="connsiteY28" fmla="*/ 3551182 h 6031231"/>
                <a:gd name="connsiteX29" fmla="*/ 1142223 w 3074230"/>
                <a:gd name="connsiteY29" fmla="*/ 3821371 h 6031231"/>
                <a:gd name="connsiteX30" fmla="*/ 952100 w 3074230"/>
                <a:gd name="connsiteY30" fmla="*/ 3964317 h 6031231"/>
                <a:gd name="connsiteX31" fmla="*/ 600925 w 3074230"/>
                <a:gd name="connsiteY31" fmla="*/ 3854238 h 6031231"/>
                <a:gd name="connsiteX32" fmla="*/ 273090 w 3074230"/>
                <a:gd name="connsiteY32" fmla="*/ 3747034 h 6031231"/>
                <a:gd name="connsiteX33" fmla="*/ 171593 w 3074230"/>
                <a:gd name="connsiteY33" fmla="*/ 3765612 h 6031231"/>
                <a:gd name="connsiteX34" fmla="*/ 110128 w 3074230"/>
                <a:gd name="connsiteY34" fmla="*/ 3900943 h 6031231"/>
                <a:gd name="connsiteX35" fmla="*/ 28647 w 3074230"/>
                <a:gd name="connsiteY35" fmla="*/ 4244974 h 6031231"/>
                <a:gd name="connsiteX36" fmla="*/ 10540 w 3074230"/>
                <a:gd name="connsiteY36" fmla="*/ 4715755 h 6031231"/>
                <a:gd name="connsiteX37" fmla="*/ 182556 w 3074230"/>
                <a:gd name="connsiteY37" fmla="*/ 5050733 h 6031231"/>
                <a:gd name="connsiteX38" fmla="*/ 635229 w 3074230"/>
                <a:gd name="connsiteY38" fmla="*/ 5132214 h 6031231"/>
                <a:gd name="connsiteX39" fmla="*/ 1078849 w 3074230"/>
                <a:gd name="connsiteY39" fmla="*/ 5068840 h 6031231"/>
                <a:gd name="connsiteX40" fmla="*/ 1241811 w 3074230"/>
                <a:gd name="connsiteY40" fmla="*/ 5141268 h 6031231"/>
                <a:gd name="connsiteX41" fmla="*/ 1151277 w 3074230"/>
                <a:gd name="connsiteY41" fmla="*/ 5277070 h 6031231"/>
                <a:gd name="connsiteX42" fmla="*/ 825352 w 3074230"/>
                <a:gd name="connsiteY42" fmla="*/ 5358551 h 6031231"/>
                <a:gd name="connsiteX43" fmla="*/ 490374 w 3074230"/>
                <a:gd name="connsiteY43" fmla="*/ 5349497 h 6031231"/>
                <a:gd name="connsiteX44" fmla="*/ 309304 w 3074230"/>
                <a:gd name="connsiteY44" fmla="*/ 5349497 h 6031231"/>
                <a:gd name="connsiteX45" fmla="*/ 363625 w 3074230"/>
                <a:gd name="connsiteY45" fmla="*/ 5476246 h 6031231"/>
                <a:gd name="connsiteX46" fmla="*/ 571855 w 3074230"/>
                <a:gd name="connsiteY46" fmla="*/ 5747850 h 6031231"/>
                <a:gd name="connsiteX47" fmla="*/ 952100 w 3074230"/>
                <a:gd name="connsiteY47" fmla="*/ 5956079 h 6031231"/>
                <a:gd name="connsiteX48" fmla="*/ 1504362 w 3074230"/>
                <a:gd name="connsiteY48" fmla="*/ 6028507 h 6031231"/>
                <a:gd name="connsiteX49" fmla="*/ 1947982 w 3074230"/>
                <a:gd name="connsiteY49" fmla="*/ 5874598 h 6031231"/>
                <a:gd name="connsiteX50" fmla="*/ 2056623 w 3074230"/>
                <a:gd name="connsiteY50" fmla="*/ 5693529 h 6031231"/>
                <a:gd name="connsiteX51" fmla="*/ 1920821 w 3074230"/>
                <a:gd name="connsiteY51" fmla="*/ 5639208 h 6031231"/>
                <a:gd name="connsiteX52" fmla="*/ 1522469 w 3074230"/>
                <a:gd name="connsiteY52" fmla="*/ 5675422 h 6031231"/>
                <a:gd name="connsiteX53" fmla="*/ 1259918 w 3074230"/>
                <a:gd name="connsiteY53" fmla="*/ 5693529 h 6031231"/>
                <a:gd name="connsiteX54" fmla="*/ 1205597 w 3074230"/>
                <a:gd name="connsiteY54" fmla="*/ 5621101 h 6031231"/>
                <a:gd name="connsiteX55" fmla="*/ 1368560 w 3074230"/>
                <a:gd name="connsiteY55" fmla="*/ 5503406 h 6031231"/>
                <a:gd name="connsiteX56" fmla="*/ 1730698 w 3074230"/>
                <a:gd name="connsiteY56" fmla="*/ 5440032 h 6031231"/>
                <a:gd name="connsiteX57" fmla="*/ 2264853 w 3074230"/>
                <a:gd name="connsiteY57" fmla="*/ 5349497 h 6031231"/>
                <a:gd name="connsiteX58" fmla="*/ 2554564 w 3074230"/>
                <a:gd name="connsiteY58" fmla="*/ 5268016 h 6031231"/>
                <a:gd name="connsiteX59" fmla="*/ 2771847 w 3074230"/>
                <a:gd name="connsiteY59" fmla="*/ 5023573 h 6031231"/>
                <a:gd name="connsiteX60" fmla="*/ 2862382 w 3074230"/>
                <a:gd name="connsiteY60" fmla="*/ 4761022 h 6031231"/>
                <a:gd name="connsiteX61" fmla="*/ 2817114 w 3074230"/>
                <a:gd name="connsiteY61" fmla="*/ 4625220 h 6031231"/>
                <a:gd name="connsiteX62" fmla="*/ 2617938 w 3074230"/>
                <a:gd name="connsiteY62" fmla="*/ 4625220 h 6031231"/>
                <a:gd name="connsiteX63" fmla="*/ 2391601 w 3074230"/>
                <a:gd name="connsiteY63" fmla="*/ 4525632 h 6031231"/>
                <a:gd name="connsiteX64" fmla="*/ 2454976 w 3074230"/>
                <a:gd name="connsiteY64" fmla="*/ 4317402 h 6031231"/>
                <a:gd name="connsiteX65" fmla="*/ 2636045 w 3074230"/>
                <a:gd name="connsiteY65" fmla="*/ 4235921 h 6031231"/>
                <a:gd name="connsiteX66" fmla="*/ 2934809 w 3074230"/>
                <a:gd name="connsiteY66" fmla="*/ 4082012 h 6031231"/>
                <a:gd name="connsiteX67" fmla="*/ 3061558 w 3074230"/>
                <a:gd name="connsiteY67" fmla="*/ 3737980 h 6031231"/>
                <a:gd name="connsiteX68" fmla="*/ 3061558 w 3074230"/>
                <a:gd name="connsiteY68" fmla="*/ 3249093 h 6031231"/>
                <a:gd name="connsiteX69" fmla="*/ 2989130 w 3074230"/>
                <a:gd name="connsiteY69" fmla="*/ 2896008 h 6031231"/>
                <a:gd name="connsiteX70" fmla="*/ 2771847 w 3074230"/>
                <a:gd name="connsiteY70" fmla="*/ 2796420 h 6031231"/>
                <a:gd name="connsiteX71" fmla="*/ 2382548 w 3074230"/>
                <a:gd name="connsiteY71" fmla="*/ 2841687 h 6031231"/>
                <a:gd name="connsiteX72" fmla="*/ 2083784 w 3074230"/>
                <a:gd name="connsiteY72" fmla="*/ 2914115 h 6031231"/>
                <a:gd name="connsiteX73" fmla="*/ 1911768 w 3074230"/>
                <a:gd name="connsiteY73" fmla="*/ 2832634 h 6031231"/>
                <a:gd name="connsiteX74" fmla="*/ 2002302 w 3074230"/>
                <a:gd name="connsiteY74" fmla="*/ 2669672 h 6031231"/>
                <a:gd name="connsiteX75" fmla="*/ 2337281 w 3074230"/>
                <a:gd name="connsiteY75" fmla="*/ 2579137 h 6031231"/>
                <a:gd name="connsiteX76" fmla="*/ 2735633 w 3074230"/>
                <a:gd name="connsiteY76" fmla="*/ 2524816 h 6031231"/>
                <a:gd name="connsiteX77" fmla="*/ 2952916 w 3074230"/>
                <a:gd name="connsiteY77" fmla="*/ 2416174 h 6031231"/>
                <a:gd name="connsiteX78" fmla="*/ 2971023 w 3074230"/>
                <a:gd name="connsiteY78" fmla="*/ 2244159 h 6031231"/>
                <a:gd name="connsiteX79" fmla="*/ 2789954 w 3074230"/>
                <a:gd name="connsiteY79" fmla="*/ 1891074 h 6031231"/>
                <a:gd name="connsiteX80" fmla="*/ 2681312 w 3074230"/>
                <a:gd name="connsiteY80" fmla="*/ 1465561 h 6031231"/>
                <a:gd name="connsiteX81" fmla="*/ 2636045 w 3074230"/>
                <a:gd name="connsiteY81" fmla="*/ 1184903 h 6031231"/>
                <a:gd name="connsiteX82" fmla="*/ 2536457 w 3074230"/>
                <a:gd name="connsiteY82" fmla="*/ 994780 h 6031231"/>
                <a:gd name="connsiteX83" fmla="*/ 2282960 w 3074230"/>
                <a:gd name="connsiteY83" fmla="*/ 985727 h 6031231"/>
                <a:gd name="connsiteX84" fmla="*/ 1929875 w 3074230"/>
                <a:gd name="connsiteY84" fmla="*/ 1067208 h 6031231"/>
                <a:gd name="connsiteX85" fmla="*/ 1730698 w 3074230"/>
                <a:gd name="connsiteY85" fmla="*/ 1067208 h 6031231"/>
                <a:gd name="connsiteX86" fmla="*/ 1724026 w 3074230"/>
                <a:gd name="connsiteY86" fmla="*/ 943312 h 6031231"/>
                <a:gd name="connsiteX87" fmla="*/ 1900333 w 3074230"/>
                <a:gd name="connsiteY87" fmla="*/ 832290 h 6031231"/>
                <a:gd name="connsiteX88" fmla="*/ 2149067 w 3074230"/>
                <a:gd name="connsiteY88" fmla="*/ 724144 h 6031231"/>
                <a:gd name="connsiteX89" fmla="*/ 2156211 w 3074230"/>
                <a:gd name="connsiteY89" fmla="*/ 551161 h 6031231"/>
                <a:gd name="connsiteX90" fmla="*/ 1975142 w 3074230"/>
                <a:gd name="connsiteY90" fmla="*/ 279557 h 6031231"/>
                <a:gd name="connsiteX91" fmla="*/ 1774528 w 3074230"/>
                <a:gd name="connsiteY91" fmla="*/ 123267 h 6031231"/>
                <a:gd name="connsiteX92" fmla="*/ 1485312 w 3074230"/>
                <a:gd name="connsiteY92" fmla="*/ 28442 h 6031231"/>
                <a:gd name="connsiteX0" fmla="*/ 1486885 w 3075803"/>
                <a:gd name="connsiteY0" fmla="*/ 28442 h 6031231"/>
                <a:gd name="connsiteX1" fmla="*/ 1014666 w 3075803"/>
                <a:gd name="connsiteY1" fmla="*/ 4134 h 6031231"/>
                <a:gd name="connsiteX2" fmla="*/ 665848 w 3075803"/>
                <a:gd name="connsiteY2" fmla="*/ 101340 h 6031231"/>
                <a:gd name="connsiteX3" fmla="*/ 501000 w 3075803"/>
                <a:gd name="connsiteY3" fmla="*/ 324824 h 6031231"/>
                <a:gd name="connsiteX4" fmla="*/ 564846 w 3075803"/>
                <a:gd name="connsiteY4" fmla="*/ 507803 h 6031231"/>
                <a:gd name="connsiteX5" fmla="*/ 799764 w 3075803"/>
                <a:gd name="connsiteY5" fmla="*/ 578321 h 6031231"/>
                <a:gd name="connsiteX6" fmla="*/ 989887 w 3075803"/>
                <a:gd name="connsiteY6" fmla="*/ 652659 h 6031231"/>
                <a:gd name="connsiteX7" fmla="*/ 967018 w 3075803"/>
                <a:gd name="connsiteY7" fmla="*/ 764153 h 6031231"/>
                <a:gd name="connsiteX8" fmla="*/ 718283 w 3075803"/>
                <a:gd name="connsiteY8" fmla="*/ 770825 h 6031231"/>
                <a:gd name="connsiteX9" fmla="*/ 392359 w 3075803"/>
                <a:gd name="connsiteY9" fmla="*/ 795604 h 6031231"/>
                <a:gd name="connsiteX10" fmla="*/ 205088 w 3075803"/>
                <a:gd name="connsiteY10" fmla="*/ 1022884 h 6031231"/>
                <a:gd name="connsiteX11" fmla="*/ 197001 w 3075803"/>
                <a:gd name="connsiteY11" fmla="*/ 1316414 h 6031231"/>
                <a:gd name="connsiteX12" fmla="*/ 380923 w 3075803"/>
                <a:gd name="connsiteY12" fmla="*/ 1543222 h 6031231"/>
                <a:gd name="connsiteX13" fmla="*/ 609642 w 3075803"/>
                <a:gd name="connsiteY13" fmla="*/ 1565149 h 6031231"/>
                <a:gd name="connsiteX14" fmla="*/ 857905 w 3075803"/>
                <a:gd name="connsiteY14" fmla="*/ 1440310 h 6031231"/>
                <a:gd name="connsiteX15" fmla="*/ 1017048 w 3075803"/>
                <a:gd name="connsiteY15" fmla="*/ 1565149 h 6031231"/>
                <a:gd name="connsiteX16" fmla="*/ 1005141 w 3075803"/>
                <a:gd name="connsiteY16" fmla="*/ 1815322 h 6031231"/>
                <a:gd name="connsiteX17" fmla="*/ 678249 w 3075803"/>
                <a:gd name="connsiteY17" fmla="*/ 1872967 h 6031231"/>
                <a:gd name="connsiteX18" fmla="*/ 353292 w 3075803"/>
                <a:gd name="connsiteY18" fmla="*/ 1831990 h 6031231"/>
                <a:gd name="connsiteX19" fmla="*/ 193654 w 3075803"/>
                <a:gd name="connsiteY19" fmla="*/ 1961592 h 6031231"/>
                <a:gd name="connsiteX20" fmla="*/ 203674 w 3075803"/>
                <a:gd name="connsiteY20" fmla="*/ 2178898 h 6031231"/>
                <a:gd name="connsiteX21" fmla="*/ 347091 w 3075803"/>
                <a:gd name="connsiteY21" fmla="*/ 2510034 h 6031231"/>
                <a:gd name="connsiteX22" fmla="*/ 329927 w 3075803"/>
                <a:gd name="connsiteY22" fmla="*/ 2820257 h 6031231"/>
                <a:gd name="connsiteX23" fmla="*/ 281053 w 3075803"/>
                <a:gd name="connsiteY23" fmla="*/ 2979917 h 6031231"/>
                <a:gd name="connsiteX24" fmla="*/ 245594 w 3075803"/>
                <a:gd name="connsiteY24" fmla="*/ 3196211 h 6031231"/>
                <a:gd name="connsiteX25" fmla="*/ 328984 w 3075803"/>
                <a:gd name="connsiteY25" fmla="*/ 3366788 h 6031231"/>
                <a:gd name="connsiteX26" fmla="*/ 673016 w 3075803"/>
                <a:gd name="connsiteY26" fmla="*/ 3357735 h 6031231"/>
                <a:gd name="connsiteX27" fmla="*/ 998941 w 3075803"/>
                <a:gd name="connsiteY27" fmla="*/ 3393949 h 6031231"/>
                <a:gd name="connsiteX28" fmla="*/ 1168576 w 3075803"/>
                <a:gd name="connsiteY28" fmla="*/ 3551182 h 6031231"/>
                <a:gd name="connsiteX29" fmla="*/ 1143796 w 3075803"/>
                <a:gd name="connsiteY29" fmla="*/ 3821371 h 6031231"/>
                <a:gd name="connsiteX30" fmla="*/ 953673 w 3075803"/>
                <a:gd name="connsiteY30" fmla="*/ 3964317 h 6031231"/>
                <a:gd name="connsiteX31" fmla="*/ 602498 w 3075803"/>
                <a:gd name="connsiteY31" fmla="*/ 3854238 h 6031231"/>
                <a:gd name="connsiteX32" fmla="*/ 274663 w 3075803"/>
                <a:gd name="connsiteY32" fmla="*/ 3747034 h 6031231"/>
                <a:gd name="connsiteX33" fmla="*/ 173166 w 3075803"/>
                <a:gd name="connsiteY33" fmla="*/ 3765612 h 6031231"/>
                <a:gd name="connsiteX34" fmla="*/ 111701 w 3075803"/>
                <a:gd name="connsiteY34" fmla="*/ 3900943 h 6031231"/>
                <a:gd name="connsiteX35" fmla="*/ 30220 w 3075803"/>
                <a:gd name="connsiteY35" fmla="*/ 4244974 h 6031231"/>
                <a:gd name="connsiteX36" fmla="*/ 12113 w 3075803"/>
                <a:gd name="connsiteY36" fmla="*/ 4715755 h 6031231"/>
                <a:gd name="connsiteX37" fmla="*/ 205560 w 3075803"/>
                <a:gd name="connsiteY37" fmla="*/ 5029301 h 6031231"/>
                <a:gd name="connsiteX38" fmla="*/ 636802 w 3075803"/>
                <a:gd name="connsiteY38" fmla="*/ 5132214 h 6031231"/>
                <a:gd name="connsiteX39" fmla="*/ 1080422 w 3075803"/>
                <a:gd name="connsiteY39" fmla="*/ 5068840 h 6031231"/>
                <a:gd name="connsiteX40" fmla="*/ 1243384 w 3075803"/>
                <a:gd name="connsiteY40" fmla="*/ 5141268 h 6031231"/>
                <a:gd name="connsiteX41" fmla="*/ 1152850 w 3075803"/>
                <a:gd name="connsiteY41" fmla="*/ 5277070 h 6031231"/>
                <a:gd name="connsiteX42" fmla="*/ 826925 w 3075803"/>
                <a:gd name="connsiteY42" fmla="*/ 5358551 h 6031231"/>
                <a:gd name="connsiteX43" fmla="*/ 491947 w 3075803"/>
                <a:gd name="connsiteY43" fmla="*/ 5349497 h 6031231"/>
                <a:gd name="connsiteX44" fmla="*/ 310877 w 3075803"/>
                <a:gd name="connsiteY44" fmla="*/ 5349497 h 6031231"/>
                <a:gd name="connsiteX45" fmla="*/ 365198 w 3075803"/>
                <a:gd name="connsiteY45" fmla="*/ 5476246 h 6031231"/>
                <a:gd name="connsiteX46" fmla="*/ 573428 w 3075803"/>
                <a:gd name="connsiteY46" fmla="*/ 5747850 h 6031231"/>
                <a:gd name="connsiteX47" fmla="*/ 953673 w 3075803"/>
                <a:gd name="connsiteY47" fmla="*/ 5956079 h 6031231"/>
                <a:gd name="connsiteX48" fmla="*/ 1505935 w 3075803"/>
                <a:gd name="connsiteY48" fmla="*/ 6028507 h 6031231"/>
                <a:gd name="connsiteX49" fmla="*/ 1949555 w 3075803"/>
                <a:gd name="connsiteY49" fmla="*/ 5874598 h 6031231"/>
                <a:gd name="connsiteX50" fmla="*/ 2058196 w 3075803"/>
                <a:gd name="connsiteY50" fmla="*/ 5693529 h 6031231"/>
                <a:gd name="connsiteX51" fmla="*/ 1922394 w 3075803"/>
                <a:gd name="connsiteY51" fmla="*/ 5639208 h 6031231"/>
                <a:gd name="connsiteX52" fmla="*/ 1524042 w 3075803"/>
                <a:gd name="connsiteY52" fmla="*/ 5675422 h 6031231"/>
                <a:gd name="connsiteX53" fmla="*/ 1261491 w 3075803"/>
                <a:gd name="connsiteY53" fmla="*/ 5693529 h 6031231"/>
                <a:gd name="connsiteX54" fmla="*/ 1207170 w 3075803"/>
                <a:gd name="connsiteY54" fmla="*/ 5621101 h 6031231"/>
                <a:gd name="connsiteX55" fmla="*/ 1370133 w 3075803"/>
                <a:gd name="connsiteY55" fmla="*/ 5503406 h 6031231"/>
                <a:gd name="connsiteX56" fmla="*/ 1732271 w 3075803"/>
                <a:gd name="connsiteY56" fmla="*/ 5440032 h 6031231"/>
                <a:gd name="connsiteX57" fmla="*/ 2266426 w 3075803"/>
                <a:gd name="connsiteY57" fmla="*/ 5349497 h 6031231"/>
                <a:gd name="connsiteX58" fmla="*/ 2556137 w 3075803"/>
                <a:gd name="connsiteY58" fmla="*/ 5268016 h 6031231"/>
                <a:gd name="connsiteX59" fmla="*/ 2773420 w 3075803"/>
                <a:gd name="connsiteY59" fmla="*/ 5023573 h 6031231"/>
                <a:gd name="connsiteX60" fmla="*/ 2863955 w 3075803"/>
                <a:gd name="connsiteY60" fmla="*/ 4761022 h 6031231"/>
                <a:gd name="connsiteX61" fmla="*/ 2818687 w 3075803"/>
                <a:gd name="connsiteY61" fmla="*/ 4625220 h 6031231"/>
                <a:gd name="connsiteX62" fmla="*/ 2619511 w 3075803"/>
                <a:gd name="connsiteY62" fmla="*/ 4625220 h 6031231"/>
                <a:gd name="connsiteX63" fmla="*/ 2393174 w 3075803"/>
                <a:gd name="connsiteY63" fmla="*/ 4525632 h 6031231"/>
                <a:gd name="connsiteX64" fmla="*/ 2456549 w 3075803"/>
                <a:gd name="connsiteY64" fmla="*/ 4317402 h 6031231"/>
                <a:gd name="connsiteX65" fmla="*/ 2637618 w 3075803"/>
                <a:gd name="connsiteY65" fmla="*/ 4235921 h 6031231"/>
                <a:gd name="connsiteX66" fmla="*/ 2936382 w 3075803"/>
                <a:gd name="connsiteY66" fmla="*/ 4082012 h 6031231"/>
                <a:gd name="connsiteX67" fmla="*/ 3063131 w 3075803"/>
                <a:gd name="connsiteY67" fmla="*/ 3737980 h 6031231"/>
                <a:gd name="connsiteX68" fmla="*/ 3063131 w 3075803"/>
                <a:gd name="connsiteY68" fmla="*/ 3249093 h 6031231"/>
                <a:gd name="connsiteX69" fmla="*/ 2990703 w 3075803"/>
                <a:gd name="connsiteY69" fmla="*/ 2896008 h 6031231"/>
                <a:gd name="connsiteX70" fmla="*/ 2773420 w 3075803"/>
                <a:gd name="connsiteY70" fmla="*/ 2796420 h 6031231"/>
                <a:gd name="connsiteX71" fmla="*/ 2384121 w 3075803"/>
                <a:gd name="connsiteY71" fmla="*/ 2841687 h 6031231"/>
                <a:gd name="connsiteX72" fmla="*/ 2085357 w 3075803"/>
                <a:gd name="connsiteY72" fmla="*/ 2914115 h 6031231"/>
                <a:gd name="connsiteX73" fmla="*/ 1913341 w 3075803"/>
                <a:gd name="connsiteY73" fmla="*/ 2832634 h 6031231"/>
                <a:gd name="connsiteX74" fmla="*/ 2003875 w 3075803"/>
                <a:gd name="connsiteY74" fmla="*/ 2669672 h 6031231"/>
                <a:gd name="connsiteX75" fmla="*/ 2338854 w 3075803"/>
                <a:gd name="connsiteY75" fmla="*/ 2579137 h 6031231"/>
                <a:gd name="connsiteX76" fmla="*/ 2737206 w 3075803"/>
                <a:gd name="connsiteY76" fmla="*/ 2524816 h 6031231"/>
                <a:gd name="connsiteX77" fmla="*/ 2954489 w 3075803"/>
                <a:gd name="connsiteY77" fmla="*/ 2416174 h 6031231"/>
                <a:gd name="connsiteX78" fmla="*/ 2972596 w 3075803"/>
                <a:gd name="connsiteY78" fmla="*/ 2244159 h 6031231"/>
                <a:gd name="connsiteX79" fmla="*/ 2791527 w 3075803"/>
                <a:gd name="connsiteY79" fmla="*/ 1891074 h 6031231"/>
                <a:gd name="connsiteX80" fmla="*/ 2682885 w 3075803"/>
                <a:gd name="connsiteY80" fmla="*/ 1465561 h 6031231"/>
                <a:gd name="connsiteX81" fmla="*/ 2637618 w 3075803"/>
                <a:gd name="connsiteY81" fmla="*/ 1184903 h 6031231"/>
                <a:gd name="connsiteX82" fmla="*/ 2538030 w 3075803"/>
                <a:gd name="connsiteY82" fmla="*/ 994780 h 6031231"/>
                <a:gd name="connsiteX83" fmla="*/ 2284533 w 3075803"/>
                <a:gd name="connsiteY83" fmla="*/ 985727 h 6031231"/>
                <a:gd name="connsiteX84" fmla="*/ 1931448 w 3075803"/>
                <a:gd name="connsiteY84" fmla="*/ 1067208 h 6031231"/>
                <a:gd name="connsiteX85" fmla="*/ 1732271 w 3075803"/>
                <a:gd name="connsiteY85" fmla="*/ 1067208 h 6031231"/>
                <a:gd name="connsiteX86" fmla="*/ 1725599 w 3075803"/>
                <a:gd name="connsiteY86" fmla="*/ 943312 h 6031231"/>
                <a:gd name="connsiteX87" fmla="*/ 1901906 w 3075803"/>
                <a:gd name="connsiteY87" fmla="*/ 832290 h 6031231"/>
                <a:gd name="connsiteX88" fmla="*/ 2150640 w 3075803"/>
                <a:gd name="connsiteY88" fmla="*/ 724144 h 6031231"/>
                <a:gd name="connsiteX89" fmla="*/ 2157784 w 3075803"/>
                <a:gd name="connsiteY89" fmla="*/ 551161 h 6031231"/>
                <a:gd name="connsiteX90" fmla="*/ 1976715 w 3075803"/>
                <a:gd name="connsiteY90" fmla="*/ 279557 h 6031231"/>
                <a:gd name="connsiteX91" fmla="*/ 1776101 w 3075803"/>
                <a:gd name="connsiteY91" fmla="*/ 123267 h 6031231"/>
                <a:gd name="connsiteX92" fmla="*/ 1486885 w 3075803"/>
                <a:gd name="connsiteY92" fmla="*/ 28442 h 6031231"/>
                <a:gd name="connsiteX0" fmla="*/ 1486885 w 3075803"/>
                <a:gd name="connsiteY0" fmla="*/ 28442 h 6031231"/>
                <a:gd name="connsiteX1" fmla="*/ 1014666 w 3075803"/>
                <a:gd name="connsiteY1" fmla="*/ 4134 h 6031231"/>
                <a:gd name="connsiteX2" fmla="*/ 665848 w 3075803"/>
                <a:gd name="connsiteY2" fmla="*/ 101340 h 6031231"/>
                <a:gd name="connsiteX3" fmla="*/ 501000 w 3075803"/>
                <a:gd name="connsiteY3" fmla="*/ 324824 h 6031231"/>
                <a:gd name="connsiteX4" fmla="*/ 564846 w 3075803"/>
                <a:gd name="connsiteY4" fmla="*/ 507803 h 6031231"/>
                <a:gd name="connsiteX5" fmla="*/ 799764 w 3075803"/>
                <a:gd name="connsiteY5" fmla="*/ 578321 h 6031231"/>
                <a:gd name="connsiteX6" fmla="*/ 989887 w 3075803"/>
                <a:gd name="connsiteY6" fmla="*/ 652659 h 6031231"/>
                <a:gd name="connsiteX7" fmla="*/ 967018 w 3075803"/>
                <a:gd name="connsiteY7" fmla="*/ 764153 h 6031231"/>
                <a:gd name="connsiteX8" fmla="*/ 718283 w 3075803"/>
                <a:gd name="connsiteY8" fmla="*/ 770825 h 6031231"/>
                <a:gd name="connsiteX9" fmla="*/ 392359 w 3075803"/>
                <a:gd name="connsiteY9" fmla="*/ 795604 h 6031231"/>
                <a:gd name="connsiteX10" fmla="*/ 205088 w 3075803"/>
                <a:gd name="connsiteY10" fmla="*/ 1022884 h 6031231"/>
                <a:gd name="connsiteX11" fmla="*/ 197001 w 3075803"/>
                <a:gd name="connsiteY11" fmla="*/ 1316414 h 6031231"/>
                <a:gd name="connsiteX12" fmla="*/ 380923 w 3075803"/>
                <a:gd name="connsiteY12" fmla="*/ 1543222 h 6031231"/>
                <a:gd name="connsiteX13" fmla="*/ 609642 w 3075803"/>
                <a:gd name="connsiteY13" fmla="*/ 1565149 h 6031231"/>
                <a:gd name="connsiteX14" fmla="*/ 857905 w 3075803"/>
                <a:gd name="connsiteY14" fmla="*/ 1440310 h 6031231"/>
                <a:gd name="connsiteX15" fmla="*/ 1017048 w 3075803"/>
                <a:gd name="connsiteY15" fmla="*/ 1565149 h 6031231"/>
                <a:gd name="connsiteX16" fmla="*/ 1005141 w 3075803"/>
                <a:gd name="connsiteY16" fmla="*/ 1815322 h 6031231"/>
                <a:gd name="connsiteX17" fmla="*/ 678249 w 3075803"/>
                <a:gd name="connsiteY17" fmla="*/ 1872967 h 6031231"/>
                <a:gd name="connsiteX18" fmla="*/ 353292 w 3075803"/>
                <a:gd name="connsiteY18" fmla="*/ 1831990 h 6031231"/>
                <a:gd name="connsiteX19" fmla="*/ 193654 w 3075803"/>
                <a:gd name="connsiteY19" fmla="*/ 1961592 h 6031231"/>
                <a:gd name="connsiteX20" fmla="*/ 203674 w 3075803"/>
                <a:gd name="connsiteY20" fmla="*/ 2178898 h 6031231"/>
                <a:gd name="connsiteX21" fmla="*/ 347091 w 3075803"/>
                <a:gd name="connsiteY21" fmla="*/ 2510034 h 6031231"/>
                <a:gd name="connsiteX22" fmla="*/ 329927 w 3075803"/>
                <a:gd name="connsiteY22" fmla="*/ 2820257 h 6031231"/>
                <a:gd name="connsiteX23" fmla="*/ 281053 w 3075803"/>
                <a:gd name="connsiteY23" fmla="*/ 2979917 h 6031231"/>
                <a:gd name="connsiteX24" fmla="*/ 245594 w 3075803"/>
                <a:gd name="connsiteY24" fmla="*/ 3196211 h 6031231"/>
                <a:gd name="connsiteX25" fmla="*/ 328984 w 3075803"/>
                <a:gd name="connsiteY25" fmla="*/ 3366788 h 6031231"/>
                <a:gd name="connsiteX26" fmla="*/ 673016 w 3075803"/>
                <a:gd name="connsiteY26" fmla="*/ 3357735 h 6031231"/>
                <a:gd name="connsiteX27" fmla="*/ 998941 w 3075803"/>
                <a:gd name="connsiteY27" fmla="*/ 3393949 h 6031231"/>
                <a:gd name="connsiteX28" fmla="*/ 1168576 w 3075803"/>
                <a:gd name="connsiteY28" fmla="*/ 3551182 h 6031231"/>
                <a:gd name="connsiteX29" fmla="*/ 1143796 w 3075803"/>
                <a:gd name="connsiteY29" fmla="*/ 3821371 h 6031231"/>
                <a:gd name="connsiteX30" fmla="*/ 953673 w 3075803"/>
                <a:gd name="connsiteY30" fmla="*/ 3964317 h 6031231"/>
                <a:gd name="connsiteX31" fmla="*/ 602498 w 3075803"/>
                <a:gd name="connsiteY31" fmla="*/ 3854238 h 6031231"/>
                <a:gd name="connsiteX32" fmla="*/ 274663 w 3075803"/>
                <a:gd name="connsiteY32" fmla="*/ 3747034 h 6031231"/>
                <a:gd name="connsiteX33" fmla="*/ 173166 w 3075803"/>
                <a:gd name="connsiteY33" fmla="*/ 3765612 h 6031231"/>
                <a:gd name="connsiteX34" fmla="*/ 111701 w 3075803"/>
                <a:gd name="connsiteY34" fmla="*/ 3900943 h 6031231"/>
                <a:gd name="connsiteX35" fmla="*/ 30220 w 3075803"/>
                <a:gd name="connsiteY35" fmla="*/ 4244974 h 6031231"/>
                <a:gd name="connsiteX36" fmla="*/ 12113 w 3075803"/>
                <a:gd name="connsiteY36" fmla="*/ 4715755 h 6031231"/>
                <a:gd name="connsiteX37" fmla="*/ 205560 w 3075803"/>
                <a:gd name="connsiteY37" fmla="*/ 5029301 h 6031231"/>
                <a:gd name="connsiteX38" fmla="*/ 622515 w 3075803"/>
                <a:gd name="connsiteY38" fmla="*/ 5125071 h 6031231"/>
                <a:gd name="connsiteX39" fmla="*/ 1080422 w 3075803"/>
                <a:gd name="connsiteY39" fmla="*/ 5068840 h 6031231"/>
                <a:gd name="connsiteX40" fmla="*/ 1243384 w 3075803"/>
                <a:gd name="connsiteY40" fmla="*/ 5141268 h 6031231"/>
                <a:gd name="connsiteX41" fmla="*/ 1152850 w 3075803"/>
                <a:gd name="connsiteY41" fmla="*/ 5277070 h 6031231"/>
                <a:gd name="connsiteX42" fmla="*/ 826925 w 3075803"/>
                <a:gd name="connsiteY42" fmla="*/ 5358551 h 6031231"/>
                <a:gd name="connsiteX43" fmla="*/ 491947 w 3075803"/>
                <a:gd name="connsiteY43" fmla="*/ 5349497 h 6031231"/>
                <a:gd name="connsiteX44" fmla="*/ 310877 w 3075803"/>
                <a:gd name="connsiteY44" fmla="*/ 5349497 h 6031231"/>
                <a:gd name="connsiteX45" fmla="*/ 365198 w 3075803"/>
                <a:gd name="connsiteY45" fmla="*/ 5476246 h 6031231"/>
                <a:gd name="connsiteX46" fmla="*/ 573428 w 3075803"/>
                <a:gd name="connsiteY46" fmla="*/ 5747850 h 6031231"/>
                <a:gd name="connsiteX47" fmla="*/ 953673 w 3075803"/>
                <a:gd name="connsiteY47" fmla="*/ 5956079 h 6031231"/>
                <a:gd name="connsiteX48" fmla="*/ 1505935 w 3075803"/>
                <a:gd name="connsiteY48" fmla="*/ 6028507 h 6031231"/>
                <a:gd name="connsiteX49" fmla="*/ 1949555 w 3075803"/>
                <a:gd name="connsiteY49" fmla="*/ 5874598 h 6031231"/>
                <a:gd name="connsiteX50" fmla="*/ 2058196 w 3075803"/>
                <a:gd name="connsiteY50" fmla="*/ 5693529 h 6031231"/>
                <a:gd name="connsiteX51" fmla="*/ 1922394 w 3075803"/>
                <a:gd name="connsiteY51" fmla="*/ 5639208 h 6031231"/>
                <a:gd name="connsiteX52" fmla="*/ 1524042 w 3075803"/>
                <a:gd name="connsiteY52" fmla="*/ 5675422 h 6031231"/>
                <a:gd name="connsiteX53" fmla="*/ 1261491 w 3075803"/>
                <a:gd name="connsiteY53" fmla="*/ 5693529 h 6031231"/>
                <a:gd name="connsiteX54" fmla="*/ 1207170 w 3075803"/>
                <a:gd name="connsiteY54" fmla="*/ 5621101 h 6031231"/>
                <a:gd name="connsiteX55" fmla="*/ 1370133 w 3075803"/>
                <a:gd name="connsiteY55" fmla="*/ 5503406 h 6031231"/>
                <a:gd name="connsiteX56" fmla="*/ 1732271 w 3075803"/>
                <a:gd name="connsiteY56" fmla="*/ 5440032 h 6031231"/>
                <a:gd name="connsiteX57" fmla="*/ 2266426 w 3075803"/>
                <a:gd name="connsiteY57" fmla="*/ 5349497 h 6031231"/>
                <a:gd name="connsiteX58" fmla="*/ 2556137 w 3075803"/>
                <a:gd name="connsiteY58" fmla="*/ 5268016 h 6031231"/>
                <a:gd name="connsiteX59" fmla="*/ 2773420 w 3075803"/>
                <a:gd name="connsiteY59" fmla="*/ 5023573 h 6031231"/>
                <a:gd name="connsiteX60" fmla="*/ 2863955 w 3075803"/>
                <a:gd name="connsiteY60" fmla="*/ 4761022 h 6031231"/>
                <a:gd name="connsiteX61" fmla="*/ 2818687 w 3075803"/>
                <a:gd name="connsiteY61" fmla="*/ 4625220 h 6031231"/>
                <a:gd name="connsiteX62" fmla="*/ 2619511 w 3075803"/>
                <a:gd name="connsiteY62" fmla="*/ 4625220 h 6031231"/>
                <a:gd name="connsiteX63" fmla="*/ 2393174 w 3075803"/>
                <a:gd name="connsiteY63" fmla="*/ 4525632 h 6031231"/>
                <a:gd name="connsiteX64" fmla="*/ 2456549 w 3075803"/>
                <a:gd name="connsiteY64" fmla="*/ 4317402 h 6031231"/>
                <a:gd name="connsiteX65" fmla="*/ 2637618 w 3075803"/>
                <a:gd name="connsiteY65" fmla="*/ 4235921 h 6031231"/>
                <a:gd name="connsiteX66" fmla="*/ 2936382 w 3075803"/>
                <a:gd name="connsiteY66" fmla="*/ 4082012 h 6031231"/>
                <a:gd name="connsiteX67" fmla="*/ 3063131 w 3075803"/>
                <a:gd name="connsiteY67" fmla="*/ 3737980 h 6031231"/>
                <a:gd name="connsiteX68" fmla="*/ 3063131 w 3075803"/>
                <a:gd name="connsiteY68" fmla="*/ 3249093 h 6031231"/>
                <a:gd name="connsiteX69" fmla="*/ 2990703 w 3075803"/>
                <a:gd name="connsiteY69" fmla="*/ 2896008 h 6031231"/>
                <a:gd name="connsiteX70" fmla="*/ 2773420 w 3075803"/>
                <a:gd name="connsiteY70" fmla="*/ 2796420 h 6031231"/>
                <a:gd name="connsiteX71" fmla="*/ 2384121 w 3075803"/>
                <a:gd name="connsiteY71" fmla="*/ 2841687 h 6031231"/>
                <a:gd name="connsiteX72" fmla="*/ 2085357 w 3075803"/>
                <a:gd name="connsiteY72" fmla="*/ 2914115 h 6031231"/>
                <a:gd name="connsiteX73" fmla="*/ 1913341 w 3075803"/>
                <a:gd name="connsiteY73" fmla="*/ 2832634 h 6031231"/>
                <a:gd name="connsiteX74" fmla="*/ 2003875 w 3075803"/>
                <a:gd name="connsiteY74" fmla="*/ 2669672 h 6031231"/>
                <a:gd name="connsiteX75" fmla="*/ 2338854 w 3075803"/>
                <a:gd name="connsiteY75" fmla="*/ 2579137 h 6031231"/>
                <a:gd name="connsiteX76" fmla="*/ 2737206 w 3075803"/>
                <a:gd name="connsiteY76" fmla="*/ 2524816 h 6031231"/>
                <a:gd name="connsiteX77" fmla="*/ 2954489 w 3075803"/>
                <a:gd name="connsiteY77" fmla="*/ 2416174 h 6031231"/>
                <a:gd name="connsiteX78" fmla="*/ 2972596 w 3075803"/>
                <a:gd name="connsiteY78" fmla="*/ 2244159 h 6031231"/>
                <a:gd name="connsiteX79" fmla="*/ 2791527 w 3075803"/>
                <a:gd name="connsiteY79" fmla="*/ 1891074 h 6031231"/>
                <a:gd name="connsiteX80" fmla="*/ 2682885 w 3075803"/>
                <a:gd name="connsiteY80" fmla="*/ 1465561 h 6031231"/>
                <a:gd name="connsiteX81" fmla="*/ 2637618 w 3075803"/>
                <a:gd name="connsiteY81" fmla="*/ 1184903 h 6031231"/>
                <a:gd name="connsiteX82" fmla="*/ 2538030 w 3075803"/>
                <a:gd name="connsiteY82" fmla="*/ 994780 h 6031231"/>
                <a:gd name="connsiteX83" fmla="*/ 2284533 w 3075803"/>
                <a:gd name="connsiteY83" fmla="*/ 985727 h 6031231"/>
                <a:gd name="connsiteX84" fmla="*/ 1931448 w 3075803"/>
                <a:gd name="connsiteY84" fmla="*/ 1067208 h 6031231"/>
                <a:gd name="connsiteX85" fmla="*/ 1732271 w 3075803"/>
                <a:gd name="connsiteY85" fmla="*/ 1067208 h 6031231"/>
                <a:gd name="connsiteX86" fmla="*/ 1725599 w 3075803"/>
                <a:gd name="connsiteY86" fmla="*/ 943312 h 6031231"/>
                <a:gd name="connsiteX87" fmla="*/ 1901906 w 3075803"/>
                <a:gd name="connsiteY87" fmla="*/ 832290 h 6031231"/>
                <a:gd name="connsiteX88" fmla="*/ 2150640 w 3075803"/>
                <a:gd name="connsiteY88" fmla="*/ 724144 h 6031231"/>
                <a:gd name="connsiteX89" fmla="*/ 2157784 w 3075803"/>
                <a:gd name="connsiteY89" fmla="*/ 551161 h 6031231"/>
                <a:gd name="connsiteX90" fmla="*/ 1976715 w 3075803"/>
                <a:gd name="connsiteY90" fmla="*/ 279557 h 6031231"/>
                <a:gd name="connsiteX91" fmla="*/ 1776101 w 3075803"/>
                <a:gd name="connsiteY91" fmla="*/ 123267 h 6031231"/>
                <a:gd name="connsiteX92" fmla="*/ 1486885 w 3075803"/>
                <a:gd name="connsiteY92" fmla="*/ 28442 h 6031231"/>
                <a:gd name="connsiteX0" fmla="*/ 1486885 w 3075803"/>
                <a:gd name="connsiteY0" fmla="*/ 28442 h 6031231"/>
                <a:gd name="connsiteX1" fmla="*/ 1014666 w 3075803"/>
                <a:gd name="connsiteY1" fmla="*/ 4134 h 6031231"/>
                <a:gd name="connsiteX2" fmla="*/ 665848 w 3075803"/>
                <a:gd name="connsiteY2" fmla="*/ 101340 h 6031231"/>
                <a:gd name="connsiteX3" fmla="*/ 501000 w 3075803"/>
                <a:gd name="connsiteY3" fmla="*/ 324824 h 6031231"/>
                <a:gd name="connsiteX4" fmla="*/ 564846 w 3075803"/>
                <a:gd name="connsiteY4" fmla="*/ 507803 h 6031231"/>
                <a:gd name="connsiteX5" fmla="*/ 799764 w 3075803"/>
                <a:gd name="connsiteY5" fmla="*/ 578321 h 6031231"/>
                <a:gd name="connsiteX6" fmla="*/ 989887 w 3075803"/>
                <a:gd name="connsiteY6" fmla="*/ 652659 h 6031231"/>
                <a:gd name="connsiteX7" fmla="*/ 967018 w 3075803"/>
                <a:gd name="connsiteY7" fmla="*/ 764153 h 6031231"/>
                <a:gd name="connsiteX8" fmla="*/ 718283 w 3075803"/>
                <a:gd name="connsiteY8" fmla="*/ 770825 h 6031231"/>
                <a:gd name="connsiteX9" fmla="*/ 392359 w 3075803"/>
                <a:gd name="connsiteY9" fmla="*/ 795604 h 6031231"/>
                <a:gd name="connsiteX10" fmla="*/ 205088 w 3075803"/>
                <a:gd name="connsiteY10" fmla="*/ 1022884 h 6031231"/>
                <a:gd name="connsiteX11" fmla="*/ 197001 w 3075803"/>
                <a:gd name="connsiteY11" fmla="*/ 1316414 h 6031231"/>
                <a:gd name="connsiteX12" fmla="*/ 380923 w 3075803"/>
                <a:gd name="connsiteY12" fmla="*/ 1543222 h 6031231"/>
                <a:gd name="connsiteX13" fmla="*/ 609642 w 3075803"/>
                <a:gd name="connsiteY13" fmla="*/ 1565149 h 6031231"/>
                <a:gd name="connsiteX14" fmla="*/ 857905 w 3075803"/>
                <a:gd name="connsiteY14" fmla="*/ 1440310 h 6031231"/>
                <a:gd name="connsiteX15" fmla="*/ 1017048 w 3075803"/>
                <a:gd name="connsiteY15" fmla="*/ 1565149 h 6031231"/>
                <a:gd name="connsiteX16" fmla="*/ 1005141 w 3075803"/>
                <a:gd name="connsiteY16" fmla="*/ 1815322 h 6031231"/>
                <a:gd name="connsiteX17" fmla="*/ 678249 w 3075803"/>
                <a:gd name="connsiteY17" fmla="*/ 1872967 h 6031231"/>
                <a:gd name="connsiteX18" fmla="*/ 353292 w 3075803"/>
                <a:gd name="connsiteY18" fmla="*/ 1831990 h 6031231"/>
                <a:gd name="connsiteX19" fmla="*/ 193654 w 3075803"/>
                <a:gd name="connsiteY19" fmla="*/ 1961592 h 6031231"/>
                <a:gd name="connsiteX20" fmla="*/ 203674 w 3075803"/>
                <a:gd name="connsiteY20" fmla="*/ 2178898 h 6031231"/>
                <a:gd name="connsiteX21" fmla="*/ 347091 w 3075803"/>
                <a:gd name="connsiteY21" fmla="*/ 2510034 h 6031231"/>
                <a:gd name="connsiteX22" fmla="*/ 329927 w 3075803"/>
                <a:gd name="connsiteY22" fmla="*/ 2820257 h 6031231"/>
                <a:gd name="connsiteX23" fmla="*/ 281053 w 3075803"/>
                <a:gd name="connsiteY23" fmla="*/ 2979917 h 6031231"/>
                <a:gd name="connsiteX24" fmla="*/ 245594 w 3075803"/>
                <a:gd name="connsiteY24" fmla="*/ 3196211 h 6031231"/>
                <a:gd name="connsiteX25" fmla="*/ 328984 w 3075803"/>
                <a:gd name="connsiteY25" fmla="*/ 3366788 h 6031231"/>
                <a:gd name="connsiteX26" fmla="*/ 673016 w 3075803"/>
                <a:gd name="connsiteY26" fmla="*/ 3357735 h 6031231"/>
                <a:gd name="connsiteX27" fmla="*/ 998941 w 3075803"/>
                <a:gd name="connsiteY27" fmla="*/ 3393949 h 6031231"/>
                <a:gd name="connsiteX28" fmla="*/ 1168576 w 3075803"/>
                <a:gd name="connsiteY28" fmla="*/ 3551182 h 6031231"/>
                <a:gd name="connsiteX29" fmla="*/ 1143796 w 3075803"/>
                <a:gd name="connsiteY29" fmla="*/ 3821371 h 6031231"/>
                <a:gd name="connsiteX30" fmla="*/ 953673 w 3075803"/>
                <a:gd name="connsiteY30" fmla="*/ 3964317 h 6031231"/>
                <a:gd name="connsiteX31" fmla="*/ 602498 w 3075803"/>
                <a:gd name="connsiteY31" fmla="*/ 3854238 h 6031231"/>
                <a:gd name="connsiteX32" fmla="*/ 274663 w 3075803"/>
                <a:gd name="connsiteY32" fmla="*/ 3747034 h 6031231"/>
                <a:gd name="connsiteX33" fmla="*/ 173166 w 3075803"/>
                <a:gd name="connsiteY33" fmla="*/ 3765612 h 6031231"/>
                <a:gd name="connsiteX34" fmla="*/ 111701 w 3075803"/>
                <a:gd name="connsiteY34" fmla="*/ 3900943 h 6031231"/>
                <a:gd name="connsiteX35" fmla="*/ 30220 w 3075803"/>
                <a:gd name="connsiteY35" fmla="*/ 4244974 h 6031231"/>
                <a:gd name="connsiteX36" fmla="*/ 12113 w 3075803"/>
                <a:gd name="connsiteY36" fmla="*/ 4715755 h 6031231"/>
                <a:gd name="connsiteX37" fmla="*/ 205560 w 3075803"/>
                <a:gd name="connsiteY37" fmla="*/ 5029301 h 6031231"/>
                <a:gd name="connsiteX38" fmla="*/ 622515 w 3075803"/>
                <a:gd name="connsiteY38" fmla="*/ 5125071 h 6031231"/>
                <a:gd name="connsiteX39" fmla="*/ 1080422 w 3075803"/>
                <a:gd name="connsiteY39" fmla="*/ 5068840 h 6031231"/>
                <a:gd name="connsiteX40" fmla="*/ 1238622 w 3075803"/>
                <a:gd name="connsiteY40" fmla="*/ 5141268 h 6031231"/>
                <a:gd name="connsiteX41" fmla="*/ 1152850 w 3075803"/>
                <a:gd name="connsiteY41" fmla="*/ 5277070 h 6031231"/>
                <a:gd name="connsiteX42" fmla="*/ 826925 w 3075803"/>
                <a:gd name="connsiteY42" fmla="*/ 5358551 h 6031231"/>
                <a:gd name="connsiteX43" fmla="*/ 491947 w 3075803"/>
                <a:gd name="connsiteY43" fmla="*/ 5349497 h 6031231"/>
                <a:gd name="connsiteX44" fmla="*/ 310877 w 3075803"/>
                <a:gd name="connsiteY44" fmla="*/ 5349497 h 6031231"/>
                <a:gd name="connsiteX45" fmla="*/ 365198 w 3075803"/>
                <a:gd name="connsiteY45" fmla="*/ 5476246 h 6031231"/>
                <a:gd name="connsiteX46" fmla="*/ 573428 w 3075803"/>
                <a:gd name="connsiteY46" fmla="*/ 5747850 h 6031231"/>
                <a:gd name="connsiteX47" fmla="*/ 953673 w 3075803"/>
                <a:gd name="connsiteY47" fmla="*/ 5956079 h 6031231"/>
                <a:gd name="connsiteX48" fmla="*/ 1505935 w 3075803"/>
                <a:gd name="connsiteY48" fmla="*/ 6028507 h 6031231"/>
                <a:gd name="connsiteX49" fmla="*/ 1949555 w 3075803"/>
                <a:gd name="connsiteY49" fmla="*/ 5874598 h 6031231"/>
                <a:gd name="connsiteX50" fmla="*/ 2058196 w 3075803"/>
                <a:gd name="connsiteY50" fmla="*/ 5693529 h 6031231"/>
                <a:gd name="connsiteX51" fmla="*/ 1922394 w 3075803"/>
                <a:gd name="connsiteY51" fmla="*/ 5639208 h 6031231"/>
                <a:gd name="connsiteX52" fmla="*/ 1524042 w 3075803"/>
                <a:gd name="connsiteY52" fmla="*/ 5675422 h 6031231"/>
                <a:gd name="connsiteX53" fmla="*/ 1261491 w 3075803"/>
                <a:gd name="connsiteY53" fmla="*/ 5693529 h 6031231"/>
                <a:gd name="connsiteX54" fmla="*/ 1207170 w 3075803"/>
                <a:gd name="connsiteY54" fmla="*/ 5621101 h 6031231"/>
                <a:gd name="connsiteX55" fmla="*/ 1370133 w 3075803"/>
                <a:gd name="connsiteY55" fmla="*/ 5503406 h 6031231"/>
                <a:gd name="connsiteX56" fmla="*/ 1732271 w 3075803"/>
                <a:gd name="connsiteY56" fmla="*/ 5440032 h 6031231"/>
                <a:gd name="connsiteX57" fmla="*/ 2266426 w 3075803"/>
                <a:gd name="connsiteY57" fmla="*/ 5349497 h 6031231"/>
                <a:gd name="connsiteX58" fmla="*/ 2556137 w 3075803"/>
                <a:gd name="connsiteY58" fmla="*/ 5268016 h 6031231"/>
                <a:gd name="connsiteX59" fmla="*/ 2773420 w 3075803"/>
                <a:gd name="connsiteY59" fmla="*/ 5023573 h 6031231"/>
                <a:gd name="connsiteX60" fmla="*/ 2863955 w 3075803"/>
                <a:gd name="connsiteY60" fmla="*/ 4761022 h 6031231"/>
                <a:gd name="connsiteX61" fmla="*/ 2818687 w 3075803"/>
                <a:gd name="connsiteY61" fmla="*/ 4625220 h 6031231"/>
                <a:gd name="connsiteX62" fmla="*/ 2619511 w 3075803"/>
                <a:gd name="connsiteY62" fmla="*/ 4625220 h 6031231"/>
                <a:gd name="connsiteX63" fmla="*/ 2393174 w 3075803"/>
                <a:gd name="connsiteY63" fmla="*/ 4525632 h 6031231"/>
                <a:gd name="connsiteX64" fmla="*/ 2456549 w 3075803"/>
                <a:gd name="connsiteY64" fmla="*/ 4317402 h 6031231"/>
                <a:gd name="connsiteX65" fmla="*/ 2637618 w 3075803"/>
                <a:gd name="connsiteY65" fmla="*/ 4235921 h 6031231"/>
                <a:gd name="connsiteX66" fmla="*/ 2936382 w 3075803"/>
                <a:gd name="connsiteY66" fmla="*/ 4082012 h 6031231"/>
                <a:gd name="connsiteX67" fmla="*/ 3063131 w 3075803"/>
                <a:gd name="connsiteY67" fmla="*/ 3737980 h 6031231"/>
                <a:gd name="connsiteX68" fmla="*/ 3063131 w 3075803"/>
                <a:gd name="connsiteY68" fmla="*/ 3249093 h 6031231"/>
                <a:gd name="connsiteX69" fmla="*/ 2990703 w 3075803"/>
                <a:gd name="connsiteY69" fmla="*/ 2896008 h 6031231"/>
                <a:gd name="connsiteX70" fmla="*/ 2773420 w 3075803"/>
                <a:gd name="connsiteY70" fmla="*/ 2796420 h 6031231"/>
                <a:gd name="connsiteX71" fmla="*/ 2384121 w 3075803"/>
                <a:gd name="connsiteY71" fmla="*/ 2841687 h 6031231"/>
                <a:gd name="connsiteX72" fmla="*/ 2085357 w 3075803"/>
                <a:gd name="connsiteY72" fmla="*/ 2914115 h 6031231"/>
                <a:gd name="connsiteX73" fmla="*/ 1913341 w 3075803"/>
                <a:gd name="connsiteY73" fmla="*/ 2832634 h 6031231"/>
                <a:gd name="connsiteX74" fmla="*/ 2003875 w 3075803"/>
                <a:gd name="connsiteY74" fmla="*/ 2669672 h 6031231"/>
                <a:gd name="connsiteX75" fmla="*/ 2338854 w 3075803"/>
                <a:gd name="connsiteY75" fmla="*/ 2579137 h 6031231"/>
                <a:gd name="connsiteX76" fmla="*/ 2737206 w 3075803"/>
                <a:gd name="connsiteY76" fmla="*/ 2524816 h 6031231"/>
                <a:gd name="connsiteX77" fmla="*/ 2954489 w 3075803"/>
                <a:gd name="connsiteY77" fmla="*/ 2416174 h 6031231"/>
                <a:gd name="connsiteX78" fmla="*/ 2972596 w 3075803"/>
                <a:gd name="connsiteY78" fmla="*/ 2244159 h 6031231"/>
                <a:gd name="connsiteX79" fmla="*/ 2791527 w 3075803"/>
                <a:gd name="connsiteY79" fmla="*/ 1891074 h 6031231"/>
                <a:gd name="connsiteX80" fmla="*/ 2682885 w 3075803"/>
                <a:gd name="connsiteY80" fmla="*/ 1465561 h 6031231"/>
                <a:gd name="connsiteX81" fmla="*/ 2637618 w 3075803"/>
                <a:gd name="connsiteY81" fmla="*/ 1184903 h 6031231"/>
                <a:gd name="connsiteX82" fmla="*/ 2538030 w 3075803"/>
                <a:gd name="connsiteY82" fmla="*/ 994780 h 6031231"/>
                <a:gd name="connsiteX83" fmla="*/ 2284533 w 3075803"/>
                <a:gd name="connsiteY83" fmla="*/ 985727 h 6031231"/>
                <a:gd name="connsiteX84" fmla="*/ 1931448 w 3075803"/>
                <a:gd name="connsiteY84" fmla="*/ 1067208 h 6031231"/>
                <a:gd name="connsiteX85" fmla="*/ 1732271 w 3075803"/>
                <a:gd name="connsiteY85" fmla="*/ 1067208 h 6031231"/>
                <a:gd name="connsiteX86" fmla="*/ 1725599 w 3075803"/>
                <a:gd name="connsiteY86" fmla="*/ 943312 h 6031231"/>
                <a:gd name="connsiteX87" fmla="*/ 1901906 w 3075803"/>
                <a:gd name="connsiteY87" fmla="*/ 832290 h 6031231"/>
                <a:gd name="connsiteX88" fmla="*/ 2150640 w 3075803"/>
                <a:gd name="connsiteY88" fmla="*/ 724144 h 6031231"/>
                <a:gd name="connsiteX89" fmla="*/ 2157784 w 3075803"/>
                <a:gd name="connsiteY89" fmla="*/ 551161 h 6031231"/>
                <a:gd name="connsiteX90" fmla="*/ 1976715 w 3075803"/>
                <a:gd name="connsiteY90" fmla="*/ 279557 h 6031231"/>
                <a:gd name="connsiteX91" fmla="*/ 1776101 w 3075803"/>
                <a:gd name="connsiteY91" fmla="*/ 123267 h 6031231"/>
                <a:gd name="connsiteX92" fmla="*/ 1486885 w 3075803"/>
                <a:gd name="connsiteY92" fmla="*/ 28442 h 6031231"/>
                <a:gd name="connsiteX0" fmla="*/ 1486885 w 3075803"/>
                <a:gd name="connsiteY0" fmla="*/ 28442 h 6031231"/>
                <a:gd name="connsiteX1" fmla="*/ 1014666 w 3075803"/>
                <a:gd name="connsiteY1" fmla="*/ 4134 h 6031231"/>
                <a:gd name="connsiteX2" fmla="*/ 665848 w 3075803"/>
                <a:gd name="connsiteY2" fmla="*/ 101340 h 6031231"/>
                <a:gd name="connsiteX3" fmla="*/ 501000 w 3075803"/>
                <a:gd name="connsiteY3" fmla="*/ 324824 h 6031231"/>
                <a:gd name="connsiteX4" fmla="*/ 564846 w 3075803"/>
                <a:gd name="connsiteY4" fmla="*/ 507803 h 6031231"/>
                <a:gd name="connsiteX5" fmla="*/ 799764 w 3075803"/>
                <a:gd name="connsiteY5" fmla="*/ 578321 h 6031231"/>
                <a:gd name="connsiteX6" fmla="*/ 989887 w 3075803"/>
                <a:gd name="connsiteY6" fmla="*/ 652659 h 6031231"/>
                <a:gd name="connsiteX7" fmla="*/ 967018 w 3075803"/>
                <a:gd name="connsiteY7" fmla="*/ 764153 h 6031231"/>
                <a:gd name="connsiteX8" fmla="*/ 718283 w 3075803"/>
                <a:gd name="connsiteY8" fmla="*/ 770825 h 6031231"/>
                <a:gd name="connsiteX9" fmla="*/ 392359 w 3075803"/>
                <a:gd name="connsiteY9" fmla="*/ 795604 h 6031231"/>
                <a:gd name="connsiteX10" fmla="*/ 205088 w 3075803"/>
                <a:gd name="connsiteY10" fmla="*/ 1022884 h 6031231"/>
                <a:gd name="connsiteX11" fmla="*/ 197001 w 3075803"/>
                <a:gd name="connsiteY11" fmla="*/ 1316414 h 6031231"/>
                <a:gd name="connsiteX12" fmla="*/ 380923 w 3075803"/>
                <a:gd name="connsiteY12" fmla="*/ 1543222 h 6031231"/>
                <a:gd name="connsiteX13" fmla="*/ 609642 w 3075803"/>
                <a:gd name="connsiteY13" fmla="*/ 1565149 h 6031231"/>
                <a:gd name="connsiteX14" fmla="*/ 857905 w 3075803"/>
                <a:gd name="connsiteY14" fmla="*/ 1440310 h 6031231"/>
                <a:gd name="connsiteX15" fmla="*/ 1017048 w 3075803"/>
                <a:gd name="connsiteY15" fmla="*/ 1565149 h 6031231"/>
                <a:gd name="connsiteX16" fmla="*/ 1005141 w 3075803"/>
                <a:gd name="connsiteY16" fmla="*/ 1815322 h 6031231"/>
                <a:gd name="connsiteX17" fmla="*/ 678249 w 3075803"/>
                <a:gd name="connsiteY17" fmla="*/ 1872967 h 6031231"/>
                <a:gd name="connsiteX18" fmla="*/ 353292 w 3075803"/>
                <a:gd name="connsiteY18" fmla="*/ 1831990 h 6031231"/>
                <a:gd name="connsiteX19" fmla="*/ 193654 w 3075803"/>
                <a:gd name="connsiteY19" fmla="*/ 1961592 h 6031231"/>
                <a:gd name="connsiteX20" fmla="*/ 203674 w 3075803"/>
                <a:gd name="connsiteY20" fmla="*/ 2178898 h 6031231"/>
                <a:gd name="connsiteX21" fmla="*/ 347091 w 3075803"/>
                <a:gd name="connsiteY21" fmla="*/ 2510034 h 6031231"/>
                <a:gd name="connsiteX22" fmla="*/ 329927 w 3075803"/>
                <a:gd name="connsiteY22" fmla="*/ 2820257 h 6031231"/>
                <a:gd name="connsiteX23" fmla="*/ 281053 w 3075803"/>
                <a:gd name="connsiteY23" fmla="*/ 2979917 h 6031231"/>
                <a:gd name="connsiteX24" fmla="*/ 245594 w 3075803"/>
                <a:gd name="connsiteY24" fmla="*/ 3196211 h 6031231"/>
                <a:gd name="connsiteX25" fmla="*/ 328984 w 3075803"/>
                <a:gd name="connsiteY25" fmla="*/ 3366788 h 6031231"/>
                <a:gd name="connsiteX26" fmla="*/ 673016 w 3075803"/>
                <a:gd name="connsiteY26" fmla="*/ 3357735 h 6031231"/>
                <a:gd name="connsiteX27" fmla="*/ 998941 w 3075803"/>
                <a:gd name="connsiteY27" fmla="*/ 3393949 h 6031231"/>
                <a:gd name="connsiteX28" fmla="*/ 1168576 w 3075803"/>
                <a:gd name="connsiteY28" fmla="*/ 3551182 h 6031231"/>
                <a:gd name="connsiteX29" fmla="*/ 1143796 w 3075803"/>
                <a:gd name="connsiteY29" fmla="*/ 3821371 h 6031231"/>
                <a:gd name="connsiteX30" fmla="*/ 953673 w 3075803"/>
                <a:gd name="connsiteY30" fmla="*/ 3964317 h 6031231"/>
                <a:gd name="connsiteX31" fmla="*/ 602498 w 3075803"/>
                <a:gd name="connsiteY31" fmla="*/ 3854238 h 6031231"/>
                <a:gd name="connsiteX32" fmla="*/ 274663 w 3075803"/>
                <a:gd name="connsiteY32" fmla="*/ 3747034 h 6031231"/>
                <a:gd name="connsiteX33" fmla="*/ 173166 w 3075803"/>
                <a:gd name="connsiteY33" fmla="*/ 3765612 h 6031231"/>
                <a:gd name="connsiteX34" fmla="*/ 111701 w 3075803"/>
                <a:gd name="connsiteY34" fmla="*/ 3900943 h 6031231"/>
                <a:gd name="connsiteX35" fmla="*/ 30220 w 3075803"/>
                <a:gd name="connsiteY35" fmla="*/ 4244974 h 6031231"/>
                <a:gd name="connsiteX36" fmla="*/ 12113 w 3075803"/>
                <a:gd name="connsiteY36" fmla="*/ 4715755 h 6031231"/>
                <a:gd name="connsiteX37" fmla="*/ 205560 w 3075803"/>
                <a:gd name="connsiteY37" fmla="*/ 5029301 h 6031231"/>
                <a:gd name="connsiteX38" fmla="*/ 622515 w 3075803"/>
                <a:gd name="connsiteY38" fmla="*/ 5125071 h 6031231"/>
                <a:gd name="connsiteX39" fmla="*/ 1080422 w 3075803"/>
                <a:gd name="connsiteY39" fmla="*/ 5068840 h 6031231"/>
                <a:gd name="connsiteX40" fmla="*/ 1238622 w 3075803"/>
                <a:gd name="connsiteY40" fmla="*/ 5141268 h 6031231"/>
                <a:gd name="connsiteX41" fmla="*/ 1152850 w 3075803"/>
                <a:gd name="connsiteY41" fmla="*/ 5277070 h 6031231"/>
                <a:gd name="connsiteX42" fmla="*/ 826925 w 3075803"/>
                <a:gd name="connsiteY42" fmla="*/ 5358551 h 6031231"/>
                <a:gd name="connsiteX43" fmla="*/ 491947 w 3075803"/>
                <a:gd name="connsiteY43" fmla="*/ 5349497 h 6031231"/>
                <a:gd name="connsiteX44" fmla="*/ 322784 w 3075803"/>
                <a:gd name="connsiteY44" fmla="*/ 5354260 h 6031231"/>
                <a:gd name="connsiteX45" fmla="*/ 365198 w 3075803"/>
                <a:gd name="connsiteY45" fmla="*/ 5476246 h 6031231"/>
                <a:gd name="connsiteX46" fmla="*/ 573428 w 3075803"/>
                <a:gd name="connsiteY46" fmla="*/ 5747850 h 6031231"/>
                <a:gd name="connsiteX47" fmla="*/ 953673 w 3075803"/>
                <a:gd name="connsiteY47" fmla="*/ 5956079 h 6031231"/>
                <a:gd name="connsiteX48" fmla="*/ 1505935 w 3075803"/>
                <a:gd name="connsiteY48" fmla="*/ 6028507 h 6031231"/>
                <a:gd name="connsiteX49" fmla="*/ 1949555 w 3075803"/>
                <a:gd name="connsiteY49" fmla="*/ 5874598 h 6031231"/>
                <a:gd name="connsiteX50" fmla="*/ 2058196 w 3075803"/>
                <a:gd name="connsiteY50" fmla="*/ 5693529 h 6031231"/>
                <a:gd name="connsiteX51" fmla="*/ 1922394 w 3075803"/>
                <a:gd name="connsiteY51" fmla="*/ 5639208 h 6031231"/>
                <a:gd name="connsiteX52" fmla="*/ 1524042 w 3075803"/>
                <a:gd name="connsiteY52" fmla="*/ 5675422 h 6031231"/>
                <a:gd name="connsiteX53" fmla="*/ 1261491 w 3075803"/>
                <a:gd name="connsiteY53" fmla="*/ 5693529 h 6031231"/>
                <a:gd name="connsiteX54" fmla="*/ 1207170 w 3075803"/>
                <a:gd name="connsiteY54" fmla="*/ 5621101 h 6031231"/>
                <a:gd name="connsiteX55" fmla="*/ 1370133 w 3075803"/>
                <a:gd name="connsiteY55" fmla="*/ 5503406 h 6031231"/>
                <a:gd name="connsiteX56" fmla="*/ 1732271 w 3075803"/>
                <a:gd name="connsiteY56" fmla="*/ 5440032 h 6031231"/>
                <a:gd name="connsiteX57" fmla="*/ 2266426 w 3075803"/>
                <a:gd name="connsiteY57" fmla="*/ 5349497 h 6031231"/>
                <a:gd name="connsiteX58" fmla="*/ 2556137 w 3075803"/>
                <a:gd name="connsiteY58" fmla="*/ 5268016 h 6031231"/>
                <a:gd name="connsiteX59" fmla="*/ 2773420 w 3075803"/>
                <a:gd name="connsiteY59" fmla="*/ 5023573 h 6031231"/>
                <a:gd name="connsiteX60" fmla="*/ 2863955 w 3075803"/>
                <a:gd name="connsiteY60" fmla="*/ 4761022 h 6031231"/>
                <a:gd name="connsiteX61" fmla="*/ 2818687 w 3075803"/>
                <a:gd name="connsiteY61" fmla="*/ 4625220 h 6031231"/>
                <a:gd name="connsiteX62" fmla="*/ 2619511 w 3075803"/>
                <a:gd name="connsiteY62" fmla="*/ 4625220 h 6031231"/>
                <a:gd name="connsiteX63" fmla="*/ 2393174 w 3075803"/>
                <a:gd name="connsiteY63" fmla="*/ 4525632 h 6031231"/>
                <a:gd name="connsiteX64" fmla="*/ 2456549 w 3075803"/>
                <a:gd name="connsiteY64" fmla="*/ 4317402 h 6031231"/>
                <a:gd name="connsiteX65" fmla="*/ 2637618 w 3075803"/>
                <a:gd name="connsiteY65" fmla="*/ 4235921 h 6031231"/>
                <a:gd name="connsiteX66" fmla="*/ 2936382 w 3075803"/>
                <a:gd name="connsiteY66" fmla="*/ 4082012 h 6031231"/>
                <a:gd name="connsiteX67" fmla="*/ 3063131 w 3075803"/>
                <a:gd name="connsiteY67" fmla="*/ 3737980 h 6031231"/>
                <a:gd name="connsiteX68" fmla="*/ 3063131 w 3075803"/>
                <a:gd name="connsiteY68" fmla="*/ 3249093 h 6031231"/>
                <a:gd name="connsiteX69" fmla="*/ 2990703 w 3075803"/>
                <a:gd name="connsiteY69" fmla="*/ 2896008 h 6031231"/>
                <a:gd name="connsiteX70" fmla="*/ 2773420 w 3075803"/>
                <a:gd name="connsiteY70" fmla="*/ 2796420 h 6031231"/>
                <a:gd name="connsiteX71" fmla="*/ 2384121 w 3075803"/>
                <a:gd name="connsiteY71" fmla="*/ 2841687 h 6031231"/>
                <a:gd name="connsiteX72" fmla="*/ 2085357 w 3075803"/>
                <a:gd name="connsiteY72" fmla="*/ 2914115 h 6031231"/>
                <a:gd name="connsiteX73" fmla="*/ 1913341 w 3075803"/>
                <a:gd name="connsiteY73" fmla="*/ 2832634 h 6031231"/>
                <a:gd name="connsiteX74" fmla="*/ 2003875 w 3075803"/>
                <a:gd name="connsiteY74" fmla="*/ 2669672 h 6031231"/>
                <a:gd name="connsiteX75" fmla="*/ 2338854 w 3075803"/>
                <a:gd name="connsiteY75" fmla="*/ 2579137 h 6031231"/>
                <a:gd name="connsiteX76" fmla="*/ 2737206 w 3075803"/>
                <a:gd name="connsiteY76" fmla="*/ 2524816 h 6031231"/>
                <a:gd name="connsiteX77" fmla="*/ 2954489 w 3075803"/>
                <a:gd name="connsiteY77" fmla="*/ 2416174 h 6031231"/>
                <a:gd name="connsiteX78" fmla="*/ 2972596 w 3075803"/>
                <a:gd name="connsiteY78" fmla="*/ 2244159 h 6031231"/>
                <a:gd name="connsiteX79" fmla="*/ 2791527 w 3075803"/>
                <a:gd name="connsiteY79" fmla="*/ 1891074 h 6031231"/>
                <a:gd name="connsiteX80" fmla="*/ 2682885 w 3075803"/>
                <a:gd name="connsiteY80" fmla="*/ 1465561 h 6031231"/>
                <a:gd name="connsiteX81" fmla="*/ 2637618 w 3075803"/>
                <a:gd name="connsiteY81" fmla="*/ 1184903 h 6031231"/>
                <a:gd name="connsiteX82" fmla="*/ 2538030 w 3075803"/>
                <a:gd name="connsiteY82" fmla="*/ 994780 h 6031231"/>
                <a:gd name="connsiteX83" fmla="*/ 2284533 w 3075803"/>
                <a:gd name="connsiteY83" fmla="*/ 985727 h 6031231"/>
                <a:gd name="connsiteX84" fmla="*/ 1931448 w 3075803"/>
                <a:gd name="connsiteY84" fmla="*/ 1067208 h 6031231"/>
                <a:gd name="connsiteX85" fmla="*/ 1732271 w 3075803"/>
                <a:gd name="connsiteY85" fmla="*/ 1067208 h 6031231"/>
                <a:gd name="connsiteX86" fmla="*/ 1725599 w 3075803"/>
                <a:gd name="connsiteY86" fmla="*/ 943312 h 6031231"/>
                <a:gd name="connsiteX87" fmla="*/ 1901906 w 3075803"/>
                <a:gd name="connsiteY87" fmla="*/ 832290 h 6031231"/>
                <a:gd name="connsiteX88" fmla="*/ 2150640 w 3075803"/>
                <a:gd name="connsiteY88" fmla="*/ 724144 h 6031231"/>
                <a:gd name="connsiteX89" fmla="*/ 2157784 w 3075803"/>
                <a:gd name="connsiteY89" fmla="*/ 551161 h 6031231"/>
                <a:gd name="connsiteX90" fmla="*/ 1976715 w 3075803"/>
                <a:gd name="connsiteY90" fmla="*/ 279557 h 6031231"/>
                <a:gd name="connsiteX91" fmla="*/ 1776101 w 3075803"/>
                <a:gd name="connsiteY91" fmla="*/ 123267 h 6031231"/>
                <a:gd name="connsiteX92" fmla="*/ 1486885 w 3075803"/>
                <a:gd name="connsiteY92" fmla="*/ 28442 h 6031231"/>
                <a:gd name="connsiteX0" fmla="*/ 1486885 w 3075803"/>
                <a:gd name="connsiteY0" fmla="*/ 28442 h 6031231"/>
                <a:gd name="connsiteX1" fmla="*/ 1014666 w 3075803"/>
                <a:gd name="connsiteY1" fmla="*/ 4134 h 6031231"/>
                <a:gd name="connsiteX2" fmla="*/ 665848 w 3075803"/>
                <a:gd name="connsiteY2" fmla="*/ 101340 h 6031231"/>
                <a:gd name="connsiteX3" fmla="*/ 501000 w 3075803"/>
                <a:gd name="connsiteY3" fmla="*/ 324824 h 6031231"/>
                <a:gd name="connsiteX4" fmla="*/ 564846 w 3075803"/>
                <a:gd name="connsiteY4" fmla="*/ 507803 h 6031231"/>
                <a:gd name="connsiteX5" fmla="*/ 799764 w 3075803"/>
                <a:gd name="connsiteY5" fmla="*/ 578321 h 6031231"/>
                <a:gd name="connsiteX6" fmla="*/ 989887 w 3075803"/>
                <a:gd name="connsiteY6" fmla="*/ 652659 h 6031231"/>
                <a:gd name="connsiteX7" fmla="*/ 967018 w 3075803"/>
                <a:gd name="connsiteY7" fmla="*/ 764153 h 6031231"/>
                <a:gd name="connsiteX8" fmla="*/ 718283 w 3075803"/>
                <a:gd name="connsiteY8" fmla="*/ 770825 h 6031231"/>
                <a:gd name="connsiteX9" fmla="*/ 392359 w 3075803"/>
                <a:gd name="connsiteY9" fmla="*/ 795604 h 6031231"/>
                <a:gd name="connsiteX10" fmla="*/ 205088 w 3075803"/>
                <a:gd name="connsiteY10" fmla="*/ 1022884 h 6031231"/>
                <a:gd name="connsiteX11" fmla="*/ 197001 w 3075803"/>
                <a:gd name="connsiteY11" fmla="*/ 1316414 h 6031231"/>
                <a:gd name="connsiteX12" fmla="*/ 380923 w 3075803"/>
                <a:gd name="connsiteY12" fmla="*/ 1543222 h 6031231"/>
                <a:gd name="connsiteX13" fmla="*/ 609642 w 3075803"/>
                <a:gd name="connsiteY13" fmla="*/ 1565149 h 6031231"/>
                <a:gd name="connsiteX14" fmla="*/ 857905 w 3075803"/>
                <a:gd name="connsiteY14" fmla="*/ 1440310 h 6031231"/>
                <a:gd name="connsiteX15" fmla="*/ 1017048 w 3075803"/>
                <a:gd name="connsiteY15" fmla="*/ 1565149 h 6031231"/>
                <a:gd name="connsiteX16" fmla="*/ 1005141 w 3075803"/>
                <a:gd name="connsiteY16" fmla="*/ 1815322 h 6031231"/>
                <a:gd name="connsiteX17" fmla="*/ 678249 w 3075803"/>
                <a:gd name="connsiteY17" fmla="*/ 1872967 h 6031231"/>
                <a:gd name="connsiteX18" fmla="*/ 353292 w 3075803"/>
                <a:gd name="connsiteY18" fmla="*/ 1831990 h 6031231"/>
                <a:gd name="connsiteX19" fmla="*/ 193654 w 3075803"/>
                <a:gd name="connsiteY19" fmla="*/ 1961592 h 6031231"/>
                <a:gd name="connsiteX20" fmla="*/ 203674 w 3075803"/>
                <a:gd name="connsiteY20" fmla="*/ 2178898 h 6031231"/>
                <a:gd name="connsiteX21" fmla="*/ 347091 w 3075803"/>
                <a:gd name="connsiteY21" fmla="*/ 2510034 h 6031231"/>
                <a:gd name="connsiteX22" fmla="*/ 329927 w 3075803"/>
                <a:gd name="connsiteY22" fmla="*/ 2820257 h 6031231"/>
                <a:gd name="connsiteX23" fmla="*/ 281053 w 3075803"/>
                <a:gd name="connsiteY23" fmla="*/ 2979917 h 6031231"/>
                <a:gd name="connsiteX24" fmla="*/ 245594 w 3075803"/>
                <a:gd name="connsiteY24" fmla="*/ 3196211 h 6031231"/>
                <a:gd name="connsiteX25" fmla="*/ 328984 w 3075803"/>
                <a:gd name="connsiteY25" fmla="*/ 3366788 h 6031231"/>
                <a:gd name="connsiteX26" fmla="*/ 673016 w 3075803"/>
                <a:gd name="connsiteY26" fmla="*/ 3357735 h 6031231"/>
                <a:gd name="connsiteX27" fmla="*/ 998941 w 3075803"/>
                <a:gd name="connsiteY27" fmla="*/ 3393949 h 6031231"/>
                <a:gd name="connsiteX28" fmla="*/ 1168576 w 3075803"/>
                <a:gd name="connsiteY28" fmla="*/ 3551182 h 6031231"/>
                <a:gd name="connsiteX29" fmla="*/ 1143796 w 3075803"/>
                <a:gd name="connsiteY29" fmla="*/ 3821371 h 6031231"/>
                <a:gd name="connsiteX30" fmla="*/ 953673 w 3075803"/>
                <a:gd name="connsiteY30" fmla="*/ 3964317 h 6031231"/>
                <a:gd name="connsiteX31" fmla="*/ 602498 w 3075803"/>
                <a:gd name="connsiteY31" fmla="*/ 3854238 h 6031231"/>
                <a:gd name="connsiteX32" fmla="*/ 274663 w 3075803"/>
                <a:gd name="connsiteY32" fmla="*/ 3747034 h 6031231"/>
                <a:gd name="connsiteX33" fmla="*/ 173166 w 3075803"/>
                <a:gd name="connsiteY33" fmla="*/ 3765612 h 6031231"/>
                <a:gd name="connsiteX34" fmla="*/ 111701 w 3075803"/>
                <a:gd name="connsiteY34" fmla="*/ 3900943 h 6031231"/>
                <a:gd name="connsiteX35" fmla="*/ 30220 w 3075803"/>
                <a:gd name="connsiteY35" fmla="*/ 4244974 h 6031231"/>
                <a:gd name="connsiteX36" fmla="*/ 12113 w 3075803"/>
                <a:gd name="connsiteY36" fmla="*/ 4715755 h 6031231"/>
                <a:gd name="connsiteX37" fmla="*/ 205560 w 3075803"/>
                <a:gd name="connsiteY37" fmla="*/ 5029301 h 6031231"/>
                <a:gd name="connsiteX38" fmla="*/ 622515 w 3075803"/>
                <a:gd name="connsiteY38" fmla="*/ 5125071 h 6031231"/>
                <a:gd name="connsiteX39" fmla="*/ 1080422 w 3075803"/>
                <a:gd name="connsiteY39" fmla="*/ 5068840 h 6031231"/>
                <a:gd name="connsiteX40" fmla="*/ 1238622 w 3075803"/>
                <a:gd name="connsiteY40" fmla="*/ 5141268 h 6031231"/>
                <a:gd name="connsiteX41" fmla="*/ 1152850 w 3075803"/>
                <a:gd name="connsiteY41" fmla="*/ 5277070 h 6031231"/>
                <a:gd name="connsiteX42" fmla="*/ 826925 w 3075803"/>
                <a:gd name="connsiteY42" fmla="*/ 5358551 h 6031231"/>
                <a:gd name="connsiteX43" fmla="*/ 491947 w 3075803"/>
                <a:gd name="connsiteY43" fmla="*/ 5349497 h 6031231"/>
                <a:gd name="connsiteX44" fmla="*/ 322784 w 3075803"/>
                <a:gd name="connsiteY44" fmla="*/ 5354260 h 6031231"/>
                <a:gd name="connsiteX45" fmla="*/ 362817 w 3075803"/>
                <a:gd name="connsiteY45" fmla="*/ 5488152 h 6031231"/>
                <a:gd name="connsiteX46" fmla="*/ 573428 w 3075803"/>
                <a:gd name="connsiteY46" fmla="*/ 5747850 h 6031231"/>
                <a:gd name="connsiteX47" fmla="*/ 953673 w 3075803"/>
                <a:gd name="connsiteY47" fmla="*/ 5956079 h 6031231"/>
                <a:gd name="connsiteX48" fmla="*/ 1505935 w 3075803"/>
                <a:gd name="connsiteY48" fmla="*/ 6028507 h 6031231"/>
                <a:gd name="connsiteX49" fmla="*/ 1949555 w 3075803"/>
                <a:gd name="connsiteY49" fmla="*/ 5874598 h 6031231"/>
                <a:gd name="connsiteX50" fmla="*/ 2058196 w 3075803"/>
                <a:gd name="connsiteY50" fmla="*/ 5693529 h 6031231"/>
                <a:gd name="connsiteX51" fmla="*/ 1922394 w 3075803"/>
                <a:gd name="connsiteY51" fmla="*/ 5639208 h 6031231"/>
                <a:gd name="connsiteX52" fmla="*/ 1524042 w 3075803"/>
                <a:gd name="connsiteY52" fmla="*/ 5675422 h 6031231"/>
                <a:gd name="connsiteX53" fmla="*/ 1261491 w 3075803"/>
                <a:gd name="connsiteY53" fmla="*/ 5693529 h 6031231"/>
                <a:gd name="connsiteX54" fmla="*/ 1207170 w 3075803"/>
                <a:gd name="connsiteY54" fmla="*/ 5621101 h 6031231"/>
                <a:gd name="connsiteX55" fmla="*/ 1370133 w 3075803"/>
                <a:gd name="connsiteY55" fmla="*/ 5503406 h 6031231"/>
                <a:gd name="connsiteX56" fmla="*/ 1732271 w 3075803"/>
                <a:gd name="connsiteY56" fmla="*/ 5440032 h 6031231"/>
                <a:gd name="connsiteX57" fmla="*/ 2266426 w 3075803"/>
                <a:gd name="connsiteY57" fmla="*/ 5349497 h 6031231"/>
                <a:gd name="connsiteX58" fmla="*/ 2556137 w 3075803"/>
                <a:gd name="connsiteY58" fmla="*/ 5268016 h 6031231"/>
                <a:gd name="connsiteX59" fmla="*/ 2773420 w 3075803"/>
                <a:gd name="connsiteY59" fmla="*/ 5023573 h 6031231"/>
                <a:gd name="connsiteX60" fmla="*/ 2863955 w 3075803"/>
                <a:gd name="connsiteY60" fmla="*/ 4761022 h 6031231"/>
                <a:gd name="connsiteX61" fmla="*/ 2818687 w 3075803"/>
                <a:gd name="connsiteY61" fmla="*/ 4625220 h 6031231"/>
                <a:gd name="connsiteX62" fmla="*/ 2619511 w 3075803"/>
                <a:gd name="connsiteY62" fmla="*/ 4625220 h 6031231"/>
                <a:gd name="connsiteX63" fmla="*/ 2393174 w 3075803"/>
                <a:gd name="connsiteY63" fmla="*/ 4525632 h 6031231"/>
                <a:gd name="connsiteX64" fmla="*/ 2456549 w 3075803"/>
                <a:gd name="connsiteY64" fmla="*/ 4317402 h 6031231"/>
                <a:gd name="connsiteX65" fmla="*/ 2637618 w 3075803"/>
                <a:gd name="connsiteY65" fmla="*/ 4235921 h 6031231"/>
                <a:gd name="connsiteX66" fmla="*/ 2936382 w 3075803"/>
                <a:gd name="connsiteY66" fmla="*/ 4082012 h 6031231"/>
                <a:gd name="connsiteX67" fmla="*/ 3063131 w 3075803"/>
                <a:gd name="connsiteY67" fmla="*/ 3737980 h 6031231"/>
                <a:gd name="connsiteX68" fmla="*/ 3063131 w 3075803"/>
                <a:gd name="connsiteY68" fmla="*/ 3249093 h 6031231"/>
                <a:gd name="connsiteX69" fmla="*/ 2990703 w 3075803"/>
                <a:gd name="connsiteY69" fmla="*/ 2896008 h 6031231"/>
                <a:gd name="connsiteX70" fmla="*/ 2773420 w 3075803"/>
                <a:gd name="connsiteY70" fmla="*/ 2796420 h 6031231"/>
                <a:gd name="connsiteX71" fmla="*/ 2384121 w 3075803"/>
                <a:gd name="connsiteY71" fmla="*/ 2841687 h 6031231"/>
                <a:gd name="connsiteX72" fmla="*/ 2085357 w 3075803"/>
                <a:gd name="connsiteY72" fmla="*/ 2914115 h 6031231"/>
                <a:gd name="connsiteX73" fmla="*/ 1913341 w 3075803"/>
                <a:gd name="connsiteY73" fmla="*/ 2832634 h 6031231"/>
                <a:gd name="connsiteX74" fmla="*/ 2003875 w 3075803"/>
                <a:gd name="connsiteY74" fmla="*/ 2669672 h 6031231"/>
                <a:gd name="connsiteX75" fmla="*/ 2338854 w 3075803"/>
                <a:gd name="connsiteY75" fmla="*/ 2579137 h 6031231"/>
                <a:gd name="connsiteX76" fmla="*/ 2737206 w 3075803"/>
                <a:gd name="connsiteY76" fmla="*/ 2524816 h 6031231"/>
                <a:gd name="connsiteX77" fmla="*/ 2954489 w 3075803"/>
                <a:gd name="connsiteY77" fmla="*/ 2416174 h 6031231"/>
                <a:gd name="connsiteX78" fmla="*/ 2972596 w 3075803"/>
                <a:gd name="connsiteY78" fmla="*/ 2244159 h 6031231"/>
                <a:gd name="connsiteX79" fmla="*/ 2791527 w 3075803"/>
                <a:gd name="connsiteY79" fmla="*/ 1891074 h 6031231"/>
                <a:gd name="connsiteX80" fmla="*/ 2682885 w 3075803"/>
                <a:gd name="connsiteY80" fmla="*/ 1465561 h 6031231"/>
                <a:gd name="connsiteX81" fmla="*/ 2637618 w 3075803"/>
                <a:gd name="connsiteY81" fmla="*/ 1184903 h 6031231"/>
                <a:gd name="connsiteX82" fmla="*/ 2538030 w 3075803"/>
                <a:gd name="connsiteY82" fmla="*/ 994780 h 6031231"/>
                <a:gd name="connsiteX83" fmla="*/ 2284533 w 3075803"/>
                <a:gd name="connsiteY83" fmla="*/ 985727 h 6031231"/>
                <a:gd name="connsiteX84" fmla="*/ 1931448 w 3075803"/>
                <a:gd name="connsiteY84" fmla="*/ 1067208 h 6031231"/>
                <a:gd name="connsiteX85" fmla="*/ 1732271 w 3075803"/>
                <a:gd name="connsiteY85" fmla="*/ 1067208 h 6031231"/>
                <a:gd name="connsiteX86" fmla="*/ 1725599 w 3075803"/>
                <a:gd name="connsiteY86" fmla="*/ 943312 h 6031231"/>
                <a:gd name="connsiteX87" fmla="*/ 1901906 w 3075803"/>
                <a:gd name="connsiteY87" fmla="*/ 832290 h 6031231"/>
                <a:gd name="connsiteX88" fmla="*/ 2150640 w 3075803"/>
                <a:gd name="connsiteY88" fmla="*/ 724144 h 6031231"/>
                <a:gd name="connsiteX89" fmla="*/ 2157784 w 3075803"/>
                <a:gd name="connsiteY89" fmla="*/ 551161 h 6031231"/>
                <a:gd name="connsiteX90" fmla="*/ 1976715 w 3075803"/>
                <a:gd name="connsiteY90" fmla="*/ 279557 h 6031231"/>
                <a:gd name="connsiteX91" fmla="*/ 1776101 w 3075803"/>
                <a:gd name="connsiteY91" fmla="*/ 123267 h 6031231"/>
                <a:gd name="connsiteX92" fmla="*/ 1486885 w 3075803"/>
                <a:gd name="connsiteY92" fmla="*/ 28442 h 6031231"/>
                <a:gd name="connsiteX0" fmla="*/ 1486885 w 3075803"/>
                <a:gd name="connsiteY0" fmla="*/ 28442 h 6032049"/>
                <a:gd name="connsiteX1" fmla="*/ 1014666 w 3075803"/>
                <a:gd name="connsiteY1" fmla="*/ 4134 h 6032049"/>
                <a:gd name="connsiteX2" fmla="*/ 665848 w 3075803"/>
                <a:gd name="connsiteY2" fmla="*/ 101340 h 6032049"/>
                <a:gd name="connsiteX3" fmla="*/ 501000 w 3075803"/>
                <a:gd name="connsiteY3" fmla="*/ 324824 h 6032049"/>
                <a:gd name="connsiteX4" fmla="*/ 564846 w 3075803"/>
                <a:gd name="connsiteY4" fmla="*/ 507803 h 6032049"/>
                <a:gd name="connsiteX5" fmla="*/ 799764 w 3075803"/>
                <a:gd name="connsiteY5" fmla="*/ 578321 h 6032049"/>
                <a:gd name="connsiteX6" fmla="*/ 989887 w 3075803"/>
                <a:gd name="connsiteY6" fmla="*/ 652659 h 6032049"/>
                <a:gd name="connsiteX7" fmla="*/ 967018 w 3075803"/>
                <a:gd name="connsiteY7" fmla="*/ 764153 h 6032049"/>
                <a:gd name="connsiteX8" fmla="*/ 718283 w 3075803"/>
                <a:gd name="connsiteY8" fmla="*/ 770825 h 6032049"/>
                <a:gd name="connsiteX9" fmla="*/ 392359 w 3075803"/>
                <a:gd name="connsiteY9" fmla="*/ 795604 h 6032049"/>
                <a:gd name="connsiteX10" fmla="*/ 205088 w 3075803"/>
                <a:gd name="connsiteY10" fmla="*/ 1022884 h 6032049"/>
                <a:gd name="connsiteX11" fmla="*/ 197001 w 3075803"/>
                <a:gd name="connsiteY11" fmla="*/ 1316414 h 6032049"/>
                <a:gd name="connsiteX12" fmla="*/ 380923 w 3075803"/>
                <a:gd name="connsiteY12" fmla="*/ 1543222 h 6032049"/>
                <a:gd name="connsiteX13" fmla="*/ 609642 w 3075803"/>
                <a:gd name="connsiteY13" fmla="*/ 1565149 h 6032049"/>
                <a:gd name="connsiteX14" fmla="*/ 857905 w 3075803"/>
                <a:gd name="connsiteY14" fmla="*/ 1440310 h 6032049"/>
                <a:gd name="connsiteX15" fmla="*/ 1017048 w 3075803"/>
                <a:gd name="connsiteY15" fmla="*/ 1565149 h 6032049"/>
                <a:gd name="connsiteX16" fmla="*/ 1005141 w 3075803"/>
                <a:gd name="connsiteY16" fmla="*/ 1815322 h 6032049"/>
                <a:gd name="connsiteX17" fmla="*/ 678249 w 3075803"/>
                <a:gd name="connsiteY17" fmla="*/ 1872967 h 6032049"/>
                <a:gd name="connsiteX18" fmla="*/ 353292 w 3075803"/>
                <a:gd name="connsiteY18" fmla="*/ 1831990 h 6032049"/>
                <a:gd name="connsiteX19" fmla="*/ 193654 w 3075803"/>
                <a:gd name="connsiteY19" fmla="*/ 1961592 h 6032049"/>
                <a:gd name="connsiteX20" fmla="*/ 203674 w 3075803"/>
                <a:gd name="connsiteY20" fmla="*/ 2178898 h 6032049"/>
                <a:gd name="connsiteX21" fmla="*/ 347091 w 3075803"/>
                <a:gd name="connsiteY21" fmla="*/ 2510034 h 6032049"/>
                <a:gd name="connsiteX22" fmla="*/ 329927 w 3075803"/>
                <a:gd name="connsiteY22" fmla="*/ 2820257 h 6032049"/>
                <a:gd name="connsiteX23" fmla="*/ 281053 w 3075803"/>
                <a:gd name="connsiteY23" fmla="*/ 2979917 h 6032049"/>
                <a:gd name="connsiteX24" fmla="*/ 245594 w 3075803"/>
                <a:gd name="connsiteY24" fmla="*/ 3196211 h 6032049"/>
                <a:gd name="connsiteX25" fmla="*/ 328984 w 3075803"/>
                <a:gd name="connsiteY25" fmla="*/ 3366788 h 6032049"/>
                <a:gd name="connsiteX26" fmla="*/ 673016 w 3075803"/>
                <a:gd name="connsiteY26" fmla="*/ 3357735 h 6032049"/>
                <a:gd name="connsiteX27" fmla="*/ 998941 w 3075803"/>
                <a:gd name="connsiteY27" fmla="*/ 3393949 h 6032049"/>
                <a:gd name="connsiteX28" fmla="*/ 1168576 w 3075803"/>
                <a:gd name="connsiteY28" fmla="*/ 3551182 h 6032049"/>
                <a:gd name="connsiteX29" fmla="*/ 1143796 w 3075803"/>
                <a:gd name="connsiteY29" fmla="*/ 3821371 h 6032049"/>
                <a:gd name="connsiteX30" fmla="*/ 953673 w 3075803"/>
                <a:gd name="connsiteY30" fmla="*/ 3964317 h 6032049"/>
                <a:gd name="connsiteX31" fmla="*/ 602498 w 3075803"/>
                <a:gd name="connsiteY31" fmla="*/ 3854238 h 6032049"/>
                <a:gd name="connsiteX32" fmla="*/ 274663 w 3075803"/>
                <a:gd name="connsiteY32" fmla="*/ 3747034 h 6032049"/>
                <a:gd name="connsiteX33" fmla="*/ 173166 w 3075803"/>
                <a:gd name="connsiteY33" fmla="*/ 3765612 h 6032049"/>
                <a:gd name="connsiteX34" fmla="*/ 111701 w 3075803"/>
                <a:gd name="connsiteY34" fmla="*/ 3900943 h 6032049"/>
                <a:gd name="connsiteX35" fmla="*/ 30220 w 3075803"/>
                <a:gd name="connsiteY35" fmla="*/ 4244974 h 6032049"/>
                <a:gd name="connsiteX36" fmla="*/ 12113 w 3075803"/>
                <a:gd name="connsiteY36" fmla="*/ 4715755 h 6032049"/>
                <a:gd name="connsiteX37" fmla="*/ 205560 w 3075803"/>
                <a:gd name="connsiteY37" fmla="*/ 5029301 h 6032049"/>
                <a:gd name="connsiteX38" fmla="*/ 622515 w 3075803"/>
                <a:gd name="connsiteY38" fmla="*/ 5125071 h 6032049"/>
                <a:gd name="connsiteX39" fmla="*/ 1080422 w 3075803"/>
                <a:gd name="connsiteY39" fmla="*/ 5068840 h 6032049"/>
                <a:gd name="connsiteX40" fmla="*/ 1238622 w 3075803"/>
                <a:gd name="connsiteY40" fmla="*/ 5141268 h 6032049"/>
                <a:gd name="connsiteX41" fmla="*/ 1152850 w 3075803"/>
                <a:gd name="connsiteY41" fmla="*/ 5277070 h 6032049"/>
                <a:gd name="connsiteX42" fmla="*/ 826925 w 3075803"/>
                <a:gd name="connsiteY42" fmla="*/ 5358551 h 6032049"/>
                <a:gd name="connsiteX43" fmla="*/ 491947 w 3075803"/>
                <a:gd name="connsiteY43" fmla="*/ 5349497 h 6032049"/>
                <a:gd name="connsiteX44" fmla="*/ 322784 w 3075803"/>
                <a:gd name="connsiteY44" fmla="*/ 5354260 h 6032049"/>
                <a:gd name="connsiteX45" fmla="*/ 362817 w 3075803"/>
                <a:gd name="connsiteY45" fmla="*/ 5488152 h 6032049"/>
                <a:gd name="connsiteX46" fmla="*/ 573428 w 3075803"/>
                <a:gd name="connsiteY46" fmla="*/ 5747850 h 6032049"/>
                <a:gd name="connsiteX47" fmla="*/ 944148 w 3075803"/>
                <a:gd name="connsiteY47" fmla="*/ 5963222 h 6032049"/>
                <a:gd name="connsiteX48" fmla="*/ 1505935 w 3075803"/>
                <a:gd name="connsiteY48" fmla="*/ 6028507 h 6032049"/>
                <a:gd name="connsiteX49" fmla="*/ 1949555 w 3075803"/>
                <a:gd name="connsiteY49" fmla="*/ 5874598 h 6032049"/>
                <a:gd name="connsiteX50" fmla="*/ 2058196 w 3075803"/>
                <a:gd name="connsiteY50" fmla="*/ 5693529 h 6032049"/>
                <a:gd name="connsiteX51" fmla="*/ 1922394 w 3075803"/>
                <a:gd name="connsiteY51" fmla="*/ 5639208 h 6032049"/>
                <a:gd name="connsiteX52" fmla="*/ 1524042 w 3075803"/>
                <a:gd name="connsiteY52" fmla="*/ 5675422 h 6032049"/>
                <a:gd name="connsiteX53" fmla="*/ 1261491 w 3075803"/>
                <a:gd name="connsiteY53" fmla="*/ 5693529 h 6032049"/>
                <a:gd name="connsiteX54" fmla="*/ 1207170 w 3075803"/>
                <a:gd name="connsiteY54" fmla="*/ 5621101 h 6032049"/>
                <a:gd name="connsiteX55" fmla="*/ 1370133 w 3075803"/>
                <a:gd name="connsiteY55" fmla="*/ 5503406 h 6032049"/>
                <a:gd name="connsiteX56" fmla="*/ 1732271 w 3075803"/>
                <a:gd name="connsiteY56" fmla="*/ 5440032 h 6032049"/>
                <a:gd name="connsiteX57" fmla="*/ 2266426 w 3075803"/>
                <a:gd name="connsiteY57" fmla="*/ 5349497 h 6032049"/>
                <a:gd name="connsiteX58" fmla="*/ 2556137 w 3075803"/>
                <a:gd name="connsiteY58" fmla="*/ 5268016 h 6032049"/>
                <a:gd name="connsiteX59" fmla="*/ 2773420 w 3075803"/>
                <a:gd name="connsiteY59" fmla="*/ 5023573 h 6032049"/>
                <a:gd name="connsiteX60" fmla="*/ 2863955 w 3075803"/>
                <a:gd name="connsiteY60" fmla="*/ 4761022 h 6032049"/>
                <a:gd name="connsiteX61" fmla="*/ 2818687 w 3075803"/>
                <a:gd name="connsiteY61" fmla="*/ 4625220 h 6032049"/>
                <a:gd name="connsiteX62" fmla="*/ 2619511 w 3075803"/>
                <a:gd name="connsiteY62" fmla="*/ 4625220 h 6032049"/>
                <a:gd name="connsiteX63" fmla="*/ 2393174 w 3075803"/>
                <a:gd name="connsiteY63" fmla="*/ 4525632 h 6032049"/>
                <a:gd name="connsiteX64" fmla="*/ 2456549 w 3075803"/>
                <a:gd name="connsiteY64" fmla="*/ 4317402 h 6032049"/>
                <a:gd name="connsiteX65" fmla="*/ 2637618 w 3075803"/>
                <a:gd name="connsiteY65" fmla="*/ 4235921 h 6032049"/>
                <a:gd name="connsiteX66" fmla="*/ 2936382 w 3075803"/>
                <a:gd name="connsiteY66" fmla="*/ 4082012 h 6032049"/>
                <a:gd name="connsiteX67" fmla="*/ 3063131 w 3075803"/>
                <a:gd name="connsiteY67" fmla="*/ 3737980 h 6032049"/>
                <a:gd name="connsiteX68" fmla="*/ 3063131 w 3075803"/>
                <a:gd name="connsiteY68" fmla="*/ 3249093 h 6032049"/>
                <a:gd name="connsiteX69" fmla="*/ 2990703 w 3075803"/>
                <a:gd name="connsiteY69" fmla="*/ 2896008 h 6032049"/>
                <a:gd name="connsiteX70" fmla="*/ 2773420 w 3075803"/>
                <a:gd name="connsiteY70" fmla="*/ 2796420 h 6032049"/>
                <a:gd name="connsiteX71" fmla="*/ 2384121 w 3075803"/>
                <a:gd name="connsiteY71" fmla="*/ 2841687 h 6032049"/>
                <a:gd name="connsiteX72" fmla="*/ 2085357 w 3075803"/>
                <a:gd name="connsiteY72" fmla="*/ 2914115 h 6032049"/>
                <a:gd name="connsiteX73" fmla="*/ 1913341 w 3075803"/>
                <a:gd name="connsiteY73" fmla="*/ 2832634 h 6032049"/>
                <a:gd name="connsiteX74" fmla="*/ 2003875 w 3075803"/>
                <a:gd name="connsiteY74" fmla="*/ 2669672 h 6032049"/>
                <a:gd name="connsiteX75" fmla="*/ 2338854 w 3075803"/>
                <a:gd name="connsiteY75" fmla="*/ 2579137 h 6032049"/>
                <a:gd name="connsiteX76" fmla="*/ 2737206 w 3075803"/>
                <a:gd name="connsiteY76" fmla="*/ 2524816 h 6032049"/>
                <a:gd name="connsiteX77" fmla="*/ 2954489 w 3075803"/>
                <a:gd name="connsiteY77" fmla="*/ 2416174 h 6032049"/>
                <a:gd name="connsiteX78" fmla="*/ 2972596 w 3075803"/>
                <a:gd name="connsiteY78" fmla="*/ 2244159 h 6032049"/>
                <a:gd name="connsiteX79" fmla="*/ 2791527 w 3075803"/>
                <a:gd name="connsiteY79" fmla="*/ 1891074 h 6032049"/>
                <a:gd name="connsiteX80" fmla="*/ 2682885 w 3075803"/>
                <a:gd name="connsiteY80" fmla="*/ 1465561 h 6032049"/>
                <a:gd name="connsiteX81" fmla="*/ 2637618 w 3075803"/>
                <a:gd name="connsiteY81" fmla="*/ 1184903 h 6032049"/>
                <a:gd name="connsiteX82" fmla="*/ 2538030 w 3075803"/>
                <a:gd name="connsiteY82" fmla="*/ 994780 h 6032049"/>
                <a:gd name="connsiteX83" fmla="*/ 2284533 w 3075803"/>
                <a:gd name="connsiteY83" fmla="*/ 985727 h 6032049"/>
                <a:gd name="connsiteX84" fmla="*/ 1931448 w 3075803"/>
                <a:gd name="connsiteY84" fmla="*/ 1067208 h 6032049"/>
                <a:gd name="connsiteX85" fmla="*/ 1732271 w 3075803"/>
                <a:gd name="connsiteY85" fmla="*/ 1067208 h 6032049"/>
                <a:gd name="connsiteX86" fmla="*/ 1725599 w 3075803"/>
                <a:gd name="connsiteY86" fmla="*/ 943312 h 6032049"/>
                <a:gd name="connsiteX87" fmla="*/ 1901906 w 3075803"/>
                <a:gd name="connsiteY87" fmla="*/ 832290 h 6032049"/>
                <a:gd name="connsiteX88" fmla="*/ 2150640 w 3075803"/>
                <a:gd name="connsiteY88" fmla="*/ 724144 h 6032049"/>
                <a:gd name="connsiteX89" fmla="*/ 2157784 w 3075803"/>
                <a:gd name="connsiteY89" fmla="*/ 551161 h 6032049"/>
                <a:gd name="connsiteX90" fmla="*/ 1976715 w 3075803"/>
                <a:gd name="connsiteY90" fmla="*/ 279557 h 6032049"/>
                <a:gd name="connsiteX91" fmla="*/ 1776101 w 3075803"/>
                <a:gd name="connsiteY91" fmla="*/ 123267 h 6032049"/>
                <a:gd name="connsiteX92" fmla="*/ 1486885 w 3075803"/>
                <a:gd name="connsiteY92" fmla="*/ 28442 h 6032049"/>
                <a:gd name="connsiteX0" fmla="*/ 1486885 w 3075803"/>
                <a:gd name="connsiteY0" fmla="*/ 28442 h 6032049"/>
                <a:gd name="connsiteX1" fmla="*/ 1014666 w 3075803"/>
                <a:gd name="connsiteY1" fmla="*/ 4134 h 6032049"/>
                <a:gd name="connsiteX2" fmla="*/ 665848 w 3075803"/>
                <a:gd name="connsiteY2" fmla="*/ 101340 h 6032049"/>
                <a:gd name="connsiteX3" fmla="*/ 501000 w 3075803"/>
                <a:gd name="connsiteY3" fmla="*/ 324824 h 6032049"/>
                <a:gd name="connsiteX4" fmla="*/ 564846 w 3075803"/>
                <a:gd name="connsiteY4" fmla="*/ 507803 h 6032049"/>
                <a:gd name="connsiteX5" fmla="*/ 799764 w 3075803"/>
                <a:gd name="connsiteY5" fmla="*/ 578321 h 6032049"/>
                <a:gd name="connsiteX6" fmla="*/ 989887 w 3075803"/>
                <a:gd name="connsiteY6" fmla="*/ 652659 h 6032049"/>
                <a:gd name="connsiteX7" fmla="*/ 967018 w 3075803"/>
                <a:gd name="connsiteY7" fmla="*/ 764153 h 6032049"/>
                <a:gd name="connsiteX8" fmla="*/ 718283 w 3075803"/>
                <a:gd name="connsiteY8" fmla="*/ 770825 h 6032049"/>
                <a:gd name="connsiteX9" fmla="*/ 392359 w 3075803"/>
                <a:gd name="connsiteY9" fmla="*/ 795604 h 6032049"/>
                <a:gd name="connsiteX10" fmla="*/ 205088 w 3075803"/>
                <a:gd name="connsiteY10" fmla="*/ 1022884 h 6032049"/>
                <a:gd name="connsiteX11" fmla="*/ 197001 w 3075803"/>
                <a:gd name="connsiteY11" fmla="*/ 1316414 h 6032049"/>
                <a:gd name="connsiteX12" fmla="*/ 380923 w 3075803"/>
                <a:gd name="connsiteY12" fmla="*/ 1543222 h 6032049"/>
                <a:gd name="connsiteX13" fmla="*/ 609642 w 3075803"/>
                <a:gd name="connsiteY13" fmla="*/ 1565149 h 6032049"/>
                <a:gd name="connsiteX14" fmla="*/ 857905 w 3075803"/>
                <a:gd name="connsiteY14" fmla="*/ 1440310 h 6032049"/>
                <a:gd name="connsiteX15" fmla="*/ 1017048 w 3075803"/>
                <a:gd name="connsiteY15" fmla="*/ 1565149 h 6032049"/>
                <a:gd name="connsiteX16" fmla="*/ 1005141 w 3075803"/>
                <a:gd name="connsiteY16" fmla="*/ 1815322 h 6032049"/>
                <a:gd name="connsiteX17" fmla="*/ 678249 w 3075803"/>
                <a:gd name="connsiteY17" fmla="*/ 1872967 h 6032049"/>
                <a:gd name="connsiteX18" fmla="*/ 353292 w 3075803"/>
                <a:gd name="connsiteY18" fmla="*/ 1831990 h 6032049"/>
                <a:gd name="connsiteX19" fmla="*/ 193654 w 3075803"/>
                <a:gd name="connsiteY19" fmla="*/ 1961592 h 6032049"/>
                <a:gd name="connsiteX20" fmla="*/ 203674 w 3075803"/>
                <a:gd name="connsiteY20" fmla="*/ 2178898 h 6032049"/>
                <a:gd name="connsiteX21" fmla="*/ 347091 w 3075803"/>
                <a:gd name="connsiteY21" fmla="*/ 2510034 h 6032049"/>
                <a:gd name="connsiteX22" fmla="*/ 329927 w 3075803"/>
                <a:gd name="connsiteY22" fmla="*/ 2820257 h 6032049"/>
                <a:gd name="connsiteX23" fmla="*/ 281053 w 3075803"/>
                <a:gd name="connsiteY23" fmla="*/ 2979917 h 6032049"/>
                <a:gd name="connsiteX24" fmla="*/ 245594 w 3075803"/>
                <a:gd name="connsiteY24" fmla="*/ 3196211 h 6032049"/>
                <a:gd name="connsiteX25" fmla="*/ 328984 w 3075803"/>
                <a:gd name="connsiteY25" fmla="*/ 3366788 h 6032049"/>
                <a:gd name="connsiteX26" fmla="*/ 673016 w 3075803"/>
                <a:gd name="connsiteY26" fmla="*/ 3357735 h 6032049"/>
                <a:gd name="connsiteX27" fmla="*/ 998941 w 3075803"/>
                <a:gd name="connsiteY27" fmla="*/ 3393949 h 6032049"/>
                <a:gd name="connsiteX28" fmla="*/ 1168576 w 3075803"/>
                <a:gd name="connsiteY28" fmla="*/ 3551182 h 6032049"/>
                <a:gd name="connsiteX29" fmla="*/ 1143796 w 3075803"/>
                <a:gd name="connsiteY29" fmla="*/ 3821371 h 6032049"/>
                <a:gd name="connsiteX30" fmla="*/ 953673 w 3075803"/>
                <a:gd name="connsiteY30" fmla="*/ 3964317 h 6032049"/>
                <a:gd name="connsiteX31" fmla="*/ 602498 w 3075803"/>
                <a:gd name="connsiteY31" fmla="*/ 3854238 h 6032049"/>
                <a:gd name="connsiteX32" fmla="*/ 274663 w 3075803"/>
                <a:gd name="connsiteY32" fmla="*/ 3747034 h 6032049"/>
                <a:gd name="connsiteX33" fmla="*/ 173166 w 3075803"/>
                <a:gd name="connsiteY33" fmla="*/ 3765612 h 6032049"/>
                <a:gd name="connsiteX34" fmla="*/ 111701 w 3075803"/>
                <a:gd name="connsiteY34" fmla="*/ 3900943 h 6032049"/>
                <a:gd name="connsiteX35" fmla="*/ 30220 w 3075803"/>
                <a:gd name="connsiteY35" fmla="*/ 4244974 h 6032049"/>
                <a:gd name="connsiteX36" fmla="*/ 12113 w 3075803"/>
                <a:gd name="connsiteY36" fmla="*/ 4715755 h 6032049"/>
                <a:gd name="connsiteX37" fmla="*/ 205560 w 3075803"/>
                <a:gd name="connsiteY37" fmla="*/ 5029301 h 6032049"/>
                <a:gd name="connsiteX38" fmla="*/ 622515 w 3075803"/>
                <a:gd name="connsiteY38" fmla="*/ 5125071 h 6032049"/>
                <a:gd name="connsiteX39" fmla="*/ 1080422 w 3075803"/>
                <a:gd name="connsiteY39" fmla="*/ 5068840 h 6032049"/>
                <a:gd name="connsiteX40" fmla="*/ 1238622 w 3075803"/>
                <a:gd name="connsiteY40" fmla="*/ 5141268 h 6032049"/>
                <a:gd name="connsiteX41" fmla="*/ 1152850 w 3075803"/>
                <a:gd name="connsiteY41" fmla="*/ 5277070 h 6032049"/>
                <a:gd name="connsiteX42" fmla="*/ 826925 w 3075803"/>
                <a:gd name="connsiteY42" fmla="*/ 5358551 h 6032049"/>
                <a:gd name="connsiteX43" fmla="*/ 491947 w 3075803"/>
                <a:gd name="connsiteY43" fmla="*/ 5349497 h 6032049"/>
                <a:gd name="connsiteX44" fmla="*/ 322784 w 3075803"/>
                <a:gd name="connsiteY44" fmla="*/ 5354260 h 6032049"/>
                <a:gd name="connsiteX45" fmla="*/ 362817 w 3075803"/>
                <a:gd name="connsiteY45" fmla="*/ 5488152 h 6032049"/>
                <a:gd name="connsiteX46" fmla="*/ 573428 w 3075803"/>
                <a:gd name="connsiteY46" fmla="*/ 5747850 h 6032049"/>
                <a:gd name="connsiteX47" fmla="*/ 944148 w 3075803"/>
                <a:gd name="connsiteY47" fmla="*/ 5963222 h 6032049"/>
                <a:gd name="connsiteX48" fmla="*/ 1505935 w 3075803"/>
                <a:gd name="connsiteY48" fmla="*/ 6028507 h 6032049"/>
                <a:gd name="connsiteX49" fmla="*/ 1949555 w 3075803"/>
                <a:gd name="connsiteY49" fmla="*/ 5874598 h 6032049"/>
                <a:gd name="connsiteX50" fmla="*/ 2053434 w 3075803"/>
                <a:gd name="connsiteY50" fmla="*/ 5695910 h 6032049"/>
                <a:gd name="connsiteX51" fmla="*/ 1922394 w 3075803"/>
                <a:gd name="connsiteY51" fmla="*/ 5639208 h 6032049"/>
                <a:gd name="connsiteX52" fmla="*/ 1524042 w 3075803"/>
                <a:gd name="connsiteY52" fmla="*/ 5675422 h 6032049"/>
                <a:gd name="connsiteX53" fmla="*/ 1261491 w 3075803"/>
                <a:gd name="connsiteY53" fmla="*/ 5693529 h 6032049"/>
                <a:gd name="connsiteX54" fmla="*/ 1207170 w 3075803"/>
                <a:gd name="connsiteY54" fmla="*/ 5621101 h 6032049"/>
                <a:gd name="connsiteX55" fmla="*/ 1370133 w 3075803"/>
                <a:gd name="connsiteY55" fmla="*/ 5503406 h 6032049"/>
                <a:gd name="connsiteX56" fmla="*/ 1732271 w 3075803"/>
                <a:gd name="connsiteY56" fmla="*/ 5440032 h 6032049"/>
                <a:gd name="connsiteX57" fmla="*/ 2266426 w 3075803"/>
                <a:gd name="connsiteY57" fmla="*/ 5349497 h 6032049"/>
                <a:gd name="connsiteX58" fmla="*/ 2556137 w 3075803"/>
                <a:gd name="connsiteY58" fmla="*/ 5268016 h 6032049"/>
                <a:gd name="connsiteX59" fmla="*/ 2773420 w 3075803"/>
                <a:gd name="connsiteY59" fmla="*/ 5023573 h 6032049"/>
                <a:gd name="connsiteX60" fmla="*/ 2863955 w 3075803"/>
                <a:gd name="connsiteY60" fmla="*/ 4761022 h 6032049"/>
                <a:gd name="connsiteX61" fmla="*/ 2818687 w 3075803"/>
                <a:gd name="connsiteY61" fmla="*/ 4625220 h 6032049"/>
                <a:gd name="connsiteX62" fmla="*/ 2619511 w 3075803"/>
                <a:gd name="connsiteY62" fmla="*/ 4625220 h 6032049"/>
                <a:gd name="connsiteX63" fmla="*/ 2393174 w 3075803"/>
                <a:gd name="connsiteY63" fmla="*/ 4525632 h 6032049"/>
                <a:gd name="connsiteX64" fmla="*/ 2456549 w 3075803"/>
                <a:gd name="connsiteY64" fmla="*/ 4317402 h 6032049"/>
                <a:gd name="connsiteX65" fmla="*/ 2637618 w 3075803"/>
                <a:gd name="connsiteY65" fmla="*/ 4235921 h 6032049"/>
                <a:gd name="connsiteX66" fmla="*/ 2936382 w 3075803"/>
                <a:gd name="connsiteY66" fmla="*/ 4082012 h 6032049"/>
                <a:gd name="connsiteX67" fmla="*/ 3063131 w 3075803"/>
                <a:gd name="connsiteY67" fmla="*/ 3737980 h 6032049"/>
                <a:gd name="connsiteX68" fmla="*/ 3063131 w 3075803"/>
                <a:gd name="connsiteY68" fmla="*/ 3249093 h 6032049"/>
                <a:gd name="connsiteX69" fmla="*/ 2990703 w 3075803"/>
                <a:gd name="connsiteY69" fmla="*/ 2896008 h 6032049"/>
                <a:gd name="connsiteX70" fmla="*/ 2773420 w 3075803"/>
                <a:gd name="connsiteY70" fmla="*/ 2796420 h 6032049"/>
                <a:gd name="connsiteX71" fmla="*/ 2384121 w 3075803"/>
                <a:gd name="connsiteY71" fmla="*/ 2841687 h 6032049"/>
                <a:gd name="connsiteX72" fmla="*/ 2085357 w 3075803"/>
                <a:gd name="connsiteY72" fmla="*/ 2914115 h 6032049"/>
                <a:gd name="connsiteX73" fmla="*/ 1913341 w 3075803"/>
                <a:gd name="connsiteY73" fmla="*/ 2832634 h 6032049"/>
                <a:gd name="connsiteX74" fmla="*/ 2003875 w 3075803"/>
                <a:gd name="connsiteY74" fmla="*/ 2669672 h 6032049"/>
                <a:gd name="connsiteX75" fmla="*/ 2338854 w 3075803"/>
                <a:gd name="connsiteY75" fmla="*/ 2579137 h 6032049"/>
                <a:gd name="connsiteX76" fmla="*/ 2737206 w 3075803"/>
                <a:gd name="connsiteY76" fmla="*/ 2524816 h 6032049"/>
                <a:gd name="connsiteX77" fmla="*/ 2954489 w 3075803"/>
                <a:gd name="connsiteY77" fmla="*/ 2416174 h 6032049"/>
                <a:gd name="connsiteX78" fmla="*/ 2972596 w 3075803"/>
                <a:gd name="connsiteY78" fmla="*/ 2244159 h 6032049"/>
                <a:gd name="connsiteX79" fmla="*/ 2791527 w 3075803"/>
                <a:gd name="connsiteY79" fmla="*/ 1891074 h 6032049"/>
                <a:gd name="connsiteX80" fmla="*/ 2682885 w 3075803"/>
                <a:gd name="connsiteY80" fmla="*/ 1465561 h 6032049"/>
                <a:gd name="connsiteX81" fmla="*/ 2637618 w 3075803"/>
                <a:gd name="connsiteY81" fmla="*/ 1184903 h 6032049"/>
                <a:gd name="connsiteX82" fmla="*/ 2538030 w 3075803"/>
                <a:gd name="connsiteY82" fmla="*/ 994780 h 6032049"/>
                <a:gd name="connsiteX83" fmla="*/ 2284533 w 3075803"/>
                <a:gd name="connsiteY83" fmla="*/ 985727 h 6032049"/>
                <a:gd name="connsiteX84" fmla="*/ 1931448 w 3075803"/>
                <a:gd name="connsiteY84" fmla="*/ 1067208 h 6032049"/>
                <a:gd name="connsiteX85" fmla="*/ 1732271 w 3075803"/>
                <a:gd name="connsiteY85" fmla="*/ 1067208 h 6032049"/>
                <a:gd name="connsiteX86" fmla="*/ 1725599 w 3075803"/>
                <a:gd name="connsiteY86" fmla="*/ 943312 h 6032049"/>
                <a:gd name="connsiteX87" fmla="*/ 1901906 w 3075803"/>
                <a:gd name="connsiteY87" fmla="*/ 832290 h 6032049"/>
                <a:gd name="connsiteX88" fmla="*/ 2150640 w 3075803"/>
                <a:gd name="connsiteY88" fmla="*/ 724144 h 6032049"/>
                <a:gd name="connsiteX89" fmla="*/ 2157784 w 3075803"/>
                <a:gd name="connsiteY89" fmla="*/ 551161 h 6032049"/>
                <a:gd name="connsiteX90" fmla="*/ 1976715 w 3075803"/>
                <a:gd name="connsiteY90" fmla="*/ 279557 h 6032049"/>
                <a:gd name="connsiteX91" fmla="*/ 1776101 w 3075803"/>
                <a:gd name="connsiteY91" fmla="*/ 123267 h 6032049"/>
                <a:gd name="connsiteX92" fmla="*/ 1486885 w 3075803"/>
                <a:gd name="connsiteY92" fmla="*/ 28442 h 6032049"/>
                <a:gd name="connsiteX0" fmla="*/ 1486885 w 3075803"/>
                <a:gd name="connsiteY0" fmla="*/ 28442 h 6032049"/>
                <a:gd name="connsiteX1" fmla="*/ 1014666 w 3075803"/>
                <a:gd name="connsiteY1" fmla="*/ 4134 h 6032049"/>
                <a:gd name="connsiteX2" fmla="*/ 665848 w 3075803"/>
                <a:gd name="connsiteY2" fmla="*/ 101340 h 6032049"/>
                <a:gd name="connsiteX3" fmla="*/ 501000 w 3075803"/>
                <a:gd name="connsiteY3" fmla="*/ 324824 h 6032049"/>
                <a:gd name="connsiteX4" fmla="*/ 564846 w 3075803"/>
                <a:gd name="connsiteY4" fmla="*/ 507803 h 6032049"/>
                <a:gd name="connsiteX5" fmla="*/ 799764 w 3075803"/>
                <a:gd name="connsiteY5" fmla="*/ 578321 h 6032049"/>
                <a:gd name="connsiteX6" fmla="*/ 989887 w 3075803"/>
                <a:gd name="connsiteY6" fmla="*/ 652659 h 6032049"/>
                <a:gd name="connsiteX7" fmla="*/ 967018 w 3075803"/>
                <a:gd name="connsiteY7" fmla="*/ 764153 h 6032049"/>
                <a:gd name="connsiteX8" fmla="*/ 718283 w 3075803"/>
                <a:gd name="connsiteY8" fmla="*/ 770825 h 6032049"/>
                <a:gd name="connsiteX9" fmla="*/ 392359 w 3075803"/>
                <a:gd name="connsiteY9" fmla="*/ 795604 h 6032049"/>
                <a:gd name="connsiteX10" fmla="*/ 205088 w 3075803"/>
                <a:gd name="connsiteY10" fmla="*/ 1022884 h 6032049"/>
                <a:gd name="connsiteX11" fmla="*/ 197001 w 3075803"/>
                <a:gd name="connsiteY11" fmla="*/ 1316414 h 6032049"/>
                <a:gd name="connsiteX12" fmla="*/ 380923 w 3075803"/>
                <a:gd name="connsiteY12" fmla="*/ 1543222 h 6032049"/>
                <a:gd name="connsiteX13" fmla="*/ 609642 w 3075803"/>
                <a:gd name="connsiteY13" fmla="*/ 1565149 h 6032049"/>
                <a:gd name="connsiteX14" fmla="*/ 857905 w 3075803"/>
                <a:gd name="connsiteY14" fmla="*/ 1440310 h 6032049"/>
                <a:gd name="connsiteX15" fmla="*/ 1017048 w 3075803"/>
                <a:gd name="connsiteY15" fmla="*/ 1565149 h 6032049"/>
                <a:gd name="connsiteX16" fmla="*/ 1005141 w 3075803"/>
                <a:gd name="connsiteY16" fmla="*/ 1815322 h 6032049"/>
                <a:gd name="connsiteX17" fmla="*/ 678249 w 3075803"/>
                <a:gd name="connsiteY17" fmla="*/ 1872967 h 6032049"/>
                <a:gd name="connsiteX18" fmla="*/ 353292 w 3075803"/>
                <a:gd name="connsiteY18" fmla="*/ 1831990 h 6032049"/>
                <a:gd name="connsiteX19" fmla="*/ 193654 w 3075803"/>
                <a:gd name="connsiteY19" fmla="*/ 1961592 h 6032049"/>
                <a:gd name="connsiteX20" fmla="*/ 203674 w 3075803"/>
                <a:gd name="connsiteY20" fmla="*/ 2178898 h 6032049"/>
                <a:gd name="connsiteX21" fmla="*/ 347091 w 3075803"/>
                <a:gd name="connsiteY21" fmla="*/ 2510034 h 6032049"/>
                <a:gd name="connsiteX22" fmla="*/ 329927 w 3075803"/>
                <a:gd name="connsiteY22" fmla="*/ 2820257 h 6032049"/>
                <a:gd name="connsiteX23" fmla="*/ 281053 w 3075803"/>
                <a:gd name="connsiteY23" fmla="*/ 2979917 h 6032049"/>
                <a:gd name="connsiteX24" fmla="*/ 245594 w 3075803"/>
                <a:gd name="connsiteY24" fmla="*/ 3196211 h 6032049"/>
                <a:gd name="connsiteX25" fmla="*/ 328984 w 3075803"/>
                <a:gd name="connsiteY25" fmla="*/ 3366788 h 6032049"/>
                <a:gd name="connsiteX26" fmla="*/ 673016 w 3075803"/>
                <a:gd name="connsiteY26" fmla="*/ 3357735 h 6032049"/>
                <a:gd name="connsiteX27" fmla="*/ 998941 w 3075803"/>
                <a:gd name="connsiteY27" fmla="*/ 3393949 h 6032049"/>
                <a:gd name="connsiteX28" fmla="*/ 1168576 w 3075803"/>
                <a:gd name="connsiteY28" fmla="*/ 3551182 h 6032049"/>
                <a:gd name="connsiteX29" fmla="*/ 1143796 w 3075803"/>
                <a:gd name="connsiteY29" fmla="*/ 3821371 h 6032049"/>
                <a:gd name="connsiteX30" fmla="*/ 953673 w 3075803"/>
                <a:gd name="connsiteY30" fmla="*/ 3964317 h 6032049"/>
                <a:gd name="connsiteX31" fmla="*/ 602498 w 3075803"/>
                <a:gd name="connsiteY31" fmla="*/ 3854238 h 6032049"/>
                <a:gd name="connsiteX32" fmla="*/ 274663 w 3075803"/>
                <a:gd name="connsiteY32" fmla="*/ 3747034 h 6032049"/>
                <a:gd name="connsiteX33" fmla="*/ 173166 w 3075803"/>
                <a:gd name="connsiteY33" fmla="*/ 3765612 h 6032049"/>
                <a:gd name="connsiteX34" fmla="*/ 111701 w 3075803"/>
                <a:gd name="connsiteY34" fmla="*/ 3900943 h 6032049"/>
                <a:gd name="connsiteX35" fmla="*/ 30220 w 3075803"/>
                <a:gd name="connsiteY35" fmla="*/ 4244974 h 6032049"/>
                <a:gd name="connsiteX36" fmla="*/ 12113 w 3075803"/>
                <a:gd name="connsiteY36" fmla="*/ 4715755 h 6032049"/>
                <a:gd name="connsiteX37" fmla="*/ 205560 w 3075803"/>
                <a:gd name="connsiteY37" fmla="*/ 5029301 h 6032049"/>
                <a:gd name="connsiteX38" fmla="*/ 622515 w 3075803"/>
                <a:gd name="connsiteY38" fmla="*/ 5125071 h 6032049"/>
                <a:gd name="connsiteX39" fmla="*/ 1080422 w 3075803"/>
                <a:gd name="connsiteY39" fmla="*/ 5068840 h 6032049"/>
                <a:gd name="connsiteX40" fmla="*/ 1238622 w 3075803"/>
                <a:gd name="connsiteY40" fmla="*/ 5141268 h 6032049"/>
                <a:gd name="connsiteX41" fmla="*/ 1152850 w 3075803"/>
                <a:gd name="connsiteY41" fmla="*/ 5277070 h 6032049"/>
                <a:gd name="connsiteX42" fmla="*/ 826925 w 3075803"/>
                <a:gd name="connsiteY42" fmla="*/ 5358551 h 6032049"/>
                <a:gd name="connsiteX43" fmla="*/ 491947 w 3075803"/>
                <a:gd name="connsiteY43" fmla="*/ 5349497 h 6032049"/>
                <a:gd name="connsiteX44" fmla="*/ 322784 w 3075803"/>
                <a:gd name="connsiteY44" fmla="*/ 5354260 h 6032049"/>
                <a:gd name="connsiteX45" fmla="*/ 362817 w 3075803"/>
                <a:gd name="connsiteY45" fmla="*/ 5488152 h 6032049"/>
                <a:gd name="connsiteX46" fmla="*/ 573428 w 3075803"/>
                <a:gd name="connsiteY46" fmla="*/ 5747850 h 6032049"/>
                <a:gd name="connsiteX47" fmla="*/ 944148 w 3075803"/>
                <a:gd name="connsiteY47" fmla="*/ 5963222 h 6032049"/>
                <a:gd name="connsiteX48" fmla="*/ 1505935 w 3075803"/>
                <a:gd name="connsiteY48" fmla="*/ 6028507 h 6032049"/>
                <a:gd name="connsiteX49" fmla="*/ 1949555 w 3075803"/>
                <a:gd name="connsiteY49" fmla="*/ 5874598 h 6032049"/>
                <a:gd name="connsiteX50" fmla="*/ 2053434 w 3075803"/>
                <a:gd name="connsiteY50" fmla="*/ 5695910 h 6032049"/>
                <a:gd name="connsiteX51" fmla="*/ 1922394 w 3075803"/>
                <a:gd name="connsiteY51" fmla="*/ 5639208 h 6032049"/>
                <a:gd name="connsiteX52" fmla="*/ 1524042 w 3075803"/>
                <a:gd name="connsiteY52" fmla="*/ 5675422 h 6032049"/>
                <a:gd name="connsiteX53" fmla="*/ 1261491 w 3075803"/>
                <a:gd name="connsiteY53" fmla="*/ 5693529 h 6032049"/>
                <a:gd name="connsiteX54" fmla="*/ 1221457 w 3075803"/>
                <a:gd name="connsiteY54" fmla="*/ 5583001 h 6032049"/>
                <a:gd name="connsiteX55" fmla="*/ 1370133 w 3075803"/>
                <a:gd name="connsiteY55" fmla="*/ 5503406 h 6032049"/>
                <a:gd name="connsiteX56" fmla="*/ 1732271 w 3075803"/>
                <a:gd name="connsiteY56" fmla="*/ 5440032 h 6032049"/>
                <a:gd name="connsiteX57" fmla="*/ 2266426 w 3075803"/>
                <a:gd name="connsiteY57" fmla="*/ 5349497 h 6032049"/>
                <a:gd name="connsiteX58" fmla="*/ 2556137 w 3075803"/>
                <a:gd name="connsiteY58" fmla="*/ 5268016 h 6032049"/>
                <a:gd name="connsiteX59" fmla="*/ 2773420 w 3075803"/>
                <a:gd name="connsiteY59" fmla="*/ 5023573 h 6032049"/>
                <a:gd name="connsiteX60" fmla="*/ 2863955 w 3075803"/>
                <a:gd name="connsiteY60" fmla="*/ 4761022 h 6032049"/>
                <a:gd name="connsiteX61" fmla="*/ 2818687 w 3075803"/>
                <a:gd name="connsiteY61" fmla="*/ 4625220 h 6032049"/>
                <a:gd name="connsiteX62" fmla="*/ 2619511 w 3075803"/>
                <a:gd name="connsiteY62" fmla="*/ 4625220 h 6032049"/>
                <a:gd name="connsiteX63" fmla="*/ 2393174 w 3075803"/>
                <a:gd name="connsiteY63" fmla="*/ 4525632 h 6032049"/>
                <a:gd name="connsiteX64" fmla="*/ 2456549 w 3075803"/>
                <a:gd name="connsiteY64" fmla="*/ 4317402 h 6032049"/>
                <a:gd name="connsiteX65" fmla="*/ 2637618 w 3075803"/>
                <a:gd name="connsiteY65" fmla="*/ 4235921 h 6032049"/>
                <a:gd name="connsiteX66" fmla="*/ 2936382 w 3075803"/>
                <a:gd name="connsiteY66" fmla="*/ 4082012 h 6032049"/>
                <a:gd name="connsiteX67" fmla="*/ 3063131 w 3075803"/>
                <a:gd name="connsiteY67" fmla="*/ 3737980 h 6032049"/>
                <a:gd name="connsiteX68" fmla="*/ 3063131 w 3075803"/>
                <a:gd name="connsiteY68" fmla="*/ 3249093 h 6032049"/>
                <a:gd name="connsiteX69" fmla="*/ 2990703 w 3075803"/>
                <a:gd name="connsiteY69" fmla="*/ 2896008 h 6032049"/>
                <a:gd name="connsiteX70" fmla="*/ 2773420 w 3075803"/>
                <a:gd name="connsiteY70" fmla="*/ 2796420 h 6032049"/>
                <a:gd name="connsiteX71" fmla="*/ 2384121 w 3075803"/>
                <a:gd name="connsiteY71" fmla="*/ 2841687 h 6032049"/>
                <a:gd name="connsiteX72" fmla="*/ 2085357 w 3075803"/>
                <a:gd name="connsiteY72" fmla="*/ 2914115 h 6032049"/>
                <a:gd name="connsiteX73" fmla="*/ 1913341 w 3075803"/>
                <a:gd name="connsiteY73" fmla="*/ 2832634 h 6032049"/>
                <a:gd name="connsiteX74" fmla="*/ 2003875 w 3075803"/>
                <a:gd name="connsiteY74" fmla="*/ 2669672 h 6032049"/>
                <a:gd name="connsiteX75" fmla="*/ 2338854 w 3075803"/>
                <a:gd name="connsiteY75" fmla="*/ 2579137 h 6032049"/>
                <a:gd name="connsiteX76" fmla="*/ 2737206 w 3075803"/>
                <a:gd name="connsiteY76" fmla="*/ 2524816 h 6032049"/>
                <a:gd name="connsiteX77" fmla="*/ 2954489 w 3075803"/>
                <a:gd name="connsiteY77" fmla="*/ 2416174 h 6032049"/>
                <a:gd name="connsiteX78" fmla="*/ 2972596 w 3075803"/>
                <a:gd name="connsiteY78" fmla="*/ 2244159 h 6032049"/>
                <a:gd name="connsiteX79" fmla="*/ 2791527 w 3075803"/>
                <a:gd name="connsiteY79" fmla="*/ 1891074 h 6032049"/>
                <a:gd name="connsiteX80" fmla="*/ 2682885 w 3075803"/>
                <a:gd name="connsiteY80" fmla="*/ 1465561 h 6032049"/>
                <a:gd name="connsiteX81" fmla="*/ 2637618 w 3075803"/>
                <a:gd name="connsiteY81" fmla="*/ 1184903 h 6032049"/>
                <a:gd name="connsiteX82" fmla="*/ 2538030 w 3075803"/>
                <a:gd name="connsiteY82" fmla="*/ 994780 h 6032049"/>
                <a:gd name="connsiteX83" fmla="*/ 2284533 w 3075803"/>
                <a:gd name="connsiteY83" fmla="*/ 985727 h 6032049"/>
                <a:gd name="connsiteX84" fmla="*/ 1931448 w 3075803"/>
                <a:gd name="connsiteY84" fmla="*/ 1067208 h 6032049"/>
                <a:gd name="connsiteX85" fmla="*/ 1732271 w 3075803"/>
                <a:gd name="connsiteY85" fmla="*/ 1067208 h 6032049"/>
                <a:gd name="connsiteX86" fmla="*/ 1725599 w 3075803"/>
                <a:gd name="connsiteY86" fmla="*/ 943312 h 6032049"/>
                <a:gd name="connsiteX87" fmla="*/ 1901906 w 3075803"/>
                <a:gd name="connsiteY87" fmla="*/ 832290 h 6032049"/>
                <a:gd name="connsiteX88" fmla="*/ 2150640 w 3075803"/>
                <a:gd name="connsiteY88" fmla="*/ 724144 h 6032049"/>
                <a:gd name="connsiteX89" fmla="*/ 2157784 w 3075803"/>
                <a:gd name="connsiteY89" fmla="*/ 551161 h 6032049"/>
                <a:gd name="connsiteX90" fmla="*/ 1976715 w 3075803"/>
                <a:gd name="connsiteY90" fmla="*/ 279557 h 6032049"/>
                <a:gd name="connsiteX91" fmla="*/ 1776101 w 3075803"/>
                <a:gd name="connsiteY91" fmla="*/ 123267 h 6032049"/>
                <a:gd name="connsiteX92" fmla="*/ 1486885 w 3075803"/>
                <a:gd name="connsiteY92" fmla="*/ 28442 h 6032049"/>
                <a:gd name="connsiteX0" fmla="*/ 1486885 w 3075803"/>
                <a:gd name="connsiteY0" fmla="*/ 28442 h 6032049"/>
                <a:gd name="connsiteX1" fmla="*/ 1014666 w 3075803"/>
                <a:gd name="connsiteY1" fmla="*/ 4134 h 6032049"/>
                <a:gd name="connsiteX2" fmla="*/ 665848 w 3075803"/>
                <a:gd name="connsiteY2" fmla="*/ 101340 h 6032049"/>
                <a:gd name="connsiteX3" fmla="*/ 501000 w 3075803"/>
                <a:gd name="connsiteY3" fmla="*/ 324824 h 6032049"/>
                <a:gd name="connsiteX4" fmla="*/ 564846 w 3075803"/>
                <a:gd name="connsiteY4" fmla="*/ 507803 h 6032049"/>
                <a:gd name="connsiteX5" fmla="*/ 799764 w 3075803"/>
                <a:gd name="connsiteY5" fmla="*/ 578321 h 6032049"/>
                <a:gd name="connsiteX6" fmla="*/ 989887 w 3075803"/>
                <a:gd name="connsiteY6" fmla="*/ 652659 h 6032049"/>
                <a:gd name="connsiteX7" fmla="*/ 967018 w 3075803"/>
                <a:gd name="connsiteY7" fmla="*/ 764153 h 6032049"/>
                <a:gd name="connsiteX8" fmla="*/ 718283 w 3075803"/>
                <a:gd name="connsiteY8" fmla="*/ 770825 h 6032049"/>
                <a:gd name="connsiteX9" fmla="*/ 392359 w 3075803"/>
                <a:gd name="connsiteY9" fmla="*/ 795604 h 6032049"/>
                <a:gd name="connsiteX10" fmla="*/ 205088 w 3075803"/>
                <a:gd name="connsiteY10" fmla="*/ 1022884 h 6032049"/>
                <a:gd name="connsiteX11" fmla="*/ 197001 w 3075803"/>
                <a:gd name="connsiteY11" fmla="*/ 1316414 h 6032049"/>
                <a:gd name="connsiteX12" fmla="*/ 380923 w 3075803"/>
                <a:gd name="connsiteY12" fmla="*/ 1543222 h 6032049"/>
                <a:gd name="connsiteX13" fmla="*/ 609642 w 3075803"/>
                <a:gd name="connsiteY13" fmla="*/ 1565149 h 6032049"/>
                <a:gd name="connsiteX14" fmla="*/ 857905 w 3075803"/>
                <a:gd name="connsiteY14" fmla="*/ 1440310 h 6032049"/>
                <a:gd name="connsiteX15" fmla="*/ 1017048 w 3075803"/>
                <a:gd name="connsiteY15" fmla="*/ 1565149 h 6032049"/>
                <a:gd name="connsiteX16" fmla="*/ 1005141 w 3075803"/>
                <a:gd name="connsiteY16" fmla="*/ 1815322 h 6032049"/>
                <a:gd name="connsiteX17" fmla="*/ 678249 w 3075803"/>
                <a:gd name="connsiteY17" fmla="*/ 1872967 h 6032049"/>
                <a:gd name="connsiteX18" fmla="*/ 353292 w 3075803"/>
                <a:gd name="connsiteY18" fmla="*/ 1831990 h 6032049"/>
                <a:gd name="connsiteX19" fmla="*/ 193654 w 3075803"/>
                <a:gd name="connsiteY19" fmla="*/ 1961592 h 6032049"/>
                <a:gd name="connsiteX20" fmla="*/ 203674 w 3075803"/>
                <a:gd name="connsiteY20" fmla="*/ 2178898 h 6032049"/>
                <a:gd name="connsiteX21" fmla="*/ 347091 w 3075803"/>
                <a:gd name="connsiteY21" fmla="*/ 2510034 h 6032049"/>
                <a:gd name="connsiteX22" fmla="*/ 329927 w 3075803"/>
                <a:gd name="connsiteY22" fmla="*/ 2820257 h 6032049"/>
                <a:gd name="connsiteX23" fmla="*/ 281053 w 3075803"/>
                <a:gd name="connsiteY23" fmla="*/ 2979917 h 6032049"/>
                <a:gd name="connsiteX24" fmla="*/ 245594 w 3075803"/>
                <a:gd name="connsiteY24" fmla="*/ 3196211 h 6032049"/>
                <a:gd name="connsiteX25" fmla="*/ 328984 w 3075803"/>
                <a:gd name="connsiteY25" fmla="*/ 3366788 h 6032049"/>
                <a:gd name="connsiteX26" fmla="*/ 673016 w 3075803"/>
                <a:gd name="connsiteY26" fmla="*/ 3357735 h 6032049"/>
                <a:gd name="connsiteX27" fmla="*/ 998941 w 3075803"/>
                <a:gd name="connsiteY27" fmla="*/ 3393949 h 6032049"/>
                <a:gd name="connsiteX28" fmla="*/ 1168576 w 3075803"/>
                <a:gd name="connsiteY28" fmla="*/ 3551182 h 6032049"/>
                <a:gd name="connsiteX29" fmla="*/ 1143796 w 3075803"/>
                <a:gd name="connsiteY29" fmla="*/ 3821371 h 6032049"/>
                <a:gd name="connsiteX30" fmla="*/ 953673 w 3075803"/>
                <a:gd name="connsiteY30" fmla="*/ 3964317 h 6032049"/>
                <a:gd name="connsiteX31" fmla="*/ 602498 w 3075803"/>
                <a:gd name="connsiteY31" fmla="*/ 3854238 h 6032049"/>
                <a:gd name="connsiteX32" fmla="*/ 274663 w 3075803"/>
                <a:gd name="connsiteY32" fmla="*/ 3747034 h 6032049"/>
                <a:gd name="connsiteX33" fmla="*/ 173166 w 3075803"/>
                <a:gd name="connsiteY33" fmla="*/ 3765612 h 6032049"/>
                <a:gd name="connsiteX34" fmla="*/ 111701 w 3075803"/>
                <a:gd name="connsiteY34" fmla="*/ 3900943 h 6032049"/>
                <a:gd name="connsiteX35" fmla="*/ 30220 w 3075803"/>
                <a:gd name="connsiteY35" fmla="*/ 4244974 h 6032049"/>
                <a:gd name="connsiteX36" fmla="*/ 12113 w 3075803"/>
                <a:gd name="connsiteY36" fmla="*/ 4715755 h 6032049"/>
                <a:gd name="connsiteX37" fmla="*/ 205560 w 3075803"/>
                <a:gd name="connsiteY37" fmla="*/ 5029301 h 6032049"/>
                <a:gd name="connsiteX38" fmla="*/ 622515 w 3075803"/>
                <a:gd name="connsiteY38" fmla="*/ 5125071 h 6032049"/>
                <a:gd name="connsiteX39" fmla="*/ 1080422 w 3075803"/>
                <a:gd name="connsiteY39" fmla="*/ 5068840 h 6032049"/>
                <a:gd name="connsiteX40" fmla="*/ 1238622 w 3075803"/>
                <a:gd name="connsiteY40" fmla="*/ 5141268 h 6032049"/>
                <a:gd name="connsiteX41" fmla="*/ 1152850 w 3075803"/>
                <a:gd name="connsiteY41" fmla="*/ 5277070 h 6032049"/>
                <a:gd name="connsiteX42" fmla="*/ 826925 w 3075803"/>
                <a:gd name="connsiteY42" fmla="*/ 5358551 h 6032049"/>
                <a:gd name="connsiteX43" fmla="*/ 491947 w 3075803"/>
                <a:gd name="connsiteY43" fmla="*/ 5349497 h 6032049"/>
                <a:gd name="connsiteX44" fmla="*/ 322784 w 3075803"/>
                <a:gd name="connsiteY44" fmla="*/ 5354260 h 6032049"/>
                <a:gd name="connsiteX45" fmla="*/ 362817 w 3075803"/>
                <a:gd name="connsiteY45" fmla="*/ 5488152 h 6032049"/>
                <a:gd name="connsiteX46" fmla="*/ 573428 w 3075803"/>
                <a:gd name="connsiteY46" fmla="*/ 5747850 h 6032049"/>
                <a:gd name="connsiteX47" fmla="*/ 944148 w 3075803"/>
                <a:gd name="connsiteY47" fmla="*/ 5963222 h 6032049"/>
                <a:gd name="connsiteX48" fmla="*/ 1505935 w 3075803"/>
                <a:gd name="connsiteY48" fmla="*/ 6028507 h 6032049"/>
                <a:gd name="connsiteX49" fmla="*/ 1949555 w 3075803"/>
                <a:gd name="connsiteY49" fmla="*/ 5874598 h 6032049"/>
                <a:gd name="connsiteX50" fmla="*/ 2053434 w 3075803"/>
                <a:gd name="connsiteY50" fmla="*/ 5695910 h 6032049"/>
                <a:gd name="connsiteX51" fmla="*/ 1922394 w 3075803"/>
                <a:gd name="connsiteY51" fmla="*/ 5639208 h 6032049"/>
                <a:gd name="connsiteX52" fmla="*/ 1524042 w 3075803"/>
                <a:gd name="connsiteY52" fmla="*/ 5675422 h 6032049"/>
                <a:gd name="connsiteX53" fmla="*/ 1261491 w 3075803"/>
                <a:gd name="connsiteY53" fmla="*/ 5693529 h 6032049"/>
                <a:gd name="connsiteX54" fmla="*/ 1221457 w 3075803"/>
                <a:gd name="connsiteY54" fmla="*/ 5583001 h 6032049"/>
                <a:gd name="connsiteX55" fmla="*/ 1370133 w 3075803"/>
                <a:gd name="connsiteY55" fmla="*/ 5498643 h 6032049"/>
                <a:gd name="connsiteX56" fmla="*/ 1732271 w 3075803"/>
                <a:gd name="connsiteY56" fmla="*/ 5440032 h 6032049"/>
                <a:gd name="connsiteX57" fmla="*/ 2266426 w 3075803"/>
                <a:gd name="connsiteY57" fmla="*/ 5349497 h 6032049"/>
                <a:gd name="connsiteX58" fmla="*/ 2556137 w 3075803"/>
                <a:gd name="connsiteY58" fmla="*/ 5268016 h 6032049"/>
                <a:gd name="connsiteX59" fmla="*/ 2773420 w 3075803"/>
                <a:gd name="connsiteY59" fmla="*/ 5023573 h 6032049"/>
                <a:gd name="connsiteX60" fmla="*/ 2863955 w 3075803"/>
                <a:gd name="connsiteY60" fmla="*/ 4761022 h 6032049"/>
                <a:gd name="connsiteX61" fmla="*/ 2818687 w 3075803"/>
                <a:gd name="connsiteY61" fmla="*/ 4625220 h 6032049"/>
                <a:gd name="connsiteX62" fmla="*/ 2619511 w 3075803"/>
                <a:gd name="connsiteY62" fmla="*/ 4625220 h 6032049"/>
                <a:gd name="connsiteX63" fmla="*/ 2393174 w 3075803"/>
                <a:gd name="connsiteY63" fmla="*/ 4525632 h 6032049"/>
                <a:gd name="connsiteX64" fmla="*/ 2456549 w 3075803"/>
                <a:gd name="connsiteY64" fmla="*/ 4317402 h 6032049"/>
                <a:gd name="connsiteX65" fmla="*/ 2637618 w 3075803"/>
                <a:gd name="connsiteY65" fmla="*/ 4235921 h 6032049"/>
                <a:gd name="connsiteX66" fmla="*/ 2936382 w 3075803"/>
                <a:gd name="connsiteY66" fmla="*/ 4082012 h 6032049"/>
                <a:gd name="connsiteX67" fmla="*/ 3063131 w 3075803"/>
                <a:gd name="connsiteY67" fmla="*/ 3737980 h 6032049"/>
                <a:gd name="connsiteX68" fmla="*/ 3063131 w 3075803"/>
                <a:gd name="connsiteY68" fmla="*/ 3249093 h 6032049"/>
                <a:gd name="connsiteX69" fmla="*/ 2990703 w 3075803"/>
                <a:gd name="connsiteY69" fmla="*/ 2896008 h 6032049"/>
                <a:gd name="connsiteX70" fmla="*/ 2773420 w 3075803"/>
                <a:gd name="connsiteY70" fmla="*/ 2796420 h 6032049"/>
                <a:gd name="connsiteX71" fmla="*/ 2384121 w 3075803"/>
                <a:gd name="connsiteY71" fmla="*/ 2841687 h 6032049"/>
                <a:gd name="connsiteX72" fmla="*/ 2085357 w 3075803"/>
                <a:gd name="connsiteY72" fmla="*/ 2914115 h 6032049"/>
                <a:gd name="connsiteX73" fmla="*/ 1913341 w 3075803"/>
                <a:gd name="connsiteY73" fmla="*/ 2832634 h 6032049"/>
                <a:gd name="connsiteX74" fmla="*/ 2003875 w 3075803"/>
                <a:gd name="connsiteY74" fmla="*/ 2669672 h 6032049"/>
                <a:gd name="connsiteX75" fmla="*/ 2338854 w 3075803"/>
                <a:gd name="connsiteY75" fmla="*/ 2579137 h 6032049"/>
                <a:gd name="connsiteX76" fmla="*/ 2737206 w 3075803"/>
                <a:gd name="connsiteY76" fmla="*/ 2524816 h 6032049"/>
                <a:gd name="connsiteX77" fmla="*/ 2954489 w 3075803"/>
                <a:gd name="connsiteY77" fmla="*/ 2416174 h 6032049"/>
                <a:gd name="connsiteX78" fmla="*/ 2972596 w 3075803"/>
                <a:gd name="connsiteY78" fmla="*/ 2244159 h 6032049"/>
                <a:gd name="connsiteX79" fmla="*/ 2791527 w 3075803"/>
                <a:gd name="connsiteY79" fmla="*/ 1891074 h 6032049"/>
                <a:gd name="connsiteX80" fmla="*/ 2682885 w 3075803"/>
                <a:gd name="connsiteY80" fmla="*/ 1465561 h 6032049"/>
                <a:gd name="connsiteX81" fmla="*/ 2637618 w 3075803"/>
                <a:gd name="connsiteY81" fmla="*/ 1184903 h 6032049"/>
                <a:gd name="connsiteX82" fmla="*/ 2538030 w 3075803"/>
                <a:gd name="connsiteY82" fmla="*/ 994780 h 6032049"/>
                <a:gd name="connsiteX83" fmla="*/ 2284533 w 3075803"/>
                <a:gd name="connsiteY83" fmla="*/ 985727 h 6032049"/>
                <a:gd name="connsiteX84" fmla="*/ 1931448 w 3075803"/>
                <a:gd name="connsiteY84" fmla="*/ 1067208 h 6032049"/>
                <a:gd name="connsiteX85" fmla="*/ 1732271 w 3075803"/>
                <a:gd name="connsiteY85" fmla="*/ 1067208 h 6032049"/>
                <a:gd name="connsiteX86" fmla="*/ 1725599 w 3075803"/>
                <a:gd name="connsiteY86" fmla="*/ 943312 h 6032049"/>
                <a:gd name="connsiteX87" fmla="*/ 1901906 w 3075803"/>
                <a:gd name="connsiteY87" fmla="*/ 832290 h 6032049"/>
                <a:gd name="connsiteX88" fmla="*/ 2150640 w 3075803"/>
                <a:gd name="connsiteY88" fmla="*/ 724144 h 6032049"/>
                <a:gd name="connsiteX89" fmla="*/ 2157784 w 3075803"/>
                <a:gd name="connsiteY89" fmla="*/ 551161 h 6032049"/>
                <a:gd name="connsiteX90" fmla="*/ 1976715 w 3075803"/>
                <a:gd name="connsiteY90" fmla="*/ 279557 h 6032049"/>
                <a:gd name="connsiteX91" fmla="*/ 1776101 w 3075803"/>
                <a:gd name="connsiteY91" fmla="*/ 123267 h 6032049"/>
                <a:gd name="connsiteX92" fmla="*/ 1486885 w 3075803"/>
                <a:gd name="connsiteY92" fmla="*/ 28442 h 6032049"/>
                <a:gd name="connsiteX0" fmla="*/ 1486885 w 3075803"/>
                <a:gd name="connsiteY0" fmla="*/ 28442 h 6032049"/>
                <a:gd name="connsiteX1" fmla="*/ 1014666 w 3075803"/>
                <a:gd name="connsiteY1" fmla="*/ 4134 h 6032049"/>
                <a:gd name="connsiteX2" fmla="*/ 665848 w 3075803"/>
                <a:gd name="connsiteY2" fmla="*/ 101340 h 6032049"/>
                <a:gd name="connsiteX3" fmla="*/ 501000 w 3075803"/>
                <a:gd name="connsiteY3" fmla="*/ 324824 h 6032049"/>
                <a:gd name="connsiteX4" fmla="*/ 564846 w 3075803"/>
                <a:gd name="connsiteY4" fmla="*/ 507803 h 6032049"/>
                <a:gd name="connsiteX5" fmla="*/ 799764 w 3075803"/>
                <a:gd name="connsiteY5" fmla="*/ 578321 h 6032049"/>
                <a:gd name="connsiteX6" fmla="*/ 989887 w 3075803"/>
                <a:gd name="connsiteY6" fmla="*/ 652659 h 6032049"/>
                <a:gd name="connsiteX7" fmla="*/ 967018 w 3075803"/>
                <a:gd name="connsiteY7" fmla="*/ 764153 h 6032049"/>
                <a:gd name="connsiteX8" fmla="*/ 718283 w 3075803"/>
                <a:gd name="connsiteY8" fmla="*/ 770825 h 6032049"/>
                <a:gd name="connsiteX9" fmla="*/ 392359 w 3075803"/>
                <a:gd name="connsiteY9" fmla="*/ 795604 h 6032049"/>
                <a:gd name="connsiteX10" fmla="*/ 205088 w 3075803"/>
                <a:gd name="connsiteY10" fmla="*/ 1022884 h 6032049"/>
                <a:gd name="connsiteX11" fmla="*/ 197001 w 3075803"/>
                <a:gd name="connsiteY11" fmla="*/ 1316414 h 6032049"/>
                <a:gd name="connsiteX12" fmla="*/ 380923 w 3075803"/>
                <a:gd name="connsiteY12" fmla="*/ 1543222 h 6032049"/>
                <a:gd name="connsiteX13" fmla="*/ 609642 w 3075803"/>
                <a:gd name="connsiteY13" fmla="*/ 1565149 h 6032049"/>
                <a:gd name="connsiteX14" fmla="*/ 857905 w 3075803"/>
                <a:gd name="connsiteY14" fmla="*/ 1440310 h 6032049"/>
                <a:gd name="connsiteX15" fmla="*/ 1017048 w 3075803"/>
                <a:gd name="connsiteY15" fmla="*/ 1565149 h 6032049"/>
                <a:gd name="connsiteX16" fmla="*/ 1005141 w 3075803"/>
                <a:gd name="connsiteY16" fmla="*/ 1815322 h 6032049"/>
                <a:gd name="connsiteX17" fmla="*/ 678249 w 3075803"/>
                <a:gd name="connsiteY17" fmla="*/ 1872967 h 6032049"/>
                <a:gd name="connsiteX18" fmla="*/ 353292 w 3075803"/>
                <a:gd name="connsiteY18" fmla="*/ 1831990 h 6032049"/>
                <a:gd name="connsiteX19" fmla="*/ 193654 w 3075803"/>
                <a:gd name="connsiteY19" fmla="*/ 1961592 h 6032049"/>
                <a:gd name="connsiteX20" fmla="*/ 203674 w 3075803"/>
                <a:gd name="connsiteY20" fmla="*/ 2178898 h 6032049"/>
                <a:gd name="connsiteX21" fmla="*/ 347091 w 3075803"/>
                <a:gd name="connsiteY21" fmla="*/ 2510034 h 6032049"/>
                <a:gd name="connsiteX22" fmla="*/ 329927 w 3075803"/>
                <a:gd name="connsiteY22" fmla="*/ 2820257 h 6032049"/>
                <a:gd name="connsiteX23" fmla="*/ 281053 w 3075803"/>
                <a:gd name="connsiteY23" fmla="*/ 2979917 h 6032049"/>
                <a:gd name="connsiteX24" fmla="*/ 245594 w 3075803"/>
                <a:gd name="connsiteY24" fmla="*/ 3196211 h 6032049"/>
                <a:gd name="connsiteX25" fmla="*/ 328984 w 3075803"/>
                <a:gd name="connsiteY25" fmla="*/ 3366788 h 6032049"/>
                <a:gd name="connsiteX26" fmla="*/ 673016 w 3075803"/>
                <a:gd name="connsiteY26" fmla="*/ 3357735 h 6032049"/>
                <a:gd name="connsiteX27" fmla="*/ 998941 w 3075803"/>
                <a:gd name="connsiteY27" fmla="*/ 3393949 h 6032049"/>
                <a:gd name="connsiteX28" fmla="*/ 1168576 w 3075803"/>
                <a:gd name="connsiteY28" fmla="*/ 3551182 h 6032049"/>
                <a:gd name="connsiteX29" fmla="*/ 1143796 w 3075803"/>
                <a:gd name="connsiteY29" fmla="*/ 3821371 h 6032049"/>
                <a:gd name="connsiteX30" fmla="*/ 953673 w 3075803"/>
                <a:gd name="connsiteY30" fmla="*/ 3964317 h 6032049"/>
                <a:gd name="connsiteX31" fmla="*/ 602498 w 3075803"/>
                <a:gd name="connsiteY31" fmla="*/ 3854238 h 6032049"/>
                <a:gd name="connsiteX32" fmla="*/ 274663 w 3075803"/>
                <a:gd name="connsiteY32" fmla="*/ 3747034 h 6032049"/>
                <a:gd name="connsiteX33" fmla="*/ 173166 w 3075803"/>
                <a:gd name="connsiteY33" fmla="*/ 3765612 h 6032049"/>
                <a:gd name="connsiteX34" fmla="*/ 111701 w 3075803"/>
                <a:gd name="connsiteY34" fmla="*/ 3900943 h 6032049"/>
                <a:gd name="connsiteX35" fmla="*/ 30220 w 3075803"/>
                <a:gd name="connsiteY35" fmla="*/ 4244974 h 6032049"/>
                <a:gd name="connsiteX36" fmla="*/ 12113 w 3075803"/>
                <a:gd name="connsiteY36" fmla="*/ 4715755 h 6032049"/>
                <a:gd name="connsiteX37" fmla="*/ 205560 w 3075803"/>
                <a:gd name="connsiteY37" fmla="*/ 5029301 h 6032049"/>
                <a:gd name="connsiteX38" fmla="*/ 622515 w 3075803"/>
                <a:gd name="connsiteY38" fmla="*/ 5125071 h 6032049"/>
                <a:gd name="connsiteX39" fmla="*/ 1080422 w 3075803"/>
                <a:gd name="connsiteY39" fmla="*/ 5068840 h 6032049"/>
                <a:gd name="connsiteX40" fmla="*/ 1238622 w 3075803"/>
                <a:gd name="connsiteY40" fmla="*/ 5141268 h 6032049"/>
                <a:gd name="connsiteX41" fmla="*/ 1152850 w 3075803"/>
                <a:gd name="connsiteY41" fmla="*/ 5277070 h 6032049"/>
                <a:gd name="connsiteX42" fmla="*/ 826925 w 3075803"/>
                <a:gd name="connsiteY42" fmla="*/ 5358551 h 6032049"/>
                <a:gd name="connsiteX43" fmla="*/ 491947 w 3075803"/>
                <a:gd name="connsiteY43" fmla="*/ 5349497 h 6032049"/>
                <a:gd name="connsiteX44" fmla="*/ 322784 w 3075803"/>
                <a:gd name="connsiteY44" fmla="*/ 5354260 h 6032049"/>
                <a:gd name="connsiteX45" fmla="*/ 362817 w 3075803"/>
                <a:gd name="connsiteY45" fmla="*/ 5488152 h 6032049"/>
                <a:gd name="connsiteX46" fmla="*/ 573428 w 3075803"/>
                <a:gd name="connsiteY46" fmla="*/ 5747850 h 6032049"/>
                <a:gd name="connsiteX47" fmla="*/ 944148 w 3075803"/>
                <a:gd name="connsiteY47" fmla="*/ 5963222 h 6032049"/>
                <a:gd name="connsiteX48" fmla="*/ 1505935 w 3075803"/>
                <a:gd name="connsiteY48" fmla="*/ 6028507 h 6032049"/>
                <a:gd name="connsiteX49" fmla="*/ 1949555 w 3075803"/>
                <a:gd name="connsiteY49" fmla="*/ 5874598 h 6032049"/>
                <a:gd name="connsiteX50" fmla="*/ 2053434 w 3075803"/>
                <a:gd name="connsiteY50" fmla="*/ 5695910 h 6032049"/>
                <a:gd name="connsiteX51" fmla="*/ 1922394 w 3075803"/>
                <a:gd name="connsiteY51" fmla="*/ 5639208 h 6032049"/>
                <a:gd name="connsiteX52" fmla="*/ 1524042 w 3075803"/>
                <a:gd name="connsiteY52" fmla="*/ 5675422 h 6032049"/>
                <a:gd name="connsiteX53" fmla="*/ 1266254 w 3075803"/>
                <a:gd name="connsiteY53" fmla="*/ 5693529 h 6032049"/>
                <a:gd name="connsiteX54" fmla="*/ 1221457 w 3075803"/>
                <a:gd name="connsiteY54" fmla="*/ 5583001 h 6032049"/>
                <a:gd name="connsiteX55" fmla="*/ 1370133 w 3075803"/>
                <a:gd name="connsiteY55" fmla="*/ 5498643 h 6032049"/>
                <a:gd name="connsiteX56" fmla="*/ 1732271 w 3075803"/>
                <a:gd name="connsiteY56" fmla="*/ 5440032 h 6032049"/>
                <a:gd name="connsiteX57" fmla="*/ 2266426 w 3075803"/>
                <a:gd name="connsiteY57" fmla="*/ 5349497 h 6032049"/>
                <a:gd name="connsiteX58" fmla="*/ 2556137 w 3075803"/>
                <a:gd name="connsiteY58" fmla="*/ 5268016 h 6032049"/>
                <a:gd name="connsiteX59" fmla="*/ 2773420 w 3075803"/>
                <a:gd name="connsiteY59" fmla="*/ 5023573 h 6032049"/>
                <a:gd name="connsiteX60" fmla="*/ 2863955 w 3075803"/>
                <a:gd name="connsiteY60" fmla="*/ 4761022 h 6032049"/>
                <a:gd name="connsiteX61" fmla="*/ 2818687 w 3075803"/>
                <a:gd name="connsiteY61" fmla="*/ 4625220 h 6032049"/>
                <a:gd name="connsiteX62" fmla="*/ 2619511 w 3075803"/>
                <a:gd name="connsiteY62" fmla="*/ 4625220 h 6032049"/>
                <a:gd name="connsiteX63" fmla="*/ 2393174 w 3075803"/>
                <a:gd name="connsiteY63" fmla="*/ 4525632 h 6032049"/>
                <a:gd name="connsiteX64" fmla="*/ 2456549 w 3075803"/>
                <a:gd name="connsiteY64" fmla="*/ 4317402 h 6032049"/>
                <a:gd name="connsiteX65" fmla="*/ 2637618 w 3075803"/>
                <a:gd name="connsiteY65" fmla="*/ 4235921 h 6032049"/>
                <a:gd name="connsiteX66" fmla="*/ 2936382 w 3075803"/>
                <a:gd name="connsiteY66" fmla="*/ 4082012 h 6032049"/>
                <a:gd name="connsiteX67" fmla="*/ 3063131 w 3075803"/>
                <a:gd name="connsiteY67" fmla="*/ 3737980 h 6032049"/>
                <a:gd name="connsiteX68" fmla="*/ 3063131 w 3075803"/>
                <a:gd name="connsiteY68" fmla="*/ 3249093 h 6032049"/>
                <a:gd name="connsiteX69" fmla="*/ 2990703 w 3075803"/>
                <a:gd name="connsiteY69" fmla="*/ 2896008 h 6032049"/>
                <a:gd name="connsiteX70" fmla="*/ 2773420 w 3075803"/>
                <a:gd name="connsiteY70" fmla="*/ 2796420 h 6032049"/>
                <a:gd name="connsiteX71" fmla="*/ 2384121 w 3075803"/>
                <a:gd name="connsiteY71" fmla="*/ 2841687 h 6032049"/>
                <a:gd name="connsiteX72" fmla="*/ 2085357 w 3075803"/>
                <a:gd name="connsiteY72" fmla="*/ 2914115 h 6032049"/>
                <a:gd name="connsiteX73" fmla="*/ 1913341 w 3075803"/>
                <a:gd name="connsiteY73" fmla="*/ 2832634 h 6032049"/>
                <a:gd name="connsiteX74" fmla="*/ 2003875 w 3075803"/>
                <a:gd name="connsiteY74" fmla="*/ 2669672 h 6032049"/>
                <a:gd name="connsiteX75" fmla="*/ 2338854 w 3075803"/>
                <a:gd name="connsiteY75" fmla="*/ 2579137 h 6032049"/>
                <a:gd name="connsiteX76" fmla="*/ 2737206 w 3075803"/>
                <a:gd name="connsiteY76" fmla="*/ 2524816 h 6032049"/>
                <a:gd name="connsiteX77" fmla="*/ 2954489 w 3075803"/>
                <a:gd name="connsiteY77" fmla="*/ 2416174 h 6032049"/>
                <a:gd name="connsiteX78" fmla="*/ 2972596 w 3075803"/>
                <a:gd name="connsiteY78" fmla="*/ 2244159 h 6032049"/>
                <a:gd name="connsiteX79" fmla="*/ 2791527 w 3075803"/>
                <a:gd name="connsiteY79" fmla="*/ 1891074 h 6032049"/>
                <a:gd name="connsiteX80" fmla="*/ 2682885 w 3075803"/>
                <a:gd name="connsiteY80" fmla="*/ 1465561 h 6032049"/>
                <a:gd name="connsiteX81" fmla="*/ 2637618 w 3075803"/>
                <a:gd name="connsiteY81" fmla="*/ 1184903 h 6032049"/>
                <a:gd name="connsiteX82" fmla="*/ 2538030 w 3075803"/>
                <a:gd name="connsiteY82" fmla="*/ 994780 h 6032049"/>
                <a:gd name="connsiteX83" fmla="*/ 2284533 w 3075803"/>
                <a:gd name="connsiteY83" fmla="*/ 985727 h 6032049"/>
                <a:gd name="connsiteX84" fmla="*/ 1931448 w 3075803"/>
                <a:gd name="connsiteY84" fmla="*/ 1067208 h 6032049"/>
                <a:gd name="connsiteX85" fmla="*/ 1732271 w 3075803"/>
                <a:gd name="connsiteY85" fmla="*/ 1067208 h 6032049"/>
                <a:gd name="connsiteX86" fmla="*/ 1725599 w 3075803"/>
                <a:gd name="connsiteY86" fmla="*/ 943312 h 6032049"/>
                <a:gd name="connsiteX87" fmla="*/ 1901906 w 3075803"/>
                <a:gd name="connsiteY87" fmla="*/ 832290 h 6032049"/>
                <a:gd name="connsiteX88" fmla="*/ 2150640 w 3075803"/>
                <a:gd name="connsiteY88" fmla="*/ 724144 h 6032049"/>
                <a:gd name="connsiteX89" fmla="*/ 2157784 w 3075803"/>
                <a:gd name="connsiteY89" fmla="*/ 551161 h 6032049"/>
                <a:gd name="connsiteX90" fmla="*/ 1976715 w 3075803"/>
                <a:gd name="connsiteY90" fmla="*/ 279557 h 6032049"/>
                <a:gd name="connsiteX91" fmla="*/ 1776101 w 3075803"/>
                <a:gd name="connsiteY91" fmla="*/ 123267 h 6032049"/>
                <a:gd name="connsiteX92" fmla="*/ 1486885 w 3075803"/>
                <a:gd name="connsiteY92" fmla="*/ 28442 h 6032049"/>
                <a:gd name="connsiteX0" fmla="*/ 1486885 w 3075803"/>
                <a:gd name="connsiteY0" fmla="*/ 28442 h 6032049"/>
                <a:gd name="connsiteX1" fmla="*/ 1014666 w 3075803"/>
                <a:gd name="connsiteY1" fmla="*/ 4134 h 6032049"/>
                <a:gd name="connsiteX2" fmla="*/ 665848 w 3075803"/>
                <a:gd name="connsiteY2" fmla="*/ 101340 h 6032049"/>
                <a:gd name="connsiteX3" fmla="*/ 501000 w 3075803"/>
                <a:gd name="connsiteY3" fmla="*/ 324824 h 6032049"/>
                <a:gd name="connsiteX4" fmla="*/ 564846 w 3075803"/>
                <a:gd name="connsiteY4" fmla="*/ 507803 h 6032049"/>
                <a:gd name="connsiteX5" fmla="*/ 799764 w 3075803"/>
                <a:gd name="connsiteY5" fmla="*/ 578321 h 6032049"/>
                <a:gd name="connsiteX6" fmla="*/ 989887 w 3075803"/>
                <a:gd name="connsiteY6" fmla="*/ 652659 h 6032049"/>
                <a:gd name="connsiteX7" fmla="*/ 967018 w 3075803"/>
                <a:gd name="connsiteY7" fmla="*/ 764153 h 6032049"/>
                <a:gd name="connsiteX8" fmla="*/ 718283 w 3075803"/>
                <a:gd name="connsiteY8" fmla="*/ 770825 h 6032049"/>
                <a:gd name="connsiteX9" fmla="*/ 392359 w 3075803"/>
                <a:gd name="connsiteY9" fmla="*/ 795604 h 6032049"/>
                <a:gd name="connsiteX10" fmla="*/ 205088 w 3075803"/>
                <a:gd name="connsiteY10" fmla="*/ 1022884 h 6032049"/>
                <a:gd name="connsiteX11" fmla="*/ 197001 w 3075803"/>
                <a:gd name="connsiteY11" fmla="*/ 1316414 h 6032049"/>
                <a:gd name="connsiteX12" fmla="*/ 380923 w 3075803"/>
                <a:gd name="connsiteY12" fmla="*/ 1543222 h 6032049"/>
                <a:gd name="connsiteX13" fmla="*/ 609642 w 3075803"/>
                <a:gd name="connsiteY13" fmla="*/ 1565149 h 6032049"/>
                <a:gd name="connsiteX14" fmla="*/ 857905 w 3075803"/>
                <a:gd name="connsiteY14" fmla="*/ 1440310 h 6032049"/>
                <a:gd name="connsiteX15" fmla="*/ 1017048 w 3075803"/>
                <a:gd name="connsiteY15" fmla="*/ 1565149 h 6032049"/>
                <a:gd name="connsiteX16" fmla="*/ 1005141 w 3075803"/>
                <a:gd name="connsiteY16" fmla="*/ 1815322 h 6032049"/>
                <a:gd name="connsiteX17" fmla="*/ 678249 w 3075803"/>
                <a:gd name="connsiteY17" fmla="*/ 1872967 h 6032049"/>
                <a:gd name="connsiteX18" fmla="*/ 353292 w 3075803"/>
                <a:gd name="connsiteY18" fmla="*/ 1831990 h 6032049"/>
                <a:gd name="connsiteX19" fmla="*/ 193654 w 3075803"/>
                <a:gd name="connsiteY19" fmla="*/ 1961592 h 6032049"/>
                <a:gd name="connsiteX20" fmla="*/ 203674 w 3075803"/>
                <a:gd name="connsiteY20" fmla="*/ 2178898 h 6032049"/>
                <a:gd name="connsiteX21" fmla="*/ 347091 w 3075803"/>
                <a:gd name="connsiteY21" fmla="*/ 2510034 h 6032049"/>
                <a:gd name="connsiteX22" fmla="*/ 329927 w 3075803"/>
                <a:gd name="connsiteY22" fmla="*/ 2820257 h 6032049"/>
                <a:gd name="connsiteX23" fmla="*/ 281053 w 3075803"/>
                <a:gd name="connsiteY23" fmla="*/ 2979917 h 6032049"/>
                <a:gd name="connsiteX24" fmla="*/ 245594 w 3075803"/>
                <a:gd name="connsiteY24" fmla="*/ 3196211 h 6032049"/>
                <a:gd name="connsiteX25" fmla="*/ 328984 w 3075803"/>
                <a:gd name="connsiteY25" fmla="*/ 3366788 h 6032049"/>
                <a:gd name="connsiteX26" fmla="*/ 673016 w 3075803"/>
                <a:gd name="connsiteY26" fmla="*/ 3357735 h 6032049"/>
                <a:gd name="connsiteX27" fmla="*/ 998941 w 3075803"/>
                <a:gd name="connsiteY27" fmla="*/ 3393949 h 6032049"/>
                <a:gd name="connsiteX28" fmla="*/ 1168576 w 3075803"/>
                <a:gd name="connsiteY28" fmla="*/ 3551182 h 6032049"/>
                <a:gd name="connsiteX29" fmla="*/ 1143796 w 3075803"/>
                <a:gd name="connsiteY29" fmla="*/ 3821371 h 6032049"/>
                <a:gd name="connsiteX30" fmla="*/ 953673 w 3075803"/>
                <a:gd name="connsiteY30" fmla="*/ 3964317 h 6032049"/>
                <a:gd name="connsiteX31" fmla="*/ 602498 w 3075803"/>
                <a:gd name="connsiteY31" fmla="*/ 3854238 h 6032049"/>
                <a:gd name="connsiteX32" fmla="*/ 274663 w 3075803"/>
                <a:gd name="connsiteY32" fmla="*/ 3747034 h 6032049"/>
                <a:gd name="connsiteX33" fmla="*/ 173166 w 3075803"/>
                <a:gd name="connsiteY33" fmla="*/ 3765612 h 6032049"/>
                <a:gd name="connsiteX34" fmla="*/ 111701 w 3075803"/>
                <a:gd name="connsiteY34" fmla="*/ 3900943 h 6032049"/>
                <a:gd name="connsiteX35" fmla="*/ 30220 w 3075803"/>
                <a:gd name="connsiteY35" fmla="*/ 4244974 h 6032049"/>
                <a:gd name="connsiteX36" fmla="*/ 12113 w 3075803"/>
                <a:gd name="connsiteY36" fmla="*/ 4715755 h 6032049"/>
                <a:gd name="connsiteX37" fmla="*/ 205560 w 3075803"/>
                <a:gd name="connsiteY37" fmla="*/ 5029301 h 6032049"/>
                <a:gd name="connsiteX38" fmla="*/ 622515 w 3075803"/>
                <a:gd name="connsiteY38" fmla="*/ 5125071 h 6032049"/>
                <a:gd name="connsiteX39" fmla="*/ 1080422 w 3075803"/>
                <a:gd name="connsiteY39" fmla="*/ 5068840 h 6032049"/>
                <a:gd name="connsiteX40" fmla="*/ 1238622 w 3075803"/>
                <a:gd name="connsiteY40" fmla="*/ 5141268 h 6032049"/>
                <a:gd name="connsiteX41" fmla="*/ 1152850 w 3075803"/>
                <a:gd name="connsiteY41" fmla="*/ 5277070 h 6032049"/>
                <a:gd name="connsiteX42" fmla="*/ 826925 w 3075803"/>
                <a:gd name="connsiteY42" fmla="*/ 5358551 h 6032049"/>
                <a:gd name="connsiteX43" fmla="*/ 491947 w 3075803"/>
                <a:gd name="connsiteY43" fmla="*/ 5349497 h 6032049"/>
                <a:gd name="connsiteX44" fmla="*/ 322784 w 3075803"/>
                <a:gd name="connsiteY44" fmla="*/ 5354260 h 6032049"/>
                <a:gd name="connsiteX45" fmla="*/ 362817 w 3075803"/>
                <a:gd name="connsiteY45" fmla="*/ 5488152 h 6032049"/>
                <a:gd name="connsiteX46" fmla="*/ 573428 w 3075803"/>
                <a:gd name="connsiteY46" fmla="*/ 5747850 h 6032049"/>
                <a:gd name="connsiteX47" fmla="*/ 944148 w 3075803"/>
                <a:gd name="connsiteY47" fmla="*/ 5963222 h 6032049"/>
                <a:gd name="connsiteX48" fmla="*/ 1505935 w 3075803"/>
                <a:gd name="connsiteY48" fmla="*/ 6028507 h 6032049"/>
                <a:gd name="connsiteX49" fmla="*/ 1949555 w 3075803"/>
                <a:gd name="connsiteY49" fmla="*/ 5874598 h 6032049"/>
                <a:gd name="connsiteX50" fmla="*/ 2053434 w 3075803"/>
                <a:gd name="connsiteY50" fmla="*/ 5695910 h 6032049"/>
                <a:gd name="connsiteX51" fmla="*/ 1922394 w 3075803"/>
                <a:gd name="connsiteY51" fmla="*/ 5639208 h 6032049"/>
                <a:gd name="connsiteX52" fmla="*/ 1524042 w 3075803"/>
                <a:gd name="connsiteY52" fmla="*/ 5675422 h 6032049"/>
                <a:gd name="connsiteX53" fmla="*/ 1266254 w 3075803"/>
                <a:gd name="connsiteY53" fmla="*/ 5693529 h 6032049"/>
                <a:gd name="connsiteX54" fmla="*/ 1221457 w 3075803"/>
                <a:gd name="connsiteY54" fmla="*/ 5583001 h 6032049"/>
                <a:gd name="connsiteX55" fmla="*/ 1370133 w 3075803"/>
                <a:gd name="connsiteY55" fmla="*/ 5498643 h 6032049"/>
                <a:gd name="connsiteX56" fmla="*/ 1729889 w 3075803"/>
                <a:gd name="connsiteY56" fmla="*/ 5432888 h 6032049"/>
                <a:gd name="connsiteX57" fmla="*/ 2266426 w 3075803"/>
                <a:gd name="connsiteY57" fmla="*/ 5349497 h 6032049"/>
                <a:gd name="connsiteX58" fmla="*/ 2556137 w 3075803"/>
                <a:gd name="connsiteY58" fmla="*/ 5268016 h 6032049"/>
                <a:gd name="connsiteX59" fmla="*/ 2773420 w 3075803"/>
                <a:gd name="connsiteY59" fmla="*/ 5023573 h 6032049"/>
                <a:gd name="connsiteX60" fmla="*/ 2863955 w 3075803"/>
                <a:gd name="connsiteY60" fmla="*/ 4761022 h 6032049"/>
                <a:gd name="connsiteX61" fmla="*/ 2818687 w 3075803"/>
                <a:gd name="connsiteY61" fmla="*/ 4625220 h 6032049"/>
                <a:gd name="connsiteX62" fmla="*/ 2619511 w 3075803"/>
                <a:gd name="connsiteY62" fmla="*/ 4625220 h 6032049"/>
                <a:gd name="connsiteX63" fmla="*/ 2393174 w 3075803"/>
                <a:gd name="connsiteY63" fmla="*/ 4525632 h 6032049"/>
                <a:gd name="connsiteX64" fmla="*/ 2456549 w 3075803"/>
                <a:gd name="connsiteY64" fmla="*/ 4317402 h 6032049"/>
                <a:gd name="connsiteX65" fmla="*/ 2637618 w 3075803"/>
                <a:gd name="connsiteY65" fmla="*/ 4235921 h 6032049"/>
                <a:gd name="connsiteX66" fmla="*/ 2936382 w 3075803"/>
                <a:gd name="connsiteY66" fmla="*/ 4082012 h 6032049"/>
                <a:gd name="connsiteX67" fmla="*/ 3063131 w 3075803"/>
                <a:gd name="connsiteY67" fmla="*/ 3737980 h 6032049"/>
                <a:gd name="connsiteX68" fmla="*/ 3063131 w 3075803"/>
                <a:gd name="connsiteY68" fmla="*/ 3249093 h 6032049"/>
                <a:gd name="connsiteX69" fmla="*/ 2990703 w 3075803"/>
                <a:gd name="connsiteY69" fmla="*/ 2896008 h 6032049"/>
                <a:gd name="connsiteX70" fmla="*/ 2773420 w 3075803"/>
                <a:gd name="connsiteY70" fmla="*/ 2796420 h 6032049"/>
                <a:gd name="connsiteX71" fmla="*/ 2384121 w 3075803"/>
                <a:gd name="connsiteY71" fmla="*/ 2841687 h 6032049"/>
                <a:gd name="connsiteX72" fmla="*/ 2085357 w 3075803"/>
                <a:gd name="connsiteY72" fmla="*/ 2914115 h 6032049"/>
                <a:gd name="connsiteX73" fmla="*/ 1913341 w 3075803"/>
                <a:gd name="connsiteY73" fmla="*/ 2832634 h 6032049"/>
                <a:gd name="connsiteX74" fmla="*/ 2003875 w 3075803"/>
                <a:gd name="connsiteY74" fmla="*/ 2669672 h 6032049"/>
                <a:gd name="connsiteX75" fmla="*/ 2338854 w 3075803"/>
                <a:gd name="connsiteY75" fmla="*/ 2579137 h 6032049"/>
                <a:gd name="connsiteX76" fmla="*/ 2737206 w 3075803"/>
                <a:gd name="connsiteY76" fmla="*/ 2524816 h 6032049"/>
                <a:gd name="connsiteX77" fmla="*/ 2954489 w 3075803"/>
                <a:gd name="connsiteY77" fmla="*/ 2416174 h 6032049"/>
                <a:gd name="connsiteX78" fmla="*/ 2972596 w 3075803"/>
                <a:gd name="connsiteY78" fmla="*/ 2244159 h 6032049"/>
                <a:gd name="connsiteX79" fmla="*/ 2791527 w 3075803"/>
                <a:gd name="connsiteY79" fmla="*/ 1891074 h 6032049"/>
                <a:gd name="connsiteX80" fmla="*/ 2682885 w 3075803"/>
                <a:gd name="connsiteY80" fmla="*/ 1465561 h 6032049"/>
                <a:gd name="connsiteX81" fmla="*/ 2637618 w 3075803"/>
                <a:gd name="connsiteY81" fmla="*/ 1184903 h 6032049"/>
                <a:gd name="connsiteX82" fmla="*/ 2538030 w 3075803"/>
                <a:gd name="connsiteY82" fmla="*/ 994780 h 6032049"/>
                <a:gd name="connsiteX83" fmla="*/ 2284533 w 3075803"/>
                <a:gd name="connsiteY83" fmla="*/ 985727 h 6032049"/>
                <a:gd name="connsiteX84" fmla="*/ 1931448 w 3075803"/>
                <a:gd name="connsiteY84" fmla="*/ 1067208 h 6032049"/>
                <a:gd name="connsiteX85" fmla="*/ 1732271 w 3075803"/>
                <a:gd name="connsiteY85" fmla="*/ 1067208 h 6032049"/>
                <a:gd name="connsiteX86" fmla="*/ 1725599 w 3075803"/>
                <a:gd name="connsiteY86" fmla="*/ 943312 h 6032049"/>
                <a:gd name="connsiteX87" fmla="*/ 1901906 w 3075803"/>
                <a:gd name="connsiteY87" fmla="*/ 832290 h 6032049"/>
                <a:gd name="connsiteX88" fmla="*/ 2150640 w 3075803"/>
                <a:gd name="connsiteY88" fmla="*/ 724144 h 6032049"/>
                <a:gd name="connsiteX89" fmla="*/ 2157784 w 3075803"/>
                <a:gd name="connsiteY89" fmla="*/ 551161 h 6032049"/>
                <a:gd name="connsiteX90" fmla="*/ 1976715 w 3075803"/>
                <a:gd name="connsiteY90" fmla="*/ 279557 h 6032049"/>
                <a:gd name="connsiteX91" fmla="*/ 1776101 w 3075803"/>
                <a:gd name="connsiteY91" fmla="*/ 123267 h 6032049"/>
                <a:gd name="connsiteX92" fmla="*/ 1486885 w 3075803"/>
                <a:gd name="connsiteY92" fmla="*/ 28442 h 6032049"/>
                <a:gd name="connsiteX0" fmla="*/ 1486885 w 3075803"/>
                <a:gd name="connsiteY0" fmla="*/ 28442 h 6032049"/>
                <a:gd name="connsiteX1" fmla="*/ 1014666 w 3075803"/>
                <a:gd name="connsiteY1" fmla="*/ 4134 h 6032049"/>
                <a:gd name="connsiteX2" fmla="*/ 665848 w 3075803"/>
                <a:gd name="connsiteY2" fmla="*/ 101340 h 6032049"/>
                <a:gd name="connsiteX3" fmla="*/ 501000 w 3075803"/>
                <a:gd name="connsiteY3" fmla="*/ 324824 h 6032049"/>
                <a:gd name="connsiteX4" fmla="*/ 564846 w 3075803"/>
                <a:gd name="connsiteY4" fmla="*/ 507803 h 6032049"/>
                <a:gd name="connsiteX5" fmla="*/ 799764 w 3075803"/>
                <a:gd name="connsiteY5" fmla="*/ 578321 h 6032049"/>
                <a:gd name="connsiteX6" fmla="*/ 989887 w 3075803"/>
                <a:gd name="connsiteY6" fmla="*/ 652659 h 6032049"/>
                <a:gd name="connsiteX7" fmla="*/ 967018 w 3075803"/>
                <a:gd name="connsiteY7" fmla="*/ 764153 h 6032049"/>
                <a:gd name="connsiteX8" fmla="*/ 718283 w 3075803"/>
                <a:gd name="connsiteY8" fmla="*/ 770825 h 6032049"/>
                <a:gd name="connsiteX9" fmla="*/ 392359 w 3075803"/>
                <a:gd name="connsiteY9" fmla="*/ 795604 h 6032049"/>
                <a:gd name="connsiteX10" fmla="*/ 205088 w 3075803"/>
                <a:gd name="connsiteY10" fmla="*/ 1022884 h 6032049"/>
                <a:gd name="connsiteX11" fmla="*/ 197001 w 3075803"/>
                <a:gd name="connsiteY11" fmla="*/ 1316414 h 6032049"/>
                <a:gd name="connsiteX12" fmla="*/ 380923 w 3075803"/>
                <a:gd name="connsiteY12" fmla="*/ 1543222 h 6032049"/>
                <a:gd name="connsiteX13" fmla="*/ 609642 w 3075803"/>
                <a:gd name="connsiteY13" fmla="*/ 1565149 h 6032049"/>
                <a:gd name="connsiteX14" fmla="*/ 857905 w 3075803"/>
                <a:gd name="connsiteY14" fmla="*/ 1440310 h 6032049"/>
                <a:gd name="connsiteX15" fmla="*/ 1017048 w 3075803"/>
                <a:gd name="connsiteY15" fmla="*/ 1565149 h 6032049"/>
                <a:gd name="connsiteX16" fmla="*/ 1005141 w 3075803"/>
                <a:gd name="connsiteY16" fmla="*/ 1815322 h 6032049"/>
                <a:gd name="connsiteX17" fmla="*/ 678249 w 3075803"/>
                <a:gd name="connsiteY17" fmla="*/ 1872967 h 6032049"/>
                <a:gd name="connsiteX18" fmla="*/ 353292 w 3075803"/>
                <a:gd name="connsiteY18" fmla="*/ 1831990 h 6032049"/>
                <a:gd name="connsiteX19" fmla="*/ 193654 w 3075803"/>
                <a:gd name="connsiteY19" fmla="*/ 1961592 h 6032049"/>
                <a:gd name="connsiteX20" fmla="*/ 203674 w 3075803"/>
                <a:gd name="connsiteY20" fmla="*/ 2178898 h 6032049"/>
                <a:gd name="connsiteX21" fmla="*/ 347091 w 3075803"/>
                <a:gd name="connsiteY21" fmla="*/ 2510034 h 6032049"/>
                <a:gd name="connsiteX22" fmla="*/ 329927 w 3075803"/>
                <a:gd name="connsiteY22" fmla="*/ 2820257 h 6032049"/>
                <a:gd name="connsiteX23" fmla="*/ 281053 w 3075803"/>
                <a:gd name="connsiteY23" fmla="*/ 2979917 h 6032049"/>
                <a:gd name="connsiteX24" fmla="*/ 245594 w 3075803"/>
                <a:gd name="connsiteY24" fmla="*/ 3196211 h 6032049"/>
                <a:gd name="connsiteX25" fmla="*/ 328984 w 3075803"/>
                <a:gd name="connsiteY25" fmla="*/ 3366788 h 6032049"/>
                <a:gd name="connsiteX26" fmla="*/ 673016 w 3075803"/>
                <a:gd name="connsiteY26" fmla="*/ 3357735 h 6032049"/>
                <a:gd name="connsiteX27" fmla="*/ 998941 w 3075803"/>
                <a:gd name="connsiteY27" fmla="*/ 3393949 h 6032049"/>
                <a:gd name="connsiteX28" fmla="*/ 1168576 w 3075803"/>
                <a:gd name="connsiteY28" fmla="*/ 3551182 h 6032049"/>
                <a:gd name="connsiteX29" fmla="*/ 1143796 w 3075803"/>
                <a:gd name="connsiteY29" fmla="*/ 3821371 h 6032049"/>
                <a:gd name="connsiteX30" fmla="*/ 953673 w 3075803"/>
                <a:gd name="connsiteY30" fmla="*/ 3964317 h 6032049"/>
                <a:gd name="connsiteX31" fmla="*/ 602498 w 3075803"/>
                <a:gd name="connsiteY31" fmla="*/ 3854238 h 6032049"/>
                <a:gd name="connsiteX32" fmla="*/ 274663 w 3075803"/>
                <a:gd name="connsiteY32" fmla="*/ 3747034 h 6032049"/>
                <a:gd name="connsiteX33" fmla="*/ 173166 w 3075803"/>
                <a:gd name="connsiteY33" fmla="*/ 3765612 h 6032049"/>
                <a:gd name="connsiteX34" fmla="*/ 111701 w 3075803"/>
                <a:gd name="connsiteY34" fmla="*/ 3900943 h 6032049"/>
                <a:gd name="connsiteX35" fmla="*/ 30220 w 3075803"/>
                <a:gd name="connsiteY35" fmla="*/ 4244974 h 6032049"/>
                <a:gd name="connsiteX36" fmla="*/ 12113 w 3075803"/>
                <a:gd name="connsiteY36" fmla="*/ 4715755 h 6032049"/>
                <a:gd name="connsiteX37" fmla="*/ 205560 w 3075803"/>
                <a:gd name="connsiteY37" fmla="*/ 5029301 h 6032049"/>
                <a:gd name="connsiteX38" fmla="*/ 622515 w 3075803"/>
                <a:gd name="connsiteY38" fmla="*/ 5125071 h 6032049"/>
                <a:gd name="connsiteX39" fmla="*/ 1080422 w 3075803"/>
                <a:gd name="connsiteY39" fmla="*/ 5068840 h 6032049"/>
                <a:gd name="connsiteX40" fmla="*/ 1238622 w 3075803"/>
                <a:gd name="connsiteY40" fmla="*/ 5141268 h 6032049"/>
                <a:gd name="connsiteX41" fmla="*/ 1152850 w 3075803"/>
                <a:gd name="connsiteY41" fmla="*/ 5277070 h 6032049"/>
                <a:gd name="connsiteX42" fmla="*/ 826925 w 3075803"/>
                <a:gd name="connsiteY42" fmla="*/ 5358551 h 6032049"/>
                <a:gd name="connsiteX43" fmla="*/ 491947 w 3075803"/>
                <a:gd name="connsiteY43" fmla="*/ 5349497 h 6032049"/>
                <a:gd name="connsiteX44" fmla="*/ 322784 w 3075803"/>
                <a:gd name="connsiteY44" fmla="*/ 5354260 h 6032049"/>
                <a:gd name="connsiteX45" fmla="*/ 362817 w 3075803"/>
                <a:gd name="connsiteY45" fmla="*/ 5488152 h 6032049"/>
                <a:gd name="connsiteX46" fmla="*/ 573428 w 3075803"/>
                <a:gd name="connsiteY46" fmla="*/ 5747850 h 6032049"/>
                <a:gd name="connsiteX47" fmla="*/ 944148 w 3075803"/>
                <a:gd name="connsiteY47" fmla="*/ 5963222 h 6032049"/>
                <a:gd name="connsiteX48" fmla="*/ 1505935 w 3075803"/>
                <a:gd name="connsiteY48" fmla="*/ 6028507 h 6032049"/>
                <a:gd name="connsiteX49" fmla="*/ 1949555 w 3075803"/>
                <a:gd name="connsiteY49" fmla="*/ 5874598 h 6032049"/>
                <a:gd name="connsiteX50" fmla="*/ 2053434 w 3075803"/>
                <a:gd name="connsiteY50" fmla="*/ 5695910 h 6032049"/>
                <a:gd name="connsiteX51" fmla="*/ 1922394 w 3075803"/>
                <a:gd name="connsiteY51" fmla="*/ 5639208 h 6032049"/>
                <a:gd name="connsiteX52" fmla="*/ 1524042 w 3075803"/>
                <a:gd name="connsiteY52" fmla="*/ 5675422 h 6032049"/>
                <a:gd name="connsiteX53" fmla="*/ 1266254 w 3075803"/>
                <a:gd name="connsiteY53" fmla="*/ 5693529 h 6032049"/>
                <a:gd name="connsiteX54" fmla="*/ 1221457 w 3075803"/>
                <a:gd name="connsiteY54" fmla="*/ 5583001 h 6032049"/>
                <a:gd name="connsiteX55" fmla="*/ 1370133 w 3075803"/>
                <a:gd name="connsiteY55" fmla="*/ 5498643 h 6032049"/>
                <a:gd name="connsiteX56" fmla="*/ 1729889 w 3075803"/>
                <a:gd name="connsiteY56" fmla="*/ 5432888 h 6032049"/>
                <a:gd name="connsiteX57" fmla="*/ 2266426 w 3075803"/>
                <a:gd name="connsiteY57" fmla="*/ 5349497 h 6032049"/>
                <a:gd name="connsiteX58" fmla="*/ 2556137 w 3075803"/>
                <a:gd name="connsiteY58" fmla="*/ 5268016 h 6032049"/>
                <a:gd name="connsiteX59" fmla="*/ 2773420 w 3075803"/>
                <a:gd name="connsiteY59" fmla="*/ 5030717 h 6032049"/>
                <a:gd name="connsiteX60" fmla="*/ 2863955 w 3075803"/>
                <a:gd name="connsiteY60" fmla="*/ 4761022 h 6032049"/>
                <a:gd name="connsiteX61" fmla="*/ 2818687 w 3075803"/>
                <a:gd name="connsiteY61" fmla="*/ 4625220 h 6032049"/>
                <a:gd name="connsiteX62" fmla="*/ 2619511 w 3075803"/>
                <a:gd name="connsiteY62" fmla="*/ 4625220 h 6032049"/>
                <a:gd name="connsiteX63" fmla="*/ 2393174 w 3075803"/>
                <a:gd name="connsiteY63" fmla="*/ 4525632 h 6032049"/>
                <a:gd name="connsiteX64" fmla="*/ 2456549 w 3075803"/>
                <a:gd name="connsiteY64" fmla="*/ 4317402 h 6032049"/>
                <a:gd name="connsiteX65" fmla="*/ 2637618 w 3075803"/>
                <a:gd name="connsiteY65" fmla="*/ 4235921 h 6032049"/>
                <a:gd name="connsiteX66" fmla="*/ 2936382 w 3075803"/>
                <a:gd name="connsiteY66" fmla="*/ 4082012 h 6032049"/>
                <a:gd name="connsiteX67" fmla="*/ 3063131 w 3075803"/>
                <a:gd name="connsiteY67" fmla="*/ 3737980 h 6032049"/>
                <a:gd name="connsiteX68" fmla="*/ 3063131 w 3075803"/>
                <a:gd name="connsiteY68" fmla="*/ 3249093 h 6032049"/>
                <a:gd name="connsiteX69" fmla="*/ 2990703 w 3075803"/>
                <a:gd name="connsiteY69" fmla="*/ 2896008 h 6032049"/>
                <a:gd name="connsiteX70" fmla="*/ 2773420 w 3075803"/>
                <a:gd name="connsiteY70" fmla="*/ 2796420 h 6032049"/>
                <a:gd name="connsiteX71" fmla="*/ 2384121 w 3075803"/>
                <a:gd name="connsiteY71" fmla="*/ 2841687 h 6032049"/>
                <a:gd name="connsiteX72" fmla="*/ 2085357 w 3075803"/>
                <a:gd name="connsiteY72" fmla="*/ 2914115 h 6032049"/>
                <a:gd name="connsiteX73" fmla="*/ 1913341 w 3075803"/>
                <a:gd name="connsiteY73" fmla="*/ 2832634 h 6032049"/>
                <a:gd name="connsiteX74" fmla="*/ 2003875 w 3075803"/>
                <a:gd name="connsiteY74" fmla="*/ 2669672 h 6032049"/>
                <a:gd name="connsiteX75" fmla="*/ 2338854 w 3075803"/>
                <a:gd name="connsiteY75" fmla="*/ 2579137 h 6032049"/>
                <a:gd name="connsiteX76" fmla="*/ 2737206 w 3075803"/>
                <a:gd name="connsiteY76" fmla="*/ 2524816 h 6032049"/>
                <a:gd name="connsiteX77" fmla="*/ 2954489 w 3075803"/>
                <a:gd name="connsiteY77" fmla="*/ 2416174 h 6032049"/>
                <a:gd name="connsiteX78" fmla="*/ 2972596 w 3075803"/>
                <a:gd name="connsiteY78" fmla="*/ 2244159 h 6032049"/>
                <a:gd name="connsiteX79" fmla="*/ 2791527 w 3075803"/>
                <a:gd name="connsiteY79" fmla="*/ 1891074 h 6032049"/>
                <a:gd name="connsiteX80" fmla="*/ 2682885 w 3075803"/>
                <a:gd name="connsiteY80" fmla="*/ 1465561 h 6032049"/>
                <a:gd name="connsiteX81" fmla="*/ 2637618 w 3075803"/>
                <a:gd name="connsiteY81" fmla="*/ 1184903 h 6032049"/>
                <a:gd name="connsiteX82" fmla="*/ 2538030 w 3075803"/>
                <a:gd name="connsiteY82" fmla="*/ 994780 h 6032049"/>
                <a:gd name="connsiteX83" fmla="*/ 2284533 w 3075803"/>
                <a:gd name="connsiteY83" fmla="*/ 985727 h 6032049"/>
                <a:gd name="connsiteX84" fmla="*/ 1931448 w 3075803"/>
                <a:gd name="connsiteY84" fmla="*/ 1067208 h 6032049"/>
                <a:gd name="connsiteX85" fmla="*/ 1732271 w 3075803"/>
                <a:gd name="connsiteY85" fmla="*/ 1067208 h 6032049"/>
                <a:gd name="connsiteX86" fmla="*/ 1725599 w 3075803"/>
                <a:gd name="connsiteY86" fmla="*/ 943312 h 6032049"/>
                <a:gd name="connsiteX87" fmla="*/ 1901906 w 3075803"/>
                <a:gd name="connsiteY87" fmla="*/ 832290 h 6032049"/>
                <a:gd name="connsiteX88" fmla="*/ 2150640 w 3075803"/>
                <a:gd name="connsiteY88" fmla="*/ 724144 h 6032049"/>
                <a:gd name="connsiteX89" fmla="*/ 2157784 w 3075803"/>
                <a:gd name="connsiteY89" fmla="*/ 551161 h 6032049"/>
                <a:gd name="connsiteX90" fmla="*/ 1976715 w 3075803"/>
                <a:gd name="connsiteY90" fmla="*/ 279557 h 6032049"/>
                <a:gd name="connsiteX91" fmla="*/ 1776101 w 3075803"/>
                <a:gd name="connsiteY91" fmla="*/ 123267 h 6032049"/>
                <a:gd name="connsiteX92" fmla="*/ 1486885 w 3075803"/>
                <a:gd name="connsiteY92" fmla="*/ 28442 h 6032049"/>
                <a:gd name="connsiteX0" fmla="*/ 1486885 w 3075803"/>
                <a:gd name="connsiteY0" fmla="*/ 28442 h 6032049"/>
                <a:gd name="connsiteX1" fmla="*/ 1014666 w 3075803"/>
                <a:gd name="connsiteY1" fmla="*/ 4134 h 6032049"/>
                <a:gd name="connsiteX2" fmla="*/ 665848 w 3075803"/>
                <a:gd name="connsiteY2" fmla="*/ 101340 h 6032049"/>
                <a:gd name="connsiteX3" fmla="*/ 501000 w 3075803"/>
                <a:gd name="connsiteY3" fmla="*/ 324824 h 6032049"/>
                <a:gd name="connsiteX4" fmla="*/ 564846 w 3075803"/>
                <a:gd name="connsiteY4" fmla="*/ 507803 h 6032049"/>
                <a:gd name="connsiteX5" fmla="*/ 799764 w 3075803"/>
                <a:gd name="connsiteY5" fmla="*/ 578321 h 6032049"/>
                <a:gd name="connsiteX6" fmla="*/ 989887 w 3075803"/>
                <a:gd name="connsiteY6" fmla="*/ 652659 h 6032049"/>
                <a:gd name="connsiteX7" fmla="*/ 967018 w 3075803"/>
                <a:gd name="connsiteY7" fmla="*/ 764153 h 6032049"/>
                <a:gd name="connsiteX8" fmla="*/ 718283 w 3075803"/>
                <a:gd name="connsiteY8" fmla="*/ 770825 h 6032049"/>
                <a:gd name="connsiteX9" fmla="*/ 392359 w 3075803"/>
                <a:gd name="connsiteY9" fmla="*/ 795604 h 6032049"/>
                <a:gd name="connsiteX10" fmla="*/ 205088 w 3075803"/>
                <a:gd name="connsiteY10" fmla="*/ 1022884 h 6032049"/>
                <a:gd name="connsiteX11" fmla="*/ 197001 w 3075803"/>
                <a:gd name="connsiteY11" fmla="*/ 1316414 h 6032049"/>
                <a:gd name="connsiteX12" fmla="*/ 380923 w 3075803"/>
                <a:gd name="connsiteY12" fmla="*/ 1543222 h 6032049"/>
                <a:gd name="connsiteX13" fmla="*/ 609642 w 3075803"/>
                <a:gd name="connsiteY13" fmla="*/ 1565149 h 6032049"/>
                <a:gd name="connsiteX14" fmla="*/ 857905 w 3075803"/>
                <a:gd name="connsiteY14" fmla="*/ 1440310 h 6032049"/>
                <a:gd name="connsiteX15" fmla="*/ 1017048 w 3075803"/>
                <a:gd name="connsiteY15" fmla="*/ 1565149 h 6032049"/>
                <a:gd name="connsiteX16" fmla="*/ 1005141 w 3075803"/>
                <a:gd name="connsiteY16" fmla="*/ 1815322 h 6032049"/>
                <a:gd name="connsiteX17" fmla="*/ 678249 w 3075803"/>
                <a:gd name="connsiteY17" fmla="*/ 1872967 h 6032049"/>
                <a:gd name="connsiteX18" fmla="*/ 353292 w 3075803"/>
                <a:gd name="connsiteY18" fmla="*/ 1831990 h 6032049"/>
                <a:gd name="connsiteX19" fmla="*/ 193654 w 3075803"/>
                <a:gd name="connsiteY19" fmla="*/ 1961592 h 6032049"/>
                <a:gd name="connsiteX20" fmla="*/ 203674 w 3075803"/>
                <a:gd name="connsiteY20" fmla="*/ 2178898 h 6032049"/>
                <a:gd name="connsiteX21" fmla="*/ 347091 w 3075803"/>
                <a:gd name="connsiteY21" fmla="*/ 2510034 h 6032049"/>
                <a:gd name="connsiteX22" fmla="*/ 329927 w 3075803"/>
                <a:gd name="connsiteY22" fmla="*/ 2820257 h 6032049"/>
                <a:gd name="connsiteX23" fmla="*/ 281053 w 3075803"/>
                <a:gd name="connsiteY23" fmla="*/ 2979917 h 6032049"/>
                <a:gd name="connsiteX24" fmla="*/ 245594 w 3075803"/>
                <a:gd name="connsiteY24" fmla="*/ 3196211 h 6032049"/>
                <a:gd name="connsiteX25" fmla="*/ 328984 w 3075803"/>
                <a:gd name="connsiteY25" fmla="*/ 3366788 h 6032049"/>
                <a:gd name="connsiteX26" fmla="*/ 673016 w 3075803"/>
                <a:gd name="connsiteY26" fmla="*/ 3357735 h 6032049"/>
                <a:gd name="connsiteX27" fmla="*/ 998941 w 3075803"/>
                <a:gd name="connsiteY27" fmla="*/ 3393949 h 6032049"/>
                <a:gd name="connsiteX28" fmla="*/ 1168576 w 3075803"/>
                <a:gd name="connsiteY28" fmla="*/ 3551182 h 6032049"/>
                <a:gd name="connsiteX29" fmla="*/ 1143796 w 3075803"/>
                <a:gd name="connsiteY29" fmla="*/ 3821371 h 6032049"/>
                <a:gd name="connsiteX30" fmla="*/ 953673 w 3075803"/>
                <a:gd name="connsiteY30" fmla="*/ 3964317 h 6032049"/>
                <a:gd name="connsiteX31" fmla="*/ 602498 w 3075803"/>
                <a:gd name="connsiteY31" fmla="*/ 3854238 h 6032049"/>
                <a:gd name="connsiteX32" fmla="*/ 274663 w 3075803"/>
                <a:gd name="connsiteY32" fmla="*/ 3747034 h 6032049"/>
                <a:gd name="connsiteX33" fmla="*/ 173166 w 3075803"/>
                <a:gd name="connsiteY33" fmla="*/ 3765612 h 6032049"/>
                <a:gd name="connsiteX34" fmla="*/ 111701 w 3075803"/>
                <a:gd name="connsiteY34" fmla="*/ 3900943 h 6032049"/>
                <a:gd name="connsiteX35" fmla="*/ 30220 w 3075803"/>
                <a:gd name="connsiteY35" fmla="*/ 4244974 h 6032049"/>
                <a:gd name="connsiteX36" fmla="*/ 12113 w 3075803"/>
                <a:gd name="connsiteY36" fmla="*/ 4715755 h 6032049"/>
                <a:gd name="connsiteX37" fmla="*/ 205560 w 3075803"/>
                <a:gd name="connsiteY37" fmla="*/ 5029301 h 6032049"/>
                <a:gd name="connsiteX38" fmla="*/ 622515 w 3075803"/>
                <a:gd name="connsiteY38" fmla="*/ 5125071 h 6032049"/>
                <a:gd name="connsiteX39" fmla="*/ 1080422 w 3075803"/>
                <a:gd name="connsiteY39" fmla="*/ 5068840 h 6032049"/>
                <a:gd name="connsiteX40" fmla="*/ 1238622 w 3075803"/>
                <a:gd name="connsiteY40" fmla="*/ 5141268 h 6032049"/>
                <a:gd name="connsiteX41" fmla="*/ 1152850 w 3075803"/>
                <a:gd name="connsiteY41" fmla="*/ 5277070 h 6032049"/>
                <a:gd name="connsiteX42" fmla="*/ 826925 w 3075803"/>
                <a:gd name="connsiteY42" fmla="*/ 5358551 h 6032049"/>
                <a:gd name="connsiteX43" fmla="*/ 491947 w 3075803"/>
                <a:gd name="connsiteY43" fmla="*/ 5349497 h 6032049"/>
                <a:gd name="connsiteX44" fmla="*/ 322784 w 3075803"/>
                <a:gd name="connsiteY44" fmla="*/ 5354260 h 6032049"/>
                <a:gd name="connsiteX45" fmla="*/ 362817 w 3075803"/>
                <a:gd name="connsiteY45" fmla="*/ 5488152 h 6032049"/>
                <a:gd name="connsiteX46" fmla="*/ 573428 w 3075803"/>
                <a:gd name="connsiteY46" fmla="*/ 5747850 h 6032049"/>
                <a:gd name="connsiteX47" fmla="*/ 944148 w 3075803"/>
                <a:gd name="connsiteY47" fmla="*/ 5963222 h 6032049"/>
                <a:gd name="connsiteX48" fmla="*/ 1505935 w 3075803"/>
                <a:gd name="connsiteY48" fmla="*/ 6028507 h 6032049"/>
                <a:gd name="connsiteX49" fmla="*/ 1949555 w 3075803"/>
                <a:gd name="connsiteY49" fmla="*/ 5874598 h 6032049"/>
                <a:gd name="connsiteX50" fmla="*/ 2053434 w 3075803"/>
                <a:gd name="connsiteY50" fmla="*/ 5695910 h 6032049"/>
                <a:gd name="connsiteX51" fmla="*/ 1922394 w 3075803"/>
                <a:gd name="connsiteY51" fmla="*/ 5639208 h 6032049"/>
                <a:gd name="connsiteX52" fmla="*/ 1524042 w 3075803"/>
                <a:gd name="connsiteY52" fmla="*/ 5675422 h 6032049"/>
                <a:gd name="connsiteX53" fmla="*/ 1266254 w 3075803"/>
                <a:gd name="connsiteY53" fmla="*/ 5693529 h 6032049"/>
                <a:gd name="connsiteX54" fmla="*/ 1221457 w 3075803"/>
                <a:gd name="connsiteY54" fmla="*/ 5583001 h 6032049"/>
                <a:gd name="connsiteX55" fmla="*/ 1370133 w 3075803"/>
                <a:gd name="connsiteY55" fmla="*/ 5498643 h 6032049"/>
                <a:gd name="connsiteX56" fmla="*/ 1729889 w 3075803"/>
                <a:gd name="connsiteY56" fmla="*/ 5432888 h 6032049"/>
                <a:gd name="connsiteX57" fmla="*/ 2266426 w 3075803"/>
                <a:gd name="connsiteY57" fmla="*/ 5349497 h 6032049"/>
                <a:gd name="connsiteX58" fmla="*/ 2556137 w 3075803"/>
                <a:gd name="connsiteY58" fmla="*/ 5268016 h 6032049"/>
                <a:gd name="connsiteX59" fmla="*/ 2773420 w 3075803"/>
                <a:gd name="connsiteY59" fmla="*/ 5030717 h 6032049"/>
                <a:gd name="connsiteX60" fmla="*/ 2856812 w 3075803"/>
                <a:gd name="connsiteY60" fmla="*/ 4763403 h 6032049"/>
                <a:gd name="connsiteX61" fmla="*/ 2818687 w 3075803"/>
                <a:gd name="connsiteY61" fmla="*/ 4625220 h 6032049"/>
                <a:gd name="connsiteX62" fmla="*/ 2619511 w 3075803"/>
                <a:gd name="connsiteY62" fmla="*/ 4625220 h 6032049"/>
                <a:gd name="connsiteX63" fmla="*/ 2393174 w 3075803"/>
                <a:gd name="connsiteY63" fmla="*/ 4525632 h 6032049"/>
                <a:gd name="connsiteX64" fmla="*/ 2456549 w 3075803"/>
                <a:gd name="connsiteY64" fmla="*/ 4317402 h 6032049"/>
                <a:gd name="connsiteX65" fmla="*/ 2637618 w 3075803"/>
                <a:gd name="connsiteY65" fmla="*/ 4235921 h 6032049"/>
                <a:gd name="connsiteX66" fmla="*/ 2936382 w 3075803"/>
                <a:gd name="connsiteY66" fmla="*/ 4082012 h 6032049"/>
                <a:gd name="connsiteX67" fmla="*/ 3063131 w 3075803"/>
                <a:gd name="connsiteY67" fmla="*/ 3737980 h 6032049"/>
                <a:gd name="connsiteX68" fmla="*/ 3063131 w 3075803"/>
                <a:gd name="connsiteY68" fmla="*/ 3249093 h 6032049"/>
                <a:gd name="connsiteX69" fmla="*/ 2990703 w 3075803"/>
                <a:gd name="connsiteY69" fmla="*/ 2896008 h 6032049"/>
                <a:gd name="connsiteX70" fmla="*/ 2773420 w 3075803"/>
                <a:gd name="connsiteY70" fmla="*/ 2796420 h 6032049"/>
                <a:gd name="connsiteX71" fmla="*/ 2384121 w 3075803"/>
                <a:gd name="connsiteY71" fmla="*/ 2841687 h 6032049"/>
                <a:gd name="connsiteX72" fmla="*/ 2085357 w 3075803"/>
                <a:gd name="connsiteY72" fmla="*/ 2914115 h 6032049"/>
                <a:gd name="connsiteX73" fmla="*/ 1913341 w 3075803"/>
                <a:gd name="connsiteY73" fmla="*/ 2832634 h 6032049"/>
                <a:gd name="connsiteX74" fmla="*/ 2003875 w 3075803"/>
                <a:gd name="connsiteY74" fmla="*/ 2669672 h 6032049"/>
                <a:gd name="connsiteX75" fmla="*/ 2338854 w 3075803"/>
                <a:gd name="connsiteY75" fmla="*/ 2579137 h 6032049"/>
                <a:gd name="connsiteX76" fmla="*/ 2737206 w 3075803"/>
                <a:gd name="connsiteY76" fmla="*/ 2524816 h 6032049"/>
                <a:gd name="connsiteX77" fmla="*/ 2954489 w 3075803"/>
                <a:gd name="connsiteY77" fmla="*/ 2416174 h 6032049"/>
                <a:gd name="connsiteX78" fmla="*/ 2972596 w 3075803"/>
                <a:gd name="connsiteY78" fmla="*/ 2244159 h 6032049"/>
                <a:gd name="connsiteX79" fmla="*/ 2791527 w 3075803"/>
                <a:gd name="connsiteY79" fmla="*/ 1891074 h 6032049"/>
                <a:gd name="connsiteX80" fmla="*/ 2682885 w 3075803"/>
                <a:gd name="connsiteY80" fmla="*/ 1465561 h 6032049"/>
                <a:gd name="connsiteX81" fmla="*/ 2637618 w 3075803"/>
                <a:gd name="connsiteY81" fmla="*/ 1184903 h 6032049"/>
                <a:gd name="connsiteX82" fmla="*/ 2538030 w 3075803"/>
                <a:gd name="connsiteY82" fmla="*/ 994780 h 6032049"/>
                <a:gd name="connsiteX83" fmla="*/ 2284533 w 3075803"/>
                <a:gd name="connsiteY83" fmla="*/ 985727 h 6032049"/>
                <a:gd name="connsiteX84" fmla="*/ 1931448 w 3075803"/>
                <a:gd name="connsiteY84" fmla="*/ 1067208 h 6032049"/>
                <a:gd name="connsiteX85" fmla="*/ 1732271 w 3075803"/>
                <a:gd name="connsiteY85" fmla="*/ 1067208 h 6032049"/>
                <a:gd name="connsiteX86" fmla="*/ 1725599 w 3075803"/>
                <a:gd name="connsiteY86" fmla="*/ 943312 h 6032049"/>
                <a:gd name="connsiteX87" fmla="*/ 1901906 w 3075803"/>
                <a:gd name="connsiteY87" fmla="*/ 832290 h 6032049"/>
                <a:gd name="connsiteX88" fmla="*/ 2150640 w 3075803"/>
                <a:gd name="connsiteY88" fmla="*/ 724144 h 6032049"/>
                <a:gd name="connsiteX89" fmla="*/ 2157784 w 3075803"/>
                <a:gd name="connsiteY89" fmla="*/ 551161 h 6032049"/>
                <a:gd name="connsiteX90" fmla="*/ 1976715 w 3075803"/>
                <a:gd name="connsiteY90" fmla="*/ 279557 h 6032049"/>
                <a:gd name="connsiteX91" fmla="*/ 1776101 w 3075803"/>
                <a:gd name="connsiteY91" fmla="*/ 123267 h 6032049"/>
                <a:gd name="connsiteX92" fmla="*/ 1486885 w 3075803"/>
                <a:gd name="connsiteY92" fmla="*/ 28442 h 6032049"/>
                <a:gd name="connsiteX0" fmla="*/ 1486885 w 3075803"/>
                <a:gd name="connsiteY0" fmla="*/ 28442 h 6032049"/>
                <a:gd name="connsiteX1" fmla="*/ 1014666 w 3075803"/>
                <a:gd name="connsiteY1" fmla="*/ 4134 h 6032049"/>
                <a:gd name="connsiteX2" fmla="*/ 665848 w 3075803"/>
                <a:gd name="connsiteY2" fmla="*/ 101340 h 6032049"/>
                <a:gd name="connsiteX3" fmla="*/ 501000 w 3075803"/>
                <a:gd name="connsiteY3" fmla="*/ 324824 h 6032049"/>
                <a:gd name="connsiteX4" fmla="*/ 564846 w 3075803"/>
                <a:gd name="connsiteY4" fmla="*/ 507803 h 6032049"/>
                <a:gd name="connsiteX5" fmla="*/ 799764 w 3075803"/>
                <a:gd name="connsiteY5" fmla="*/ 578321 h 6032049"/>
                <a:gd name="connsiteX6" fmla="*/ 989887 w 3075803"/>
                <a:gd name="connsiteY6" fmla="*/ 652659 h 6032049"/>
                <a:gd name="connsiteX7" fmla="*/ 967018 w 3075803"/>
                <a:gd name="connsiteY7" fmla="*/ 764153 h 6032049"/>
                <a:gd name="connsiteX8" fmla="*/ 718283 w 3075803"/>
                <a:gd name="connsiteY8" fmla="*/ 770825 h 6032049"/>
                <a:gd name="connsiteX9" fmla="*/ 392359 w 3075803"/>
                <a:gd name="connsiteY9" fmla="*/ 795604 h 6032049"/>
                <a:gd name="connsiteX10" fmla="*/ 205088 w 3075803"/>
                <a:gd name="connsiteY10" fmla="*/ 1022884 h 6032049"/>
                <a:gd name="connsiteX11" fmla="*/ 197001 w 3075803"/>
                <a:gd name="connsiteY11" fmla="*/ 1316414 h 6032049"/>
                <a:gd name="connsiteX12" fmla="*/ 380923 w 3075803"/>
                <a:gd name="connsiteY12" fmla="*/ 1543222 h 6032049"/>
                <a:gd name="connsiteX13" fmla="*/ 609642 w 3075803"/>
                <a:gd name="connsiteY13" fmla="*/ 1565149 h 6032049"/>
                <a:gd name="connsiteX14" fmla="*/ 857905 w 3075803"/>
                <a:gd name="connsiteY14" fmla="*/ 1440310 h 6032049"/>
                <a:gd name="connsiteX15" fmla="*/ 1017048 w 3075803"/>
                <a:gd name="connsiteY15" fmla="*/ 1565149 h 6032049"/>
                <a:gd name="connsiteX16" fmla="*/ 1005141 w 3075803"/>
                <a:gd name="connsiteY16" fmla="*/ 1815322 h 6032049"/>
                <a:gd name="connsiteX17" fmla="*/ 678249 w 3075803"/>
                <a:gd name="connsiteY17" fmla="*/ 1872967 h 6032049"/>
                <a:gd name="connsiteX18" fmla="*/ 353292 w 3075803"/>
                <a:gd name="connsiteY18" fmla="*/ 1831990 h 6032049"/>
                <a:gd name="connsiteX19" fmla="*/ 193654 w 3075803"/>
                <a:gd name="connsiteY19" fmla="*/ 1961592 h 6032049"/>
                <a:gd name="connsiteX20" fmla="*/ 203674 w 3075803"/>
                <a:gd name="connsiteY20" fmla="*/ 2178898 h 6032049"/>
                <a:gd name="connsiteX21" fmla="*/ 347091 w 3075803"/>
                <a:gd name="connsiteY21" fmla="*/ 2510034 h 6032049"/>
                <a:gd name="connsiteX22" fmla="*/ 329927 w 3075803"/>
                <a:gd name="connsiteY22" fmla="*/ 2820257 h 6032049"/>
                <a:gd name="connsiteX23" fmla="*/ 281053 w 3075803"/>
                <a:gd name="connsiteY23" fmla="*/ 2979917 h 6032049"/>
                <a:gd name="connsiteX24" fmla="*/ 245594 w 3075803"/>
                <a:gd name="connsiteY24" fmla="*/ 3196211 h 6032049"/>
                <a:gd name="connsiteX25" fmla="*/ 328984 w 3075803"/>
                <a:gd name="connsiteY25" fmla="*/ 3366788 h 6032049"/>
                <a:gd name="connsiteX26" fmla="*/ 673016 w 3075803"/>
                <a:gd name="connsiteY26" fmla="*/ 3357735 h 6032049"/>
                <a:gd name="connsiteX27" fmla="*/ 998941 w 3075803"/>
                <a:gd name="connsiteY27" fmla="*/ 3393949 h 6032049"/>
                <a:gd name="connsiteX28" fmla="*/ 1168576 w 3075803"/>
                <a:gd name="connsiteY28" fmla="*/ 3551182 h 6032049"/>
                <a:gd name="connsiteX29" fmla="*/ 1143796 w 3075803"/>
                <a:gd name="connsiteY29" fmla="*/ 3821371 h 6032049"/>
                <a:gd name="connsiteX30" fmla="*/ 953673 w 3075803"/>
                <a:gd name="connsiteY30" fmla="*/ 3964317 h 6032049"/>
                <a:gd name="connsiteX31" fmla="*/ 602498 w 3075803"/>
                <a:gd name="connsiteY31" fmla="*/ 3854238 h 6032049"/>
                <a:gd name="connsiteX32" fmla="*/ 274663 w 3075803"/>
                <a:gd name="connsiteY32" fmla="*/ 3747034 h 6032049"/>
                <a:gd name="connsiteX33" fmla="*/ 173166 w 3075803"/>
                <a:gd name="connsiteY33" fmla="*/ 3765612 h 6032049"/>
                <a:gd name="connsiteX34" fmla="*/ 111701 w 3075803"/>
                <a:gd name="connsiteY34" fmla="*/ 3900943 h 6032049"/>
                <a:gd name="connsiteX35" fmla="*/ 30220 w 3075803"/>
                <a:gd name="connsiteY35" fmla="*/ 4244974 h 6032049"/>
                <a:gd name="connsiteX36" fmla="*/ 12113 w 3075803"/>
                <a:gd name="connsiteY36" fmla="*/ 4715755 h 6032049"/>
                <a:gd name="connsiteX37" fmla="*/ 205560 w 3075803"/>
                <a:gd name="connsiteY37" fmla="*/ 5029301 h 6032049"/>
                <a:gd name="connsiteX38" fmla="*/ 622515 w 3075803"/>
                <a:gd name="connsiteY38" fmla="*/ 5125071 h 6032049"/>
                <a:gd name="connsiteX39" fmla="*/ 1080422 w 3075803"/>
                <a:gd name="connsiteY39" fmla="*/ 5068840 h 6032049"/>
                <a:gd name="connsiteX40" fmla="*/ 1238622 w 3075803"/>
                <a:gd name="connsiteY40" fmla="*/ 5141268 h 6032049"/>
                <a:gd name="connsiteX41" fmla="*/ 1152850 w 3075803"/>
                <a:gd name="connsiteY41" fmla="*/ 5277070 h 6032049"/>
                <a:gd name="connsiteX42" fmla="*/ 826925 w 3075803"/>
                <a:gd name="connsiteY42" fmla="*/ 5358551 h 6032049"/>
                <a:gd name="connsiteX43" fmla="*/ 491947 w 3075803"/>
                <a:gd name="connsiteY43" fmla="*/ 5349497 h 6032049"/>
                <a:gd name="connsiteX44" fmla="*/ 322784 w 3075803"/>
                <a:gd name="connsiteY44" fmla="*/ 5354260 h 6032049"/>
                <a:gd name="connsiteX45" fmla="*/ 362817 w 3075803"/>
                <a:gd name="connsiteY45" fmla="*/ 5488152 h 6032049"/>
                <a:gd name="connsiteX46" fmla="*/ 573428 w 3075803"/>
                <a:gd name="connsiteY46" fmla="*/ 5747850 h 6032049"/>
                <a:gd name="connsiteX47" fmla="*/ 944148 w 3075803"/>
                <a:gd name="connsiteY47" fmla="*/ 5963222 h 6032049"/>
                <a:gd name="connsiteX48" fmla="*/ 1505935 w 3075803"/>
                <a:gd name="connsiteY48" fmla="*/ 6028507 h 6032049"/>
                <a:gd name="connsiteX49" fmla="*/ 1949555 w 3075803"/>
                <a:gd name="connsiteY49" fmla="*/ 5874598 h 6032049"/>
                <a:gd name="connsiteX50" fmla="*/ 2053434 w 3075803"/>
                <a:gd name="connsiteY50" fmla="*/ 5695910 h 6032049"/>
                <a:gd name="connsiteX51" fmla="*/ 1922394 w 3075803"/>
                <a:gd name="connsiteY51" fmla="*/ 5639208 h 6032049"/>
                <a:gd name="connsiteX52" fmla="*/ 1524042 w 3075803"/>
                <a:gd name="connsiteY52" fmla="*/ 5675422 h 6032049"/>
                <a:gd name="connsiteX53" fmla="*/ 1266254 w 3075803"/>
                <a:gd name="connsiteY53" fmla="*/ 5693529 h 6032049"/>
                <a:gd name="connsiteX54" fmla="*/ 1221457 w 3075803"/>
                <a:gd name="connsiteY54" fmla="*/ 5583001 h 6032049"/>
                <a:gd name="connsiteX55" fmla="*/ 1370133 w 3075803"/>
                <a:gd name="connsiteY55" fmla="*/ 5498643 h 6032049"/>
                <a:gd name="connsiteX56" fmla="*/ 1729889 w 3075803"/>
                <a:gd name="connsiteY56" fmla="*/ 5432888 h 6032049"/>
                <a:gd name="connsiteX57" fmla="*/ 2266426 w 3075803"/>
                <a:gd name="connsiteY57" fmla="*/ 5349497 h 6032049"/>
                <a:gd name="connsiteX58" fmla="*/ 2556137 w 3075803"/>
                <a:gd name="connsiteY58" fmla="*/ 5268016 h 6032049"/>
                <a:gd name="connsiteX59" fmla="*/ 2773420 w 3075803"/>
                <a:gd name="connsiteY59" fmla="*/ 5030717 h 6032049"/>
                <a:gd name="connsiteX60" fmla="*/ 2856812 w 3075803"/>
                <a:gd name="connsiteY60" fmla="*/ 4763403 h 6032049"/>
                <a:gd name="connsiteX61" fmla="*/ 2818687 w 3075803"/>
                <a:gd name="connsiteY61" fmla="*/ 4625220 h 6032049"/>
                <a:gd name="connsiteX62" fmla="*/ 2619511 w 3075803"/>
                <a:gd name="connsiteY62" fmla="*/ 4625220 h 6032049"/>
                <a:gd name="connsiteX63" fmla="*/ 2400317 w 3075803"/>
                <a:gd name="connsiteY63" fmla="*/ 4532776 h 6032049"/>
                <a:gd name="connsiteX64" fmla="*/ 2456549 w 3075803"/>
                <a:gd name="connsiteY64" fmla="*/ 4317402 h 6032049"/>
                <a:gd name="connsiteX65" fmla="*/ 2637618 w 3075803"/>
                <a:gd name="connsiteY65" fmla="*/ 4235921 h 6032049"/>
                <a:gd name="connsiteX66" fmla="*/ 2936382 w 3075803"/>
                <a:gd name="connsiteY66" fmla="*/ 4082012 h 6032049"/>
                <a:gd name="connsiteX67" fmla="*/ 3063131 w 3075803"/>
                <a:gd name="connsiteY67" fmla="*/ 3737980 h 6032049"/>
                <a:gd name="connsiteX68" fmla="*/ 3063131 w 3075803"/>
                <a:gd name="connsiteY68" fmla="*/ 3249093 h 6032049"/>
                <a:gd name="connsiteX69" fmla="*/ 2990703 w 3075803"/>
                <a:gd name="connsiteY69" fmla="*/ 2896008 h 6032049"/>
                <a:gd name="connsiteX70" fmla="*/ 2773420 w 3075803"/>
                <a:gd name="connsiteY70" fmla="*/ 2796420 h 6032049"/>
                <a:gd name="connsiteX71" fmla="*/ 2384121 w 3075803"/>
                <a:gd name="connsiteY71" fmla="*/ 2841687 h 6032049"/>
                <a:gd name="connsiteX72" fmla="*/ 2085357 w 3075803"/>
                <a:gd name="connsiteY72" fmla="*/ 2914115 h 6032049"/>
                <a:gd name="connsiteX73" fmla="*/ 1913341 w 3075803"/>
                <a:gd name="connsiteY73" fmla="*/ 2832634 h 6032049"/>
                <a:gd name="connsiteX74" fmla="*/ 2003875 w 3075803"/>
                <a:gd name="connsiteY74" fmla="*/ 2669672 h 6032049"/>
                <a:gd name="connsiteX75" fmla="*/ 2338854 w 3075803"/>
                <a:gd name="connsiteY75" fmla="*/ 2579137 h 6032049"/>
                <a:gd name="connsiteX76" fmla="*/ 2737206 w 3075803"/>
                <a:gd name="connsiteY76" fmla="*/ 2524816 h 6032049"/>
                <a:gd name="connsiteX77" fmla="*/ 2954489 w 3075803"/>
                <a:gd name="connsiteY77" fmla="*/ 2416174 h 6032049"/>
                <a:gd name="connsiteX78" fmla="*/ 2972596 w 3075803"/>
                <a:gd name="connsiteY78" fmla="*/ 2244159 h 6032049"/>
                <a:gd name="connsiteX79" fmla="*/ 2791527 w 3075803"/>
                <a:gd name="connsiteY79" fmla="*/ 1891074 h 6032049"/>
                <a:gd name="connsiteX80" fmla="*/ 2682885 w 3075803"/>
                <a:gd name="connsiteY80" fmla="*/ 1465561 h 6032049"/>
                <a:gd name="connsiteX81" fmla="*/ 2637618 w 3075803"/>
                <a:gd name="connsiteY81" fmla="*/ 1184903 h 6032049"/>
                <a:gd name="connsiteX82" fmla="*/ 2538030 w 3075803"/>
                <a:gd name="connsiteY82" fmla="*/ 994780 h 6032049"/>
                <a:gd name="connsiteX83" fmla="*/ 2284533 w 3075803"/>
                <a:gd name="connsiteY83" fmla="*/ 985727 h 6032049"/>
                <a:gd name="connsiteX84" fmla="*/ 1931448 w 3075803"/>
                <a:gd name="connsiteY84" fmla="*/ 1067208 h 6032049"/>
                <a:gd name="connsiteX85" fmla="*/ 1732271 w 3075803"/>
                <a:gd name="connsiteY85" fmla="*/ 1067208 h 6032049"/>
                <a:gd name="connsiteX86" fmla="*/ 1725599 w 3075803"/>
                <a:gd name="connsiteY86" fmla="*/ 943312 h 6032049"/>
                <a:gd name="connsiteX87" fmla="*/ 1901906 w 3075803"/>
                <a:gd name="connsiteY87" fmla="*/ 832290 h 6032049"/>
                <a:gd name="connsiteX88" fmla="*/ 2150640 w 3075803"/>
                <a:gd name="connsiteY88" fmla="*/ 724144 h 6032049"/>
                <a:gd name="connsiteX89" fmla="*/ 2157784 w 3075803"/>
                <a:gd name="connsiteY89" fmla="*/ 551161 h 6032049"/>
                <a:gd name="connsiteX90" fmla="*/ 1976715 w 3075803"/>
                <a:gd name="connsiteY90" fmla="*/ 279557 h 6032049"/>
                <a:gd name="connsiteX91" fmla="*/ 1776101 w 3075803"/>
                <a:gd name="connsiteY91" fmla="*/ 123267 h 6032049"/>
                <a:gd name="connsiteX92" fmla="*/ 1486885 w 3075803"/>
                <a:gd name="connsiteY92" fmla="*/ 28442 h 6032049"/>
                <a:gd name="connsiteX0" fmla="*/ 1486885 w 3075803"/>
                <a:gd name="connsiteY0" fmla="*/ 28442 h 6032049"/>
                <a:gd name="connsiteX1" fmla="*/ 1014666 w 3075803"/>
                <a:gd name="connsiteY1" fmla="*/ 4134 h 6032049"/>
                <a:gd name="connsiteX2" fmla="*/ 665848 w 3075803"/>
                <a:gd name="connsiteY2" fmla="*/ 101340 h 6032049"/>
                <a:gd name="connsiteX3" fmla="*/ 501000 w 3075803"/>
                <a:gd name="connsiteY3" fmla="*/ 324824 h 6032049"/>
                <a:gd name="connsiteX4" fmla="*/ 564846 w 3075803"/>
                <a:gd name="connsiteY4" fmla="*/ 507803 h 6032049"/>
                <a:gd name="connsiteX5" fmla="*/ 799764 w 3075803"/>
                <a:gd name="connsiteY5" fmla="*/ 578321 h 6032049"/>
                <a:gd name="connsiteX6" fmla="*/ 989887 w 3075803"/>
                <a:gd name="connsiteY6" fmla="*/ 652659 h 6032049"/>
                <a:gd name="connsiteX7" fmla="*/ 967018 w 3075803"/>
                <a:gd name="connsiteY7" fmla="*/ 764153 h 6032049"/>
                <a:gd name="connsiteX8" fmla="*/ 718283 w 3075803"/>
                <a:gd name="connsiteY8" fmla="*/ 770825 h 6032049"/>
                <a:gd name="connsiteX9" fmla="*/ 392359 w 3075803"/>
                <a:gd name="connsiteY9" fmla="*/ 795604 h 6032049"/>
                <a:gd name="connsiteX10" fmla="*/ 205088 w 3075803"/>
                <a:gd name="connsiteY10" fmla="*/ 1022884 h 6032049"/>
                <a:gd name="connsiteX11" fmla="*/ 197001 w 3075803"/>
                <a:gd name="connsiteY11" fmla="*/ 1316414 h 6032049"/>
                <a:gd name="connsiteX12" fmla="*/ 380923 w 3075803"/>
                <a:gd name="connsiteY12" fmla="*/ 1543222 h 6032049"/>
                <a:gd name="connsiteX13" fmla="*/ 609642 w 3075803"/>
                <a:gd name="connsiteY13" fmla="*/ 1565149 h 6032049"/>
                <a:gd name="connsiteX14" fmla="*/ 857905 w 3075803"/>
                <a:gd name="connsiteY14" fmla="*/ 1440310 h 6032049"/>
                <a:gd name="connsiteX15" fmla="*/ 1017048 w 3075803"/>
                <a:gd name="connsiteY15" fmla="*/ 1565149 h 6032049"/>
                <a:gd name="connsiteX16" fmla="*/ 1005141 w 3075803"/>
                <a:gd name="connsiteY16" fmla="*/ 1815322 h 6032049"/>
                <a:gd name="connsiteX17" fmla="*/ 678249 w 3075803"/>
                <a:gd name="connsiteY17" fmla="*/ 1872967 h 6032049"/>
                <a:gd name="connsiteX18" fmla="*/ 353292 w 3075803"/>
                <a:gd name="connsiteY18" fmla="*/ 1831990 h 6032049"/>
                <a:gd name="connsiteX19" fmla="*/ 193654 w 3075803"/>
                <a:gd name="connsiteY19" fmla="*/ 1961592 h 6032049"/>
                <a:gd name="connsiteX20" fmla="*/ 203674 w 3075803"/>
                <a:gd name="connsiteY20" fmla="*/ 2178898 h 6032049"/>
                <a:gd name="connsiteX21" fmla="*/ 347091 w 3075803"/>
                <a:gd name="connsiteY21" fmla="*/ 2510034 h 6032049"/>
                <a:gd name="connsiteX22" fmla="*/ 329927 w 3075803"/>
                <a:gd name="connsiteY22" fmla="*/ 2820257 h 6032049"/>
                <a:gd name="connsiteX23" fmla="*/ 281053 w 3075803"/>
                <a:gd name="connsiteY23" fmla="*/ 2979917 h 6032049"/>
                <a:gd name="connsiteX24" fmla="*/ 245594 w 3075803"/>
                <a:gd name="connsiteY24" fmla="*/ 3196211 h 6032049"/>
                <a:gd name="connsiteX25" fmla="*/ 328984 w 3075803"/>
                <a:gd name="connsiteY25" fmla="*/ 3366788 h 6032049"/>
                <a:gd name="connsiteX26" fmla="*/ 673016 w 3075803"/>
                <a:gd name="connsiteY26" fmla="*/ 3357735 h 6032049"/>
                <a:gd name="connsiteX27" fmla="*/ 998941 w 3075803"/>
                <a:gd name="connsiteY27" fmla="*/ 3393949 h 6032049"/>
                <a:gd name="connsiteX28" fmla="*/ 1168576 w 3075803"/>
                <a:gd name="connsiteY28" fmla="*/ 3551182 h 6032049"/>
                <a:gd name="connsiteX29" fmla="*/ 1143796 w 3075803"/>
                <a:gd name="connsiteY29" fmla="*/ 3821371 h 6032049"/>
                <a:gd name="connsiteX30" fmla="*/ 953673 w 3075803"/>
                <a:gd name="connsiteY30" fmla="*/ 3964317 h 6032049"/>
                <a:gd name="connsiteX31" fmla="*/ 602498 w 3075803"/>
                <a:gd name="connsiteY31" fmla="*/ 3854238 h 6032049"/>
                <a:gd name="connsiteX32" fmla="*/ 274663 w 3075803"/>
                <a:gd name="connsiteY32" fmla="*/ 3747034 h 6032049"/>
                <a:gd name="connsiteX33" fmla="*/ 173166 w 3075803"/>
                <a:gd name="connsiteY33" fmla="*/ 3765612 h 6032049"/>
                <a:gd name="connsiteX34" fmla="*/ 111701 w 3075803"/>
                <a:gd name="connsiteY34" fmla="*/ 3900943 h 6032049"/>
                <a:gd name="connsiteX35" fmla="*/ 30220 w 3075803"/>
                <a:gd name="connsiteY35" fmla="*/ 4244974 h 6032049"/>
                <a:gd name="connsiteX36" fmla="*/ 12113 w 3075803"/>
                <a:gd name="connsiteY36" fmla="*/ 4715755 h 6032049"/>
                <a:gd name="connsiteX37" fmla="*/ 205560 w 3075803"/>
                <a:gd name="connsiteY37" fmla="*/ 5029301 h 6032049"/>
                <a:gd name="connsiteX38" fmla="*/ 622515 w 3075803"/>
                <a:gd name="connsiteY38" fmla="*/ 5125071 h 6032049"/>
                <a:gd name="connsiteX39" fmla="*/ 1080422 w 3075803"/>
                <a:gd name="connsiteY39" fmla="*/ 5068840 h 6032049"/>
                <a:gd name="connsiteX40" fmla="*/ 1238622 w 3075803"/>
                <a:gd name="connsiteY40" fmla="*/ 5141268 h 6032049"/>
                <a:gd name="connsiteX41" fmla="*/ 1152850 w 3075803"/>
                <a:gd name="connsiteY41" fmla="*/ 5277070 h 6032049"/>
                <a:gd name="connsiteX42" fmla="*/ 826925 w 3075803"/>
                <a:gd name="connsiteY42" fmla="*/ 5358551 h 6032049"/>
                <a:gd name="connsiteX43" fmla="*/ 491947 w 3075803"/>
                <a:gd name="connsiteY43" fmla="*/ 5349497 h 6032049"/>
                <a:gd name="connsiteX44" fmla="*/ 322784 w 3075803"/>
                <a:gd name="connsiteY44" fmla="*/ 5354260 h 6032049"/>
                <a:gd name="connsiteX45" fmla="*/ 362817 w 3075803"/>
                <a:gd name="connsiteY45" fmla="*/ 5488152 h 6032049"/>
                <a:gd name="connsiteX46" fmla="*/ 573428 w 3075803"/>
                <a:gd name="connsiteY46" fmla="*/ 5747850 h 6032049"/>
                <a:gd name="connsiteX47" fmla="*/ 944148 w 3075803"/>
                <a:gd name="connsiteY47" fmla="*/ 5963222 h 6032049"/>
                <a:gd name="connsiteX48" fmla="*/ 1505935 w 3075803"/>
                <a:gd name="connsiteY48" fmla="*/ 6028507 h 6032049"/>
                <a:gd name="connsiteX49" fmla="*/ 1949555 w 3075803"/>
                <a:gd name="connsiteY49" fmla="*/ 5874598 h 6032049"/>
                <a:gd name="connsiteX50" fmla="*/ 2053434 w 3075803"/>
                <a:gd name="connsiteY50" fmla="*/ 5695910 h 6032049"/>
                <a:gd name="connsiteX51" fmla="*/ 1922394 w 3075803"/>
                <a:gd name="connsiteY51" fmla="*/ 5639208 h 6032049"/>
                <a:gd name="connsiteX52" fmla="*/ 1524042 w 3075803"/>
                <a:gd name="connsiteY52" fmla="*/ 5675422 h 6032049"/>
                <a:gd name="connsiteX53" fmla="*/ 1266254 w 3075803"/>
                <a:gd name="connsiteY53" fmla="*/ 5693529 h 6032049"/>
                <a:gd name="connsiteX54" fmla="*/ 1221457 w 3075803"/>
                <a:gd name="connsiteY54" fmla="*/ 5583001 h 6032049"/>
                <a:gd name="connsiteX55" fmla="*/ 1370133 w 3075803"/>
                <a:gd name="connsiteY55" fmla="*/ 5498643 h 6032049"/>
                <a:gd name="connsiteX56" fmla="*/ 1729889 w 3075803"/>
                <a:gd name="connsiteY56" fmla="*/ 5432888 h 6032049"/>
                <a:gd name="connsiteX57" fmla="*/ 2266426 w 3075803"/>
                <a:gd name="connsiteY57" fmla="*/ 5349497 h 6032049"/>
                <a:gd name="connsiteX58" fmla="*/ 2556137 w 3075803"/>
                <a:gd name="connsiteY58" fmla="*/ 5268016 h 6032049"/>
                <a:gd name="connsiteX59" fmla="*/ 2773420 w 3075803"/>
                <a:gd name="connsiteY59" fmla="*/ 5030717 h 6032049"/>
                <a:gd name="connsiteX60" fmla="*/ 2856812 w 3075803"/>
                <a:gd name="connsiteY60" fmla="*/ 4763403 h 6032049"/>
                <a:gd name="connsiteX61" fmla="*/ 2818687 w 3075803"/>
                <a:gd name="connsiteY61" fmla="*/ 4625220 h 6032049"/>
                <a:gd name="connsiteX62" fmla="*/ 2559979 w 3075803"/>
                <a:gd name="connsiteY62" fmla="*/ 4620457 h 6032049"/>
                <a:gd name="connsiteX63" fmla="*/ 2400317 w 3075803"/>
                <a:gd name="connsiteY63" fmla="*/ 4532776 h 6032049"/>
                <a:gd name="connsiteX64" fmla="*/ 2456549 w 3075803"/>
                <a:gd name="connsiteY64" fmla="*/ 4317402 h 6032049"/>
                <a:gd name="connsiteX65" fmla="*/ 2637618 w 3075803"/>
                <a:gd name="connsiteY65" fmla="*/ 4235921 h 6032049"/>
                <a:gd name="connsiteX66" fmla="*/ 2936382 w 3075803"/>
                <a:gd name="connsiteY66" fmla="*/ 4082012 h 6032049"/>
                <a:gd name="connsiteX67" fmla="*/ 3063131 w 3075803"/>
                <a:gd name="connsiteY67" fmla="*/ 3737980 h 6032049"/>
                <a:gd name="connsiteX68" fmla="*/ 3063131 w 3075803"/>
                <a:gd name="connsiteY68" fmla="*/ 3249093 h 6032049"/>
                <a:gd name="connsiteX69" fmla="*/ 2990703 w 3075803"/>
                <a:gd name="connsiteY69" fmla="*/ 2896008 h 6032049"/>
                <a:gd name="connsiteX70" fmla="*/ 2773420 w 3075803"/>
                <a:gd name="connsiteY70" fmla="*/ 2796420 h 6032049"/>
                <a:gd name="connsiteX71" fmla="*/ 2384121 w 3075803"/>
                <a:gd name="connsiteY71" fmla="*/ 2841687 h 6032049"/>
                <a:gd name="connsiteX72" fmla="*/ 2085357 w 3075803"/>
                <a:gd name="connsiteY72" fmla="*/ 2914115 h 6032049"/>
                <a:gd name="connsiteX73" fmla="*/ 1913341 w 3075803"/>
                <a:gd name="connsiteY73" fmla="*/ 2832634 h 6032049"/>
                <a:gd name="connsiteX74" fmla="*/ 2003875 w 3075803"/>
                <a:gd name="connsiteY74" fmla="*/ 2669672 h 6032049"/>
                <a:gd name="connsiteX75" fmla="*/ 2338854 w 3075803"/>
                <a:gd name="connsiteY75" fmla="*/ 2579137 h 6032049"/>
                <a:gd name="connsiteX76" fmla="*/ 2737206 w 3075803"/>
                <a:gd name="connsiteY76" fmla="*/ 2524816 h 6032049"/>
                <a:gd name="connsiteX77" fmla="*/ 2954489 w 3075803"/>
                <a:gd name="connsiteY77" fmla="*/ 2416174 h 6032049"/>
                <a:gd name="connsiteX78" fmla="*/ 2972596 w 3075803"/>
                <a:gd name="connsiteY78" fmla="*/ 2244159 h 6032049"/>
                <a:gd name="connsiteX79" fmla="*/ 2791527 w 3075803"/>
                <a:gd name="connsiteY79" fmla="*/ 1891074 h 6032049"/>
                <a:gd name="connsiteX80" fmla="*/ 2682885 w 3075803"/>
                <a:gd name="connsiteY80" fmla="*/ 1465561 h 6032049"/>
                <a:gd name="connsiteX81" fmla="*/ 2637618 w 3075803"/>
                <a:gd name="connsiteY81" fmla="*/ 1184903 h 6032049"/>
                <a:gd name="connsiteX82" fmla="*/ 2538030 w 3075803"/>
                <a:gd name="connsiteY82" fmla="*/ 994780 h 6032049"/>
                <a:gd name="connsiteX83" fmla="*/ 2284533 w 3075803"/>
                <a:gd name="connsiteY83" fmla="*/ 985727 h 6032049"/>
                <a:gd name="connsiteX84" fmla="*/ 1931448 w 3075803"/>
                <a:gd name="connsiteY84" fmla="*/ 1067208 h 6032049"/>
                <a:gd name="connsiteX85" fmla="*/ 1732271 w 3075803"/>
                <a:gd name="connsiteY85" fmla="*/ 1067208 h 6032049"/>
                <a:gd name="connsiteX86" fmla="*/ 1725599 w 3075803"/>
                <a:gd name="connsiteY86" fmla="*/ 943312 h 6032049"/>
                <a:gd name="connsiteX87" fmla="*/ 1901906 w 3075803"/>
                <a:gd name="connsiteY87" fmla="*/ 832290 h 6032049"/>
                <a:gd name="connsiteX88" fmla="*/ 2150640 w 3075803"/>
                <a:gd name="connsiteY88" fmla="*/ 724144 h 6032049"/>
                <a:gd name="connsiteX89" fmla="*/ 2157784 w 3075803"/>
                <a:gd name="connsiteY89" fmla="*/ 551161 h 6032049"/>
                <a:gd name="connsiteX90" fmla="*/ 1976715 w 3075803"/>
                <a:gd name="connsiteY90" fmla="*/ 279557 h 6032049"/>
                <a:gd name="connsiteX91" fmla="*/ 1776101 w 3075803"/>
                <a:gd name="connsiteY91" fmla="*/ 123267 h 6032049"/>
                <a:gd name="connsiteX92" fmla="*/ 1486885 w 3075803"/>
                <a:gd name="connsiteY92" fmla="*/ 28442 h 6032049"/>
                <a:gd name="connsiteX0" fmla="*/ 1486885 w 3075803"/>
                <a:gd name="connsiteY0" fmla="*/ 28442 h 6032049"/>
                <a:gd name="connsiteX1" fmla="*/ 1014666 w 3075803"/>
                <a:gd name="connsiteY1" fmla="*/ 4134 h 6032049"/>
                <a:gd name="connsiteX2" fmla="*/ 665848 w 3075803"/>
                <a:gd name="connsiteY2" fmla="*/ 101340 h 6032049"/>
                <a:gd name="connsiteX3" fmla="*/ 501000 w 3075803"/>
                <a:gd name="connsiteY3" fmla="*/ 324824 h 6032049"/>
                <a:gd name="connsiteX4" fmla="*/ 564846 w 3075803"/>
                <a:gd name="connsiteY4" fmla="*/ 507803 h 6032049"/>
                <a:gd name="connsiteX5" fmla="*/ 799764 w 3075803"/>
                <a:gd name="connsiteY5" fmla="*/ 578321 h 6032049"/>
                <a:gd name="connsiteX6" fmla="*/ 989887 w 3075803"/>
                <a:gd name="connsiteY6" fmla="*/ 652659 h 6032049"/>
                <a:gd name="connsiteX7" fmla="*/ 967018 w 3075803"/>
                <a:gd name="connsiteY7" fmla="*/ 764153 h 6032049"/>
                <a:gd name="connsiteX8" fmla="*/ 718283 w 3075803"/>
                <a:gd name="connsiteY8" fmla="*/ 770825 h 6032049"/>
                <a:gd name="connsiteX9" fmla="*/ 392359 w 3075803"/>
                <a:gd name="connsiteY9" fmla="*/ 795604 h 6032049"/>
                <a:gd name="connsiteX10" fmla="*/ 205088 w 3075803"/>
                <a:gd name="connsiteY10" fmla="*/ 1022884 h 6032049"/>
                <a:gd name="connsiteX11" fmla="*/ 197001 w 3075803"/>
                <a:gd name="connsiteY11" fmla="*/ 1316414 h 6032049"/>
                <a:gd name="connsiteX12" fmla="*/ 380923 w 3075803"/>
                <a:gd name="connsiteY12" fmla="*/ 1543222 h 6032049"/>
                <a:gd name="connsiteX13" fmla="*/ 609642 w 3075803"/>
                <a:gd name="connsiteY13" fmla="*/ 1565149 h 6032049"/>
                <a:gd name="connsiteX14" fmla="*/ 857905 w 3075803"/>
                <a:gd name="connsiteY14" fmla="*/ 1440310 h 6032049"/>
                <a:gd name="connsiteX15" fmla="*/ 1017048 w 3075803"/>
                <a:gd name="connsiteY15" fmla="*/ 1565149 h 6032049"/>
                <a:gd name="connsiteX16" fmla="*/ 1005141 w 3075803"/>
                <a:gd name="connsiteY16" fmla="*/ 1815322 h 6032049"/>
                <a:gd name="connsiteX17" fmla="*/ 678249 w 3075803"/>
                <a:gd name="connsiteY17" fmla="*/ 1872967 h 6032049"/>
                <a:gd name="connsiteX18" fmla="*/ 353292 w 3075803"/>
                <a:gd name="connsiteY18" fmla="*/ 1831990 h 6032049"/>
                <a:gd name="connsiteX19" fmla="*/ 193654 w 3075803"/>
                <a:gd name="connsiteY19" fmla="*/ 1961592 h 6032049"/>
                <a:gd name="connsiteX20" fmla="*/ 203674 w 3075803"/>
                <a:gd name="connsiteY20" fmla="*/ 2178898 h 6032049"/>
                <a:gd name="connsiteX21" fmla="*/ 347091 w 3075803"/>
                <a:gd name="connsiteY21" fmla="*/ 2510034 h 6032049"/>
                <a:gd name="connsiteX22" fmla="*/ 329927 w 3075803"/>
                <a:gd name="connsiteY22" fmla="*/ 2820257 h 6032049"/>
                <a:gd name="connsiteX23" fmla="*/ 281053 w 3075803"/>
                <a:gd name="connsiteY23" fmla="*/ 2979917 h 6032049"/>
                <a:gd name="connsiteX24" fmla="*/ 245594 w 3075803"/>
                <a:gd name="connsiteY24" fmla="*/ 3196211 h 6032049"/>
                <a:gd name="connsiteX25" fmla="*/ 328984 w 3075803"/>
                <a:gd name="connsiteY25" fmla="*/ 3366788 h 6032049"/>
                <a:gd name="connsiteX26" fmla="*/ 673016 w 3075803"/>
                <a:gd name="connsiteY26" fmla="*/ 3357735 h 6032049"/>
                <a:gd name="connsiteX27" fmla="*/ 998941 w 3075803"/>
                <a:gd name="connsiteY27" fmla="*/ 3393949 h 6032049"/>
                <a:gd name="connsiteX28" fmla="*/ 1168576 w 3075803"/>
                <a:gd name="connsiteY28" fmla="*/ 3551182 h 6032049"/>
                <a:gd name="connsiteX29" fmla="*/ 1143796 w 3075803"/>
                <a:gd name="connsiteY29" fmla="*/ 3821371 h 6032049"/>
                <a:gd name="connsiteX30" fmla="*/ 953673 w 3075803"/>
                <a:gd name="connsiteY30" fmla="*/ 3964317 h 6032049"/>
                <a:gd name="connsiteX31" fmla="*/ 602498 w 3075803"/>
                <a:gd name="connsiteY31" fmla="*/ 3854238 h 6032049"/>
                <a:gd name="connsiteX32" fmla="*/ 274663 w 3075803"/>
                <a:gd name="connsiteY32" fmla="*/ 3747034 h 6032049"/>
                <a:gd name="connsiteX33" fmla="*/ 173166 w 3075803"/>
                <a:gd name="connsiteY33" fmla="*/ 3765612 h 6032049"/>
                <a:gd name="connsiteX34" fmla="*/ 111701 w 3075803"/>
                <a:gd name="connsiteY34" fmla="*/ 3900943 h 6032049"/>
                <a:gd name="connsiteX35" fmla="*/ 30220 w 3075803"/>
                <a:gd name="connsiteY35" fmla="*/ 4244974 h 6032049"/>
                <a:gd name="connsiteX36" fmla="*/ 12113 w 3075803"/>
                <a:gd name="connsiteY36" fmla="*/ 4715755 h 6032049"/>
                <a:gd name="connsiteX37" fmla="*/ 205560 w 3075803"/>
                <a:gd name="connsiteY37" fmla="*/ 5029301 h 6032049"/>
                <a:gd name="connsiteX38" fmla="*/ 622515 w 3075803"/>
                <a:gd name="connsiteY38" fmla="*/ 5125071 h 6032049"/>
                <a:gd name="connsiteX39" fmla="*/ 1080422 w 3075803"/>
                <a:gd name="connsiteY39" fmla="*/ 5068840 h 6032049"/>
                <a:gd name="connsiteX40" fmla="*/ 1238622 w 3075803"/>
                <a:gd name="connsiteY40" fmla="*/ 5141268 h 6032049"/>
                <a:gd name="connsiteX41" fmla="*/ 1152850 w 3075803"/>
                <a:gd name="connsiteY41" fmla="*/ 5277070 h 6032049"/>
                <a:gd name="connsiteX42" fmla="*/ 826925 w 3075803"/>
                <a:gd name="connsiteY42" fmla="*/ 5358551 h 6032049"/>
                <a:gd name="connsiteX43" fmla="*/ 491947 w 3075803"/>
                <a:gd name="connsiteY43" fmla="*/ 5349497 h 6032049"/>
                <a:gd name="connsiteX44" fmla="*/ 322784 w 3075803"/>
                <a:gd name="connsiteY44" fmla="*/ 5354260 h 6032049"/>
                <a:gd name="connsiteX45" fmla="*/ 362817 w 3075803"/>
                <a:gd name="connsiteY45" fmla="*/ 5488152 h 6032049"/>
                <a:gd name="connsiteX46" fmla="*/ 573428 w 3075803"/>
                <a:gd name="connsiteY46" fmla="*/ 5747850 h 6032049"/>
                <a:gd name="connsiteX47" fmla="*/ 944148 w 3075803"/>
                <a:gd name="connsiteY47" fmla="*/ 5963222 h 6032049"/>
                <a:gd name="connsiteX48" fmla="*/ 1505935 w 3075803"/>
                <a:gd name="connsiteY48" fmla="*/ 6028507 h 6032049"/>
                <a:gd name="connsiteX49" fmla="*/ 1949555 w 3075803"/>
                <a:gd name="connsiteY49" fmla="*/ 5874598 h 6032049"/>
                <a:gd name="connsiteX50" fmla="*/ 2053434 w 3075803"/>
                <a:gd name="connsiteY50" fmla="*/ 5695910 h 6032049"/>
                <a:gd name="connsiteX51" fmla="*/ 1922394 w 3075803"/>
                <a:gd name="connsiteY51" fmla="*/ 5639208 h 6032049"/>
                <a:gd name="connsiteX52" fmla="*/ 1524042 w 3075803"/>
                <a:gd name="connsiteY52" fmla="*/ 5675422 h 6032049"/>
                <a:gd name="connsiteX53" fmla="*/ 1266254 w 3075803"/>
                <a:gd name="connsiteY53" fmla="*/ 5693529 h 6032049"/>
                <a:gd name="connsiteX54" fmla="*/ 1221457 w 3075803"/>
                <a:gd name="connsiteY54" fmla="*/ 5583001 h 6032049"/>
                <a:gd name="connsiteX55" fmla="*/ 1370133 w 3075803"/>
                <a:gd name="connsiteY55" fmla="*/ 5498643 h 6032049"/>
                <a:gd name="connsiteX56" fmla="*/ 1729889 w 3075803"/>
                <a:gd name="connsiteY56" fmla="*/ 5432888 h 6032049"/>
                <a:gd name="connsiteX57" fmla="*/ 2266426 w 3075803"/>
                <a:gd name="connsiteY57" fmla="*/ 5349497 h 6032049"/>
                <a:gd name="connsiteX58" fmla="*/ 2556137 w 3075803"/>
                <a:gd name="connsiteY58" fmla="*/ 5268016 h 6032049"/>
                <a:gd name="connsiteX59" fmla="*/ 2773420 w 3075803"/>
                <a:gd name="connsiteY59" fmla="*/ 5030717 h 6032049"/>
                <a:gd name="connsiteX60" fmla="*/ 2856812 w 3075803"/>
                <a:gd name="connsiteY60" fmla="*/ 4763403 h 6032049"/>
                <a:gd name="connsiteX61" fmla="*/ 2818687 w 3075803"/>
                <a:gd name="connsiteY61" fmla="*/ 4625220 h 6032049"/>
                <a:gd name="connsiteX62" fmla="*/ 2559979 w 3075803"/>
                <a:gd name="connsiteY62" fmla="*/ 4620457 h 6032049"/>
                <a:gd name="connsiteX63" fmla="*/ 2400317 w 3075803"/>
                <a:gd name="connsiteY63" fmla="*/ 4513726 h 6032049"/>
                <a:gd name="connsiteX64" fmla="*/ 2456549 w 3075803"/>
                <a:gd name="connsiteY64" fmla="*/ 4317402 h 6032049"/>
                <a:gd name="connsiteX65" fmla="*/ 2637618 w 3075803"/>
                <a:gd name="connsiteY65" fmla="*/ 4235921 h 6032049"/>
                <a:gd name="connsiteX66" fmla="*/ 2936382 w 3075803"/>
                <a:gd name="connsiteY66" fmla="*/ 4082012 h 6032049"/>
                <a:gd name="connsiteX67" fmla="*/ 3063131 w 3075803"/>
                <a:gd name="connsiteY67" fmla="*/ 3737980 h 6032049"/>
                <a:gd name="connsiteX68" fmla="*/ 3063131 w 3075803"/>
                <a:gd name="connsiteY68" fmla="*/ 3249093 h 6032049"/>
                <a:gd name="connsiteX69" fmla="*/ 2990703 w 3075803"/>
                <a:gd name="connsiteY69" fmla="*/ 2896008 h 6032049"/>
                <a:gd name="connsiteX70" fmla="*/ 2773420 w 3075803"/>
                <a:gd name="connsiteY70" fmla="*/ 2796420 h 6032049"/>
                <a:gd name="connsiteX71" fmla="*/ 2384121 w 3075803"/>
                <a:gd name="connsiteY71" fmla="*/ 2841687 h 6032049"/>
                <a:gd name="connsiteX72" fmla="*/ 2085357 w 3075803"/>
                <a:gd name="connsiteY72" fmla="*/ 2914115 h 6032049"/>
                <a:gd name="connsiteX73" fmla="*/ 1913341 w 3075803"/>
                <a:gd name="connsiteY73" fmla="*/ 2832634 h 6032049"/>
                <a:gd name="connsiteX74" fmla="*/ 2003875 w 3075803"/>
                <a:gd name="connsiteY74" fmla="*/ 2669672 h 6032049"/>
                <a:gd name="connsiteX75" fmla="*/ 2338854 w 3075803"/>
                <a:gd name="connsiteY75" fmla="*/ 2579137 h 6032049"/>
                <a:gd name="connsiteX76" fmla="*/ 2737206 w 3075803"/>
                <a:gd name="connsiteY76" fmla="*/ 2524816 h 6032049"/>
                <a:gd name="connsiteX77" fmla="*/ 2954489 w 3075803"/>
                <a:gd name="connsiteY77" fmla="*/ 2416174 h 6032049"/>
                <a:gd name="connsiteX78" fmla="*/ 2972596 w 3075803"/>
                <a:gd name="connsiteY78" fmla="*/ 2244159 h 6032049"/>
                <a:gd name="connsiteX79" fmla="*/ 2791527 w 3075803"/>
                <a:gd name="connsiteY79" fmla="*/ 1891074 h 6032049"/>
                <a:gd name="connsiteX80" fmla="*/ 2682885 w 3075803"/>
                <a:gd name="connsiteY80" fmla="*/ 1465561 h 6032049"/>
                <a:gd name="connsiteX81" fmla="*/ 2637618 w 3075803"/>
                <a:gd name="connsiteY81" fmla="*/ 1184903 h 6032049"/>
                <a:gd name="connsiteX82" fmla="*/ 2538030 w 3075803"/>
                <a:gd name="connsiteY82" fmla="*/ 994780 h 6032049"/>
                <a:gd name="connsiteX83" fmla="*/ 2284533 w 3075803"/>
                <a:gd name="connsiteY83" fmla="*/ 985727 h 6032049"/>
                <a:gd name="connsiteX84" fmla="*/ 1931448 w 3075803"/>
                <a:gd name="connsiteY84" fmla="*/ 1067208 h 6032049"/>
                <a:gd name="connsiteX85" fmla="*/ 1732271 w 3075803"/>
                <a:gd name="connsiteY85" fmla="*/ 1067208 h 6032049"/>
                <a:gd name="connsiteX86" fmla="*/ 1725599 w 3075803"/>
                <a:gd name="connsiteY86" fmla="*/ 943312 h 6032049"/>
                <a:gd name="connsiteX87" fmla="*/ 1901906 w 3075803"/>
                <a:gd name="connsiteY87" fmla="*/ 832290 h 6032049"/>
                <a:gd name="connsiteX88" fmla="*/ 2150640 w 3075803"/>
                <a:gd name="connsiteY88" fmla="*/ 724144 h 6032049"/>
                <a:gd name="connsiteX89" fmla="*/ 2157784 w 3075803"/>
                <a:gd name="connsiteY89" fmla="*/ 551161 h 6032049"/>
                <a:gd name="connsiteX90" fmla="*/ 1976715 w 3075803"/>
                <a:gd name="connsiteY90" fmla="*/ 279557 h 6032049"/>
                <a:gd name="connsiteX91" fmla="*/ 1776101 w 3075803"/>
                <a:gd name="connsiteY91" fmla="*/ 123267 h 6032049"/>
                <a:gd name="connsiteX92" fmla="*/ 1486885 w 3075803"/>
                <a:gd name="connsiteY92" fmla="*/ 28442 h 6032049"/>
                <a:gd name="connsiteX0" fmla="*/ 1486885 w 3075803"/>
                <a:gd name="connsiteY0" fmla="*/ 28442 h 6032049"/>
                <a:gd name="connsiteX1" fmla="*/ 1014666 w 3075803"/>
                <a:gd name="connsiteY1" fmla="*/ 4134 h 6032049"/>
                <a:gd name="connsiteX2" fmla="*/ 665848 w 3075803"/>
                <a:gd name="connsiteY2" fmla="*/ 101340 h 6032049"/>
                <a:gd name="connsiteX3" fmla="*/ 501000 w 3075803"/>
                <a:gd name="connsiteY3" fmla="*/ 324824 h 6032049"/>
                <a:gd name="connsiteX4" fmla="*/ 564846 w 3075803"/>
                <a:gd name="connsiteY4" fmla="*/ 507803 h 6032049"/>
                <a:gd name="connsiteX5" fmla="*/ 799764 w 3075803"/>
                <a:gd name="connsiteY5" fmla="*/ 578321 h 6032049"/>
                <a:gd name="connsiteX6" fmla="*/ 989887 w 3075803"/>
                <a:gd name="connsiteY6" fmla="*/ 652659 h 6032049"/>
                <a:gd name="connsiteX7" fmla="*/ 967018 w 3075803"/>
                <a:gd name="connsiteY7" fmla="*/ 764153 h 6032049"/>
                <a:gd name="connsiteX8" fmla="*/ 718283 w 3075803"/>
                <a:gd name="connsiteY8" fmla="*/ 770825 h 6032049"/>
                <a:gd name="connsiteX9" fmla="*/ 392359 w 3075803"/>
                <a:gd name="connsiteY9" fmla="*/ 795604 h 6032049"/>
                <a:gd name="connsiteX10" fmla="*/ 205088 w 3075803"/>
                <a:gd name="connsiteY10" fmla="*/ 1022884 h 6032049"/>
                <a:gd name="connsiteX11" fmla="*/ 197001 w 3075803"/>
                <a:gd name="connsiteY11" fmla="*/ 1316414 h 6032049"/>
                <a:gd name="connsiteX12" fmla="*/ 380923 w 3075803"/>
                <a:gd name="connsiteY12" fmla="*/ 1543222 h 6032049"/>
                <a:gd name="connsiteX13" fmla="*/ 609642 w 3075803"/>
                <a:gd name="connsiteY13" fmla="*/ 1565149 h 6032049"/>
                <a:gd name="connsiteX14" fmla="*/ 857905 w 3075803"/>
                <a:gd name="connsiteY14" fmla="*/ 1440310 h 6032049"/>
                <a:gd name="connsiteX15" fmla="*/ 1017048 w 3075803"/>
                <a:gd name="connsiteY15" fmla="*/ 1565149 h 6032049"/>
                <a:gd name="connsiteX16" fmla="*/ 1005141 w 3075803"/>
                <a:gd name="connsiteY16" fmla="*/ 1815322 h 6032049"/>
                <a:gd name="connsiteX17" fmla="*/ 678249 w 3075803"/>
                <a:gd name="connsiteY17" fmla="*/ 1872967 h 6032049"/>
                <a:gd name="connsiteX18" fmla="*/ 353292 w 3075803"/>
                <a:gd name="connsiteY18" fmla="*/ 1831990 h 6032049"/>
                <a:gd name="connsiteX19" fmla="*/ 193654 w 3075803"/>
                <a:gd name="connsiteY19" fmla="*/ 1961592 h 6032049"/>
                <a:gd name="connsiteX20" fmla="*/ 203674 w 3075803"/>
                <a:gd name="connsiteY20" fmla="*/ 2178898 h 6032049"/>
                <a:gd name="connsiteX21" fmla="*/ 347091 w 3075803"/>
                <a:gd name="connsiteY21" fmla="*/ 2510034 h 6032049"/>
                <a:gd name="connsiteX22" fmla="*/ 329927 w 3075803"/>
                <a:gd name="connsiteY22" fmla="*/ 2820257 h 6032049"/>
                <a:gd name="connsiteX23" fmla="*/ 281053 w 3075803"/>
                <a:gd name="connsiteY23" fmla="*/ 2979917 h 6032049"/>
                <a:gd name="connsiteX24" fmla="*/ 245594 w 3075803"/>
                <a:gd name="connsiteY24" fmla="*/ 3196211 h 6032049"/>
                <a:gd name="connsiteX25" fmla="*/ 328984 w 3075803"/>
                <a:gd name="connsiteY25" fmla="*/ 3366788 h 6032049"/>
                <a:gd name="connsiteX26" fmla="*/ 673016 w 3075803"/>
                <a:gd name="connsiteY26" fmla="*/ 3357735 h 6032049"/>
                <a:gd name="connsiteX27" fmla="*/ 998941 w 3075803"/>
                <a:gd name="connsiteY27" fmla="*/ 3393949 h 6032049"/>
                <a:gd name="connsiteX28" fmla="*/ 1168576 w 3075803"/>
                <a:gd name="connsiteY28" fmla="*/ 3551182 h 6032049"/>
                <a:gd name="connsiteX29" fmla="*/ 1143796 w 3075803"/>
                <a:gd name="connsiteY29" fmla="*/ 3821371 h 6032049"/>
                <a:gd name="connsiteX30" fmla="*/ 953673 w 3075803"/>
                <a:gd name="connsiteY30" fmla="*/ 3964317 h 6032049"/>
                <a:gd name="connsiteX31" fmla="*/ 602498 w 3075803"/>
                <a:gd name="connsiteY31" fmla="*/ 3854238 h 6032049"/>
                <a:gd name="connsiteX32" fmla="*/ 274663 w 3075803"/>
                <a:gd name="connsiteY32" fmla="*/ 3747034 h 6032049"/>
                <a:gd name="connsiteX33" fmla="*/ 173166 w 3075803"/>
                <a:gd name="connsiteY33" fmla="*/ 3765612 h 6032049"/>
                <a:gd name="connsiteX34" fmla="*/ 111701 w 3075803"/>
                <a:gd name="connsiteY34" fmla="*/ 3900943 h 6032049"/>
                <a:gd name="connsiteX35" fmla="*/ 30220 w 3075803"/>
                <a:gd name="connsiteY35" fmla="*/ 4244974 h 6032049"/>
                <a:gd name="connsiteX36" fmla="*/ 12113 w 3075803"/>
                <a:gd name="connsiteY36" fmla="*/ 4715755 h 6032049"/>
                <a:gd name="connsiteX37" fmla="*/ 205560 w 3075803"/>
                <a:gd name="connsiteY37" fmla="*/ 5029301 h 6032049"/>
                <a:gd name="connsiteX38" fmla="*/ 622515 w 3075803"/>
                <a:gd name="connsiteY38" fmla="*/ 5125071 h 6032049"/>
                <a:gd name="connsiteX39" fmla="*/ 1080422 w 3075803"/>
                <a:gd name="connsiteY39" fmla="*/ 5068840 h 6032049"/>
                <a:gd name="connsiteX40" fmla="*/ 1238622 w 3075803"/>
                <a:gd name="connsiteY40" fmla="*/ 5141268 h 6032049"/>
                <a:gd name="connsiteX41" fmla="*/ 1152850 w 3075803"/>
                <a:gd name="connsiteY41" fmla="*/ 5277070 h 6032049"/>
                <a:gd name="connsiteX42" fmla="*/ 826925 w 3075803"/>
                <a:gd name="connsiteY42" fmla="*/ 5358551 h 6032049"/>
                <a:gd name="connsiteX43" fmla="*/ 491947 w 3075803"/>
                <a:gd name="connsiteY43" fmla="*/ 5349497 h 6032049"/>
                <a:gd name="connsiteX44" fmla="*/ 322784 w 3075803"/>
                <a:gd name="connsiteY44" fmla="*/ 5354260 h 6032049"/>
                <a:gd name="connsiteX45" fmla="*/ 362817 w 3075803"/>
                <a:gd name="connsiteY45" fmla="*/ 5488152 h 6032049"/>
                <a:gd name="connsiteX46" fmla="*/ 573428 w 3075803"/>
                <a:gd name="connsiteY46" fmla="*/ 5747850 h 6032049"/>
                <a:gd name="connsiteX47" fmla="*/ 944148 w 3075803"/>
                <a:gd name="connsiteY47" fmla="*/ 5963222 h 6032049"/>
                <a:gd name="connsiteX48" fmla="*/ 1505935 w 3075803"/>
                <a:gd name="connsiteY48" fmla="*/ 6028507 h 6032049"/>
                <a:gd name="connsiteX49" fmla="*/ 1949555 w 3075803"/>
                <a:gd name="connsiteY49" fmla="*/ 5874598 h 6032049"/>
                <a:gd name="connsiteX50" fmla="*/ 2053434 w 3075803"/>
                <a:gd name="connsiteY50" fmla="*/ 5695910 h 6032049"/>
                <a:gd name="connsiteX51" fmla="*/ 1922394 w 3075803"/>
                <a:gd name="connsiteY51" fmla="*/ 5639208 h 6032049"/>
                <a:gd name="connsiteX52" fmla="*/ 1524042 w 3075803"/>
                <a:gd name="connsiteY52" fmla="*/ 5675422 h 6032049"/>
                <a:gd name="connsiteX53" fmla="*/ 1266254 w 3075803"/>
                <a:gd name="connsiteY53" fmla="*/ 5693529 h 6032049"/>
                <a:gd name="connsiteX54" fmla="*/ 1221457 w 3075803"/>
                <a:gd name="connsiteY54" fmla="*/ 5583001 h 6032049"/>
                <a:gd name="connsiteX55" fmla="*/ 1370133 w 3075803"/>
                <a:gd name="connsiteY55" fmla="*/ 5498643 h 6032049"/>
                <a:gd name="connsiteX56" fmla="*/ 1729889 w 3075803"/>
                <a:gd name="connsiteY56" fmla="*/ 5432888 h 6032049"/>
                <a:gd name="connsiteX57" fmla="*/ 2266426 w 3075803"/>
                <a:gd name="connsiteY57" fmla="*/ 5349497 h 6032049"/>
                <a:gd name="connsiteX58" fmla="*/ 2556137 w 3075803"/>
                <a:gd name="connsiteY58" fmla="*/ 5268016 h 6032049"/>
                <a:gd name="connsiteX59" fmla="*/ 2773420 w 3075803"/>
                <a:gd name="connsiteY59" fmla="*/ 5030717 h 6032049"/>
                <a:gd name="connsiteX60" fmla="*/ 2856812 w 3075803"/>
                <a:gd name="connsiteY60" fmla="*/ 4763403 h 6032049"/>
                <a:gd name="connsiteX61" fmla="*/ 2818687 w 3075803"/>
                <a:gd name="connsiteY61" fmla="*/ 4625220 h 6032049"/>
                <a:gd name="connsiteX62" fmla="*/ 2559979 w 3075803"/>
                <a:gd name="connsiteY62" fmla="*/ 4620457 h 6032049"/>
                <a:gd name="connsiteX63" fmla="*/ 2400317 w 3075803"/>
                <a:gd name="connsiteY63" fmla="*/ 4513726 h 6032049"/>
                <a:gd name="connsiteX64" fmla="*/ 2456549 w 3075803"/>
                <a:gd name="connsiteY64" fmla="*/ 4317402 h 6032049"/>
                <a:gd name="connsiteX65" fmla="*/ 2637618 w 3075803"/>
                <a:gd name="connsiteY65" fmla="*/ 4235921 h 6032049"/>
                <a:gd name="connsiteX66" fmla="*/ 2936382 w 3075803"/>
                <a:gd name="connsiteY66" fmla="*/ 4082012 h 6032049"/>
                <a:gd name="connsiteX67" fmla="*/ 3063131 w 3075803"/>
                <a:gd name="connsiteY67" fmla="*/ 3737980 h 6032049"/>
                <a:gd name="connsiteX68" fmla="*/ 3063131 w 3075803"/>
                <a:gd name="connsiteY68" fmla="*/ 3249093 h 6032049"/>
                <a:gd name="connsiteX69" fmla="*/ 2990703 w 3075803"/>
                <a:gd name="connsiteY69" fmla="*/ 2896008 h 6032049"/>
                <a:gd name="connsiteX70" fmla="*/ 2773420 w 3075803"/>
                <a:gd name="connsiteY70" fmla="*/ 2796420 h 6032049"/>
                <a:gd name="connsiteX71" fmla="*/ 2384121 w 3075803"/>
                <a:gd name="connsiteY71" fmla="*/ 2841687 h 6032049"/>
                <a:gd name="connsiteX72" fmla="*/ 2085357 w 3075803"/>
                <a:gd name="connsiteY72" fmla="*/ 2914115 h 6032049"/>
                <a:gd name="connsiteX73" fmla="*/ 1913341 w 3075803"/>
                <a:gd name="connsiteY73" fmla="*/ 2832634 h 6032049"/>
                <a:gd name="connsiteX74" fmla="*/ 2003875 w 3075803"/>
                <a:gd name="connsiteY74" fmla="*/ 2669672 h 6032049"/>
                <a:gd name="connsiteX75" fmla="*/ 2338854 w 3075803"/>
                <a:gd name="connsiteY75" fmla="*/ 2579137 h 6032049"/>
                <a:gd name="connsiteX76" fmla="*/ 2737206 w 3075803"/>
                <a:gd name="connsiteY76" fmla="*/ 2524816 h 6032049"/>
                <a:gd name="connsiteX77" fmla="*/ 2954489 w 3075803"/>
                <a:gd name="connsiteY77" fmla="*/ 2416174 h 6032049"/>
                <a:gd name="connsiteX78" fmla="*/ 2972596 w 3075803"/>
                <a:gd name="connsiteY78" fmla="*/ 2244159 h 6032049"/>
                <a:gd name="connsiteX79" fmla="*/ 2791527 w 3075803"/>
                <a:gd name="connsiteY79" fmla="*/ 1891074 h 6032049"/>
                <a:gd name="connsiteX80" fmla="*/ 2682885 w 3075803"/>
                <a:gd name="connsiteY80" fmla="*/ 1465561 h 6032049"/>
                <a:gd name="connsiteX81" fmla="*/ 2637618 w 3075803"/>
                <a:gd name="connsiteY81" fmla="*/ 1184903 h 6032049"/>
                <a:gd name="connsiteX82" fmla="*/ 2538030 w 3075803"/>
                <a:gd name="connsiteY82" fmla="*/ 994780 h 6032049"/>
                <a:gd name="connsiteX83" fmla="*/ 2284533 w 3075803"/>
                <a:gd name="connsiteY83" fmla="*/ 985727 h 6032049"/>
                <a:gd name="connsiteX84" fmla="*/ 1931448 w 3075803"/>
                <a:gd name="connsiteY84" fmla="*/ 1067208 h 6032049"/>
                <a:gd name="connsiteX85" fmla="*/ 1732271 w 3075803"/>
                <a:gd name="connsiteY85" fmla="*/ 1067208 h 6032049"/>
                <a:gd name="connsiteX86" fmla="*/ 1725599 w 3075803"/>
                <a:gd name="connsiteY86" fmla="*/ 943312 h 6032049"/>
                <a:gd name="connsiteX87" fmla="*/ 1901906 w 3075803"/>
                <a:gd name="connsiteY87" fmla="*/ 832290 h 6032049"/>
                <a:gd name="connsiteX88" fmla="*/ 2150640 w 3075803"/>
                <a:gd name="connsiteY88" fmla="*/ 724144 h 6032049"/>
                <a:gd name="connsiteX89" fmla="*/ 2157784 w 3075803"/>
                <a:gd name="connsiteY89" fmla="*/ 551161 h 6032049"/>
                <a:gd name="connsiteX90" fmla="*/ 1976715 w 3075803"/>
                <a:gd name="connsiteY90" fmla="*/ 279557 h 6032049"/>
                <a:gd name="connsiteX91" fmla="*/ 1776101 w 3075803"/>
                <a:gd name="connsiteY91" fmla="*/ 123267 h 6032049"/>
                <a:gd name="connsiteX92" fmla="*/ 1486885 w 3075803"/>
                <a:gd name="connsiteY92" fmla="*/ 28442 h 6032049"/>
                <a:gd name="connsiteX0" fmla="*/ 1486885 w 3075803"/>
                <a:gd name="connsiteY0" fmla="*/ 28442 h 6032049"/>
                <a:gd name="connsiteX1" fmla="*/ 1014666 w 3075803"/>
                <a:gd name="connsiteY1" fmla="*/ 4134 h 6032049"/>
                <a:gd name="connsiteX2" fmla="*/ 665848 w 3075803"/>
                <a:gd name="connsiteY2" fmla="*/ 101340 h 6032049"/>
                <a:gd name="connsiteX3" fmla="*/ 501000 w 3075803"/>
                <a:gd name="connsiteY3" fmla="*/ 324824 h 6032049"/>
                <a:gd name="connsiteX4" fmla="*/ 564846 w 3075803"/>
                <a:gd name="connsiteY4" fmla="*/ 507803 h 6032049"/>
                <a:gd name="connsiteX5" fmla="*/ 799764 w 3075803"/>
                <a:gd name="connsiteY5" fmla="*/ 578321 h 6032049"/>
                <a:gd name="connsiteX6" fmla="*/ 989887 w 3075803"/>
                <a:gd name="connsiteY6" fmla="*/ 652659 h 6032049"/>
                <a:gd name="connsiteX7" fmla="*/ 967018 w 3075803"/>
                <a:gd name="connsiteY7" fmla="*/ 764153 h 6032049"/>
                <a:gd name="connsiteX8" fmla="*/ 718283 w 3075803"/>
                <a:gd name="connsiteY8" fmla="*/ 770825 h 6032049"/>
                <a:gd name="connsiteX9" fmla="*/ 392359 w 3075803"/>
                <a:gd name="connsiteY9" fmla="*/ 795604 h 6032049"/>
                <a:gd name="connsiteX10" fmla="*/ 205088 w 3075803"/>
                <a:gd name="connsiteY10" fmla="*/ 1022884 h 6032049"/>
                <a:gd name="connsiteX11" fmla="*/ 197001 w 3075803"/>
                <a:gd name="connsiteY11" fmla="*/ 1316414 h 6032049"/>
                <a:gd name="connsiteX12" fmla="*/ 380923 w 3075803"/>
                <a:gd name="connsiteY12" fmla="*/ 1543222 h 6032049"/>
                <a:gd name="connsiteX13" fmla="*/ 609642 w 3075803"/>
                <a:gd name="connsiteY13" fmla="*/ 1565149 h 6032049"/>
                <a:gd name="connsiteX14" fmla="*/ 857905 w 3075803"/>
                <a:gd name="connsiteY14" fmla="*/ 1440310 h 6032049"/>
                <a:gd name="connsiteX15" fmla="*/ 1017048 w 3075803"/>
                <a:gd name="connsiteY15" fmla="*/ 1565149 h 6032049"/>
                <a:gd name="connsiteX16" fmla="*/ 1005141 w 3075803"/>
                <a:gd name="connsiteY16" fmla="*/ 1815322 h 6032049"/>
                <a:gd name="connsiteX17" fmla="*/ 678249 w 3075803"/>
                <a:gd name="connsiteY17" fmla="*/ 1872967 h 6032049"/>
                <a:gd name="connsiteX18" fmla="*/ 353292 w 3075803"/>
                <a:gd name="connsiteY18" fmla="*/ 1831990 h 6032049"/>
                <a:gd name="connsiteX19" fmla="*/ 193654 w 3075803"/>
                <a:gd name="connsiteY19" fmla="*/ 1961592 h 6032049"/>
                <a:gd name="connsiteX20" fmla="*/ 203674 w 3075803"/>
                <a:gd name="connsiteY20" fmla="*/ 2178898 h 6032049"/>
                <a:gd name="connsiteX21" fmla="*/ 347091 w 3075803"/>
                <a:gd name="connsiteY21" fmla="*/ 2510034 h 6032049"/>
                <a:gd name="connsiteX22" fmla="*/ 329927 w 3075803"/>
                <a:gd name="connsiteY22" fmla="*/ 2820257 h 6032049"/>
                <a:gd name="connsiteX23" fmla="*/ 281053 w 3075803"/>
                <a:gd name="connsiteY23" fmla="*/ 2979917 h 6032049"/>
                <a:gd name="connsiteX24" fmla="*/ 245594 w 3075803"/>
                <a:gd name="connsiteY24" fmla="*/ 3196211 h 6032049"/>
                <a:gd name="connsiteX25" fmla="*/ 328984 w 3075803"/>
                <a:gd name="connsiteY25" fmla="*/ 3366788 h 6032049"/>
                <a:gd name="connsiteX26" fmla="*/ 673016 w 3075803"/>
                <a:gd name="connsiteY26" fmla="*/ 3357735 h 6032049"/>
                <a:gd name="connsiteX27" fmla="*/ 998941 w 3075803"/>
                <a:gd name="connsiteY27" fmla="*/ 3393949 h 6032049"/>
                <a:gd name="connsiteX28" fmla="*/ 1168576 w 3075803"/>
                <a:gd name="connsiteY28" fmla="*/ 3551182 h 6032049"/>
                <a:gd name="connsiteX29" fmla="*/ 1143796 w 3075803"/>
                <a:gd name="connsiteY29" fmla="*/ 3821371 h 6032049"/>
                <a:gd name="connsiteX30" fmla="*/ 953673 w 3075803"/>
                <a:gd name="connsiteY30" fmla="*/ 3964317 h 6032049"/>
                <a:gd name="connsiteX31" fmla="*/ 602498 w 3075803"/>
                <a:gd name="connsiteY31" fmla="*/ 3854238 h 6032049"/>
                <a:gd name="connsiteX32" fmla="*/ 274663 w 3075803"/>
                <a:gd name="connsiteY32" fmla="*/ 3747034 h 6032049"/>
                <a:gd name="connsiteX33" fmla="*/ 173166 w 3075803"/>
                <a:gd name="connsiteY33" fmla="*/ 3765612 h 6032049"/>
                <a:gd name="connsiteX34" fmla="*/ 111701 w 3075803"/>
                <a:gd name="connsiteY34" fmla="*/ 3900943 h 6032049"/>
                <a:gd name="connsiteX35" fmla="*/ 30220 w 3075803"/>
                <a:gd name="connsiteY35" fmla="*/ 4244974 h 6032049"/>
                <a:gd name="connsiteX36" fmla="*/ 12113 w 3075803"/>
                <a:gd name="connsiteY36" fmla="*/ 4715755 h 6032049"/>
                <a:gd name="connsiteX37" fmla="*/ 205560 w 3075803"/>
                <a:gd name="connsiteY37" fmla="*/ 5029301 h 6032049"/>
                <a:gd name="connsiteX38" fmla="*/ 622515 w 3075803"/>
                <a:gd name="connsiteY38" fmla="*/ 5125071 h 6032049"/>
                <a:gd name="connsiteX39" fmla="*/ 1080422 w 3075803"/>
                <a:gd name="connsiteY39" fmla="*/ 5068840 h 6032049"/>
                <a:gd name="connsiteX40" fmla="*/ 1238622 w 3075803"/>
                <a:gd name="connsiteY40" fmla="*/ 5141268 h 6032049"/>
                <a:gd name="connsiteX41" fmla="*/ 1152850 w 3075803"/>
                <a:gd name="connsiteY41" fmla="*/ 5277070 h 6032049"/>
                <a:gd name="connsiteX42" fmla="*/ 826925 w 3075803"/>
                <a:gd name="connsiteY42" fmla="*/ 5358551 h 6032049"/>
                <a:gd name="connsiteX43" fmla="*/ 491947 w 3075803"/>
                <a:gd name="connsiteY43" fmla="*/ 5349497 h 6032049"/>
                <a:gd name="connsiteX44" fmla="*/ 322784 w 3075803"/>
                <a:gd name="connsiteY44" fmla="*/ 5354260 h 6032049"/>
                <a:gd name="connsiteX45" fmla="*/ 362817 w 3075803"/>
                <a:gd name="connsiteY45" fmla="*/ 5488152 h 6032049"/>
                <a:gd name="connsiteX46" fmla="*/ 573428 w 3075803"/>
                <a:gd name="connsiteY46" fmla="*/ 5747850 h 6032049"/>
                <a:gd name="connsiteX47" fmla="*/ 944148 w 3075803"/>
                <a:gd name="connsiteY47" fmla="*/ 5963222 h 6032049"/>
                <a:gd name="connsiteX48" fmla="*/ 1505935 w 3075803"/>
                <a:gd name="connsiteY48" fmla="*/ 6028507 h 6032049"/>
                <a:gd name="connsiteX49" fmla="*/ 1949555 w 3075803"/>
                <a:gd name="connsiteY49" fmla="*/ 5874598 h 6032049"/>
                <a:gd name="connsiteX50" fmla="*/ 2053434 w 3075803"/>
                <a:gd name="connsiteY50" fmla="*/ 5695910 h 6032049"/>
                <a:gd name="connsiteX51" fmla="*/ 1922394 w 3075803"/>
                <a:gd name="connsiteY51" fmla="*/ 5639208 h 6032049"/>
                <a:gd name="connsiteX52" fmla="*/ 1524042 w 3075803"/>
                <a:gd name="connsiteY52" fmla="*/ 5675422 h 6032049"/>
                <a:gd name="connsiteX53" fmla="*/ 1266254 w 3075803"/>
                <a:gd name="connsiteY53" fmla="*/ 5693529 h 6032049"/>
                <a:gd name="connsiteX54" fmla="*/ 1221457 w 3075803"/>
                <a:gd name="connsiteY54" fmla="*/ 5583001 h 6032049"/>
                <a:gd name="connsiteX55" fmla="*/ 1370133 w 3075803"/>
                <a:gd name="connsiteY55" fmla="*/ 5498643 h 6032049"/>
                <a:gd name="connsiteX56" fmla="*/ 1729889 w 3075803"/>
                <a:gd name="connsiteY56" fmla="*/ 5432888 h 6032049"/>
                <a:gd name="connsiteX57" fmla="*/ 2266426 w 3075803"/>
                <a:gd name="connsiteY57" fmla="*/ 5349497 h 6032049"/>
                <a:gd name="connsiteX58" fmla="*/ 2556137 w 3075803"/>
                <a:gd name="connsiteY58" fmla="*/ 5268016 h 6032049"/>
                <a:gd name="connsiteX59" fmla="*/ 2773420 w 3075803"/>
                <a:gd name="connsiteY59" fmla="*/ 5030717 h 6032049"/>
                <a:gd name="connsiteX60" fmla="*/ 2856812 w 3075803"/>
                <a:gd name="connsiteY60" fmla="*/ 4763403 h 6032049"/>
                <a:gd name="connsiteX61" fmla="*/ 2818687 w 3075803"/>
                <a:gd name="connsiteY61" fmla="*/ 4625220 h 6032049"/>
                <a:gd name="connsiteX62" fmla="*/ 2559979 w 3075803"/>
                <a:gd name="connsiteY62" fmla="*/ 4620457 h 6032049"/>
                <a:gd name="connsiteX63" fmla="*/ 2400317 w 3075803"/>
                <a:gd name="connsiteY63" fmla="*/ 4513726 h 6032049"/>
                <a:gd name="connsiteX64" fmla="*/ 2456549 w 3075803"/>
                <a:gd name="connsiteY64" fmla="*/ 4317402 h 6032049"/>
                <a:gd name="connsiteX65" fmla="*/ 2637618 w 3075803"/>
                <a:gd name="connsiteY65" fmla="*/ 4235921 h 6032049"/>
                <a:gd name="connsiteX66" fmla="*/ 2936382 w 3075803"/>
                <a:gd name="connsiteY66" fmla="*/ 4082012 h 6032049"/>
                <a:gd name="connsiteX67" fmla="*/ 3063131 w 3075803"/>
                <a:gd name="connsiteY67" fmla="*/ 3737980 h 6032049"/>
                <a:gd name="connsiteX68" fmla="*/ 3063131 w 3075803"/>
                <a:gd name="connsiteY68" fmla="*/ 3249093 h 6032049"/>
                <a:gd name="connsiteX69" fmla="*/ 2990703 w 3075803"/>
                <a:gd name="connsiteY69" fmla="*/ 2896008 h 6032049"/>
                <a:gd name="connsiteX70" fmla="*/ 2773420 w 3075803"/>
                <a:gd name="connsiteY70" fmla="*/ 2796420 h 6032049"/>
                <a:gd name="connsiteX71" fmla="*/ 2384121 w 3075803"/>
                <a:gd name="connsiteY71" fmla="*/ 2841687 h 6032049"/>
                <a:gd name="connsiteX72" fmla="*/ 2085357 w 3075803"/>
                <a:gd name="connsiteY72" fmla="*/ 2914115 h 6032049"/>
                <a:gd name="connsiteX73" fmla="*/ 1913341 w 3075803"/>
                <a:gd name="connsiteY73" fmla="*/ 2832634 h 6032049"/>
                <a:gd name="connsiteX74" fmla="*/ 2003875 w 3075803"/>
                <a:gd name="connsiteY74" fmla="*/ 2669672 h 6032049"/>
                <a:gd name="connsiteX75" fmla="*/ 2338854 w 3075803"/>
                <a:gd name="connsiteY75" fmla="*/ 2579137 h 6032049"/>
                <a:gd name="connsiteX76" fmla="*/ 2737206 w 3075803"/>
                <a:gd name="connsiteY76" fmla="*/ 2524816 h 6032049"/>
                <a:gd name="connsiteX77" fmla="*/ 2954489 w 3075803"/>
                <a:gd name="connsiteY77" fmla="*/ 2416174 h 6032049"/>
                <a:gd name="connsiteX78" fmla="*/ 2972596 w 3075803"/>
                <a:gd name="connsiteY78" fmla="*/ 2244159 h 6032049"/>
                <a:gd name="connsiteX79" fmla="*/ 2791527 w 3075803"/>
                <a:gd name="connsiteY79" fmla="*/ 1891074 h 6032049"/>
                <a:gd name="connsiteX80" fmla="*/ 2682885 w 3075803"/>
                <a:gd name="connsiteY80" fmla="*/ 1465561 h 6032049"/>
                <a:gd name="connsiteX81" fmla="*/ 2637618 w 3075803"/>
                <a:gd name="connsiteY81" fmla="*/ 1184903 h 6032049"/>
                <a:gd name="connsiteX82" fmla="*/ 2538030 w 3075803"/>
                <a:gd name="connsiteY82" fmla="*/ 994780 h 6032049"/>
                <a:gd name="connsiteX83" fmla="*/ 2284533 w 3075803"/>
                <a:gd name="connsiteY83" fmla="*/ 985727 h 6032049"/>
                <a:gd name="connsiteX84" fmla="*/ 1931448 w 3075803"/>
                <a:gd name="connsiteY84" fmla="*/ 1067208 h 6032049"/>
                <a:gd name="connsiteX85" fmla="*/ 1732271 w 3075803"/>
                <a:gd name="connsiteY85" fmla="*/ 1067208 h 6032049"/>
                <a:gd name="connsiteX86" fmla="*/ 1725599 w 3075803"/>
                <a:gd name="connsiteY86" fmla="*/ 943312 h 6032049"/>
                <a:gd name="connsiteX87" fmla="*/ 1901906 w 3075803"/>
                <a:gd name="connsiteY87" fmla="*/ 832290 h 6032049"/>
                <a:gd name="connsiteX88" fmla="*/ 2150640 w 3075803"/>
                <a:gd name="connsiteY88" fmla="*/ 724144 h 6032049"/>
                <a:gd name="connsiteX89" fmla="*/ 2157784 w 3075803"/>
                <a:gd name="connsiteY89" fmla="*/ 551161 h 6032049"/>
                <a:gd name="connsiteX90" fmla="*/ 1976715 w 3075803"/>
                <a:gd name="connsiteY90" fmla="*/ 279557 h 6032049"/>
                <a:gd name="connsiteX91" fmla="*/ 1776101 w 3075803"/>
                <a:gd name="connsiteY91" fmla="*/ 123267 h 6032049"/>
                <a:gd name="connsiteX92" fmla="*/ 1486885 w 3075803"/>
                <a:gd name="connsiteY92" fmla="*/ 28442 h 6032049"/>
                <a:gd name="connsiteX0" fmla="*/ 1486885 w 3075803"/>
                <a:gd name="connsiteY0" fmla="*/ 28442 h 6032049"/>
                <a:gd name="connsiteX1" fmla="*/ 1014666 w 3075803"/>
                <a:gd name="connsiteY1" fmla="*/ 4134 h 6032049"/>
                <a:gd name="connsiteX2" fmla="*/ 665848 w 3075803"/>
                <a:gd name="connsiteY2" fmla="*/ 101340 h 6032049"/>
                <a:gd name="connsiteX3" fmla="*/ 501000 w 3075803"/>
                <a:gd name="connsiteY3" fmla="*/ 324824 h 6032049"/>
                <a:gd name="connsiteX4" fmla="*/ 564846 w 3075803"/>
                <a:gd name="connsiteY4" fmla="*/ 507803 h 6032049"/>
                <a:gd name="connsiteX5" fmla="*/ 799764 w 3075803"/>
                <a:gd name="connsiteY5" fmla="*/ 578321 h 6032049"/>
                <a:gd name="connsiteX6" fmla="*/ 989887 w 3075803"/>
                <a:gd name="connsiteY6" fmla="*/ 652659 h 6032049"/>
                <a:gd name="connsiteX7" fmla="*/ 967018 w 3075803"/>
                <a:gd name="connsiteY7" fmla="*/ 764153 h 6032049"/>
                <a:gd name="connsiteX8" fmla="*/ 718283 w 3075803"/>
                <a:gd name="connsiteY8" fmla="*/ 770825 h 6032049"/>
                <a:gd name="connsiteX9" fmla="*/ 392359 w 3075803"/>
                <a:gd name="connsiteY9" fmla="*/ 795604 h 6032049"/>
                <a:gd name="connsiteX10" fmla="*/ 205088 w 3075803"/>
                <a:gd name="connsiteY10" fmla="*/ 1022884 h 6032049"/>
                <a:gd name="connsiteX11" fmla="*/ 197001 w 3075803"/>
                <a:gd name="connsiteY11" fmla="*/ 1316414 h 6032049"/>
                <a:gd name="connsiteX12" fmla="*/ 380923 w 3075803"/>
                <a:gd name="connsiteY12" fmla="*/ 1543222 h 6032049"/>
                <a:gd name="connsiteX13" fmla="*/ 609642 w 3075803"/>
                <a:gd name="connsiteY13" fmla="*/ 1565149 h 6032049"/>
                <a:gd name="connsiteX14" fmla="*/ 857905 w 3075803"/>
                <a:gd name="connsiteY14" fmla="*/ 1440310 h 6032049"/>
                <a:gd name="connsiteX15" fmla="*/ 1017048 w 3075803"/>
                <a:gd name="connsiteY15" fmla="*/ 1565149 h 6032049"/>
                <a:gd name="connsiteX16" fmla="*/ 1005141 w 3075803"/>
                <a:gd name="connsiteY16" fmla="*/ 1815322 h 6032049"/>
                <a:gd name="connsiteX17" fmla="*/ 678249 w 3075803"/>
                <a:gd name="connsiteY17" fmla="*/ 1872967 h 6032049"/>
                <a:gd name="connsiteX18" fmla="*/ 353292 w 3075803"/>
                <a:gd name="connsiteY18" fmla="*/ 1831990 h 6032049"/>
                <a:gd name="connsiteX19" fmla="*/ 193654 w 3075803"/>
                <a:gd name="connsiteY19" fmla="*/ 1961592 h 6032049"/>
                <a:gd name="connsiteX20" fmla="*/ 203674 w 3075803"/>
                <a:gd name="connsiteY20" fmla="*/ 2178898 h 6032049"/>
                <a:gd name="connsiteX21" fmla="*/ 347091 w 3075803"/>
                <a:gd name="connsiteY21" fmla="*/ 2510034 h 6032049"/>
                <a:gd name="connsiteX22" fmla="*/ 329927 w 3075803"/>
                <a:gd name="connsiteY22" fmla="*/ 2820257 h 6032049"/>
                <a:gd name="connsiteX23" fmla="*/ 281053 w 3075803"/>
                <a:gd name="connsiteY23" fmla="*/ 2979917 h 6032049"/>
                <a:gd name="connsiteX24" fmla="*/ 245594 w 3075803"/>
                <a:gd name="connsiteY24" fmla="*/ 3196211 h 6032049"/>
                <a:gd name="connsiteX25" fmla="*/ 328984 w 3075803"/>
                <a:gd name="connsiteY25" fmla="*/ 3366788 h 6032049"/>
                <a:gd name="connsiteX26" fmla="*/ 673016 w 3075803"/>
                <a:gd name="connsiteY26" fmla="*/ 3357735 h 6032049"/>
                <a:gd name="connsiteX27" fmla="*/ 998941 w 3075803"/>
                <a:gd name="connsiteY27" fmla="*/ 3393949 h 6032049"/>
                <a:gd name="connsiteX28" fmla="*/ 1168576 w 3075803"/>
                <a:gd name="connsiteY28" fmla="*/ 3551182 h 6032049"/>
                <a:gd name="connsiteX29" fmla="*/ 1143796 w 3075803"/>
                <a:gd name="connsiteY29" fmla="*/ 3821371 h 6032049"/>
                <a:gd name="connsiteX30" fmla="*/ 953673 w 3075803"/>
                <a:gd name="connsiteY30" fmla="*/ 3964317 h 6032049"/>
                <a:gd name="connsiteX31" fmla="*/ 602498 w 3075803"/>
                <a:gd name="connsiteY31" fmla="*/ 3854238 h 6032049"/>
                <a:gd name="connsiteX32" fmla="*/ 274663 w 3075803"/>
                <a:gd name="connsiteY32" fmla="*/ 3747034 h 6032049"/>
                <a:gd name="connsiteX33" fmla="*/ 173166 w 3075803"/>
                <a:gd name="connsiteY33" fmla="*/ 3765612 h 6032049"/>
                <a:gd name="connsiteX34" fmla="*/ 111701 w 3075803"/>
                <a:gd name="connsiteY34" fmla="*/ 3900943 h 6032049"/>
                <a:gd name="connsiteX35" fmla="*/ 30220 w 3075803"/>
                <a:gd name="connsiteY35" fmla="*/ 4244974 h 6032049"/>
                <a:gd name="connsiteX36" fmla="*/ 12113 w 3075803"/>
                <a:gd name="connsiteY36" fmla="*/ 4715755 h 6032049"/>
                <a:gd name="connsiteX37" fmla="*/ 205560 w 3075803"/>
                <a:gd name="connsiteY37" fmla="*/ 5029301 h 6032049"/>
                <a:gd name="connsiteX38" fmla="*/ 622515 w 3075803"/>
                <a:gd name="connsiteY38" fmla="*/ 5125071 h 6032049"/>
                <a:gd name="connsiteX39" fmla="*/ 1080422 w 3075803"/>
                <a:gd name="connsiteY39" fmla="*/ 5068840 h 6032049"/>
                <a:gd name="connsiteX40" fmla="*/ 1238622 w 3075803"/>
                <a:gd name="connsiteY40" fmla="*/ 5141268 h 6032049"/>
                <a:gd name="connsiteX41" fmla="*/ 1152850 w 3075803"/>
                <a:gd name="connsiteY41" fmla="*/ 5277070 h 6032049"/>
                <a:gd name="connsiteX42" fmla="*/ 826925 w 3075803"/>
                <a:gd name="connsiteY42" fmla="*/ 5358551 h 6032049"/>
                <a:gd name="connsiteX43" fmla="*/ 491947 w 3075803"/>
                <a:gd name="connsiteY43" fmla="*/ 5349497 h 6032049"/>
                <a:gd name="connsiteX44" fmla="*/ 322784 w 3075803"/>
                <a:gd name="connsiteY44" fmla="*/ 5354260 h 6032049"/>
                <a:gd name="connsiteX45" fmla="*/ 362817 w 3075803"/>
                <a:gd name="connsiteY45" fmla="*/ 5488152 h 6032049"/>
                <a:gd name="connsiteX46" fmla="*/ 573428 w 3075803"/>
                <a:gd name="connsiteY46" fmla="*/ 5747850 h 6032049"/>
                <a:gd name="connsiteX47" fmla="*/ 944148 w 3075803"/>
                <a:gd name="connsiteY47" fmla="*/ 5963222 h 6032049"/>
                <a:gd name="connsiteX48" fmla="*/ 1505935 w 3075803"/>
                <a:gd name="connsiteY48" fmla="*/ 6028507 h 6032049"/>
                <a:gd name="connsiteX49" fmla="*/ 1949555 w 3075803"/>
                <a:gd name="connsiteY49" fmla="*/ 5874598 h 6032049"/>
                <a:gd name="connsiteX50" fmla="*/ 2053434 w 3075803"/>
                <a:gd name="connsiteY50" fmla="*/ 5695910 h 6032049"/>
                <a:gd name="connsiteX51" fmla="*/ 1922394 w 3075803"/>
                <a:gd name="connsiteY51" fmla="*/ 5639208 h 6032049"/>
                <a:gd name="connsiteX52" fmla="*/ 1524042 w 3075803"/>
                <a:gd name="connsiteY52" fmla="*/ 5675422 h 6032049"/>
                <a:gd name="connsiteX53" fmla="*/ 1266254 w 3075803"/>
                <a:gd name="connsiteY53" fmla="*/ 5693529 h 6032049"/>
                <a:gd name="connsiteX54" fmla="*/ 1221457 w 3075803"/>
                <a:gd name="connsiteY54" fmla="*/ 5583001 h 6032049"/>
                <a:gd name="connsiteX55" fmla="*/ 1370133 w 3075803"/>
                <a:gd name="connsiteY55" fmla="*/ 5498643 h 6032049"/>
                <a:gd name="connsiteX56" fmla="*/ 1729889 w 3075803"/>
                <a:gd name="connsiteY56" fmla="*/ 5432888 h 6032049"/>
                <a:gd name="connsiteX57" fmla="*/ 2266426 w 3075803"/>
                <a:gd name="connsiteY57" fmla="*/ 5349497 h 6032049"/>
                <a:gd name="connsiteX58" fmla="*/ 2556137 w 3075803"/>
                <a:gd name="connsiteY58" fmla="*/ 5268016 h 6032049"/>
                <a:gd name="connsiteX59" fmla="*/ 2773420 w 3075803"/>
                <a:gd name="connsiteY59" fmla="*/ 5030717 h 6032049"/>
                <a:gd name="connsiteX60" fmla="*/ 2856812 w 3075803"/>
                <a:gd name="connsiteY60" fmla="*/ 4763403 h 6032049"/>
                <a:gd name="connsiteX61" fmla="*/ 2811544 w 3075803"/>
                <a:gd name="connsiteY61" fmla="*/ 4627602 h 6032049"/>
                <a:gd name="connsiteX62" fmla="*/ 2559979 w 3075803"/>
                <a:gd name="connsiteY62" fmla="*/ 4620457 h 6032049"/>
                <a:gd name="connsiteX63" fmla="*/ 2400317 w 3075803"/>
                <a:gd name="connsiteY63" fmla="*/ 4513726 h 6032049"/>
                <a:gd name="connsiteX64" fmla="*/ 2456549 w 3075803"/>
                <a:gd name="connsiteY64" fmla="*/ 4317402 h 6032049"/>
                <a:gd name="connsiteX65" fmla="*/ 2637618 w 3075803"/>
                <a:gd name="connsiteY65" fmla="*/ 4235921 h 6032049"/>
                <a:gd name="connsiteX66" fmla="*/ 2936382 w 3075803"/>
                <a:gd name="connsiteY66" fmla="*/ 4082012 h 6032049"/>
                <a:gd name="connsiteX67" fmla="*/ 3063131 w 3075803"/>
                <a:gd name="connsiteY67" fmla="*/ 3737980 h 6032049"/>
                <a:gd name="connsiteX68" fmla="*/ 3063131 w 3075803"/>
                <a:gd name="connsiteY68" fmla="*/ 3249093 h 6032049"/>
                <a:gd name="connsiteX69" fmla="*/ 2990703 w 3075803"/>
                <a:gd name="connsiteY69" fmla="*/ 2896008 h 6032049"/>
                <a:gd name="connsiteX70" fmla="*/ 2773420 w 3075803"/>
                <a:gd name="connsiteY70" fmla="*/ 2796420 h 6032049"/>
                <a:gd name="connsiteX71" fmla="*/ 2384121 w 3075803"/>
                <a:gd name="connsiteY71" fmla="*/ 2841687 h 6032049"/>
                <a:gd name="connsiteX72" fmla="*/ 2085357 w 3075803"/>
                <a:gd name="connsiteY72" fmla="*/ 2914115 h 6032049"/>
                <a:gd name="connsiteX73" fmla="*/ 1913341 w 3075803"/>
                <a:gd name="connsiteY73" fmla="*/ 2832634 h 6032049"/>
                <a:gd name="connsiteX74" fmla="*/ 2003875 w 3075803"/>
                <a:gd name="connsiteY74" fmla="*/ 2669672 h 6032049"/>
                <a:gd name="connsiteX75" fmla="*/ 2338854 w 3075803"/>
                <a:gd name="connsiteY75" fmla="*/ 2579137 h 6032049"/>
                <a:gd name="connsiteX76" fmla="*/ 2737206 w 3075803"/>
                <a:gd name="connsiteY76" fmla="*/ 2524816 h 6032049"/>
                <a:gd name="connsiteX77" fmla="*/ 2954489 w 3075803"/>
                <a:gd name="connsiteY77" fmla="*/ 2416174 h 6032049"/>
                <a:gd name="connsiteX78" fmla="*/ 2972596 w 3075803"/>
                <a:gd name="connsiteY78" fmla="*/ 2244159 h 6032049"/>
                <a:gd name="connsiteX79" fmla="*/ 2791527 w 3075803"/>
                <a:gd name="connsiteY79" fmla="*/ 1891074 h 6032049"/>
                <a:gd name="connsiteX80" fmla="*/ 2682885 w 3075803"/>
                <a:gd name="connsiteY80" fmla="*/ 1465561 h 6032049"/>
                <a:gd name="connsiteX81" fmla="*/ 2637618 w 3075803"/>
                <a:gd name="connsiteY81" fmla="*/ 1184903 h 6032049"/>
                <a:gd name="connsiteX82" fmla="*/ 2538030 w 3075803"/>
                <a:gd name="connsiteY82" fmla="*/ 994780 h 6032049"/>
                <a:gd name="connsiteX83" fmla="*/ 2284533 w 3075803"/>
                <a:gd name="connsiteY83" fmla="*/ 985727 h 6032049"/>
                <a:gd name="connsiteX84" fmla="*/ 1931448 w 3075803"/>
                <a:gd name="connsiteY84" fmla="*/ 1067208 h 6032049"/>
                <a:gd name="connsiteX85" fmla="*/ 1732271 w 3075803"/>
                <a:gd name="connsiteY85" fmla="*/ 1067208 h 6032049"/>
                <a:gd name="connsiteX86" fmla="*/ 1725599 w 3075803"/>
                <a:gd name="connsiteY86" fmla="*/ 943312 h 6032049"/>
                <a:gd name="connsiteX87" fmla="*/ 1901906 w 3075803"/>
                <a:gd name="connsiteY87" fmla="*/ 832290 h 6032049"/>
                <a:gd name="connsiteX88" fmla="*/ 2150640 w 3075803"/>
                <a:gd name="connsiteY88" fmla="*/ 724144 h 6032049"/>
                <a:gd name="connsiteX89" fmla="*/ 2157784 w 3075803"/>
                <a:gd name="connsiteY89" fmla="*/ 551161 h 6032049"/>
                <a:gd name="connsiteX90" fmla="*/ 1976715 w 3075803"/>
                <a:gd name="connsiteY90" fmla="*/ 279557 h 6032049"/>
                <a:gd name="connsiteX91" fmla="*/ 1776101 w 3075803"/>
                <a:gd name="connsiteY91" fmla="*/ 123267 h 6032049"/>
                <a:gd name="connsiteX92" fmla="*/ 1486885 w 3075803"/>
                <a:gd name="connsiteY92" fmla="*/ 28442 h 6032049"/>
                <a:gd name="connsiteX0" fmla="*/ 1486885 w 3075803"/>
                <a:gd name="connsiteY0" fmla="*/ 28442 h 6032049"/>
                <a:gd name="connsiteX1" fmla="*/ 1014666 w 3075803"/>
                <a:gd name="connsiteY1" fmla="*/ 4134 h 6032049"/>
                <a:gd name="connsiteX2" fmla="*/ 665848 w 3075803"/>
                <a:gd name="connsiteY2" fmla="*/ 101340 h 6032049"/>
                <a:gd name="connsiteX3" fmla="*/ 501000 w 3075803"/>
                <a:gd name="connsiteY3" fmla="*/ 324824 h 6032049"/>
                <a:gd name="connsiteX4" fmla="*/ 564846 w 3075803"/>
                <a:gd name="connsiteY4" fmla="*/ 507803 h 6032049"/>
                <a:gd name="connsiteX5" fmla="*/ 799764 w 3075803"/>
                <a:gd name="connsiteY5" fmla="*/ 578321 h 6032049"/>
                <a:gd name="connsiteX6" fmla="*/ 989887 w 3075803"/>
                <a:gd name="connsiteY6" fmla="*/ 652659 h 6032049"/>
                <a:gd name="connsiteX7" fmla="*/ 967018 w 3075803"/>
                <a:gd name="connsiteY7" fmla="*/ 764153 h 6032049"/>
                <a:gd name="connsiteX8" fmla="*/ 718283 w 3075803"/>
                <a:gd name="connsiteY8" fmla="*/ 770825 h 6032049"/>
                <a:gd name="connsiteX9" fmla="*/ 392359 w 3075803"/>
                <a:gd name="connsiteY9" fmla="*/ 795604 h 6032049"/>
                <a:gd name="connsiteX10" fmla="*/ 205088 w 3075803"/>
                <a:gd name="connsiteY10" fmla="*/ 1022884 h 6032049"/>
                <a:gd name="connsiteX11" fmla="*/ 197001 w 3075803"/>
                <a:gd name="connsiteY11" fmla="*/ 1316414 h 6032049"/>
                <a:gd name="connsiteX12" fmla="*/ 380923 w 3075803"/>
                <a:gd name="connsiteY12" fmla="*/ 1543222 h 6032049"/>
                <a:gd name="connsiteX13" fmla="*/ 609642 w 3075803"/>
                <a:gd name="connsiteY13" fmla="*/ 1565149 h 6032049"/>
                <a:gd name="connsiteX14" fmla="*/ 857905 w 3075803"/>
                <a:gd name="connsiteY14" fmla="*/ 1440310 h 6032049"/>
                <a:gd name="connsiteX15" fmla="*/ 1017048 w 3075803"/>
                <a:gd name="connsiteY15" fmla="*/ 1565149 h 6032049"/>
                <a:gd name="connsiteX16" fmla="*/ 1005141 w 3075803"/>
                <a:gd name="connsiteY16" fmla="*/ 1815322 h 6032049"/>
                <a:gd name="connsiteX17" fmla="*/ 678249 w 3075803"/>
                <a:gd name="connsiteY17" fmla="*/ 1872967 h 6032049"/>
                <a:gd name="connsiteX18" fmla="*/ 353292 w 3075803"/>
                <a:gd name="connsiteY18" fmla="*/ 1831990 h 6032049"/>
                <a:gd name="connsiteX19" fmla="*/ 193654 w 3075803"/>
                <a:gd name="connsiteY19" fmla="*/ 1961592 h 6032049"/>
                <a:gd name="connsiteX20" fmla="*/ 203674 w 3075803"/>
                <a:gd name="connsiteY20" fmla="*/ 2178898 h 6032049"/>
                <a:gd name="connsiteX21" fmla="*/ 347091 w 3075803"/>
                <a:gd name="connsiteY21" fmla="*/ 2510034 h 6032049"/>
                <a:gd name="connsiteX22" fmla="*/ 329927 w 3075803"/>
                <a:gd name="connsiteY22" fmla="*/ 2820257 h 6032049"/>
                <a:gd name="connsiteX23" fmla="*/ 281053 w 3075803"/>
                <a:gd name="connsiteY23" fmla="*/ 2979917 h 6032049"/>
                <a:gd name="connsiteX24" fmla="*/ 245594 w 3075803"/>
                <a:gd name="connsiteY24" fmla="*/ 3196211 h 6032049"/>
                <a:gd name="connsiteX25" fmla="*/ 328984 w 3075803"/>
                <a:gd name="connsiteY25" fmla="*/ 3366788 h 6032049"/>
                <a:gd name="connsiteX26" fmla="*/ 673016 w 3075803"/>
                <a:gd name="connsiteY26" fmla="*/ 3357735 h 6032049"/>
                <a:gd name="connsiteX27" fmla="*/ 998941 w 3075803"/>
                <a:gd name="connsiteY27" fmla="*/ 3393949 h 6032049"/>
                <a:gd name="connsiteX28" fmla="*/ 1168576 w 3075803"/>
                <a:gd name="connsiteY28" fmla="*/ 3551182 h 6032049"/>
                <a:gd name="connsiteX29" fmla="*/ 1143796 w 3075803"/>
                <a:gd name="connsiteY29" fmla="*/ 3821371 h 6032049"/>
                <a:gd name="connsiteX30" fmla="*/ 953673 w 3075803"/>
                <a:gd name="connsiteY30" fmla="*/ 3964317 h 6032049"/>
                <a:gd name="connsiteX31" fmla="*/ 602498 w 3075803"/>
                <a:gd name="connsiteY31" fmla="*/ 3854238 h 6032049"/>
                <a:gd name="connsiteX32" fmla="*/ 274663 w 3075803"/>
                <a:gd name="connsiteY32" fmla="*/ 3747034 h 6032049"/>
                <a:gd name="connsiteX33" fmla="*/ 173166 w 3075803"/>
                <a:gd name="connsiteY33" fmla="*/ 3765612 h 6032049"/>
                <a:gd name="connsiteX34" fmla="*/ 111701 w 3075803"/>
                <a:gd name="connsiteY34" fmla="*/ 3900943 h 6032049"/>
                <a:gd name="connsiteX35" fmla="*/ 30220 w 3075803"/>
                <a:gd name="connsiteY35" fmla="*/ 4244974 h 6032049"/>
                <a:gd name="connsiteX36" fmla="*/ 12113 w 3075803"/>
                <a:gd name="connsiteY36" fmla="*/ 4715755 h 6032049"/>
                <a:gd name="connsiteX37" fmla="*/ 205560 w 3075803"/>
                <a:gd name="connsiteY37" fmla="*/ 5029301 h 6032049"/>
                <a:gd name="connsiteX38" fmla="*/ 622515 w 3075803"/>
                <a:gd name="connsiteY38" fmla="*/ 5125071 h 6032049"/>
                <a:gd name="connsiteX39" fmla="*/ 1080422 w 3075803"/>
                <a:gd name="connsiteY39" fmla="*/ 5068840 h 6032049"/>
                <a:gd name="connsiteX40" fmla="*/ 1238622 w 3075803"/>
                <a:gd name="connsiteY40" fmla="*/ 5141268 h 6032049"/>
                <a:gd name="connsiteX41" fmla="*/ 1152850 w 3075803"/>
                <a:gd name="connsiteY41" fmla="*/ 5277070 h 6032049"/>
                <a:gd name="connsiteX42" fmla="*/ 826925 w 3075803"/>
                <a:gd name="connsiteY42" fmla="*/ 5358551 h 6032049"/>
                <a:gd name="connsiteX43" fmla="*/ 491947 w 3075803"/>
                <a:gd name="connsiteY43" fmla="*/ 5349497 h 6032049"/>
                <a:gd name="connsiteX44" fmla="*/ 322784 w 3075803"/>
                <a:gd name="connsiteY44" fmla="*/ 5354260 h 6032049"/>
                <a:gd name="connsiteX45" fmla="*/ 362817 w 3075803"/>
                <a:gd name="connsiteY45" fmla="*/ 5488152 h 6032049"/>
                <a:gd name="connsiteX46" fmla="*/ 573428 w 3075803"/>
                <a:gd name="connsiteY46" fmla="*/ 5747850 h 6032049"/>
                <a:gd name="connsiteX47" fmla="*/ 944148 w 3075803"/>
                <a:gd name="connsiteY47" fmla="*/ 5963222 h 6032049"/>
                <a:gd name="connsiteX48" fmla="*/ 1505935 w 3075803"/>
                <a:gd name="connsiteY48" fmla="*/ 6028507 h 6032049"/>
                <a:gd name="connsiteX49" fmla="*/ 1949555 w 3075803"/>
                <a:gd name="connsiteY49" fmla="*/ 5874598 h 6032049"/>
                <a:gd name="connsiteX50" fmla="*/ 2053434 w 3075803"/>
                <a:gd name="connsiteY50" fmla="*/ 5695910 h 6032049"/>
                <a:gd name="connsiteX51" fmla="*/ 1922394 w 3075803"/>
                <a:gd name="connsiteY51" fmla="*/ 5639208 h 6032049"/>
                <a:gd name="connsiteX52" fmla="*/ 1524042 w 3075803"/>
                <a:gd name="connsiteY52" fmla="*/ 5675422 h 6032049"/>
                <a:gd name="connsiteX53" fmla="*/ 1266254 w 3075803"/>
                <a:gd name="connsiteY53" fmla="*/ 5693529 h 6032049"/>
                <a:gd name="connsiteX54" fmla="*/ 1221457 w 3075803"/>
                <a:gd name="connsiteY54" fmla="*/ 5583001 h 6032049"/>
                <a:gd name="connsiteX55" fmla="*/ 1370133 w 3075803"/>
                <a:gd name="connsiteY55" fmla="*/ 5498643 h 6032049"/>
                <a:gd name="connsiteX56" fmla="*/ 1729889 w 3075803"/>
                <a:gd name="connsiteY56" fmla="*/ 5432888 h 6032049"/>
                <a:gd name="connsiteX57" fmla="*/ 2266426 w 3075803"/>
                <a:gd name="connsiteY57" fmla="*/ 5349497 h 6032049"/>
                <a:gd name="connsiteX58" fmla="*/ 2556137 w 3075803"/>
                <a:gd name="connsiteY58" fmla="*/ 5268016 h 6032049"/>
                <a:gd name="connsiteX59" fmla="*/ 2773420 w 3075803"/>
                <a:gd name="connsiteY59" fmla="*/ 5030717 h 6032049"/>
                <a:gd name="connsiteX60" fmla="*/ 2856812 w 3075803"/>
                <a:gd name="connsiteY60" fmla="*/ 4763403 h 6032049"/>
                <a:gd name="connsiteX61" fmla="*/ 2811544 w 3075803"/>
                <a:gd name="connsiteY61" fmla="*/ 4627602 h 6032049"/>
                <a:gd name="connsiteX62" fmla="*/ 2548073 w 3075803"/>
                <a:gd name="connsiteY62" fmla="*/ 4613313 h 6032049"/>
                <a:gd name="connsiteX63" fmla="*/ 2400317 w 3075803"/>
                <a:gd name="connsiteY63" fmla="*/ 4513726 h 6032049"/>
                <a:gd name="connsiteX64" fmla="*/ 2456549 w 3075803"/>
                <a:gd name="connsiteY64" fmla="*/ 4317402 h 6032049"/>
                <a:gd name="connsiteX65" fmla="*/ 2637618 w 3075803"/>
                <a:gd name="connsiteY65" fmla="*/ 4235921 h 6032049"/>
                <a:gd name="connsiteX66" fmla="*/ 2936382 w 3075803"/>
                <a:gd name="connsiteY66" fmla="*/ 4082012 h 6032049"/>
                <a:gd name="connsiteX67" fmla="*/ 3063131 w 3075803"/>
                <a:gd name="connsiteY67" fmla="*/ 3737980 h 6032049"/>
                <a:gd name="connsiteX68" fmla="*/ 3063131 w 3075803"/>
                <a:gd name="connsiteY68" fmla="*/ 3249093 h 6032049"/>
                <a:gd name="connsiteX69" fmla="*/ 2990703 w 3075803"/>
                <a:gd name="connsiteY69" fmla="*/ 2896008 h 6032049"/>
                <a:gd name="connsiteX70" fmla="*/ 2773420 w 3075803"/>
                <a:gd name="connsiteY70" fmla="*/ 2796420 h 6032049"/>
                <a:gd name="connsiteX71" fmla="*/ 2384121 w 3075803"/>
                <a:gd name="connsiteY71" fmla="*/ 2841687 h 6032049"/>
                <a:gd name="connsiteX72" fmla="*/ 2085357 w 3075803"/>
                <a:gd name="connsiteY72" fmla="*/ 2914115 h 6032049"/>
                <a:gd name="connsiteX73" fmla="*/ 1913341 w 3075803"/>
                <a:gd name="connsiteY73" fmla="*/ 2832634 h 6032049"/>
                <a:gd name="connsiteX74" fmla="*/ 2003875 w 3075803"/>
                <a:gd name="connsiteY74" fmla="*/ 2669672 h 6032049"/>
                <a:gd name="connsiteX75" fmla="*/ 2338854 w 3075803"/>
                <a:gd name="connsiteY75" fmla="*/ 2579137 h 6032049"/>
                <a:gd name="connsiteX76" fmla="*/ 2737206 w 3075803"/>
                <a:gd name="connsiteY76" fmla="*/ 2524816 h 6032049"/>
                <a:gd name="connsiteX77" fmla="*/ 2954489 w 3075803"/>
                <a:gd name="connsiteY77" fmla="*/ 2416174 h 6032049"/>
                <a:gd name="connsiteX78" fmla="*/ 2972596 w 3075803"/>
                <a:gd name="connsiteY78" fmla="*/ 2244159 h 6032049"/>
                <a:gd name="connsiteX79" fmla="*/ 2791527 w 3075803"/>
                <a:gd name="connsiteY79" fmla="*/ 1891074 h 6032049"/>
                <a:gd name="connsiteX80" fmla="*/ 2682885 w 3075803"/>
                <a:gd name="connsiteY80" fmla="*/ 1465561 h 6032049"/>
                <a:gd name="connsiteX81" fmla="*/ 2637618 w 3075803"/>
                <a:gd name="connsiteY81" fmla="*/ 1184903 h 6032049"/>
                <a:gd name="connsiteX82" fmla="*/ 2538030 w 3075803"/>
                <a:gd name="connsiteY82" fmla="*/ 994780 h 6032049"/>
                <a:gd name="connsiteX83" fmla="*/ 2284533 w 3075803"/>
                <a:gd name="connsiteY83" fmla="*/ 985727 h 6032049"/>
                <a:gd name="connsiteX84" fmla="*/ 1931448 w 3075803"/>
                <a:gd name="connsiteY84" fmla="*/ 1067208 h 6032049"/>
                <a:gd name="connsiteX85" fmla="*/ 1732271 w 3075803"/>
                <a:gd name="connsiteY85" fmla="*/ 1067208 h 6032049"/>
                <a:gd name="connsiteX86" fmla="*/ 1725599 w 3075803"/>
                <a:gd name="connsiteY86" fmla="*/ 943312 h 6032049"/>
                <a:gd name="connsiteX87" fmla="*/ 1901906 w 3075803"/>
                <a:gd name="connsiteY87" fmla="*/ 832290 h 6032049"/>
                <a:gd name="connsiteX88" fmla="*/ 2150640 w 3075803"/>
                <a:gd name="connsiteY88" fmla="*/ 724144 h 6032049"/>
                <a:gd name="connsiteX89" fmla="*/ 2157784 w 3075803"/>
                <a:gd name="connsiteY89" fmla="*/ 551161 h 6032049"/>
                <a:gd name="connsiteX90" fmla="*/ 1976715 w 3075803"/>
                <a:gd name="connsiteY90" fmla="*/ 279557 h 6032049"/>
                <a:gd name="connsiteX91" fmla="*/ 1776101 w 3075803"/>
                <a:gd name="connsiteY91" fmla="*/ 123267 h 6032049"/>
                <a:gd name="connsiteX92" fmla="*/ 1486885 w 3075803"/>
                <a:gd name="connsiteY92" fmla="*/ 28442 h 6032049"/>
                <a:gd name="connsiteX0" fmla="*/ 1486885 w 3075803"/>
                <a:gd name="connsiteY0" fmla="*/ 28442 h 6032049"/>
                <a:gd name="connsiteX1" fmla="*/ 1014666 w 3075803"/>
                <a:gd name="connsiteY1" fmla="*/ 4134 h 6032049"/>
                <a:gd name="connsiteX2" fmla="*/ 665848 w 3075803"/>
                <a:gd name="connsiteY2" fmla="*/ 101340 h 6032049"/>
                <a:gd name="connsiteX3" fmla="*/ 501000 w 3075803"/>
                <a:gd name="connsiteY3" fmla="*/ 324824 h 6032049"/>
                <a:gd name="connsiteX4" fmla="*/ 564846 w 3075803"/>
                <a:gd name="connsiteY4" fmla="*/ 507803 h 6032049"/>
                <a:gd name="connsiteX5" fmla="*/ 799764 w 3075803"/>
                <a:gd name="connsiteY5" fmla="*/ 578321 h 6032049"/>
                <a:gd name="connsiteX6" fmla="*/ 989887 w 3075803"/>
                <a:gd name="connsiteY6" fmla="*/ 652659 h 6032049"/>
                <a:gd name="connsiteX7" fmla="*/ 967018 w 3075803"/>
                <a:gd name="connsiteY7" fmla="*/ 764153 h 6032049"/>
                <a:gd name="connsiteX8" fmla="*/ 718283 w 3075803"/>
                <a:gd name="connsiteY8" fmla="*/ 770825 h 6032049"/>
                <a:gd name="connsiteX9" fmla="*/ 392359 w 3075803"/>
                <a:gd name="connsiteY9" fmla="*/ 795604 h 6032049"/>
                <a:gd name="connsiteX10" fmla="*/ 205088 w 3075803"/>
                <a:gd name="connsiteY10" fmla="*/ 1022884 h 6032049"/>
                <a:gd name="connsiteX11" fmla="*/ 197001 w 3075803"/>
                <a:gd name="connsiteY11" fmla="*/ 1316414 h 6032049"/>
                <a:gd name="connsiteX12" fmla="*/ 380923 w 3075803"/>
                <a:gd name="connsiteY12" fmla="*/ 1543222 h 6032049"/>
                <a:gd name="connsiteX13" fmla="*/ 609642 w 3075803"/>
                <a:gd name="connsiteY13" fmla="*/ 1565149 h 6032049"/>
                <a:gd name="connsiteX14" fmla="*/ 857905 w 3075803"/>
                <a:gd name="connsiteY14" fmla="*/ 1440310 h 6032049"/>
                <a:gd name="connsiteX15" fmla="*/ 1017048 w 3075803"/>
                <a:gd name="connsiteY15" fmla="*/ 1565149 h 6032049"/>
                <a:gd name="connsiteX16" fmla="*/ 1005141 w 3075803"/>
                <a:gd name="connsiteY16" fmla="*/ 1815322 h 6032049"/>
                <a:gd name="connsiteX17" fmla="*/ 678249 w 3075803"/>
                <a:gd name="connsiteY17" fmla="*/ 1872967 h 6032049"/>
                <a:gd name="connsiteX18" fmla="*/ 353292 w 3075803"/>
                <a:gd name="connsiteY18" fmla="*/ 1831990 h 6032049"/>
                <a:gd name="connsiteX19" fmla="*/ 193654 w 3075803"/>
                <a:gd name="connsiteY19" fmla="*/ 1961592 h 6032049"/>
                <a:gd name="connsiteX20" fmla="*/ 203674 w 3075803"/>
                <a:gd name="connsiteY20" fmla="*/ 2178898 h 6032049"/>
                <a:gd name="connsiteX21" fmla="*/ 347091 w 3075803"/>
                <a:gd name="connsiteY21" fmla="*/ 2510034 h 6032049"/>
                <a:gd name="connsiteX22" fmla="*/ 329927 w 3075803"/>
                <a:gd name="connsiteY22" fmla="*/ 2820257 h 6032049"/>
                <a:gd name="connsiteX23" fmla="*/ 281053 w 3075803"/>
                <a:gd name="connsiteY23" fmla="*/ 2979917 h 6032049"/>
                <a:gd name="connsiteX24" fmla="*/ 245594 w 3075803"/>
                <a:gd name="connsiteY24" fmla="*/ 3196211 h 6032049"/>
                <a:gd name="connsiteX25" fmla="*/ 328984 w 3075803"/>
                <a:gd name="connsiteY25" fmla="*/ 3366788 h 6032049"/>
                <a:gd name="connsiteX26" fmla="*/ 673016 w 3075803"/>
                <a:gd name="connsiteY26" fmla="*/ 3357735 h 6032049"/>
                <a:gd name="connsiteX27" fmla="*/ 998941 w 3075803"/>
                <a:gd name="connsiteY27" fmla="*/ 3393949 h 6032049"/>
                <a:gd name="connsiteX28" fmla="*/ 1168576 w 3075803"/>
                <a:gd name="connsiteY28" fmla="*/ 3551182 h 6032049"/>
                <a:gd name="connsiteX29" fmla="*/ 1143796 w 3075803"/>
                <a:gd name="connsiteY29" fmla="*/ 3821371 h 6032049"/>
                <a:gd name="connsiteX30" fmla="*/ 953673 w 3075803"/>
                <a:gd name="connsiteY30" fmla="*/ 3964317 h 6032049"/>
                <a:gd name="connsiteX31" fmla="*/ 602498 w 3075803"/>
                <a:gd name="connsiteY31" fmla="*/ 3854238 h 6032049"/>
                <a:gd name="connsiteX32" fmla="*/ 274663 w 3075803"/>
                <a:gd name="connsiteY32" fmla="*/ 3747034 h 6032049"/>
                <a:gd name="connsiteX33" fmla="*/ 173166 w 3075803"/>
                <a:gd name="connsiteY33" fmla="*/ 3765612 h 6032049"/>
                <a:gd name="connsiteX34" fmla="*/ 111701 w 3075803"/>
                <a:gd name="connsiteY34" fmla="*/ 3900943 h 6032049"/>
                <a:gd name="connsiteX35" fmla="*/ 30220 w 3075803"/>
                <a:gd name="connsiteY35" fmla="*/ 4244974 h 6032049"/>
                <a:gd name="connsiteX36" fmla="*/ 12113 w 3075803"/>
                <a:gd name="connsiteY36" fmla="*/ 4715755 h 6032049"/>
                <a:gd name="connsiteX37" fmla="*/ 205560 w 3075803"/>
                <a:gd name="connsiteY37" fmla="*/ 5029301 h 6032049"/>
                <a:gd name="connsiteX38" fmla="*/ 622515 w 3075803"/>
                <a:gd name="connsiteY38" fmla="*/ 5125071 h 6032049"/>
                <a:gd name="connsiteX39" fmla="*/ 1080422 w 3075803"/>
                <a:gd name="connsiteY39" fmla="*/ 5068840 h 6032049"/>
                <a:gd name="connsiteX40" fmla="*/ 1238622 w 3075803"/>
                <a:gd name="connsiteY40" fmla="*/ 5141268 h 6032049"/>
                <a:gd name="connsiteX41" fmla="*/ 1152850 w 3075803"/>
                <a:gd name="connsiteY41" fmla="*/ 5277070 h 6032049"/>
                <a:gd name="connsiteX42" fmla="*/ 826925 w 3075803"/>
                <a:gd name="connsiteY42" fmla="*/ 5358551 h 6032049"/>
                <a:gd name="connsiteX43" fmla="*/ 491947 w 3075803"/>
                <a:gd name="connsiteY43" fmla="*/ 5349497 h 6032049"/>
                <a:gd name="connsiteX44" fmla="*/ 322784 w 3075803"/>
                <a:gd name="connsiteY44" fmla="*/ 5354260 h 6032049"/>
                <a:gd name="connsiteX45" fmla="*/ 362817 w 3075803"/>
                <a:gd name="connsiteY45" fmla="*/ 5488152 h 6032049"/>
                <a:gd name="connsiteX46" fmla="*/ 573428 w 3075803"/>
                <a:gd name="connsiteY46" fmla="*/ 5747850 h 6032049"/>
                <a:gd name="connsiteX47" fmla="*/ 944148 w 3075803"/>
                <a:gd name="connsiteY47" fmla="*/ 5963222 h 6032049"/>
                <a:gd name="connsiteX48" fmla="*/ 1505935 w 3075803"/>
                <a:gd name="connsiteY48" fmla="*/ 6028507 h 6032049"/>
                <a:gd name="connsiteX49" fmla="*/ 1949555 w 3075803"/>
                <a:gd name="connsiteY49" fmla="*/ 5874598 h 6032049"/>
                <a:gd name="connsiteX50" fmla="*/ 2053434 w 3075803"/>
                <a:gd name="connsiteY50" fmla="*/ 5695910 h 6032049"/>
                <a:gd name="connsiteX51" fmla="*/ 1922394 w 3075803"/>
                <a:gd name="connsiteY51" fmla="*/ 5639208 h 6032049"/>
                <a:gd name="connsiteX52" fmla="*/ 1524042 w 3075803"/>
                <a:gd name="connsiteY52" fmla="*/ 5675422 h 6032049"/>
                <a:gd name="connsiteX53" fmla="*/ 1266254 w 3075803"/>
                <a:gd name="connsiteY53" fmla="*/ 5693529 h 6032049"/>
                <a:gd name="connsiteX54" fmla="*/ 1221457 w 3075803"/>
                <a:gd name="connsiteY54" fmla="*/ 5583001 h 6032049"/>
                <a:gd name="connsiteX55" fmla="*/ 1370133 w 3075803"/>
                <a:gd name="connsiteY55" fmla="*/ 5498643 h 6032049"/>
                <a:gd name="connsiteX56" fmla="*/ 1729889 w 3075803"/>
                <a:gd name="connsiteY56" fmla="*/ 5432888 h 6032049"/>
                <a:gd name="connsiteX57" fmla="*/ 2266426 w 3075803"/>
                <a:gd name="connsiteY57" fmla="*/ 5349497 h 6032049"/>
                <a:gd name="connsiteX58" fmla="*/ 2556137 w 3075803"/>
                <a:gd name="connsiteY58" fmla="*/ 5268016 h 6032049"/>
                <a:gd name="connsiteX59" fmla="*/ 2773420 w 3075803"/>
                <a:gd name="connsiteY59" fmla="*/ 5030717 h 6032049"/>
                <a:gd name="connsiteX60" fmla="*/ 2856812 w 3075803"/>
                <a:gd name="connsiteY60" fmla="*/ 4763403 h 6032049"/>
                <a:gd name="connsiteX61" fmla="*/ 2811544 w 3075803"/>
                <a:gd name="connsiteY61" fmla="*/ 4627602 h 6032049"/>
                <a:gd name="connsiteX62" fmla="*/ 2548073 w 3075803"/>
                <a:gd name="connsiteY62" fmla="*/ 4613313 h 6032049"/>
                <a:gd name="connsiteX63" fmla="*/ 2400317 w 3075803"/>
                <a:gd name="connsiteY63" fmla="*/ 4513726 h 6032049"/>
                <a:gd name="connsiteX64" fmla="*/ 2447024 w 3075803"/>
                <a:gd name="connsiteY64" fmla="*/ 4310258 h 6032049"/>
                <a:gd name="connsiteX65" fmla="*/ 2637618 w 3075803"/>
                <a:gd name="connsiteY65" fmla="*/ 4235921 h 6032049"/>
                <a:gd name="connsiteX66" fmla="*/ 2936382 w 3075803"/>
                <a:gd name="connsiteY66" fmla="*/ 4082012 h 6032049"/>
                <a:gd name="connsiteX67" fmla="*/ 3063131 w 3075803"/>
                <a:gd name="connsiteY67" fmla="*/ 3737980 h 6032049"/>
                <a:gd name="connsiteX68" fmla="*/ 3063131 w 3075803"/>
                <a:gd name="connsiteY68" fmla="*/ 3249093 h 6032049"/>
                <a:gd name="connsiteX69" fmla="*/ 2990703 w 3075803"/>
                <a:gd name="connsiteY69" fmla="*/ 2896008 h 6032049"/>
                <a:gd name="connsiteX70" fmla="*/ 2773420 w 3075803"/>
                <a:gd name="connsiteY70" fmla="*/ 2796420 h 6032049"/>
                <a:gd name="connsiteX71" fmla="*/ 2384121 w 3075803"/>
                <a:gd name="connsiteY71" fmla="*/ 2841687 h 6032049"/>
                <a:gd name="connsiteX72" fmla="*/ 2085357 w 3075803"/>
                <a:gd name="connsiteY72" fmla="*/ 2914115 h 6032049"/>
                <a:gd name="connsiteX73" fmla="*/ 1913341 w 3075803"/>
                <a:gd name="connsiteY73" fmla="*/ 2832634 h 6032049"/>
                <a:gd name="connsiteX74" fmla="*/ 2003875 w 3075803"/>
                <a:gd name="connsiteY74" fmla="*/ 2669672 h 6032049"/>
                <a:gd name="connsiteX75" fmla="*/ 2338854 w 3075803"/>
                <a:gd name="connsiteY75" fmla="*/ 2579137 h 6032049"/>
                <a:gd name="connsiteX76" fmla="*/ 2737206 w 3075803"/>
                <a:gd name="connsiteY76" fmla="*/ 2524816 h 6032049"/>
                <a:gd name="connsiteX77" fmla="*/ 2954489 w 3075803"/>
                <a:gd name="connsiteY77" fmla="*/ 2416174 h 6032049"/>
                <a:gd name="connsiteX78" fmla="*/ 2972596 w 3075803"/>
                <a:gd name="connsiteY78" fmla="*/ 2244159 h 6032049"/>
                <a:gd name="connsiteX79" fmla="*/ 2791527 w 3075803"/>
                <a:gd name="connsiteY79" fmla="*/ 1891074 h 6032049"/>
                <a:gd name="connsiteX80" fmla="*/ 2682885 w 3075803"/>
                <a:gd name="connsiteY80" fmla="*/ 1465561 h 6032049"/>
                <a:gd name="connsiteX81" fmla="*/ 2637618 w 3075803"/>
                <a:gd name="connsiteY81" fmla="*/ 1184903 h 6032049"/>
                <a:gd name="connsiteX82" fmla="*/ 2538030 w 3075803"/>
                <a:gd name="connsiteY82" fmla="*/ 994780 h 6032049"/>
                <a:gd name="connsiteX83" fmla="*/ 2284533 w 3075803"/>
                <a:gd name="connsiteY83" fmla="*/ 985727 h 6032049"/>
                <a:gd name="connsiteX84" fmla="*/ 1931448 w 3075803"/>
                <a:gd name="connsiteY84" fmla="*/ 1067208 h 6032049"/>
                <a:gd name="connsiteX85" fmla="*/ 1732271 w 3075803"/>
                <a:gd name="connsiteY85" fmla="*/ 1067208 h 6032049"/>
                <a:gd name="connsiteX86" fmla="*/ 1725599 w 3075803"/>
                <a:gd name="connsiteY86" fmla="*/ 943312 h 6032049"/>
                <a:gd name="connsiteX87" fmla="*/ 1901906 w 3075803"/>
                <a:gd name="connsiteY87" fmla="*/ 832290 h 6032049"/>
                <a:gd name="connsiteX88" fmla="*/ 2150640 w 3075803"/>
                <a:gd name="connsiteY88" fmla="*/ 724144 h 6032049"/>
                <a:gd name="connsiteX89" fmla="*/ 2157784 w 3075803"/>
                <a:gd name="connsiteY89" fmla="*/ 551161 h 6032049"/>
                <a:gd name="connsiteX90" fmla="*/ 1976715 w 3075803"/>
                <a:gd name="connsiteY90" fmla="*/ 279557 h 6032049"/>
                <a:gd name="connsiteX91" fmla="*/ 1776101 w 3075803"/>
                <a:gd name="connsiteY91" fmla="*/ 123267 h 6032049"/>
                <a:gd name="connsiteX92" fmla="*/ 1486885 w 3075803"/>
                <a:gd name="connsiteY92" fmla="*/ 28442 h 6032049"/>
                <a:gd name="connsiteX0" fmla="*/ 1486885 w 3075803"/>
                <a:gd name="connsiteY0" fmla="*/ 28442 h 6032049"/>
                <a:gd name="connsiteX1" fmla="*/ 1014666 w 3075803"/>
                <a:gd name="connsiteY1" fmla="*/ 4134 h 6032049"/>
                <a:gd name="connsiteX2" fmla="*/ 665848 w 3075803"/>
                <a:gd name="connsiteY2" fmla="*/ 101340 h 6032049"/>
                <a:gd name="connsiteX3" fmla="*/ 501000 w 3075803"/>
                <a:gd name="connsiteY3" fmla="*/ 324824 h 6032049"/>
                <a:gd name="connsiteX4" fmla="*/ 564846 w 3075803"/>
                <a:gd name="connsiteY4" fmla="*/ 507803 h 6032049"/>
                <a:gd name="connsiteX5" fmla="*/ 799764 w 3075803"/>
                <a:gd name="connsiteY5" fmla="*/ 578321 h 6032049"/>
                <a:gd name="connsiteX6" fmla="*/ 989887 w 3075803"/>
                <a:gd name="connsiteY6" fmla="*/ 652659 h 6032049"/>
                <a:gd name="connsiteX7" fmla="*/ 967018 w 3075803"/>
                <a:gd name="connsiteY7" fmla="*/ 764153 h 6032049"/>
                <a:gd name="connsiteX8" fmla="*/ 718283 w 3075803"/>
                <a:gd name="connsiteY8" fmla="*/ 770825 h 6032049"/>
                <a:gd name="connsiteX9" fmla="*/ 392359 w 3075803"/>
                <a:gd name="connsiteY9" fmla="*/ 795604 h 6032049"/>
                <a:gd name="connsiteX10" fmla="*/ 205088 w 3075803"/>
                <a:gd name="connsiteY10" fmla="*/ 1022884 h 6032049"/>
                <a:gd name="connsiteX11" fmla="*/ 197001 w 3075803"/>
                <a:gd name="connsiteY11" fmla="*/ 1316414 h 6032049"/>
                <a:gd name="connsiteX12" fmla="*/ 380923 w 3075803"/>
                <a:gd name="connsiteY12" fmla="*/ 1543222 h 6032049"/>
                <a:gd name="connsiteX13" fmla="*/ 609642 w 3075803"/>
                <a:gd name="connsiteY13" fmla="*/ 1565149 h 6032049"/>
                <a:gd name="connsiteX14" fmla="*/ 857905 w 3075803"/>
                <a:gd name="connsiteY14" fmla="*/ 1440310 h 6032049"/>
                <a:gd name="connsiteX15" fmla="*/ 1017048 w 3075803"/>
                <a:gd name="connsiteY15" fmla="*/ 1565149 h 6032049"/>
                <a:gd name="connsiteX16" fmla="*/ 1005141 w 3075803"/>
                <a:gd name="connsiteY16" fmla="*/ 1815322 h 6032049"/>
                <a:gd name="connsiteX17" fmla="*/ 678249 w 3075803"/>
                <a:gd name="connsiteY17" fmla="*/ 1872967 h 6032049"/>
                <a:gd name="connsiteX18" fmla="*/ 353292 w 3075803"/>
                <a:gd name="connsiteY18" fmla="*/ 1831990 h 6032049"/>
                <a:gd name="connsiteX19" fmla="*/ 193654 w 3075803"/>
                <a:gd name="connsiteY19" fmla="*/ 1961592 h 6032049"/>
                <a:gd name="connsiteX20" fmla="*/ 203674 w 3075803"/>
                <a:gd name="connsiteY20" fmla="*/ 2178898 h 6032049"/>
                <a:gd name="connsiteX21" fmla="*/ 347091 w 3075803"/>
                <a:gd name="connsiteY21" fmla="*/ 2510034 h 6032049"/>
                <a:gd name="connsiteX22" fmla="*/ 329927 w 3075803"/>
                <a:gd name="connsiteY22" fmla="*/ 2820257 h 6032049"/>
                <a:gd name="connsiteX23" fmla="*/ 281053 w 3075803"/>
                <a:gd name="connsiteY23" fmla="*/ 2979917 h 6032049"/>
                <a:gd name="connsiteX24" fmla="*/ 245594 w 3075803"/>
                <a:gd name="connsiteY24" fmla="*/ 3196211 h 6032049"/>
                <a:gd name="connsiteX25" fmla="*/ 328984 w 3075803"/>
                <a:gd name="connsiteY25" fmla="*/ 3366788 h 6032049"/>
                <a:gd name="connsiteX26" fmla="*/ 673016 w 3075803"/>
                <a:gd name="connsiteY26" fmla="*/ 3357735 h 6032049"/>
                <a:gd name="connsiteX27" fmla="*/ 998941 w 3075803"/>
                <a:gd name="connsiteY27" fmla="*/ 3393949 h 6032049"/>
                <a:gd name="connsiteX28" fmla="*/ 1168576 w 3075803"/>
                <a:gd name="connsiteY28" fmla="*/ 3551182 h 6032049"/>
                <a:gd name="connsiteX29" fmla="*/ 1143796 w 3075803"/>
                <a:gd name="connsiteY29" fmla="*/ 3821371 h 6032049"/>
                <a:gd name="connsiteX30" fmla="*/ 953673 w 3075803"/>
                <a:gd name="connsiteY30" fmla="*/ 3964317 h 6032049"/>
                <a:gd name="connsiteX31" fmla="*/ 602498 w 3075803"/>
                <a:gd name="connsiteY31" fmla="*/ 3854238 h 6032049"/>
                <a:gd name="connsiteX32" fmla="*/ 274663 w 3075803"/>
                <a:gd name="connsiteY32" fmla="*/ 3747034 h 6032049"/>
                <a:gd name="connsiteX33" fmla="*/ 173166 w 3075803"/>
                <a:gd name="connsiteY33" fmla="*/ 3765612 h 6032049"/>
                <a:gd name="connsiteX34" fmla="*/ 111701 w 3075803"/>
                <a:gd name="connsiteY34" fmla="*/ 3900943 h 6032049"/>
                <a:gd name="connsiteX35" fmla="*/ 30220 w 3075803"/>
                <a:gd name="connsiteY35" fmla="*/ 4244974 h 6032049"/>
                <a:gd name="connsiteX36" fmla="*/ 12113 w 3075803"/>
                <a:gd name="connsiteY36" fmla="*/ 4715755 h 6032049"/>
                <a:gd name="connsiteX37" fmla="*/ 205560 w 3075803"/>
                <a:gd name="connsiteY37" fmla="*/ 5029301 h 6032049"/>
                <a:gd name="connsiteX38" fmla="*/ 622515 w 3075803"/>
                <a:gd name="connsiteY38" fmla="*/ 5125071 h 6032049"/>
                <a:gd name="connsiteX39" fmla="*/ 1080422 w 3075803"/>
                <a:gd name="connsiteY39" fmla="*/ 5068840 h 6032049"/>
                <a:gd name="connsiteX40" fmla="*/ 1238622 w 3075803"/>
                <a:gd name="connsiteY40" fmla="*/ 5141268 h 6032049"/>
                <a:gd name="connsiteX41" fmla="*/ 1152850 w 3075803"/>
                <a:gd name="connsiteY41" fmla="*/ 5277070 h 6032049"/>
                <a:gd name="connsiteX42" fmla="*/ 826925 w 3075803"/>
                <a:gd name="connsiteY42" fmla="*/ 5358551 h 6032049"/>
                <a:gd name="connsiteX43" fmla="*/ 491947 w 3075803"/>
                <a:gd name="connsiteY43" fmla="*/ 5349497 h 6032049"/>
                <a:gd name="connsiteX44" fmla="*/ 322784 w 3075803"/>
                <a:gd name="connsiteY44" fmla="*/ 5354260 h 6032049"/>
                <a:gd name="connsiteX45" fmla="*/ 362817 w 3075803"/>
                <a:gd name="connsiteY45" fmla="*/ 5488152 h 6032049"/>
                <a:gd name="connsiteX46" fmla="*/ 573428 w 3075803"/>
                <a:gd name="connsiteY46" fmla="*/ 5747850 h 6032049"/>
                <a:gd name="connsiteX47" fmla="*/ 944148 w 3075803"/>
                <a:gd name="connsiteY47" fmla="*/ 5963222 h 6032049"/>
                <a:gd name="connsiteX48" fmla="*/ 1505935 w 3075803"/>
                <a:gd name="connsiteY48" fmla="*/ 6028507 h 6032049"/>
                <a:gd name="connsiteX49" fmla="*/ 1949555 w 3075803"/>
                <a:gd name="connsiteY49" fmla="*/ 5874598 h 6032049"/>
                <a:gd name="connsiteX50" fmla="*/ 2053434 w 3075803"/>
                <a:gd name="connsiteY50" fmla="*/ 5695910 h 6032049"/>
                <a:gd name="connsiteX51" fmla="*/ 1922394 w 3075803"/>
                <a:gd name="connsiteY51" fmla="*/ 5639208 h 6032049"/>
                <a:gd name="connsiteX52" fmla="*/ 1524042 w 3075803"/>
                <a:gd name="connsiteY52" fmla="*/ 5675422 h 6032049"/>
                <a:gd name="connsiteX53" fmla="*/ 1266254 w 3075803"/>
                <a:gd name="connsiteY53" fmla="*/ 5693529 h 6032049"/>
                <a:gd name="connsiteX54" fmla="*/ 1221457 w 3075803"/>
                <a:gd name="connsiteY54" fmla="*/ 5583001 h 6032049"/>
                <a:gd name="connsiteX55" fmla="*/ 1370133 w 3075803"/>
                <a:gd name="connsiteY55" fmla="*/ 5498643 h 6032049"/>
                <a:gd name="connsiteX56" fmla="*/ 1729889 w 3075803"/>
                <a:gd name="connsiteY56" fmla="*/ 5432888 h 6032049"/>
                <a:gd name="connsiteX57" fmla="*/ 2266426 w 3075803"/>
                <a:gd name="connsiteY57" fmla="*/ 5349497 h 6032049"/>
                <a:gd name="connsiteX58" fmla="*/ 2556137 w 3075803"/>
                <a:gd name="connsiteY58" fmla="*/ 5268016 h 6032049"/>
                <a:gd name="connsiteX59" fmla="*/ 2773420 w 3075803"/>
                <a:gd name="connsiteY59" fmla="*/ 5030717 h 6032049"/>
                <a:gd name="connsiteX60" fmla="*/ 2856812 w 3075803"/>
                <a:gd name="connsiteY60" fmla="*/ 4763403 h 6032049"/>
                <a:gd name="connsiteX61" fmla="*/ 2811544 w 3075803"/>
                <a:gd name="connsiteY61" fmla="*/ 4627602 h 6032049"/>
                <a:gd name="connsiteX62" fmla="*/ 2548073 w 3075803"/>
                <a:gd name="connsiteY62" fmla="*/ 4613313 h 6032049"/>
                <a:gd name="connsiteX63" fmla="*/ 2400317 w 3075803"/>
                <a:gd name="connsiteY63" fmla="*/ 4513726 h 6032049"/>
                <a:gd name="connsiteX64" fmla="*/ 2447024 w 3075803"/>
                <a:gd name="connsiteY64" fmla="*/ 4310258 h 6032049"/>
                <a:gd name="connsiteX65" fmla="*/ 2639999 w 3075803"/>
                <a:gd name="connsiteY65" fmla="*/ 4226396 h 6032049"/>
                <a:gd name="connsiteX66" fmla="*/ 2936382 w 3075803"/>
                <a:gd name="connsiteY66" fmla="*/ 4082012 h 6032049"/>
                <a:gd name="connsiteX67" fmla="*/ 3063131 w 3075803"/>
                <a:gd name="connsiteY67" fmla="*/ 3737980 h 6032049"/>
                <a:gd name="connsiteX68" fmla="*/ 3063131 w 3075803"/>
                <a:gd name="connsiteY68" fmla="*/ 3249093 h 6032049"/>
                <a:gd name="connsiteX69" fmla="*/ 2990703 w 3075803"/>
                <a:gd name="connsiteY69" fmla="*/ 2896008 h 6032049"/>
                <a:gd name="connsiteX70" fmla="*/ 2773420 w 3075803"/>
                <a:gd name="connsiteY70" fmla="*/ 2796420 h 6032049"/>
                <a:gd name="connsiteX71" fmla="*/ 2384121 w 3075803"/>
                <a:gd name="connsiteY71" fmla="*/ 2841687 h 6032049"/>
                <a:gd name="connsiteX72" fmla="*/ 2085357 w 3075803"/>
                <a:gd name="connsiteY72" fmla="*/ 2914115 h 6032049"/>
                <a:gd name="connsiteX73" fmla="*/ 1913341 w 3075803"/>
                <a:gd name="connsiteY73" fmla="*/ 2832634 h 6032049"/>
                <a:gd name="connsiteX74" fmla="*/ 2003875 w 3075803"/>
                <a:gd name="connsiteY74" fmla="*/ 2669672 h 6032049"/>
                <a:gd name="connsiteX75" fmla="*/ 2338854 w 3075803"/>
                <a:gd name="connsiteY75" fmla="*/ 2579137 h 6032049"/>
                <a:gd name="connsiteX76" fmla="*/ 2737206 w 3075803"/>
                <a:gd name="connsiteY76" fmla="*/ 2524816 h 6032049"/>
                <a:gd name="connsiteX77" fmla="*/ 2954489 w 3075803"/>
                <a:gd name="connsiteY77" fmla="*/ 2416174 h 6032049"/>
                <a:gd name="connsiteX78" fmla="*/ 2972596 w 3075803"/>
                <a:gd name="connsiteY78" fmla="*/ 2244159 h 6032049"/>
                <a:gd name="connsiteX79" fmla="*/ 2791527 w 3075803"/>
                <a:gd name="connsiteY79" fmla="*/ 1891074 h 6032049"/>
                <a:gd name="connsiteX80" fmla="*/ 2682885 w 3075803"/>
                <a:gd name="connsiteY80" fmla="*/ 1465561 h 6032049"/>
                <a:gd name="connsiteX81" fmla="*/ 2637618 w 3075803"/>
                <a:gd name="connsiteY81" fmla="*/ 1184903 h 6032049"/>
                <a:gd name="connsiteX82" fmla="*/ 2538030 w 3075803"/>
                <a:gd name="connsiteY82" fmla="*/ 994780 h 6032049"/>
                <a:gd name="connsiteX83" fmla="*/ 2284533 w 3075803"/>
                <a:gd name="connsiteY83" fmla="*/ 985727 h 6032049"/>
                <a:gd name="connsiteX84" fmla="*/ 1931448 w 3075803"/>
                <a:gd name="connsiteY84" fmla="*/ 1067208 h 6032049"/>
                <a:gd name="connsiteX85" fmla="*/ 1732271 w 3075803"/>
                <a:gd name="connsiteY85" fmla="*/ 1067208 h 6032049"/>
                <a:gd name="connsiteX86" fmla="*/ 1725599 w 3075803"/>
                <a:gd name="connsiteY86" fmla="*/ 943312 h 6032049"/>
                <a:gd name="connsiteX87" fmla="*/ 1901906 w 3075803"/>
                <a:gd name="connsiteY87" fmla="*/ 832290 h 6032049"/>
                <a:gd name="connsiteX88" fmla="*/ 2150640 w 3075803"/>
                <a:gd name="connsiteY88" fmla="*/ 724144 h 6032049"/>
                <a:gd name="connsiteX89" fmla="*/ 2157784 w 3075803"/>
                <a:gd name="connsiteY89" fmla="*/ 551161 h 6032049"/>
                <a:gd name="connsiteX90" fmla="*/ 1976715 w 3075803"/>
                <a:gd name="connsiteY90" fmla="*/ 279557 h 6032049"/>
                <a:gd name="connsiteX91" fmla="*/ 1776101 w 3075803"/>
                <a:gd name="connsiteY91" fmla="*/ 123267 h 6032049"/>
                <a:gd name="connsiteX92" fmla="*/ 1486885 w 3075803"/>
                <a:gd name="connsiteY92" fmla="*/ 28442 h 6032049"/>
                <a:gd name="connsiteX0" fmla="*/ 1486885 w 3075803"/>
                <a:gd name="connsiteY0" fmla="*/ 28442 h 6032049"/>
                <a:gd name="connsiteX1" fmla="*/ 1014666 w 3075803"/>
                <a:gd name="connsiteY1" fmla="*/ 4134 h 6032049"/>
                <a:gd name="connsiteX2" fmla="*/ 665848 w 3075803"/>
                <a:gd name="connsiteY2" fmla="*/ 101340 h 6032049"/>
                <a:gd name="connsiteX3" fmla="*/ 501000 w 3075803"/>
                <a:gd name="connsiteY3" fmla="*/ 324824 h 6032049"/>
                <a:gd name="connsiteX4" fmla="*/ 564846 w 3075803"/>
                <a:gd name="connsiteY4" fmla="*/ 507803 h 6032049"/>
                <a:gd name="connsiteX5" fmla="*/ 799764 w 3075803"/>
                <a:gd name="connsiteY5" fmla="*/ 578321 h 6032049"/>
                <a:gd name="connsiteX6" fmla="*/ 989887 w 3075803"/>
                <a:gd name="connsiteY6" fmla="*/ 652659 h 6032049"/>
                <a:gd name="connsiteX7" fmla="*/ 967018 w 3075803"/>
                <a:gd name="connsiteY7" fmla="*/ 764153 h 6032049"/>
                <a:gd name="connsiteX8" fmla="*/ 718283 w 3075803"/>
                <a:gd name="connsiteY8" fmla="*/ 770825 h 6032049"/>
                <a:gd name="connsiteX9" fmla="*/ 392359 w 3075803"/>
                <a:gd name="connsiteY9" fmla="*/ 795604 h 6032049"/>
                <a:gd name="connsiteX10" fmla="*/ 205088 w 3075803"/>
                <a:gd name="connsiteY10" fmla="*/ 1022884 h 6032049"/>
                <a:gd name="connsiteX11" fmla="*/ 197001 w 3075803"/>
                <a:gd name="connsiteY11" fmla="*/ 1316414 h 6032049"/>
                <a:gd name="connsiteX12" fmla="*/ 380923 w 3075803"/>
                <a:gd name="connsiteY12" fmla="*/ 1543222 h 6032049"/>
                <a:gd name="connsiteX13" fmla="*/ 609642 w 3075803"/>
                <a:gd name="connsiteY13" fmla="*/ 1565149 h 6032049"/>
                <a:gd name="connsiteX14" fmla="*/ 857905 w 3075803"/>
                <a:gd name="connsiteY14" fmla="*/ 1440310 h 6032049"/>
                <a:gd name="connsiteX15" fmla="*/ 1017048 w 3075803"/>
                <a:gd name="connsiteY15" fmla="*/ 1565149 h 6032049"/>
                <a:gd name="connsiteX16" fmla="*/ 1005141 w 3075803"/>
                <a:gd name="connsiteY16" fmla="*/ 1815322 h 6032049"/>
                <a:gd name="connsiteX17" fmla="*/ 678249 w 3075803"/>
                <a:gd name="connsiteY17" fmla="*/ 1872967 h 6032049"/>
                <a:gd name="connsiteX18" fmla="*/ 353292 w 3075803"/>
                <a:gd name="connsiteY18" fmla="*/ 1831990 h 6032049"/>
                <a:gd name="connsiteX19" fmla="*/ 193654 w 3075803"/>
                <a:gd name="connsiteY19" fmla="*/ 1961592 h 6032049"/>
                <a:gd name="connsiteX20" fmla="*/ 203674 w 3075803"/>
                <a:gd name="connsiteY20" fmla="*/ 2178898 h 6032049"/>
                <a:gd name="connsiteX21" fmla="*/ 347091 w 3075803"/>
                <a:gd name="connsiteY21" fmla="*/ 2510034 h 6032049"/>
                <a:gd name="connsiteX22" fmla="*/ 329927 w 3075803"/>
                <a:gd name="connsiteY22" fmla="*/ 2820257 h 6032049"/>
                <a:gd name="connsiteX23" fmla="*/ 281053 w 3075803"/>
                <a:gd name="connsiteY23" fmla="*/ 2979917 h 6032049"/>
                <a:gd name="connsiteX24" fmla="*/ 245594 w 3075803"/>
                <a:gd name="connsiteY24" fmla="*/ 3196211 h 6032049"/>
                <a:gd name="connsiteX25" fmla="*/ 328984 w 3075803"/>
                <a:gd name="connsiteY25" fmla="*/ 3366788 h 6032049"/>
                <a:gd name="connsiteX26" fmla="*/ 673016 w 3075803"/>
                <a:gd name="connsiteY26" fmla="*/ 3357735 h 6032049"/>
                <a:gd name="connsiteX27" fmla="*/ 998941 w 3075803"/>
                <a:gd name="connsiteY27" fmla="*/ 3393949 h 6032049"/>
                <a:gd name="connsiteX28" fmla="*/ 1168576 w 3075803"/>
                <a:gd name="connsiteY28" fmla="*/ 3551182 h 6032049"/>
                <a:gd name="connsiteX29" fmla="*/ 1143796 w 3075803"/>
                <a:gd name="connsiteY29" fmla="*/ 3821371 h 6032049"/>
                <a:gd name="connsiteX30" fmla="*/ 953673 w 3075803"/>
                <a:gd name="connsiteY30" fmla="*/ 3964317 h 6032049"/>
                <a:gd name="connsiteX31" fmla="*/ 602498 w 3075803"/>
                <a:gd name="connsiteY31" fmla="*/ 3854238 h 6032049"/>
                <a:gd name="connsiteX32" fmla="*/ 274663 w 3075803"/>
                <a:gd name="connsiteY32" fmla="*/ 3747034 h 6032049"/>
                <a:gd name="connsiteX33" fmla="*/ 173166 w 3075803"/>
                <a:gd name="connsiteY33" fmla="*/ 3765612 h 6032049"/>
                <a:gd name="connsiteX34" fmla="*/ 111701 w 3075803"/>
                <a:gd name="connsiteY34" fmla="*/ 3900943 h 6032049"/>
                <a:gd name="connsiteX35" fmla="*/ 30220 w 3075803"/>
                <a:gd name="connsiteY35" fmla="*/ 4244974 h 6032049"/>
                <a:gd name="connsiteX36" fmla="*/ 12113 w 3075803"/>
                <a:gd name="connsiteY36" fmla="*/ 4715755 h 6032049"/>
                <a:gd name="connsiteX37" fmla="*/ 205560 w 3075803"/>
                <a:gd name="connsiteY37" fmla="*/ 5029301 h 6032049"/>
                <a:gd name="connsiteX38" fmla="*/ 622515 w 3075803"/>
                <a:gd name="connsiteY38" fmla="*/ 5125071 h 6032049"/>
                <a:gd name="connsiteX39" fmla="*/ 1080422 w 3075803"/>
                <a:gd name="connsiteY39" fmla="*/ 5068840 h 6032049"/>
                <a:gd name="connsiteX40" fmla="*/ 1238622 w 3075803"/>
                <a:gd name="connsiteY40" fmla="*/ 5141268 h 6032049"/>
                <a:gd name="connsiteX41" fmla="*/ 1152850 w 3075803"/>
                <a:gd name="connsiteY41" fmla="*/ 5277070 h 6032049"/>
                <a:gd name="connsiteX42" fmla="*/ 826925 w 3075803"/>
                <a:gd name="connsiteY42" fmla="*/ 5358551 h 6032049"/>
                <a:gd name="connsiteX43" fmla="*/ 491947 w 3075803"/>
                <a:gd name="connsiteY43" fmla="*/ 5349497 h 6032049"/>
                <a:gd name="connsiteX44" fmla="*/ 322784 w 3075803"/>
                <a:gd name="connsiteY44" fmla="*/ 5354260 h 6032049"/>
                <a:gd name="connsiteX45" fmla="*/ 362817 w 3075803"/>
                <a:gd name="connsiteY45" fmla="*/ 5488152 h 6032049"/>
                <a:gd name="connsiteX46" fmla="*/ 573428 w 3075803"/>
                <a:gd name="connsiteY46" fmla="*/ 5747850 h 6032049"/>
                <a:gd name="connsiteX47" fmla="*/ 944148 w 3075803"/>
                <a:gd name="connsiteY47" fmla="*/ 5963222 h 6032049"/>
                <a:gd name="connsiteX48" fmla="*/ 1505935 w 3075803"/>
                <a:gd name="connsiteY48" fmla="*/ 6028507 h 6032049"/>
                <a:gd name="connsiteX49" fmla="*/ 1949555 w 3075803"/>
                <a:gd name="connsiteY49" fmla="*/ 5874598 h 6032049"/>
                <a:gd name="connsiteX50" fmla="*/ 2053434 w 3075803"/>
                <a:gd name="connsiteY50" fmla="*/ 5695910 h 6032049"/>
                <a:gd name="connsiteX51" fmla="*/ 1922394 w 3075803"/>
                <a:gd name="connsiteY51" fmla="*/ 5639208 h 6032049"/>
                <a:gd name="connsiteX52" fmla="*/ 1524042 w 3075803"/>
                <a:gd name="connsiteY52" fmla="*/ 5675422 h 6032049"/>
                <a:gd name="connsiteX53" fmla="*/ 1266254 w 3075803"/>
                <a:gd name="connsiteY53" fmla="*/ 5693529 h 6032049"/>
                <a:gd name="connsiteX54" fmla="*/ 1221457 w 3075803"/>
                <a:gd name="connsiteY54" fmla="*/ 5583001 h 6032049"/>
                <a:gd name="connsiteX55" fmla="*/ 1370133 w 3075803"/>
                <a:gd name="connsiteY55" fmla="*/ 5498643 h 6032049"/>
                <a:gd name="connsiteX56" fmla="*/ 1729889 w 3075803"/>
                <a:gd name="connsiteY56" fmla="*/ 5432888 h 6032049"/>
                <a:gd name="connsiteX57" fmla="*/ 2266426 w 3075803"/>
                <a:gd name="connsiteY57" fmla="*/ 5349497 h 6032049"/>
                <a:gd name="connsiteX58" fmla="*/ 2556137 w 3075803"/>
                <a:gd name="connsiteY58" fmla="*/ 5268016 h 6032049"/>
                <a:gd name="connsiteX59" fmla="*/ 2773420 w 3075803"/>
                <a:gd name="connsiteY59" fmla="*/ 5030717 h 6032049"/>
                <a:gd name="connsiteX60" fmla="*/ 2856812 w 3075803"/>
                <a:gd name="connsiteY60" fmla="*/ 4763403 h 6032049"/>
                <a:gd name="connsiteX61" fmla="*/ 2811544 w 3075803"/>
                <a:gd name="connsiteY61" fmla="*/ 4627602 h 6032049"/>
                <a:gd name="connsiteX62" fmla="*/ 2548073 w 3075803"/>
                <a:gd name="connsiteY62" fmla="*/ 4613313 h 6032049"/>
                <a:gd name="connsiteX63" fmla="*/ 2400317 w 3075803"/>
                <a:gd name="connsiteY63" fmla="*/ 4513726 h 6032049"/>
                <a:gd name="connsiteX64" fmla="*/ 2447024 w 3075803"/>
                <a:gd name="connsiteY64" fmla="*/ 4310258 h 6032049"/>
                <a:gd name="connsiteX65" fmla="*/ 2639999 w 3075803"/>
                <a:gd name="connsiteY65" fmla="*/ 4226396 h 6032049"/>
                <a:gd name="connsiteX66" fmla="*/ 2936382 w 3075803"/>
                <a:gd name="connsiteY66" fmla="*/ 4082012 h 6032049"/>
                <a:gd name="connsiteX67" fmla="*/ 3063131 w 3075803"/>
                <a:gd name="connsiteY67" fmla="*/ 3737980 h 6032049"/>
                <a:gd name="connsiteX68" fmla="*/ 3063131 w 3075803"/>
                <a:gd name="connsiteY68" fmla="*/ 3249093 h 6032049"/>
                <a:gd name="connsiteX69" fmla="*/ 2990703 w 3075803"/>
                <a:gd name="connsiteY69" fmla="*/ 2896008 h 6032049"/>
                <a:gd name="connsiteX70" fmla="*/ 2773420 w 3075803"/>
                <a:gd name="connsiteY70" fmla="*/ 2796420 h 6032049"/>
                <a:gd name="connsiteX71" fmla="*/ 2384121 w 3075803"/>
                <a:gd name="connsiteY71" fmla="*/ 2841687 h 6032049"/>
                <a:gd name="connsiteX72" fmla="*/ 2085357 w 3075803"/>
                <a:gd name="connsiteY72" fmla="*/ 2914115 h 6032049"/>
                <a:gd name="connsiteX73" fmla="*/ 1913341 w 3075803"/>
                <a:gd name="connsiteY73" fmla="*/ 2832634 h 6032049"/>
                <a:gd name="connsiteX74" fmla="*/ 2003875 w 3075803"/>
                <a:gd name="connsiteY74" fmla="*/ 2669672 h 6032049"/>
                <a:gd name="connsiteX75" fmla="*/ 2338854 w 3075803"/>
                <a:gd name="connsiteY75" fmla="*/ 2579137 h 6032049"/>
                <a:gd name="connsiteX76" fmla="*/ 2737206 w 3075803"/>
                <a:gd name="connsiteY76" fmla="*/ 2524816 h 6032049"/>
                <a:gd name="connsiteX77" fmla="*/ 2954489 w 3075803"/>
                <a:gd name="connsiteY77" fmla="*/ 2416174 h 6032049"/>
                <a:gd name="connsiteX78" fmla="*/ 2972596 w 3075803"/>
                <a:gd name="connsiteY78" fmla="*/ 2244159 h 6032049"/>
                <a:gd name="connsiteX79" fmla="*/ 2791527 w 3075803"/>
                <a:gd name="connsiteY79" fmla="*/ 1891074 h 6032049"/>
                <a:gd name="connsiteX80" fmla="*/ 2682885 w 3075803"/>
                <a:gd name="connsiteY80" fmla="*/ 1465561 h 6032049"/>
                <a:gd name="connsiteX81" fmla="*/ 2637618 w 3075803"/>
                <a:gd name="connsiteY81" fmla="*/ 1184903 h 6032049"/>
                <a:gd name="connsiteX82" fmla="*/ 2538030 w 3075803"/>
                <a:gd name="connsiteY82" fmla="*/ 994780 h 6032049"/>
                <a:gd name="connsiteX83" fmla="*/ 2284533 w 3075803"/>
                <a:gd name="connsiteY83" fmla="*/ 985727 h 6032049"/>
                <a:gd name="connsiteX84" fmla="*/ 1931448 w 3075803"/>
                <a:gd name="connsiteY84" fmla="*/ 1067208 h 6032049"/>
                <a:gd name="connsiteX85" fmla="*/ 1732271 w 3075803"/>
                <a:gd name="connsiteY85" fmla="*/ 1067208 h 6032049"/>
                <a:gd name="connsiteX86" fmla="*/ 1725599 w 3075803"/>
                <a:gd name="connsiteY86" fmla="*/ 943312 h 6032049"/>
                <a:gd name="connsiteX87" fmla="*/ 1901906 w 3075803"/>
                <a:gd name="connsiteY87" fmla="*/ 832290 h 6032049"/>
                <a:gd name="connsiteX88" fmla="*/ 2150640 w 3075803"/>
                <a:gd name="connsiteY88" fmla="*/ 724144 h 6032049"/>
                <a:gd name="connsiteX89" fmla="*/ 2157784 w 3075803"/>
                <a:gd name="connsiteY89" fmla="*/ 551161 h 6032049"/>
                <a:gd name="connsiteX90" fmla="*/ 1976715 w 3075803"/>
                <a:gd name="connsiteY90" fmla="*/ 279557 h 6032049"/>
                <a:gd name="connsiteX91" fmla="*/ 1776101 w 3075803"/>
                <a:gd name="connsiteY91" fmla="*/ 123267 h 6032049"/>
                <a:gd name="connsiteX92" fmla="*/ 1486885 w 3075803"/>
                <a:gd name="connsiteY92" fmla="*/ 28442 h 6032049"/>
                <a:gd name="connsiteX0" fmla="*/ 1486885 w 3075803"/>
                <a:gd name="connsiteY0" fmla="*/ 28442 h 6032049"/>
                <a:gd name="connsiteX1" fmla="*/ 1014666 w 3075803"/>
                <a:gd name="connsiteY1" fmla="*/ 4134 h 6032049"/>
                <a:gd name="connsiteX2" fmla="*/ 665848 w 3075803"/>
                <a:gd name="connsiteY2" fmla="*/ 101340 h 6032049"/>
                <a:gd name="connsiteX3" fmla="*/ 501000 w 3075803"/>
                <a:gd name="connsiteY3" fmla="*/ 324824 h 6032049"/>
                <a:gd name="connsiteX4" fmla="*/ 564846 w 3075803"/>
                <a:gd name="connsiteY4" fmla="*/ 507803 h 6032049"/>
                <a:gd name="connsiteX5" fmla="*/ 799764 w 3075803"/>
                <a:gd name="connsiteY5" fmla="*/ 578321 h 6032049"/>
                <a:gd name="connsiteX6" fmla="*/ 989887 w 3075803"/>
                <a:gd name="connsiteY6" fmla="*/ 652659 h 6032049"/>
                <a:gd name="connsiteX7" fmla="*/ 967018 w 3075803"/>
                <a:gd name="connsiteY7" fmla="*/ 764153 h 6032049"/>
                <a:gd name="connsiteX8" fmla="*/ 718283 w 3075803"/>
                <a:gd name="connsiteY8" fmla="*/ 770825 h 6032049"/>
                <a:gd name="connsiteX9" fmla="*/ 392359 w 3075803"/>
                <a:gd name="connsiteY9" fmla="*/ 795604 h 6032049"/>
                <a:gd name="connsiteX10" fmla="*/ 205088 w 3075803"/>
                <a:gd name="connsiteY10" fmla="*/ 1022884 h 6032049"/>
                <a:gd name="connsiteX11" fmla="*/ 197001 w 3075803"/>
                <a:gd name="connsiteY11" fmla="*/ 1316414 h 6032049"/>
                <a:gd name="connsiteX12" fmla="*/ 380923 w 3075803"/>
                <a:gd name="connsiteY12" fmla="*/ 1543222 h 6032049"/>
                <a:gd name="connsiteX13" fmla="*/ 609642 w 3075803"/>
                <a:gd name="connsiteY13" fmla="*/ 1565149 h 6032049"/>
                <a:gd name="connsiteX14" fmla="*/ 857905 w 3075803"/>
                <a:gd name="connsiteY14" fmla="*/ 1440310 h 6032049"/>
                <a:gd name="connsiteX15" fmla="*/ 1017048 w 3075803"/>
                <a:gd name="connsiteY15" fmla="*/ 1565149 h 6032049"/>
                <a:gd name="connsiteX16" fmla="*/ 1005141 w 3075803"/>
                <a:gd name="connsiteY16" fmla="*/ 1815322 h 6032049"/>
                <a:gd name="connsiteX17" fmla="*/ 678249 w 3075803"/>
                <a:gd name="connsiteY17" fmla="*/ 1872967 h 6032049"/>
                <a:gd name="connsiteX18" fmla="*/ 353292 w 3075803"/>
                <a:gd name="connsiteY18" fmla="*/ 1831990 h 6032049"/>
                <a:gd name="connsiteX19" fmla="*/ 193654 w 3075803"/>
                <a:gd name="connsiteY19" fmla="*/ 1961592 h 6032049"/>
                <a:gd name="connsiteX20" fmla="*/ 203674 w 3075803"/>
                <a:gd name="connsiteY20" fmla="*/ 2178898 h 6032049"/>
                <a:gd name="connsiteX21" fmla="*/ 347091 w 3075803"/>
                <a:gd name="connsiteY21" fmla="*/ 2510034 h 6032049"/>
                <a:gd name="connsiteX22" fmla="*/ 329927 w 3075803"/>
                <a:gd name="connsiteY22" fmla="*/ 2820257 h 6032049"/>
                <a:gd name="connsiteX23" fmla="*/ 281053 w 3075803"/>
                <a:gd name="connsiteY23" fmla="*/ 2979917 h 6032049"/>
                <a:gd name="connsiteX24" fmla="*/ 245594 w 3075803"/>
                <a:gd name="connsiteY24" fmla="*/ 3196211 h 6032049"/>
                <a:gd name="connsiteX25" fmla="*/ 328984 w 3075803"/>
                <a:gd name="connsiteY25" fmla="*/ 3366788 h 6032049"/>
                <a:gd name="connsiteX26" fmla="*/ 673016 w 3075803"/>
                <a:gd name="connsiteY26" fmla="*/ 3357735 h 6032049"/>
                <a:gd name="connsiteX27" fmla="*/ 998941 w 3075803"/>
                <a:gd name="connsiteY27" fmla="*/ 3393949 h 6032049"/>
                <a:gd name="connsiteX28" fmla="*/ 1168576 w 3075803"/>
                <a:gd name="connsiteY28" fmla="*/ 3551182 h 6032049"/>
                <a:gd name="connsiteX29" fmla="*/ 1143796 w 3075803"/>
                <a:gd name="connsiteY29" fmla="*/ 3821371 h 6032049"/>
                <a:gd name="connsiteX30" fmla="*/ 953673 w 3075803"/>
                <a:gd name="connsiteY30" fmla="*/ 3964317 h 6032049"/>
                <a:gd name="connsiteX31" fmla="*/ 602498 w 3075803"/>
                <a:gd name="connsiteY31" fmla="*/ 3854238 h 6032049"/>
                <a:gd name="connsiteX32" fmla="*/ 274663 w 3075803"/>
                <a:gd name="connsiteY32" fmla="*/ 3747034 h 6032049"/>
                <a:gd name="connsiteX33" fmla="*/ 173166 w 3075803"/>
                <a:gd name="connsiteY33" fmla="*/ 3765612 h 6032049"/>
                <a:gd name="connsiteX34" fmla="*/ 111701 w 3075803"/>
                <a:gd name="connsiteY34" fmla="*/ 3900943 h 6032049"/>
                <a:gd name="connsiteX35" fmla="*/ 30220 w 3075803"/>
                <a:gd name="connsiteY35" fmla="*/ 4244974 h 6032049"/>
                <a:gd name="connsiteX36" fmla="*/ 12113 w 3075803"/>
                <a:gd name="connsiteY36" fmla="*/ 4715755 h 6032049"/>
                <a:gd name="connsiteX37" fmla="*/ 205560 w 3075803"/>
                <a:gd name="connsiteY37" fmla="*/ 5029301 h 6032049"/>
                <a:gd name="connsiteX38" fmla="*/ 622515 w 3075803"/>
                <a:gd name="connsiteY38" fmla="*/ 5125071 h 6032049"/>
                <a:gd name="connsiteX39" fmla="*/ 1080422 w 3075803"/>
                <a:gd name="connsiteY39" fmla="*/ 5068840 h 6032049"/>
                <a:gd name="connsiteX40" fmla="*/ 1238622 w 3075803"/>
                <a:gd name="connsiteY40" fmla="*/ 5141268 h 6032049"/>
                <a:gd name="connsiteX41" fmla="*/ 1152850 w 3075803"/>
                <a:gd name="connsiteY41" fmla="*/ 5277070 h 6032049"/>
                <a:gd name="connsiteX42" fmla="*/ 826925 w 3075803"/>
                <a:gd name="connsiteY42" fmla="*/ 5358551 h 6032049"/>
                <a:gd name="connsiteX43" fmla="*/ 491947 w 3075803"/>
                <a:gd name="connsiteY43" fmla="*/ 5349497 h 6032049"/>
                <a:gd name="connsiteX44" fmla="*/ 322784 w 3075803"/>
                <a:gd name="connsiteY44" fmla="*/ 5354260 h 6032049"/>
                <a:gd name="connsiteX45" fmla="*/ 362817 w 3075803"/>
                <a:gd name="connsiteY45" fmla="*/ 5488152 h 6032049"/>
                <a:gd name="connsiteX46" fmla="*/ 573428 w 3075803"/>
                <a:gd name="connsiteY46" fmla="*/ 5747850 h 6032049"/>
                <a:gd name="connsiteX47" fmla="*/ 944148 w 3075803"/>
                <a:gd name="connsiteY47" fmla="*/ 5963222 h 6032049"/>
                <a:gd name="connsiteX48" fmla="*/ 1505935 w 3075803"/>
                <a:gd name="connsiteY48" fmla="*/ 6028507 h 6032049"/>
                <a:gd name="connsiteX49" fmla="*/ 1949555 w 3075803"/>
                <a:gd name="connsiteY49" fmla="*/ 5874598 h 6032049"/>
                <a:gd name="connsiteX50" fmla="*/ 2053434 w 3075803"/>
                <a:gd name="connsiteY50" fmla="*/ 5695910 h 6032049"/>
                <a:gd name="connsiteX51" fmla="*/ 1922394 w 3075803"/>
                <a:gd name="connsiteY51" fmla="*/ 5639208 h 6032049"/>
                <a:gd name="connsiteX52" fmla="*/ 1524042 w 3075803"/>
                <a:gd name="connsiteY52" fmla="*/ 5675422 h 6032049"/>
                <a:gd name="connsiteX53" fmla="*/ 1266254 w 3075803"/>
                <a:gd name="connsiteY53" fmla="*/ 5693529 h 6032049"/>
                <a:gd name="connsiteX54" fmla="*/ 1221457 w 3075803"/>
                <a:gd name="connsiteY54" fmla="*/ 5583001 h 6032049"/>
                <a:gd name="connsiteX55" fmla="*/ 1370133 w 3075803"/>
                <a:gd name="connsiteY55" fmla="*/ 5498643 h 6032049"/>
                <a:gd name="connsiteX56" fmla="*/ 1729889 w 3075803"/>
                <a:gd name="connsiteY56" fmla="*/ 5432888 h 6032049"/>
                <a:gd name="connsiteX57" fmla="*/ 2266426 w 3075803"/>
                <a:gd name="connsiteY57" fmla="*/ 5349497 h 6032049"/>
                <a:gd name="connsiteX58" fmla="*/ 2556137 w 3075803"/>
                <a:gd name="connsiteY58" fmla="*/ 5268016 h 6032049"/>
                <a:gd name="connsiteX59" fmla="*/ 2773420 w 3075803"/>
                <a:gd name="connsiteY59" fmla="*/ 5030717 h 6032049"/>
                <a:gd name="connsiteX60" fmla="*/ 2856812 w 3075803"/>
                <a:gd name="connsiteY60" fmla="*/ 4763403 h 6032049"/>
                <a:gd name="connsiteX61" fmla="*/ 2811544 w 3075803"/>
                <a:gd name="connsiteY61" fmla="*/ 4627602 h 6032049"/>
                <a:gd name="connsiteX62" fmla="*/ 2548073 w 3075803"/>
                <a:gd name="connsiteY62" fmla="*/ 4613313 h 6032049"/>
                <a:gd name="connsiteX63" fmla="*/ 2400317 w 3075803"/>
                <a:gd name="connsiteY63" fmla="*/ 4513726 h 6032049"/>
                <a:gd name="connsiteX64" fmla="*/ 2447024 w 3075803"/>
                <a:gd name="connsiteY64" fmla="*/ 4310258 h 6032049"/>
                <a:gd name="connsiteX65" fmla="*/ 2639999 w 3075803"/>
                <a:gd name="connsiteY65" fmla="*/ 4226396 h 6032049"/>
                <a:gd name="connsiteX66" fmla="*/ 2936382 w 3075803"/>
                <a:gd name="connsiteY66" fmla="*/ 4082012 h 6032049"/>
                <a:gd name="connsiteX67" fmla="*/ 3063131 w 3075803"/>
                <a:gd name="connsiteY67" fmla="*/ 3737980 h 6032049"/>
                <a:gd name="connsiteX68" fmla="*/ 3063131 w 3075803"/>
                <a:gd name="connsiteY68" fmla="*/ 3249093 h 6032049"/>
                <a:gd name="connsiteX69" fmla="*/ 2990703 w 3075803"/>
                <a:gd name="connsiteY69" fmla="*/ 2896008 h 6032049"/>
                <a:gd name="connsiteX70" fmla="*/ 2773420 w 3075803"/>
                <a:gd name="connsiteY70" fmla="*/ 2796420 h 6032049"/>
                <a:gd name="connsiteX71" fmla="*/ 2384121 w 3075803"/>
                <a:gd name="connsiteY71" fmla="*/ 2841687 h 6032049"/>
                <a:gd name="connsiteX72" fmla="*/ 2085357 w 3075803"/>
                <a:gd name="connsiteY72" fmla="*/ 2914115 h 6032049"/>
                <a:gd name="connsiteX73" fmla="*/ 1913341 w 3075803"/>
                <a:gd name="connsiteY73" fmla="*/ 2832634 h 6032049"/>
                <a:gd name="connsiteX74" fmla="*/ 2003875 w 3075803"/>
                <a:gd name="connsiteY74" fmla="*/ 2669672 h 6032049"/>
                <a:gd name="connsiteX75" fmla="*/ 2338854 w 3075803"/>
                <a:gd name="connsiteY75" fmla="*/ 2579137 h 6032049"/>
                <a:gd name="connsiteX76" fmla="*/ 2737206 w 3075803"/>
                <a:gd name="connsiteY76" fmla="*/ 2524816 h 6032049"/>
                <a:gd name="connsiteX77" fmla="*/ 2954489 w 3075803"/>
                <a:gd name="connsiteY77" fmla="*/ 2416174 h 6032049"/>
                <a:gd name="connsiteX78" fmla="*/ 2972596 w 3075803"/>
                <a:gd name="connsiteY78" fmla="*/ 2244159 h 6032049"/>
                <a:gd name="connsiteX79" fmla="*/ 2791527 w 3075803"/>
                <a:gd name="connsiteY79" fmla="*/ 1891074 h 6032049"/>
                <a:gd name="connsiteX80" fmla="*/ 2682885 w 3075803"/>
                <a:gd name="connsiteY80" fmla="*/ 1465561 h 6032049"/>
                <a:gd name="connsiteX81" fmla="*/ 2637618 w 3075803"/>
                <a:gd name="connsiteY81" fmla="*/ 1184903 h 6032049"/>
                <a:gd name="connsiteX82" fmla="*/ 2538030 w 3075803"/>
                <a:gd name="connsiteY82" fmla="*/ 994780 h 6032049"/>
                <a:gd name="connsiteX83" fmla="*/ 2284533 w 3075803"/>
                <a:gd name="connsiteY83" fmla="*/ 985727 h 6032049"/>
                <a:gd name="connsiteX84" fmla="*/ 1931448 w 3075803"/>
                <a:gd name="connsiteY84" fmla="*/ 1067208 h 6032049"/>
                <a:gd name="connsiteX85" fmla="*/ 1732271 w 3075803"/>
                <a:gd name="connsiteY85" fmla="*/ 1067208 h 6032049"/>
                <a:gd name="connsiteX86" fmla="*/ 1725599 w 3075803"/>
                <a:gd name="connsiteY86" fmla="*/ 943312 h 6032049"/>
                <a:gd name="connsiteX87" fmla="*/ 1901906 w 3075803"/>
                <a:gd name="connsiteY87" fmla="*/ 832290 h 6032049"/>
                <a:gd name="connsiteX88" fmla="*/ 2150640 w 3075803"/>
                <a:gd name="connsiteY88" fmla="*/ 724144 h 6032049"/>
                <a:gd name="connsiteX89" fmla="*/ 2157784 w 3075803"/>
                <a:gd name="connsiteY89" fmla="*/ 551161 h 6032049"/>
                <a:gd name="connsiteX90" fmla="*/ 1976715 w 3075803"/>
                <a:gd name="connsiteY90" fmla="*/ 279557 h 6032049"/>
                <a:gd name="connsiteX91" fmla="*/ 1776101 w 3075803"/>
                <a:gd name="connsiteY91" fmla="*/ 123267 h 6032049"/>
                <a:gd name="connsiteX92" fmla="*/ 1486885 w 3075803"/>
                <a:gd name="connsiteY92" fmla="*/ 28442 h 6032049"/>
                <a:gd name="connsiteX0" fmla="*/ 1486885 w 3075803"/>
                <a:gd name="connsiteY0" fmla="*/ 28442 h 6032049"/>
                <a:gd name="connsiteX1" fmla="*/ 1014666 w 3075803"/>
                <a:gd name="connsiteY1" fmla="*/ 4134 h 6032049"/>
                <a:gd name="connsiteX2" fmla="*/ 665848 w 3075803"/>
                <a:gd name="connsiteY2" fmla="*/ 101340 h 6032049"/>
                <a:gd name="connsiteX3" fmla="*/ 501000 w 3075803"/>
                <a:gd name="connsiteY3" fmla="*/ 324824 h 6032049"/>
                <a:gd name="connsiteX4" fmla="*/ 564846 w 3075803"/>
                <a:gd name="connsiteY4" fmla="*/ 507803 h 6032049"/>
                <a:gd name="connsiteX5" fmla="*/ 799764 w 3075803"/>
                <a:gd name="connsiteY5" fmla="*/ 578321 h 6032049"/>
                <a:gd name="connsiteX6" fmla="*/ 989887 w 3075803"/>
                <a:gd name="connsiteY6" fmla="*/ 652659 h 6032049"/>
                <a:gd name="connsiteX7" fmla="*/ 967018 w 3075803"/>
                <a:gd name="connsiteY7" fmla="*/ 764153 h 6032049"/>
                <a:gd name="connsiteX8" fmla="*/ 718283 w 3075803"/>
                <a:gd name="connsiteY8" fmla="*/ 770825 h 6032049"/>
                <a:gd name="connsiteX9" fmla="*/ 392359 w 3075803"/>
                <a:gd name="connsiteY9" fmla="*/ 795604 h 6032049"/>
                <a:gd name="connsiteX10" fmla="*/ 205088 w 3075803"/>
                <a:gd name="connsiteY10" fmla="*/ 1022884 h 6032049"/>
                <a:gd name="connsiteX11" fmla="*/ 197001 w 3075803"/>
                <a:gd name="connsiteY11" fmla="*/ 1316414 h 6032049"/>
                <a:gd name="connsiteX12" fmla="*/ 380923 w 3075803"/>
                <a:gd name="connsiteY12" fmla="*/ 1543222 h 6032049"/>
                <a:gd name="connsiteX13" fmla="*/ 609642 w 3075803"/>
                <a:gd name="connsiteY13" fmla="*/ 1565149 h 6032049"/>
                <a:gd name="connsiteX14" fmla="*/ 857905 w 3075803"/>
                <a:gd name="connsiteY14" fmla="*/ 1440310 h 6032049"/>
                <a:gd name="connsiteX15" fmla="*/ 1017048 w 3075803"/>
                <a:gd name="connsiteY15" fmla="*/ 1565149 h 6032049"/>
                <a:gd name="connsiteX16" fmla="*/ 1005141 w 3075803"/>
                <a:gd name="connsiteY16" fmla="*/ 1815322 h 6032049"/>
                <a:gd name="connsiteX17" fmla="*/ 678249 w 3075803"/>
                <a:gd name="connsiteY17" fmla="*/ 1872967 h 6032049"/>
                <a:gd name="connsiteX18" fmla="*/ 353292 w 3075803"/>
                <a:gd name="connsiteY18" fmla="*/ 1831990 h 6032049"/>
                <a:gd name="connsiteX19" fmla="*/ 193654 w 3075803"/>
                <a:gd name="connsiteY19" fmla="*/ 1961592 h 6032049"/>
                <a:gd name="connsiteX20" fmla="*/ 203674 w 3075803"/>
                <a:gd name="connsiteY20" fmla="*/ 2178898 h 6032049"/>
                <a:gd name="connsiteX21" fmla="*/ 347091 w 3075803"/>
                <a:gd name="connsiteY21" fmla="*/ 2510034 h 6032049"/>
                <a:gd name="connsiteX22" fmla="*/ 329927 w 3075803"/>
                <a:gd name="connsiteY22" fmla="*/ 2820257 h 6032049"/>
                <a:gd name="connsiteX23" fmla="*/ 281053 w 3075803"/>
                <a:gd name="connsiteY23" fmla="*/ 2979917 h 6032049"/>
                <a:gd name="connsiteX24" fmla="*/ 245594 w 3075803"/>
                <a:gd name="connsiteY24" fmla="*/ 3196211 h 6032049"/>
                <a:gd name="connsiteX25" fmla="*/ 328984 w 3075803"/>
                <a:gd name="connsiteY25" fmla="*/ 3366788 h 6032049"/>
                <a:gd name="connsiteX26" fmla="*/ 673016 w 3075803"/>
                <a:gd name="connsiteY26" fmla="*/ 3357735 h 6032049"/>
                <a:gd name="connsiteX27" fmla="*/ 998941 w 3075803"/>
                <a:gd name="connsiteY27" fmla="*/ 3393949 h 6032049"/>
                <a:gd name="connsiteX28" fmla="*/ 1168576 w 3075803"/>
                <a:gd name="connsiteY28" fmla="*/ 3551182 h 6032049"/>
                <a:gd name="connsiteX29" fmla="*/ 1143796 w 3075803"/>
                <a:gd name="connsiteY29" fmla="*/ 3821371 h 6032049"/>
                <a:gd name="connsiteX30" fmla="*/ 953673 w 3075803"/>
                <a:gd name="connsiteY30" fmla="*/ 3964317 h 6032049"/>
                <a:gd name="connsiteX31" fmla="*/ 602498 w 3075803"/>
                <a:gd name="connsiteY31" fmla="*/ 3854238 h 6032049"/>
                <a:gd name="connsiteX32" fmla="*/ 274663 w 3075803"/>
                <a:gd name="connsiteY32" fmla="*/ 3747034 h 6032049"/>
                <a:gd name="connsiteX33" fmla="*/ 173166 w 3075803"/>
                <a:gd name="connsiteY33" fmla="*/ 3765612 h 6032049"/>
                <a:gd name="connsiteX34" fmla="*/ 111701 w 3075803"/>
                <a:gd name="connsiteY34" fmla="*/ 3900943 h 6032049"/>
                <a:gd name="connsiteX35" fmla="*/ 30220 w 3075803"/>
                <a:gd name="connsiteY35" fmla="*/ 4244974 h 6032049"/>
                <a:gd name="connsiteX36" fmla="*/ 12113 w 3075803"/>
                <a:gd name="connsiteY36" fmla="*/ 4715755 h 6032049"/>
                <a:gd name="connsiteX37" fmla="*/ 205560 w 3075803"/>
                <a:gd name="connsiteY37" fmla="*/ 5029301 h 6032049"/>
                <a:gd name="connsiteX38" fmla="*/ 622515 w 3075803"/>
                <a:gd name="connsiteY38" fmla="*/ 5125071 h 6032049"/>
                <a:gd name="connsiteX39" fmla="*/ 1080422 w 3075803"/>
                <a:gd name="connsiteY39" fmla="*/ 5068840 h 6032049"/>
                <a:gd name="connsiteX40" fmla="*/ 1238622 w 3075803"/>
                <a:gd name="connsiteY40" fmla="*/ 5141268 h 6032049"/>
                <a:gd name="connsiteX41" fmla="*/ 1152850 w 3075803"/>
                <a:gd name="connsiteY41" fmla="*/ 5277070 h 6032049"/>
                <a:gd name="connsiteX42" fmla="*/ 826925 w 3075803"/>
                <a:gd name="connsiteY42" fmla="*/ 5358551 h 6032049"/>
                <a:gd name="connsiteX43" fmla="*/ 491947 w 3075803"/>
                <a:gd name="connsiteY43" fmla="*/ 5349497 h 6032049"/>
                <a:gd name="connsiteX44" fmla="*/ 322784 w 3075803"/>
                <a:gd name="connsiteY44" fmla="*/ 5354260 h 6032049"/>
                <a:gd name="connsiteX45" fmla="*/ 362817 w 3075803"/>
                <a:gd name="connsiteY45" fmla="*/ 5488152 h 6032049"/>
                <a:gd name="connsiteX46" fmla="*/ 573428 w 3075803"/>
                <a:gd name="connsiteY46" fmla="*/ 5747850 h 6032049"/>
                <a:gd name="connsiteX47" fmla="*/ 944148 w 3075803"/>
                <a:gd name="connsiteY47" fmla="*/ 5963222 h 6032049"/>
                <a:gd name="connsiteX48" fmla="*/ 1505935 w 3075803"/>
                <a:gd name="connsiteY48" fmla="*/ 6028507 h 6032049"/>
                <a:gd name="connsiteX49" fmla="*/ 1949555 w 3075803"/>
                <a:gd name="connsiteY49" fmla="*/ 5874598 h 6032049"/>
                <a:gd name="connsiteX50" fmla="*/ 2053434 w 3075803"/>
                <a:gd name="connsiteY50" fmla="*/ 5695910 h 6032049"/>
                <a:gd name="connsiteX51" fmla="*/ 1922394 w 3075803"/>
                <a:gd name="connsiteY51" fmla="*/ 5639208 h 6032049"/>
                <a:gd name="connsiteX52" fmla="*/ 1524042 w 3075803"/>
                <a:gd name="connsiteY52" fmla="*/ 5675422 h 6032049"/>
                <a:gd name="connsiteX53" fmla="*/ 1266254 w 3075803"/>
                <a:gd name="connsiteY53" fmla="*/ 5693529 h 6032049"/>
                <a:gd name="connsiteX54" fmla="*/ 1221457 w 3075803"/>
                <a:gd name="connsiteY54" fmla="*/ 5583001 h 6032049"/>
                <a:gd name="connsiteX55" fmla="*/ 1370133 w 3075803"/>
                <a:gd name="connsiteY55" fmla="*/ 5498643 h 6032049"/>
                <a:gd name="connsiteX56" fmla="*/ 1729889 w 3075803"/>
                <a:gd name="connsiteY56" fmla="*/ 5432888 h 6032049"/>
                <a:gd name="connsiteX57" fmla="*/ 2266426 w 3075803"/>
                <a:gd name="connsiteY57" fmla="*/ 5349497 h 6032049"/>
                <a:gd name="connsiteX58" fmla="*/ 2556137 w 3075803"/>
                <a:gd name="connsiteY58" fmla="*/ 5268016 h 6032049"/>
                <a:gd name="connsiteX59" fmla="*/ 2773420 w 3075803"/>
                <a:gd name="connsiteY59" fmla="*/ 5030717 h 6032049"/>
                <a:gd name="connsiteX60" fmla="*/ 2856812 w 3075803"/>
                <a:gd name="connsiteY60" fmla="*/ 4763403 h 6032049"/>
                <a:gd name="connsiteX61" fmla="*/ 2811544 w 3075803"/>
                <a:gd name="connsiteY61" fmla="*/ 4627602 h 6032049"/>
                <a:gd name="connsiteX62" fmla="*/ 2548073 w 3075803"/>
                <a:gd name="connsiteY62" fmla="*/ 4613313 h 6032049"/>
                <a:gd name="connsiteX63" fmla="*/ 2400317 w 3075803"/>
                <a:gd name="connsiteY63" fmla="*/ 4513726 h 6032049"/>
                <a:gd name="connsiteX64" fmla="*/ 2427974 w 3075803"/>
                <a:gd name="connsiteY64" fmla="*/ 4331689 h 6032049"/>
                <a:gd name="connsiteX65" fmla="*/ 2639999 w 3075803"/>
                <a:gd name="connsiteY65" fmla="*/ 4226396 h 6032049"/>
                <a:gd name="connsiteX66" fmla="*/ 2936382 w 3075803"/>
                <a:gd name="connsiteY66" fmla="*/ 4082012 h 6032049"/>
                <a:gd name="connsiteX67" fmla="*/ 3063131 w 3075803"/>
                <a:gd name="connsiteY67" fmla="*/ 3737980 h 6032049"/>
                <a:gd name="connsiteX68" fmla="*/ 3063131 w 3075803"/>
                <a:gd name="connsiteY68" fmla="*/ 3249093 h 6032049"/>
                <a:gd name="connsiteX69" fmla="*/ 2990703 w 3075803"/>
                <a:gd name="connsiteY69" fmla="*/ 2896008 h 6032049"/>
                <a:gd name="connsiteX70" fmla="*/ 2773420 w 3075803"/>
                <a:gd name="connsiteY70" fmla="*/ 2796420 h 6032049"/>
                <a:gd name="connsiteX71" fmla="*/ 2384121 w 3075803"/>
                <a:gd name="connsiteY71" fmla="*/ 2841687 h 6032049"/>
                <a:gd name="connsiteX72" fmla="*/ 2085357 w 3075803"/>
                <a:gd name="connsiteY72" fmla="*/ 2914115 h 6032049"/>
                <a:gd name="connsiteX73" fmla="*/ 1913341 w 3075803"/>
                <a:gd name="connsiteY73" fmla="*/ 2832634 h 6032049"/>
                <a:gd name="connsiteX74" fmla="*/ 2003875 w 3075803"/>
                <a:gd name="connsiteY74" fmla="*/ 2669672 h 6032049"/>
                <a:gd name="connsiteX75" fmla="*/ 2338854 w 3075803"/>
                <a:gd name="connsiteY75" fmla="*/ 2579137 h 6032049"/>
                <a:gd name="connsiteX76" fmla="*/ 2737206 w 3075803"/>
                <a:gd name="connsiteY76" fmla="*/ 2524816 h 6032049"/>
                <a:gd name="connsiteX77" fmla="*/ 2954489 w 3075803"/>
                <a:gd name="connsiteY77" fmla="*/ 2416174 h 6032049"/>
                <a:gd name="connsiteX78" fmla="*/ 2972596 w 3075803"/>
                <a:gd name="connsiteY78" fmla="*/ 2244159 h 6032049"/>
                <a:gd name="connsiteX79" fmla="*/ 2791527 w 3075803"/>
                <a:gd name="connsiteY79" fmla="*/ 1891074 h 6032049"/>
                <a:gd name="connsiteX80" fmla="*/ 2682885 w 3075803"/>
                <a:gd name="connsiteY80" fmla="*/ 1465561 h 6032049"/>
                <a:gd name="connsiteX81" fmla="*/ 2637618 w 3075803"/>
                <a:gd name="connsiteY81" fmla="*/ 1184903 h 6032049"/>
                <a:gd name="connsiteX82" fmla="*/ 2538030 w 3075803"/>
                <a:gd name="connsiteY82" fmla="*/ 994780 h 6032049"/>
                <a:gd name="connsiteX83" fmla="*/ 2284533 w 3075803"/>
                <a:gd name="connsiteY83" fmla="*/ 985727 h 6032049"/>
                <a:gd name="connsiteX84" fmla="*/ 1931448 w 3075803"/>
                <a:gd name="connsiteY84" fmla="*/ 1067208 h 6032049"/>
                <a:gd name="connsiteX85" fmla="*/ 1732271 w 3075803"/>
                <a:gd name="connsiteY85" fmla="*/ 1067208 h 6032049"/>
                <a:gd name="connsiteX86" fmla="*/ 1725599 w 3075803"/>
                <a:gd name="connsiteY86" fmla="*/ 943312 h 6032049"/>
                <a:gd name="connsiteX87" fmla="*/ 1901906 w 3075803"/>
                <a:gd name="connsiteY87" fmla="*/ 832290 h 6032049"/>
                <a:gd name="connsiteX88" fmla="*/ 2150640 w 3075803"/>
                <a:gd name="connsiteY88" fmla="*/ 724144 h 6032049"/>
                <a:gd name="connsiteX89" fmla="*/ 2157784 w 3075803"/>
                <a:gd name="connsiteY89" fmla="*/ 551161 h 6032049"/>
                <a:gd name="connsiteX90" fmla="*/ 1976715 w 3075803"/>
                <a:gd name="connsiteY90" fmla="*/ 279557 h 6032049"/>
                <a:gd name="connsiteX91" fmla="*/ 1776101 w 3075803"/>
                <a:gd name="connsiteY91" fmla="*/ 123267 h 6032049"/>
                <a:gd name="connsiteX92" fmla="*/ 1486885 w 3075803"/>
                <a:gd name="connsiteY92" fmla="*/ 28442 h 6032049"/>
                <a:gd name="connsiteX0" fmla="*/ 1486885 w 3075803"/>
                <a:gd name="connsiteY0" fmla="*/ 28442 h 6032049"/>
                <a:gd name="connsiteX1" fmla="*/ 1014666 w 3075803"/>
                <a:gd name="connsiteY1" fmla="*/ 4134 h 6032049"/>
                <a:gd name="connsiteX2" fmla="*/ 665848 w 3075803"/>
                <a:gd name="connsiteY2" fmla="*/ 101340 h 6032049"/>
                <a:gd name="connsiteX3" fmla="*/ 501000 w 3075803"/>
                <a:gd name="connsiteY3" fmla="*/ 324824 h 6032049"/>
                <a:gd name="connsiteX4" fmla="*/ 564846 w 3075803"/>
                <a:gd name="connsiteY4" fmla="*/ 507803 h 6032049"/>
                <a:gd name="connsiteX5" fmla="*/ 799764 w 3075803"/>
                <a:gd name="connsiteY5" fmla="*/ 578321 h 6032049"/>
                <a:gd name="connsiteX6" fmla="*/ 989887 w 3075803"/>
                <a:gd name="connsiteY6" fmla="*/ 652659 h 6032049"/>
                <a:gd name="connsiteX7" fmla="*/ 967018 w 3075803"/>
                <a:gd name="connsiteY7" fmla="*/ 764153 h 6032049"/>
                <a:gd name="connsiteX8" fmla="*/ 718283 w 3075803"/>
                <a:gd name="connsiteY8" fmla="*/ 770825 h 6032049"/>
                <a:gd name="connsiteX9" fmla="*/ 392359 w 3075803"/>
                <a:gd name="connsiteY9" fmla="*/ 795604 h 6032049"/>
                <a:gd name="connsiteX10" fmla="*/ 205088 w 3075803"/>
                <a:gd name="connsiteY10" fmla="*/ 1022884 h 6032049"/>
                <a:gd name="connsiteX11" fmla="*/ 197001 w 3075803"/>
                <a:gd name="connsiteY11" fmla="*/ 1316414 h 6032049"/>
                <a:gd name="connsiteX12" fmla="*/ 380923 w 3075803"/>
                <a:gd name="connsiteY12" fmla="*/ 1543222 h 6032049"/>
                <a:gd name="connsiteX13" fmla="*/ 609642 w 3075803"/>
                <a:gd name="connsiteY13" fmla="*/ 1565149 h 6032049"/>
                <a:gd name="connsiteX14" fmla="*/ 857905 w 3075803"/>
                <a:gd name="connsiteY14" fmla="*/ 1440310 h 6032049"/>
                <a:gd name="connsiteX15" fmla="*/ 1017048 w 3075803"/>
                <a:gd name="connsiteY15" fmla="*/ 1565149 h 6032049"/>
                <a:gd name="connsiteX16" fmla="*/ 1005141 w 3075803"/>
                <a:gd name="connsiteY16" fmla="*/ 1815322 h 6032049"/>
                <a:gd name="connsiteX17" fmla="*/ 678249 w 3075803"/>
                <a:gd name="connsiteY17" fmla="*/ 1872967 h 6032049"/>
                <a:gd name="connsiteX18" fmla="*/ 353292 w 3075803"/>
                <a:gd name="connsiteY18" fmla="*/ 1831990 h 6032049"/>
                <a:gd name="connsiteX19" fmla="*/ 193654 w 3075803"/>
                <a:gd name="connsiteY19" fmla="*/ 1961592 h 6032049"/>
                <a:gd name="connsiteX20" fmla="*/ 203674 w 3075803"/>
                <a:gd name="connsiteY20" fmla="*/ 2178898 h 6032049"/>
                <a:gd name="connsiteX21" fmla="*/ 347091 w 3075803"/>
                <a:gd name="connsiteY21" fmla="*/ 2510034 h 6032049"/>
                <a:gd name="connsiteX22" fmla="*/ 329927 w 3075803"/>
                <a:gd name="connsiteY22" fmla="*/ 2820257 h 6032049"/>
                <a:gd name="connsiteX23" fmla="*/ 281053 w 3075803"/>
                <a:gd name="connsiteY23" fmla="*/ 2979917 h 6032049"/>
                <a:gd name="connsiteX24" fmla="*/ 245594 w 3075803"/>
                <a:gd name="connsiteY24" fmla="*/ 3196211 h 6032049"/>
                <a:gd name="connsiteX25" fmla="*/ 328984 w 3075803"/>
                <a:gd name="connsiteY25" fmla="*/ 3366788 h 6032049"/>
                <a:gd name="connsiteX26" fmla="*/ 673016 w 3075803"/>
                <a:gd name="connsiteY26" fmla="*/ 3357735 h 6032049"/>
                <a:gd name="connsiteX27" fmla="*/ 998941 w 3075803"/>
                <a:gd name="connsiteY27" fmla="*/ 3393949 h 6032049"/>
                <a:gd name="connsiteX28" fmla="*/ 1168576 w 3075803"/>
                <a:gd name="connsiteY28" fmla="*/ 3551182 h 6032049"/>
                <a:gd name="connsiteX29" fmla="*/ 1143796 w 3075803"/>
                <a:gd name="connsiteY29" fmla="*/ 3821371 h 6032049"/>
                <a:gd name="connsiteX30" fmla="*/ 953673 w 3075803"/>
                <a:gd name="connsiteY30" fmla="*/ 3964317 h 6032049"/>
                <a:gd name="connsiteX31" fmla="*/ 602498 w 3075803"/>
                <a:gd name="connsiteY31" fmla="*/ 3854238 h 6032049"/>
                <a:gd name="connsiteX32" fmla="*/ 274663 w 3075803"/>
                <a:gd name="connsiteY32" fmla="*/ 3747034 h 6032049"/>
                <a:gd name="connsiteX33" fmla="*/ 173166 w 3075803"/>
                <a:gd name="connsiteY33" fmla="*/ 3765612 h 6032049"/>
                <a:gd name="connsiteX34" fmla="*/ 111701 w 3075803"/>
                <a:gd name="connsiteY34" fmla="*/ 3900943 h 6032049"/>
                <a:gd name="connsiteX35" fmla="*/ 30220 w 3075803"/>
                <a:gd name="connsiteY35" fmla="*/ 4244974 h 6032049"/>
                <a:gd name="connsiteX36" fmla="*/ 12113 w 3075803"/>
                <a:gd name="connsiteY36" fmla="*/ 4715755 h 6032049"/>
                <a:gd name="connsiteX37" fmla="*/ 205560 w 3075803"/>
                <a:gd name="connsiteY37" fmla="*/ 5029301 h 6032049"/>
                <a:gd name="connsiteX38" fmla="*/ 622515 w 3075803"/>
                <a:gd name="connsiteY38" fmla="*/ 5125071 h 6032049"/>
                <a:gd name="connsiteX39" fmla="*/ 1080422 w 3075803"/>
                <a:gd name="connsiteY39" fmla="*/ 5068840 h 6032049"/>
                <a:gd name="connsiteX40" fmla="*/ 1238622 w 3075803"/>
                <a:gd name="connsiteY40" fmla="*/ 5141268 h 6032049"/>
                <a:gd name="connsiteX41" fmla="*/ 1152850 w 3075803"/>
                <a:gd name="connsiteY41" fmla="*/ 5277070 h 6032049"/>
                <a:gd name="connsiteX42" fmla="*/ 826925 w 3075803"/>
                <a:gd name="connsiteY42" fmla="*/ 5358551 h 6032049"/>
                <a:gd name="connsiteX43" fmla="*/ 491947 w 3075803"/>
                <a:gd name="connsiteY43" fmla="*/ 5349497 h 6032049"/>
                <a:gd name="connsiteX44" fmla="*/ 322784 w 3075803"/>
                <a:gd name="connsiteY44" fmla="*/ 5354260 h 6032049"/>
                <a:gd name="connsiteX45" fmla="*/ 362817 w 3075803"/>
                <a:gd name="connsiteY45" fmla="*/ 5488152 h 6032049"/>
                <a:gd name="connsiteX46" fmla="*/ 573428 w 3075803"/>
                <a:gd name="connsiteY46" fmla="*/ 5747850 h 6032049"/>
                <a:gd name="connsiteX47" fmla="*/ 944148 w 3075803"/>
                <a:gd name="connsiteY47" fmla="*/ 5963222 h 6032049"/>
                <a:gd name="connsiteX48" fmla="*/ 1505935 w 3075803"/>
                <a:gd name="connsiteY48" fmla="*/ 6028507 h 6032049"/>
                <a:gd name="connsiteX49" fmla="*/ 1949555 w 3075803"/>
                <a:gd name="connsiteY49" fmla="*/ 5874598 h 6032049"/>
                <a:gd name="connsiteX50" fmla="*/ 2053434 w 3075803"/>
                <a:gd name="connsiteY50" fmla="*/ 5695910 h 6032049"/>
                <a:gd name="connsiteX51" fmla="*/ 1922394 w 3075803"/>
                <a:gd name="connsiteY51" fmla="*/ 5639208 h 6032049"/>
                <a:gd name="connsiteX52" fmla="*/ 1524042 w 3075803"/>
                <a:gd name="connsiteY52" fmla="*/ 5675422 h 6032049"/>
                <a:gd name="connsiteX53" fmla="*/ 1266254 w 3075803"/>
                <a:gd name="connsiteY53" fmla="*/ 5693529 h 6032049"/>
                <a:gd name="connsiteX54" fmla="*/ 1221457 w 3075803"/>
                <a:gd name="connsiteY54" fmla="*/ 5583001 h 6032049"/>
                <a:gd name="connsiteX55" fmla="*/ 1370133 w 3075803"/>
                <a:gd name="connsiteY55" fmla="*/ 5498643 h 6032049"/>
                <a:gd name="connsiteX56" fmla="*/ 1729889 w 3075803"/>
                <a:gd name="connsiteY56" fmla="*/ 5432888 h 6032049"/>
                <a:gd name="connsiteX57" fmla="*/ 2266426 w 3075803"/>
                <a:gd name="connsiteY57" fmla="*/ 5349497 h 6032049"/>
                <a:gd name="connsiteX58" fmla="*/ 2556137 w 3075803"/>
                <a:gd name="connsiteY58" fmla="*/ 5268016 h 6032049"/>
                <a:gd name="connsiteX59" fmla="*/ 2773420 w 3075803"/>
                <a:gd name="connsiteY59" fmla="*/ 5030717 h 6032049"/>
                <a:gd name="connsiteX60" fmla="*/ 2856812 w 3075803"/>
                <a:gd name="connsiteY60" fmla="*/ 4763403 h 6032049"/>
                <a:gd name="connsiteX61" fmla="*/ 2811544 w 3075803"/>
                <a:gd name="connsiteY61" fmla="*/ 4627602 h 6032049"/>
                <a:gd name="connsiteX62" fmla="*/ 2548073 w 3075803"/>
                <a:gd name="connsiteY62" fmla="*/ 4613313 h 6032049"/>
                <a:gd name="connsiteX63" fmla="*/ 2400317 w 3075803"/>
                <a:gd name="connsiteY63" fmla="*/ 4513726 h 6032049"/>
                <a:gd name="connsiteX64" fmla="*/ 2427974 w 3075803"/>
                <a:gd name="connsiteY64" fmla="*/ 4331689 h 6032049"/>
                <a:gd name="connsiteX65" fmla="*/ 2639999 w 3075803"/>
                <a:gd name="connsiteY65" fmla="*/ 4226396 h 6032049"/>
                <a:gd name="connsiteX66" fmla="*/ 2936382 w 3075803"/>
                <a:gd name="connsiteY66" fmla="*/ 4082012 h 6032049"/>
                <a:gd name="connsiteX67" fmla="*/ 3063131 w 3075803"/>
                <a:gd name="connsiteY67" fmla="*/ 3737980 h 6032049"/>
                <a:gd name="connsiteX68" fmla="*/ 3063131 w 3075803"/>
                <a:gd name="connsiteY68" fmla="*/ 3249093 h 6032049"/>
                <a:gd name="connsiteX69" fmla="*/ 2990703 w 3075803"/>
                <a:gd name="connsiteY69" fmla="*/ 2896008 h 6032049"/>
                <a:gd name="connsiteX70" fmla="*/ 2787708 w 3075803"/>
                <a:gd name="connsiteY70" fmla="*/ 2786895 h 6032049"/>
                <a:gd name="connsiteX71" fmla="*/ 2384121 w 3075803"/>
                <a:gd name="connsiteY71" fmla="*/ 2841687 h 6032049"/>
                <a:gd name="connsiteX72" fmla="*/ 2085357 w 3075803"/>
                <a:gd name="connsiteY72" fmla="*/ 2914115 h 6032049"/>
                <a:gd name="connsiteX73" fmla="*/ 1913341 w 3075803"/>
                <a:gd name="connsiteY73" fmla="*/ 2832634 h 6032049"/>
                <a:gd name="connsiteX74" fmla="*/ 2003875 w 3075803"/>
                <a:gd name="connsiteY74" fmla="*/ 2669672 h 6032049"/>
                <a:gd name="connsiteX75" fmla="*/ 2338854 w 3075803"/>
                <a:gd name="connsiteY75" fmla="*/ 2579137 h 6032049"/>
                <a:gd name="connsiteX76" fmla="*/ 2737206 w 3075803"/>
                <a:gd name="connsiteY76" fmla="*/ 2524816 h 6032049"/>
                <a:gd name="connsiteX77" fmla="*/ 2954489 w 3075803"/>
                <a:gd name="connsiteY77" fmla="*/ 2416174 h 6032049"/>
                <a:gd name="connsiteX78" fmla="*/ 2972596 w 3075803"/>
                <a:gd name="connsiteY78" fmla="*/ 2244159 h 6032049"/>
                <a:gd name="connsiteX79" fmla="*/ 2791527 w 3075803"/>
                <a:gd name="connsiteY79" fmla="*/ 1891074 h 6032049"/>
                <a:gd name="connsiteX80" fmla="*/ 2682885 w 3075803"/>
                <a:gd name="connsiteY80" fmla="*/ 1465561 h 6032049"/>
                <a:gd name="connsiteX81" fmla="*/ 2637618 w 3075803"/>
                <a:gd name="connsiteY81" fmla="*/ 1184903 h 6032049"/>
                <a:gd name="connsiteX82" fmla="*/ 2538030 w 3075803"/>
                <a:gd name="connsiteY82" fmla="*/ 994780 h 6032049"/>
                <a:gd name="connsiteX83" fmla="*/ 2284533 w 3075803"/>
                <a:gd name="connsiteY83" fmla="*/ 985727 h 6032049"/>
                <a:gd name="connsiteX84" fmla="*/ 1931448 w 3075803"/>
                <a:gd name="connsiteY84" fmla="*/ 1067208 h 6032049"/>
                <a:gd name="connsiteX85" fmla="*/ 1732271 w 3075803"/>
                <a:gd name="connsiteY85" fmla="*/ 1067208 h 6032049"/>
                <a:gd name="connsiteX86" fmla="*/ 1725599 w 3075803"/>
                <a:gd name="connsiteY86" fmla="*/ 943312 h 6032049"/>
                <a:gd name="connsiteX87" fmla="*/ 1901906 w 3075803"/>
                <a:gd name="connsiteY87" fmla="*/ 832290 h 6032049"/>
                <a:gd name="connsiteX88" fmla="*/ 2150640 w 3075803"/>
                <a:gd name="connsiteY88" fmla="*/ 724144 h 6032049"/>
                <a:gd name="connsiteX89" fmla="*/ 2157784 w 3075803"/>
                <a:gd name="connsiteY89" fmla="*/ 551161 h 6032049"/>
                <a:gd name="connsiteX90" fmla="*/ 1976715 w 3075803"/>
                <a:gd name="connsiteY90" fmla="*/ 279557 h 6032049"/>
                <a:gd name="connsiteX91" fmla="*/ 1776101 w 3075803"/>
                <a:gd name="connsiteY91" fmla="*/ 123267 h 6032049"/>
                <a:gd name="connsiteX92" fmla="*/ 1486885 w 3075803"/>
                <a:gd name="connsiteY92" fmla="*/ 28442 h 6032049"/>
                <a:gd name="connsiteX0" fmla="*/ 1486885 w 3075803"/>
                <a:gd name="connsiteY0" fmla="*/ 28442 h 6032049"/>
                <a:gd name="connsiteX1" fmla="*/ 1014666 w 3075803"/>
                <a:gd name="connsiteY1" fmla="*/ 4134 h 6032049"/>
                <a:gd name="connsiteX2" fmla="*/ 665848 w 3075803"/>
                <a:gd name="connsiteY2" fmla="*/ 101340 h 6032049"/>
                <a:gd name="connsiteX3" fmla="*/ 501000 w 3075803"/>
                <a:gd name="connsiteY3" fmla="*/ 324824 h 6032049"/>
                <a:gd name="connsiteX4" fmla="*/ 564846 w 3075803"/>
                <a:gd name="connsiteY4" fmla="*/ 507803 h 6032049"/>
                <a:gd name="connsiteX5" fmla="*/ 799764 w 3075803"/>
                <a:gd name="connsiteY5" fmla="*/ 578321 h 6032049"/>
                <a:gd name="connsiteX6" fmla="*/ 989887 w 3075803"/>
                <a:gd name="connsiteY6" fmla="*/ 652659 h 6032049"/>
                <a:gd name="connsiteX7" fmla="*/ 967018 w 3075803"/>
                <a:gd name="connsiteY7" fmla="*/ 764153 h 6032049"/>
                <a:gd name="connsiteX8" fmla="*/ 718283 w 3075803"/>
                <a:gd name="connsiteY8" fmla="*/ 770825 h 6032049"/>
                <a:gd name="connsiteX9" fmla="*/ 392359 w 3075803"/>
                <a:gd name="connsiteY9" fmla="*/ 795604 h 6032049"/>
                <a:gd name="connsiteX10" fmla="*/ 205088 w 3075803"/>
                <a:gd name="connsiteY10" fmla="*/ 1022884 h 6032049"/>
                <a:gd name="connsiteX11" fmla="*/ 197001 w 3075803"/>
                <a:gd name="connsiteY11" fmla="*/ 1316414 h 6032049"/>
                <a:gd name="connsiteX12" fmla="*/ 380923 w 3075803"/>
                <a:gd name="connsiteY12" fmla="*/ 1543222 h 6032049"/>
                <a:gd name="connsiteX13" fmla="*/ 609642 w 3075803"/>
                <a:gd name="connsiteY13" fmla="*/ 1565149 h 6032049"/>
                <a:gd name="connsiteX14" fmla="*/ 857905 w 3075803"/>
                <a:gd name="connsiteY14" fmla="*/ 1440310 h 6032049"/>
                <a:gd name="connsiteX15" fmla="*/ 1017048 w 3075803"/>
                <a:gd name="connsiteY15" fmla="*/ 1565149 h 6032049"/>
                <a:gd name="connsiteX16" fmla="*/ 1005141 w 3075803"/>
                <a:gd name="connsiteY16" fmla="*/ 1815322 h 6032049"/>
                <a:gd name="connsiteX17" fmla="*/ 678249 w 3075803"/>
                <a:gd name="connsiteY17" fmla="*/ 1872967 h 6032049"/>
                <a:gd name="connsiteX18" fmla="*/ 353292 w 3075803"/>
                <a:gd name="connsiteY18" fmla="*/ 1831990 h 6032049"/>
                <a:gd name="connsiteX19" fmla="*/ 193654 w 3075803"/>
                <a:gd name="connsiteY19" fmla="*/ 1961592 h 6032049"/>
                <a:gd name="connsiteX20" fmla="*/ 203674 w 3075803"/>
                <a:gd name="connsiteY20" fmla="*/ 2178898 h 6032049"/>
                <a:gd name="connsiteX21" fmla="*/ 347091 w 3075803"/>
                <a:gd name="connsiteY21" fmla="*/ 2510034 h 6032049"/>
                <a:gd name="connsiteX22" fmla="*/ 329927 w 3075803"/>
                <a:gd name="connsiteY22" fmla="*/ 2820257 h 6032049"/>
                <a:gd name="connsiteX23" fmla="*/ 281053 w 3075803"/>
                <a:gd name="connsiteY23" fmla="*/ 2979917 h 6032049"/>
                <a:gd name="connsiteX24" fmla="*/ 245594 w 3075803"/>
                <a:gd name="connsiteY24" fmla="*/ 3196211 h 6032049"/>
                <a:gd name="connsiteX25" fmla="*/ 328984 w 3075803"/>
                <a:gd name="connsiteY25" fmla="*/ 3366788 h 6032049"/>
                <a:gd name="connsiteX26" fmla="*/ 673016 w 3075803"/>
                <a:gd name="connsiteY26" fmla="*/ 3357735 h 6032049"/>
                <a:gd name="connsiteX27" fmla="*/ 998941 w 3075803"/>
                <a:gd name="connsiteY27" fmla="*/ 3393949 h 6032049"/>
                <a:gd name="connsiteX28" fmla="*/ 1168576 w 3075803"/>
                <a:gd name="connsiteY28" fmla="*/ 3551182 h 6032049"/>
                <a:gd name="connsiteX29" fmla="*/ 1143796 w 3075803"/>
                <a:gd name="connsiteY29" fmla="*/ 3821371 h 6032049"/>
                <a:gd name="connsiteX30" fmla="*/ 953673 w 3075803"/>
                <a:gd name="connsiteY30" fmla="*/ 3964317 h 6032049"/>
                <a:gd name="connsiteX31" fmla="*/ 602498 w 3075803"/>
                <a:gd name="connsiteY31" fmla="*/ 3854238 h 6032049"/>
                <a:gd name="connsiteX32" fmla="*/ 274663 w 3075803"/>
                <a:gd name="connsiteY32" fmla="*/ 3747034 h 6032049"/>
                <a:gd name="connsiteX33" fmla="*/ 173166 w 3075803"/>
                <a:gd name="connsiteY33" fmla="*/ 3765612 h 6032049"/>
                <a:gd name="connsiteX34" fmla="*/ 111701 w 3075803"/>
                <a:gd name="connsiteY34" fmla="*/ 3900943 h 6032049"/>
                <a:gd name="connsiteX35" fmla="*/ 30220 w 3075803"/>
                <a:gd name="connsiteY35" fmla="*/ 4244974 h 6032049"/>
                <a:gd name="connsiteX36" fmla="*/ 12113 w 3075803"/>
                <a:gd name="connsiteY36" fmla="*/ 4715755 h 6032049"/>
                <a:gd name="connsiteX37" fmla="*/ 205560 w 3075803"/>
                <a:gd name="connsiteY37" fmla="*/ 5029301 h 6032049"/>
                <a:gd name="connsiteX38" fmla="*/ 622515 w 3075803"/>
                <a:gd name="connsiteY38" fmla="*/ 5125071 h 6032049"/>
                <a:gd name="connsiteX39" fmla="*/ 1080422 w 3075803"/>
                <a:gd name="connsiteY39" fmla="*/ 5068840 h 6032049"/>
                <a:gd name="connsiteX40" fmla="*/ 1238622 w 3075803"/>
                <a:gd name="connsiteY40" fmla="*/ 5141268 h 6032049"/>
                <a:gd name="connsiteX41" fmla="*/ 1152850 w 3075803"/>
                <a:gd name="connsiteY41" fmla="*/ 5277070 h 6032049"/>
                <a:gd name="connsiteX42" fmla="*/ 826925 w 3075803"/>
                <a:gd name="connsiteY42" fmla="*/ 5358551 h 6032049"/>
                <a:gd name="connsiteX43" fmla="*/ 491947 w 3075803"/>
                <a:gd name="connsiteY43" fmla="*/ 5349497 h 6032049"/>
                <a:gd name="connsiteX44" fmla="*/ 322784 w 3075803"/>
                <a:gd name="connsiteY44" fmla="*/ 5354260 h 6032049"/>
                <a:gd name="connsiteX45" fmla="*/ 362817 w 3075803"/>
                <a:gd name="connsiteY45" fmla="*/ 5488152 h 6032049"/>
                <a:gd name="connsiteX46" fmla="*/ 573428 w 3075803"/>
                <a:gd name="connsiteY46" fmla="*/ 5747850 h 6032049"/>
                <a:gd name="connsiteX47" fmla="*/ 944148 w 3075803"/>
                <a:gd name="connsiteY47" fmla="*/ 5963222 h 6032049"/>
                <a:gd name="connsiteX48" fmla="*/ 1505935 w 3075803"/>
                <a:gd name="connsiteY48" fmla="*/ 6028507 h 6032049"/>
                <a:gd name="connsiteX49" fmla="*/ 1949555 w 3075803"/>
                <a:gd name="connsiteY49" fmla="*/ 5874598 h 6032049"/>
                <a:gd name="connsiteX50" fmla="*/ 2053434 w 3075803"/>
                <a:gd name="connsiteY50" fmla="*/ 5695910 h 6032049"/>
                <a:gd name="connsiteX51" fmla="*/ 1922394 w 3075803"/>
                <a:gd name="connsiteY51" fmla="*/ 5639208 h 6032049"/>
                <a:gd name="connsiteX52" fmla="*/ 1524042 w 3075803"/>
                <a:gd name="connsiteY52" fmla="*/ 5675422 h 6032049"/>
                <a:gd name="connsiteX53" fmla="*/ 1266254 w 3075803"/>
                <a:gd name="connsiteY53" fmla="*/ 5693529 h 6032049"/>
                <a:gd name="connsiteX54" fmla="*/ 1221457 w 3075803"/>
                <a:gd name="connsiteY54" fmla="*/ 5583001 h 6032049"/>
                <a:gd name="connsiteX55" fmla="*/ 1370133 w 3075803"/>
                <a:gd name="connsiteY55" fmla="*/ 5498643 h 6032049"/>
                <a:gd name="connsiteX56" fmla="*/ 1729889 w 3075803"/>
                <a:gd name="connsiteY56" fmla="*/ 5432888 h 6032049"/>
                <a:gd name="connsiteX57" fmla="*/ 2266426 w 3075803"/>
                <a:gd name="connsiteY57" fmla="*/ 5349497 h 6032049"/>
                <a:gd name="connsiteX58" fmla="*/ 2556137 w 3075803"/>
                <a:gd name="connsiteY58" fmla="*/ 5268016 h 6032049"/>
                <a:gd name="connsiteX59" fmla="*/ 2773420 w 3075803"/>
                <a:gd name="connsiteY59" fmla="*/ 5030717 h 6032049"/>
                <a:gd name="connsiteX60" fmla="*/ 2856812 w 3075803"/>
                <a:gd name="connsiteY60" fmla="*/ 4763403 h 6032049"/>
                <a:gd name="connsiteX61" fmla="*/ 2811544 w 3075803"/>
                <a:gd name="connsiteY61" fmla="*/ 4627602 h 6032049"/>
                <a:gd name="connsiteX62" fmla="*/ 2548073 w 3075803"/>
                <a:gd name="connsiteY62" fmla="*/ 4613313 h 6032049"/>
                <a:gd name="connsiteX63" fmla="*/ 2400317 w 3075803"/>
                <a:gd name="connsiteY63" fmla="*/ 4513726 h 6032049"/>
                <a:gd name="connsiteX64" fmla="*/ 2427974 w 3075803"/>
                <a:gd name="connsiteY64" fmla="*/ 4331689 h 6032049"/>
                <a:gd name="connsiteX65" fmla="*/ 2639999 w 3075803"/>
                <a:gd name="connsiteY65" fmla="*/ 4226396 h 6032049"/>
                <a:gd name="connsiteX66" fmla="*/ 2936382 w 3075803"/>
                <a:gd name="connsiteY66" fmla="*/ 4082012 h 6032049"/>
                <a:gd name="connsiteX67" fmla="*/ 3063131 w 3075803"/>
                <a:gd name="connsiteY67" fmla="*/ 3737980 h 6032049"/>
                <a:gd name="connsiteX68" fmla="*/ 3063131 w 3075803"/>
                <a:gd name="connsiteY68" fmla="*/ 3249093 h 6032049"/>
                <a:gd name="connsiteX69" fmla="*/ 2990703 w 3075803"/>
                <a:gd name="connsiteY69" fmla="*/ 2896008 h 6032049"/>
                <a:gd name="connsiteX70" fmla="*/ 2787708 w 3075803"/>
                <a:gd name="connsiteY70" fmla="*/ 2786895 h 6032049"/>
                <a:gd name="connsiteX71" fmla="*/ 2398408 w 3075803"/>
                <a:gd name="connsiteY71" fmla="*/ 2848831 h 6032049"/>
                <a:gd name="connsiteX72" fmla="*/ 2085357 w 3075803"/>
                <a:gd name="connsiteY72" fmla="*/ 2914115 h 6032049"/>
                <a:gd name="connsiteX73" fmla="*/ 1913341 w 3075803"/>
                <a:gd name="connsiteY73" fmla="*/ 2832634 h 6032049"/>
                <a:gd name="connsiteX74" fmla="*/ 2003875 w 3075803"/>
                <a:gd name="connsiteY74" fmla="*/ 2669672 h 6032049"/>
                <a:gd name="connsiteX75" fmla="*/ 2338854 w 3075803"/>
                <a:gd name="connsiteY75" fmla="*/ 2579137 h 6032049"/>
                <a:gd name="connsiteX76" fmla="*/ 2737206 w 3075803"/>
                <a:gd name="connsiteY76" fmla="*/ 2524816 h 6032049"/>
                <a:gd name="connsiteX77" fmla="*/ 2954489 w 3075803"/>
                <a:gd name="connsiteY77" fmla="*/ 2416174 h 6032049"/>
                <a:gd name="connsiteX78" fmla="*/ 2972596 w 3075803"/>
                <a:gd name="connsiteY78" fmla="*/ 2244159 h 6032049"/>
                <a:gd name="connsiteX79" fmla="*/ 2791527 w 3075803"/>
                <a:gd name="connsiteY79" fmla="*/ 1891074 h 6032049"/>
                <a:gd name="connsiteX80" fmla="*/ 2682885 w 3075803"/>
                <a:gd name="connsiteY80" fmla="*/ 1465561 h 6032049"/>
                <a:gd name="connsiteX81" fmla="*/ 2637618 w 3075803"/>
                <a:gd name="connsiteY81" fmla="*/ 1184903 h 6032049"/>
                <a:gd name="connsiteX82" fmla="*/ 2538030 w 3075803"/>
                <a:gd name="connsiteY82" fmla="*/ 994780 h 6032049"/>
                <a:gd name="connsiteX83" fmla="*/ 2284533 w 3075803"/>
                <a:gd name="connsiteY83" fmla="*/ 985727 h 6032049"/>
                <a:gd name="connsiteX84" fmla="*/ 1931448 w 3075803"/>
                <a:gd name="connsiteY84" fmla="*/ 1067208 h 6032049"/>
                <a:gd name="connsiteX85" fmla="*/ 1732271 w 3075803"/>
                <a:gd name="connsiteY85" fmla="*/ 1067208 h 6032049"/>
                <a:gd name="connsiteX86" fmla="*/ 1725599 w 3075803"/>
                <a:gd name="connsiteY86" fmla="*/ 943312 h 6032049"/>
                <a:gd name="connsiteX87" fmla="*/ 1901906 w 3075803"/>
                <a:gd name="connsiteY87" fmla="*/ 832290 h 6032049"/>
                <a:gd name="connsiteX88" fmla="*/ 2150640 w 3075803"/>
                <a:gd name="connsiteY88" fmla="*/ 724144 h 6032049"/>
                <a:gd name="connsiteX89" fmla="*/ 2157784 w 3075803"/>
                <a:gd name="connsiteY89" fmla="*/ 551161 h 6032049"/>
                <a:gd name="connsiteX90" fmla="*/ 1976715 w 3075803"/>
                <a:gd name="connsiteY90" fmla="*/ 279557 h 6032049"/>
                <a:gd name="connsiteX91" fmla="*/ 1776101 w 3075803"/>
                <a:gd name="connsiteY91" fmla="*/ 123267 h 6032049"/>
                <a:gd name="connsiteX92" fmla="*/ 1486885 w 3075803"/>
                <a:gd name="connsiteY92" fmla="*/ 28442 h 6032049"/>
                <a:gd name="connsiteX0" fmla="*/ 1486885 w 3075803"/>
                <a:gd name="connsiteY0" fmla="*/ 28442 h 6032049"/>
                <a:gd name="connsiteX1" fmla="*/ 1014666 w 3075803"/>
                <a:gd name="connsiteY1" fmla="*/ 4134 h 6032049"/>
                <a:gd name="connsiteX2" fmla="*/ 665848 w 3075803"/>
                <a:gd name="connsiteY2" fmla="*/ 101340 h 6032049"/>
                <a:gd name="connsiteX3" fmla="*/ 501000 w 3075803"/>
                <a:gd name="connsiteY3" fmla="*/ 324824 h 6032049"/>
                <a:gd name="connsiteX4" fmla="*/ 564846 w 3075803"/>
                <a:gd name="connsiteY4" fmla="*/ 507803 h 6032049"/>
                <a:gd name="connsiteX5" fmla="*/ 799764 w 3075803"/>
                <a:gd name="connsiteY5" fmla="*/ 578321 h 6032049"/>
                <a:gd name="connsiteX6" fmla="*/ 989887 w 3075803"/>
                <a:gd name="connsiteY6" fmla="*/ 652659 h 6032049"/>
                <a:gd name="connsiteX7" fmla="*/ 967018 w 3075803"/>
                <a:gd name="connsiteY7" fmla="*/ 764153 h 6032049"/>
                <a:gd name="connsiteX8" fmla="*/ 718283 w 3075803"/>
                <a:gd name="connsiteY8" fmla="*/ 770825 h 6032049"/>
                <a:gd name="connsiteX9" fmla="*/ 392359 w 3075803"/>
                <a:gd name="connsiteY9" fmla="*/ 795604 h 6032049"/>
                <a:gd name="connsiteX10" fmla="*/ 205088 w 3075803"/>
                <a:gd name="connsiteY10" fmla="*/ 1022884 h 6032049"/>
                <a:gd name="connsiteX11" fmla="*/ 197001 w 3075803"/>
                <a:gd name="connsiteY11" fmla="*/ 1316414 h 6032049"/>
                <a:gd name="connsiteX12" fmla="*/ 380923 w 3075803"/>
                <a:gd name="connsiteY12" fmla="*/ 1543222 h 6032049"/>
                <a:gd name="connsiteX13" fmla="*/ 609642 w 3075803"/>
                <a:gd name="connsiteY13" fmla="*/ 1565149 h 6032049"/>
                <a:gd name="connsiteX14" fmla="*/ 857905 w 3075803"/>
                <a:gd name="connsiteY14" fmla="*/ 1440310 h 6032049"/>
                <a:gd name="connsiteX15" fmla="*/ 1017048 w 3075803"/>
                <a:gd name="connsiteY15" fmla="*/ 1565149 h 6032049"/>
                <a:gd name="connsiteX16" fmla="*/ 1005141 w 3075803"/>
                <a:gd name="connsiteY16" fmla="*/ 1815322 h 6032049"/>
                <a:gd name="connsiteX17" fmla="*/ 678249 w 3075803"/>
                <a:gd name="connsiteY17" fmla="*/ 1872967 h 6032049"/>
                <a:gd name="connsiteX18" fmla="*/ 353292 w 3075803"/>
                <a:gd name="connsiteY18" fmla="*/ 1831990 h 6032049"/>
                <a:gd name="connsiteX19" fmla="*/ 193654 w 3075803"/>
                <a:gd name="connsiteY19" fmla="*/ 1961592 h 6032049"/>
                <a:gd name="connsiteX20" fmla="*/ 203674 w 3075803"/>
                <a:gd name="connsiteY20" fmla="*/ 2178898 h 6032049"/>
                <a:gd name="connsiteX21" fmla="*/ 347091 w 3075803"/>
                <a:gd name="connsiteY21" fmla="*/ 2510034 h 6032049"/>
                <a:gd name="connsiteX22" fmla="*/ 329927 w 3075803"/>
                <a:gd name="connsiteY22" fmla="*/ 2820257 h 6032049"/>
                <a:gd name="connsiteX23" fmla="*/ 281053 w 3075803"/>
                <a:gd name="connsiteY23" fmla="*/ 2979917 h 6032049"/>
                <a:gd name="connsiteX24" fmla="*/ 245594 w 3075803"/>
                <a:gd name="connsiteY24" fmla="*/ 3196211 h 6032049"/>
                <a:gd name="connsiteX25" fmla="*/ 328984 w 3075803"/>
                <a:gd name="connsiteY25" fmla="*/ 3366788 h 6032049"/>
                <a:gd name="connsiteX26" fmla="*/ 673016 w 3075803"/>
                <a:gd name="connsiteY26" fmla="*/ 3357735 h 6032049"/>
                <a:gd name="connsiteX27" fmla="*/ 998941 w 3075803"/>
                <a:gd name="connsiteY27" fmla="*/ 3393949 h 6032049"/>
                <a:gd name="connsiteX28" fmla="*/ 1168576 w 3075803"/>
                <a:gd name="connsiteY28" fmla="*/ 3551182 h 6032049"/>
                <a:gd name="connsiteX29" fmla="*/ 1143796 w 3075803"/>
                <a:gd name="connsiteY29" fmla="*/ 3821371 h 6032049"/>
                <a:gd name="connsiteX30" fmla="*/ 953673 w 3075803"/>
                <a:gd name="connsiteY30" fmla="*/ 3964317 h 6032049"/>
                <a:gd name="connsiteX31" fmla="*/ 602498 w 3075803"/>
                <a:gd name="connsiteY31" fmla="*/ 3854238 h 6032049"/>
                <a:gd name="connsiteX32" fmla="*/ 274663 w 3075803"/>
                <a:gd name="connsiteY32" fmla="*/ 3747034 h 6032049"/>
                <a:gd name="connsiteX33" fmla="*/ 173166 w 3075803"/>
                <a:gd name="connsiteY33" fmla="*/ 3765612 h 6032049"/>
                <a:gd name="connsiteX34" fmla="*/ 111701 w 3075803"/>
                <a:gd name="connsiteY34" fmla="*/ 3900943 h 6032049"/>
                <a:gd name="connsiteX35" fmla="*/ 30220 w 3075803"/>
                <a:gd name="connsiteY35" fmla="*/ 4244974 h 6032049"/>
                <a:gd name="connsiteX36" fmla="*/ 12113 w 3075803"/>
                <a:gd name="connsiteY36" fmla="*/ 4715755 h 6032049"/>
                <a:gd name="connsiteX37" fmla="*/ 205560 w 3075803"/>
                <a:gd name="connsiteY37" fmla="*/ 5029301 h 6032049"/>
                <a:gd name="connsiteX38" fmla="*/ 622515 w 3075803"/>
                <a:gd name="connsiteY38" fmla="*/ 5125071 h 6032049"/>
                <a:gd name="connsiteX39" fmla="*/ 1080422 w 3075803"/>
                <a:gd name="connsiteY39" fmla="*/ 5068840 h 6032049"/>
                <a:gd name="connsiteX40" fmla="*/ 1238622 w 3075803"/>
                <a:gd name="connsiteY40" fmla="*/ 5141268 h 6032049"/>
                <a:gd name="connsiteX41" fmla="*/ 1152850 w 3075803"/>
                <a:gd name="connsiteY41" fmla="*/ 5277070 h 6032049"/>
                <a:gd name="connsiteX42" fmla="*/ 826925 w 3075803"/>
                <a:gd name="connsiteY42" fmla="*/ 5358551 h 6032049"/>
                <a:gd name="connsiteX43" fmla="*/ 491947 w 3075803"/>
                <a:gd name="connsiteY43" fmla="*/ 5349497 h 6032049"/>
                <a:gd name="connsiteX44" fmla="*/ 322784 w 3075803"/>
                <a:gd name="connsiteY44" fmla="*/ 5354260 h 6032049"/>
                <a:gd name="connsiteX45" fmla="*/ 362817 w 3075803"/>
                <a:gd name="connsiteY45" fmla="*/ 5488152 h 6032049"/>
                <a:gd name="connsiteX46" fmla="*/ 573428 w 3075803"/>
                <a:gd name="connsiteY46" fmla="*/ 5747850 h 6032049"/>
                <a:gd name="connsiteX47" fmla="*/ 944148 w 3075803"/>
                <a:gd name="connsiteY47" fmla="*/ 5963222 h 6032049"/>
                <a:gd name="connsiteX48" fmla="*/ 1505935 w 3075803"/>
                <a:gd name="connsiteY48" fmla="*/ 6028507 h 6032049"/>
                <a:gd name="connsiteX49" fmla="*/ 1949555 w 3075803"/>
                <a:gd name="connsiteY49" fmla="*/ 5874598 h 6032049"/>
                <a:gd name="connsiteX50" fmla="*/ 2053434 w 3075803"/>
                <a:gd name="connsiteY50" fmla="*/ 5695910 h 6032049"/>
                <a:gd name="connsiteX51" fmla="*/ 1922394 w 3075803"/>
                <a:gd name="connsiteY51" fmla="*/ 5639208 h 6032049"/>
                <a:gd name="connsiteX52" fmla="*/ 1524042 w 3075803"/>
                <a:gd name="connsiteY52" fmla="*/ 5675422 h 6032049"/>
                <a:gd name="connsiteX53" fmla="*/ 1266254 w 3075803"/>
                <a:gd name="connsiteY53" fmla="*/ 5693529 h 6032049"/>
                <a:gd name="connsiteX54" fmla="*/ 1221457 w 3075803"/>
                <a:gd name="connsiteY54" fmla="*/ 5583001 h 6032049"/>
                <a:gd name="connsiteX55" fmla="*/ 1370133 w 3075803"/>
                <a:gd name="connsiteY55" fmla="*/ 5498643 h 6032049"/>
                <a:gd name="connsiteX56" fmla="*/ 1729889 w 3075803"/>
                <a:gd name="connsiteY56" fmla="*/ 5432888 h 6032049"/>
                <a:gd name="connsiteX57" fmla="*/ 2266426 w 3075803"/>
                <a:gd name="connsiteY57" fmla="*/ 5349497 h 6032049"/>
                <a:gd name="connsiteX58" fmla="*/ 2556137 w 3075803"/>
                <a:gd name="connsiteY58" fmla="*/ 5268016 h 6032049"/>
                <a:gd name="connsiteX59" fmla="*/ 2773420 w 3075803"/>
                <a:gd name="connsiteY59" fmla="*/ 5030717 h 6032049"/>
                <a:gd name="connsiteX60" fmla="*/ 2856812 w 3075803"/>
                <a:gd name="connsiteY60" fmla="*/ 4763403 h 6032049"/>
                <a:gd name="connsiteX61" fmla="*/ 2811544 w 3075803"/>
                <a:gd name="connsiteY61" fmla="*/ 4627602 h 6032049"/>
                <a:gd name="connsiteX62" fmla="*/ 2548073 w 3075803"/>
                <a:gd name="connsiteY62" fmla="*/ 4613313 h 6032049"/>
                <a:gd name="connsiteX63" fmla="*/ 2400317 w 3075803"/>
                <a:gd name="connsiteY63" fmla="*/ 4513726 h 6032049"/>
                <a:gd name="connsiteX64" fmla="*/ 2427974 w 3075803"/>
                <a:gd name="connsiteY64" fmla="*/ 4331689 h 6032049"/>
                <a:gd name="connsiteX65" fmla="*/ 2639999 w 3075803"/>
                <a:gd name="connsiteY65" fmla="*/ 4226396 h 6032049"/>
                <a:gd name="connsiteX66" fmla="*/ 2936382 w 3075803"/>
                <a:gd name="connsiteY66" fmla="*/ 4082012 h 6032049"/>
                <a:gd name="connsiteX67" fmla="*/ 3063131 w 3075803"/>
                <a:gd name="connsiteY67" fmla="*/ 3737980 h 6032049"/>
                <a:gd name="connsiteX68" fmla="*/ 3063131 w 3075803"/>
                <a:gd name="connsiteY68" fmla="*/ 3249093 h 6032049"/>
                <a:gd name="connsiteX69" fmla="*/ 2990703 w 3075803"/>
                <a:gd name="connsiteY69" fmla="*/ 2896008 h 6032049"/>
                <a:gd name="connsiteX70" fmla="*/ 2787708 w 3075803"/>
                <a:gd name="connsiteY70" fmla="*/ 2786895 h 6032049"/>
                <a:gd name="connsiteX71" fmla="*/ 2398408 w 3075803"/>
                <a:gd name="connsiteY71" fmla="*/ 2848831 h 6032049"/>
                <a:gd name="connsiteX72" fmla="*/ 2085357 w 3075803"/>
                <a:gd name="connsiteY72" fmla="*/ 2914115 h 6032049"/>
                <a:gd name="connsiteX73" fmla="*/ 1913341 w 3075803"/>
                <a:gd name="connsiteY73" fmla="*/ 2832634 h 6032049"/>
                <a:gd name="connsiteX74" fmla="*/ 2003875 w 3075803"/>
                <a:gd name="connsiteY74" fmla="*/ 2669672 h 6032049"/>
                <a:gd name="connsiteX75" fmla="*/ 2338854 w 3075803"/>
                <a:gd name="connsiteY75" fmla="*/ 2579137 h 6032049"/>
                <a:gd name="connsiteX76" fmla="*/ 2737206 w 3075803"/>
                <a:gd name="connsiteY76" fmla="*/ 2524816 h 6032049"/>
                <a:gd name="connsiteX77" fmla="*/ 2954489 w 3075803"/>
                <a:gd name="connsiteY77" fmla="*/ 2416174 h 6032049"/>
                <a:gd name="connsiteX78" fmla="*/ 2972596 w 3075803"/>
                <a:gd name="connsiteY78" fmla="*/ 2244159 h 6032049"/>
                <a:gd name="connsiteX79" fmla="*/ 2791527 w 3075803"/>
                <a:gd name="connsiteY79" fmla="*/ 1891074 h 6032049"/>
                <a:gd name="connsiteX80" fmla="*/ 2682885 w 3075803"/>
                <a:gd name="connsiteY80" fmla="*/ 1465561 h 6032049"/>
                <a:gd name="connsiteX81" fmla="*/ 2637618 w 3075803"/>
                <a:gd name="connsiteY81" fmla="*/ 1184903 h 6032049"/>
                <a:gd name="connsiteX82" fmla="*/ 2538030 w 3075803"/>
                <a:gd name="connsiteY82" fmla="*/ 994780 h 6032049"/>
                <a:gd name="connsiteX83" fmla="*/ 2284533 w 3075803"/>
                <a:gd name="connsiteY83" fmla="*/ 985727 h 6032049"/>
                <a:gd name="connsiteX84" fmla="*/ 1931448 w 3075803"/>
                <a:gd name="connsiteY84" fmla="*/ 1067208 h 6032049"/>
                <a:gd name="connsiteX85" fmla="*/ 1732271 w 3075803"/>
                <a:gd name="connsiteY85" fmla="*/ 1067208 h 6032049"/>
                <a:gd name="connsiteX86" fmla="*/ 1725599 w 3075803"/>
                <a:gd name="connsiteY86" fmla="*/ 943312 h 6032049"/>
                <a:gd name="connsiteX87" fmla="*/ 1901906 w 3075803"/>
                <a:gd name="connsiteY87" fmla="*/ 832290 h 6032049"/>
                <a:gd name="connsiteX88" fmla="*/ 2150640 w 3075803"/>
                <a:gd name="connsiteY88" fmla="*/ 724144 h 6032049"/>
                <a:gd name="connsiteX89" fmla="*/ 2157784 w 3075803"/>
                <a:gd name="connsiteY89" fmla="*/ 551161 h 6032049"/>
                <a:gd name="connsiteX90" fmla="*/ 1976715 w 3075803"/>
                <a:gd name="connsiteY90" fmla="*/ 279557 h 6032049"/>
                <a:gd name="connsiteX91" fmla="*/ 1776101 w 3075803"/>
                <a:gd name="connsiteY91" fmla="*/ 123267 h 6032049"/>
                <a:gd name="connsiteX92" fmla="*/ 1486885 w 3075803"/>
                <a:gd name="connsiteY92" fmla="*/ 28442 h 6032049"/>
                <a:gd name="connsiteX0" fmla="*/ 1486885 w 3075803"/>
                <a:gd name="connsiteY0" fmla="*/ 28442 h 6032049"/>
                <a:gd name="connsiteX1" fmla="*/ 1014666 w 3075803"/>
                <a:gd name="connsiteY1" fmla="*/ 4134 h 6032049"/>
                <a:gd name="connsiteX2" fmla="*/ 665848 w 3075803"/>
                <a:gd name="connsiteY2" fmla="*/ 101340 h 6032049"/>
                <a:gd name="connsiteX3" fmla="*/ 501000 w 3075803"/>
                <a:gd name="connsiteY3" fmla="*/ 324824 h 6032049"/>
                <a:gd name="connsiteX4" fmla="*/ 564846 w 3075803"/>
                <a:gd name="connsiteY4" fmla="*/ 507803 h 6032049"/>
                <a:gd name="connsiteX5" fmla="*/ 799764 w 3075803"/>
                <a:gd name="connsiteY5" fmla="*/ 578321 h 6032049"/>
                <a:gd name="connsiteX6" fmla="*/ 989887 w 3075803"/>
                <a:gd name="connsiteY6" fmla="*/ 652659 h 6032049"/>
                <a:gd name="connsiteX7" fmla="*/ 967018 w 3075803"/>
                <a:gd name="connsiteY7" fmla="*/ 764153 h 6032049"/>
                <a:gd name="connsiteX8" fmla="*/ 718283 w 3075803"/>
                <a:gd name="connsiteY8" fmla="*/ 770825 h 6032049"/>
                <a:gd name="connsiteX9" fmla="*/ 392359 w 3075803"/>
                <a:gd name="connsiteY9" fmla="*/ 795604 h 6032049"/>
                <a:gd name="connsiteX10" fmla="*/ 205088 w 3075803"/>
                <a:gd name="connsiteY10" fmla="*/ 1022884 h 6032049"/>
                <a:gd name="connsiteX11" fmla="*/ 197001 w 3075803"/>
                <a:gd name="connsiteY11" fmla="*/ 1316414 h 6032049"/>
                <a:gd name="connsiteX12" fmla="*/ 380923 w 3075803"/>
                <a:gd name="connsiteY12" fmla="*/ 1543222 h 6032049"/>
                <a:gd name="connsiteX13" fmla="*/ 609642 w 3075803"/>
                <a:gd name="connsiteY13" fmla="*/ 1565149 h 6032049"/>
                <a:gd name="connsiteX14" fmla="*/ 857905 w 3075803"/>
                <a:gd name="connsiteY14" fmla="*/ 1440310 h 6032049"/>
                <a:gd name="connsiteX15" fmla="*/ 1017048 w 3075803"/>
                <a:gd name="connsiteY15" fmla="*/ 1565149 h 6032049"/>
                <a:gd name="connsiteX16" fmla="*/ 1005141 w 3075803"/>
                <a:gd name="connsiteY16" fmla="*/ 1815322 h 6032049"/>
                <a:gd name="connsiteX17" fmla="*/ 678249 w 3075803"/>
                <a:gd name="connsiteY17" fmla="*/ 1872967 h 6032049"/>
                <a:gd name="connsiteX18" fmla="*/ 353292 w 3075803"/>
                <a:gd name="connsiteY18" fmla="*/ 1831990 h 6032049"/>
                <a:gd name="connsiteX19" fmla="*/ 193654 w 3075803"/>
                <a:gd name="connsiteY19" fmla="*/ 1961592 h 6032049"/>
                <a:gd name="connsiteX20" fmla="*/ 203674 w 3075803"/>
                <a:gd name="connsiteY20" fmla="*/ 2178898 h 6032049"/>
                <a:gd name="connsiteX21" fmla="*/ 347091 w 3075803"/>
                <a:gd name="connsiteY21" fmla="*/ 2510034 h 6032049"/>
                <a:gd name="connsiteX22" fmla="*/ 329927 w 3075803"/>
                <a:gd name="connsiteY22" fmla="*/ 2820257 h 6032049"/>
                <a:gd name="connsiteX23" fmla="*/ 281053 w 3075803"/>
                <a:gd name="connsiteY23" fmla="*/ 2979917 h 6032049"/>
                <a:gd name="connsiteX24" fmla="*/ 245594 w 3075803"/>
                <a:gd name="connsiteY24" fmla="*/ 3196211 h 6032049"/>
                <a:gd name="connsiteX25" fmla="*/ 328984 w 3075803"/>
                <a:gd name="connsiteY25" fmla="*/ 3366788 h 6032049"/>
                <a:gd name="connsiteX26" fmla="*/ 673016 w 3075803"/>
                <a:gd name="connsiteY26" fmla="*/ 3357735 h 6032049"/>
                <a:gd name="connsiteX27" fmla="*/ 998941 w 3075803"/>
                <a:gd name="connsiteY27" fmla="*/ 3393949 h 6032049"/>
                <a:gd name="connsiteX28" fmla="*/ 1168576 w 3075803"/>
                <a:gd name="connsiteY28" fmla="*/ 3551182 h 6032049"/>
                <a:gd name="connsiteX29" fmla="*/ 1143796 w 3075803"/>
                <a:gd name="connsiteY29" fmla="*/ 3821371 h 6032049"/>
                <a:gd name="connsiteX30" fmla="*/ 953673 w 3075803"/>
                <a:gd name="connsiteY30" fmla="*/ 3964317 h 6032049"/>
                <a:gd name="connsiteX31" fmla="*/ 602498 w 3075803"/>
                <a:gd name="connsiteY31" fmla="*/ 3854238 h 6032049"/>
                <a:gd name="connsiteX32" fmla="*/ 274663 w 3075803"/>
                <a:gd name="connsiteY32" fmla="*/ 3747034 h 6032049"/>
                <a:gd name="connsiteX33" fmla="*/ 173166 w 3075803"/>
                <a:gd name="connsiteY33" fmla="*/ 3765612 h 6032049"/>
                <a:gd name="connsiteX34" fmla="*/ 111701 w 3075803"/>
                <a:gd name="connsiteY34" fmla="*/ 3900943 h 6032049"/>
                <a:gd name="connsiteX35" fmla="*/ 30220 w 3075803"/>
                <a:gd name="connsiteY35" fmla="*/ 4244974 h 6032049"/>
                <a:gd name="connsiteX36" fmla="*/ 12113 w 3075803"/>
                <a:gd name="connsiteY36" fmla="*/ 4715755 h 6032049"/>
                <a:gd name="connsiteX37" fmla="*/ 205560 w 3075803"/>
                <a:gd name="connsiteY37" fmla="*/ 5029301 h 6032049"/>
                <a:gd name="connsiteX38" fmla="*/ 622515 w 3075803"/>
                <a:gd name="connsiteY38" fmla="*/ 5125071 h 6032049"/>
                <a:gd name="connsiteX39" fmla="*/ 1080422 w 3075803"/>
                <a:gd name="connsiteY39" fmla="*/ 5068840 h 6032049"/>
                <a:gd name="connsiteX40" fmla="*/ 1238622 w 3075803"/>
                <a:gd name="connsiteY40" fmla="*/ 5141268 h 6032049"/>
                <a:gd name="connsiteX41" fmla="*/ 1152850 w 3075803"/>
                <a:gd name="connsiteY41" fmla="*/ 5277070 h 6032049"/>
                <a:gd name="connsiteX42" fmla="*/ 826925 w 3075803"/>
                <a:gd name="connsiteY42" fmla="*/ 5358551 h 6032049"/>
                <a:gd name="connsiteX43" fmla="*/ 491947 w 3075803"/>
                <a:gd name="connsiteY43" fmla="*/ 5349497 h 6032049"/>
                <a:gd name="connsiteX44" fmla="*/ 322784 w 3075803"/>
                <a:gd name="connsiteY44" fmla="*/ 5354260 h 6032049"/>
                <a:gd name="connsiteX45" fmla="*/ 362817 w 3075803"/>
                <a:gd name="connsiteY45" fmla="*/ 5488152 h 6032049"/>
                <a:gd name="connsiteX46" fmla="*/ 573428 w 3075803"/>
                <a:gd name="connsiteY46" fmla="*/ 5747850 h 6032049"/>
                <a:gd name="connsiteX47" fmla="*/ 944148 w 3075803"/>
                <a:gd name="connsiteY47" fmla="*/ 5963222 h 6032049"/>
                <a:gd name="connsiteX48" fmla="*/ 1505935 w 3075803"/>
                <a:gd name="connsiteY48" fmla="*/ 6028507 h 6032049"/>
                <a:gd name="connsiteX49" fmla="*/ 1949555 w 3075803"/>
                <a:gd name="connsiteY49" fmla="*/ 5874598 h 6032049"/>
                <a:gd name="connsiteX50" fmla="*/ 2053434 w 3075803"/>
                <a:gd name="connsiteY50" fmla="*/ 5695910 h 6032049"/>
                <a:gd name="connsiteX51" fmla="*/ 1922394 w 3075803"/>
                <a:gd name="connsiteY51" fmla="*/ 5639208 h 6032049"/>
                <a:gd name="connsiteX52" fmla="*/ 1524042 w 3075803"/>
                <a:gd name="connsiteY52" fmla="*/ 5675422 h 6032049"/>
                <a:gd name="connsiteX53" fmla="*/ 1266254 w 3075803"/>
                <a:gd name="connsiteY53" fmla="*/ 5693529 h 6032049"/>
                <a:gd name="connsiteX54" fmla="*/ 1221457 w 3075803"/>
                <a:gd name="connsiteY54" fmla="*/ 5583001 h 6032049"/>
                <a:gd name="connsiteX55" fmla="*/ 1370133 w 3075803"/>
                <a:gd name="connsiteY55" fmla="*/ 5498643 h 6032049"/>
                <a:gd name="connsiteX56" fmla="*/ 1729889 w 3075803"/>
                <a:gd name="connsiteY56" fmla="*/ 5432888 h 6032049"/>
                <a:gd name="connsiteX57" fmla="*/ 2266426 w 3075803"/>
                <a:gd name="connsiteY57" fmla="*/ 5349497 h 6032049"/>
                <a:gd name="connsiteX58" fmla="*/ 2556137 w 3075803"/>
                <a:gd name="connsiteY58" fmla="*/ 5268016 h 6032049"/>
                <a:gd name="connsiteX59" fmla="*/ 2773420 w 3075803"/>
                <a:gd name="connsiteY59" fmla="*/ 5030717 h 6032049"/>
                <a:gd name="connsiteX60" fmla="*/ 2856812 w 3075803"/>
                <a:gd name="connsiteY60" fmla="*/ 4763403 h 6032049"/>
                <a:gd name="connsiteX61" fmla="*/ 2811544 w 3075803"/>
                <a:gd name="connsiteY61" fmla="*/ 4627602 h 6032049"/>
                <a:gd name="connsiteX62" fmla="*/ 2548073 w 3075803"/>
                <a:gd name="connsiteY62" fmla="*/ 4613313 h 6032049"/>
                <a:gd name="connsiteX63" fmla="*/ 2400317 w 3075803"/>
                <a:gd name="connsiteY63" fmla="*/ 4513726 h 6032049"/>
                <a:gd name="connsiteX64" fmla="*/ 2427974 w 3075803"/>
                <a:gd name="connsiteY64" fmla="*/ 4331689 h 6032049"/>
                <a:gd name="connsiteX65" fmla="*/ 2639999 w 3075803"/>
                <a:gd name="connsiteY65" fmla="*/ 4226396 h 6032049"/>
                <a:gd name="connsiteX66" fmla="*/ 2936382 w 3075803"/>
                <a:gd name="connsiteY66" fmla="*/ 4082012 h 6032049"/>
                <a:gd name="connsiteX67" fmla="*/ 3063131 w 3075803"/>
                <a:gd name="connsiteY67" fmla="*/ 3737980 h 6032049"/>
                <a:gd name="connsiteX68" fmla="*/ 3063131 w 3075803"/>
                <a:gd name="connsiteY68" fmla="*/ 3249093 h 6032049"/>
                <a:gd name="connsiteX69" fmla="*/ 2990703 w 3075803"/>
                <a:gd name="connsiteY69" fmla="*/ 2896008 h 6032049"/>
                <a:gd name="connsiteX70" fmla="*/ 2787708 w 3075803"/>
                <a:gd name="connsiteY70" fmla="*/ 2786895 h 6032049"/>
                <a:gd name="connsiteX71" fmla="*/ 2398408 w 3075803"/>
                <a:gd name="connsiteY71" fmla="*/ 2848831 h 6032049"/>
                <a:gd name="connsiteX72" fmla="*/ 2085357 w 3075803"/>
                <a:gd name="connsiteY72" fmla="*/ 2906971 h 6032049"/>
                <a:gd name="connsiteX73" fmla="*/ 1913341 w 3075803"/>
                <a:gd name="connsiteY73" fmla="*/ 2832634 h 6032049"/>
                <a:gd name="connsiteX74" fmla="*/ 2003875 w 3075803"/>
                <a:gd name="connsiteY74" fmla="*/ 2669672 h 6032049"/>
                <a:gd name="connsiteX75" fmla="*/ 2338854 w 3075803"/>
                <a:gd name="connsiteY75" fmla="*/ 2579137 h 6032049"/>
                <a:gd name="connsiteX76" fmla="*/ 2737206 w 3075803"/>
                <a:gd name="connsiteY76" fmla="*/ 2524816 h 6032049"/>
                <a:gd name="connsiteX77" fmla="*/ 2954489 w 3075803"/>
                <a:gd name="connsiteY77" fmla="*/ 2416174 h 6032049"/>
                <a:gd name="connsiteX78" fmla="*/ 2972596 w 3075803"/>
                <a:gd name="connsiteY78" fmla="*/ 2244159 h 6032049"/>
                <a:gd name="connsiteX79" fmla="*/ 2791527 w 3075803"/>
                <a:gd name="connsiteY79" fmla="*/ 1891074 h 6032049"/>
                <a:gd name="connsiteX80" fmla="*/ 2682885 w 3075803"/>
                <a:gd name="connsiteY80" fmla="*/ 1465561 h 6032049"/>
                <a:gd name="connsiteX81" fmla="*/ 2637618 w 3075803"/>
                <a:gd name="connsiteY81" fmla="*/ 1184903 h 6032049"/>
                <a:gd name="connsiteX82" fmla="*/ 2538030 w 3075803"/>
                <a:gd name="connsiteY82" fmla="*/ 994780 h 6032049"/>
                <a:gd name="connsiteX83" fmla="*/ 2284533 w 3075803"/>
                <a:gd name="connsiteY83" fmla="*/ 985727 h 6032049"/>
                <a:gd name="connsiteX84" fmla="*/ 1931448 w 3075803"/>
                <a:gd name="connsiteY84" fmla="*/ 1067208 h 6032049"/>
                <a:gd name="connsiteX85" fmla="*/ 1732271 w 3075803"/>
                <a:gd name="connsiteY85" fmla="*/ 1067208 h 6032049"/>
                <a:gd name="connsiteX86" fmla="*/ 1725599 w 3075803"/>
                <a:gd name="connsiteY86" fmla="*/ 943312 h 6032049"/>
                <a:gd name="connsiteX87" fmla="*/ 1901906 w 3075803"/>
                <a:gd name="connsiteY87" fmla="*/ 832290 h 6032049"/>
                <a:gd name="connsiteX88" fmla="*/ 2150640 w 3075803"/>
                <a:gd name="connsiteY88" fmla="*/ 724144 h 6032049"/>
                <a:gd name="connsiteX89" fmla="*/ 2157784 w 3075803"/>
                <a:gd name="connsiteY89" fmla="*/ 551161 h 6032049"/>
                <a:gd name="connsiteX90" fmla="*/ 1976715 w 3075803"/>
                <a:gd name="connsiteY90" fmla="*/ 279557 h 6032049"/>
                <a:gd name="connsiteX91" fmla="*/ 1776101 w 3075803"/>
                <a:gd name="connsiteY91" fmla="*/ 123267 h 6032049"/>
                <a:gd name="connsiteX92" fmla="*/ 1486885 w 3075803"/>
                <a:gd name="connsiteY92" fmla="*/ 28442 h 6032049"/>
                <a:gd name="connsiteX0" fmla="*/ 1486885 w 3075803"/>
                <a:gd name="connsiteY0" fmla="*/ 28442 h 6032049"/>
                <a:gd name="connsiteX1" fmla="*/ 1014666 w 3075803"/>
                <a:gd name="connsiteY1" fmla="*/ 4134 h 6032049"/>
                <a:gd name="connsiteX2" fmla="*/ 665848 w 3075803"/>
                <a:gd name="connsiteY2" fmla="*/ 101340 h 6032049"/>
                <a:gd name="connsiteX3" fmla="*/ 501000 w 3075803"/>
                <a:gd name="connsiteY3" fmla="*/ 324824 h 6032049"/>
                <a:gd name="connsiteX4" fmla="*/ 564846 w 3075803"/>
                <a:gd name="connsiteY4" fmla="*/ 507803 h 6032049"/>
                <a:gd name="connsiteX5" fmla="*/ 799764 w 3075803"/>
                <a:gd name="connsiteY5" fmla="*/ 578321 h 6032049"/>
                <a:gd name="connsiteX6" fmla="*/ 989887 w 3075803"/>
                <a:gd name="connsiteY6" fmla="*/ 652659 h 6032049"/>
                <a:gd name="connsiteX7" fmla="*/ 967018 w 3075803"/>
                <a:gd name="connsiteY7" fmla="*/ 764153 h 6032049"/>
                <a:gd name="connsiteX8" fmla="*/ 718283 w 3075803"/>
                <a:gd name="connsiteY8" fmla="*/ 770825 h 6032049"/>
                <a:gd name="connsiteX9" fmla="*/ 392359 w 3075803"/>
                <a:gd name="connsiteY9" fmla="*/ 795604 h 6032049"/>
                <a:gd name="connsiteX10" fmla="*/ 205088 w 3075803"/>
                <a:gd name="connsiteY10" fmla="*/ 1022884 h 6032049"/>
                <a:gd name="connsiteX11" fmla="*/ 197001 w 3075803"/>
                <a:gd name="connsiteY11" fmla="*/ 1316414 h 6032049"/>
                <a:gd name="connsiteX12" fmla="*/ 380923 w 3075803"/>
                <a:gd name="connsiteY12" fmla="*/ 1543222 h 6032049"/>
                <a:gd name="connsiteX13" fmla="*/ 609642 w 3075803"/>
                <a:gd name="connsiteY13" fmla="*/ 1565149 h 6032049"/>
                <a:gd name="connsiteX14" fmla="*/ 857905 w 3075803"/>
                <a:gd name="connsiteY14" fmla="*/ 1440310 h 6032049"/>
                <a:gd name="connsiteX15" fmla="*/ 1017048 w 3075803"/>
                <a:gd name="connsiteY15" fmla="*/ 1565149 h 6032049"/>
                <a:gd name="connsiteX16" fmla="*/ 1005141 w 3075803"/>
                <a:gd name="connsiteY16" fmla="*/ 1815322 h 6032049"/>
                <a:gd name="connsiteX17" fmla="*/ 678249 w 3075803"/>
                <a:gd name="connsiteY17" fmla="*/ 1872967 h 6032049"/>
                <a:gd name="connsiteX18" fmla="*/ 353292 w 3075803"/>
                <a:gd name="connsiteY18" fmla="*/ 1831990 h 6032049"/>
                <a:gd name="connsiteX19" fmla="*/ 193654 w 3075803"/>
                <a:gd name="connsiteY19" fmla="*/ 1961592 h 6032049"/>
                <a:gd name="connsiteX20" fmla="*/ 203674 w 3075803"/>
                <a:gd name="connsiteY20" fmla="*/ 2178898 h 6032049"/>
                <a:gd name="connsiteX21" fmla="*/ 347091 w 3075803"/>
                <a:gd name="connsiteY21" fmla="*/ 2510034 h 6032049"/>
                <a:gd name="connsiteX22" fmla="*/ 329927 w 3075803"/>
                <a:gd name="connsiteY22" fmla="*/ 2820257 h 6032049"/>
                <a:gd name="connsiteX23" fmla="*/ 281053 w 3075803"/>
                <a:gd name="connsiteY23" fmla="*/ 2979917 h 6032049"/>
                <a:gd name="connsiteX24" fmla="*/ 245594 w 3075803"/>
                <a:gd name="connsiteY24" fmla="*/ 3196211 h 6032049"/>
                <a:gd name="connsiteX25" fmla="*/ 328984 w 3075803"/>
                <a:gd name="connsiteY25" fmla="*/ 3366788 h 6032049"/>
                <a:gd name="connsiteX26" fmla="*/ 673016 w 3075803"/>
                <a:gd name="connsiteY26" fmla="*/ 3357735 h 6032049"/>
                <a:gd name="connsiteX27" fmla="*/ 998941 w 3075803"/>
                <a:gd name="connsiteY27" fmla="*/ 3393949 h 6032049"/>
                <a:gd name="connsiteX28" fmla="*/ 1168576 w 3075803"/>
                <a:gd name="connsiteY28" fmla="*/ 3551182 h 6032049"/>
                <a:gd name="connsiteX29" fmla="*/ 1143796 w 3075803"/>
                <a:gd name="connsiteY29" fmla="*/ 3821371 h 6032049"/>
                <a:gd name="connsiteX30" fmla="*/ 953673 w 3075803"/>
                <a:gd name="connsiteY30" fmla="*/ 3964317 h 6032049"/>
                <a:gd name="connsiteX31" fmla="*/ 602498 w 3075803"/>
                <a:gd name="connsiteY31" fmla="*/ 3854238 h 6032049"/>
                <a:gd name="connsiteX32" fmla="*/ 274663 w 3075803"/>
                <a:gd name="connsiteY32" fmla="*/ 3747034 h 6032049"/>
                <a:gd name="connsiteX33" fmla="*/ 173166 w 3075803"/>
                <a:gd name="connsiteY33" fmla="*/ 3765612 h 6032049"/>
                <a:gd name="connsiteX34" fmla="*/ 111701 w 3075803"/>
                <a:gd name="connsiteY34" fmla="*/ 3900943 h 6032049"/>
                <a:gd name="connsiteX35" fmla="*/ 30220 w 3075803"/>
                <a:gd name="connsiteY35" fmla="*/ 4244974 h 6032049"/>
                <a:gd name="connsiteX36" fmla="*/ 12113 w 3075803"/>
                <a:gd name="connsiteY36" fmla="*/ 4715755 h 6032049"/>
                <a:gd name="connsiteX37" fmla="*/ 205560 w 3075803"/>
                <a:gd name="connsiteY37" fmla="*/ 5029301 h 6032049"/>
                <a:gd name="connsiteX38" fmla="*/ 622515 w 3075803"/>
                <a:gd name="connsiteY38" fmla="*/ 5125071 h 6032049"/>
                <a:gd name="connsiteX39" fmla="*/ 1080422 w 3075803"/>
                <a:gd name="connsiteY39" fmla="*/ 5068840 h 6032049"/>
                <a:gd name="connsiteX40" fmla="*/ 1238622 w 3075803"/>
                <a:gd name="connsiteY40" fmla="*/ 5141268 h 6032049"/>
                <a:gd name="connsiteX41" fmla="*/ 1152850 w 3075803"/>
                <a:gd name="connsiteY41" fmla="*/ 5277070 h 6032049"/>
                <a:gd name="connsiteX42" fmla="*/ 826925 w 3075803"/>
                <a:gd name="connsiteY42" fmla="*/ 5358551 h 6032049"/>
                <a:gd name="connsiteX43" fmla="*/ 491947 w 3075803"/>
                <a:gd name="connsiteY43" fmla="*/ 5349497 h 6032049"/>
                <a:gd name="connsiteX44" fmla="*/ 322784 w 3075803"/>
                <a:gd name="connsiteY44" fmla="*/ 5354260 h 6032049"/>
                <a:gd name="connsiteX45" fmla="*/ 362817 w 3075803"/>
                <a:gd name="connsiteY45" fmla="*/ 5488152 h 6032049"/>
                <a:gd name="connsiteX46" fmla="*/ 573428 w 3075803"/>
                <a:gd name="connsiteY46" fmla="*/ 5747850 h 6032049"/>
                <a:gd name="connsiteX47" fmla="*/ 944148 w 3075803"/>
                <a:gd name="connsiteY47" fmla="*/ 5963222 h 6032049"/>
                <a:gd name="connsiteX48" fmla="*/ 1505935 w 3075803"/>
                <a:gd name="connsiteY48" fmla="*/ 6028507 h 6032049"/>
                <a:gd name="connsiteX49" fmla="*/ 1949555 w 3075803"/>
                <a:gd name="connsiteY49" fmla="*/ 5874598 h 6032049"/>
                <a:gd name="connsiteX50" fmla="*/ 2053434 w 3075803"/>
                <a:gd name="connsiteY50" fmla="*/ 5695910 h 6032049"/>
                <a:gd name="connsiteX51" fmla="*/ 1922394 w 3075803"/>
                <a:gd name="connsiteY51" fmla="*/ 5639208 h 6032049"/>
                <a:gd name="connsiteX52" fmla="*/ 1524042 w 3075803"/>
                <a:gd name="connsiteY52" fmla="*/ 5675422 h 6032049"/>
                <a:gd name="connsiteX53" fmla="*/ 1266254 w 3075803"/>
                <a:gd name="connsiteY53" fmla="*/ 5693529 h 6032049"/>
                <a:gd name="connsiteX54" fmla="*/ 1221457 w 3075803"/>
                <a:gd name="connsiteY54" fmla="*/ 5583001 h 6032049"/>
                <a:gd name="connsiteX55" fmla="*/ 1370133 w 3075803"/>
                <a:gd name="connsiteY55" fmla="*/ 5498643 h 6032049"/>
                <a:gd name="connsiteX56" fmla="*/ 1729889 w 3075803"/>
                <a:gd name="connsiteY56" fmla="*/ 5432888 h 6032049"/>
                <a:gd name="connsiteX57" fmla="*/ 2266426 w 3075803"/>
                <a:gd name="connsiteY57" fmla="*/ 5349497 h 6032049"/>
                <a:gd name="connsiteX58" fmla="*/ 2556137 w 3075803"/>
                <a:gd name="connsiteY58" fmla="*/ 5268016 h 6032049"/>
                <a:gd name="connsiteX59" fmla="*/ 2773420 w 3075803"/>
                <a:gd name="connsiteY59" fmla="*/ 5030717 h 6032049"/>
                <a:gd name="connsiteX60" fmla="*/ 2856812 w 3075803"/>
                <a:gd name="connsiteY60" fmla="*/ 4763403 h 6032049"/>
                <a:gd name="connsiteX61" fmla="*/ 2811544 w 3075803"/>
                <a:gd name="connsiteY61" fmla="*/ 4627602 h 6032049"/>
                <a:gd name="connsiteX62" fmla="*/ 2548073 w 3075803"/>
                <a:gd name="connsiteY62" fmla="*/ 4613313 h 6032049"/>
                <a:gd name="connsiteX63" fmla="*/ 2400317 w 3075803"/>
                <a:gd name="connsiteY63" fmla="*/ 4513726 h 6032049"/>
                <a:gd name="connsiteX64" fmla="*/ 2427974 w 3075803"/>
                <a:gd name="connsiteY64" fmla="*/ 4331689 h 6032049"/>
                <a:gd name="connsiteX65" fmla="*/ 2639999 w 3075803"/>
                <a:gd name="connsiteY65" fmla="*/ 4226396 h 6032049"/>
                <a:gd name="connsiteX66" fmla="*/ 2936382 w 3075803"/>
                <a:gd name="connsiteY66" fmla="*/ 4082012 h 6032049"/>
                <a:gd name="connsiteX67" fmla="*/ 3063131 w 3075803"/>
                <a:gd name="connsiteY67" fmla="*/ 3737980 h 6032049"/>
                <a:gd name="connsiteX68" fmla="*/ 3063131 w 3075803"/>
                <a:gd name="connsiteY68" fmla="*/ 3249093 h 6032049"/>
                <a:gd name="connsiteX69" fmla="*/ 2990703 w 3075803"/>
                <a:gd name="connsiteY69" fmla="*/ 2896008 h 6032049"/>
                <a:gd name="connsiteX70" fmla="*/ 2787708 w 3075803"/>
                <a:gd name="connsiteY70" fmla="*/ 2786895 h 6032049"/>
                <a:gd name="connsiteX71" fmla="*/ 2398408 w 3075803"/>
                <a:gd name="connsiteY71" fmla="*/ 2848831 h 6032049"/>
                <a:gd name="connsiteX72" fmla="*/ 2085357 w 3075803"/>
                <a:gd name="connsiteY72" fmla="*/ 2906971 h 6032049"/>
                <a:gd name="connsiteX73" fmla="*/ 1913341 w 3075803"/>
                <a:gd name="connsiteY73" fmla="*/ 2832634 h 6032049"/>
                <a:gd name="connsiteX74" fmla="*/ 2003875 w 3075803"/>
                <a:gd name="connsiteY74" fmla="*/ 2669672 h 6032049"/>
                <a:gd name="connsiteX75" fmla="*/ 2338854 w 3075803"/>
                <a:gd name="connsiteY75" fmla="*/ 2579137 h 6032049"/>
                <a:gd name="connsiteX76" fmla="*/ 2739587 w 3075803"/>
                <a:gd name="connsiteY76" fmla="*/ 2517672 h 6032049"/>
                <a:gd name="connsiteX77" fmla="*/ 2954489 w 3075803"/>
                <a:gd name="connsiteY77" fmla="*/ 2416174 h 6032049"/>
                <a:gd name="connsiteX78" fmla="*/ 2972596 w 3075803"/>
                <a:gd name="connsiteY78" fmla="*/ 2244159 h 6032049"/>
                <a:gd name="connsiteX79" fmla="*/ 2791527 w 3075803"/>
                <a:gd name="connsiteY79" fmla="*/ 1891074 h 6032049"/>
                <a:gd name="connsiteX80" fmla="*/ 2682885 w 3075803"/>
                <a:gd name="connsiteY80" fmla="*/ 1465561 h 6032049"/>
                <a:gd name="connsiteX81" fmla="*/ 2637618 w 3075803"/>
                <a:gd name="connsiteY81" fmla="*/ 1184903 h 6032049"/>
                <a:gd name="connsiteX82" fmla="*/ 2538030 w 3075803"/>
                <a:gd name="connsiteY82" fmla="*/ 994780 h 6032049"/>
                <a:gd name="connsiteX83" fmla="*/ 2284533 w 3075803"/>
                <a:gd name="connsiteY83" fmla="*/ 985727 h 6032049"/>
                <a:gd name="connsiteX84" fmla="*/ 1931448 w 3075803"/>
                <a:gd name="connsiteY84" fmla="*/ 1067208 h 6032049"/>
                <a:gd name="connsiteX85" fmla="*/ 1732271 w 3075803"/>
                <a:gd name="connsiteY85" fmla="*/ 1067208 h 6032049"/>
                <a:gd name="connsiteX86" fmla="*/ 1725599 w 3075803"/>
                <a:gd name="connsiteY86" fmla="*/ 943312 h 6032049"/>
                <a:gd name="connsiteX87" fmla="*/ 1901906 w 3075803"/>
                <a:gd name="connsiteY87" fmla="*/ 832290 h 6032049"/>
                <a:gd name="connsiteX88" fmla="*/ 2150640 w 3075803"/>
                <a:gd name="connsiteY88" fmla="*/ 724144 h 6032049"/>
                <a:gd name="connsiteX89" fmla="*/ 2157784 w 3075803"/>
                <a:gd name="connsiteY89" fmla="*/ 551161 h 6032049"/>
                <a:gd name="connsiteX90" fmla="*/ 1976715 w 3075803"/>
                <a:gd name="connsiteY90" fmla="*/ 279557 h 6032049"/>
                <a:gd name="connsiteX91" fmla="*/ 1776101 w 3075803"/>
                <a:gd name="connsiteY91" fmla="*/ 123267 h 6032049"/>
                <a:gd name="connsiteX92" fmla="*/ 1486885 w 3075803"/>
                <a:gd name="connsiteY92" fmla="*/ 28442 h 6032049"/>
                <a:gd name="connsiteX0" fmla="*/ 1486885 w 3075803"/>
                <a:gd name="connsiteY0" fmla="*/ 28442 h 6032049"/>
                <a:gd name="connsiteX1" fmla="*/ 1014666 w 3075803"/>
                <a:gd name="connsiteY1" fmla="*/ 4134 h 6032049"/>
                <a:gd name="connsiteX2" fmla="*/ 665848 w 3075803"/>
                <a:gd name="connsiteY2" fmla="*/ 101340 h 6032049"/>
                <a:gd name="connsiteX3" fmla="*/ 501000 w 3075803"/>
                <a:gd name="connsiteY3" fmla="*/ 324824 h 6032049"/>
                <a:gd name="connsiteX4" fmla="*/ 564846 w 3075803"/>
                <a:gd name="connsiteY4" fmla="*/ 507803 h 6032049"/>
                <a:gd name="connsiteX5" fmla="*/ 799764 w 3075803"/>
                <a:gd name="connsiteY5" fmla="*/ 578321 h 6032049"/>
                <a:gd name="connsiteX6" fmla="*/ 989887 w 3075803"/>
                <a:gd name="connsiteY6" fmla="*/ 652659 h 6032049"/>
                <a:gd name="connsiteX7" fmla="*/ 967018 w 3075803"/>
                <a:gd name="connsiteY7" fmla="*/ 764153 h 6032049"/>
                <a:gd name="connsiteX8" fmla="*/ 718283 w 3075803"/>
                <a:gd name="connsiteY8" fmla="*/ 770825 h 6032049"/>
                <a:gd name="connsiteX9" fmla="*/ 392359 w 3075803"/>
                <a:gd name="connsiteY9" fmla="*/ 795604 h 6032049"/>
                <a:gd name="connsiteX10" fmla="*/ 205088 w 3075803"/>
                <a:gd name="connsiteY10" fmla="*/ 1022884 h 6032049"/>
                <a:gd name="connsiteX11" fmla="*/ 197001 w 3075803"/>
                <a:gd name="connsiteY11" fmla="*/ 1316414 h 6032049"/>
                <a:gd name="connsiteX12" fmla="*/ 380923 w 3075803"/>
                <a:gd name="connsiteY12" fmla="*/ 1543222 h 6032049"/>
                <a:gd name="connsiteX13" fmla="*/ 609642 w 3075803"/>
                <a:gd name="connsiteY13" fmla="*/ 1565149 h 6032049"/>
                <a:gd name="connsiteX14" fmla="*/ 857905 w 3075803"/>
                <a:gd name="connsiteY14" fmla="*/ 1440310 h 6032049"/>
                <a:gd name="connsiteX15" fmla="*/ 1017048 w 3075803"/>
                <a:gd name="connsiteY15" fmla="*/ 1565149 h 6032049"/>
                <a:gd name="connsiteX16" fmla="*/ 1005141 w 3075803"/>
                <a:gd name="connsiteY16" fmla="*/ 1815322 h 6032049"/>
                <a:gd name="connsiteX17" fmla="*/ 678249 w 3075803"/>
                <a:gd name="connsiteY17" fmla="*/ 1872967 h 6032049"/>
                <a:gd name="connsiteX18" fmla="*/ 353292 w 3075803"/>
                <a:gd name="connsiteY18" fmla="*/ 1831990 h 6032049"/>
                <a:gd name="connsiteX19" fmla="*/ 193654 w 3075803"/>
                <a:gd name="connsiteY19" fmla="*/ 1961592 h 6032049"/>
                <a:gd name="connsiteX20" fmla="*/ 203674 w 3075803"/>
                <a:gd name="connsiteY20" fmla="*/ 2178898 h 6032049"/>
                <a:gd name="connsiteX21" fmla="*/ 347091 w 3075803"/>
                <a:gd name="connsiteY21" fmla="*/ 2510034 h 6032049"/>
                <a:gd name="connsiteX22" fmla="*/ 329927 w 3075803"/>
                <a:gd name="connsiteY22" fmla="*/ 2820257 h 6032049"/>
                <a:gd name="connsiteX23" fmla="*/ 281053 w 3075803"/>
                <a:gd name="connsiteY23" fmla="*/ 2979917 h 6032049"/>
                <a:gd name="connsiteX24" fmla="*/ 245594 w 3075803"/>
                <a:gd name="connsiteY24" fmla="*/ 3196211 h 6032049"/>
                <a:gd name="connsiteX25" fmla="*/ 328984 w 3075803"/>
                <a:gd name="connsiteY25" fmla="*/ 3366788 h 6032049"/>
                <a:gd name="connsiteX26" fmla="*/ 673016 w 3075803"/>
                <a:gd name="connsiteY26" fmla="*/ 3357735 h 6032049"/>
                <a:gd name="connsiteX27" fmla="*/ 998941 w 3075803"/>
                <a:gd name="connsiteY27" fmla="*/ 3393949 h 6032049"/>
                <a:gd name="connsiteX28" fmla="*/ 1168576 w 3075803"/>
                <a:gd name="connsiteY28" fmla="*/ 3551182 h 6032049"/>
                <a:gd name="connsiteX29" fmla="*/ 1143796 w 3075803"/>
                <a:gd name="connsiteY29" fmla="*/ 3821371 h 6032049"/>
                <a:gd name="connsiteX30" fmla="*/ 953673 w 3075803"/>
                <a:gd name="connsiteY30" fmla="*/ 3964317 h 6032049"/>
                <a:gd name="connsiteX31" fmla="*/ 602498 w 3075803"/>
                <a:gd name="connsiteY31" fmla="*/ 3854238 h 6032049"/>
                <a:gd name="connsiteX32" fmla="*/ 274663 w 3075803"/>
                <a:gd name="connsiteY32" fmla="*/ 3747034 h 6032049"/>
                <a:gd name="connsiteX33" fmla="*/ 173166 w 3075803"/>
                <a:gd name="connsiteY33" fmla="*/ 3765612 h 6032049"/>
                <a:gd name="connsiteX34" fmla="*/ 111701 w 3075803"/>
                <a:gd name="connsiteY34" fmla="*/ 3900943 h 6032049"/>
                <a:gd name="connsiteX35" fmla="*/ 30220 w 3075803"/>
                <a:gd name="connsiteY35" fmla="*/ 4244974 h 6032049"/>
                <a:gd name="connsiteX36" fmla="*/ 12113 w 3075803"/>
                <a:gd name="connsiteY36" fmla="*/ 4715755 h 6032049"/>
                <a:gd name="connsiteX37" fmla="*/ 205560 w 3075803"/>
                <a:gd name="connsiteY37" fmla="*/ 5029301 h 6032049"/>
                <a:gd name="connsiteX38" fmla="*/ 622515 w 3075803"/>
                <a:gd name="connsiteY38" fmla="*/ 5125071 h 6032049"/>
                <a:gd name="connsiteX39" fmla="*/ 1080422 w 3075803"/>
                <a:gd name="connsiteY39" fmla="*/ 5068840 h 6032049"/>
                <a:gd name="connsiteX40" fmla="*/ 1238622 w 3075803"/>
                <a:gd name="connsiteY40" fmla="*/ 5141268 h 6032049"/>
                <a:gd name="connsiteX41" fmla="*/ 1152850 w 3075803"/>
                <a:gd name="connsiteY41" fmla="*/ 5277070 h 6032049"/>
                <a:gd name="connsiteX42" fmla="*/ 826925 w 3075803"/>
                <a:gd name="connsiteY42" fmla="*/ 5358551 h 6032049"/>
                <a:gd name="connsiteX43" fmla="*/ 491947 w 3075803"/>
                <a:gd name="connsiteY43" fmla="*/ 5349497 h 6032049"/>
                <a:gd name="connsiteX44" fmla="*/ 322784 w 3075803"/>
                <a:gd name="connsiteY44" fmla="*/ 5354260 h 6032049"/>
                <a:gd name="connsiteX45" fmla="*/ 362817 w 3075803"/>
                <a:gd name="connsiteY45" fmla="*/ 5488152 h 6032049"/>
                <a:gd name="connsiteX46" fmla="*/ 573428 w 3075803"/>
                <a:gd name="connsiteY46" fmla="*/ 5747850 h 6032049"/>
                <a:gd name="connsiteX47" fmla="*/ 944148 w 3075803"/>
                <a:gd name="connsiteY47" fmla="*/ 5963222 h 6032049"/>
                <a:gd name="connsiteX48" fmla="*/ 1505935 w 3075803"/>
                <a:gd name="connsiteY48" fmla="*/ 6028507 h 6032049"/>
                <a:gd name="connsiteX49" fmla="*/ 1949555 w 3075803"/>
                <a:gd name="connsiteY49" fmla="*/ 5874598 h 6032049"/>
                <a:gd name="connsiteX50" fmla="*/ 2053434 w 3075803"/>
                <a:gd name="connsiteY50" fmla="*/ 5695910 h 6032049"/>
                <a:gd name="connsiteX51" fmla="*/ 1922394 w 3075803"/>
                <a:gd name="connsiteY51" fmla="*/ 5639208 h 6032049"/>
                <a:gd name="connsiteX52" fmla="*/ 1524042 w 3075803"/>
                <a:gd name="connsiteY52" fmla="*/ 5675422 h 6032049"/>
                <a:gd name="connsiteX53" fmla="*/ 1266254 w 3075803"/>
                <a:gd name="connsiteY53" fmla="*/ 5693529 h 6032049"/>
                <a:gd name="connsiteX54" fmla="*/ 1221457 w 3075803"/>
                <a:gd name="connsiteY54" fmla="*/ 5583001 h 6032049"/>
                <a:gd name="connsiteX55" fmla="*/ 1370133 w 3075803"/>
                <a:gd name="connsiteY55" fmla="*/ 5498643 h 6032049"/>
                <a:gd name="connsiteX56" fmla="*/ 1729889 w 3075803"/>
                <a:gd name="connsiteY56" fmla="*/ 5432888 h 6032049"/>
                <a:gd name="connsiteX57" fmla="*/ 2266426 w 3075803"/>
                <a:gd name="connsiteY57" fmla="*/ 5349497 h 6032049"/>
                <a:gd name="connsiteX58" fmla="*/ 2556137 w 3075803"/>
                <a:gd name="connsiteY58" fmla="*/ 5268016 h 6032049"/>
                <a:gd name="connsiteX59" fmla="*/ 2773420 w 3075803"/>
                <a:gd name="connsiteY59" fmla="*/ 5030717 h 6032049"/>
                <a:gd name="connsiteX60" fmla="*/ 2856812 w 3075803"/>
                <a:gd name="connsiteY60" fmla="*/ 4763403 h 6032049"/>
                <a:gd name="connsiteX61" fmla="*/ 2811544 w 3075803"/>
                <a:gd name="connsiteY61" fmla="*/ 4627602 h 6032049"/>
                <a:gd name="connsiteX62" fmla="*/ 2548073 w 3075803"/>
                <a:gd name="connsiteY62" fmla="*/ 4613313 h 6032049"/>
                <a:gd name="connsiteX63" fmla="*/ 2400317 w 3075803"/>
                <a:gd name="connsiteY63" fmla="*/ 4513726 h 6032049"/>
                <a:gd name="connsiteX64" fmla="*/ 2427974 w 3075803"/>
                <a:gd name="connsiteY64" fmla="*/ 4331689 h 6032049"/>
                <a:gd name="connsiteX65" fmla="*/ 2639999 w 3075803"/>
                <a:gd name="connsiteY65" fmla="*/ 4226396 h 6032049"/>
                <a:gd name="connsiteX66" fmla="*/ 2936382 w 3075803"/>
                <a:gd name="connsiteY66" fmla="*/ 4082012 h 6032049"/>
                <a:gd name="connsiteX67" fmla="*/ 3063131 w 3075803"/>
                <a:gd name="connsiteY67" fmla="*/ 3737980 h 6032049"/>
                <a:gd name="connsiteX68" fmla="*/ 3063131 w 3075803"/>
                <a:gd name="connsiteY68" fmla="*/ 3249093 h 6032049"/>
                <a:gd name="connsiteX69" fmla="*/ 2990703 w 3075803"/>
                <a:gd name="connsiteY69" fmla="*/ 2896008 h 6032049"/>
                <a:gd name="connsiteX70" fmla="*/ 2787708 w 3075803"/>
                <a:gd name="connsiteY70" fmla="*/ 2786895 h 6032049"/>
                <a:gd name="connsiteX71" fmla="*/ 2398408 w 3075803"/>
                <a:gd name="connsiteY71" fmla="*/ 2848831 h 6032049"/>
                <a:gd name="connsiteX72" fmla="*/ 2085357 w 3075803"/>
                <a:gd name="connsiteY72" fmla="*/ 2906971 h 6032049"/>
                <a:gd name="connsiteX73" fmla="*/ 1913341 w 3075803"/>
                <a:gd name="connsiteY73" fmla="*/ 2832634 h 6032049"/>
                <a:gd name="connsiteX74" fmla="*/ 2003875 w 3075803"/>
                <a:gd name="connsiteY74" fmla="*/ 2669672 h 6032049"/>
                <a:gd name="connsiteX75" fmla="*/ 2338854 w 3075803"/>
                <a:gd name="connsiteY75" fmla="*/ 2579137 h 6032049"/>
                <a:gd name="connsiteX76" fmla="*/ 2739587 w 3075803"/>
                <a:gd name="connsiteY76" fmla="*/ 2517672 h 6032049"/>
                <a:gd name="connsiteX77" fmla="*/ 2954489 w 3075803"/>
                <a:gd name="connsiteY77" fmla="*/ 2416174 h 6032049"/>
                <a:gd name="connsiteX78" fmla="*/ 2965453 w 3075803"/>
                <a:gd name="connsiteY78" fmla="*/ 2244159 h 6032049"/>
                <a:gd name="connsiteX79" fmla="*/ 2791527 w 3075803"/>
                <a:gd name="connsiteY79" fmla="*/ 1891074 h 6032049"/>
                <a:gd name="connsiteX80" fmla="*/ 2682885 w 3075803"/>
                <a:gd name="connsiteY80" fmla="*/ 1465561 h 6032049"/>
                <a:gd name="connsiteX81" fmla="*/ 2637618 w 3075803"/>
                <a:gd name="connsiteY81" fmla="*/ 1184903 h 6032049"/>
                <a:gd name="connsiteX82" fmla="*/ 2538030 w 3075803"/>
                <a:gd name="connsiteY82" fmla="*/ 994780 h 6032049"/>
                <a:gd name="connsiteX83" fmla="*/ 2284533 w 3075803"/>
                <a:gd name="connsiteY83" fmla="*/ 985727 h 6032049"/>
                <a:gd name="connsiteX84" fmla="*/ 1931448 w 3075803"/>
                <a:gd name="connsiteY84" fmla="*/ 1067208 h 6032049"/>
                <a:gd name="connsiteX85" fmla="*/ 1732271 w 3075803"/>
                <a:gd name="connsiteY85" fmla="*/ 1067208 h 6032049"/>
                <a:gd name="connsiteX86" fmla="*/ 1725599 w 3075803"/>
                <a:gd name="connsiteY86" fmla="*/ 943312 h 6032049"/>
                <a:gd name="connsiteX87" fmla="*/ 1901906 w 3075803"/>
                <a:gd name="connsiteY87" fmla="*/ 832290 h 6032049"/>
                <a:gd name="connsiteX88" fmla="*/ 2150640 w 3075803"/>
                <a:gd name="connsiteY88" fmla="*/ 724144 h 6032049"/>
                <a:gd name="connsiteX89" fmla="*/ 2157784 w 3075803"/>
                <a:gd name="connsiteY89" fmla="*/ 551161 h 6032049"/>
                <a:gd name="connsiteX90" fmla="*/ 1976715 w 3075803"/>
                <a:gd name="connsiteY90" fmla="*/ 279557 h 6032049"/>
                <a:gd name="connsiteX91" fmla="*/ 1776101 w 3075803"/>
                <a:gd name="connsiteY91" fmla="*/ 123267 h 6032049"/>
                <a:gd name="connsiteX92" fmla="*/ 1486885 w 3075803"/>
                <a:gd name="connsiteY92" fmla="*/ 28442 h 6032049"/>
                <a:gd name="connsiteX0" fmla="*/ 1486885 w 3075803"/>
                <a:gd name="connsiteY0" fmla="*/ 28442 h 6032049"/>
                <a:gd name="connsiteX1" fmla="*/ 1014666 w 3075803"/>
                <a:gd name="connsiteY1" fmla="*/ 4134 h 6032049"/>
                <a:gd name="connsiteX2" fmla="*/ 665848 w 3075803"/>
                <a:gd name="connsiteY2" fmla="*/ 101340 h 6032049"/>
                <a:gd name="connsiteX3" fmla="*/ 501000 w 3075803"/>
                <a:gd name="connsiteY3" fmla="*/ 324824 h 6032049"/>
                <a:gd name="connsiteX4" fmla="*/ 564846 w 3075803"/>
                <a:gd name="connsiteY4" fmla="*/ 507803 h 6032049"/>
                <a:gd name="connsiteX5" fmla="*/ 799764 w 3075803"/>
                <a:gd name="connsiteY5" fmla="*/ 578321 h 6032049"/>
                <a:gd name="connsiteX6" fmla="*/ 989887 w 3075803"/>
                <a:gd name="connsiteY6" fmla="*/ 652659 h 6032049"/>
                <a:gd name="connsiteX7" fmla="*/ 967018 w 3075803"/>
                <a:gd name="connsiteY7" fmla="*/ 764153 h 6032049"/>
                <a:gd name="connsiteX8" fmla="*/ 718283 w 3075803"/>
                <a:gd name="connsiteY8" fmla="*/ 770825 h 6032049"/>
                <a:gd name="connsiteX9" fmla="*/ 392359 w 3075803"/>
                <a:gd name="connsiteY9" fmla="*/ 795604 h 6032049"/>
                <a:gd name="connsiteX10" fmla="*/ 205088 w 3075803"/>
                <a:gd name="connsiteY10" fmla="*/ 1022884 h 6032049"/>
                <a:gd name="connsiteX11" fmla="*/ 197001 w 3075803"/>
                <a:gd name="connsiteY11" fmla="*/ 1316414 h 6032049"/>
                <a:gd name="connsiteX12" fmla="*/ 380923 w 3075803"/>
                <a:gd name="connsiteY12" fmla="*/ 1543222 h 6032049"/>
                <a:gd name="connsiteX13" fmla="*/ 609642 w 3075803"/>
                <a:gd name="connsiteY13" fmla="*/ 1565149 h 6032049"/>
                <a:gd name="connsiteX14" fmla="*/ 857905 w 3075803"/>
                <a:gd name="connsiteY14" fmla="*/ 1440310 h 6032049"/>
                <a:gd name="connsiteX15" fmla="*/ 1017048 w 3075803"/>
                <a:gd name="connsiteY15" fmla="*/ 1565149 h 6032049"/>
                <a:gd name="connsiteX16" fmla="*/ 1005141 w 3075803"/>
                <a:gd name="connsiteY16" fmla="*/ 1815322 h 6032049"/>
                <a:gd name="connsiteX17" fmla="*/ 678249 w 3075803"/>
                <a:gd name="connsiteY17" fmla="*/ 1872967 h 6032049"/>
                <a:gd name="connsiteX18" fmla="*/ 353292 w 3075803"/>
                <a:gd name="connsiteY18" fmla="*/ 1831990 h 6032049"/>
                <a:gd name="connsiteX19" fmla="*/ 193654 w 3075803"/>
                <a:gd name="connsiteY19" fmla="*/ 1961592 h 6032049"/>
                <a:gd name="connsiteX20" fmla="*/ 203674 w 3075803"/>
                <a:gd name="connsiteY20" fmla="*/ 2178898 h 6032049"/>
                <a:gd name="connsiteX21" fmla="*/ 347091 w 3075803"/>
                <a:gd name="connsiteY21" fmla="*/ 2510034 h 6032049"/>
                <a:gd name="connsiteX22" fmla="*/ 329927 w 3075803"/>
                <a:gd name="connsiteY22" fmla="*/ 2820257 h 6032049"/>
                <a:gd name="connsiteX23" fmla="*/ 281053 w 3075803"/>
                <a:gd name="connsiteY23" fmla="*/ 2979917 h 6032049"/>
                <a:gd name="connsiteX24" fmla="*/ 245594 w 3075803"/>
                <a:gd name="connsiteY24" fmla="*/ 3196211 h 6032049"/>
                <a:gd name="connsiteX25" fmla="*/ 328984 w 3075803"/>
                <a:gd name="connsiteY25" fmla="*/ 3366788 h 6032049"/>
                <a:gd name="connsiteX26" fmla="*/ 673016 w 3075803"/>
                <a:gd name="connsiteY26" fmla="*/ 3357735 h 6032049"/>
                <a:gd name="connsiteX27" fmla="*/ 998941 w 3075803"/>
                <a:gd name="connsiteY27" fmla="*/ 3393949 h 6032049"/>
                <a:gd name="connsiteX28" fmla="*/ 1168576 w 3075803"/>
                <a:gd name="connsiteY28" fmla="*/ 3551182 h 6032049"/>
                <a:gd name="connsiteX29" fmla="*/ 1143796 w 3075803"/>
                <a:gd name="connsiteY29" fmla="*/ 3821371 h 6032049"/>
                <a:gd name="connsiteX30" fmla="*/ 953673 w 3075803"/>
                <a:gd name="connsiteY30" fmla="*/ 3964317 h 6032049"/>
                <a:gd name="connsiteX31" fmla="*/ 602498 w 3075803"/>
                <a:gd name="connsiteY31" fmla="*/ 3854238 h 6032049"/>
                <a:gd name="connsiteX32" fmla="*/ 274663 w 3075803"/>
                <a:gd name="connsiteY32" fmla="*/ 3747034 h 6032049"/>
                <a:gd name="connsiteX33" fmla="*/ 173166 w 3075803"/>
                <a:gd name="connsiteY33" fmla="*/ 3765612 h 6032049"/>
                <a:gd name="connsiteX34" fmla="*/ 111701 w 3075803"/>
                <a:gd name="connsiteY34" fmla="*/ 3900943 h 6032049"/>
                <a:gd name="connsiteX35" fmla="*/ 30220 w 3075803"/>
                <a:gd name="connsiteY35" fmla="*/ 4244974 h 6032049"/>
                <a:gd name="connsiteX36" fmla="*/ 12113 w 3075803"/>
                <a:gd name="connsiteY36" fmla="*/ 4715755 h 6032049"/>
                <a:gd name="connsiteX37" fmla="*/ 205560 w 3075803"/>
                <a:gd name="connsiteY37" fmla="*/ 5029301 h 6032049"/>
                <a:gd name="connsiteX38" fmla="*/ 622515 w 3075803"/>
                <a:gd name="connsiteY38" fmla="*/ 5125071 h 6032049"/>
                <a:gd name="connsiteX39" fmla="*/ 1080422 w 3075803"/>
                <a:gd name="connsiteY39" fmla="*/ 5068840 h 6032049"/>
                <a:gd name="connsiteX40" fmla="*/ 1238622 w 3075803"/>
                <a:gd name="connsiteY40" fmla="*/ 5141268 h 6032049"/>
                <a:gd name="connsiteX41" fmla="*/ 1152850 w 3075803"/>
                <a:gd name="connsiteY41" fmla="*/ 5277070 h 6032049"/>
                <a:gd name="connsiteX42" fmla="*/ 826925 w 3075803"/>
                <a:gd name="connsiteY42" fmla="*/ 5358551 h 6032049"/>
                <a:gd name="connsiteX43" fmla="*/ 491947 w 3075803"/>
                <a:gd name="connsiteY43" fmla="*/ 5349497 h 6032049"/>
                <a:gd name="connsiteX44" fmla="*/ 322784 w 3075803"/>
                <a:gd name="connsiteY44" fmla="*/ 5354260 h 6032049"/>
                <a:gd name="connsiteX45" fmla="*/ 362817 w 3075803"/>
                <a:gd name="connsiteY45" fmla="*/ 5488152 h 6032049"/>
                <a:gd name="connsiteX46" fmla="*/ 573428 w 3075803"/>
                <a:gd name="connsiteY46" fmla="*/ 5747850 h 6032049"/>
                <a:gd name="connsiteX47" fmla="*/ 944148 w 3075803"/>
                <a:gd name="connsiteY47" fmla="*/ 5963222 h 6032049"/>
                <a:gd name="connsiteX48" fmla="*/ 1505935 w 3075803"/>
                <a:gd name="connsiteY48" fmla="*/ 6028507 h 6032049"/>
                <a:gd name="connsiteX49" fmla="*/ 1949555 w 3075803"/>
                <a:gd name="connsiteY49" fmla="*/ 5874598 h 6032049"/>
                <a:gd name="connsiteX50" fmla="*/ 2053434 w 3075803"/>
                <a:gd name="connsiteY50" fmla="*/ 5695910 h 6032049"/>
                <a:gd name="connsiteX51" fmla="*/ 1922394 w 3075803"/>
                <a:gd name="connsiteY51" fmla="*/ 5639208 h 6032049"/>
                <a:gd name="connsiteX52" fmla="*/ 1524042 w 3075803"/>
                <a:gd name="connsiteY52" fmla="*/ 5675422 h 6032049"/>
                <a:gd name="connsiteX53" fmla="*/ 1266254 w 3075803"/>
                <a:gd name="connsiteY53" fmla="*/ 5693529 h 6032049"/>
                <a:gd name="connsiteX54" fmla="*/ 1221457 w 3075803"/>
                <a:gd name="connsiteY54" fmla="*/ 5583001 h 6032049"/>
                <a:gd name="connsiteX55" fmla="*/ 1370133 w 3075803"/>
                <a:gd name="connsiteY55" fmla="*/ 5498643 h 6032049"/>
                <a:gd name="connsiteX56" fmla="*/ 1729889 w 3075803"/>
                <a:gd name="connsiteY56" fmla="*/ 5432888 h 6032049"/>
                <a:gd name="connsiteX57" fmla="*/ 2266426 w 3075803"/>
                <a:gd name="connsiteY57" fmla="*/ 5349497 h 6032049"/>
                <a:gd name="connsiteX58" fmla="*/ 2556137 w 3075803"/>
                <a:gd name="connsiteY58" fmla="*/ 5268016 h 6032049"/>
                <a:gd name="connsiteX59" fmla="*/ 2773420 w 3075803"/>
                <a:gd name="connsiteY59" fmla="*/ 5030717 h 6032049"/>
                <a:gd name="connsiteX60" fmla="*/ 2856812 w 3075803"/>
                <a:gd name="connsiteY60" fmla="*/ 4763403 h 6032049"/>
                <a:gd name="connsiteX61" fmla="*/ 2811544 w 3075803"/>
                <a:gd name="connsiteY61" fmla="*/ 4627602 h 6032049"/>
                <a:gd name="connsiteX62" fmla="*/ 2548073 w 3075803"/>
                <a:gd name="connsiteY62" fmla="*/ 4613313 h 6032049"/>
                <a:gd name="connsiteX63" fmla="*/ 2400317 w 3075803"/>
                <a:gd name="connsiteY63" fmla="*/ 4513726 h 6032049"/>
                <a:gd name="connsiteX64" fmla="*/ 2427974 w 3075803"/>
                <a:gd name="connsiteY64" fmla="*/ 4331689 h 6032049"/>
                <a:gd name="connsiteX65" fmla="*/ 2639999 w 3075803"/>
                <a:gd name="connsiteY65" fmla="*/ 4226396 h 6032049"/>
                <a:gd name="connsiteX66" fmla="*/ 2936382 w 3075803"/>
                <a:gd name="connsiteY66" fmla="*/ 4082012 h 6032049"/>
                <a:gd name="connsiteX67" fmla="*/ 3063131 w 3075803"/>
                <a:gd name="connsiteY67" fmla="*/ 3737980 h 6032049"/>
                <a:gd name="connsiteX68" fmla="*/ 3063131 w 3075803"/>
                <a:gd name="connsiteY68" fmla="*/ 3249093 h 6032049"/>
                <a:gd name="connsiteX69" fmla="*/ 2990703 w 3075803"/>
                <a:gd name="connsiteY69" fmla="*/ 2896008 h 6032049"/>
                <a:gd name="connsiteX70" fmla="*/ 2787708 w 3075803"/>
                <a:gd name="connsiteY70" fmla="*/ 2786895 h 6032049"/>
                <a:gd name="connsiteX71" fmla="*/ 2398408 w 3075803"/>
                <a:gd name="connsiteY71" fmla="*/ 2848831 h 6032049"/>
                <a:gd name="connsiteX72" fmla="*/ 2085357 w 3075803"/>
                <a:gd name="connsiteY72" fmla="*/ 2906971 h 6032049"/>
                <a:gd name="connsiteX73" fmla="*/ 1913341 w 3075803"/>
                <a:gd name="connsiteY73" fmla="*/ 2832634 h 6032049"/>
                <a:gd name="connsiteX74" fmla="*/ 2003875 w 3075803"/>
                <a:gd name="connsiteY74" fmla="*/ 2669672 h 6032049"/>
                <a:gd name="connsiteX75" fmla="*/ 2338854 w 3075803"/>
                <a:gd name="connsiteY75" fmla="*/ 2579137 h 6032049"/>
                <a:gd name="connsiteX76" fmla="*/ 2739587 w 3075803"/>
                <a:gd name="connsiteY76" fmla="*/ 2517672 h 6032049"/>
                <a:gd name="connsiteX77" fmla="*/ 2954489 w 3075803"/>
                <a:gd name="connsiteY77" fmla="*/ 2416174 h 6032049"/>
                <a:gd name="connsiteX78" fmla="*/ 2965453 w 3075803"/>
                <a:gd name="connsiteY78" fmla="*/ 2244159 h 6032049"/>
                <a:gd name="connsiteX79" fmla="*/ 2791527 w 3075803"/>
                <a:gd name="connsiteY79" fmla="*/ 1891074 h 6032049"/>
                <a:gd name="connsiteX80" fmla="*/ 2682885 w 3075803"/>
                <a:gd name="connsiteY80" fmla="*/ 1465561 h 6032049"/>
                <a:gd name="connsiteX81" fmla="*/ 2637618 w 3075803"/>
                <a:gd name="connsiteY81" fmla="*/ 1184903 h 6032049"/>
                <a:gd name="connsiteX82" fmla="*/ 2538030 w 3075803"/>
                <a:gd name="connsiteY82" fmla="*/ 994780 h 6032049"/>
                <a:gd name="connsiteX83" fmla="*/ 2284533 w 3075803"/>
                <a:gd name="connsiteY83" fmla="*/ 985727 h 6032049"/>
                <a:gd name="connsiteX84" fmla="*/ 1931448 w 3075803"/>
                <a:gd name="connsiteY84" fmla="*/ 1067208 h 6032049"/>
                <a:gd name="connsiteX85" fmla="*/ 1732271 w 3075803"/>
                <a:gd name="connsiteY85" fmla="*/ 1067208 h 6032049"/>
                <a:gd name="connsiteX86" fmla="*/ 1725599 w 3075803"/>
                <a:gd name="connsiteY86" fmla="*/ 943312 h 6032049"/>
                <a:gd name="connsiteX87" fmla="*/ 1901906 w 3075803"/>
                <a:gd name="connsiteY87" fmla="*/ 832290 h 6032049"/>
                <a:gd name="connsiteX88" fmla="*/ 2150640 w 3075803"/>
                <a:gd name="connsiteY88" fmla="*/ 724144 h 6032049"/>
                <a:gd name="connsiteX89" fmla="*/ 2157784 w 3075803"/>
                <a:gd name="connsiteY89" fmla="*/ 551161 h 6032049"/>
                <a:gd name="connsiteX90" fmla="*/ 1976715 w 3075803"/>
                <a:gd name="connsiteY90" fmla="*/ 279557 h 6032049"/>
                <a:gd name="connsiteX91" fmla="*/ 1776101 w 3075803"/>
                <a:gd name="connsiteY91" fmla="*/ 123267 h 6032049"/>
                <a:gd name="connsiteX92" fmla="*/ 1486885 w 3075803"/>
                <a:gd name="connsiteY92" fmla="*/ 28442 h 6032049"/>
                <a:gd name="connsiteX0" fmla="*/ 1486885 w 3075803"/>
                <a:gd name="connsiteY0" fmla="*/ 28442 h 6032049"/>
                <a:gd name="connsiteX1" fmla="*/ 1014666 w 3075803"/>
                <a:gd name="connsiteY1" fmla="*/ 4134 h 6032049"/>
                <a:gd name="connsiteX2" fmla="*/ 665848 w 3075803"/>
                <a:gd name="connsiteY2" fmla="*/ 101340 h 6032049"/>
                <a:gd name="connsiteX3" fmla="*/ 501000 w 3075803"/>
                <a:gd name="connsiteY3" fmla="*/ 324824 h 6032049"/>
                <a:gd name="connsiteX4" fmla="*/ 564846 w 3075803"/>
                <a:gd name="connsiteY4" fmla="*/ 507803 h 6032049"/>
                <a:gd name="connsiteX5" fmla="*/ 799764 w 3075803"/>
                <a:gd name="connsiteY5" fmla="*/ 578321 h 6032049"/>
                <a:gd name="connsiteX6" fmla="*/ 989887 w 3075803"/>
                <a:gd name="connsiteY6" fmla="*/ 652659 h 6032049"/>
                <a:gd name="connsiteX7" fmla="*/ 967018 w 3075803"/>
                <a:gd name="connsiteY7" fmla="*/ 764153 h 6032049"/>
                <a:gd name="connsiteX8" fmla="*/ 718283 w 3075803"/>
                <a:gd name="connsiteY8" fmla="*/ 770825 h 6032049"/>
                <a:gd name="connsiteX9" fmla="*/ 392359 w 3075803"/>
                <a:gd name="connsiteY9" fmla="*/ 795604 h 6032049"/>
                <a:gd name="connsiteX10" fmla="*/ 205088 w 3075803"/>
                <a:gd name="connsiteY10" fmla="*/ 1022884 h 6032049"/>
                <a:gd name="connsiteX11" fmla="*/ 197001 w 3075803"/>
                <a:gd name="connsiteY11" fmla="*/ 1316414 h 6032049"/>
                <a:gd name="connsiteX12" fmla="*/ 380923 w 3075803"/>
                <a:gd name="connsiteY12" fmla="*/ 1543222 h 6032049"/>
                <a:gd name="connsiteX13" fmla="*/ 609642 w 3075803"/>
                <a:gd name="connsiteY13" fmla="*/ 1565149 h 6032049"/>
                <a:gd name="connsiteX14" fmla="*/ 857905 w 3075803"/>
                <a:gd name="connsiteY14" fmla="*/ 1440310 h 6032049"/>
                <a:gd name="connsiteX15" fmla="*/ 1017048 w 3075803"/>
                <a:gd name="connsiteY15" fmla="*/ 1565149 h 6032049"/>
                <a:gd name="connsiteX16" fmla="*/ 1005141 w 3075803"/>
                <a:gd name="connsiteY16" fmla="*/ 1815322 h 6032049"/>
                <a:gd name="connsiteX17" fmla="*/ 678249 w 3075803"/>
                <a:gd name="connsiteY17" fmla="*/ 1872967 h 6032049"/>
                <a:gd name="connsiteX18" fmla="*/ 353292 w 3075803"/>
                <a:gd name="connsiteY18" fmla="*/ 1831990 h 6032049"/>
                <a:gd name="connsiteX19" fmla="*/ 193654 w 3075803"/>
                <a:gd name="connsiteY19" fmla="*/ 1961592 h 6032049"/>
                <a:gd name="connsiteX20" fmla="*/ 203674 w 3075803"/>
                <a:gd name="connsiteY20" fmla="*/ 2178898 h 6032049"/>
                <a:gd name="connsiteX21" fmla="*/ 347091 w 3075803"/>
                <a:gd name="connsiteY21" fmla="*/ 2510034 h 6032049"/>
                <a:gd name="connsiteX22" fmla="*/ 329927 w 3075803"/>
                <a:gd name="connsiteY22" fmla="*/ 2820257 h 6032049"/>
                <a:gd name="connsiteX23" fmla="*/ 281053 w 3075803"/>
                <a:gd name="connsiteY23" fmla="*/ 2979917 h 6032049"/>
                <a:gd name="connsiteX24" fmla="*/ 245594 w 3075803"/>
                <a:gd name="connsiteY24" fmla="*/ 3196211 h 6032049"/>
                <a:gd name="connsiteX25" fmla="*/ 328984 w 3075803"/>
                <a:gd name="connsiteY25" fmla="*/ 3366788 h 6032049"/>
                <a:gd name="connsiteX26" fmla="*/ 673016 w 3075803"/>
                <a:gd name="connsiteY26" fmla="*/ 3357735 h 6032049"/>
                <a:gd name="connsiteX27" fmla="*/ 998941 w 3075803"/>
                <a:gd name="connsiteY27" fmla="*/ 3393949 h 6032049"/>
                <a:gd name="connsiteX28" fmla="*/ 1168576 w 3075803"/>
                <a:gd name="connsiteY28" fmla="*/ 3551182 h 6032049"/>
                <a:gd name="connsiteX29" fmla="*/ 1143796 w 3075803"/>
                <a:gd name="connsiteY29" fmla="*/ 3821371 h 6032049"/>
                <a:gd name="connsiteX30" fmla="*/ 953673 w 3075803"/>
                <a:gd name="connsiteY30" fmla="*/ 3964317 h 6032049"/>
                <a:gd name="connsiteX31" fmla="*/ 602498 w 3075803"/>
                <a:gd name="connsiteY31" fmla="*/ 3854238 h 6032049"/>
                <a:gd name="connsiteX32" fmla="*/ 274663 w 3075803"/>
                <a:gd name="connsiteY32" fmla="*/ 3747034 h 6032049"/>
                <a:gd name="connsiteX33" fmla="*/ 173166 w 3075803"/>
                <a:gd name="connsiteY33" fmla="*/ 3765612 h 6032049"/>
                <a:gd name="connsiteX34" fmla="*/ 111701 w 3075803"/>
                <a:gd name="connsiteY34" fmla="*/ 3900943 h 6032049"/>
                <a:gd name="connsiteX35" fmla="*/ 30220 w 3075803"/>
                <a:gd name="connsiteY35" fmla="*/ 4244974 h 6032049"/>
                <a:gd name="connsiteX36" fmla="*/ 12113 w 3075803"/>
                <a:gd name="connsiteY36" fmla="*/ 4715755 h 6032049"/>
                <a:gd name="connsiteX37" fmla="*/ 205560 w 3075803"/>
                <a:gd name="connsiteY37" fmla="*/ 5029301 h 6032049"/>
                <a:gd name="connsiteX38" fmla="*/ 622515 w 3075803"/>
                <a:gd name="connsiteY38" fmla="*/ 5125071 h 6032049"/>
                <a:gd name="connsiteX39" fmla="*/ 1080422 w 3075803"/>
                <a:gd name="connsiteY39" fmla="*/ 5068840 h 6032049"/>
                <a:gd name="connsiteX40" fmla="*/ 1238622 w 3075803"/>
                <a:gd name="connsiteY40" fmla="*/ 5141268 h 6032049"/>
                <a:gd name="connsiteX41" fmla="*/ 1152850 w 3075803"/>
                <a:gd name="connsiteY41" fmla="*/ 5277070 h 6032049"/>
                <a:gd name="connsiteX42" fmla="*/ 826925 w 3075803"/>
                <a:gd name="connsiteY42" fmla="*/ 5358551 h 6032049"/>
                <a:gd name="connsiteX43" fmla="*/ 491947 w 3075803"/>
                <a:gd name="connsiteY43" fmla="*/ 5349497 h 6032049"/>
                <a:gd name="connsiteX44" fmla="*/ 322784 w 3075803"/>
                <a:gd name="connsiteY44" fmla="*/ 5354260 h 6032049"/>
                <a:gd name="connsiteX45" fmla="*/ 362817 w 3075803"/>
                <a:gd name="connsiteY45" fmla="*/ 5488152 h 6032049"/>
                <a:gd name="connsiteX46" fmla="*/ 573428 w 3075803"/>
                <a:gd name="connsiteY46" fmla="*/ 5747850 h 6032049"/>
                <a:gd name="connsiteX47" fmla="*/ 944148 w 3075803"/>
                <a:gd name="connsiteY47" fmla="*/ 5963222 h 6032049"/>
                <a:gd name="connsiteX48" fmla="*/ 1505935 w 3075803"/>
                <a:gd name="connsiteY48" fmla="*/ 6028507 h 6032049"/>
                <a:gd name="connsiteX49" fmla="*/ 1949555 w 3075803"/>
                <a:gd name="connsiteY49" fmla="*/ 5874598 h 6032049"/>
                <a:gd name="connsiteX50" fmla="*/ 2053434 w 3075803"/>
                <a:gd name="connsiteY50" fmla="*/ 5695910 h 6032049"/>
                <a:gd name="connsiteX51" fmla="*/ 1922394 w 3075803"/>
                <a:gd name="connsiteY51" fmla="*/ 5639208 h 6032049"/>
                <a:gd name="connsiteX52" fmla="*/ 1524042 w 3075803"/>
                <a:gd name="connsiteY52" fmla="*/ 5675422 h 6032049"/>
                <a:gd name="connsiteX53" fmla="*/ 1266254 w 3075803"/>
                <a:gd name="connsiteY53" fmla="*/ 5693529 h 6032049"/>
                <a:gd name="connsiteX54" fmla="*/ 1221457 w 3075803"/>
                <a:gd name="connsiteY54" fmla="*/ 5583001 h 6032049"/>
                <a:gd name="connsiteX55" fmla="*/ 1370133 w 3075803"/>
                <a:gd name="connsiteY55" fmla="*/ 5498643 h 6032049"/>
                <a:gd name="connsiteX56" fmla="*/ 1729889 w 3075803"/>
                <a:gd name="connsiteY56" fmla="*/ 5432888 h 6032049"/>
                <a:gd name="connsiteX57" fmla="*/ 2266426 w 3075803"/>
                <a:gd name="connsiteY57" fmla="*/ 5349497 h 6032049"/>
                <a:gd name="connsiteX58" fmla="*/ 2556137 w 3075803"/>
                <a:gd name="connsiteY58" fmla="*/ 5268016 h 6032049"/>
                <a:gd name="connsiteX59" fmla="*/ 2773420 w 3075803"/>
                <a:gd name="connsiteY59" fmla="*/ 5030717 h 6032049"/>
                <a:gd name="connsiteX60" fmla="*/ 2856812 w 3075803"/>
                <a:gd name="connsiteY60" fmla="*/ 4763403 h 6032049"/>
                <a:gd name="connsiteX61" fmla="*/ 2811544 w 3075803"/>
                <a:gd name="connsiteY61" fmla="*/ 4627602 h 6032049"/>
                <a:gd name="connsiteX62" fmla="*/ 2548073 w 3075803"/>
                <a:gd name="connsiteY62" fmla="*/ 4613313 h 6032049"/>
                <a:gd name="connsiteX63" fmla="*/ 2400317 w 3075803"/>
                <a:gd name="connsiteY63" fmla="*/ 4513726 h 6032049"/>
                <a:gd name="connsiteX64" fmla="*/ 2427974 w 3075803"/>
                <a:gd name="connsiteY64" fmla="*/ 4331689 h 6032049"/>
                <a:gd name="connsiteX65" fmla="*/ 2639999 w 3075803"/>
                <a:gd name="connsiteY65" fmla="*/ 4226396 h 6032049"/>
                <a:gd name="connsiteX66" fmla="*/ 2936382 w 3075803"/>
                <a:gd name="connsiteY66" fmla="*/ 4082012 h 6032049"/>
                <a:gd name="connsiteX67" fmla="*/ 3063131 w 3075803"/>
                <a:gd name="connsiteY67" fmla="*/ 3737980 h 6032049"/>
                <a:gd name="connsiteX68" fmla="*/ 3063131 w 3075803"/>
                <a:gd name="connsiteY68" fmla="*/ 3249093 h 6032049"/>
                <a:gd name="connsiteX69" fmla="*/ 2990703 w 3075803"/>
                <a:gd name="connsiteY69" fmla="*/ 2896008 h 6032049"/>
                <a:gd name="connsiteX70" fmla="*/ 2787708 w 3075803"/>
                <a:gd name="connsiteY70" fmla="*/ 2786895 h 6032049"/>
                <a:gd name="connsiteX71" fmla="*/ 2398408 w 3075803"/>
                <a:gd name="connsiteY71" fmla="*/ 2848831 h 6032049"/>
                <a:gd name="connsiteX72" fmla="*/ 2085357 w 3075803"/>
                <a:gd name="connsiteY72" fmla="*/ 2906971 h 6032049"/>
                <a:gd name="connsiteX73" fmla="*/ 1913341 w 3075803"/>
                <a:gd name="connsiteY73" fmla="*/ 2832634 h 6032049"/>
                <a:gd name="connsiteX74" fmla="*/ 2003875 w 3075803"/>
                <a:gd name="connsiteY74" fmla="*/ 2669672 h 6032049"/>
                <a:gd name="connsiteX75" fmla="*/ 2338854 w 3075803"/>
                <a:gd name="connsiteY75" fmla="*/ 2579137 h 6032049"/>
                <a:gd name="connsiteX76" fmla="*/ 2739587 w 3075803"/>
                <a:gd name="connsiteY76" fmla="*/ 2517672 h 6032049"/>
                <a:gd name="connsiteX77" fmla="*/ 2947346 w 3075803"/>
                <a:gd name="connsiteY77" fmla="*/ 2409031 h 6032049"/>
                <a:gd name="connsiteX78" fmla="*/ 2965453 w 3075803"/>
                <a:gd name="connsiteY78" fmla="*/ 2244159 h 6032049"/>
                <a:gd name="connsiteX79" fmla="*/ 2791527 w 3075803"/>
                <a:gd name="connsiteY79" fmla="*/ 1891074 h 6032049"/>
                <a:gd name="connsiteX80" fmla="*/ 2682885 w 3075803"/>
                <a:gd name="connsiteY80" fmla="*/ 1465561 h 6032049"/>
                <a:gd name="connsiteX81" fmla="*/ 2637618 w 3075803"/>
                <a:gd name="connsiteY81" fmla="*/ 1184903 h 6032049"/>
                <a:gd name="connsiteX82" fmla="*/ 2538030 w 3075803"/>
                <a:gd name="connsiteY82" fmla="*/ 994780 h 6032049"/>
                <a:gd name="connsiteX83" fmla="*/ 2284533 w 3075803"/>
                <a:gd name="connsiteY83" fmla="*/ 985727 h 6032049"/>
                <a:gd name="connsiteX84" fmla="*/ 1931448 w 3075803"/>
                <a:gd name="connsiteY84" fmla="*/ 1067208 h 6032049"/>
                <a:gd name="connsiteX85" fmla="*/ 1732271 w 3075803"/>
                <a:gd name="connsiteY85" fmla="*/ 1067208 h 6032049"/>
                <a:gd name="connsiteX86" fmla="*/ 1725599 w 3075803"/>
                <a:gd name="connsiteY86" fmla="*/ 943312 h 6032049"/>
                <a:gd name="connsiteX87" fmla="*/ 1901906 w 3075803"/>
                <a:gd name="connsiteY87" fmla="*/ 832290 h 6032049"/>
                <a:gd name="connsiteX88" fmla="*/ 2150640 w 3075803"/>
                <a:gd name="connsiteY88" fmla="*/ 724144 h 6032049"/>
                <a:gd name="connsiteX89" fmla="*/ 2157784 w 3075803"/>
                <a:gd name="connsiteY89" fmla="*/ 551161 h 6032049"/>
                <a:gd name="connsiteX90" fmla="*/ 1976715 w 3075803"/>
                <a:gd name="connsiteY90" fmla="*/ 279557 h 6032049"/>
                <a:gd name="connsiteX91" fmla="*/ 1776101 w 3075803"/>
                <a:gd name="connsiteY91" fmla="*/ 123267 h 6032049"/>
                <a:gd name="connsiteX92" fmla="*/ 1486885 w 3075803"/>
                <a:gd name="connsiteY92" fmla="*/ 28442 h 6032049"/>
                <a:gd name="connsiteX0" fmla="*/ 1486885 w 3075803"/>
                <a:gd name="connsiteY0" fmla="*/ 28442 h 6032049"/>
                <a:gd name="connsiteX1" fmla="*/ 1014666 w 3075803"/>
                <a:gd name="connsiteY1" fmla="*/ 4134 h 6032049"/>
                <a:gd name="connsiteX2" fmla="*/ 665848 w 3075803"/>
                <a:gd name="connsiteY2" fmla="*/ 101340 h 6032049"/>
                <a:gd name="connsiteX3" fmla="*/ 501000 w 3075803"/>
                <a:gd name="connsiteY3" fmla="*/ 324824 h 6032049"/>
                <a:gd name="connsiteX4" fmla="*/ 564846 w 3075803"/>
                <a:gd name="connsiteY4" fmla="*/ 507803 h 6032049"/>
                <a:gd name="connsiteX5" fmla="*/ 799764 w 3075803"/>
                <a:gd name="connsiteY5" fmla="*/ 578321 h 6032049"/>
                <a:gd name="connsiteX6" fmla="*/ 989887 w 3075803"/>
                <a:gd name="connsiteY6" fmla="*/ 652659 h 6032049"/>
                <a:gd name="connsiteX7" fmla="*/ 967018 w 3075803"/>
                <a:gd name="connsiteY7" fmla="*/ 764153 h 6032049"/>
                <a:gd name="connsiteX8" fmla="*/ 718283 w 3075803"/>
                <a:gd name="connsiteY8" fmla="*/ 770825 h 6032049"/>
                <a:gd name="connsiteX9" fmla="*/ 392359 w 3075803"/>
                <a:gd name="connsiteY9" fmla="*/ 795604 h 6032049"/>
                <a:gd name="connsiteX10" fmla="*/ 205088 w 3075803"/>
                <a:gd name="connsiteY10" fmla="*/ 1022884 h 6032049"/>
                <a:gd name="connsiteX11" fmla="*/ 197001 w 3075803"/>
                <a:gd name="connsiteY11" fmla="*/ 1316414 h 6032049"/>
                <a:gd name="connsiteX12" fmla="*/ 380923 w 3075803"/>
                <a:gd name="connsiteY12" fmla="*/ 1543222 h 6032049"/>
                <a:gd name="connsiteX13" fmla="*/ 609642 w 3075803"/>
                <a:gd name="connsiteY13" fmla="*/ 1565149 h 6032049"/>
                <a:gd name="connsiteX14" fmla="*/ 857905 w 3075803"/>
                <a:gd name="connsiteY14" fmla="*/ 1440310 h 6032049"/>
                <a:gd name="connsiteX15" fmla="*/ 1017048 w 3075803"/>
                <a:gd name="connsiteY15" fmla="*/ 1565149 h 6032049"/>
                <a:gd name="connsiteX16" fmla="*/ 1005141 w 3075803"/>
                <a:gd name="connsiteY16" fmla="*/ 1815322 h 6032049"/>
                <a:gd name="connsiteX17" fmla="*/ 678249 w 3075803"/>
                <a:gd name="connsiteY17" fmla="*/ 1872967 h 6032049"/>
                <a:gd name="connsiteX18" fmla="*/ 353292 w 3075803"/>
                <a:gd name="connsiteY18" fmla="*/ 1831990 h 6032049"/>
                <a:gd name="connsiteX19" fmla="*/ 193654 w 3075803"/>
                <a:gd name="connsiteY19" fmla="*/ 1961592 h 6032049"/>
                <a:gd name="connsiteX20" fmla="*/ 203674 w 3075803"/>
                <a:gd name="connsiteY20" fmla="*/ 2178898 h 6032049"/>
                <a:gd name="connsiteX21" fmla="*/ 347091 w 3075803"/>
                <a:gd name="connsiteY21" fmla="*/ 2510034 h 6032049"/>
                <a:gd name="connsiteX22" fmla="*/ 329927 w 3075803"/>
                <a:gd name="connsiteY22" fmla="*/ 2820257 h 6032049"/>
                <a:gd name="connsiteX23" fmla="*/ 281053 w 3075803"/>
                <a:gd name="connsiteY23" fmla="*/ 2979917 h 6032049"/>
                <a:gd name="connsiteX24" fmla="*/ 245594 w 3075803"/>
                <a:gd name="connsiteY24" fmla="*/ 3196211 h 6032049"/>
                <a:gd name="connsiteX25" fmla="*/ 328984 w 3075803"/>
                <a:gd name="connsiteY25" fmla="*/ 3366788 h 6032049"/>
                <a:gd name="connsiteX26" fmla="*/ 673016 w 3075803"/>
                <a:gd name="connsiteY26" fmla="*/ 3357735 h 6032049"/>
                <a:gd name="connsiteX27" fmla="*/ 998941 w 3075803"/>
                <a:gd name="connsiteY27" fmla="*/ 3393949 h 6032049"/>
                <a:gd name="connsiteX28" fmla="*/ 1168576 w 3075803"/>
                <a:gd name="connsiteY28" fmla="*/ 3551182 h 6032049"/>
                <a:gd name="connsiteX29" fmla="*/ 1143796 w 3075803"/>
                <a:gd name="connsiteY29" fmla="*/ 3821371 h 6032049"/>
                <a:gd name="connsiteX30" fmla="*/ 953673 w 3075803"/>
                <a:gd name="connsiteY30" fmla="*/ 3964317 h 6032049"/>
                <a:gd name="connsiteX31" fmla="*/ 602498 w 3075803"/>
                <a:gd name="connsiteY31" fmla="*/ 3854238 h 6032049"/>
                <a:gd name="connsiteX32" fmla="*/ 274663 w 3075803"/>
                <a:gd name="connsiteY32" fmla="*/ 3747034 h 6032049"/>
                <a:gd name="connsiteX33" fmla="*/ 173166 w 3075803"/>
                <a:gd name="connsiteY33" fmla="*/ 3765612 h 6032049"/>
                <a:gd name="connsiteX34" fmla="*/ 111701 w 3075803"/>
                <a:gd name="connsiteY34" fmla="*/ 3900943 h 6032049"/>
                <a:gd name="connsiteX35" fmla="*/ 30220 w 3075803"/>
                <a:gd name="connsiteY35" fmla="*/ 4244974 h 6032049"/>
                <a:gd name="connsiteX36" fmla="*/ 12113 w 3075803"/>
                <a:gd name="connsiteY36" fmla="*/ 4715755 h 6032049"/>
                <a:gd name="connsiteX37" fmla="*/ 205560 w 3075803"/>
                <a:gd name="connsiteY37" fmla="*/ 5029301 h 6032049"/>
                <a:gd name="connsiteX38" fmla="*/ 622515 w 3075803"/>
                <a:gd name="connsiteY38" fmla="*/ 5125071 h 6032049"/>
                <a:gd name="connsiteX39" fmla="*/ 1080422 w 3075803"/>
                <a:gd name="connsiteY39" fmla="*/ 5068840 h 6032049"/>
                <a:gd name="connsiteX40" fmla="*/ 1238622 w 3075803"/>
                <a:gd name="connsiteY40" fmla="*/ 5141268 h 6032049"/>
                <a:gd name="connsiteX41" fmla="*/ 1152850 w 3075803"/>
                <a:gd name="connsiteY41" fmla="*/ 5277070 h 6032049"/>
                <a:gd name="connsiteX42" fmla="*/ 826925 w 3075803"/>
                <a:gd name="connsiteY42" fmla="*/ 5358551 h 6032049"/>
                <a:gd name="connsiteX43" fmla="*/ 491947 w 3075803"/>
                <a:gd name="connsiteY43" fmla="*/ 5349497 h 6032049"/>
                <a:gd name="connsiteX44" fmla="*/ 322784 w 3075803"/>
                <a:gd name="connsiteY44" fmla="*/ 5354260 h 6032049"/>
                <a:gd name="connsiteX45" fmla="*/ 362817 w 3075803"/>
                <a:gd name="connsiteY45" fmla="*/ 5488152 h 6032049"/>
                <a:gd name="connsiteX46" fmla="*/ 573428 w 3075803"/>
                <a:gd name="connsiteY46" fmla="*/ 5747850 h 6032049"/>
                <a:gd name="connsiteX47" fmla="*/ 944148 w 3075803"/>
                <a:gd name="connsiteY47" fmla="*/ 5963222 h 6032049"/>
                <a:gd name="connsiteX48" fmla="*/ 1505935 w 3075803"/>
                <a:gd name="connsiteY48" fmla="*/ 6028507 h 6032049"/>
                <a:gd name="connsiteX49" fmla="*/ 1949555 w 3075803"/>
                <a:gd name="connsiteY49" fmla="*/ 5874598 h 6032049"/>
                <a:gd name="connsiteX50" fmla="*/ 2053434 w 3075803"/>
                <a:gd name="connsiteY50" fmla="*/ 5695910 h 6032049"/>
                <a:gd name="connsiteX51" fmla="*/ 1922394 w 3075803"/>
                <a:gd name="connsiteY51" fmla="*/ 5639208 h 6032049"/>
                <a:gd name="connsiteX52" fmla="*/ 1524042 w 3075803"/>
                <a:gd name="connsiteY52" fmla="*/ 5675422 h 6032049"/>
                <a:gd name="connsiteX53" fmla="*/ 1266254 w 3075803"/>
                <a:gd name="connsiteY53" fmla="*/ 5693529 h 6032049"/>
                <a:gd name="connsiteX54" fmla="*/ 1221457 w 3075803"/>
                <a:gd name="connsiteY54" fmla="*/ 5583001 h 6032049"/>
                <a:gd name="connsiteX55" fmla="*/ 1370133 w 3075803"/>
                <a:gd name="connsiteY55" fmla="*/ 5498643 h 6032049"/>
                <a:gd name="connsiteX56" fmla="*/ 1729889 w 3075803"/>
                <a:gd name="connsiteY56" fmla="*/ 5432888 h 6032049"/>
                <a:gd name="connsiteX57" fmla="*/ 2266426 w 3075803"/>
                <a:gd name="connsiteY57" fmla="*/ 5349497 h 6032049"/>
                <a:gd name="connsiteX58" fmla="*/ 2556137 w 3075803"/>
                <a:gd name="connsiteY58" fmla="*/ 5268016 h 6032049"/>
                <a:gd name="connsiteX59" fmla="*/ 2773420 w 3075803"/>
                <a:gd name="connsiteY59" fmla="*/ 5030717 h 6032049"/>
                <a:gd name="connsiteX60" fmla="*/ 2856812 w 3075803"/>
                <a:gd name="connsiteY60" fmla="*/ 4763403 h 6032049"/>
                <a:gd name="connsiteX61" fmla="*/ 2811544 w 3075803"/>
                <a:gd name="connsiteY61" fmla="*/ 4627602 h 6032049"/>
                <a:gd name="connsiteX62" fmla="*/ 2548073 w 3075803"/>
                <a:gd name="connsiteY62" fmla="*/ 4613313 h 6032049"/>
                <a:gd name="connsiteX63" fmla="*/ 2400317 w 3075803"/>
                <a:gd name="connsiteY63" fmla="*/ 4513726 h 6032049"/>
                <a:gd name="connsiteX64" fmla="*/ 2427974 w 3075803"/>
                <a:gd name="connsiteY64" fmla="*/ 4331689 h 6032049"/>
                <a:gd name="connsiteX65" fmla="*/ 2639999 w 3075803"/>
                <a:gd name="connsiteY65" fmla="*/ 4226396 h 6032049"/>
                <a:gd name="connsiteX66" fmla="*/ 2936382 w 3075803"/>
                <a:gd name="connsiteY66" fmla="*/ 4082012 h 6032049"/>
                <a:gd name="connsiteX67" fmla="*/ 3063131 w 3075803"/>
                <a:gd name="connsiteY67" fmla="*/ 3737980 h 6032049"/>
                <a:gd name="connsiteX68" fmla="*/ 3063131 w 3075803"/>
                <a:gd name="connsiteY68" fmla="*/ 3249093 h 6032049"/>
                <a:gd name="connsiteX69" fmla="*/ 2990703 w 3075803"/>
                <a:gd name="connsiteY69" fmla="*/ 2896008 h 6032049"/>
                <a:gd name="connsiteX70" fmla="*/ 2787708 w 3075803"/>
                <a:gd name="connsiteY70" fmla="*/ 2786895 h 6032049"/>
                <a:gd name="connsiteX71" fmla="*/ 2398408 w 3075803"/>
                <a:gd name="connsiteY71" fmla="*/ 2848831 h 6032049"/>
                <a:gd name="connsiteX72" fmla="*/ 2085357 w 3075803"/>
                <a:gd name="connsiteY72" fmla="*/ 2906971 h 6032049"/>
                <a:gd name="connsiteX73" fmla="*/ 1913341 w 3075803"/>
                <a:gd name="connsiteY73" fmla="*/ 2832634 h 6032049"/>
                <a:gd name="connsiteX74" fmla="*/ 2003875 w 3075803"/>
                <a:gd name="connsiteY74" fmla="*/ 2669672 h 6032049"/>
                <a:gd name="connsiteX75" fmla="*/ 2338854 w 3075803"/>
                <a:gd name="connsiteY75" fmla="*/ 2579137 h 6032049"/>
                <a:gd name="connsiteX76" fmla="*/ 2739587 w 3075803"/>
                <a:gd name="connsiteY76" fmla="*/ 2517672 h 6032049"/>
                <a:gd name="connsiteX77" fmla="*/ 2947346 w 3075803"/>
                <a:gd name="connsiteY77" fmla="*/ 2409031 h 6032049"/>
                <a:gd name="connsiteX78" fmla="*/ 2965453 w 3075803"/>
                <a:gd name="connsiteY78" fmla="*/ 2244159 h 6032049"/>
                <a:gd name="connsiteX79" fmla="*/ 2796290 w 3075803"/>
                <a:gd name="connsiteY79" fmla="*/ 1886311 h 6032049"/>
                <a:gd name="connsiteX80" fmla="*/ 2682885 w 3075803"/>
                <a:gd name="connsiteY80" fmla="*/ 1465561 h 6032049"/>
                <a:gd name="connsiteX81" fmla="*/ 2637618 w 3075803"/>
                <a:gd name="connsiteY81" fmla="*/ 1184903 h 6032049"/>
                <a:gd name="connsiteX82" fmla="*/ 2538030 w 3075803"/>
                <a:gd name="connsiteY82" fmla="*/ 994780 h 6032049"/>
                <a:gd name="connsiteX83" fmla="*/ 2284533 w 3075803"/>
                <a:gd name="connsiteY83" fmla="*/ 985727 h 6032049"/>
                <a:gd name="connsiteX84" fmla="*/ 1931448 w 3075803"/>
                <a:gd name="connsiteY84" fmla="*/ 1067208 h 6032049"/>
                <a:gd name="connsiteX85" fmla="*/ 1732271 w 3075803"/>
                <a:gd name="connsiteY85" fmla="*/ 1067208 h 6032049"/>
                <a:gd name="connsiteX86" fmla="*/ 1725599 w 3075803"/>
                <a:gd name="connsiteY86" fmla="*/ 943312 h 6032049"/>
                <a:gd name="connsiteX87" fmla="*/ 1901906 w 3075803"/>
                <a:gd name="connsiteY87" fmla="*/ 832290 h 6032049"/>
                <a:gd name="connsiteX88" fmla="*/ 2150640 w 3075803"/>
                <a:gd name="connsiteY88" fmla="*/ 724144 h 6032049"/>
                <a:gd name="connsiteX89" fmla="*/ 2157784 w 3075803"/>
                <a:gd name="connsiteY89" fmla="*/ 551161 h 6032049"/>
                <a:gd name="connsiteX90" fmla="*/ 1976715 w 3075803"/>
                <a:gd name="connsiteY90" fmla="*/ 279557 h 6032049"/>
                <a:gd name="connsiteX91" fmla="*/ 1776101 w 3075803"/>
                <a:gd name="connsiteY91" fmla="*/ 123267 h 6032049"/>
                <a:gd name="connsiteX92" fmla="*/ 1486885 w 3075803"/>
                <a:gd name="connsiteY92" fmla="*/ 28442 h 6032049"/>
                <a:gd name="connsiteX0" fmla="*/ 1486885 w 3075803"/>
                <a:gd name="connsiteY0" fmla="*/ 28442 h 6032049"/>
                <a:gd name="connsiteX1" fmla="*/ 1014666 w 3075803"/>
                <a:gd name="connsiteY1" fmla="*/ 4134 h 6032049"/>
                <a:gd name="connsiteX2" fmla="*/ 665848 w 3075803"/>
                <a:gd name="connsiteY2" fmla="*/ 101340 h 6032049"/>
                <a:gd name="connsiteX3" fmla="*/ 501000 w 3075803"/>
                <a:gd name="connsiteY3" fmla="*/ 324824 h 6032049"/>
                <a:gd name="connsiteX4" fmla="*/ 564846 w 3075803"/>
                <a:gd name="connsiteY4" fmla="*/ 507803 h 6032049"/>
                <a:gd name="connsiteX5" fmla="*/ 799764 w 3075803"/>
                <a:gd name="connsiteY5" fmla="*/ 578321 h 6032049"/>
                <a:gd name="connsiteX6" fmla="*/ 989887 w 3075803"/>
                <a:gd name="connsiteY6" fmla="*/ 652659 h 6032049"/>
                <a:gd name="connsiteX7" fmla="*/ 967018 w 3075803"/>
                <a:gd name="connsiteY7" fmla="*/ 764153 h 6032049"/>
                <a:gd name="connsiteX8" fmla="*/ 718283 w 3075803"/>
                <a:gd name="connsiteY8" fmla="*/ 770825 h 6032049"/>
                <a:gd name="connsiteX9" fmla="*/ 392359 w 3075803"/>
                <a:gd name="connsiteY9" fmla="*/ 795604 h 6032049"/>
                <a:gd name="connsiteX10" fmla="*/ 205088 w 3075803"/>
                <a:gd name="connsiteY10" fmla="*/ 1022884 h 6032049"/>
                <a:gd name="connsiteX11" fmla="*/ 197001 w 3075803"/>
                <a:gd name="connsiteY11" fmla="*/ 1316414 h 6032049"/>
                <a:gd name="connsiteX12" fmla="*/ 380923 w 3075803"/>
                <a:gd name="connsiteY12" fmla="*/ 1543222 h 6032049"/>
                <a:gd name="connsiteX13" fmla="*/ 609642 w 3075803"/>
                <a:gd name="connsiteY13" fmla="*/ 1565149 h 6032049"/>
                <a:gd name="connsiteX14" fmla="*/ 857905 w 3075803"/>
                <a:gd name="connsiteY14" fmla="*/ 1440310 h 6032049"/>
                <a:gd name="connsiteX15" fmla="*/ 1017048 w 3075803"/>
                <a:gd name="connsiteY15" fmla="*/ 1565149 h 6032049"/>
                <a:gd name="connsiteX16" fmla="*/ 1005141 w 3075803"/>
                <a:gd name="connsiteY16" fmla="*/ 1815322 h 6032049"/>
                <a:gd name="connsiteX17" fmla="*/ 678249 w 3075803"/>
                <a:gd name="connsiteY17" fmla="*/ 1872967 h 6032049"/>
                <a:gd name="connsiteX18" fmla="*/ 353292 w 3075803"/>
                <a:gd name="connsiteY18" fmla="*/ 1831990 h 6032049"/>
                <a:gd name="connsiteX19" fmla="*/ 193654 w 3075803"/>
                <a:gd name="connsiteY19" fmla="*/ 1961592 h 6032049"/>
                <a:gd name="connsiteX20" fmla="*/ 203674 w 3075803"/>
                <a:gd name="connsiteY20" fmla="*/ 2178898 h 6032049"/>
                <a:gd name="connsiteX21" fmla="*/ 347091 w 3075803"/>
                <a:gd name="connsiteY21" fmla="*/ 2510034 h 6032049"/>
                <a:gd name="connsiteX22" fmla="*/ 329927 w 3075803"/>
                <a:gd name="connsiteY22" fmla="*/ 2820257 h 6032049"/>
                <a:gd name="connsiteX23" fmla="*/ 281053 w 3075803"/>
                <a:gd name="connsiteY23" fmla="*/ 2979917 h 6032049"/>
                <a:gd name="connsiteX24" fmla="*/ 245594 w 3075803"/>
                <a:gd name="connsiteY24" fmla="*/ 3196211 h 6032049"/>
                <a:gd name="connsiteX25" fmla="*/ 328984 w 3075803"/>
                <a:gd name="connsiteY25" fmla="*/ 3366788 h 6032049"/>
                <a:gd name="connsiteX26" fmla="*/ 673016 w 3075803"/>
                <a:gd name="connsiteY26" fmla="*/ 3357735 h 6032049"/>
                <a:gd name="connsiteX27" fmla="*/ 998941 w 3075803"/>
                <a:gd name="connsiteY27" fmla="*/ 3393949 h 6032049"/>
                <a:gd name="connsiteX28" fmla="*/ 1168576 w 3075803"/>
                <a:gd name="connsiteY28" fmla="*/ 3551182 h 6032049"/>
                <a:gd name="connsiteX29" fmla="*/ 1143796 w 3075803"/>
                <a:gd name="connsiteY29" fmla="*/ 3821371 h 6032049"/>
                <a:gd name="connsiteX30" fmla="*/ 953673 w 3075803"/>
                <a:gd name="connsiteY30" fmla="*/ 3964317 h 6032049"/>
                <a:gd name="connsiteX31" fmla="*/ 602498 w 3075803"/>
                <a:gd name="connsiteY31" fmla="*/ 3854238 h 6032049"/>
                <a:gd name="connsiteX32" fmla="*/ 274663 w 3075803"/>
                <a:gd name="connsiteY32" fmla="*/ 3747034 h 6032049"/>
                <a:gd name="connsiteX33" fmla="*/ 173166 w 3075803"/>
                <a:gd name="connsiteY33" fmla="*/ 3765612 h 6032049"/>
                <a:gd name="connsiteX34" fmla="*/ 111701 w 3075803"/>
                <a:gd name="connsiteY34" fmla="*/ 3900943 h 6032049"/>
                <a:gd name="connsiteX35" fmla="*/ 30220 w 3075803"/>
                <a:gd name="connsiteY35" fmla="*/ 4244974 h 6032049"/>
                <a:gd name="connsiteX36" fmla="*/ 12113 w 3075803"/>
                <a:gd name="connsiteY36" fmla="*/ 4715755 h 6032049"/>
                <a:gd name="connsiteX37" fmla="*/ 205560 w 3075803"/>
                <a:gd name="connsiteY37" fmla="*/ 5029301 h 6032049"/>
                <a:gd name="connsiteX38" fmla="*/ 622515 w 3075803"/>
                <a:gd name="connsiteY38" fmla="*/ 5125071 h 6032049"/>
                <a:gd name="connsiteX39" fmla="*/ 1080422 w 3075803"/>
                <a:gd name="connsiteY39" fmla="*/ 5068840 h 6032049"/>
                <a:gd name="connsiteX40" fmla="*/ 1238622 w 3075803"/>
                <a:gd name="connsiteY40" fmla="*/ 5141268 h 6032049"/>
                <a:gd name="connsiteX41" fmla="*/ 1152850 w 3075803"/>
                <a:gd name="connsiteY41" fmla="*/ 5277070 h 6032049"/>
                <a:gd name="connsiteX42" fmla="*/ 826925 w 3075803"/>
                <a:gd name="connsiteY42" fmla="*/ 5358551 h 6032049"/>
                <a:gd name="connsiteX43" fmla="*/ 491947 w 3075803"/>
                <a:gd name="connsiteY43" fmla="*/ 5349497 h 6032049"/>
                <a:gd name="connsiteX44" fmla="*/ 322784 w 3075803"/>
                <a:gd name="connsiteY44" fmla="*/ 5354260 h 6032049"/>
                <a:gd name="connsiteX45" fmla="*/ 362817 w 3075803"/>
                <a:gd name="connsiteY45" fmla="*/ 5488152 h 6032049"/>
                <a:gd name="connsiteX46" fmla="*/ 573428 w 3075803"/>
                <a:gd name="connsiteY46" fmla="*/ 5747850 h 6032049"/>
                <a:gd name="connsiteX47" fmla="*/ 944148 w 3075803"/>
                <a:gd name="connsiteY47" fmla="*/ 5963222 h 6032049"/>
                <a:gd name="connsiteX48" fmla="*/ 1505935 w 3075803"/>
                <a:gd name="connsiteY48" fmla="*/ 6028507 h 6032049"/>
                <a:gd name="connsiteX49" fmla="*/ 1949555 w 3075803"/>
                <a:gd name="connsiteY49" fmla="*/ 5874598 h 6032049"/>
                <a:gd name="connsiteX50" fmla="*/ 2053434 w 3075803"/>
                <a:gd name="connsiteY50" fmla="*/ 5695910 h 6032049"/>
                <a:gd name="connsiteX51" fmla="*/ 1922394 w 3075803"/>
                <a:gd name="connsiteY51" fmla="*/ 5639208 h 6032049"/>
                <a:gd name="connsiteX52" fmla="*/ 1524042 w 3075803"/>
                <a:gd name="connsiteY52" fmla="*/ 5675422 h 6032049"/>
                <a:gd name="connsiteX53" fmla="*/ 1266254 w 3075803"/>
                <a:gd name="connsiteY53" fmla="*/ 5693529 h 6032049"/>
                <a:gd name="connsiteX54" fmla="*/ 1221457 w 3075803"/>
                <a:gd name="connsiteY54" fmla="*/ 5583001 h 6032049"/>
                <a:gd name="connsiteX55" fmla="*/ 1370133 w 3075803"/>
                <a:gd name="connsiteY55" fmla="*/ 5498643 h 6032049"/>
                <a:gd name="connsiteX56" fmla="*/ 1729889 w 3075803"/>
                <a:gd name="connsiteY56" fmla="*/ 5432888 h 6032049"/>
                <a:gd name="connsiteX57" fmla="*/ 2266426 w 3075803"/>
                <a:gd name="connsiteY57" fmla="*/ 5349497 h 6032049"/>
                <a:gd name="connsiteX58" fmla="*/ 2556137 w 3075803"/>
                <a:gd name="connsiteY58" fmla="*/ 5268016 h 6032049"/>
                <a:gd name="connsiteX59" fmla="*/ 2773420 w 3075803"/>
                <a:gd name="connsiteY59" fmla="*/ 5030717 h 6032049"/>
                <a:gd name="connsiteX60" fmla="*/ 2856812 w 3075803"/>
                <a:gd name="connsiteY60" fmla="*/ 4763403 h 6032049"/>
                <a:gd name="connsiteX61" fmla="*/ 2811544 w 3075803"/>
                <a:gd name="connsiteY61" fmla="*/ 4627602 h 6032049"/>
                <a:gd name="connsiteX62" fmla="*/ 2548073 w 3075803"/>
                <a:gd name="connsiteY62" fmla="*/ 4613313 h 6032049"/>
                <a:gd name="connsiteX63" fmla="*/ 2400317 w 3075803"/>
                <a:gd name="connsiteY63" fmla="*/ 4513726 h 6032049"/>
                <a:gd name="connsiteX64" fmla="*/ 2427974 w 3075803"/>
                <a:gd name="connsiteY64" fmla="*/ 4331689 h 6032049"/>
                <a:gd name="connsiteX65" fmla="*/ 2639999 w 3075803"/>
                <a:gd name="connsiteY65" fmla="*/ 4226396 h 6032049"/>
                <a:gd name="connsiteX66" fmla="*/ 2936382 w 3075803"/>
                <a:gd name="connsiteY66" fmla="*/ 4082012 h 6032049"/>
                <a:gd name="connsiteX67" fmla="*/ 3063131 w 3075803"/>
                <a:gd name="connsiteY67" fmla="*/ 3737980 h 6032049"/>
                <a:gd name="connsiteX68" fmla="*/ 3063131 w 3075803"/>
                <a:gd name="connsiteY68" fmla="*/ 3249093 h 6032049"/>
                <a:gd name="connsiteX69" fmla="*/ 2990703 w 3075803"/>
                <a:gd name="connsiteY69" fmla="*/ 2896008 h 6032049"/>
                <a:gd name="connsiteX70" fmla="*/ 2787708 w 3075803"/>
                <a:gd name="connsiteY70" fmla="*/ 2786895 h 6032049"/>
                <a:gd name="connsiteX71" fmla="*/ 2398408 w 3075803"/>
                <a:gd name="connsiteY71" fmla="*/ 2848831 h 6032049"/>
                <a:gd name="connsiteX72" fmla="*/ 2085357 w 3075803"/>
                <a:gd name="connsiteY72" fmla="*/ 2906971 h 6032049"/>
                <a:gd name="connsiteX73" fmla="*/ 1913341 w 3075803"/>
                <a:gd name="connsiteY73" fmla="*/ 2832634 h 6032049"/>
                <a:gd name="connsiteX74" fmla="*/ 2003875 w 3075803"/>
                <a:gd name="connsiteY74" fmla="*/ 2669672 h 6032049"/>
                <a:gd name="connsiteX75" fmla="*/ 2338854 w 3075803"/>
                <a:gd name="connsiteY75" fmla="*/ 2579137 h 6032049"/>
                <a:gd name="connsiteX76" fmla="*/ 2739587 w 3075803"/>
                <a:gd name="connsiteY76" fmla="*/ 2517672 h 6032049"/>
                <a:gd name="connsiteX77" fmla="*/ 2947346 w 3075803"/>
                <a:gd name="connsiteY77" fmla="*/ 2409031 h 6032049"/>
                <a:gd name="connsiteX78" fmla="*/ 2965453 w 3075803"/>
                <a:gd name="connsiteY78" fmla="*/ 2244159 h 6032049"/>
                <a:gd name="connsiteX79" fmla="*/ 2796290 w 3075803"/>
                <a:gd name="connsiteY79" fmla="*/ 1886311 h 6032049"/>
                <a:gd name="connsiteX80" fmla="*/ 2682885 w 3075803"/>
                <a:gd name="connsiteY80" fmla="*/ 1465561 h 6032049"/>
                <a:gd name="connsiteX81" fmla="*/ 2637618 w 3075803"/>
                <a:gd name="connsiteY81" fmla="*/ 1184903 h 6032049"/>
                <a:gd name="connsiteX82" fmla="*/ 2538030 w 3075803"/>
                <a:gd name="connsiteY82" fmla="*/ 994780 h 6032049"/>
                <a:gd name="connsiteX83" fmla="*/ 2284533 w 3075803"/>
                <a:gd name="connsiteY83" fmla="*/ 985727 h 6032049"/>
                <a:gd name="connsiteX84" fmla="*/ 1931448 w 3075803"/>
                <a:gd name="connsiteY84" fmla="*/ 1067208 h 6032049"/>
                <a:gd name="connsiteX85" fmla="*/ 1732271 w 3075803"/>
                <a:gd name="connsiteY85" fmla="*/ 1067208 h 6032049"/>
                <a:gd name="connsiteX86" fmla="*/ 1725599 w 3075803"/>
                <a:gd name="connsiteY86" fmla="*/ 943312 h 6032049"/>
                <a:gd name="connsiteX87" fmla="*/ 1901906 w 3075803"/>
                <a:gd name="connsiteY87" fmla="*/ 832290 h 6032049"/>
                <a:gd name="connsiteX88" fmla="*/ 2150640 w 3075803"/>
                <a:gd name="connsiteY88" fmla="*/ 724144 h 6032049"/>
                <a:gd name="connsiteX89" fmla="*/ 2157784 w 3075803"/>
                <a:gd name="connsiteY89" fmla="*/ 551161 h 6032049"/>
                <a:gd name="connsiteX90" fmla="*/ 1976715 w 3075803"/>
                <a:gd name="connsiteY90" fmla="*/ 279557 h 6032049"/>
                <a:gd name="connsiteX91" fmla="*/ 1776101 w 3075803"/>
                <a:gd name="connsiteY91" fmla="*/ 123267 h 6032049"/>
                <a:gd name="connsiteX92" fmla="*/ 1486885 w 3075803"/>
                <a:gd name="connsiteY92" fmla="*/ 28442 h 6032049"/>
                <a:gd name="connsiteX0" fmla="*/ 1486885 w 3075803"/>
                <a:gd name="connsiteY0" fmla="*/ 28442 h 6032049"/>
                <a:gd name="connsiteX1" fmla="*/ 1014666 w 3075803"/>
                <a:gd name="connsiteY1" fmla="*/ 4134 h 6032049"/>
                <a:gd name="connsiteX2" fmla="*/ 665848 w 3075803"/>
                <a:gd name="connsiteY2" fmla="*/ 101340 h 6032049"/>
                <a:gd name="connsiteX3" fmla="*/ 501000 w 3075803"/>
                <a:gd name="connsiteY3" fmla="*/ 324824 h 6032049"/>
                <a:gd name="connsiteX4" fmla="*/ 564846 w 3075803"/>
                <a:gd name="connsiteY4" fmla="*/ 507803 h 6032049"/>
                <a:gd name="connsiteX5" fmla="*/ 799764 w 3075803"/>
                <a:gd name="connsiteY5" fmla="*/ 578321 h 6032049"/>
                <a:gd name="connsiteX6" fmla="*/ 989887 w 3075803"/>
                <a:gd name="connsiteY6" fmla="*/ 652659 h 6032049"/>
                <a:gd name="connsiteX7" fmla="*/ 967018 w 3075803"/>
                <a:gd name="connsiteY7" fmla="*/ 764153 h 6032049"/>
                <a:gd name="connsiteX8" fmla="*/ 718283 w 3075803"/>
                <a:gd name="connsiteY8" fmla="*/ 770825 h 6032049"/>
                <a:gd name="connsiteX9" fmla="*/ 392359 w 3075803"/>
                <a:gd name="connsiteY9" fmla="*/ 795604 h 6032049"/>
                <a:gd name="connsiteX10" fmla="*/ 205088 w 3075803"/>
                <a:gd name="connsiteY10" fmla="*/ 1022884 h 6032049"/>
                <a:gd name="connsiteX11" fmla="*/ 197001 w 3075803"/>
                <a:gd name="connsiteY11" fmla="*/ 1316414 h 6032049"/>
                <a:gd name="connsiteX12" fmla="*/ 380923 w 3075803"/>
                <a:gd name="connsiteY12" fmla="*/ 1543222 h 6032049"/>
                <a:gd name="connsiteX13" fmla="*/ 609642 w 3075803"/>
                <a:gd name="connsiteY13" fmla="*/ 1565149 h 6032049"/>
                <a:gd name="connsiteX14" fmla="*/ 857905 w 3075803"/>
                <a:gd name="connsiteY14" fmla="*/ 1440310 h 6032049"/>
                <a:gd name="connsiteX15" fmla="*/ 1017048 w 3075803"/>
                <a:gd name="connsiteY15" fmla="*/ 1565149 h 6032049"/>
                <a:gd name="connsiteX16" fmla="*/ 1005141 w 3075803"/>
                <a:gd name="connsiteY16" fmla="*/ 1815322 h 6032049"/>
                <a:gd name="connsiteX17" fmla="*/ 678249 w 3075803"/>
                <a:gd name="connsiteY17" fmla="*/ 1872967 h 6032049"/>
                <a:gd name="connsiteX18" fmla="*/ 353292 w 3075803"/>
                <a:gd name="connsiteY18" fmla="*/ 1831990 h 6032049"/>
                <a:gd name="connsiteX19" fmla="*/ 193654 w 3075803"/>
                <a:gd name="connsiteY19" fmla="*/ 1961592 h 6032049"/>
                <a:gd name="connsiteX20" fmla="*/ 203674 w 3075803"/>
                <a:gd name="connsiteY20" fmla="*/ 2178898 h 6032049"/>
                <a:gd name="connsiteX21" fmla="*/ 347091 w 3075803"/>
                <a:gd name="connsiteY21" fmla="*/ 2510034 h 6032049"/>
                <a:gd name="connsiteX22" fmla="*/ 329927 w 3075803"/>
                <a:gd name="connsiteY22" fmla="*/ 2820257 h 6032049"/>
                <a:gd name="connsiteX23" fmla="*/ 281053 w 3075803"/>
                <a:gd name="connsiteY23" fmla="*/ 2979917 h 6032049"/>
                <a:gd name="connsiteX24" fmla="*/ 245594 w 3075803"/>
                <a:gd name="connsiteY24" fmla="*/ 3196211 h 6032049"/>
                <a:gd name="connsiteX25" fmla="*/ 328984 w 3075803"/>
                <a:gd name="connsiteY25" fmla="*/ 3366788 h 6032049"/>
                <a:gd name="connsiteX26" fmla="*/ 673016 w 3075803"/>
                <a:gd name="connsiteY26" fmla="*/ 3357735 h 6032049"/>
                <a:gd name="connsiteX27" fmla="*/ 998941 w 3075803"/>
                <a:gd name="connsiteY27" fmla="*/ 3393949 h 6032049"/>
                <a:gd name="connsiteX28" fmla="*/ 1168576 w 3075803"/>
                <a:gd name="connsiteY28" fmla="*/ 3551182 h 6032049"/>
                <a:gd name="connsiteX29" fmla="*/ 1143796 w 3075803"/>
                <a:gd name="connsiteY29" fmla="*/ 3821371 h 6032049"/>
                <a:gd name="connsiteX30" fmla="*/ 953673 w 3075803"/>
                <a:gd name="connsiteY30" fmla="*/ 3964317 h 6032049"/>
                <a:gd name="connsiteX31" fmla="*/ 602498 w 3075803"/>
                <a:gd name="connsiteY31" fmla="*/ 3854238 h 6032049"/>
                <a:gd name="connsiteX32" fmla="*/ 274663 w 3075803"/>
                <a:gd name="connsiteY32" fmla="*/ 3747034 h 6032049"/>
                <a:gd name="connsiteX33" fmla="*/ 173166 w 3075803"/>
                <a:gd name="connsiteY33" fmla="*/ 3765612 h 6032049"/>
                <a:gd name="connsiteX34" fmla="*/ 111701 w 3075803"/>
                <a:gd name="connsiteY34" fmla="*/ 3900943 h 6032049"/>
                <a:gd name="connsiteX35" fmla="*/ 30220 w 3075803"/>
                <a:gd name="connsiteY35" fmla="*/ 4244974 h 6032049"/>
                <a:gd name="connsiteX36" fmla="*/ 12113 w 3075803"/>
                <a:gd name="connsiteY36" fmla="*/ 4715755 h 6032049"/>
                <a:gd name="connsiteX37" fmla="*/ 205560 w 3075803"/>
                <a:gd name="connsiteY37" fmla="*/ 5029301 h 6032049"/>
                <a:gd name="connsiteX38" fmla="*/ 622515 w 3075803"/>
                <a:gd name="connsiteY38" fmla="*/ 5125071 h 6032049"/>
                <a:gd name="connsiteX39" fmla="*/ 1080422 w 3075803"/>
                <a:gd name="connsiteY39" fmla="*/ 5068840 h 6032049"/>
                <a:gd name="connsiteX40" fmla="*/ 1238622 w 3075803"/>
                <a:gd name="connsiteY40" fmla="*/ 5141268 h 6032049"/>
                <a:gd name="connsiteX41" fmla="*/ 1152850 w 3075803"/>
                <a:gd name="connsiteY41" fmla="*/ 5277070 h 6032049"/>
                <a:gd name="connsiteX42" fmla="*/ 826925 w 3075803"/>
                <a:gd name="connsiteY42" fmla="*/ 5358551 h 6032049"/>
                <a:gd name="connsiteX43" fmla="*/ 491947 w 3075803"/>
                <a:gd name="connsiteY43" fmla="*/ 5349497 h 6032049"/>
                <a:gd name="connsiteX44" fmla="*/ 322784 w 3075803"/>
                <a:gd name="connsiteY44" fmla="*/ 5354260 h 6032049"/>
                <a:gd name="connsiteX45" fmla="*/ 362817 w 3075803"/>
                <a:gd name="connsiteY45" fmla="*/ 5488152 h 6032049"/>
                <a:gd name="connsiteX46" fmla="*/ 573428 w 3075803"/>
                <a:gd name="connsiteY46" fmla="*/ 5747850 h 6032049"/>
                <a:gd name="connsiteX47" fmla="*/ 944148 w 3075803"/>
                <a:gd name="connsiteY47" fmla="*/ 5963222 h 6032049"/>
                <a:gd name="connsiteX48" fmla="*/ 1505935 w 3075803"/>
                <a:gd name="connsiteY48" fmla="*/ 6028507 h 6032049"/>
                <a:gd name="connsiteX49" fmla="*/ 1949555 w 3075803"/>
                <a:gd name="connsiteY49" fmla="*/ 5874598 h 6032049"/>
                <a:gd name="connsiteX50" fmla="*/ 2053434 w 3075803"/>
                <a:gd name="connsiteY50" fmla="*/ 5695910 h 6032049"/>
                <a:gd name="connsiteX51" fmla="*/ 1922394 w 3075803"/>
                <a:gd name="connsiteY51" fmla="*/ 5639208 h 6032049"/>
                <a:gd name="connsiteX52" fmla="*/ 1524042 w 3075803"/>
                <a:gd name="connsiteY52" fmla="*/ 5675422 h 6032049"/>
                <a:gd name="connsiteX53" fmla="*/ 1266254 w 3075803"/>
                <a:gd name="connsiteY53" fmla="*/ 5693529 h 6032049"/>
                <a:gd name="connsiteX54" fmla="*/ 1221457 w 3075803"/>
                <a:gd name="connsiteY54" fmla="*/ 5583001 h 6032049"/>
                <a:gd name="connsiteX55" fmla="*/ 1370133 w 3075803"/>
                <a:gd name="connsiteY55" fmla="*/ 5498643 h 6032049"/>
                <a:gd name="connsiteX56" fmla="*/ 1729889 w 3075803"/>
                <a:gd name="connsiteY56" fmla="*/ 5432888 h 6032049"/>
                <a:gd name="connsiteX57" fmla="*/ 2266426 w 3075803"/>
                <a:gd name="connsiteY57" fmla="*/ 5349497 h 6032049"/>
                <a:gd name="connsiteX58" fmla="*/ 2556137 w 3075803"/>
                <a:gd name="connsiteY58" fmla="*/ 5268016 h 6032049"/>
                <a:gd name="connsiteX59" fmla="*/ 2773420 w 3075803"/>
                <a:gd name="connsiteY59" fmla="*/ 5030717 h 6032049"/>
                <a:gd name="connsiteX60" fmla="*/ 2856812 w 3075803"/>
                <a:gd name="connsiteY60" fmla="*/ 4763403 h 6032049"/>
                <a:gd name="connsiteX61" fmla="*/ 2811544 w 3075803"/>
                <a:gd name="connsiteY61" fmla="*/ 4627602 h 6032049"/>
                <a:gd name="connsiteX62" fmla="*/ 2548073 w 3075803"/>
                <a:gd name="connsiteY62" fmla="*/ 4613313 h 6032049"/>
                <a:gd name="connsiteX63" fmla="*/ 2400317 w 3075803"/>
                <a:gd name="connsiteY63" fmla="*/ 4513726 h 6032049"/>
                <a:gd name="connsiteX64" fmla="*/ 2427974 w 3075803"/>
                <a:gd name="connsiteY64" fmla="*/ 4331689 h 6032049"/>
                <a:gd name="connsiteX65" fmla="*/ 2639999 w 3075803"/>
                <a:gd name="connsiteY65" fmla="*/ 4226396 h 6032049"/>
                <a:gd name="connsiteX66" fmla="*/ 2936382 w 3075803"/>
                <a:gd name="connsiteY66" fmla="*/ 4082012 h 6032049"/>
                <a:gd name="connsiteX67" fmla="*/ 3063131 w 3075803"/>
                <a:gd name="connsiteY67" fmla="*/ 3737980 h 6032049"/>
                <a:gd name="connsiteX68" fmla="*/ 3063131 w 3075803"/>
                <a:gd name="connsiteY68" fmla="*/ 3249093 h 6032049"/>
                <a:gd name="connsiteX69" fmla="*/ 2990703 w 3075803"/>
                <a:gd name="connsiteY69" fmla="*/ 2896008 h 6032049"/>
                <a:gd name="connsiteX70" fmla="*/ 2787708 w 3075803"/>
                <a:gd name="connsiteY70" fmla="*/ 2786895 h 6032049"/>
                <a:gd name="connsiteX71" fmla="*/ 2398408 w 3075803"/>
                <a:gd name="connsiteY71" fmla="*/ 2848831 h 6032049"/>
                <a:gd name="connsiteX72" fmla="*/ 2085357 w 3075803"/>
                <a:gd name="connsiteY72" fmla="*/ 2906971 h 6032049"/>
                <a:gd name="connsiteX73" fmla="*/ 1913341 w 3075803"/>
                <a:gd name="connsiteY73" fmla="*/ 2832634 h 6032049"/>
                <a:gd name="connsiteX74" fmla="*/ 2003875 w 3075803"/>
                <a:gd name="connsiteY74" fmla="*/ 2669672 h 6032049"/>
                <a:gd name="connsiteX75" fmla="*/ 2338854 w 3075803"/>
                <a:gd name="connsiteY75" fmla="*/ 2579137 h 6032049"/>
                <a:gd name="connsiteX76" fmla="*/ 2739587 w 3075803"/>
                <a:gd name="connsiteY76" fmla="*/ 2517672 h 6032049"/>
                <a:gd name="connsiteX77" fmla="*/ 2947346 w 3075803"/>
                <a:gd name="connsiteY77" fmla="*/ 2409031 h 6032049"/>
                <a:gd name="connsiteX78" fmla="*/ 2965453 w 3075803"/>
                <a:gd name="connsiteY78" fmla="*/ 2244159 h 6032049"/>
                <a:gd name="connsiteX79" fmla="*/ 2808196 w 3075803"/>
                <a:gd name="connsiteY79" fmla="*/ 1924411 h 6032049"/>
                <a:gd name="connsiteX80" fmla="*/ 2682885 w 3075803"/>
                <a:gd name="connsiteY80" fmla="*/ 1465561 h 6032049"/>
                <a:gd name="connsiteX81" fmla="*/ 2637618 w 3075803"/>
                <a:gd name="connsiteY81" fmla="*/ 1184903 h 6032049"/>
                <a:gd name="connsiteX82" fmla="*/ 2538030 w 3075803"/>
                <a:gd name="connsiteY82" fmla="*/ 994780 h 6032049"/>
                <a:gd name="connsiteX83" fmla="*/ 2284533 w 3075803"/>
                <a:gd name="connsiteY83" fmla="*/ 985727 h 6032049"/>
                <a:gd name="connsiteX84" fmla="*/ 1931448 w 3075803"/>
                <a:gd name="connsiteY84" fmla="*/ 1067208 h 6032049"/>
                <a:gd name="connsiteX85" fmla="*/ 1732271 w 3075803"/>
                <a:gd name="connsiteY85" fmla="*/ 1067208 h 6032049"/>
                <a:gd name="connsiteX86" fmla="*/ 1725599 w 3075803"/>
                <a:gd name="connsiteY86" fmla="*/ 943312 h 6032049"/>
                <a:gd name="connsiteX87" fmla="*/ 1901906 w 3075803"/>
                <a:gd name="connsiteY87" fmla="*/ 832290 h 6032049"/>
                <a:gd name="connsiteX88" fmla="*/ 2150640 w 3075803"/>
                <a:gd name="connsiteY88" fmla="*/ 724144 h 6032049"/>
                <a:gd name="connsiteX89" fmla="*/ 2157784 w 3075803"/>
                <a:gd name="connsiteY89" fmla="*/ 551161 h 6032049"/>
                <a:gd name="connsiteX90" fmla="*/ 1976715 w 3075803"/>
                <a:gd name="connsiteY90" fmla="*/ 279557 h 6032049"/>
                <a:gd name="connsiteX91" fmla="*/ 1776101 w 3075803"/>
                <a:gd name="connsiteY91" fmla="*/ 123267 h 6032049"/>
                <a:gd name="connsiteX92" fmla="*/ 1486885 w 3075803"/>
                <a:gd name="connsiteY92" fmla="*/ 28442 h 6032049"/>
                <a:gd name="connsiteX0" fmla="*/ 1486885 w 3075803"/>
                <a:gd name="connsiteY0" fmla="*/ 28442 h 6032049"/>
                <a:gd name="connsiteX1" fmla="*/ 1014666 w 3075803"/>
                <a:gd name="connsiteY1" fmla="*/ 4134 h 6032049"/>
                <a:gd name="connsiteX2" fmla="*/ 665848 w 3075803"/>
                <a:gd name="connsiteY2" fmla="*/ 101340 h 6032049"/>
                <a:gd name="connsiteX3" fmla="*/ 501000 w 3075803"/>
                <a:gd name="connsiteY3" fmla="*/ 324824 h 6032049"/>
                <a:gd name="connsiteX4" fmla="*/ 564846 w 3075803"/>
                <a:gd name="connsiteY4" fmla="*/ 507803 h 6032049"/>
                <a:gd name="connsiteX5" fmla="*/ 799764 w 3075803"/>
                <a:gd name="connsiteY5" fmla="*/ 578321 h 6032049"/>
                <a:gd name="connsiteX6" fmla="*/ 989887 w 3075803"/>
                <a:gd name="connsiteY6" fmla="*/ 652659 h 6032049"/>
                <a:gd name="connsiteX7" fmla="*/ 967018 w 3075803"/>
                <a:gd name="connsiteY7" fmla="*/ 764153 h 6032049"/>
                <a:gd name="connsiteX8" fmla="*/ 718283 w 3075803"/>
                <a:gd name="connsiteY8" fmla="*/ 770825 h 6032049"/>
                <a:gd name="connsiteX9" fmla="*/ 392359 w 3075803"/>
                <a:gd name="connsiteY9" fmla="*/ 795604 h 6032049"/>
                <a:gd name="connsiteX10" fmla="*/ 205088 w 3075803"/>
                <a:gd name="connsiteY10" fmla="*/ 1022884 h 6032049"/>
                <a:gd name="connsiteX11" fmla="*/ 197001 w 3075803"/>
                <a:gd name="connsiteY11" fmla="*/ 1316414 h 6032049"/>
                <a:gd name="connsiteX12" fmla="*/ 380923 w 3075803"/>
                <a:gd name="connsiteY12" fmla="*/ 1543222 h 6032049"/>
                <a:gd name="connsiteX13" fmla="*/ 609642 w 3075803"/>
                <a:gd name="connsiteY13" fmla="*/ 1565149 h 6032049"/>
                <a:gd name="connsiteX14" fmla="*/ 857905 w 3075803"/>
                <a:gd name="connsiteY14" fmla="*/ 1440310 h 6032049"/>
                <a:gd name="connsiteX15" fmla="*/ 1017048 w 3075803"/>
                <a:gd name="connsiteY15" fmla="*/ 1565149 h 6032049"/>
                <a:gd name="connsiteX16" fmla="*/ 1005141 w 3075803"/>
                <a:gd name="connsiteY16" fmla="*/ 1815322 h 6032049"/>
                <a:gd name="connsiteX17" fmla="*/ 678249 w 3075803"/>
                <a:gd name="connsiteY17" fmla="*/ 1872967 h 6032049"/>
                <a:gd name="connsiteX18" fmla="*/ 353292 w 3075803"/>
                <a:gd name="connsiteY18" fmla="*/ 1831990 h 6032049"/>
                <a:gd name="connsiteX19" fmla="*/ 193654 w 3075803"/>
                <a:gd name="connsiteY19" fmla="*/ 1961592 h 6032049"/>
                <a:gd name="connsiteX20" fmla="*/ 203674 w 3075803"/>
                <a:gd name="connsiteY20" fmla="*/ 2178898 h 6032049"/>
                <a:gd name="connsiteX21" fmla="*/ 347091 w 3075803"/>
                <a:gd name="connsiteY21" fmla="*/ 2510034 h 6032049"/>
                <a:gd name="connsiteX22" fmla="*/ 329927 w 3075803"/>
                <a:gd name="connsiteY22" fmla="*/ 2820257 h 6032049"/>
                <a:gd name="connsiteX23" fmla="*/ 281053 w 3075803"/>
                <a:gd name="connsiteY23" fmla="*/ 2979917 h 6032049"/>
                <a:gd name="connsiteX24" fmla="*/ 245594 w 3075803"/>
                <a:gd name="connsiteY24" fmla="*/ 3196211 h 6032049"/>
                <a:gd name="connsiteX25" fmla="*/ 328984 w 3075803"/>
                <a:gd name="connsiteY25" fmla="*/ 3366788 h 6032049"/>
                <a:gd name="connsiteX26" fmla="*/ 673016 w 3075803"/>
                <a:gd name="connsiteY26" fmla="*/ 3357735 h 6032049"/>
                <a:gd name="connsiteX27" fmla="*/ 998941 w 3075803"/>
                <a:gd name="connsiteY27" fmla="*/ 3393949 h 6032049"/>
                <a:gd name="connsiteX28" fmla="*/ 1168576 w 3075803"/>
                <a:gd name="connsiteY28" fmla="*/ 3551182 h 6032049"/>
                <a:gd name="connsiteX29" fmla="*/ 1143796 w 3075803"/>
                <a:gd name="connsiteY29" fmla="*/ 3821371 h 6032049"/>
                <a:gd name="connsiteX30" fmla="*/ 953673 w 3075803"/>
                <a:gd name="connsiteY30" fmla="*/ 3964317 h 6032049"/>
                <a:gd name="connsiteX31" fmla="*/ 602498 w 3075803"/>
                <a:gd name="connsiteY31" fmla="*/ 3854238 h 6032049"/>
                <a:gd name="connsiteX32" fmla="*/ 274663 w 3075803"/>
                <a:gd name="connsiteY32" fmla="*/ 3747034 h 6032049"/>
                <a:gd name="connsiteX33" fmla="*/ 173166 w 3075803"/>
                <a:gd name="connsiteY33" fmla="*/ 3765612 h 6032049"/>
                <a:gd name="connsiteX34" fmla="*/ 111701 w 3075803"/>
                <a:gd name="connsiteY34" fmla="*/ 3900943 h 6032049"/>
                <a:gd name="connsiteX35" fmla="*/ 30220 w 3075803"/>
                <a:gd name="connsiteY35" fmla="*/ 4244974 h 6032049"/>
                <a:gd name="connsiteX36" fmla="*/ 12113 w 3075803"/>
                <a:gd name="connsiteY36" fmla="*/ 4715755 h 6032049"/>
                <a:gd name="connsiteX37" fmla="*/ 205560 w 3075803"/>
                <a:gd name="connsiteY37" fmla="*/ 5029301 h 6032049"/>
                <a:gd name="connsiteX38" fmla="*/ 622515 w 3075803"/>
                <a:gd name="connsiteY38" fmla="*/ 5125071 h 6032049"/>
                <a:gd name="connsiteX39" fmla="*/ 1080422 w 3075803"/>
                <a:gd name="connsiteY39" fmla="*/ 5068840 h 6032049"/>
                <a:gd name="connsiteX40" fmla="*/ 1238622 w 3075803"/>
                <a:gd name="connsiteY40" fmla="*/ 5141268 h 6032049"/>
                <a:gd name="connsiteX41" fmla="*/ 1152850 w 3075803"/>
                <a:gd name="connsiteY41" fmla="*/ 5277070 h 6032049"/>
                <a:gd name="connsiteX42" fmla="*/ 826925 w 3075803"/>
                <a:gd name="connsiteY42" fmla="*/ 5358551 h 6032049"/>
                <a:gd name="connsiteX43" fmla="*/ 491947 w 3075803"/>
                <a:gd name="connsiteY43" fmla="*/ 5349497 h 6032049"/>
                <a:gd name="connsiteX44" fmla="*/ 322784 w 3075803"/>
                <a:gd name="connsiteY44" fmla="*/ 5354260 h 6032049"/>
                <a:gd name="connsiteX45" fmla="*/ 362817 w 3075803"/>
                <a:gd name="connsiteY45" fmla="*/ 5488152 h 6032049"/>
                <a:gd name="connsiteX46" fmla="*/ 573428 w 3075803"/>
                <a:gd name="connsiteY46" fmla="*/ 5747850 h 6032049"/>
                <a:gd name="connsiteX47" fmla="*/ 944148 w 3075803"/>
                <a:gd name="connsiteY47" fmla="*/ 5963222 h 6032049"/>
                <a:gd name="connsiteX48" fmla="*/ 1505935 w 3075803"/>
                <a:gd name="connsiteY48" fmla="*/ 6028507 h 6032049"/>
                <a:gd name="connsiteX49" fmla="*/ 1949555 w 3075803"/>
                <a:gd name="connsiteY49" fmla="*/ 5874598 h 6032049"/>
                <a:gd name="connsiteX50" fmla="*/ 2053434 w 3075803"/>
                <a:gd name="connsiteY50" fmla="*/ 5695910 h 6032049"/>
                <a:gd name="connsiteX51" fmla="*/ 1922394 w 3075803"/>
                <a:gd name="connsiteY51" fmla="*/ 5639208 h 6032049"/>
                <a:gd name="connsiteX52" fmla="*/ 1524042 w 3075803"/>
                <a:gd name="connsiteY52" fmla="*/ 5675422 h 6032049"/>
                <a:gd name="connsiteX53" fmla="*/ 1266254 w 3075803"/>
                <a:gd name="connsiteY53" fmla="*/ 5693529 h 6032049"/>
                <a:gd name="connsiteX54" fmla="*/ 1221457 w 3075803"/>
                <a:gd name="connsiteY54" fmla="*/ 5583001 h 6032049"/>
                <a:gd name="connsiteX55" fmla="*/ 1370133 w 3075803"/>
                <a:gd name="connsiteY55" fmla="*/ 5498643 h 6032049"/>
                <a:gd name="connsiteX56" fmla="*/ 1729889 w 3075803"/>
                <a:gd name="connsiteY56" fmla="*/ 5432888 h 6032049"/>
                <a:gd name="connsiteX57" fmla="*/ 2266426 w 3075803"/>
                <a:gd name="connsiteY57" fmla="*/ 5349497 h 6032049"/>
                <a:gd name="connsiteX58" fmla="*/ 2556137 w 3075803"/>
                <a:gd name="connsiteY58" fmla="*/ 5268016 h 6032049"/>
                <a:gd name="connsiteX59" fmla="*/ 2773420 w 3075803"/>
                <a:gd name="connsiteY59" fmla="*/ 5030717 h 6032049"/>
                <a:gd name="connsiteX60" fmla="*/ 2856812 w 3075803"/>
                <a:gd name="connsiteY60" fmla="*/ 4763403 h 6032049"/>
                <a:gd name="connsiteX61" fmla="*/ 2811544 w 3075803"/>
                <a:gd name="connsiteY61" fmla="*/ 4627602 h 6032049"/>
                <a:gd name="connsiteX62" fmla="*/ 2548073 w 3075803"/>
                <a:gd name="connsiteY62" fmla="*/ 4613313 h 6032049"/>
                <a:gd name="connsiteX63" fmla="*/ 2400317 w 3075803"/>
                <a:gd name="connsiteY63" fmla="*/ 4513726 h 6032049"/>
                <a:gd name="connsiteX64" fmla="*/ 2427974 w 3075803"/>
                <a:gd name="connsiteY64" fmla="*/ 4331689 h 6032049"/>
                <a:gd name="connsiteX65" fmla="*/ 2659049 w 3075803"/>
                <a:gd name="connsiteY65" fmla="*/ 4231159 h 6032049"/>
                <a:gd name="connsiteX66" fmla="*/ 2936382 w 3075803"/>
                <a:gd name="connsiteY66" fmla="*/ 4082012 h 6032049"/>
                <a:gd name="connsiteX67" fmla="*/ 3063131 w 3075803"/>
                <a:gd name="connsiteY67" fmla="*/ 3737980 h 6032049"/>
                <a:gd name="connsiteX68" fmla="*/ 3063131 w 3075803"/>
                <a:gd name="connsiteY68" fmla="*/ 3249093 h 6032049"/>
                <a:gd name="connsiteX69" fmla="*/ 2990703 w 3075803"/>
                <a:gd name="connsiteY69" fmla="*/ 2896008 h 6032049"/>
                <a:gd name="connsiteX70" fmla="*/ 2787708 w 3075803"/>
                <a:gd name="connsiteY70" fmla="*/ 2786895 h 6032049"/>
                <a:gd name="connsiteX71" fmla="*/ 2398408 w 3075803"/>
                <a:gd name="connsiteY71" fmla="*/ 2848831 h 6032049"/>
                <a:gd name="connsiteX72" fmla="*/ 2085357 w 3075803"/>
                <a:gd name="connsiteY72" fmla="*/ 2906971 h 6032049"/>
                <a:gd name="connsiteX73" fmla="*/ 1913341 w 3075803"/>
                <a:gd name="connsiteY73" fmla="*/ 2832634 h 6032049"/>
                <a:gd name="connsiteX74" fmla="*/ 2003875 w 3075803"/>
                <a:gd name="connsiteY74" fmla="*/ 2669672 h 6032049"/>
                <a:gd name="connsiteX75" fmla="*/ 2338854 w 3075803"/>
                <a:gd name="connsiteY75" fmla="*/ 2579137 h 6032049"/>
                <a:gd name="connsiteX76" fmla="*/ 2739587 w 3075803"/>
                <a:gd name="connsiteY76" fmla="*/ 2517672 h 6032049"/>
                <a:gd name="connsiteX77" fmla="*/ 2947346 w 3075803"/>
                <a:gd name="connsiteY77" fmla="*/ 2409031 h 6032049"/>
                <a:gd name="connsiteX78" fmla="*/ 2965453 w 3075803"/>
                <a:gd name="connsiteY78" fmla="*/ 2244159 h 6032049"/>
                <a:gd name="connsiteX79" fmla="*/ 2808196 w 3075803"/>
                <a:gd name="connsiteY79" fmla="*/ 1924411 h 6032049"/>
                <a:gd name="connsiteX80" fmla="*/ 2682885 w 3075803"/>
                <a:gd name="connsiteY80" fmla="*/ 1465561 h 6032049"/>
                <a:gd name="connsiteX81" fmla="*/ 2637618 w 3075803"/>
                <a:gd name="connsiteY81" fmla="*/ 1184903 h 6032049"/>
                <a:gd name="connsiteX82" fmla="*/ 2538030 w 3075803"/>
                <a:gd name="connsiteY82" fmla="*/ 994780 h 6032049"/>
                <a:gd name="connsiteX83" fmla="*/ 2284533 w 3075803"/>
                <a:gd name="connsiteY83" fmla="*/ 985727 h 6032049"/>
                <a:gd name="connsiteX84" fmla="*/ 1931448 w 3075803"/>
                <a:gd name="connsiteY84" fmla="*/ 1067208 h 6032049"/>
                <a:gd name="connsiteX85" fmla="*/ 1732271 w 3075803"/>
                <a:gd name="connsiteY85" fmla="*/ 1067208 h 6032049"/>
                <a:gd name="connsiteX86" fmla="*/ 1725599 w 3075803"/>
                <a:gd name="connsiteY86" fmla="*/ 943312 h 6032049"/>
                <a:gd name="connsiteX87" fmla="*/ 1901906 w 3075803"/>
                <a:gd name="connsiteY87" fmla="*/ 832290 h 6032049"/>
                <a:gd name="connsiteX88" fmla="*/ 2150640 w 3075803"/>
                <a:gd name="connsiteY88" fmla="*/ 724144 h 6032049"/>
                <a:gd name="connsiteX89" fmla="*/ 2157784 w 3075803"/>
                <a:gd name="connsiteY89" fmla="*/ 551161 h 6032049"/>
                <a:gd name="connsiteX90" fmla="*/ 1976715 w 3075803"/>
                <a:gd name="connsiteY90" fmla="*/ 279557 h 6032049"/>
                <a:gd name="connsiteX91" fmla="*/ 1776101 w 3075803"/>
                <a:gd name="connsiteY91" fmla="*/ 123267 h 6032049"/>
                <a:gd name="connsiteX92" fmla="*/ 1486885 w 3075803"/>
                <a:gd name="connsiteY92" fmla="*/ 28442 h 6032049"/>
                <a:gd name="connsiteX0" fmla="*/ 1486885 w 3075803"/>
                <a:gd name="connsiteY0" fmla="*/ 28442 h 6032049"/>
                <a:gd name="connsiteX1" fmla="*/ 1014666 w 3075803"/>
                <a:gd name="connsiteY1" fmla="*/ 4134 h 6032049"/>
                <a:gd name="connsiteX2" fmla="*/ 665848 w 3075803"/>
                <a:gd name="connsiteY2" fmla="*/ 101340 h 6032049"/>
                <a:gd name="connsiteX3" fmla="*/ 501000 w 3075803"/>
                <a:gd name="connsiteY3" fmla="*/ 324824 h 6032049"/>
                <a:gd name="connsiteX4" fmla="*/ 564846 w 3075803"/>
                <a:gd name="connsiteY4" fmla="*/ 507803 h 6032049"/>
                <a:gd name="connsiteX5" fmla="*/ 799764 w 3075803"/>
                <a:gd name="connsiteY5" fmla="*/ 578321 h 6032049"/>
                <a:gd name="connsiteX6" fmla="*/ 989887 w 3075803"/>
                <a:gd name="connsiteY6" fmla="*/ 652659 h 6032049"/>
                <a:gd name="connsiteX7" fmla="*/ 967018 w 3075803"/>
                <a:gd name="connsiteY7" fmla="*/ 764153 h 6032049"/>
                <a:gd name="connsiteX8" fmla="*/ 718283 w 3075803"/>
                <a:gd name="connsiteY8" fmla="*/ 770825 h 6032049"/>
                <a:gd name="connsiteX9" fmla="*/ 392359 w 3075803"/>
                <a:gd name="connsiteY9" fmla="*/ 795604 h 6032049"/>
                <a:gd name="connsiteX10" fmla="*/ 205088 w 3075803"/>
                <a:gd name="connsiteY10" fmla="*/ 1022884 h 6032049"/>
                <a:gd name="connsiteX11" fmla="*/ 197001 w 3075803"/>
                <a:gd name="connsiteY11" fmla="*/ 1316414 h 6032049"/>
                <a:gd name="connsiteX12" fmla="*/ 380923 w 3075803"/>
                <a:gd name="connsiteY12" fmla="*/ 1543222 h 6032049"/>
                <a:gd name="connsiteX13" fmla="*/ 609642 w 3075803"/>
                <a:gd name="connsiteY13" fmla="*/ 1565149 h 6032049"/>
                <a:gd name="connsiteX14" fmla="*/ 857905 w 3075803"/>
                <a:gd name="connsiteY14" fmla="*/ 1440310 h 6032049"/>
                <a:gd name="connsiteX15" fmla="*/ 1017048 w 3075803"/>
                <a:gd name="connsiteY15" fmla="*/ 1565149 h 6032049"/>
                <a:gd name="connsiteX16" fmla="*/ 1005141 w 3075803"/>
                <a:gd name="connsiteY16" fmla="*/ 1815322 h 6032049"/>
                <a:gd name="connsiteX17" fmla="*/ 678249 w 3075803"/>
                <a:gd name="connsiteY17" fmla="*/ 1872967 h 6032049"/>
                <a:gd name="connsiteX18" fmla="*/ 353292 w 3075803"/>
                <a:gd name="connsiteY18" fmla="*/ 1831990 h 6032049"/>
                <a:gd name="connsiteX19" fmla="*/ 193654 w 3075803"/>
                <a:gd name="connsiteY19" fmla="*/ 1961592 h 6032049"/>
                <a:gd name="connsiteX20" fmla="*/ 203674 w 3075803"/>
                <a:gd name="connsiteY20" fmla="*/ 2178898 h 6032049"/>
                <a:gd name="connsiteX21" fmla="*/ 347091 w 3075803"/>
                <a:gd name="connsiteY21" fmla="*/ 2510034 h 6032049"/>
                <a:gd name="connsiteX22" fmla="*/ 329927 w 3075803"/>
                <a:gd name="connsiteY22" fmla="*/ 2820257 h 6032049"/>
                <a:gd name="connsiteX23" fmla="*/ 281053 w 3075803"/>
                <a:gd name="connsiteY23" fmla="*/ 2979917 h 6032049"/>
                <a:gd name="connsiteX24" fmla="*/ 245594 w 3075803"/>
                <a:gd name="connsiteY24" fmla="*/ 3196211 h 6032049"/>
                <a:gd name="connsiteX25" fmla="*/ 328984 w 3075803"/>
                <a:gd name="connsiteY25" fmla="*/ 3366788 h 6032049"/>
                <a:gd name="connsiteX26" fmla="*/ 673016 w 3075803"/>
                <a:gd name="connsiteY26" fmla="*/ 3357735 h 6032049"/>
                <a:gd name="connsiteX27" fmla="*/ 998941 w 3075803"/>
                <a:gd name="connsiteY27" fmla="*/ 3393949 h 6032049"/>
                <a:gd name="connsiteX28" fmla="*/ 1168576 w 3075803"/>
                <a:gd name="connsiteY28" fmla="*/ 3551182 h 6032049"/>
                <a:gd name="connsiteX29" fmla="*/ 1143796 w 3075803"/>
                <a:gd name="connsiteY29" fmla="*/ 3821371 h 6032049"/>
                <a:gd name="connsiteX30" fmla="*/ 953673 w 3075803"/>
                <a:gd name="connsiteY30" fmla="*/ 3964317 h 6032049"/>
                <a:gd name="connsiteX31" fmla="*/ 602498 w 3075803"/>
                <a:gd name="connsiteY31" fmla="*/ 3854238 h 6032049"/>
                <a:gd name="connsiteX32" fmla="*/ 274663 w 3075803"/>
                <a:gd name="connsiteY32" fmla="*/ 3747034 h 6032049"/>
                <a:gd name="connsiteX33" fmla="*/ 173166 w 3075803"/>
                <a:gd name="connsiteY33" fmla="*/ 3765612 h 6032049"/>
                <a:gd name="connsiteX34" fmla="*/ 111701 w 3075803"/>
                <a:gd name="connsiteY34" fmla="*/ 3900943 h 6032049"/>
                <a:gd name="connsiteX35" fmla="*/ 30220 w 3075803"/>
                <a:gd name="connsiteY35" fmla="*/ 4244974 h 6032049"/>
                <a:gd name="connsiteX36" fmla="*/ 12113 w 3075803"/>
                <a:gd name="connsiteY36" fmla="*/ 4715755 h 6032049"/>
                <a:gd name="connsiteX37" fmla="*/ 205560 w 3075803"/>
                <a:gd name="connsiteY37" fmla="*/ 5029301 h 6032049"/>
                <a:gd name="connsiteX38" fmla="*/ 622515 w 3075803"/>
                <a:gd name="connsiteY38" fmla="*/ 5125071 h 6032049"/>
                <a:gd name="connsiteX39" fmla="*/ 1080422 w 3075803"/>
                <a:gd name="connsiteY39" fmla="*/ 5068840 h 6032049"/>
                <a:gd name="connsiteX40" fmla="*/ 1238622 w 3075803"/>
                <a:gd name="connsiteY40" fmla="*/ 5141268 h 6032049"/>
                <a:gd name="connsiteX41" fmla="*/ 1152850 w 3075803"/>
                <a:gd name="connsiteY41" fmla="*/ 5277070 h 6032049"/>
                <a:gd name="connsiteX42" fmla="*/ 826925 w 3075803"/>
                <a:gd name="connsiteY42" fmla="*/ 5358551 h 6032049"/>
                <a:gd name="connsiteX43" fmla="*/ 491947 w 3075803"/>
                <a:gd name="connsiteY43" fmla="*/ 5349497 h 6032049"/>
                <a:gd name="connsiteX44" fmla="*/ 322784 w 3075803"/>
                <a:gd name="connsiteY44" fmla="*/ 5354260 h 6032049"/>
                <a:gd name="connsiteX45" fmla="*/ 362817 w 3075803"/>
                <a:gd name="connsiteY45" fmla="*/ 5488152 h 6032049"/>
                <a:gd name="connsiteX46" fmla="*/ 573428 w 3075803"/>
                <a:gd name="connsiteY46" fmla="*/ 5747850 h 6032049"/>
                <a:gd name="connsiteX47" fmla="*/ 944148 w 3075803"/>
                <a:gd name="connsiteY47" fmla="*/ 5963222 h 6032049"/>
                <a:gd name="connsiteX48" fmla="*/ 1505935 w 3075803"/>
                <a:gd name="connsiteY48" fmla="*/ 6028507 h 6032049"/>
                <a:gd name="connsiteX49" fmla="*/ 1949555 w 3075803"/>
                <a:gd name="connsiteY49" fmla="*/ 5874598 h 6032049"/>
                <a:gd name="connsiteX50" fmla="*/ 2053434 w 3075803"/>
                <a:gd name="connsiteY50" fmla="*/ 5695910 h 6032049"/>
                <a:gd name="connsiteX51" fmla="*/ 1922394 w 3075803"/>
                <a:gd name="connsiteY51" fmla="*/ 5639208 h 6032049"/>
                <a:gd name="connsiteX52" fmla="*/ 1524042 w 3075803"/>
                <a:gd name="connsiteY52" fmla="*/ 5675422 h 6032049"/>
                <a:gd name="connsiteX53" fmla="*/ 1266254 w 3075803"/>
                <a:gd name="connsiteY53" fmla="*/ 5693529 h 6032049"/>
                <a:gd name="connsiteX54" fmla="*/ 1221457 w 3075803"/>
                <a:gd name="connsiteY54" fmla="*/ 5583001 h 6032049"/>
                <a:gd name="connsiteX55" fmla="*/ 1370133 w 3075803"/>
                <a:gd name="connsiteY55" fmla="*/ 5498643 h 6032049"/>
                <a:gd name="connsiteX56" fmla="*/ 1729889 w 3075803"/>
                <a:gd name="connsiteY56" fmla="*/ 5432888 h 6032049"/>
                <a:gd name="connsiteX57" fmla="*/ 2266426 w 3075803"/>
                <a:gd name="connsiteY57" fmla="*/ 5349497 h 6032049"/>
                <a:gd name="connsiteX58" fmla="*/ 2556137 w 3075803"/>
                <a:gd name="connsiteY58" fmla="*/ 5268016 h 6032049"/>
                <a:gd name="connsiteX59" fmla="*/ 2773420 w 3075803"/>
                <a:gd name="connsiteY59" fmla="*/ 5030717 h 6032049"/>
                <a:gd name="connsiteX60" fmla="*/ 2856812 w 3075803"/>
                <a:gd name="connsiteY60" fmla="*/ 4763403 h 6032049"/>
                <a:gd name="connsiteX61" fmla="*/ 2811544 w 3075803"/>
                <a:gd name="connsiteY61" fmla="*/ 4627602 h 6032049"/>
                <a:gd name="connsiteX62" fmla="*/ 2548073 w 3075803"/>
                <a:gd name="connsiteY62" fmla="*/ 4613313 h 6032049"/>
                <a:gd name="connsiteX63" fmla="*/ 2400317 w 3075803"/>
                <a:gd name="connsiteY63" fmla="*/ 4513726 h 6032049"/>
                <a:gd name="connsiteX64" fmla="*/ 2427974 w 3075803"/>
                <a:gd name="connsiteY64" fmla="*/ 4331689 h 6032049"/>
                <a:gd name="connsiteX65" fmla="*/ 2659049 w 3075803"/>
                <a:gd name="connsiteY65" fmla="*/ 4231159 h 6032049"/>
                <a:gd name="connsiteX66" fmla="*/ 2936382 w 3075803"/>
                <a:gd name="connsiteY66" fmla="*/ 4082012 h 6032049"/>
                <a:gd name="connsiteX67" fmla="*/ 3063131 w 3075803"/>
                <a:gd name="connsiteY67" fmla="*/ 3737980 h 6032049"/>
                <a:gd name="connsiteX68" fmla="*/ 3063131 w 3075803"/>
                <a:gd name="connsiteY68" fmla="*/ 3249093 h 6032049"/>
                <a:gd name="connsiteX69" fmla="*/ 2990703 w 3075803"/>
                <a:gd name="connsiteY69" fmla="*/ 2896008 h 6032049"/>
                <a:gd name="connsiteX70" fmla="*/ 2787708 w 3075803"/>
                <a:gd name="connsiteY70" fmla="*/ 2786895 h 6032049"/>
                <a:gd name="connsiteX71" fmla="*/ 2398408 w 3075803"/>
                <a:gd name="connsiteY71" fmla="*/ 2848831 h 6032049"/>
                <a:gd name="connsiteX72" fmla="*/ 2085357 w 3075803"/>
                <a:gd name="connsiteY72" fmla="*/ 2906971 h 6032049"/>
                <a:gd name="connsiteX73" fmla="*/ 1913341 w 3075803"/>
                <a:gd name="connsiteY73" fmla="*/ 2832634 h 6032049"/>
                <a:gd name="connsiteX74" fmla="*/ 2003875 w 3075803"/>
                <a:gd name="connsiteY74" fmla="*/ 2669672 h 6032049"/>
                <a:gd name="connsiteX75" fmla="*/ 2338854 w 3075803"/>
                <a:gd name="connsiteY75" fmla="*/ 2579137 h 6032049"/>
                <a:gd name="connsiteX76" fmla="*/ 2739587 w 3075803"/>
                <a:gd name="connsiteY76" fmla="*/ 2517672 h 6032049"/>
                <a:gd name="connsiteX77" fmla="*/ 2947346 w 3075803"/>
                <a:gd name="connsiteY77" fmla="*/ 2409031 h 6032049"/>
                <a:gd name="connsiteX78" fmla="*/ 2965453 w 3075803"/>
                <a:gd name="connsiteY78" fmla="*/ 2244159 h 6032049"/>
                <a:gd name="connsiteX79" fmla="*/ 2808196 w 3075803"/>
                <a:gd name="connsiteY79" fmla="*/ 1924411 h 6032049"/>
                <a:gd name="connsiteX80" fmla="*/ 2682885 w 3075803"/>
                <a:gd name="connsiteY80" fmla="*/ 1465561 h 6032049"/>
                <a:gd name="connsiteX81" fmla="*/ 2637618 w 3075803"/>
                <a:gd name="connsiteY81" fmla="*/ 1184903 h 6032049"/>
                <a:gd name="connsiteX82" fmla="*/ 2538030 w 3075803"/>
                <a:gd name="connsiteY82" fmla="*/ 994780 h 6032049"/>
                <a:gd name="connsiteX83" fmla="*/ 2284533 w 3075803"/>
                <a:gd name="connsiteY83" fmla="*/ 985727 h 6032049"/>
                <a:gd name="connsiteX84" fmla="*/ 1931448 w 3075803"/>
                <a:gd name="connsiteY84" fmla="*/ 1067208 h 6032049"/>
                <a:gd name="connsiteX85" fmla="*/ 1732271 w 3075803"/>
                <a:gd name="connsiteY85" fmla="*/ 1067208 h 6032049"/>
                <a:gd name="connsiteX86" fmla="*/ 1725599 w 3075803"/>
                <a:gd name="connsiteY86" fmla="*/ 943312 h 6032049"/>
                <a:gd name="connsiteX87" fmla="*/ 1901906 w 3075803"/>
                <a:gd name="connsiteY87" fmla="*/ 832290 h 6032049"/>
                <a:gd name="connsiteX88" fmla="*/ 2150640 w 3075803"/>
                <a:gd name="connsiteY88" fmla="*/ 724144 h 6032049"/>
                <a:gd name="connsiteX89" fmla="*/ 2157784 w 3075803"/>
                <a:gd name="connsiteY89" fmla="*/ 551161 h 6032049"/>
                <a:gd name="connsiteX90" fmla="*/ 1976715 w 3075803"/>
                <a:gd name="connsiteY90" fmla="*/ 279557 h 6032049"/>
                <a:gd name="connsiteX91" fmla="*/ 1776101 w 3075803"/>
                <a:gd name="connsiteY91" fmla="*/ 123267 h 6032049"/>
                <a:gd name="connsiteX92" fmla="*/ 1486885 w 3075803"/>
                <a:gd name="connsiteY92" fmla="*/ 28442 h 6032049"/>
                <a:gd name="connsiteX0" fmla="*/ 1486885 w 3075803"/>
                <a:gd name="connsiteY0" fmla="*/ 28442 h 6032049"/>
                <a:gd name="connsiteX1" fmla="*/ 1014666 w 3075803"/>
                <a:gd name="connsiteY1" fmla="*/ 4134 h 6032049"/>
                <a:gd name="connsiteX2" fmla="*/ 665848 w 3075803"/>
                <a:gd name="connsiteY2" fmla="*/ 101340 h 6032049"/>
                <a:gd name="connsiteX3" fmla="*/ 501000 w 3075803"/>
                <a:gd name="connsiteY3" fmla="*/ 324824 h 6032049"/>
                <a:gd name="connsiteX4" fmla="*/ 564846 w 3075803"/>
                <a:gd name="connsiteY4" fmla="*/ 507803 h 6032049"/>
                <a:gd name="connsiteX5" fmla="*/ 799764 w 3075803"/>
                <a:gd name="connsiteY5" fmla="*/ 578321 h 6032049"/>
                <a:gd name="connsiteX6" fmla="*/ 989887 w 3075803"/>
                <a:gd name="connsiteY6" fmla="*/ 652659 h 6032049"/>
                <a:gd name="connsiteX7" fmla="*/ 967018 w 3075803"/>
                <a:gd name="connsiteY7" fmla="*/ 764153 h 6032049"/>
                <a:gd name="connsiteX8" fmla="*/ 718283 w 3075803"/>
                <a:gd name="connsiteY8" fmla="*/ 770825 h 6032049"/>
                <a:gd name="connsiteX9" fmla="*/ 392359 w 3075803"/>
                <a:gd name="connsiteY9" fmla="*/ 795604 h 6032049"/>
                <a:gd name="connsiteX10" fmla="*/ 205088 w 3075803"/>
                <a:gd name="connsiteY10" fmla="*/ 1022884 h 6032049"/>
                <a:gd name="connsiteX11" fmla="*/ 197001 w 3075803"/>
                <a:gd name="connsiteY11" fmla="*/ 1316414 h 6032049"/>
                <a:gd name="connsiteX12" fmla="*/ 380923 w 3075803"/>
                <a:gd name="connsiteY12" fmla="*/ 1543222 h 6032049"/>
                <a:gd name="connsiteX13" fmla="*/ 609642 w 3075803"/>
                <a:gd name="connsiteY13" fmla="*/ 1565149 h 6032049"/>
                <a:gd name="connsiteX14" fmla="*/ 857905 w 3075803"/>
                <a:gd name="connsiteY14" fmla="*/ 1440310 h 6032049"/>
                <a:gd name="connsiteX15" fmla="*/ 1017048 w 3075803"/>
                <a:gd name="connsiteY15" fmla="*/ 1565149 h 6032049"/>
                <a:gd name="connsiteX16" fmla="*/ 1005141 w 3075803"/>
                <a:gd name="connsiteY16" fmla="*/ 1815322 h 6032049"/>
                <a:gd name="connsiteX17" fmla="*/ 678249 w 3075803"/>
                <a:gd name="connsiteY17" fmla="*/ 1872967 h 6032049"/>
                <a:gd name="connsiteX18" fmla="*/ 353292 w 3075803"/>
                <a:gd name="connsiteY18" fmla="*/ 1831990 h 6032049"/>
                <a:gd name="connsiteX19" fmla="*/ 193654 w 3075803"/>
                <a:gd name="connsiteY19" fmla="*/ 1961592 h 6032049"/>
                <a:gd name="connsiteX20" fmla="*/ 203674 w 3075803"/>
                <a:gd name="connsiteY20" fmla="*/ 2178898 h 6032049"/>
                <a:gd name="connsiteX21" fmla="*/ 347091 w 3075803"/>
                <a:gd name="connsiteY21" fmla="*/ 2510034 h 6032049"/>
                <a:gd name="connsiteX22" fmla="*/ 329927 w 3075803"/>
                <a:gd name="connsiteY22" fmla="*/ 2820257 h 6032049"/>
                <a:gd name="connsiteX23" fmla="*/ 281053 w 3075803"/>
                <a:gd name="connsiteY23" fmla="*/ 2979917 h 6032049"/>
                <a:gd name="connsiteX24" fmla="*/ 245594 w 3075803"/>
                <a:gd name="connsiteY24" fmla="*/ 3196211 h 6032049"/>
                <a:gd name="connsiteX25" fmla="*/ 328984 w 3075803"/>
                <a:gd name="connsiteY25" fmla="*/ 3366788 h 6032049"/>
                <a:gd name="connsiteX26" fmla="*/ 673016 w 3075803"/>
                <a:gd name="connsiteY26" fmla="*/ 3357735 h 6032049"/>
                <a:gd name="connsiteX27" fmla="*/ 998941 w 3075803"/>
                <a:gd name="connsiteY27" fmla="*/ 3393949 h 6032049"/>
                <a:gd name="connsiteX28" fmla="*/ 1168576 w 3075803"/>
                <a:gd name="connsiteY28" fmla="*/ 3551182 h 6032049"/>
                <a:gd name="connsiteX29" fmla="*/ 1143796 w 3075803"/>
                <a:gd name="connsiteY29" fmla="*/ 3821371 h 6032049"/>
                <a:gd name="connsiteX30" fmla="*/ 953673 w 3075803"/>
                <a:gd name="connsiteY30" fmla="*/ 3964317 h 6032049"/>
                <a:gd name="connsiteX31" fmla="*/ 602498 w 3075803"/>
                <a:gd name="connsiteY31" fmla="*/ 3854238 h 6032049"/>
                <a:gd name="connsiteX32" fmla="*/ 274663 w 3075803"/>
                <a:gd name="connsiteY32" fmla="*/ 3747034 h 6032049"/>
                <a:gd name="connsiteX33" fmla="*/ 173166 w 3075803"/>
                <a:gd name="connsiteY33" fmla="*/ 3765612 h 6032049"/>
                <a:gd name="connsiteX34" fmla="*/ 111701 w 3075803"/>
                <a:gd name="connsiteY34" fmla="*/ 3900943 h 6032049"/>
                <a:gd name="connsiteX35" fmla="*/ 30220 w 3075803"/>
                <a:gd name="connsiteY35" fmla="*/ 4244974 h 6032049"/>
                <a:gd name="connsiteX36" fmla="*/ 12113 w 3075803"/>
                <a:gd name="connsiteY36" fmla="*/ 4715755 h 6032049"/>
                <a:gd name="connsiteX37" fmla="*/ 205560 w 3075803"/>
                <a:gd name="connsiteY37" fmla="*/ 5029301 h 6032049"/>
                <a:gd name="connsiteX38" fmla="*/ 622515 w 3075803"/>
                <a:gd name="connsiteY38" fmla="*/ 5125071 h 6032049"/>
                <a:gd name="connsiteX39" fmla="*/ 1080422 w 3075803"/>
                <a:gd name="connsiteY39" fmla="*/ 5068840 h 6032049"/>
                <a:gd name="connsiteX40" fmla="*/ 1238622 w 3075803"/>
                <a:gd name="connsiteY40" fmla="*/ 5141268 h 6032049"/>
                <a:gd name="connsiteX41" fmla="*/ 1152850 w 3075803"/>
                <a:gd name="connsiteY41" fmla="*/ 5277070 h 6032049"/>
                <a:gd name="connsiteX42" fmla="*/ 826925 w 3075803"/>
                <a:gd name="connsiteY42" fmla="*/ 5358551 h 6032049"/>
                <a:gd name="connsiteX43" fmla="*/ 491947 w 3075803"/>
                <a:gd name="connsiteY43" fmla="*/ 5349497 h 6032049"/>
                <a:gd name="connsiteX44" fmla="*/ 322784 w 3075803"/>
                <a:gd name="connsiteY44" fmla="*/ 5354260 h 6032049"/>
                <a:gd name="connsiteX45" fmla="*/ 362817 w 3075803"/>
                <a:gd name="connsiteY45" fmla="*/ 5488152 h 6032049"/>
                <a:gd name="connsiteX46" fmla="*/ 573428 w 3075803"/>
                <a:gd name="connsiteY46" fmla="*/ 5747850 h 6032049"/>
                <a:gd name="connsiteX47" fmla="*/ 944148 w 3075803"/>
                <a:gd name="connsiteY47" fmla="*/ 5963222 h 6032049"/>
                <a:gd name="connsiteX48" fmla="*/ 1505935 w 3075803"/>
                <a:gd name="connsiteY48" fmla="*/ 6028507 h 6032049"/>
                <a:gd name="connsiteX49" fmla="*/ 1949555 w 3075803"/>
                <a:gd name="connsiteY49" fmla="*/ 5874598 h 6032049"/>
                <a:gd name="connsiteX50" fmla="*/ 2053434 w 3075803"/>
                <a:gd name="connsiteY50" fmla="*/ 5695910 h 6032049"/>
                <a:gd name="connsiteX51" fmla="*/ 1922394 w 3075803"/>
                <a:gd name="connsiteY51" fmla="*/ 5639208 h 6032049"/>
                <a:gd name="connsiteX52" fmla="*/ 1524042 w 3075803"/>
                <a:gd name="connsiteY52" fmla="*/ 5675422 h 6032049"/>
                <a:gd name="connsiteX53" fmla="*/ 1266254 w 3075803"/>
                <a:gd name="connsiteY53" fmla="*/ 5693529 h 6032049"/>
                <a:gd name="connsiteX54" fmla="*/ 1221457 w 3075803"/>
                <a:gd name="connsiteY54" fmla="*/ 5583001 h 6032049"/>
                <a:gd name="connsiteX55" fmla="*/ 1370133 w 3075803"/>
                <a:gd name="connsiteY55" fmla="*/ 5498643 h 6032049"/>
                <a:gd name="connsiteX56" fmla="*/ 1729889 w 3075803"/>
                <a:gd name="connsiteY56" fmla="*/ 5432888 h 6032049"/>
                <a:gd name="connsiteX57" fmla="*/ 2266426 w 3075803"/>
                <a:gd name="connsiteY57" fmla="*/ 5349497 h 6032049"/>
                <a:gd name="connsiteX58" fmla="*/ 2556137 w 3075803"/>
                <a:gd name="connsiteY58" fmla="*/ 5268016 h 6032049"/>
                <a:gd name="connsiteX59" fmla="*/ 2773420 w 3075803"/>
                <a:gd name="connsiteY59" fmla="*/ 5030717 h 6032049"/>
                <a:gd name="connsiteX60" fmla="*/ 2856812 w 3075803"/>
                <a:gd name="connsiteY60" fmla="*/ 4763403 h 6032049"/>
                <a:gd name="connsiteX61" fmla="*/ 2811544 w 3075803"/>
                <a:gd name="connsiteY61" fmla="*/ 4627602 h 6032049"/>
                <a:gd name="connsiteX62" fmla="*/ 2548073 w 3075803"/>
                <a:gd name="connsiteY62" fmla="*/ 4613313 h 6032049"/>
                <a:gd name="connsiteX63" fmla="*/ 2400317 w 3075803"/>
                <a:gd name="connsiteY63" fmla="*/ 4513726 h 6032049"/>
                <a:gd name="connsiteX64" fmla="*/ 2427974 w 3075803"/>
                <a:gd name="connsiteY64" fmla="*/ 4331689 h 6032049"/>
                <a:gd name="connsiteX65" fmla="*/ 2659049 w 3075803"/>
                <a:gd name="connsiteY65" fmla="*/ 4231159 h 6032049"/>
                <a:gd name="connsiteX66" fmla="*/ 2936382 w 3075803"/>
                <a:gd name="connsiteY66" fmla="*/ 4082012 h 6032049"/>
                <a:gd name="connsiteX67" fmla="*/ 3063131 w 3075803"/>
                <a:gd name="connsiteY67" fmla="*/ 3737980 h 6032049"/>
                <a:gd name="connsiteX68" fmla="*/ 3063131 w 3075803"/>
                <a:gd name="connsiteY68" fmla="*/ 3249093 h 6032049"/>
                <a:gd name="connsiteX69" fmla="*/ 2990703 w 3075803"/>
                <a:gd name="connsiteY69" fmla="*/ 2896008 h 6032049"/>
                <a:gd name="connsiteX70" fmla="*/ 2787708 w 3075803"/>
                <a:gd name="connsiteY70" fmla="*/ 2786895 h 6032049"/>
                <a:gd name="connsiteX71" fmla="*/ 2550385 w 3075803"/>
                <a:gd name="connsiteY71" fmla="*/ 2806086 h 6032049"/>
                <a:gd name="connsiteX72" fmla="*/ 2398408 w 3075803"/>
                <a:gd name="connsiteY72" fmla="*/ 2848831 h 6032049"/>
                <a:gd name="connsiteX73" fmla="*/ 2085357 w 3075803"/>
                <a:gd name="connsiteY73" fmla="*/ 2906971 h 6032049"/>
                <a:gd name="connsiteX74" fmla="*/ 1913341 w 3075803"/>
                <a:gd name="connsiteY74" fmla="*/ 2832634 h 6032049"/>
                <a:gd name="connsiteX75" fmla="*/ 2003875 w 3075803"/>
                <a:gd name="connsiteY75" fmla="*/ 2669672 h 6032049"/>
                <a:gd name="connsiteX76" fmla="*/ 2338854 w 3075803"/>
                <a:gd name="connsiteY76" fmla="*/ 2579137 h 6032049"/>
                <a:gd name="connsiteX77" fmla="*/ 2739587 w 3075803"/>
                <a:gd name="connsiteY77" fmla="*/ 2517672 h 6032049"/>
                <a:gd name="connsiteX78" fmla="*/ 2947346 w 3075803"/>
                <a:gd name="connsiteY78" fmla="*/ 2409031 h 6032049"/>
                <a:gd name="connsiteX79" fmla="*/ 2965453 w 3075803"/>
                <a:gd name="connsiteY79" fmla="*/ 2244159 h 6032049"/>
                <a:gd name="connsiteX80" fmla="*/ 2808196 w 3075803"/>
                <a:gd name="connsiteY80" fmla="*/ 1924411 h 6032049"/>
                <a:gd name="connsiteX81" fmla="*/ 2682885 w 3075803"/>
                <a:gd name="connsiteY81" fmla="*/ 1465561 h 6032049"/>
                <a:gd name="connsiteX82" fmla="*/ 2637618 w 3075803"/>
                <a:gd name="connsiteY82" fmla="*/ 1184903 h 6032049"/>
                <a:gd name="connsiteX83" fmla="*/ 2538030 w 3075803"/>
                <a:gd name="connsiteY83" fmla="*/ 994780 h 6032049"/>
                <a:gd name="connsiteX84" fmla="*/ 2284533 w 3075803"/>
                <a:gd name="connsiteY84" fmla="*/ 985727 h 6032049"/>
                <a:gd name="connsiteX85" fmla="*/ 1931448 w 3075803"/>
                <a:gd name="connsiteY85" fmla="*/ 1067208 h 6032049"/>
                <a:gd name="connsiteX86" fmla="*/ 1732271 w 3075803"/>
                <a:gd name="connsiteY86" fmla="*/ 1067208 h 6032049"/>
                <a:gd name="connsiteX87" fmla="*/ 1725599 w 3075803"/>
                <a:gd name="connsiteY87" fmla="*/ 943312 h 6032049"/>
                <a:gd name="connsiteX88" fmla="*/ 1901906 w 3075803"/>
                <a:gd name="connsiteY88" fmla="*/ 832290 h 6032049"/>
                <a:gd name="connsiteX89" fmla="*/ 2150640 w 3075803"/>
                <a:gd name="connsiteY89" fmla="*/ 724144 h 6032049"/>
                <a:gd name="connsiteX90" fmla="*/ 2157784 w 3075803"/>
                <a:gd name="connsiteY90" fmla="*/ 551161 h 6032049"/>
                <a:gd name="connsiteX91" fmla="*/ 1976715 w 3075803"/>
                <a:gd name="connsiteY91" fmla="*/ 279557 h 6032049"/>
                <a:gd name="connsiteX92" fmla="*/ 1776101 w 3075803"/>
                <a:gd name="connsiteY92" fmla="*/ 123267 h 6032049"/>
                <a:gd name="connsiteX93" fmla="*/ 1486885 w 3075803"/>
                <a:gd name="connsiteY93" fmla="*/ 28442 h 6032049"/>
                <a:gd name="connsiteX0" fmla="*/ 1486885 w 3075803"/>
                <a:gd name="connsiteY0" fmla="*/ 28442 h 6032049"/>
                <a:gd name="connsiteX1" fmla="*/ 1014666 w 3075803"/>
                <a:gd name="connsiteY1" fmla="*/ 4134 h 6032049"/>
                <a:gd name="connsiteX2" fmla="*/ 665848 w 3075803"/>
                <a:gd name="connsiteY2" fmla="*/ 101340 h 6032049"/>
                <a:gd name="connsiteX3" fmla="*/ 501000 w 3075803"/>
                <a:gd name="connsiteY3" fmla="*/ 324824 h 6032049"/>
                <a:gd name="connsiteX4" fmla="*/ 564846 w 3075803"/>
                <a:gd name="connsiteY4" fmla="*/ 507803 h 6032049"/>
                <a:gd name="connsiteX5" fmla="*/ 799764 w 3075803"/>
                <a:gd name="connsiteY5" fmla="*/ 578321 h 6032049"/>
                <a:gd name="connsiteX6" fmla="*/ 989887 w 3075803"/>
                <a:gd name="connsiteY6" fmla="*/ 652659 h 6032049"/>
                <a:gd name="connsiteX7" fmla="*/ 967018 w 3075803"/>
                <a:gd name="connsiteY7" fmla="*/ 764153 h 6032049"/>
                <a:gd name="connsiteX8" fmla="*/ 718283 w 3075803"/>
                <a:gd name="connsiteY8" fmla="*/ 770825 h 6032049"/>
                <a:gd name="connsiteX9" fmla="*/ 392359 w 3075803"/>
                <a:gd name="connsiteY9" fmla="*/ 795604 h 6032049"/>
                <a:gd name="connsiteX10" fmla="*/ 205088 w 3075803"/>
                <a:gd name="connsiteY10" fmla="*/ 1022884 h 6032049"/>
                <a:gd name="connsiteX11" fmla="*/ 197001 w 3075803"/>
                <a:gd name="connsiteY11" fmla="*/ 1316414 h 6032049"/>
                <a:gd name="connsiteX12" fmla="*/ 380923 w 3075803"/>
                <a:gd name="connsiteY12" fmla="*/ 1543222 h 6032049"/>
                <a:gd name="connsiteX13" fmla="*/ 609642 w 3075803"/>
                <a:gd name="connsiteY13" fmla="*/ 1565149 h 6032049"/>
                <a:gd name="connsiteX14" fmla="*/ 857905 w 3075803"/>
                <a:gd name="connsiteY14" fmla="*/ 1440310 h 6032049"/>
                <a:gd name="connsiteX15" fmla="*/ 1017048 w 3075803"/>
                <a:gd name="connsiteY15" fmla="*/ 1565149 h 6032049"/>
                <a:gd name="connsiteX16" fmla="*/ 1005141 w 3075803"/>
                <a:gd name="connsiteY16" fmla="*/ 1815322 h 6032049"/>
                <a:gd name="connsiteX17" fmla="*/ 678249 w 3075803"/>
                <a:gd name="connsiteY17" fmla="*/ 1872967 h 6032049"/>
                <a:gd name="connsiteX18" fmla="*/ 353292 w 3075803"/>
                <a:gd name="connsiteY18" fmla="*/ 1831990 h 6032049"/>
                <a:gd name="connsiteX19" fmla="*/ 193654 w 3075803"/>
                <a:gd name="connsiteY19" fmla="*/ 1961592 h 6032049"/>
                <a:gd name="connsiteX20" fmla="*/ 203674 w 3075803"/>
                <a:gd name="connsiteY20" fmla="*/ 2178898 h 6032049"/>
                <a:gd name="connsiteX21" fmla="*/ 347091 w 3075803"/>
                <a:gd name="connsiteY21" fmla="*/ 2510034 h 6032049"/>
                <a:gd name="connsiteX22" fmla="*/ 329927 w 3075803"/>
                <a:gd name="connsiteY22" fmla="*/ 2820257 h 6032049"/>
                <a:gd name="connsiteX23" fmla="*/ 281053 w 3075803"/>
                <a:gd name="connsiteY23" fmla="*/ 2979917 h 6032049"/>
                <a:gd name="connsiteX24" fmla="*/ 245594 w 3075803"/>
                <a:gd name="connsiteY24" fmla="*/ 3196211 h 6032049"/>
                <a:gd name="connsiteX25" fmla="*/ 328984 w 3075803"/>
                <a:gd name="connsiteY25" fmla="*/ 3366788 h 6032049"/>
                <a:gd name="connsiteX26" fmla="*/ 673016 w 3075803"/>
                <a:gd name="connsiteY26" fmla="*/ 3357735 h 6032049"/>
                <a:gd name="connsiteX27" fmla="*/ 998941 w 3075803"/>
                <a:gd name="connsiteY27" fmla="*/ 3393949 h 6032049"/>
                <a:gd name="connsiteX28" fmla="*/ 1168576 w 3075803"/>
                <a:gd name="connsiteY28" fmla="*/ 3551182 h 6032049"/>
                <a:gd name="connsiteX29" fmla="*/ 1143796 w 3075803"/>
                <a:gd name="connsiteY29" fmla="*/ 3821371 h 6032049"/>
                <a:gd name="connsiteX30" fmla="*/ 953673 w 3075803"/>
                <a:gd name="connsiteY30" fmla="*/ 3964317 h 6032049"/>
                <a:gd name="connsiteX31" fmla="*/ 602498 w 3075803"/>
                <a:gd name="connsiteY31" fmla="*/ 3854238 h 6032049"/>
                <a:gd name="connsiteX32" fmla="*/ 274663 w 3075803"/>
                <a:gd name="connsiteY32" fmla="*/ 3747034 h 6032049"/>
                <a:gd name="connsiteX33" fmla="*/ 173166 w 3075803"/>
                <a:gd name="connsiteY33" fmla="*/ 3765612 h 6032049"/>
                <a:gd name="connsiteX34" fmla="*/ 111701 w 3075803"/>
                <a:gd name="connsiteY34" fmla="*/ 3900943 h 6032049"/>
                <a:gd name="connsiteX35" fmla="*/ 30220 w 3075803"/>
                <a:gd name="connsiteY35" fmla="*/ 4244974 h 6032049"/>
                <a:gd name="connsiteX36" fmla="*/ 12113 w 3075803"/>
                <a:gd name="connsiteY36" fmla="*/ 4715755 h 6032049"/>
                <a:gd name="connsiteX37" fmla="*/ 205560 w 3075803"/>
                <a:gd name="connsiteY37" fmla="*/ 5029301 h 6032049"/>
                <a:gd name="connsiteX38" fmla="*/ 622515 w 3075803"/>
                <a:gd name="connsiteY38" fmla="*/ 5125071 h 6032049"/>
                <a:gd name="connsiteX39" fmla="*/ 1080422 w 3075803"/>
                <a:gd name="connsiteY39" fmla="*/ 5068840 h 6032049"/>
                <a:gd name="connsiteX40" fmla="*/ 1238622 w 3075803"/>
                <a:gd name="connsiteY40" fmla="*/ 5141268 h 6032049"/>
                <a:gd name="connsiteX41" fmla="*/ 1152850 w 3075803"/>
                <a:gd name="connsiteY41" fmla="*/ 5277070 h 6032049"/>
                <a:gd name="connsiteX42" fmla="*/ 826925 w 3075803"/>
                <a:gd name="connsiteY42" fmla="*/ 5358551 h 6032049"/>
                <a:gd name="connsiteX43" fmla="*/ 491947 w 3075803"/>
                <a:gd name="connsiteY43" fmla="*/ 5349497 h 6032049"/>
                <a:gd name="connsiteX44" fmla="*/ 322784 w 3075803"/>
                <a:gd name="connsiteY44" fmla="*/ 5354260 h 6032049"/>
                <a:gd name="connsiteX45" fmla="*/ 362817 w 3075803"/>
                <a:gd name="connsiteY45" fmla="*/ 5488152 h 6032049"/>
                <a:gd name="connsiteX46" fmla="*/ 573428 w 3075803"/>
                <a:gd name="connsiteY46" fmla="*/ 5747850 h 6032049"/>
                <a:gd name="connsiteX47" fmla="*/ 944148 w 3075803"/>
                <a:gd name="connsiteY47" fmla="*/ 5963222 h 6032049"/>
                <a:gd name="connsiteX48" fmla="*/ 1505935 w 3075803"/>
                <a:gd name="connsiteY48" fmla="*/ 6028507 h 6032049"/>
                <a:gd name="connsiteX49" fmla="*/ 1949555 w 3075803"/>
                <a:gd name="connsiteY49" fmla="*/ 5874598 h 6032049"/>
                <a:gd name="connsiteX50" fmla="*/ 2053434 w 3075803"/>
                <a:gd name="connsiteY50" fmla="*/ 5695910 h 6032049"/>
                <a:gd name="connsiteX51" fmla="*/ 1922394 w 3075803"/>
                <a:gd name="connsiteY51" fmla="*/ 5639208 h 6032049"/>
                <a:gd name="connsiteX52" fmla="*/ 1524042 w 3075803"/>
                <a:gd name="connsiteY52" fmla="*/ 5675422 h 6032049"/>
                <a:gd name="connsiteX53" fmla="*/ 1266254 w 3075803"/>
                <a:gd name="connsiteY53" fmla="*/ 5693529 h 6032049"/>
                <a:gd name="connsiteX54" fmla="*/ 1221457 w 3075803"/>
                <a:gd name="connsiteY54" fmla="*/ 5583001 h 6032049"/>
                <a:gd name="connsiteX55" fmla="*/ 1370133 w 3075803"/>
                <a:gd name="connsiteY55" fmla="*/ 5498643 h 6032049"/>
                <a:gd name="connsiteX56" fmla="*/ 1729889 w 3075803"/>
                <a:gd name="connsiteY56" fmla="*/ 5432888 h 6032049"/>
                <a:gd name="connsiteX57" fmla="*/ 2266426 w 3075803"/>
                <a:gd name="connsiteY57" fmla="*/ 5349497 h 6032049"/>
                <a:gd name="connsiteX58" fmla="*/ 2556137 w 3075803"/>
                <a:gd name="connsiteY58" fmla="*/ 5268016 h 6032049"/>
                <a:gd name="connsiteX59" fmla="*/ 2773420 w 3075803"/>
                <a:gd name="connsiteY59" fmla="*/ 5030717 h 6032049"/>
                <a:gd name="connsiteX60" fmla="*/ 2856812 w 3075803"/>
                <a:gd name="connsiteY60" fmla="*/ 4763403 h 6032049"/>
                <a:gd name="connsiteX61" fmla="*/ 2811544 w 3075803"/>
                <a:gd name="connsiteY61" fmla="*/ 4627602 h 6032049"/>
                <a:gd name="connsiteX62" fmla="*/ 2548073 w 3075803"/>
                <a:gd name="connsiteY62" fmla="*/ 4613313 h 6032049"/>
                <a:gd name="connsiteX63" fmla="*/ 2400317 w 3075803"/>
                <a:gd name="connsiteY63" fmla="*/ 4513726 h 6032049"/>
                <a:gd name="connsiteX64" fmla="*/ 2427974 w 3075803"/>
                <a:gd name="connsiteY64" fmla="*/ 4331689 h 6032049"/>
                <a:gd name="connsiteX65" fmla="*/ 2659049 w 3075803"/>
                <a:gd name="connsiteY65" fmla="*/ 4231159 h 6032049"/>
                <a:gd name="connsiteX66" fmla="*/ 2936382 w 3075803"/>
                <a:gd name="connsiteY66" fmla="*/ 4082012 h 6032049"/>
                <a:gd name="connsiteX67" fmla="*/ 3063131 w 3075803"/>
                <a:gd name="connsiteY67" fmla="*/ 3737980 h 6032049"/>
                <a:gd name="connsiteX68" fmla="*/ 3063131 w 3075803"/>
                <a:gd name="connsiteY68" fmla="*/ 3249093 h 6032049"/>
                <a:gd name="connsiteX69" fmla="*/ 2990703 w 3075803"/>
                <a:gd name="connsiteY69" fmla="*/ 2896008 h 6032049"/>
                <a:gd name="connsiteX70" fmla="*/ 2830571 w 3075803"/>
                <a:gd name="connsiteY70" fmla="*/ 2791657 h 6032049"/>
                <a:gd name="connsiteX71" fmla="*/ 2550385 w 3075803"/>
                <a:gd name="connsiteY71" fmla="*/ 2806086 h 6032049"/>
                <a:gd name="connsiteX72" fmla="*/ 2398408 w 3075803"/>
                <a:gd name="connsiteY72" fmla="*/ 2848831 h 6032049"/>
                <a:gd name="connsiteX73" fmla="*/ 2085357 w 3075803"/>
                <a:gd name="connsiteY73" fmla="*/ 2906971 h 6032049"/>
                <a:gd name="connsiteX74" fmla="*/ 1913341 w 3075803"/>
                <a:gd name="connsiteY74" fmla="*/ 2832634 h 6032049"/>
                <a:gd name="connsiteX75" fmla="*/ 2003875 w 3075803"/>
                <a:gd name="connsiteY75" fmla="*/ 2669672 h 6032049"/>
                <a:gd name="connsiteX76" fmla="*/ 2338854 w 3075803"/>
                <a:gd name="connsiteY76" fmla="*/ 2579137 h 6032049"/>
                <a:gd name="connsiteX77" fmla="*/ 2739587 w 3075803"/>
                <a:gd name="connsiteY77" fmla="*/ 2517672 h 6032049"/>
                <a:gd name="connsiteX78" fmla="*/ 2947346 w 3075803"/>
                <a:gd name="connsiteY78" fmla="*/ 2409031 h 6032049"/>
                <a:gd name="connsiteX79" fmla="*/ 2965453 w 3075803"/>
                <a:gd name="connsiteY79" fmla="*/ 2244159 h 6032049"/>
                <a:gd name="connsiteX80" fmla="*/ 2808196 w 3075803"/>
                <a:gd name="connsiteY80" fmla="*/ 1924411 h 6032049"/>
                <a:gd name="connsiteX81" fmla="*/ 2682885 w 3075803"/>
                <a:gd name="connsiteY81" fmla="*/ 1465561 h 6032049"/>
                <a:gd name="connsiteX82" fmla="*/ 2637618 w 3075803"/>
                <a:gd name="connsiteY82" fmla="*/ 1184903 h 6032049"/>
                <a:gd name="connsiteX83" fmla="*/ 2538030 w 3075803"/>
                <a:gd name="connsiteY83" fmla="*/ 994780 h 6032049"/>
                <a:gd name="connsiteX84" fmla="*/ 2284533 w 3075803"/>
                <a:gd name="connsiteY84" fmla="*/ 985727 h 6032049"/>
                <a:gd name="connsiteX85" fmla="*/ 1931448 w 3075803"/>
                <a:gd name="connsiteY85" fmla="*/ 1067208 h 6032049"/>
                <a:gd name="connsiteX86" fmla="*/ 1732271 w 3075803"/>
                <a:gd name="connsiteY86" fmla="*/ 1067208 h 6032049"/>
                <a:gd name="connsiteX87" fmla="*/ 1725599 w 3075803"/>
                <a:gd name="connsiteY87" fmla="*/ 943312 h 6032049"/>
                <a:gd name="connsiteX88" fmla="*/ 1901906 w 3075803"/>
                <a:gd name="connsiteY88" fmla="*/ 832290 h 6032049"/>
                <a:gd name="connsiteX89" fmla="*/ 2150640 w 3075803"/>
                <a:gd name="connsiteY89" fmla="*/ 724144 h 6032049"/>
                <a:gd name="connsiteX90" fmla="*/ 2157784 w 3075803"/>
                <a:gd name="connsiteY90" fmla="*/ 551161 h 6032049"/>
                <a:gd name="connsiteX91" fmla="*/ 1976715 w 3075803"/>
                <a:gd name="connsiteY91" fmla="*/ 279557 h 6032049"/>
                <a:gd name="connsiteX92" fmla="*/ 1776101 w 3075803"/>
                <a:gd name="connsiteY92" fmla="*/ 123267 h 6032049"/>
                <a:gd name="connsiteX93" fmla="*/ 1486885 w 3075803"/>
                <a:gd name="connsiteY93" fmla="*/ 28442 h 6032049"/>
                <a:gd name="connsiteX0" fmla="*/ 1486885 w 3075803"/>
                <a:gd name="connsiteY0" fmla="*/ 28442 h 6032049"/>
                <a:gd name="connsiteX1" fmla="*/ 1014666 w 3075803"/>
                <a:gd name="connsiteY1" fmla="*/ 4134 h 6032049"/>
                <a:gd name="connsiteX2" fmla="*/ 665848 w 3075803"/>
                <a:gd name="connsiteY2" fmla="*/ 101340 h 6032049"/>
                <a:gd name="connsiteX3" fmla="*/ 501000 w 3075803"/>
                <a:gd name="connsiteY3" fmla="*/ 324824 h 6032049"/>
                <a:gd name="connsiteX4" fmla="*/ 564846 w 3075803"/>
                <a:gd name="connsiteY4" fmla="*/ 507803 h 6032049"/>
                <a:gd name="connsiteX5" fmla="*/ 799764 w 3075803"/>
                <a:gd name="connsiteY5" fmla="*/ 578321 h 6032049"/>
                <a:gd name="connsiteX6" fmla="*/ 989887 w 3075803"/>
                <a:gd name="connsiteY6" fmla="*/ 652659 h 6032049"/>
                <a:gd name="connsiteX7" fmla="*/ 967018 w 3075803"/>
                <a:gd name="connsiteY7" fmla="*/ 764153 h 6032049"/>
                <a:gd name="connsiteX8" fmla="*/ 718283 w 3075803"/>
                <a:gd name="connsiteY8" fmla="*/ 770825 h 6032049"/>
                <a:gd name="connsiteX9" fmla="*/ 392359 w 3075803"/>
                <a:gd name="connsiteY9" fmla="*/ 795604 h 6032049"/>
                <a:gd name="connsiteX10" fmla="*/ 205088 w 3075803"/>
                <a:gd name="connsiteY10" fmla="*/ 1022884 h 6032049"/>
                <a:gd name="connsiteX11" fmla="*/ 197001 w 3075803"/>
                <a:gd name="connsiteY11" fmla="*/ 1316414 h 6032049"/>
                <a:gd name="connsiteX12" fmla="*/ 380923 w 3075803"/>
                <a:gd name="connsiteY12" fmla="*/ 1543222 h 6032049"/>
                <a:gd name="connsiteX13" fmla="*/ 609642 w 3075803"/>
                <a:gd name="connsiteY13" fmla="*/ 1565149 h 6032049"/>
                <a:gd name="connsiteX14" fmla="*/ 857905 w 3075803"/>
                <a:gd name="connsiteY14" fmla="*/ 1440310 h 6032049"/>
                <a:gd name="connsiteX15" fmla="*/ 1017048 w 3075803"/>
                <a:gd name="connsiteY15" fmla="*/ 1565149 h 6032049"/>
                <a:gd name="connsiteX16" fmla="*/ 1005141 w 3075803"/>
                <a:gd name="connsiteY16" fmla="*/ 1815322 h 6032049"/>
                <a:gd name="connsiteX17" fmla="*/ 678249 w 3075803"/>
                <a:gd name="connsiteY17" fmla="*/ 1872967 h 6032049"/>
                <a:gd name="connsiteX18" fmla="*/ 353292 w 3075803"/>
                <a:gd name="connsiteY18" fmla="*/ 1831990 h 6032049"/>
                <a:gd name="connsiteX19" fmla="*/ 193654 w 3075803"/>
                <a:gd name="connsiteY19" fmla="*/ 1961592 h 6032049"/>
                <a:gd name="connsiteX20" fmla="*/ 203674 w 3075803"/>
                <a:gd name="connsiteY20" fmla="*/ 2178898 h 6032049"/>
                <a:gd name="connsiteX21" fmla="*/ 347091 w 3075803"/>
                <a:gd name="connsiteY21" fmla="*/ 2510034 h 6032049"/>
                <a:gd name="connsiteX22" fmla="*/ 329927 w 3075803"/>
                <a:gd name="connsiteY22" fmla="*/ 2820257 h 6032049"/>
                <a:gd name="connsiteX23" fmla="*/ 281053 w 3075803"/>
                <a:gd name="connsiteY23" fmla="*/ 2979917 h 6032049"/>
                <a:gd name="connsiteX24" fmla="*/ 245594 w 3075803"/>
                <a:gd name="connsiteY24" fmla="*/ 3196211 h 6032049"/>
                <a:gd name="connsiteX25" fmla="*/ 328984 w 3075803"/>
                <a:gd name="connsiteY25" fmla="*/ 3366788 h 6032049"/>
                <a:gd name="connsiteX26" fmla="*/ 673016 w 3075803"/>
                <a:gd name="connsiteY26" fmla="*/ 3357735 h 6032049"/>
                <a:gd name="connsiteX27" fmla="*/ 998941 w 3075803"/>
                <a:gd name="connsiteY27" fmla="*/ 3393949 h 6032049"/>
                <a:gd name="connsiteX28" fmla="*/ 1168576 w 3075803"/>
                <a:gd name="connsiteY28" fmla="*/ 3551182 h 6032049"/>
                <a:gd name="connsiteX29" fmla="*/ 1143796 w 3075803"/>
                <a:gd name="connsiteY29" fmla="*/ 3821371 h 6032049"/>
                <a:gd name="connsiteX30" fmla="*/ 953673 w 3075803"/>
                <a:gd name="connsiteY30" fmla="*/ 3964317 h 6032049"/>
                <a:gd name="connsiteX31" fmla="*/ 602498 w 3075803"/>
                <a:gd name="connsiteY31" fmla="*/ 3854238 h 6032049"/>
                <a:gd name="connsiteX32" fmla="*/ 274663 w 3075803"/>
                <a:gd name="connsiteY32" fmla="*/ 3747034 h 6032049"/>
                <a:gd name="connsiteX33" fmla="*/ 173166 w 3075803"/>
                <a:gd name="connsiteY33" fmla="*/ 3765612 h 6032049"/>
                <a:gd name="connsiteX34" fmla="*/ 111701 w 3075803"/>
                <a:gd name="connsiteY34" fmla="*/ 3900943 h 6032049"/>
                <a:gd name="connsiteX35" fmla="*/ 30220 w 3075803"/>
                <a:gd name="connsiteY35" fmla="*/ 4244974 h 6032049"/>
                <a:gd name="connsiteX36" fmla="*/ 12113 w 3075803"/>
                <a:gd name="connsiteY36" fmla="*/ 4715755 h 6032049"/>
                <a:gd name="connsiteX37" fmla="*/ 205560 w 3075803"/>
                <a:gd name="connsiteY37" fmla="*/ 5029301 h 6032049"/>
                <a:gd name="connsiteX38" fmla="*/ 622515 w 3075803"/>
                <a:gd name="connsiteY38" fmla="*/ 5125071 h 6032049"/>
                <a:gd name="connsiteX39" fmla="*/ 1080422 w 3075803"/>
                <a:gd name="connsiteY39" fmla="*/ 5068840 h 6032049"/>
                <a:gd name="connsiteX40" fmla="*/ 1238622 w 3075803"/>
                <a:gd name="connsiteY40" fmla="*/ 5141268 h 6032049"/>
                <a:gd name="connsiteX41" fmla="*/ 1152850 w 3075803"/>
                <a:gd name="connsiteY41" fmla="*/ 5277070 h 6032049"/>
                <a:gd name="connsiteX42" fmla="*/ 826925 w 3075803"/>
                <a:gd name="connsiteY42" fmla="*/ 5358551 h 6032049"/>
                <a:gd name="connsiteX43" fmla="*/ 491947 w 3075803"/>
                <a:gd name="connsiteY43" fmla="*/ 5349497 h 6032049"/>
                <a:gd name="connsiteX44" fmla="*/ 322784 w 3075803"/>
                <a:gd name="connsiteY44" fmla="*/ 5354260 h 6032049"/>
                <a:gd name="connsiteX45" fmla="*/ 362817 w 3075803"/>
                <a:gd name="connsiteY45" fmla="*/ 5488152 h 6032049"/>
                <a:gd name="connsiteX46" fmla="*/ 573428 w 3075803"/>
                <a:gd name="connsiteY46" fmla="*/ 5747850 h 6032049"/>
                <a:gd name="connsiteX47" fmla="*/ 944148 w 3075803"/>
                <a:gd name="connsiteY47" fmla="*/ 5963222 h 6032049"/>
                <a:gd name="connsiteX48" fmla="*/ 1505935 w 3075803"/>
                <a:gd name="connsiteY48" fmla="*/ 6028507 h 6032049"/>
                <a:gd name="connsiteX49" fmla="*/ 1949555 w 3075803"/>
                <a:gd name="connsiteY49" fmla="*/ 5874598 h 6032049"/>
                <a:gd name="connsiteX50" fmla="*/ 2053434 w 3075803"/>
                <a:gd name="connsiteY50" fmla="*/ 5695910 h 6032049"/>
                <a:gd name="connsiteX51" fmla="*/ 1922394 w 3075803"/>
                <a:gd name="connsiteY51" fmla="*/ 5639208 h 6032049"/>
                <a:gd name="connsiteX52" fmla="*/ 1524042 w 3075803"/>
                <a:gd name="connsiteY52" fmla="*/ 5675422 h 6032049"/>
                <a:gd name="connsiteX53" fmla="*/ 1266254 w 3075803"/>
                <a:gd name="connsiteY53" fmla="*/ 5693529 h 6032049"/>
                <a:gd name="connsiteX54" fmla="*/ 1221457 w 3075803"/>
                <a:gd name="connsiteY54" fmla="*/ 5583001 h 6032049"/>
                <a:gd name="connsiteX55" fmla="*/ 1370133 w 3075803"/>
                <a:gd name="connsiteY55" fmla="*/ 5498643 h 6032049"/>
                <a:gd name="connsiteX56" fmla="*/ 1729889 w 3075803"/>
                <a:gd name="connsiteY56" fmla="*/ 5432888 h 6032049"/>
                <a:gd name="connsiteX57" fmla="*/ 2266426 w 3075803"/>
                <a:gd name="connsiteY57" fmla="*/ 5349497 h 6032049"/>
                <a:gd name="connsiteX58" fmla="*/ 2556137 w 3075803"/>
                <a:gd name="connsiteY58" fmla="*/ 5268016 h 6032049"/>
                <a:gd name="connsiteX59" fmla="*/ 2773420 w 3075803"/>
                <a:gd name="connsiteY59" fmla="*/ 5030717 h 6032049"/>
                <a:gd name="connsiteX60" fmla="*/ 2856812 w 3075803"/>
                <a:gd name="connsiteY60" fmla="*/ 4763403 h 6032049"/>
                <a:gd name="connsiteX61" fmla="*/ 2811544 w 3075803"/>
                <a:gd name="connsiteY61" fmla="*/ 4627602 h 6032049"/>
                <a:gd name="connsiteX62" fmla="*/ 2548073 w 3075803"/>
                <a:gd name="connsiteY62" fmla="*/ 4613313 h 6032049"/>
                <a:gd name="connsiteX63" fmla="*/ 2400317 w 3075803"/>
                <a:gd name="connsiteY63" fmla="*/ 4513726 h 6032049"/>
                <a:gd name="connsiteX64" fmla="*/ 2427974 w 3075803"/>
                <a:gd name="connsiteY64" fmla="*/ 4331689 h 6032049"/>
                <a:gd name="connsiteX65" fmla="*/ 2659049 w 3075803"/>
                <a:gd name="connsiteY65" fmla="*/ 4231159 h 6032049"/>
                <a:gd name="connsiteX66" fmla="*/ 2936382 w 3075803"/>
                <a:gd name="connsiteY66" fmla="*/ 4082012 h 6032049"/>
                <a:gd name="connsiteX67" fmla="*/ 3063131 w 3075803"/>
                <a:gd name="connsiteY67" fmla="*/ 3737980 h 6032049"/>
                <a:gd name="connsiteX68" fmla="*/ 3063131 w 3075803"/>
                <a:gd name="connsiteY68" fmla="*/ 3249093 h 6032049"/>
                <a:gd name="connsiteX69" fmla="*/ 2990703 w 3075803"/>
                <a:gd name="connsiteY69" fmla="*/ 2896008 h 6032049"/>
                <a:gd name="connsiteX70" fmla="*/ 2830571 w 3075803"/>
                <a:gd name="connsiteY70" fmla="*/ 2791657 h 6032049"/>
                <a:gd name="connsiteX71" fmla="*/ 2550385 w 3075803"/>
                <a:gd name="connsiteY71" fmla="*/ 2806086 h 6032049"/>
                <a:gd name="connsiteX72" fmla="*/ 2398408 w 3075803"/>
                <a:gd name="connsiteY72" fmla="*/ 2848831 h 6032049"/>
                <a:gd name="connsiteX73" fmla="*/ 2085357 w 3075803"/>
                <a:gd name="connsiteY73" fmla="*/ 2906971 h 6032049"/>
                <a:gd name="connsiteX74" fmla="*/ 1913341 w 3075803"/>
                <a:gd name="connsiteY74" fmla="*/ 2832634 h 6032049"/>
                <a:gd name="connsiteX75" fmla="*/ 2003875 w 3075803"/>
                <a:gd name="connsiteY75" fmla="*/ 2669672 h 6032049"/>
                <a:gd name="connsiteX76" fmla="*/ 2338854 w 3075803"/>
                <a:gd name="connsiteY76" fmla="*/ 2579137 h 6032049"/>
                <a:gd name="connsiteX77" fmla="*/ 2739587 w 3075803"/>
                <a:gd name="connsiteY77" fmla="*/ 2517672 h 6032049"/>
                <a:gd name="connsiteX78" fmla="*/ 2947346 w 3075803"/>
                <a:gd name="connsiteY78" fmla="*/ 2409031 h 6032049"/>
                <a:gd name="connsiteX79" fmla="*/ 2965453 w 3075803"/>
                <a:gd name="connsiteY79" fmla="*/ 2244159 h 6032049"/>
                <a:gd name="connsiteX80" fmla="*/ 2808196 w 3075803"/>
                <a:gd name="connsiteY80" fmla="*/ 1924411 h 6032049"/>
                <a:gd name="connsiteX81" fmla="*/ 2682885 w 3075803"/>
                <a:gd name="connsiteY81" fmla="*/ 1465561 h 6032049"/>
                <a:gd name="connsiteX82" fmla="*/ 2637618 w 3075803"/>
                <a:gd name="connsiteY82" fmla="*/ 1184903 h 6032049"/>
                <a:gd name="connsiteX83" fmla="*/ 2538030 w 3075803"/>
                <a:gd name="connsiteY83" fmla="*/ 994780 h 6032049"/>
                <a:gd name="connsiteX84" fmla="*/ 2284533 w 3075803"/>
                <a:gd name="connsiteY84" fmla="*/ 985727 h 6032049"/>
                <a:gd name="connsiteX85" fmla="*/ 1931448 w 3075803"/>
                <a:gd name="connsiteY85" fmla="*/ 1067208 h 6032049"/>
                <a:gd name="connsiteX86" fmla="*/ 1732271 w 3075803"/>
                <a:gd name="connsiteY86" fmla="*/ 1067208 h 6032049"/>
                <a:gd name="connsiteX87" fmla="*/ 1725599 w 3075803"/>
                <a:gd name="connsiteY87" fmla="*/ 943312 h 6032049"/>
                <a:gd name="connsiteX88" fmla="*/ 1901906 w 3075803"/>
                <a:gd name="connsiteY88" fmla="*/ 832290 h 6032049"/>
                <a:gd name="connsiteX89" fmla="*/ 2150640 w 3075803"/>
                <a:gd name="connsiteY89" fmla="*/ 724144 h 6032049"/>
                <a:gd name="connsiteX90" fmla="*/ 2157784 w 3075803"/>
                <a:gd name="connsiteY90" fmla="*/ 551161 h 6032049"/>
                <a:gd name="connsiteX91" fmla="*/ 1976715 w 3075803"/>
                <a:gd name="connsiteY91" fmla="*/ 279557 h 6032049"/>
                <a:gd name="connsiteX92" fmla="*/ 1776101 w 3075803"/>
                <a:gd name="connsiteY92" fmla="*/ 123267 h 6032049"/>
                <a:gd name="connsiteX93" fmla="*/ 1486885 w 3075803"/>
                <a:gd name="connsiteY93" fmla="*/ 28442 h 6032049"/>
                <a:gd name="connsiteX0" fmla="*/ 1486885 w 3075803"/>
                <a:gd name="connsiteY0" fmla="*/ 28442 h 6032049"/>
                <a:gd name="connsiteX1" fmla="*/ 1014666 w 3075803"/>
                <a:gd name="connsiteY1" fmla="*/ 4134 h 6032049"/>
                <a:gd name="connsiteX2" fmla="*/ 665848 w 3075803"/>
                <a:gd name="connsiteY2" fmla="*/ 101340 h 6032049"/>
                <a:gd name="connsiteX3" fmla="*/ 501000 w 3075803"/>
                <a:gd name="connsiteY3" fmla="*/ 324824 h 6032049"/>
                <a:gd name="connsiteX4" fmla="*/ 564846 w 3075803"/>
                <a:gd name="connsiteY4" fmla="*/ 507803 h 6032049"/>
                <a:gd name="connsiteX5" fmla="*/ 799764 w 3075803"/>
                <a:gd name="connsiteY5" fmla="*/ 578321 h 6032049"/>
                <a:gd name="connsiteX6" fmla="*/ 989887 w 3075803"/>
                <a:gd name="connsiteY6" fmla="*/ 652659 h 6032049"/>
                <a:gd name="connsiteX7" fmla="*/ 967018 w 3075803"/>
                <a:gd name="connsiteY7" fmla="*/ 764153 h 6032049"/>
                <a:gd name="connsiteX8" fmla="*/ 718283 w 3075803"/>
                <a:gd name="connsiteY8" fmla="*/ 770825 h 6032049"/>
                <a:gd name="connsiteX9" fmla="*/ 392359 w 3075803"/>
                <a:gd name="connsiteY9" fmla="*/ 795604 h 6032049"/>
                <a:gd name="connsiteX10" fmla="*/ 205088 w 3075803"/>
                <a:gd name="connsiteY10" fmla="*/ 1022884 h 6032049"/>
                <a:gd name="connsiteX11" fmla="*/ 197001 w 3075803"/>
                <a:gd name="connsiteY11" fmla="*/ 1316414 h 6032049"/>
                <a:gd name="connsiteX12" fmla="*/ 380923 w 3075803"/>
                <a:gd name="connsiteY12" fmla="*/ 1543222 h 6032049"/>
                <a:gd name="connsiteX13" fmla="*/ 609642 w 3075803"/>
                <a:gd name="connsiteY13" fmla="*/ 1565149 h 6032049"/>
                <a:gd name="connsiteX14" fmla="*/ 857905 w 3075803"/>
                <a:gd name="connsiteY14" fmla="*/ 1440310 h 6032049"/>
                <a:gd name="connsiteX15" fmla="*/ 1017048 w 3075803"/>
                <a:gd name="connsiteY15" fmla="*/ 1565149 h 6032049"/>
                <a:gd name="connsiteX16" fmla="*/ 1005141 w 3075803"/>
                <a:gd name="connsiteY16" fmla="*/ 1815322 h 6032049"/>
                <a:gd name="connsiteX17" fmla="*/ 678249 w 3075803"/>
                <a:gd name="connsiteY17" fmla="*/ 1872967 h 6032049"/>
                <a:gd name="connsiteX18" fmla="*/ 353292 w 3075803"/>
                <a:gd name="connsiteY18" fmla="*/ 1831990 h 6032049"/>
                <a:gd name="connsiteX19" fmla="*/ 193654 w 3075803"/>
                <a:gd name="connsiteY19" fmla="*/ 1961592 h 6032049"/>
                <a:gd name="connsiteX20" fmla="*/ 203674 w 3075803"/>
                <a:gd name="connsiteY20" fmla="*/ 2178898 h 6032049"/>
                <a:gd name="connsiteX21" fmla="*/ 347091 w 3075803"/>
                <a:gd name="connsiteY21" fmla="*/ 2510034 h 6032049"/>
                <a:gd name="connsiteX22" fmla="*/ 329927 w 3075803"/>
                <a:gd name="connsiteY22" fmla="*/ 2820257 h 6032049"/>
                <a:gd name="connsiteX23" fmla="*/ 281053 w 3075803"/>
                <a:gd name="connsiteY23" fmla="*/ 2979917 h 6032049"/>
                <a:gd name="connsiteX24" fmla="*/ 245594 w 3075803"/>
                <a:gd name="connsiteY24" fmla="*/ 3196211 h 6032049"/>
                <a:gd name="connsiteX25" fmla="*/ 328984 w 3075803"/>
                <a:gd name="connsiteY25" fmla="*/ 3366788 h 6032049"/>
                <a:gd name="connsiteX26" fmla="*/ 673016 w 3075803"/>
                <a:gd name="connsiteY26" fmla="*/ 3357735 h 6032049"/>
                <a:gd name="connsiteX27" fmla="*/ 998941 w 3075803"/>
                <a:gd name="connsiteY27" fmla="*/ 3393949 h 6032049"/>
                <a:gd name="connsiteX28" fmla="*/ 1168576 w 3075803"/>
                <a:gd name="connsiteY28" fmla="*/ 3551182 h 6032049"/>
                <a:gd name="connsiteX29" fmla="*/ 1143796 w 3075803"/>
                <a:gd name="connsiteY29" fmla="*/ 3821371 h 6032049"/>
                <a:gd name="connsiteX30" fmla="*/ 953673 w 3075803"/>
                <a:gd name="connsiteY30" fmla="*/ 3964317 h 6032049"/>
                <a:gd name="connsiteX31" fmla="*/ 602498 w 3075803"/>
                <a:gd name="connsiteY31" fmla="*/ 3854238 h 6032049"/>
                <a:gd name="connsiteX32" fmla="*/ 274663 w 3075803"/>
                <a:gd name="connsiteY32" fmla="*/ 3747034 h 6032049"/>
                <a:gd name="connsiteX33" fmla="*/ 173166 w 3075803"/>
                <a:gd name="connsiteY33" fmla="*/ 3765612 h 6032049"/>
                <a:gd name="connsiteX34" fmla="*/ 111701 w 3075803"/>
                <a:gd name="connsiteY34" fmla="*/ 3900943 h 6032049"/>
                <a:gd name="connsiteX35" fmla="*/ 30220 w 3075803"/>
                <a:gd name="connsiteY35" fmla="*/ 4244974 h 6032049"/>
                <a:gd name="connsiteX36" fmla="*/ 12113 w 3075803"/>
                <a:gd name="connsiteY36" fmla="*/ 4715755 h 6032049"/>
                <a:gd name="connsiteX37" fmla="*/ 205560 w 3075803"/>
                <a:gd name="connsiteY37" fmla="*/ 5029301 h 6032049"/>
                <a:gd name="connsiteX38" fmla="*/ 622515 w 3075803"/>
                <a:gd name="connsiteY38" fmla="*/ 5125071 h 6032049"/>
                <a:gd name="connsiteX39" fmla="*/ 1080422 w 3075803"/>
                <a:gd name="connsiteY39" fmla="*/ 5068840 h 6032049"/>
                <a:gd name="connsiteX40" fmla="*/ 1238622 w 3075803"/>
                <a:gd name="connsiteY40" fmla="*/ 5141268 h 6032049"/>
                <a:gd name="connsiteX41" fmla="*/ 1152850 w 3075803"/>
                <a:gd name="connsiteY41" fmla="*/ 5277070 h 6032049"/>
                <a:gd name="connsiteX42" fmla="*/ 826925 w 3075803"/>
                <a:gd name="connsiteY42" fmla="*/ 5358551 h 6032049"/>
                <a:gd name="connsiteX43" fmla="*/ 491947 w 3075803"/>
                <a:gd name="connsiteY43" fmla="*/ 5349497 h 6032049"/>
                <a:gd name="connsiteX44" fmla="*/ 322784 w 3075803"/>
                <a:gd name="connsiteY44" fmla="*/ 5354260 h 6032049"/>
                <a:gd name="connsiteX45" fmla="*/ 362817 w 3075803"/>
                <a:gd name="connsiteY45" fmla="*/ 5488152 h 6032049"/>
                <a:gd name="connsiteX46" fmla="*/ 573428 w 3075803"/>
                <a:gd name="connsiteY46" fmla="*/ 5747850 h 6032049"/>
                <a:gd name="connsiteX47" fmla="*/ 944148 w 3075803"/>
                <a:gd name="connsiteY47" fmla="*/ 5963222 h 6032049"/>
                <a:gd name="connsiteX48" fmla="*/ 1505935 w 3075803"/>
                <a:gd name="connsiteY48" fmla="*/ 6028507 h 6032049"/>
                <a:gd name="connsiteX49" fmla="*/ 1949555 w 3075803"/>
                <a:gd name="connsiteY49" fmla="*/ 5874598 h 6032049"/>
                <a:gd name="connsiteX50" fmla="*/ 2053434 w 3075803"/>
                <a:gd name="connsiteY50" fmla="*/ 5695910 h 6032049"/>
                <a:gd name="connsiteX51" fmla="*/ 1922394 w 3075803"/>
                <a:gd name="connsiteY51" fmla="*/ 5639208 h 6032049"/>
                <a:gd name="connsiteX52" fmla="*/ 1524042 w 3075803"/>
                <a:gd name="connsiteY52" fmla="*/ 5675422 h 6032049"/>
                <a:gd name="connsiteX53" fmla="*/ 1266254 w 3075803"/>
                <a:gd name="connsiteY53" fmla="*/ 5693529 h 6032049"/>
                <a:gd name="connsiteX54" fmla="*/ 1221457 w 3075803"/>
                <a:gd name="connsiteY54" fmla="*/ 5583001 h 6032049"/>
                <a:gd name="connsiteX55" fmla="*/ 1370133 w 3075803"/>
                <a:gd name="connsiteY55" fmla="*/ 5498643 h 6032049"/>
                <a:gd name="connsiteX56" fmla="*/ 1729889 w 3075803"/>
                <a:gd name="connsiteY56" fmla="*/ 5432888 h 6032049"/>
                <a:gd name="connsiteX57" fmla="*/ 2266426 w 3075803"/>
                <a:gd name="connsiteY57" fmla="*/ 5349497 h 6032049"/>
                <a:gd name="connsiteX58" fmla="*/ 2556137 w 3075803"/>
                <a:gd name="connsiteY58" fmla="*/ 5268016 h 6032049"/>
                <a:gd name="connsiteX59" fmla="*/ 2773420 w 3075803"/>
                <a:gd name="connsiteY59" fmla="*/ 5030717 h 6032049"/>
                <a:gd name="connsiteX60" fmla="*/ 2856812 w 3075803"/>
                <a:gd name="connsiteY60" fmla="*/ 4763403 h 6032049"/>
                <a:gd name="connsiteX61" fmla="*/ 2811544 w 3075803"/>
                <a:gd name="connsiteY61" fmla="*/ 4627602 h 6032049"/>
                <a:gd name="connsiteX62" fmla="*/ 2548073 w 3075803"/>
                <a:gd name="connsiteY62" fmla="*/ 4613313 h 6032049"/>
                <a:gd name="connsiteX63" fmla="*/ 2400317 w 3075803"/>
                <a:gd name="connsiteY63" fmla="*/ 4513726 h 6032049"/>
                <a:gd name="connsiteX64" fmla="*/ 2427974 w 3075803"/>
                <a:gd name="connsiteY64" fmla="*/ 4331689 h 6032049"/>
                <a:gd name="connsiteX65" fmla="*/ 2659049 w 3075803"/>
                <a:gd name="connsiteY65" fmla="*/ 4231159 h 6032049"/>
                <a:gd name="connsiteX66" fmla="*/ 2936382 w 3075803"/>
                <a:gd name="connsiteY66" fmla="*/ 4082012 h 6032049"/>
                <a:gd name="connsiteX67" fmla="*/ 3063131 w 3075803"/>
                <a:gd name="connsiteY67" fmla="*/ 3737980 h 6032049"/>
                <a:gd name="connsiteX68" fmla="*/ 3063131 w 3075803"/>
                <a:gd name="connsiteY68" fmla="*/ 3249093 h 6032049"/>
                <a:gd name="connsiteX69" fmla="*/ 2990703 w 3075803"/>
                <a:gd name="connsiteY69" fmla="*/ 2896008 h 6032049"/>
                <a:gd name="connsiteX70" fmla="*/ 2830571 w 3075803"/>
                <a:gd name="connsiteY70" fmla="*/ 2791657 h 6032049"/>
                <a:gd name="connsiteX71" fmla="*/ 2550385 w 3075803"/>
                <a:gd name="connsiteY71" fmla="*/ 2806086 h 6032049"/>
                <a:gd name="connsiteX72" fmla="*/ 2355546 w 3075803"/>
                <a:gd name="connsiteY72" fmla="*/ 2858356 h 6032049"/>
                <a:gd name="connsiteX73" fmla="*/ 2085357 w 3075803"/>
                <a:gd name="connsiteY73" fmla="*/ 2906971 h 6032049"/>
                <a:gd name="connsiteX74" fmla="*/ 1913341 w 3075803"/>
                <a:gd name="connsiteY74" fmla="*/ 2832634 h 6032049"/>
                <a:gd name="connsiteX75" fmla="*/ 2003875 w 3075803"/>
                <a:gd name="connsiteY75" fmla="*/ 2669672 h 6032049"/>
                <a:gd name="connsiteX76" fmla="*/ 2338854 w 3075803"/>
                <a:gd name="connsiteY76" fmla="*/ 2579137 h 6032049"/>
                <a:gd name="connsiteX77" fmla="*/ 2739587 w 3075803"/>
                <a:gd name="connsiteY77" fmla="*/ 2517672 h 6032049"/>
                <a:gd name="connsiteX78" fmla="*/ 2947346 w 3075803"/>
                <a:gd name="connsiteY78" fmla="*/ 2409031 h 6032049"/>
                <a:gd name="connsiteX79" fmla="*/ 2965453 w 3075803"/>
                <a:gd name="connsiteY79" fmla="*/ 2244159 h 6032049"/>
                <a:gd name="connsiteX80" fmla="*/ 2808196 w 3075803"/>
                <a:gd name="connsiteY80" fmla="*/ 1924411 h 6032049"/>
                <a:gd name="connsiteX81" fmla="*/ 2682885 w 3075803"/>
                <a:gd name="connsiteY81" fmla="*/ 1465561 h 6032049"/>
                <a:gd name="connsiteX82" fmla="*/ 2637618 w 3075803"/>
                <a:gd name="connsiteY82" fmla="*/ 1184903 h 6032049"/>
                <a:gd name="connsiteX83" fmla="*/ 2538030 w 3075803"/>
                <a:gd name="connsiteY83" fmla="*/ 994780 h 6032049"/>
                <a:gd name="connsiteX84" fmla="*/ 2284533 w 3075803"/>
                <a:gd name="connsiteY84" fmla="*/ 985727 h 6032049"/>
                <a:gd name="connsiteX85" fmla="*/ 1931448 w 3075803"/>
                <a:gd name="connsiteY85" fmla="*/ 1067208 h 6032049"/>
                <a:gd name="connsiteX86" fmla="*/ 1732271 w 3075803"/>
                <a:gd name="connsiteY86" fmla="*/ 1067208 h 6032049"/>
                <a:gd name="connsiteX87" fmla="*/ 1725599 w 3075803"/>
                <a:gd name="connsiteY87" fmla="*/ 943312 h 6032049"/>
                <a:gd name="connsiteX88" fmla="*/ 1901906 w 3075803"/>
                <a:gd name="connsiteY88" fmla="*/ 832290 h 6032049"/>
                <a:gd name="connsiteX89" fmla="*/ 2150640 w 3075803"/>
                <a:gd name="connsiteY89" fmla="*/ 724144 h 6032049"/>
                <a:gd name="connsiteX90" fmla="*/ 2157784 w 3075803"/>
                <a:gd name="connsiteY90" fmla="*/ 551161 h 6032049"/>
                <a:gd name="connsiteX91" fmla="*/ 1976715 w 3075803"/>
                <a:gd name="connsiteY91" fmla="*/ 279557 h 6032049"/>
                <a:gd name="connsiteX92" fmla="*/ 1776101 w 3075803"/>
                <a:gd name="connsiteY92" fmla="*/ 123267 h 6032049"/>
                <a:gd name="connsiteX93" fmla="*/ 1486885 w 3075803"/>
                <a:gd name="connsiteY93" fmla="*/ 28442 h 6032049"/>
                <a:gd name="connsiteX0" fmla="*/ 1486885 w 3075803"/>
                <a:gd name="connsiteY0" fmla="*/ 28442 h 6032049"/>
                <a:gd name="connsiteX1" fmla="*/ 1014666 w 3075803"/>
                <a:gd name="connsiteY1" fmla="*/ 4134 h 6032049"/>
                <a:gd name="connsiteX2" fmla="*/ 665848 w 3075803"/>
                <a:gd name="connsiteY2" fmla="*/ 101340 h 6032049"/>
                <a:gd name="connsiteX3" fmla="*/ 501000 w 3075803"/>
                <a:gd name="connsiteY3" fmla="*/ 324824 h 6032049"/>
                <a:gd name="connsiteX4" fmla="*/ 564846 w 3075803"/>
                <a:gd name="connsiteY4" fmla="*/ 507803 h 6032049"/>
                <a:gd name="connsiteX5" fmla="*/ 799764 w 3075803"/>
                <a:gd name="connsiteY5" fmla="*/ 578321 h 6032049"/>
                <a:gd name="connsiteX6" fmla="*/ 989887 w 3075803"/>
                <a:gd name="connsiteY6" fmla="*/ 652659 h 6032049"/>
                <a:gd name="connsiteX7" fmla="*/ 967018 w 3075803"/>
                <a:gd name="connsiteY7" fmla="*/ 764153 h 6032049"/>
                <a:gd name="connsiteX8" fmla="*/ 718283 w 3075803"/>
                <a:gd name="connsiteY8" fmla="*/ 770825 h 6032049"/>
                <a:gd name="connsiteX9" fmla="*/ 392359 w 3075803"/>
                <a:gd name="connsiteY9" fmla="*/ 795604 h 6032049"/>
                <a:gd name="connsiteX10" fmla="*/ 205088 w 3075803"/>
                <a:gd name="connsiteY10" fmla="*/ 1022884 h 6032049"/>
                <a:gd name="connsiteX11" fmla="*/ 197001 w 3075803"/>
                <a:gd name="connsiteY11" fmla="*/ 1316414 h 6032049"/>
                <a:gd name="connsiteX12" fmla="*/ 380923 w 3075803"/>
                <a:gd name="connsiteY12" fmla="*/ 1543222 h 6032049"/>
                <a:gd name="connsiteX13" fmla="*/ 609642 w 3075803"/>
                <a:gd name="connsiteY13" fmla="*/ 1565149 h 6032049"/>
                <a:gd name="connsiteX14" fmla="*/ 857905 w 3075803"/>
                <a:gd name="connsiteY14" fmla="*/ 1440310 h 6032049"/>
                <a:gd name="connsiteX15" fmla="*/ 1017048 w 3075803"/>
                <a:gd name="connsiteY15" fmla="*/ 1565149 h 6032049"/>
                <a:gd name="connsiteX16" fmla="*/ 1005141 w 3075803"/>
                <a:gd name="connsiteY16" fmla="*/ 1815322 h 6032049"/>
                <a:gd name="connsiteX17" fmla="*/ 678249 w 3075803"/>
                <a:gd name="connsiteY17" fmla="*/ 1872967 h 6032049"/>
                <a:gd name="connsiteX18" fmla="*/ 353292 w 3075803"/>
                <a:gd name="connsiteY18" fmla="*/ 1831990 h 6032049"/>
                <a:gd name="connsiteX19" fmla="*/ 193654 w 3075803"/>
                <a:gd name="connsiteY19" fmla="*/ 1961592 h 6032049"/>
                <a:gd name="connsiteX20" fmla="*/ 203674 w 3075803"/>
                <a:gd name="connsiteY20" fmla="*/ 2178898 h 6032049"/>
                <a:gd name="connsiteX21" fmla="*/ 347091 w 3075803"/>
                <a:gd name="connsiteY21" fmla="*/ 2510034 h 6032049"/>
                <a:gd name="connsiteX22" fmla="*/ 329927 w 3075803"/>
                <a:gd name="connsiteY22" fmla="*/ 2820257 h 6032049"/>
                <a:gd name="connsiteX23" fmla="*/ 276291 w 3075803"/>
                <a:gd name="connsiteY23" fmla="*/ 3013254 h 6032049"/>
                <a:gd name="connsiteX24" fmla="*/ 245594 w 3075803"/>
                <a:gd name="connsiteY24" fmla="*/ 3196211 h 6032049"/>
                <a:gd name="connsiteX25" fmla="*/ 328984 w 3075803"/>
                <a:gd name="connsiteY25" fmla="*/ 3366788 h 6032049"/>
                <a:gd name="connsiteX26" fmla="*/ 673016 w 3075803"/>
                <a:gd name="connsiteY26" fmla="*/ 3357735 h 6032049"/>
                <a:gd name="connsiteX27" fmla="*/ 998941 w 3075803"/>
                <a:gd name="connsiteY27" fmla="*/ 3393949 h 6032049"/>
                <a:gd name="connsiteX28" fmla="*/ 1168576 w 3075803"/>
                <a:gd name="connsiteY28" fmla="*/ 3551182 h 6032049"/>
                <a:gd name="connsiteX29" fmla="*/ 1143796 w 3075803"/>
                <a:gd name="connsiteY29" fmla="*/ 3821371 h 6032049"/>
                <a:gd name="connsiteX30" fmla="*/ 953673 w 3075803"/>
                <a:gd name="connsiteY30" fmla="*/ 3964317 h 6032049"/>
                <a:gd name="connsiteX31" fmla="*/ 602498 w 3075803"/>
                <a:gd name="connsiteY31" fmla="*/ 3854238 h 6032049"/>
                <a:gd name="connsiteX32" fmla="*/ 274663 w 3075803"/>
                <a:gd name="connsiteY32" fmla="*/ 3747034 h 6032049"/>
                <a:gd name="connsiteX33" fmla="*/ 173166 w 3075803"/>
                <a:gd name="connsiteY33" fmla="*/ 3765612 h 6032049"/>
                <a:gd name="connsiteX34" fmla="*/ 111701 w 3075803"/>
                <a:gd name="connsiteY34" fmla="*/ 3900943 h 6032049"/>
                <a:gd name="connsiteX35" fmla="*/ 30220 w 3075803"/>
                <a:gd name="connsiteY35" fmla="*/ 4244974 h 6032049"/>
                <a:gd name="connsiteX36" fmla="*/ 12113 w 3075803"/>
                <a:gd name="connsiteY36" fmla="*/ 4715755 h 6032049"/>
                <a:gd name="connsiteX37" fmla="*/ 205560 w 3075803"/>
                <a:gd name="connsiteY37" fmla="*/ 5029301 h 6032049"/>
                <a:gd name="connsiteX38" fmla="*/ 622515 w 3075803"/>
                <a:gd name="connsiteY38" fmla="*/ 5125071 h 6032049"/>
                <a:gd name="connsiteX39" fmla="*/ 1080422 w 3075803"/>
                <a:gd name="connsiteY39" fmla="*/ 5068840 h 6032049"/>
                <a:gd name="connsiteX40" fmla="*/ 1238622 w 3075803"/>
                <a:gd name="connsiteY40" fmla="*/ 5141268 h 6032049"/>
                <a:gd name="connsiteX41" fmla="*/ 1152850 w 3075803"/>
                <a:gd name="connsiteY41" fmla="*/ 5277070 h 6032049"/>
                <a:gd name="connsiteX42" fmla="*/ 826925 w 3075803"/>
                <a:gd name="connsiteY42" fmla="*/ 5358551 h 6032049"/>
                <a:gd name="connsiteX43" fmla="*/ 491947 w 3075803"/>
                <a:gd name="connsiteY43" fmla="*/ 5349497 h 6032049"/>
                <a:gd name="connsiteX44" fmla="*/ 322784 w 3075803"/>
                <a:gd name="connsiteY44" fmla="*/ 5354260 h 6032049"/>
                <a:gd name="connsiteX45" fmla="*/ 362817 w 3075803"/>
                <a:gd name="connsiteY45" fmla="*/ 5488152 h 6032049"/>
                <a:gd name="connsiteX46" fmla="*/ 573428 w 3075803"/>
                <a:gd name="connsiteY46" fmla="*/ 5747850 h 6032049"/>
                <a:gd name="connsiteX47" fmla="*/ 944148 w 3075803"/>
                <a:gd name="connsiteY47" fmla="*/ 5963222 h 6032049"/>
                <a:gd name="connsiteX48" fmla="*/ 1505935 w 3075803"/>
                <a:gd name="connsiteY48" fmla="*/ 6028507 h 6032049"/>
                <a:gd name="connsiteX49" fmla="*/ 1949555 w 3075803"/>
                <a:gd name="connsiteY49" fmla="*/ 5874598 h 6032049"/>
                <a:gd name="connsiteX50" fmla="*/ 2053434 w 3075803"/>
                <a:gd name="connsiteY50" fmla="*/ 5695910 h 6032049"/>
                <a:gd name="connsiteX51" fmla="*/ 1922394 w 3075803"/>
                <a:gd name="connsiteY51" fmla="*/ 5639208 h 6032049"/>
                <a:gd name="connsiteX52" fmla="*/ 1524042 w 3075803"/>
                <a:gd name="connsiteY52" fmla="*/ 5675422 h 6032049"/>
                <a:gd name="connsiteX53" fmla="*/ 1266254 w 3075803"/>
                <a:gd name="connsiteY53" fmla="*/ 5693529 h 6032049"/>
                <a:gd name="connsiteX54" fmla="*/ 1221457 w 3075803"/>
                <a:gd name="connsiteY54" fmla="*/ 5583001 h 6032049"/>
                <a:gd name="connsiteX55" fmla="*/ 1370133 w 3075803"/>
                <a:gd name="connsiteY55" fmla="*/ 5498643 h 6032049"/>
                <a:gd name="connsiteX56" fmla="*/ 1729889 w 3075803"/>
                <a:gd name="connsiteY56" fmla="*/ 5432888 h 6032049"/>
                <a:gd name="connsiteX57" fmla="*/ 2266426 w 3075803"/>
                <a:gd name="connsiteY57" fmla="*/ 5349497 h 6032049"/>
                <a:gd name="connsiteX58" fmla="*/ 2556137 w 3075803"/>
                <a:gd name="connsiteY58" fmla="*/ 5268016 h 6032049"/>
                <a:gd name="connsiteX59" fmla="*/ 2773420 w 3075803"/>
                <a:gd name="connsiteY59" fmla="*/ 5030717 h 6032049"/>
                <a:gd name="connsiteX60" fmla="*/ 2856812 w 3075803"/>
                <a:gd name="connsiteY60" fmla="*/ 4763403 h 6032049"/>
                <a:gd name="connsiteX61" fmla="*/ 2811544 w 3075803"/>
                <a:gd name="connsiteY61" fmla="*/ 4627602 h 6032049"/>
                <a:gd name="connsiteX62" fmla="*/ 2548073 w 3075803"/>
                <a:gd name="connsiteY62" fmla="*/ 4613313 h 6032049"/>
                <a:gd name="connsiteX63" fmla="*/ 2400317 w 3075803"/>
                <a:gd name="connsiteY63" fmla="*/ 4513726 h 6032049"/>
                <a:gd name="connsiteX64" fmla="*/ 2427974 w 3075803"/>
                <a:gd name="connsiteY64" fmla="*/ 4331689 h 6032049"/>
                <a:gd name="connsiteX65" fmla="*/ 2659049 w 3075803"/>
                <a:gd name="connsiteY65" fmla="*/ 4231159 h 6032049"/>
                <a:gd name="connsiteX66" fmla="*/ 2936382 w 3075803"/>
                <a:gd name="connsiteY66" fmla="*/ 4082012 h 6032049"/>
                <a:gd name="connsiteX67" fmla="*/ 3063131 w 3075803"/>
                <a:gd name="connsiteY67" fmla="*/ 3737980 h 6032049"/>
                <a:gd name="connsiteX68" fmla="*/ 3063131 w 3075803"/>
                <a:gd name="connsiteY68" fmla="*/ 3249093 h 6032049"/>
                <a:gd name="connsiteX69" fmla="*/ 2990703 w 3075803"/>
                <a:gd name="connsiteY69" fmla="*/ 2896008 h 6032049"/>
                <a:gd name="connsiteX70" fmla="*/ 2830571 w 3075803"/>
                <a:gd name="connsiteY70" fmla="*/ 2791657 h 6032049"/>
                <a:gd name="connsiteX71" fmla="*/ 2550385 w 3075803"/>
                <a:gd name="connsiteY71" fmla="*/ 2806086 h 6032049"/>
                <a:gd name="connsiteX72" fmla="*/ 2355546 w 3075803"/>
                <a:gd name="connsiteY72" fmla="*/ 2858356 h 6032049"/>
                <a:gd name="connsiteX73" fmla="*/ 2085357 w 3075803"/>
                <a:gd name="connsiteY73" fmla="*/ 2906971 h 6032049"/>
                <a:gd name="connsiteX74" fmla="*/ 1913341 w 3075803"/>
                <a:gd name="connsiteY74" fmla="*/ 2832634 h 6032049"/>
                <a:gd name="connsiteX75" fmla="*/ 2003875 w 3075803"/>
                <a:gd name="connsiteY75" fmla="*/ 2669672 h 6032049"/>
                <a:gd name="connsiteX76" fmla="*/ 2338854 w 3075803"/>
                <a:gd name="connsiteY76" fmla="*/ 2579137 h 6032049"/>
                <a:gd name="connsiteX77" fmla="*/ 2739587 w 3075803"/>
                <a:gd name="connsiteY77" fmla="*/ 2517672 h 6032049"/>
                <a:gd name="connsiteX78" fmla="*/ 2947346 w 3075803"/>
                <a:gd name="connsiteY78" fmla="*/ 2409031 h 6032049"/>
                <a:gd name="connsiteX79" fmla="*/ 2965453 w 3075803"/>
                <a:gd name="connsiteY79" fmla="*/ 2244159 h 6032049"/>
                <a:gd name="connsiteX80" fmla="*/ 2808196 w 3075803"/>
                <a:gd name="connsiteY80" fmla="*/ 1924411 h 6032049"/>
                <a:gd name="connsiteX81" fmla="*/ 2682885 w 3075803"/>
                <a:gd name="connsiteY81" fmla="*/ 1465561 h 6032049"/>
                <a:gd name="connsiteX82" fmla="*/ 2637618 w 3075803"/>
                <a:gd name="connsiteY82" fmla="*/ 1184903 h 6032049"/>
                <a:gd name="connsiteX83" fmla="*/ 2538030 w 3075803"/>
                <a:gd name="connsiteY83" fmla="*/ 994780 h 6032049"/>
                <a:gd name="connsiteX84" fmla="*/ 2284533 w 3075803"/>
                <a:gd name="connsiteY84" fmla="*/ 985727 h 6032049"/>
                <a:gd name="connsiteX85" fmla="*/ 1931448 w 3075803"/>
                <a:gd name="connsiteY85" fmla="*/ 1067208 h 6032049"/>
                <a:gd name="connsiteX86" fmla="*/ 1732271 w 3075803"/>
                <a:gd name="connsiteY86" fmla="*/ 1067208 h 6032049"/>
                <a:gd name="connsiteX87" fmla="*/ 1725599 w 3075803"/>
                <a:gd name="connsiteY87" fmla="*/ 943312 h 6032049"/>
                <a:gd name="connsiteX88" fmla="*/ 1901906 w 3075803"/>
                <a:gd name="connsiteY88" fmla="*/ 832290 h 6032049"/>
                <a:gd name="connsiteX89" fmla="*/ 2150640 w 3075803"/>
                <a:gd name="connsiteY89" fmla="*/ 724144 h 6032049"/>
                <a:gd name="connsiteX90" fmla="*/ 2157784 w 3075803"/>
                <a:gd name="connsiteY90" fmla="*/ 551161 h 6032049"/>
                <a:gd name="connsiteX91" fmla="*/ 1976715 w 3075803"/>
                <a:gd name="connsiteY91" fmla="*/ 279557 h 6032049"/>
                <a:gd name="connsiteX92" fmla="*/ 1776101 w 3075803"/>
                <a:gd name="connsiteY92" fmla="*/ 123267 h 6032049"/>
                <a:gd name="connsiteX93" fmla="*/ 1486885 w 3075803"/>
                <a:gd name="connsiteY93" fmla="*/ 28442 h 6032049"/>
                <a:gd name="connsiteX0" fmla="*/ 1486885 w 3075803"/>
                <a:gd name="connsiteY0" fmla="*/ 28442 h 6032049"/>
                <a:gd name="connsiteX1" fmla="*/ 1014666 w 3075803"/>
                <a:gd name="connsiteY1" fmla="*/ 4134 h 6032049"/>
                <a:gd name="connsiteX2" fmla="*/ 665848 w 3075803"/>
                <a:gd name="connsiteY2" fmla="*/ 101340 h 6032049"/>
                <a:gd name="connsiteX3" fmla="*/ 501000 w 3075803"/>
                <a:gd name="connsiteY3" fmla="*/ 324824 h 6032049"/>
                <a:gd name="connsiteX4" fmla="*/ 564846 w 3075803"/>
                <a:gd name="connsiteY4" fmla="*/ 507803 h 6032049"/>
                <a:gd name="connsiteX5" fmla="*/ 799764 w 3075803"/>
                <a:gd name="connsiteY5" fmla="*/ 578321 h 6032049"/>
                <a:gd name="connsiteX6" fmla="*/ 989887 w 3075803"/>
                <a:gd name="connsiteY6" fmla="*/ 652659 h 6032049"/>
                <a:gd name="connsiteX7" fmla="*/ 967018 w 3075803"/>
                <a:gd name="connsiteY7" fmla="*/ 764153 h 6032049"/>
                <a:gd name="connsiteX8" fmla="*/ 718283 w 3075803"/>
                <a:gd name="connsiteY8" fmla="*/ 770825 h 6032049"/>
                <a:gd name="connsiteX9" fmla="*/ 392359 w 3075803"/>
                <a:gd name="connsiteY9" fmla="*/ 795604 h 6032049"/>
                <a:gd name="connsiteX10" fmla="*/ 205088 w 3075803"/>
                <a:gd name="connsiteY10" fmla="*/ 1022884 h 6032049"/>
                <a:gd name="connsiteX11" fmla="*/ 197001 w 3075803"/>
                <a:gd name="connsiteY11" fmla="*/ 1316414 h 6032049"/>
                <a:gd name="connsiteX12" fmla="*/ 380923 w 3075803"/>
                <a:gd name="connsiteY12" fmla="*/ 1543222 h 6032049"/>
                <a:gd name="connsiteX13" fmla="*/ 609642 w 3075803"/>
                <a:gd name="connsiteY13" fmla="*/ 1565149 h 6032049"/>
                <a:gd name="connsiteX14" fmla="*/ 857905 w 3075803"/>
                <a:gd name="connsiteY14" fmla="*/ 1440310 h 6032049"/>
                <a:gd name="connsiteX15" fmla="*/ 1017048 w 3075803"/>
                <a:gd name="connsiteY15" fmla="*/ 1565149 h 6032049"/>
                <a:gd name="connsiteX16" fmla="*/ 1005141 w 3075803"/>
                <a:gd name="connsiteY16" fmla="*/ 1815322 h 6032049"/>
                <a:gd name="connsiteX17" fmla="*/ 678249 w 3075803"/>
                <a:gd name="connsiteY17" fmla="*/ 1872967 h 6032049"/>
                <a:gd name="connsiteX18" fmla="*/ 353292 w 3075803"/>
                <a:gd name="connsiteY18" fmla="*/ 1831990 h 6032049"/>
                <a:gd name="connsiteX19" fmla="*/ 193654 w 3075803"/>
                <a:gd name="connsiteY19" fmla="*/ 1961592 h 6032049"/>
                <a:gd name="connsiteX20" fmla="*/ 203674 w 3075803"/>
                <a:gd name="connsiteY20" fmla="*/ 2178898 h 6032049"/>
                <a:gd name="connsiteX21" fmla="*/ 347091 w 3075803"/>
                <a:gd name="connsiteY21" fmla="*/ 2510034 h 6032049"/>
                <a:gd name="connsiteX22" fmla="*/ 320402 w 3075803"/>
                <a:gd name="connsiteY22" fmla="*/ 2796445 h 6032049"/>
                <a:gd name="connsiteX23" fmla="*/ 276291 w 3075803"/>
                <a:gd name="connsiteY23" fmla="*/ 3013254 h 6032049"/>
                <a:gd name="connsiteX24" fmla="*/ 245594 w 3075803"/>
                <a:gd name="connsiteY24" fmla="*/ 3196211 h 6032049"/>
                <a:gd name="connsiteX25" fmla="*/ 328984 w 3075803"/>
                <a:gd name="connsiteY25" fmla="*/ 3366788 h 6032049"/>
                <a:gd name="connsiteX26" fmla="*/ 673016 w 3075803"/>
                <a:gd name="connsiteY26" fmla="*/ 3357735 h 6032049"/>
                <a:gd name="connsiteX27" fmla="*/ 998941 w 3075803"/>
                <a:gd name="connsiteY27" fmla="*/ 3393949 h 6032049"/>
                <a:gd name="connsiteX28" fmla="*/ 1168576 w 3075803"/>
                <a:gd name="connsiteY28" fmla="*/ 3551182 h 6032049"/>
                <a:gd name="connsiteX29" fmla="*/ 1143796 w 3075803"/>
                <a:gd name="connsiteY29" fmla="*/ 3821371 h 6032049"/>
                <a:gd name="connsiteX30" fmla="*/ 953673 w 3075803"/>
                <a:gd name="connsiteY30" fmla="*/ 3964317 h 6032049"/>
                <a:gd name="connsiteX31" fmla="*/ 602498 w 3075803"/>
                <a:gd name="connsiteY31" fmla="*/ 3854238 h 6032049"/>
                <a:gd name="connsiteX32" fmla="*/ 274663 w 3075803"/>
                <a:gd name="connsiteY32" fmla="*/ 3747034 h 6032049"/>
                <a:gd name="connsiteX33" fmla="*/ 173166 w 3075803"/>
                <a:gd name="connsiteY33" fmla="*/ 3765612 h 6032049"/>
                <a:gd name="connsiteX34" fmla="*/ 111701 w 3075803"/>
                <a:gd name="connsiteY34" fmla="*/ 3900943 h 6032049"/>
                <a:gd name="connsiteX35" fmla="*/ 30220 w 3075803"/>
                <a:gd name="connsiteY35" fmla="*/ 4244974 h 6032049"/>
                <a:gd name="connsiteX36" fmla="*/ 12113 w 3075803"/>
                <a:gd name="connsiteY36" fmla="*/ 4715755 h 6032049"/>
                <a:gd name="connsiteX37" fmla="*/ 205560 w 3075803"/>
                <a:gd name="connsiteY37" fmla="*/ 5029301 h 6032049"/>
                <a:gd name="connsiteX38" fmla="*/ 622515 w 3075803"/>
                <a:gd name="connsiteY38" fmla="*/ 5125071 h 6032049"/>
                <a:gd name="connsiteX39" fmla="*/ 1080422 w 3075803"/>
                <a:gd name="connsiteY39" fmla="*/ 5068840 h 6032049"/>
                <a:gd name="connsiteX40" fmla="*/ 1238622 w 3075803"/>
                <a:gd name="connsiteY40" fmla="*/ 5141268 h 6032049"/>
                <a:gd name="connsiteX41" fmla="*/ 1152850 w 3075803"/>
                <a:gd name="connsiteY41" fmla="*/ 5277070 h 6032049"/>
                <a:gd name="connsiteX42" fmla="*/ 826925 w 3075803"/>
                <a:gd name="connsiteY42" fmla="*/ 5358551 h 6032049"/>
                <a:gd name="connsiteX43" fmla="*/ 491947 w 3075803"/>
                <a:gd name="connsiteY43" fmla="*/ 5349497 h 6032049"/>
                <a:gd name="connsiteX44" fmla="*/ 322784 w 3075803"/>
                <a:gd name="connsiteY44" fmla="*/ 5354260 h 6032049"/>
                <a:gd name="connsiteX45" fmla="*/ 362817 w 3075803"/>
                <a:gd name="connsiteY45" fmla="*/ 5488152 h 6032049"/>
                <a:gd name="connsiteX46" fmla="*/ 573428 w 3075803"/>
                <a:gd name="connsiteY46" fmla="*/ 5747850 h 6032049"/>
                <a:gd name="connsiteX47" fmla="*/ 944148 w 3075803"/>
                <a:gd name="connsiteY47" fmla="*/ 5963222 h 6032049"/>
                <a:gd name="connsiteX48" fmla="*/ 1505935 w 3075803"/>
                <a:gd name="connsiteY48" fmla="*/ 6028507 h 6032049"/>
                <a:gd name="connsiteX49" fmla="*/ 1949555 w 3075803"/>
                <a:gd name="connsiteY49" fmla="*/ 5874598 h 6032049"/>
                <a:gd name="connsiteX50" fmla="*/ 2053434 w 3075803"/>
                <a:gd name="connsiteY50" fmla="*/ 5695910 h 6032049"/>
                <a:gd name="connsiteX51" fmla="*/ 1922394 w 3075803"/>
                <a:gd name="connsiteY51" fmla="*/ 5639208 h 6032049"/>
                <a:gd name="connsiteX52" fmla="*/ 1524042 w 3075803"/>
                <a:gd name="connsiteY52" fmla="*/ 5675422 h 6032049"/>
                <a:gd name="connsiteX53" fmla="*/ 1266254 w 3075803"/>
                <a:gd name="connsiteY53" fmla="*/ 5693529 h 6032049"/>
                <a:gd name="connsiteX54" fmla="*/ 1221457 w 3075803"/>
                <a:gd name="connsiteY54" fmla="*/ 5583001 h 6032049"/>
                <a:gd name="connsiteX55" fmla="*/ 1370133 w 3075803"/>
                <a:gd name="connsiteY55" fmla="*/ 5498643 h 6032049"/>
                <a:gd name="connsiteX56" fmla="*/ 1729889 w 3075803"/>
                <a:gd name="connsiteY56" fmla="*/ 5432888 h 6032049"/>
                <a:gd name="connsiteX57" fmla="*/ 2266426 w 3075803"/>
                <a:gd name="connsiteY57" fmla="*/ 5349497 h 6032049"/>
                <a:gd name="connsiteX58" fmla="*/ 2556137 w 3075803"/>
                <a:gd name="connsiteY58" fmla="*/ 5268016 h 6032049"/>
                <a:gd name="connsiteX59" fmla="*/ 2773420 w 3075803"/>
                <a:gd name="connsiteY59" fmla="*/ 5030717 h 6032049"/>
                <a:gd name="connsiteX60" fmla="*/ 2856812 w 3075803"/>
                <a:gd name="connsiteY60" fmla="*/ 4763403 h 6032049"/>
                <a:gd name="connsiteX61" fmla="*/ 2811544 w 3075803"/>
                <a:gd name="connsiteY61" fmla="*/ 4627602 h 6032049"/>
                <a:gd name="connsiteX62" fmla="*/ 2548073 w 3075803"/>
                <a:gd name="connsiteY62" fmla="*/ 4613313 h 6032049"/>
                <a:gd name="connsiteX63" fmla="*/ 2400317 w 3075803"/>
                <a:gd name="connsiteY63" fmla="*/ 4513726 h 6032049"/>
                <a:gd name="connsiteX64" fmla="*/ 2427974 w 3075803"/>
                <a:gd name="connsiteY64" fmla="*/ 4331689 h 6032049"/>
                <a:gd name="connsiteX65" fmla="*/ 2659049 w 3075803"/>
                <a:gd name="connsiteY65" fmla="*/ 4231159 h 6032049"/>
                <a:gd name="connsiteX66" fmla="*/ 2936382 w 3075803"/>
                <a:gd name="connsiteY66" fmla="*/ 4082012 h 6032049"/>
                <a:gd name="connsiteX67" fmla="*/ 3063131 w 3075803"/>
                <a:gd name="connsiteY67" fmla="*/ 3737980 h 6032049"/>
                <a:gd name="connsiteX68" fmla="*/ 3063131 w 3075803"/>
                <a:gd name="connsiteY68" fmla="*/ 3249093 h 6032049"/>
                <a:gd name="connsiteX69" fmla="*/ 2990703 w 3075803"/>
                <a:gd name="connsiteY69" fmla="*/ 2896008 h 6032049"/>
                <a:gd name="connsiteX70" fmla="*/ 2830571 w 3075803"/>
                <a:gd name="connsiteY70" fmla="*/ 2791657 h 6032049"/>
                <a:gd name="connsiteX71" fmla="*/ 2550385 w 3075803"/>
                <a:gd name="connsiteY71" fmla="*/ 2806086 h 6032049"/>
                <a:gd name="connsiteX72" fmla="*/ 2355546 w 3075803"/>
                <a:gd name="connsiteY72" fmla="*/ 2858356 h 6032049"/>
                <a:gd name="connsiteX73" fmla="*/ 2085357 w 3075803"/>
                <a:gd name="connsiteY73" fmla="*/ 2906971 h 6032049"/>
                <a:gd name="connsiteX74" fmla="*/ 1913341 w 3075803"/>
                <a:gd name="connsiteY74" fmla="*/ 2832634 h 6032049"/>
                <a:gd name="connsiteX75" fmla="*/ 2003875 w 3075803"/>
                <a:gd name="connsiteY75" fmla="*/ 2669672 h 6032049"/>
                <a:gd name="connsiteX76" fmla="*/ 2338854 w 3075803"/>
                <a:gd name="connsiteY76" fmla="*/ 2579137 h 6032049"/>
                <a:gd name="connsiteX77" fmla="*/ 2739587 w 3075803"/>
                <a:gd name="connsiteY77" fmla="*/ 2517672 h 6032049"/>
                <a:gd name="connsiteX78" fmla="*/ 2947346 w 3075803"/>
                <a:gd name="connsiteY78" fmla="*/ 2409031 h 6032049"/>
                <a:gd name="connsiteX79" fmla="*/ 2965453 w 3075803"/>
                <a:gd name="connsiteY79" fmla="*/ 2244159 h 6032049"/>
                <a:gd name="connsiteX80" fmla="*/ 2808196 w 3075803"/>
                <a:gd name="connsiteY80" fmla="*/ 1924411 h 6032049"/>
                <a:gd name="connsiteX81" fmla="*/ 2682885 w 3075803"/>
                <a:gd name="connsiteY81" fmla="*/ 1465561 h 6032049"/>
                <a:gd name="connsiteX82" fmla="*/ 2637618 w 3075803"/>
                <a:gd name="connsiteY82" fmla="*/ 1184903 h 6032049"/>
                <a:gd name="connsiteX83" fmla="*/ 2538030 w 3075803"/>
                <a:gd name="connsiteY83" fmla="*/ 994780 h 6032049"/>
                <a:gd name="connsiteX84" fmla="*/ 2284533 w 3075803"/>
                <a:gd name="connsiteY84" fmla="*/ 985727 h 6032049"/>
                <a:gd name="connsiteX85" fmla="*/ 1931448 w 3075803"/>
                <a:gd name="connsiteY85" fmla="*/ 1067208 h 6032049"/>
                <a:gd name="connsiteX86" fmla="*/ 1732271 w 3075803"/>
                <a:gd name="connsiteY86" fmla="*/ 1067208 h 6032049"/>
                <a:gd name="connsiteX87" fmla="*/ 1725599 w 3075803"/>
                <a:gd name="connsiteY87" fmla="*/ 943312 h 6032049"/>
                <a:gd name="connsiteX88" fmla="*/ 1901906 w 3075803"/>
                <a:gd name="connsiteY88" fmla="*/ 832290 h 6032049"/>
                <a:gd name="connsiteX89" fmla="*/ 2150640 w 3075803"/>
                <a:gd name="connsiteY89" fmla="*/ 724144 h 6032049"/>
                <a:gd name="connsiteX90" fmla="*/ 2157784 w 3075803"/>
                <a:gd name="connsiteY90" fmla="*/ 551161 h 6032049"/>
                <a:gd name="connsiteX91" fmla="*/ 1976715 w 3075803"/>
                <a:gd name="connsiteY91" fmla="*/ 279557 h 6032049"/>
                <a:gd name="connsiteX92" fmla="*/ 1776101 w 3075803"/>
                <a:gd name="connsiteY92" fmla="*/ 123267 h 6032049"/>
                <a:gd name="connsiteX93" fmla="*/ 1486885 w 3075803"/>
                <a:gd name="connsiteY93" fmla="*/ 28442 h 6032049"/>
                <a:gd name="connsiteX0" fmla="*/ 1486885 w 3075803"/>
                <a:gd name="connsiteY0" fmla="*/ 28442 h 6032049"/>
                <a:gd name="connsiteX1" fmla="*/ 1014666 w 3075803"/>
                <a:gd name="connsiteY1" fmla="*/ 4134 h 6032049"/>
                <a:gd name="connsiteX2" fmla="*/ 665848 w 3075803"/>
                <a:gd name="connsiteY2" fmla="*/ 101340 h 6032049"/>
                <a:gd name="connsiteX3" fmla="*/ 501000 w 3075803"/>
                <a:gd name="connsiteY3" fmla="*/ 324824 h 6032049"/>
                <a:gd name="connsiteX4" fmla="*/ 564846 w 3075803"/>
                <a:gd name="connsiteY4" fmla="*/ 507803 h 6032049"/>
                <a:gd name="connsiteX5" fmla="*/ 799764 w 3075803"/>
                <a:gd name="connsiteY5" fmla="*/ 578321 h 6032049"/>
                <a:gd name="connsiteX6" fmla="*/ 989887 w 3075803"/>
                <a:gd name="connsiteY6" fmla="*/ 652659 h 6032049"/>
                <a:gd name="connsiteX7" fmla="*/ 967018 w 3075803"/>
                <a:gd name="connsiteY7" fmla="*/ 764153 h 6032049"/>
                <a:gd name="connsiteX8" fmla="*/ 718283 w 3075803"/>
                <a:gd name="connsiteY8" fmla="*/ 770825 h 6032049"/>
                <a:gd name="connsiteX9" fmla="*/ 392359 w 3075803"/>
                <a:gd name="connsiteY9" fmla="*/ 795604 h 6032049"/>
                <a:gd name="connsiteX10" fmla="*/ 205088 w 3075803"/>
                <a:gd name="connsiteY10" fmla="*/ 1022884 h 6032049"/>
                <a:gd name="connsiteX11" fmla="*/ 197001 w 3075803"/>
                <a:gd name="connsiteY11" fmla="*/ 1316414 h 6032049"/>
                <a:gd name="connsiteX12" fmla="*/ 380923 w 3075803"/>
                <a:gd name="connsiteY12" fmla="*/ 1543222 h 6032049"/>
                <a:gd name="connsiteX13" fmla="*/ 609642 w 3075803"/>
                <a:gd name="connsiteY13" fmla="*/ 1565149 h 6032049"/>
                <a:gd name="connsiteX14" fmla="*/ 857905 w 3075803"/>
                <a:gd name="connsiteY14" fmla="*/ 1440310 h 6032049"/>
                <a:gd name="connsiteX15" fmla="*/ 1017048 w 3075803"/>
                <a:gd name="connsiteY15" fmla="*/ 1565149 h 6032049"/>
                <a:gd name="connsiteX16" fmla="*/ 1005141 w 3075803"/>
                <a:gd name="connsiteY16" fmla="*/ 1815322 h 6032049"/>
                <a:gd name="connsiteX17" fmla="*/ 678249 w 3075803"/>
                <a:gd name="connsiteY17" fmla="*/ 1872967 h 6032049"/>
                <a:gd name="connsiteX18" fmla="*/ 353292 w 3075803"/>
                <a:gd name="connsiteY18" fmla="*/ 1831990 h 6032049"/>
                <a:gd name="connsiteX19" fmla="*/ 193654 w 3075803"/>
                <a:gd name="connsiteY19" fmla="*/ 1961592 h 6032049"/>
                <a:gd name="connsiteX20" fmla="*/ 203674 w 3075803"/>
                <a:gd name="connsiteY20" fmla="*/ 2178898 h 6032049"/>
                <a:gd name="connsiteX21" fmla="*/ 347091 w 3075803"/>
                <a:gd name="connsiteY21" fmla="*/ 2510034 h 6032049"/>
                <a:gd name="connsiteX22" fmla="*/ 320402 w 3075803"/>
                <a:gd name="connsiteY22" fmla="*/ 2796445 h 6032049"/>
                <a:gd name="connsiteX23" fmla="*/ 276291 w 3075803"/>
                <a:gd name="connsiteY23" fmla="*/ 3013254 h 6032049"/>
                <a:gd name="connsiteX24" fmla="*/ 245594 w 3075803"/>
                <a:gd name="connsiteY24" fmla="*/ 3196211 h 6032049"/>
                <a:gd name="connsiteX25" fmla="*/ 328984 w 3075803"/>
                <a:gd name="connsiteY25" fmla="*/ 3366788 h 6032049"/>
                <a:gd name="connsiteX26" fmla="*/ 673016 w 3075803"/>
                <a:gd name="connsiteY26" fmla="*/ 3357735 h 6032049"/>
                <a:gd name="connsiteX27" fmla="*/ 998941 w 3075803"/>
                <a:gd name="connsiteY27" fmla="*/ 3393949 h 6032049"/>
                <a:gd name="connsiteX28" fmla="*/ 1168576 w 3075803"/>
                <a:gd name="connsiteY28" fmla="*/ 3551182 h 6032049"/>
                <a:gd name="connsiteX29" fmla="*/ 1143796 w 3075803"/>
                <a:gd name="connsiteY29" fmla="*/ 3821371 h 6032049"/>
                <a:gd name="connsiteX30" fmla="*/ 953673 w 3075803"/>
                <a:gd name="connsiteY30" fmla="*/ 3964317 h 6032049"/>
                <a:gd name="connsiteX31" fmla="*/ 602498 w 3075803"/>
                <a:gd name="connsiteY31" fmla="*/ 3854238 h 6032049"/>
                <a:gd name="connsiteX32" fmla="*/ 274663 w 3075803"/>
                <a:gd name="connsiteY32" fmla="*/ 3747034 h 6032049"/>
                <a:gd name="connsiteX33" fmla="*/ 173166 w 3075803"/>
                <a:gd name="connsiteY33" fmla="*/ 3765612 h 6032049"/>
                <a:gd name="connsiteX34" fmla="*/ 111701 w 3075803"/>
                <a:gd name="connsiteY34" fmla="*/ 3900943 h 6032049"/>
                <a:gd name="connsiteX35" fmla="*/ 30220 w 3075803"/>
                <a:gd name="connsiteY35" fmla="*/ 4244974 h 6032049"/>
                <a:gd name="connsiteX36" fmla="*/ 12113 w 3075803"/>
                <a:gd name="connsiteY36" fmla="*/ 4715755 h 6032049"/>
                <a:gd name="connsiteX37" fmla="*/ 205560 w 3075803"/>
                <a:gd name="connsiteY37" fmla="*/ 5029301 h 6032049"/>
                <a:gd name="connsiteX38" fmla="*/ 622515 w 3075803"/>
                <a:gd name="connsiteY38" fmla="*/ 5125071 h 6032049"/>
                <a:gd name="connsiteX39" fmla="*/ 1080422 w 3075803"/>
                <a:gd name="connsiteY39" fmla="*/ 5068840 h 6032049"/>
                <a:gd name="connsiteX40" fmla="*/ 1238622 w 3075803"/>
                <a:gd name="connsiteY40" fmla="*/ 5141268 h 6032049"/>
                <a:gd name="connsiteX41" fmla="*/ 1152850 w 3075803"/>
                <a:gd name="connsiteY41" fmla="*/ 5277070 h 6032049"/>
                <a:gd name="connsiteX42" fmla="*/ 826925 w 3075803"/>
                <a:gd name="connsiteY42" fmla="*/ 5358551 h 6032049"/>
                <a:gd name="connsiteX43" fmla="*/ 491947 w 3075803"/>
                <a:gd name="connsiteY43" fmla="*/ 5349497 h 6032049"/>
                <a:gd name="connsiteX44" fmla="*/ 322784 w 3075803"/>
                <a:gd name="connsiteY44" fmla="*/ 5354260 h 6032049"/>
                <a:gd name="connsiteX45" fmla="*/ 362817 w 3075803"/>
                <a:gd name="connsiteY45" fmla="*/ 5488152 h 6032049"/>
                <a:gd name="connsiteX46" fmla="*/ 573428 w 3075803"/>
                <a:gd name="connsiteY46" fmla="*/ 5747850 h 6032049"/>
                <a:gd name="connsiteX47" fmla="*/ 944148 w 3075803"/>
                <a:gd name="connsiteY47" fmla="*/ 5963222 h 6032049"/>
                <a:gd name="connsiteX48" fmla="*/ 1505935 w 3075803"/>
                <a:gd name="connsiteY48" fmla="*/ 6028507 h 6032049"/>
                <a:gd name="connsiteX49" fmla="*/ 1949555 w 3075803"/>
                <a:gd name="connsiteY49" fmla="*/ 5874598 h 6032049"/>
                <a:gd name="connsiteX50" fmla="*/ 2053434 w 3075803"/>
                <a:gd name="connsiteY50" fmla="*/ 5695910 h 6032049"/>
                <a:gd name="connsiteX51" fmla="*/ 1922394 w 3075803"/>
                <a:gd name="connsiteY51" fmla="*/ 5639208 h 6032049"/>
                <a:gd name="connsiteX52" fmla="*/ 1524042 w 3075803"/>
                <a:gd name="connsiteY52" fmla="*/ 5675422 h 6032049"/>
                <a:gd name="connsiteX53" fmla="*/ 1266254 w 3075803"/>
                <a:gd name="connsiteY53" fmla="*/ 5693529 h 6032049"/>
                <a:gd name="connsiteX54" fmla="*/ 1221457 w 3075803"/>
                <a:gd name="connsiteY54" fmla="*/ 5583001 h 6032049"/>
                <a:gd name="connsiteX55" fmla="*/ 1370133 w 3075803"/>
                <a:gd name="connsiteY55" fmla="*/ 5498643 h 6032049"/>
                <a:gd name="connsiteX56" fmla="*/ 1729889 w 3075803"/>
                <a:gd name="connsiteY56" fmla="*/ 5432888 h 6032049"/>
                <a:gd name="connsiteX57" fmla="*/ 2266426 w 3075803"/>
                <a:gd name="connsiteY57" fmla="*/ 5349497 h 6032049"/>
                <a:gd name="connsiteX58" fmla="*/ 2556137 w 3075803"/>
                <a:gd name="connsiteY58" fmla="*/ 5268016 h 6032049"/>
                <a:gd name="connsiteX59" fmla="*/ 2773420 w 3075803"/>
                <a:gd name="connsiteY59" fmla="*/ 5030717 h 6032049"/>
                <a:gd name="connsiteX60" fmla="*/ 2856812 w 3075803"/>
                <a:gd name="connsiteY60" fmla="*/ 4763403 h 6032049"/>
                <a:gd name="connsiteX61" fmla="*/ 2811544 w 3075803"/>
                <a:gd name="connsiteY61" fmla="*/ 4627602 h 6032049"/>
                <a:gd name="connsiteX62" fmla="*/ 2548073 w 3075803"/>
                <a:gd name="connsiteY62" fmla="*/ 4613313 h 6032049"/>
                <a:gd name="connsiteX63" fmla="*/ 2400317 w 3075803"/>
                <a:gd name="connsiteY63" fmla="*/ 4513726 h 6032049"/>
                <a:gd name="connsiteX64" fmla="*/ 2427974 w 3075803"/>
                <a:gd name="connsiteY64" fmla="*/ 4331689 h 6032049"/>
                <a:gd name="connsiteX65" fmla="*/ 2659049 w 3075803"/>
                <a:gd name="connsiteY65" fmla="*/ 4231159 h 6032049"/>
                <a:gd name="connsiteX66" fmla="*/ 2936382 w 3075803"/>
                <a:gd name="connsiteY66" fmla="*/ 4082012 h 6032049"/>
                <a:gd name="connsiteX67" fmla="*/ 3063131 w 3075803"/>
                <a:gd name="connsiteY67" fmla="*/ 3737980 h 6032049"/>
                <a:gd name="connsiteX68" fmla="*/ 3063131 w 3075803"/>
                <a:gd name="connsiteY68" fmla="*/ 3249093 h 6032049"/>
                <a:gd name="connsiteX69" fmla="*/ 2990703 w 3075803"/>
                <a:gd name="connsiteY69" fmla="*/ 2896008 h 6032049"/>
                <a:gd name="connsiteX70" fmla="*/ 2830571 w 3075803"/>
                <a:gd name="connsiteY70" fmla="*/ 2791657 h 6032049"/>
                <a:gd name="connsiteX71" fmla="*/ 2550385 w 3075803"/>
                <a:gd name="connsiteY71" fmla="*/ 2806086 h 6032049"/>
                <a:gd name="connsiteX72" fmla="*/ 2355546 w 3075803"/>
                <a:gd name="connsiteY72" fmla="*/ 2858356 h 6032049"/>
                <a:gd name="connsiteX73" fmla="*/ 2085357 w 3075803"/>
                <a:gd name="connsiteY73" fmla="*/ 2906971 h 6032049"/>
                <a:gd name="connsiteX74" fmla="*/ 1913341 w 3075803"/>
                <a:gd name="connsiteY74" fmla="*/ 2832634 h 6032049"/>
                <a:gd name="connsiteX75" fmla="*/ 2003875 w 3075803"/>
                <a:gd name="connsiteY75" fmla="*/ 2669672 h 6032049"/>
                <a:gd name="connsiteX76" fmla="*/ 2338854 w 3075803"/>
                <a:gd name="connsiteY76" fmla="*/ 2579137 h 6032049"/>
                <a:gd name="connsiteX77" fmla="*/ 2739587 w 3075803"/>
                <a:gd name="connsiteY77" fmla="*/ 2517672 h 6032049"/>
                <a:gd name="connsiteX78" fmla="*/ 2947346 w 3075803"/>
                <a:gd name="connsiteY78" fmla="*/ 2409031 h 6032049"/>
                <a:gd name="connsiteX79" fmla="*/ 2965453 w 3075803"/>
                <a:gd name="connsiteY79" fmla="*/ 2244159 h 6032049"/>
                <a:gd name="connsiteX80" fmla="*/ 2808196 w 3075803"/>
                <a:gd name="connsiteY80" fmla="*/ 1924411 h 6032049"/>
                <a:gd name="connsiteX81" fmla="*/ 2682885 w 3075803"/>
                <a:gd name="connsiteY81" fmla="*/ 1465561 h 6032049"/>
                <a:gd name="connsiteX82" fmla="*/ 2637618 w 3075803"/>
                <a:gd name="connsiteY82" fmla="*/ 1184903 h 6032049"/>
                <a:gd name="connsiteX83" fmla="*/ 2538030 w 3075803"/>
                <a:gd name="connsiteY83" fmla="*/ 994780 h 6032049"/>
                <a:gd name="connsiteX84" fmla="*/ 2284533 w 3075803"/>
                <a:gd name="connsiteY84" fmla="*/ 985727 h 6032049"/>
                <a:gd name="connsiteX85" fmla="*/ 1931448 w 3075803"/>
                <a:gd name="connsiteY85" fmla="*/ 1067208 h 6032049"/>
                <a:gd name="connsiteX86" fmla="*/ 1732271 w 3075803"/>
                <a:gd name="connsiteY86" fmla="*/ 1067208 h 6032049"/>
                <a:gd name="connsiteX87" fmla="*/ 1725599 w 3075803"/>
                <a:gd name="connsiteY87" fmla="*/ 943312 h 6032049"/>
                <a:gd name="connsiteX88" fmla="*/ 1901906 w 3075803"/>
                <a:gd name="connsiteY88" fmla="*/ 832290 h 6032049"/>
                <a:gd name="connsiteX89" fmla="*/ 2150640 w 3075803"/>
                <a:gd name="connsiteY89" fmla="*/ 724144 h 6032049"/>
                <a:gd name="connsiteX90" fmla="*/ 2157784 w 3075803"/>
                <a:gd name="connsiteY90" fmla="*/ 551161 h 6032049"/>
                <a:gd name="connsiteX91" fmla="*/ 1976715 w 3075803"/>
                <a:gd name="connsiteY91" fmla="*/ 279557 h 6032049"/>
                <a:gd name="connsiteX92" fmla="*/ 1776101 w 3075803"/>
                <a:gd name="connsiteY92" fmla="*/ 123267 h 6032049"/>
                <a:gd name="connsiteX93" fmla="*/ 1486885 w 3075803"/>
                <a:gd name="connsiteY93" fmla="*/ 28442 h 6032049"/>
                <a:gd name="connsiteX0" fmla="*/ 1486885 w 3075803"/>
                <a:gd name="connsiteY0" fmla="*/ 28442 h 6032049"/>
                <a:gd name="connsiteX1" fmla="*/ 1014666 w 3075803"/>
                <a:gd name="connsiteY1" fmla="*/ 4134 h 6032049"/>
                <a:gd name="connsiteX2" fmla="*/ 665848 w 3075803"/>
                <a:gd name="connsiteY2" fmla="*/ 101340 h 6032049"/>
                <a:gd name="connsiteX3" fmla="*/ 501000 w 3075803"/>
                <a:gd name="connsiteY3" fmla="*/ 324824 h 6032049"/>
                <a:gd name="connsiteX4" fmla="*/ 564846 w 3075803"/>
                <a:gd name="connsiteY4" fmla="*/ 507803 h 6032049"/>
                <a:gd name="connsiteX5" fmla="*/ 799764 w 3075803"/>
                <a:gd name="connsiteY5" fmla="*/ 578321 h 6032049"/>
                <a:gd name="connsiteX6" fmla="*/ 989887 w 3075803"/>
                <a:gd name="connsiteY6" fmla="*/ 652659 h 6032049"/>
                <a:gd name="connsiteX7" fmla="*/ 967018 w 3075803"/>
                <a:gd name="connsiteY7" fmla="*/ 764153 h 6032049"/>
                <a:gd name="connsiteX8" fmla="*/ 718283 w 3075803"/>
                <a:gd name="connsiteY8" fmla="*/ 770825 h 6032049"/>
                <a:gd name="connsiteX9" fmla="*/ 392359 w 3075803"/>
                <a:gd name="connsiteY9" fmla="*/ 795604 h 6032049"/>
                <a:gd name="connsiteX10" fmla="*/ 205088 w 3075803"/>
                <a:gd name="connsiteY10" fmla="*/ 1022884 h 6032049"/>
                <a:gd name="connsiteX11" fmla="*/ 197001 w 3075803"/>
                <a:gd name="connsiteY11" fmla="*/ 1316414 h 6032049"/>
                <a:gd name="connsiteX12" fmla="*/ 380923 w 3075803"/>
                <a:gd name="connsiteY12" fmla="*/ 1543222 h 6032049"/>
                <a:gd name="connsiteX13" fmla="*/ 609642 w 3075803"/>
                <a:gd name="connsiteY13" fmla="*/ 1565149 h 6032049"/>
                <a:gd name="connsiteX14" fmla="*/ 857905 w 3075803"/>
                <a:gd name="connsiteY14" fmla="*/ 1440310 h 6032049"/>
                <a:gd name="connsiteX15" fmla="*/ 1017048 w 3075803"/>
                <a:gd name="connsiteY15" fmla="*/ 1565149 h 6032049"/>
                <a:gd name="connsiteX16" fmla="*/ 1005141 w 3075803"/>
                <a:gd name="connsiteY16" fmla="*/ 1815322 h 6032049"/>
                <a:gd name="connsiteX17" fmla="*/ 678249 w 3075803"/>
                <a:gd name="connsiteY17" fmla="*/ 1872967 h 6032049"/>
                <a:gd name="connsiteX18" fmla="*/ 353292 w 3075803"/>
                <a:gd name="connsiteY18" fmla="*/ 1831990 h 6032049"/>
                <a:gd name="connsiteX19" fmla="*/ 193654 w 3075803"/>
                <a:gd name="connsiteY19" fmla="*/ 1961592 h 6032049"/>
                <a:gd name="connsiteX20" fmla="*/ 203674 w 3075803"/>
                <a:gd name="connsiteY20" fmla="*/ 2178898 h 6032049"/>
                <a:gd name="connsiteX21" fmla="*/ 347091 w 3075803"/>
                <a:gd name="connsiteY21" fmla="*/ 2510034 h 6032049"/>
                <a:gd name="connsiteX22" fmla="*/ 325164 w 3075803"/>
                <a:gd name="connsiteY22" fmla="*/ 2815495 h 6032049"/>
                <a:gd name="connsiteX23" fmla="*/ 276291 w 3075803"/>
                <a:gd name="connsiteY23" fmla="*/ 3013254 h 6032049"/>
                <a:gd name="connsiteX24" fmla="*/ 245594 w 3075803"/>
                <a:gd name="connsiteY24" fmla="*/ 3196211 h 6032049"/>
                <a:gd name="connsiteX25" fmla="*/ 328984 w 3075803"/>
                <a:gd name="connsiteY25" fmla="*/ 3366788 h 6032049"/>
                <a:gd name="connsiteX26" fmla="*/ 673016 w 3075803"/>
                <a:gd name="connsiteY26" fmla="*/ 3357735 h 6032049"/>
                <a:gd name="connsiteX27" fmla="*/ 998941 w 3075803"/>
                <a:gd name="connsiteY27" fmla="*/ 3393949 h 6032049"/>
                <a:gd name="connsiteX28" fmla="*/ 1168576 w 3075803"/>
                <a:gd name="connsiteY28" fmla="*/ 3551182 h 6032049"/>
                <a:gd name="connsiteX29" fmla="*/ 1143796 w 3075803"/>
                <a:gd name="connsiteY29" fmla="*/ 3821371 h 6032049"/>
                <a:gd name="connsiteX30" fmla="*/ 953673 w 3075803"/>
                <a:gd name="connsiteY30" fmla="*/ 3964317 h 6032049"/>
                <a:gd name="connsiteX31" fmla="*/ 602498 w 3075803"/>
                <a:gd name="connsiteY31" fmla="*/ 3854238 h 6032049"/>
                <a:gd name="connsiteX32" fmla="*/ 274663 w 3075803"/>
                <a:gd name="connsiteY32" fmla="*/ 3747034 h 6032049"/>
                <a:gd name="connsiteX33" fmla="*/ 173166 w 3075803"/>
                <a:gd name="connsiteY33" fmla="*/ 3765612 h 6032049"/>
                <a:gd name="connsiteX34" fmla="*/ 111701 w 3075803"/>
                <a:gd name="connsiteY34" fmla="*/ 3900943 h 6032049"/>
                <a:gd name="connsiteX35" fmla="*/ 30220 w 3075803"/>
                <a:gd name="connsiteY35" fmla="*/ 4244974 h 6032049"/>
                <a:gd name="connsiteX36" fmla="*/ 12113 w 3075803"/>
                <a:gd name="connsiteY36" fmla="*/ 4715755 h 6032049"/>
                <a:gd name="connsiteX37" fmla="*/ 205560 w 3075803"/>
                <a:gd name="connsiteY37" fmla="*/ 5029301 h 6032049"/>
                <a:gd name="connsiteX38" fmla="*/ 622515 w 3075803"/>
                <a:gd name="connsiteY38" fmla="*/ 5125071 h 6032049"/>
                <a:gd name="connsiteX39" fmla="*/ 1080422 w 3075803"/>
                <a:gd name="connsiteY39" fmla="*/ 5068840 h 6032049"/>
                <a:gd name="connsiteX40" fmla="*/ 1238622 w 3075803"/>
                <a:gd name="connsiteY40" fmla="*/ 5141268 h 6032049"/>
                <a:gd name="connsiteX41" fmla="*/ 1152850 w 3075803"/>
                <a:gd name="connsiteY41" fmla="*/ 5277070 h 6032049"/>
                <a:gd name="connsiteX42" fmla="*/ 826925 w 3075803"/>
                <a:gd name="connsiteY42" fmla="*/ 5358551 h 6032049"/>
                <a:gd name="connsiteX43" fmla="*/ 491947 w 3075803"/>
                <a:gd name="connsiteY43" fmla="*/ 5349497 h 6032049"/>
                <a:gd name="connsiteX44" fmla="*/ 322784 w 3075803"/>
                <a:gd name="connsiteY44" fmla="*/ 5354260 h 6032049"/>
                <a:gd name="connsiteX45" fmla="*/ 362817 w 3075803"/>
                <a:gd name="connsiteY45" fmla="*/ 5488152 h 6032049"/>
                <a:gd name="connsiteX46" fmla="*/ 573428 w 3075803"/>
                <a:gd name="connsiteY46" fmla="*/ 5747850 h 6032049"/>
                <a:gd name="connsiteX47" fmla="*/ 944148 w 3075803"/>
                <a:gd name="connsiteY47" fmla="*/ 5963222 h 6032049"/>
                <a:gd name="connsiteX48" fmla="*/ 1505935 w 3075803"/>
                <a:gd name="connsiteY48" fmla="*/ 6028507 h 6032049"/>
                <a:gd name="connsiteX49" fmla="*/ 1949555 w 3075803"/>
                <a:gd name="connsiteY49" fmla="*/ 5874598 h 6032049"/>
                <a:gd name="connsiteX50" fmla="*/ 2053434 w 3075803"/>
                <a:gd name="connsiteY50" fmla="*/ 5695910 h 6032049"/>
                <a:gd name="connsiteX51" fmla="*/ 1922394 w 3075803"/>
                <a:gd name="connsiteY51" fmla="*/ 5639208 h 6032049"/>
                <a:gd name="connsiteX52" fmla="*/ 1524042 w 3075803"/>
                <a:gd name="connsiteY52" fmla="*/ 5675422 h 6032049"/>
                <a:gd name="connsiteX53" fmla="*/ 1266254 w 3075803"/>
                <a:gd name="connsiteY53" fmla="*/ 5693529 h 6032049"/>
                <a:gd name="connsiteX54" fmla="*/ 1221457 w 3075803"/>
                <a:gd name="connsiteY54" fmla="*/ 5583001 h 6032049"/>
                <a:gd name="connsiteX55" fmla="*/ 1370133 w 3075803"/>
                <a:gd name="connsiteY55" fmla="*/ 5498643 h 6032049"/>
                <a:gd name="connsiteX56" fmla="*/ 1729889 w 3075803"/>
                <a:gd name="connsiteY56" fmla="*/ 5432888 h 6032049"/>
                <a:gd name="connsiteX57" fmla="*/ 2266426 w 3075803"/>
                <a:gd name="connsiteY57" fmla="*/ 5349497 h 6032049"/>
                <a:gd name="connsiteX58" fmla="*/ 2556137 w 3075803"/>
                <a:gd name="connsiteY58" fmla="*/ 5268016 h 6032049"/>
                <a:gd name="connsiteX59" fmla="*/ 2773420 w 3075803"/>
                <a:gd name="connsiteY59" fmla="*/ 5030717 h 6032049"/>
                <a:gd name="connsiteX60" fmla="*/ 2856812 w 3075803"/>
                <a:gd name="connsiteY60" fmla="*/ 4763403 h 6032049"/>
                <a:gd name="connsiteX61" fmla="*/ 2811544 w 3075803"/>
                <a:gd name="connsiteY61" fmla="*/ 4627602 h 6032049"/>
                <a:gd name="connsiteX62" fmla="*/ 2548073 w 3075803"/>
                <a:gd name="connsiteY62" fmla="*/ 4613313 h 6032049"/>
                <a:gd name="connsiteX63" fmla="*/ 2400317 w 3075803"/>
                <a:gd name="connsiteY63" fmla="*/ 4513726 h 6032049"/>
                <a:gd name="connsiteX64" fmla="*/ 2427974 w 3075803"/>
                <a:gd name="connsiteY64" fmla="*/ 4331689 h 6032049"/>
                <a:gd name="connsiteX65" fmla="*/ 2659049 w 3075803"/>
                <a:gd name="connsiteY65" fmla="*/ 4231159 h 6032049"/>
                <a:gd name="connsiteX66" fmla="*/ 2936382 w 3075803"/>
                <a:gd name="connsiteY66" fmla="*/ 4082012 h 6032049"/>
                <a:gd name="connsiteX67" fmla="*/ 3063131 w 3075803"/>
                <a:gd name="connsiteY67" fmla="*/ 3737980 h 6032049"/>
                <a:gd name="connsiteX68" fmla="*/ 3063131 w 3075803"/>
                <a:gd name="connsiteY68" fmla="*/ 3249093 h 6032049"/>
                <a:gd name="connsiteX69" fmla="*/ 2990703 w 3075803"/>
                <a:gd name="connsiteY69" fmla="*/ 2896008 h 6032049"/>
                <a:gd name="connsiteX70" fmla="*/ 2830571 w 3075803"/>
                <a:gd name="connsiteY70" fmla="*/ 2791657 h 6032049"/>
                <a:gd name="connsiteX71" fmla="*/ 2550385 w 3075803"/>
                <a:gd name="connsiteY71" fmla="*/ 2806086 h 6032049"/>
                <a:gd name="connsiteX72" fmla="*/ 2355546 w 3075803"/>
                <a:gd name="connsiteY72" fmla="*/ 2858356 h 6032049"/>
                <a:gd name="connsiteX73" fmla="*/ 2085357 w 3075803"/>
                <a:gd name="connsiteY73" fmla="*/ 2906971 h 6032049"/>
                <a:gd name="connsiteX74" fmla="*/ 1913341 w 3075803"/>
                <a:gd name="connsiteY74" fmla="*/ 2832634 h 6032049"/>
                <a:gd name="connsiteX75" fmla="*/ 2003875 w 3075803"/>
                <a:gd name="connsiteY75" fmla="*/ 2669672 h 6032049"/>
                <a:gd name="connsiteX76" fmla="*/ 2338854 w 3075803"/>
                <a:gd name="connsiteY76" fmla="*/ 2579137 h 6032049"/>
                <a:gd name="connsiteX77" fmla="*/ 2739587 w 3075803"/>
                <a:gd name="connsiteY77" fmla="*/ 2517672 h 6032049"/>
                <a:gd name="connsiteX78" fmla="*/ 2947346 w 3075803"/>
                <a:gd name="connsiteY78" fmla="*/ 2409031 h 6032049"/>
                <a:gd name="connsiteX79" fmla="*/ 2965453 w 3075803"/>
                <a:gd name="connsiteY79" fmla="*/ 2244159 h 6032049"/>
                <a:gd name="connsiteX80" fmla="*/ 2808196 w 3075803"/>
                <a:gd name="connsiteY80" fmla="*/ 1924411 h 6032049"/>
                <a:gd name="connsiteX81" fmla="*/ 2682885 w 3075803"/>
                <a:gd name="connsiteY81" fmla="*/ 1465561 h 6032049"/>
                <a:gd name="connsiteX82" fmla="*/ 2637618 w 3075803"/>
                <a:gd name="connsiteY82" fmla="*/ 1184903 h 6032049"/>
                <a:gd name="connsiteX83" fmla="*/ 2538030 w 3075803"/>
                <a:gd name="connsiteY83" fmla="*/ 994780 h 6032049"/>
                <a:gd name="connsiteX84" fmla="*/ 2284533 w 3075803"/>
                <a:gd name="connsiteY84" fmla="*/ 985727 h 6032049"/>
                <a:gd name="connsiteX85" fmla="*/ 1931448 w 3075803"/>
                <a:gd name="connsiteY85" fmla="*/ 1067208 h 6032049"/>
                <a:gd name="connsiteX86" fmla="*/ 1732271 w 3075803"/>
                <a:gd name="connsiteY86" fmla="*/ 1067208 h 6032049"/>
                <a:gd name="connsiteX87" fmla="*/ 1725599 w 3075803"/>
                <a:gd name="connsiteY87" fmla="*/ 943312 h 6032049"/>
                <a:gd name="connsiteX88" fmla="*/ 1901906 w 3075803"/>
                <a:gd name="connsiteY88" fmla="*/ 832290 h 6032049"/>
                <a:gd name="connsiteX89" fmla="*/ 2150640 w 3075803"/>
                <a:gd name="connsiteY89" fmla="*/ 724144 h 6032049"/>
                <a:gd name="connsiteX90" fmla="*/ 2157784 w 3075803"/>
                <a:gd name="connsiteY90" fmla="*/ 551161 h 6032049"/>
                <a:gd name="connsiteX91" fmla="*/ 1976715 w 3075803"/>
                <a:gd name="connsiteY91" fmla="*/ 279557 h 6032049"/>
                <a:gd name="connsiteX92" fmla="*/ 1776101 w 3075803"/>
                <a:gd name="connsiteY92" fmla="*/ 123267 h 6032049"/>
                <a:gd name="connsiteX93" fmla="*/ 1486885 w 3075803"/>
                <a:gd name="connsiteY93" fmla="*/ 28442 h 6032049"/>
                <a:gd name="connsiteX0" fmla="*/ 1486885 w 3075803"/>
                <a:gd name="connsiteY0" fmla="*/ 28442 h 6032049"/>
                <a:gd name="connsiteX1" fmla="*/ 1014666 w 3075803"/>
                <a:gd name="connsiteY1" fmla="*/ 4134 h 6032049"/>
                <a:gd name="connsiteX2" fmla="*/ 665848 w 3075803"/>
                <a:gd name="connsiteY2" fmla="*/ 101340 h 6032049"/>
                <a:gd name="connsiteX3" fmla="*/ 501000 w 3075803"/>
                <a:gd name="connsiteY3" fmla="*/ 324824 h 6032049"/>
                <a:gd name="connsiteX4" fmla="*/ 564846 w 3075803"/>
                <a:gd name="connsiteY4" fmla="*/ 507803 h 6032049"/>
                <a:gd name="connsiteX5" fmla="*/ 799764 w 3075803"/>
                <a:gd name="connsiteY5" fmla="*/ 578321 h 6032049"/>
                <a:gd name="connsiteX6" fmla="*/ 989887 w 3075803"/>
                <a:gd name="connsiteY6" fmla="*/ 652659 h 6032049"/>
                <a:gd name="connsiteX7" fmla="*/ 967018 w 3075803"/>
                <a:gd name="connsiteY7" fmla="*/ 764153 h 6032049"/>
                <a:gd name="connsiteX8" fmla="*/ 718283 w 3075803"/>
                <a:gd name="connsiteY8" fmla="*/ 770825 h 6032049"/>
                <a:gd name="connsiteX9" fmla="*/ 392359 w 3075803"/>
                <a:gd name="connsiteY9" fmla="*/ 795604 h 6032049"/>
                <a:gd name="connsiteX10" fmla="*/ 205088 w 3075803"/>
                <a:gd name="connsiteY10" fmla="*/ 1022884 h 6032049"/>
                <a:gd name="connsiteX11" fmla="*/ 197001 w 3075803"/>
                <a:gd name="connsiteY11" fmla="*/ 1316414 h 6032049"/>
                <a:gd name="connsiteX12" fmla="*/ 380923 w 3075803"/>
                <a:gd name="connsiteY12" fmla="*/ 1543222 h 6032049"/>
                <a:gd name="connsiteX13" fmla="*/ 609642 w 3075803"/>
                <a:gd name="connsiteY13" fmla="*/ 1565149 h 6032049"/>
                <a:gd name="connsiteX14" fmla="*/ 857905 w 3075803"/>
                <a:gd name="connsiteY14" fmla="*/ 1440310 h 6032049"/>
                <a:gd name="connsiteX15" fmla="*/ 1017048 w 3075803"/>
                <a:gd name="connsiteY15" fmla="*/ 1565149 h 6032049"/>
                <a:gd name="connsiteX16" fmla="*/ 1005141 w 3075803"/>
                <a:gd name="connsiteY16" fmla="*/ 1815322 h 6032049"/>
                <a:gd name="connsiteX17" fmla="*/ 678249 w 3075803"/>
                <a:gd name="connsiteY17" fmla="*/ 1872967 h 6032049"/>
                <a:gd name="connsiteX18" fmla="*/ 353292 w 3075803"/>
                <a:gd name="connsiteY18" fmla="*/ 1831990 h 6032049"/>
                <a:gd name="connsiteX19" fmla="*/ 193654 w 3075803"/>
                <a:gd name="connsiteY19" fmla="*/ 1961592 h 6032049"/>
                <a:gd name="connsiteX20" fmla="*/ 203674 w 3075803"/>
                <a:gd name="connsiteY20" fmla="*/ 2178898 h 6032049"/>
                <a:gd name="connsiteX21" fmla="*/ 347091 w 3075803"/>
                <a:gd name="connsiteY21" fmla="*/ 2510034 h 6032049"/>
                <a:gd name="connsiteX22" fmla="*/ 325164 w 3075803"/>
                <a:gd name="connsiteY22" fmla="*/ 2815495 h 6032049"/>
                <a:gd name="connsiteX23" fmla="*/ 276291 w 3075803"/>
                <a:gd name="connsiteY23" fmla="*/ 3013254 h 6032049"/>
                <a:gd name="connsiteX24" fmla="*/ 245594 w 3075803"/>
                <a:gd name="connsiteY24" fmla="*/ 3196211 h 6032049"/>
                <a:gd name="connsiteX25" fmla="*/ 328984 w 3075803"/>
                <a:gd name="connsiteY25" fmla="*/ 3366788 h 6032049"/>
                <a:gd name="connsiteX26" fmla="*/ 673016 w 3075803"/>
                <a:gd name="connsiteY26" fmla="*/ 3357735 h 6032049"/>
                <a:gd name="connsiteX27" fmla="*/ 998941 w 3075803"/>
                <a:gd name="connsiteY27" fmla="*/ 3393949 h 6032049"/>
                <a:gd name="connsiteX28" fmla="*/ 1168576 w 3075803"/>
                <a:gd name="connsiteY28" fmla="*/ 3551182 h 6032049"/>
                <a:gd name="connsiteX29" fmla="*/ 1143796 w 3075803"/>
                <a:gd name="connsiteY29" fmla="*/ 3821371 h 6032049"/>
                <a:gd name="connsiteX30" fmla="*/ 953673 w 3075803"/>
                <a:gd name="connsiteY30" fmla="*/ 3964317 h 6032049"/>
                <a:gd name="connsiteX31" fmla="*/ 602498 w 3075803"/>
                <a:gd name="connsiteY31" fmla="*/ 3854238 h 6032049"/>
                <a:gd name="connsiteX32" fmla="*/ 274663 w 3075803"/>
                <a:gd name="connsiteY32" fmla="*/ 3747034 h 6032049"/>
                <a:gd name="connsiteX33" fmla="*/ 173166 w 3075803"/>
                <a:gd name="connsiteY33" fmla="*/ 3765612 h 6032049"/>
                <a:gd name="connsiteX34" fmla="*/ 111701 w 3075803"/>
                <a:gd name="connsiteY34" fmla="*/ 3900943 h 6032049"/>
                <a:gd name="connsiteX35" fmla="*/ 30220 w 3075803"/>
                <a:gd name="connsiteY35" fmla="*/ 4244974 h 6032049"/>
                <a:gd name="connsiteX36" fmla="*/ 12113 w 3075803"/>
                <a:gd name="connsiteY36" fmla="*/ 4715755 h 6032049"/>
                <a:gd name="connsiteX37" fmla="*/ 205560 w 3075803"/>
                <a:gd name="connsiteY37" fmla="*/ 5029301 h 6032049"/>
                <a:gd name="connsiteX38" fmla="*/ 622515 w 3075803"/>
                <a:gd name="connsiteY38" fmla="*/ 5125071 h 6032049"/>
                <a:gd name="connsiteX39" fmla="*/ 1080422 w 3075803"/>
                <a:gd name="connsiteY39" fmla="*/ 5068840 h 6032049"/>
                <a:gd name="connsiteX40" fmla="*/ 1238622 w 3075803"/>
                <a:gd name="connsiteY40" fmla="*/ 5141268 h 6032049"/>
                <a:gd name="connsiteX41" fmla="*/ 1152850 w 3075803"/>
                <a:gd name="connsiteY41" fmla="*/ 5277070 h 6032049"/>
                <a:gd name="connsiteX42" fmla="*/ 826925 w 3075803"/>
                <a:gd name="connsiteY42" fmla="*/ 5358551 h 6032049"/>
                <a:gd name="connsiteX43" fmla="*/ 491947 w 3075803"/>
                <a:gd name="connsiteY43" fmla="*/ 5349497 h 6032049"/>
                <a:gd name="connsiteX44" fmla="*/ 322784 w 3075803"/>
                <a:gd name="connsiteY44" fmla="*/ 5354260 h 6032049"/>
                <a:gd name="connsiteX45" fmla="*/ 362817 w 3075803"/>
                <a:gd name="connsiteY45" fmla="*/ 5488152 h 6032049"/>
                <a:gd name="connsiteX46" fmla="*/ 573428 w 3075803"/>
                <a:gd name="connsiteY46" fmla="*/ 5747850 h 6032049"/>
                <a:gd name="connsiteX47" fmla="*/ 944148 w 3075803"/>
                <a:gd name="connsiteY47" fmla="*/ 5963222 h 6032049"/>
                <a:gd name="connsiteX48" fmla="*/ 1505935 w 3075803"/>
                <a:gd name="connsiteY48" fmla="*/ 6028507 h 6032049"/>
                <a:gd name="connsiteX49" fmla="*/ 1949555 w 3075803"/>
                <a:gd name="connsiteY49" fmla="*/ 5874598 h 6032049"/>
                <a:gd name="connsiteX50" fmla="*/ 2053434 w 3075803"/>
                <a:gd name="connsiteY50" fmla="*/ 5695910 h 6032049"/>
                <a:gd name="connsiteX51" fmla="*/ 1922394 w 3075803"/>
                <a:gd name="connsiteY51" fmla="*/ 5639208 h 6032049"/>
                <a:gd name="connsiteX52" fmla="*/ 1524042 w 3075803"/>
                <a:gd name="connsiteY52" fmla="*/ 5675422 h 6032049"/>
                <a:gd name="connsiteX53" fmla="*/ 1266254 w 3075803"/>
                <a:gd name="connsiteY53" fmla="*/ 5693529 h 6032049"/>
                <a:gd name="connsiteX54" fmla="*/ 1221457 w 3075803"/>
                <a:gd name="connsiteY54" fmla="*/ 5583001 h 6032049"/>
                <a:gd name="connsiteX55" fmla="*/ 1370133 w 3075803"/>
                <a:gd name="connsiteY55" fmla="*/ 5498643 h 6032049"/>
                <a:gd name="connsiteX56" fmla="*/ 1729889 w 3075803"/>
                <a:gd name="connsiteY56" fmla="*/ 5432888 h 6032049"/>
                <a:gd name="connsiteX57" fmla="*/ 2266426 w 3075803"/>
                <a:gd name="connsiteY57" fmla="*/ 5349497 h 6032049"/>
                <a:gd name="connsiteX58" fmla="*/ 2556137 w 3075803"/>
                <a:gd name="connsiteY58" fmla="*/ 5268016 h 6032049"/>
                <a:gd name="connsiteX59" fmla="*/ 2773420 w 3075803"/>
                <a:gd name="connsiteY59" fmla="*/ 5030717 h 6032049"/>
                <a:gd name="connsiteX60" fmla="*/ 2856812 w 3075803"/>
                <a:gd name="connsiteY60" fmla="*/ 4763403 h 6032049"/>
                <a:gd name="connsiteX61" fmla="*/ 2811544 w 3075803"/>
                <a:gd name="connsiteY61" fmla="*/ 4627602 h 6032049"/>
                <a:gd name="connsiteX62" fmla="*/ 2548073 w 3075803"/>
                <a:gd name="connsiteY62" fmla="*/ 4613313 h 6032049"/>
                <a:gd name="connsiteX63" fmla="*/ 2400317 w 3075803"/>
                <a:gd name="connsiteY63" fmla="*/ 4513726 h 6032049"/>
                <a:gd name="connsiteX64" fmla="*/ 2427974 w 3075803"/>
                <a:gd name="connsiteY64" fmla="*/ 4331689 h 6032049"/>
                <a:gd name="connsiteX65" fmla="*/ 2659049 w 3075803"/>
                <a:gd name="connsiteY65" fmla="*/ 4231159 h 6032049"/>
                <a:gd name="connsiteX66" fmla="*/ 2936382 w 3075803"/>
                <a:gd name="connsiteY66" fmla="*/ 4082012 h 6032049"/>
                <a:gd name="connsiteX67" fmla="*/ 3063131 w 3075803"/>
                <a:gd name="connsiteY67" fmla="*/ 3737980 h 6032049"/>
                <a:gd name="connsiteX68" fmla="*/ 3063131 w 3075803"/>
                <a:gd name="connsiteY68" fmla="*/ 3249093 h 6032049"/>
                <a:gd name="connsiteX69" fmla="*/ 2990703 w 3075803"/>
                <a:gd name="connsiteY69" fmla="*/ 2896008 h 6032049"/>
                <a:gd name="connsiteX70" fmla="*/ 2830571 w 3075803"/>
                <a:gd name="connsiteY70" fmla="*/ 2791657 h 6032049"/>
                <a:gd name="connsiteX71" fmla="*/ 2550385 w 3075803"/>
                <a:gd name="connsiteY71" fmla="*/ 2806086 h 6032049"/>
                <a:gd name="connsiteX72" fmla="*/ 2355546 w 3075803"/>
                <a:gd name="connsiteY72" fmla="*/ 2858356 h 6032049"/>
                <a:gd name="connsiteX73" fmla="*/ 2085357 w 3075803"/>
                <a:gd name="connsiteY73" fmla="*/ 2906971 h 6032049"/>
                <a:gd name="connsiteX74" fmla="*/ 1913341 w 3075803"/>
                <a:gd name="connsiteY74" fmla="*/ 2832634 h 6032049"/>
                <a:gd name="connsiteX75" fmla="*/ 2003875 w 3075803"/>
                <a:gd name="connsiteY75" fmla="*/ 2669672 h 6032049"/>
                <a:gd name="connsiteX76" fmla="*/ 2338854 w 3075803"/>
                <a:gd name="connsiteY76" fmla="*/ 2579137 h 6032049"/>
                <a:gd name="connsiteX77" fmla="*/ 2739587 w 3075803"/>
                <a:gd name="connsiteY77" fmla="*/ 2517672 h 6032049"/>
                <a:gd name="connsiteX78" fmla="*/ 2947346 w 3075803"/>
                <a:gd name="connsiteY78" fmla="*/ 2409031 h 6032049"/>
                <a:gd name="connsiteX79" fmla="*/ 2965453 w 3075803"/>
                <a:gd name="connsiteY79" fmla="*/ 2244159 h 6032049"/>
                <a:gd name="connsiteX80" fmla="*/ 2808196 w 3075803"/>
                <a:gd name="connsiteY80" fmla="*/ 1924411 h 6032049"/>
                <a:gd name="connsiteX81" fmla="*/ 2682885 w 3075803"/>
                <a:gd name="connsiteY81" fmla="*/ 1465561 h 6032049"/>
                <a:gd name="connsiteX82" fmla="*/ 2637618 w 3075803"/>
                <a:gd name="connsiteY82" fmla="*/ 1184903 h 6032049"/>
                <a:gd name="connsiteX83" fmla="*/ 2538030 w 3075803"/>
                <a:gd name="connsiteY83" fmla="*/ 994780 h 6032049"/>
                <a:gd name="connsiteX84" fmla="*/ 2284533 w 3075803"/>
                <a:gd name="connsiteY84" fmla="*/ 985727 h 6032049"/>
                <a:gd name="connsiteX85" fmla="*/ 1931448 w 3075803"/>
                <a:gd name="connsiteY85" fmla="*/ 1067208 h 6032049"/>
                <a:gd name="connsiteX86" fmla="*/ 1741796 w 3075803"/>
                <a:gd name="connsiteY86" fmla="*/ 1071970 h 6032049"/>
                <a:gd name="connsiteX87" fmla="*/ 1725599 w 3075803"/>
                <a:gd name="connsiteY87" fmla="*/ 943312 h 6032049"/>
                <a:gd name="connsiteX88" fmla="*/ 1901906 w 3075803"/>
                <a:gd name="connsiteY88" fmla="*/ 832290 h 6032049"/>
                <a:gd name="connsiteX89" fmla="*/ 2150640 w 3075803"/>
                <a:gd name="connsiteY89" fmla="*/ 724144 h 6032049"/>
                <a:gd name="connsiteX90" fmla="*/ 2157784 w 3075803"/>
                <a:gd name="connsiteY90" fmla="*/ 551161 h 6032049"/>
                <a:gd name="connsiteX91" fmla="*/ 1976715 w 3075803"/>
                <a:gd name="connsiteY91" fmla="*/ 279557 h 6032049"/>
                <a:gd name="connsiteX92" fmla="*/ 1776101 w 3075803"/>
                <a:gd name="connsiteY92" fmla="*/ 123267 h 6032049"/>
                <a:gd name="connsiteX93" fmla="*/ 1486885 w 3075803"/>
                <a:gd name="connsiteY93" fmla="*/ 28442 h 6032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3075803" h="6032049">
                  <a:moveTo>
                    <a:pt x="1486885" y="28442"/>
                  </a:moveTo>
                  <a:cubicBezTo>
                    <a:pt x="1359979" y="8587"/>
                    <a:pt x="1151505" y="-8016"/>
                    <a:pt x="1014666" y="4134"/>
                  </a:cubicBezTo>
                  <a:cubicBezTo>
                    <a:pt x="877827" y="16284"/>
                    <a:pt x="751459" y="47892"/>
                    <a:pt x="665848" y="101340"/>
                  </a:cubicBezTo>
                  <a:cubicBezTo>
                    <a:pt x="580237" y="154788"/>
                    <a:pt x="517834" y="257080"/>
                    <a:pt x="501000" y="324824"/>
                  </a:cubicBezTo>
                  <a:cubicBezTo>
                    <a:pt x="484166" y="392568"/>
                    <a:pt x="515052" y="465554"/>
                    <a:pt x="564846" y="507803"/>
                  </a:cubicBezTo>
                  <a:cubicBezTo>
                    <a:pt x="614640" y="550053"/>
                    <a:pt x="728924" y="554178"/>
                    <a:pt x="799764" y="578321"/>
                  </a:cubicBezTo>
                  <a:cubicBezTo>
                    <a:pt x="870604" y="602464"/>
                    <a:pt x="962011" y="621687"/>
                    <a:pt x="989887" y="652659"/>
                  </a:cubicBezTo>
                  <a:cubicBezTo>
                    <a:pt x="1017763" y="683631"/>
                    <a:pt x="1012285" y="744459"/>
                    <a:pt x="967018" y="764153"/>
                  </a:cubicBezTo>
                  <a:cubicBezTo>
                    <a:pt x="921751" y="783847"/>
                    <a:pt x="809296" y="772727"/>
                    <a:pt x="718283" y="770825"/>
                  </a:cubicBezTo>
                  <a:cubicBezTo>
                    <a:pt x="627270" y="768923"/>
                    <a:pt x="477891" y="753594"/>
                    <a:pt x="392359" y="795604"/>
                  </a:cubicBezTo>
                  <a:cubicBezTo>
                    <a:pt x="306827" y="837614"/>
                    <a:pt x="237648" y="936082"/>
                    <a:pt x="205088" y="1022884"/>
                  </a:cubicBezTo>
                  <a:cubicBezTo>
                    <a:pt x="172528" y="1109686"/>
                    <a:pt x="167695" y="1229691"/>
                    <a:pt x="197001" y="1316414"/>
                  </a:cubicBezTo>
                  <a:cubicBezTo>
                    <a:pt x="226307" y="1403137"/>
                    <a:pt x="312150" y="1501766"/>
                    <a:pt x="380923" y="1543222"/>
                  </a:cubicBezTo>
                  <a:cubicBezTo>
                    <a:pt x="449696" y="1584678"/>
                    <a:pt x="530145" y="1582301"/>
                    <a:pt x="609642" y="1565149"/>
                  </a:cubicBezTo>
                  <a:cubicBezTo>
                    <a:pt x="689139" y="1547997"/>
                    <a:pt x="790004" y="1440310"/>
                    <a:pt x="857905" y="1440310"/>
                  </a:cubicBezTo>
                  <a:cubicBezTo>
                    <a:pt x="925806" y="1440310"/>
                    <a:pt x="992509" y="1502647"/>
                    <a:pt x="1017048" y="1565149"/>
                  </a:cubicBezTo>
                  <a:cubicBezTo>
                    <a:pt x="1041587" y="1627651"/>
                    <a:pt x="1061608" y="1764019"/>
                    <a:pt x="1005141" y="1815322"/>
                  </a:cubicBezTo>
                  <a:cubicBezTo>
                    <a:pt x="948675" y="1866625"/>
                    <a:pt x="786890" y="1870189"/>
                    <a:pt x="678249" y="1872967"/>
                  </a:cubicBezTo>
                  <a:cubicBezTo>
                    <a:pt x="569608" y="1875745"/>
                    <a:pt x="434058" y="1817219"/>
                    <a:pt x="353292" y="1831990"/>
                  </a:cubicBezTo>
                  <a:cubicBezTo>
                    <a:pt x="272526" y="1846761"/>
                    <a:pt x="218590" y="1903774"/>
                    <a:pt x="193654" y="1961592"/>
                  </a:cubicBezTo>
                  <a:cubicBezTo>
                    <a:pt x="168718" y="2019410"/>
                    <a:pt x="178101" y="2087491"/>
                    <a:pt x="203674" y="2178898"/>
                  </a:cubicBezTo>
                  <a:cubicBezTo>
                    <a:pt x="229247" y="2270305"/>
                    <a:pt x="326843" y="2403935"/>
                    <a:pt x="347091" y="2510034"/>
                  </a:cubicBezTo>
                  <a:cubicBezTo>
                    <a:pt x="367339" y="2616133"/>
                    <a:pt x="346489" y="2731625"/>
                    <a:pt x="325164" y="2815495"/>
                  </a:cubicBezTo>
                  <a:cubicBezTo>
                    <a:pt x="303839" y="2899365"/>
                    <a:pt x="289553" y="2949801"/>
                    <a:pt x="276291" y="3013254"/>
                  </a:cubicBezTo>
                  <a:cubicBezTo>
                    <a:pt x="263029" y="3076707"/>
                    <a:pt x="236812" y="3137289"/>
                    <a:pt x="245594" y="3196211"/>
                  </a:cubicBezTo>
                  <a:cubicBezTo>
                    <a:pt x="254376" y="3255133"/>
                    <a:pt x="257747" y="3339867"/>
                    <a:pt x="328984" y="3366788"/>
                  </a:cubicBezTo>
                  <a:cubicBezTo>
                    <a:pt x="400221" y="3393709"/>
                    <a:pt x="561357" y="3353208"/>
                    <a:pt x="673016" y="3357735"/>
                  </a:cubicBezTo>
                  <a:cubicBezTo>
                    <a:pt x="784675" y="3362262"/>
                    <a:pt x="916348" y="3361708"/>
                    <a:pt x="998941" y="3393949"/>
                  </a:cubicBezTo>
                  <a:cubicBezTo>
                    <a:pt x="1081534" y="3426190"/>
                    <a:pt x="1144434" y="3479945"/>
                    <a:pt x="1168576" y="3551182"/>
                  </a:cubicBezTo>
                  <a:cubicBezTo>
                    <a:pt x="1192718" y="3622419"/>
                    <a:pt x="1179613" y="3752515"/>
                    <a:pt x="1143796" y="3821371"/>
                  </a:cubicBezTo>
                  <a:cubicBezTo>
                    <a:pt x="1107979" y="3890227"/>
                    <a:pt x="1043889" y="3958839"/>
                    <a:pt x="953673" y="3964317"/>
                  </a:cubicBezTo>
                  <a:cubicBezTo>
                    <a:pt x="863457" y="3969795"/>
                    <a:pt x="715666" y="3890452"/>
                    <a:pt x="602498" y="3854238"/>
                  </a:cubicBezTo>
                  <a:cubicBezTo>
                    <a:pt x="489330" y="3818024"/>
                    <a:pt x="346218" y="3761805"/>
                    <a:pt x="274663" y="3747034"/>
                  </a:cubicBezTo>
                  <a:cubicBezTo>
                    <a:pt x="203108" y="3732263"/>
                    <a:pt x="200326" y="3739961"/>
                    <a:pt x="173166" y="3765612"/>
                  </a:cubicBezTo>
                  <a:cubicBezTo>
                    <a:pt x="146006" y="3791263"/>
                    <a:pt x="135525" y="3821049"/>
                    <a:pt x="111701" y="3900943"/>
                  </a:cubicBezTo>
                  <a:cubicBezTo>
                    <a:pt x="87877" y="3980837"/>
                    <a:pt x="46818" y="4109172"/>
                    <a:pt x="30220" y="4244974"/>
                  </a:cubicBezTo>
                  <a:cubicBezTo>
                    <a:pt x="13622" y="4380776"/>
                    <a:pt x="-17110" y="4585034"/>
                    <a:pt x="12113" y="4715755"/>
                  </a:cubicBezTo>
                  <a:cubicBezTo>
                    <a:pt x="41336" y="4846476"/>
                    <a:pt x="103826" y="4961082"/>
                    <a:pt x="205560" y="5029301"/>
                  </a:cubicBezTo>
                  <a:cubicBezTo>
                    <a:pt x="307294" y="5097520"/>
                    <a:pt x="476705" y="5118481"/>
                    <a:pt x="622515" y="5125071"/>
                  </a:cubicBezTo>
                  <a:cubicBezTo>
                    <a:pt x="768325" y="5131661"/>
                    <a:pt x="977738" y="5066141"/>
                    <a:pt x="1080422" y="5068840"/>
                  </a:cubicBezTo>
                  <a:cubicBezTo>
                    <a:pt x="1183106" y="5071539"/>
                    <a:pt x="1226551" y="5106563"/>
                    <a:pt x="1238622" y="5141268"/>
                  </a:cubicBezTo>
                  <a:cubicBezTo>
                    <a:pt x="1250693" y="5175973"/>
                    <a:pt x="1221466" y="5240856"/>
                    <a:pt x="1152850" y="5277070"/>
                  </a:cubicBezTo>
                  <a:cubicBezTo>
                    <a:pt x="1084234" y="5313284"/>
                    <a:pt x="937076" y="5346480"/>
                    <a:pt x="826925" y="5358551"/>
                  </a:cubicBezTo>
                  <a:cubicBezTo>
                    <a:pt x="716774" y="5370622"/>
                    <a:pt x="575970" y="5350212"/>
                    <a:pt x="491947" y="5349497"/>
                  </a:cubicBezTo>
                  <a:cubicBezTo>
                    <a:pt x="407924" y="5348782"/>
                    <a:pt x="344306" y="5331151"/>
                    <a:pt x="322784" y="5354260"/>
                  </a:cubicBezTo>
                  <a:cubicBezTo>
                    <a:pt x="301262" y="5377369"/>
                    <a:pt x="321043" y="5422554"/>
                    <a:pt x="362817" y="5488152"/>
                  </a:cubicBezTo>
                  <a:cubicBezTo>
                    <a:pt x="404591" y="5553750"/>
                    <a:pt x="476540" y="5668672"/>
                    <a:pt x="573428" y="5747850"/>
                  </a:cubicBezTo>
                  <a:cubicBezTo>
                    <a:pt x="670316" y="5827028"/>
                    <a:pt x="788730" y="5916446"/>
                    <a:pt x="944148" y="5963222"/>
                  </a:cubicBezTo>
                  <a:cubicBezTo>
                    <a:pt x="1099566" y="6009998"/>
                    <a:pt x="1338367" y="6043278"/>
                    <a:pt x="1505935" y="6028507"/>
                  </a:cubicBezTo>
                  <a:cubicBezTo>
                    <a:pt x="1673503" y="6013736"/>
                    <a:pt x="1858305" y="5930031"/>
                    <a:pt x="1949555" y="5874598"/>
                  </a:cubicBezTo>
                  <a:cubicBezTo>
                    <a:pt x="2040805" y="5819165"/>
                    <a:pt x="2057961" y="5735141"/>
                    <a:pt x="2053434" y="5695910"/>
                  </a:cubicBezTo>
                  <a:cubicBezTo>
                    <a:pt x="2048907" y="5656679"/>
                    <a:pt x="2010626" y="5642623"/>
                    <a:pt x="1922394" y="5639208"/>
                  </a:cubicBezTo>
                  <a:cubicBezTo>
                    <a:pt x="1834162" y="5635793"/>
                    <a:pt x="1633399" y="5666368"/>
                    <a:pt x="1524042" y="5675422"/>
                  </a:cubicBezTo>
                  <a:cubicBezTo>
                    <a:pt x="1414685" y="5684476"/>
                    <a:pt x="1316685" y="5708932"/>
                    <a:pt x="1266254" y="5693529"/>
                  </a:cubicBezTo>
                  <a:cubicBezTo>
                    <a:pt x="1215823" y="5678126"/>
                    <a:pt x="1204144" y="5615482"/>
                    <a:pt x="1221457" y="5583001"/>
                  </a:cubicBezTo>
                  <a:cubicBezTo>
                    <a:pt x="1238770" y="5550520"/>
                    <a:pt x="1285394" y="5523662"/>
                    <a:pt x="1370133" y="5498643"/>
                  </a:cubicBezTo>
                  <a:cubicBezTo>
                    <a:pt x="1454872" y="5473624"/>
                    <a:pt x="1580507" y="5457746"/>
                    <a:pt x="1729889" y="5432888"/>
                  </a:cubicBezTo>
                  <a:cubicBezTo>
                    <a:pt x="1879271" y="5408030"/>
                    <a:pt x="2128718" y="5376976"/>
                    <a:pt x="2266426" y="5349497"/>
                  </a:cubicBezTo>
                  <a:cubicBezTo>
                    <a:pt x="2404134" y="5322018"/>
                    <a:pt x="2471638" y="5321146"/>
                    <a:pt x="2556137" y="5268016"/>
                  </a:cubicBezTo>
                  <a:cubicBezTo>
                    <a:pt x="2640636" y="5214886"/>
                    <a:pt x="2723308" y="5114819"/>
                    <a:pt x="2773420" y="5030717"/>
                  </a:cubicBezTo>
                  <a:cubicBezTo>
                    <a:pt x="2823532" y="4946615"/>
                    <a:pt x="2850458" y="4830589"/>
                    <a:pt x="2856812" y="4763403"/>
                  </a:cubicBezTo>
                  <a:cubicBezTo>
                    <a:pt x="2863166" y="4696217"/>
                    <a:pt x="2863000" y="4652617"/>
                    <a:pt x="2811544" y="4627602"/>
                  </a:cubicBezTo>
                  <a:cubicBezTo>
                    <a:pt x="2760088" y="4602587"/>
                    <a:pt x="2616611" y="4632292"/>
                    <a:pt x="2548073" y="4613313"/>
                  </a:cubicBezTo>
                  <a:cubicBezTo>
                    <a:pt x="2479535" y="4594334"/>
                    <a:pt x="2420333" y="4560663"/>
                    <a:pt x="2400317" y="4513726"/>
                  </a:cubicBezTo>
                  <a:cubicBezTo>
                    <a:pt x="2380301" y="4466789"/>
                    <a:pt x="2384852" y="4378784"/>
                    <a:pt x="2427974" y="4331689"/>
                  </a:cubicBezTo>
                  <a:cubicBezTo>
                    <a:pt x="2471096" y="4284594"/>
                    <a:pt x="2564789" y="4263247"/>
                    <a:pt x="2659049" y="4231159"/>
                  </a:cubicBezTo>
                  <a:cubicBezTo>
                    <a:pt x="2753309" y="4199071"/>
                    <a:pt x="2869035" y="4164208"/>
                    <a:pt x="2936382" y="4082012"/>
                  </a:cubicBezTo>
                  <a:cubicBezTo>
                    <a:pt x="3003729" y="3999816"/>
                    <a:pt x="3042006" y="3876800"/>
                    <a:pt x="3063131" y="3737980"/>
                  </a:cubicBezTo>
                  <a:cubicBezTo>
                    <a:pt x="3084256" y="3599160"/>
                    <a:pt x="3075202" y="3389422"/>
                    <a:pt x="3063131" y="3249093"/>
                  </a:cubicBezTo>
                  <a:cubicBezTo>
                    <a:pt x="3051060" y="3108764"/>
                    <a:pt x="3029463" y="2972247"/>
                    <a:pt x="2990703" y="2896008"/>
                  </a:cubicBezTo>
                  <a:cubicBezTo>
                    <a:pt x="2951943" y="2819769"/>
                    <a:pt x="2903957" y="2806644"/>
                    <a:pt x="2830571" y="2791657"/>
                  </a:cubicBezTo>
                  <a:cubicBezTo>
                    <a:pt x="2757185" y="2776670"/>
                    <a:pt x="2615268" y="2791000"/>
                    <a:pt x="2550385" y="2806086"/>
                  </a:cubicBezTo>
                  <a:cubicBezTo>
                    <a:pt x="2485502" y="2816409"/>
                    <a:pt x="2433051" y="2841542"/>
                    <a:pt x="2355546" y="2858356"/>
                  </a:cubicBezTo>
                  <a:cubicBezTo>
                    <a:pt x="2278041" y="2875170"/>
                    <a:pt x="2159058" y="2911258"/>
                    <a:pt x="2085357" y="2906971"/>
                  </a:cubicBezTo>
                  <a:cubicBezTo>
                    <a:pt x="2011656" y="2902684"/>
                    <a:pt x="1926921" y="2872184"/>
                    <a:pt x="1913341" y="2832634"/>
                  </a:cubicBezTo>
                  <a:cubicBezTo>
                    <a:pt x="1899761" y="2793084"/>
                    <a:pt x="1932956" y="2711922"/>
                    <a:pt x="2003875" y="2669672"/>
                  </a:cubicBezTo>
                  <a:cubicBezTo>
                    <a:pt x="2074794" y="2627423"/>
                    <a:pt x="2216235" y="2604470"/>
                    <a:pt x="2338854" y="2579137"/>
                  </a:cubicBezTo>
                  <a:cubicBezTo>
                    <a:pt x="2461473" y="2553804"/>
                    <a:pt x="2638172" y="2546023"/>
                    <a:pt x="2739587" y="2517672"/>
                  </a:cubicBezTo>
                  <a:cubicBezTo>
                    <a:pt x="2841002" y="2489321"/>
                    <a:pt x="2909702" y="2454616"/>
                    <a:pt x="2947346" y="2409031"/>
                  </a:cubicBezTo>
                  <a:cubicBezTo>
                    <a:pt x="2984990" y="2363446"/>
                    <a:pt x="2988645" y="2324929"/>
                    <a:pt x="2965453" y="2244159"/>
                  </a:cubicBezTo>
                  <a:cubicBezTo>
                    <a:pt x="2942261" y="2163389"/>
                    <a:pt x="2855291" y="2054177"/>
                    <a:pt x="2808196" y="1924411"/>
                  </a:cubicBezTo>
                  <a:cubicBezTo>
                    <a:pt x="2761101" y="1794645"/>
                    <a:pt x="2711315" y="1588812"/>
                    <a:pt x="2682885" y="1465561"/>
                  </a:cubicBezTo>
                  <a:cubicBezTo>
                    <a:pt x="2654455" y="1342310"/>
                    <a:pt x="2649854" y="1275272"/>
                    <a:pt x="2637618" y="1184903"/>
                  </a:cubicBezTo>
                  <a:cubicBezTo>
                    <a:pt x="2625382" y="1094534"/>
                    <a:pt x="2596877" y="1027976"/>
                    <a:pt x="2538030" y="994780"/>
                  </a:cubicBezTo>
                  <a:cubicBezTo>
                    <a:pt x="2479183" y="961584"/>
                    <a:pt x="2385630" y="973656"/>
                    <a:pt x="2284533" y="985727"/>
                  </a:cubicBezTo>
                  <a:cubicBezTo>
                    <a:pt x="2183436" y="997798"/>
                    <a:pt x="2021904" y="1052834"/>
                    <a:pt x="1931448" y="1067208"/>
                  </a:cubicBezTo>
                  <a:cubicBezTo>
                    <a:pt x="1840992" y="1081582"/>
                    <a:pt x="1776104" y="1092619"/>
                    <a:pt x="1741796" y="1071970"/>
                  </a:cubicBezTo>
                  <a:cubicBezTo>
                    <a:pt x="1707488" y="1051321"/>
                    <a:pt x="1698914" y="983259"/>
                    <a:pt x="1725599" y="943312"/>
                  </a:cubicBezTo>
                  <a:cubicBezTo>
                    <a:pt x="1752284" y="903365"/>
                    <a:pt x="1831066" y="868818"/>
                    <a:pt x="1901906" y="832290"/>
                  </a:cubicBezTo>
                  <a:cubicBezTo>
                    <a:pt x="1972746" y="795762"/>
                    <a:pt x="2107994" y="770999"/>
                    <a:pt x="2150640" y="724144"/>
                  </a:cubicBezTo>
                  <a:cubicBezTo>
                    <a:pt x="2193286" y="677289"/>
                    <a:pt x="2186772" y="625259"/>
                    <a:pt x="2157784" y="551161"/>
                  </a:cubicBezTo>
                  <a:cubicBezTo>
                    <a:pt x="2128797" y="477063"/>
                    <a:pt x="2043107" y="350476"/>
                    <a:pt x="1976715" y="279557"/>
                  </a:cubicBezTo>
                  <a:cubicBezTo>
                    <a:pt x="1910323" y="208638"/>
                    <a:pt x="1857739" y="165120"/>
                    <a:pt x="1776101" y="123267"/>
                  </a:cubicBezTo>
                  <a:cubicBezTo>
                    <a:pt x="1694463" y="81415"/>
                    <a:pt x="1613791" y="48298"/>
                    <a:pt x="1486885" y="28442"/>
                  </a:cubicBezTo>
                  <a:close/>
                </a:path>
              </a:pathLst>
            </a:custGeom>
            <a:solidFill>
              <a:srgbClr val="FBE7E0"/>
            </a:solidFill>
            <a:ln w="3175">
              <a:solidFill>
                <a:srgbClr val="E755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圆角矩形 1"/>
          <p:cNvSpPr/>
          <p:nvPr/>
        </p:nvSpPr>
        <p:spPr>
          <a:xfrm>
            <a:off x="1415480" y="188640"/>
            <a:ext cx="5508000" cy="3312368"/>
          </a:xfrm>
          <a:prstGeom prst="round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Text Box 48"/>
          <p:cNvSpPr txBox="1">
            <a:spLocks noChangeArrowheads="1"/>
          </p:cNvSpPr>
          <p:nvPr/>
        </p:nvSpPr>
        <p:spPr bwMode="auto">
          <a:xfrm>
            <a:off x="7248128" y="1037680"/>
            <a:ext cx="2159520" cy="519112"/>
          </a:xfrm>
          <a:prstGeom prst="rect">
            <a:avLst/>
          </a:prstGeom>
          <a:noFill/>
          <a:ln w="952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2900">
              <a:defRPr kumimoji="1" sz="2400">
                <a:solidFill>
                  <a:schemeClr val="tx1"/>
                </a:solidFill>
                <a:latin typeface="Times New Roman" pitchFamily="18" charset="0"/>
                <a:ea typeface="宋体" pitchFamily="2" charset="-122"/>
              </a:defRPr>
            </a:lvl1pPr>
            <a:lvl2pPr marL="342900" indent="-342900">
              <a:defRPr kumimoji="1" sz="2400">
                <a:solidFill>
                  <a:schemeClr val="tx1"/>
                </a:solidFill>
                <a:latin typeface="Times New Roman" pitchFamily="18" charset="0"/>
                <a:ea typeface="宋体" pitchFamily="2" charset="-122"/>
              </a:defRPr>
            </a:lvl2pPr>
            <a:lvl3pPr marL="342900" indent="-342900">
              <a:defRPr kumimoji="1" sz="2400">
                <a:solidFill>
                  <a:schemeClr val="tx1"/>
                </a:solidFill>
                <a:latin typeface="Times New Roman" pitchFamily="18" charset="0"/>
                <a:ea typeface="宋体" pitchFamily="2" charset="-122"/>
              </a:defRPr>
            </a:lvl3pPr>
            <a:lvl4pPr marL="342900" indent="-342900">
              <a:defRPr kumimoji="1" sz="2400">
                <a:solidFill>
                  <a:schemeClr val="tx1"/>
                </a:solidFill>
                <a:latin typeface="Times New Roman" pitchFamily="18" charset="0"/>
                <a:ea typeface="宋体" pitchFamily="2" charset="-122"/>
              </a:defRPr>
            </a:lvl4pPr>
            <a:lvl5pPr marL="342900" indent="-342900">
              <a:defRPr kumimoji="1" sz="2400">
                <a:solidFill>
                  <a:schemeClr val="tx1"/>
                </a:solidFill>
                <a:latin typeface="Times New Roman" pitchFamily="18" charset="0"/>
                <a:ea typeface="宋体" pitchFamily="2" charset="-122"/>
              </a:defRPr>
            </a:lvl5pPr>
            <a:lvl6pPr marL="800100" indent="-342900" fontAlgn="base">
              <a:spcBef>
                <a:spcPct val="0"/>
              </a:spcBef>
              <a:spcAft>
                <a:spcPct val="0"/>
              </a:spcAft>
              <a:defRPr kumimoji="1" sz="2400">
                <a:solidFill>
                  <a:schemeClr val="tx1"/>
                </a:solidFill>
                <a:latin typeface="Times New Roman" pitchFamily="18" charset="0"/>
                <a:ea typeface="宋体" pitchFamily="2" charset="-122"/>
              </a:defRPr>
            </a:lvl6pPr>
            <a:lvl7pPr marL="1257300" indent="-342900" fontAlgn="base">
              <a:spcBef>
                <a:spcPct val="0"/>
              </a:spcBef>
              <a:spcAft>
                <a:spcPct val="0"/>
              </a:spcAft>
              <a:defRPr kumimoji="1" sz="2400">
                <a:solidFill>
                  <a:schemeClr val="tx1"/>
                </a:solidFill>
                <a:latin typeface="Times New Roman" pitchFamily="18" charset="0"/>
                <a:ea typeface="宋体" pitchFamily="2" charset="-122"/>
              </a:defRPr>
            </a:lvl7pPr>
            <a:lvl8pPr marL="1714500" indent="-342900" fontAlgn="base">
              <a:spcBef>
                <a:spcPct val="0"/>
              </a:spcBef>
              <a:spcAft>
                <a:spcPct val="0"/>
              </a:spcAft>
              <a:defRPr kumimoji="1" sz="2400">
                <a:solidFill>
                  <a:schemeClr val="tx1"/>
                </a:solidFill>
                <a:latin typeface="Times New Roman" pitchFamily="18" charset="0"/>
                <a:ea typeface="宋体" pitchFamily="2" charset="-122"/>
              </a:defRPr>
            </a:lvl8pPr>
            <a:lvl9pPr marL="2171700" indent="-342900" fontAlgn="base">
              <a:spcBef>
                <a:spcPct val="0"/>
              </a:spcBef>
              <a:spcAft>
                <a:spcPct val="0"/>
              </a:spcAft>
              <a:defRPr kumimoji="1" sz="2400">
                <a:solidFill>
                  <a:schemeClr val="tx1"/>
                </a:solidFill>
                <a:latin typeface="Times New Roman" pitchFamily="18" charset="0"/>
                <a:ea typeface="宋体" pitchFamily="2" charset="-122"/>
              </a:defRPr>
            </a:lvl9pPr>
          </a:lstStyle>
          <a:p>
            <a:pPr algn="ctr">
              <a:buClr>
                <a:schemeClr val="tx2"/>
              </a:buClr>
              <a:buSzPct val="70000"/>
              <a:buFont typeface="Wingdings" pitchFamily="2" charset="2"/>
              <a:buNone/>
            </a:pPr>
            <a:r>
              <a:rPr kumimoji="0" lang="zh-CN" altLang="en-US" sz="2800" dirty="0">
                <a:effectLst>
                  <a:outerShdw blurRad="38100" dist="38100" dir="2700000" algn="tl">
                    <a:srgbClr val="C0C0C0"/>
                  </a:outerShdw>
                </a:effectLst>
                <a:ea typeface="方正姚体" panose="02010601030101010101" pitchFamily="2" charset="-122"/>
              </a:rPr>
              <a:t>鸟氨酸循环</a:t>
            </a:r>
          </a:p>
        </p:txBody>
      </p:sp>
      <p:sp>
        <p:nvSpPr>
          <p:cNvPr id="6" name="Rectangle 4"/>
          <p:cNvSpPr>
            <a:spLocks noChangeArrowheads="1"/>
          </p:cNvSpPr>
          <p:nvPr/>
        </p:nvSpPr>
        <p:spPr bwMode="auto">
          <a:xfrm>
            <a:off x="2279651" y="469901"/>
            <a:ext cx="1871663" cy="366713"/>
          </a:xfrm>
          <a:prstGeom prst="rect">
            <a:avLst/>
          </a:prstGeom>
          <a:noFill/>
          <a:ln>
            <a:noFill/>
          </a:ln>
          <a:effectLst/>
        </p:spPr>
        <p:txBody>
          <a:bodyPr lIns="18000" rIns="18000">
            <a:spAutoFit/>
          </a:bodyPr>
          <a:lstStyle/>
          <a:p>
            <a:pPr algn="ctr">
              <a:lnSpc>
                <a:spcPct val="90000"/>
              </a:lnSpc>
            </a:pPr>
            <a:r>
              <a:rPr kumimoji="1" lang="en-US" altLang="zh-CN" sz="2000" dirty="0">
                <a:solidFill>
                  <a:srgbClr val="FF0000"/>
                </a:solidFill>
                <a:effectLst>
                  <a:outerShdw blurRad="38100" dist="38100" dir="2700000" algn="tl">
                    <a:srgbClr val="C0C0C0"/>
                  </a:outerShdw>
                </a:effectLst>
                <a:latin typeface="Times New Roman" pitchFamily="18" charset="0"/>
              </a:rPr>
              <a:t>NH</a:t>
            </a:r>
            <a:r>
              <a:rPr kumimoji="1" lang="en-US" altLang="zh-CN" sz="2000" baseline="-25000" dirty="0">
                <a:solidFill>
                  <a:srgbClr val="FF0000"/>
                </a:solidFill>
                <a:effectLst>
                  <a:outerShdw blurRad="38100" dist="38100" dir="2700000" algn="tl">
                    <a:srgbClr val="C0C0C0"/>
                  </a:outerShdw>
                </a:effectLst>
                <a:latin typeface="Times New Roman" pitchFamily="18" charset="0"/>
              </a:rPr>
              <a:t>3</a:t>
            </a:r>
            <a:r>
              <a:rPr kumimoji="1" lang="en-US" altLang="zh-CN" sz="2000" dirty="0">
                <a:effectLst>
                  <a:outerShdw blurRad="38100" dist="38100" dir="2700000" algn="tl">
                    <a:srgbClr val="C0C0C0"/>
                  </a:outerShdw>
                </a:effectLst>
                <a:latin typeface="Times New Roman" pitchFamily="18" charset="0"/>
              </a:rPr>
              <a:t>+</a:t>
            </a:r>
            <a:r>
              <a:rPr kumimoji="1" lang="en-US" altLang="zh-CN" sz="2000" dirty="0">
                <a:solidFill>
                  <a:srgbClr val="FF0000"/>
                </a:solidFill>
                <a:effectLst>
                  <a:outerShdw blurRad="38100" dist="38100" dir="2700000" algn="tl">
                    <a:srgbClr val="C0C0C0"/>
                  </a:outerShdw>
                </a:effectLst>
                <a:latin typeface="Times New Roman" pitchFamily="18" charset="0"/>
              </a:rPr>
              <a:t>CO</a:t>
            </a:r>
            <a:r>
              <a:rPr kumimoji="1" lang="en-US" altLang="zh-CN" sz="2000" baseline="-25000" dirty="0">
                <a:solidFill>
                  <a:srgbClr val="FF0000"/>
                </a:solidFill>
                <a:effectLst>
                  <a:outerShdw blurRad="38100" dist="38100" dir="2700000" algn="tl">
                    <a:srgbClr val="C0C0C0"/>
                  </a:outerShdw>
                </a:effectLst>
                <a:latin typeface="Times New Roman" pitchFamily="18" charset="0"/>
              </a:rPr>
              <a:t>2</a:t>
            </a:r>
            <a:r>
              <a:rPr kumimoji="1" lang="en-US" altLang="zh-CN" sz="2000" dirty="0">
                <a:effectLst>
                  <a:outerShdw blurRad="38100" dist="38100" dir="2700000" algn="tl">
                    <a:srgbClr val="C0C0C0"/>
                  </a:outerShdw>
                </a:effectLst>
                <a:latin typeface="Times New Roman" pitchFamily="18" charset="0"/>
              </a:rPr>
              <a:t>+H</a:t>
            </a:r>
            <a:r>
              <a:rPr kumimoji="1" lang="en-US" altLang="zh-CN" sz="2000" baseline="-25000" dirty="0">
                <a:effectLst>
                  <a:outerShdw blurRad="38100" dist="38100" dir="2700000" algn="tl">
                    <a:srgbClr val="C0C0C0"/>
                  </a:outerShdw>
                </a:effectLst>
                <a:latin typeface="Times New Roman" pitchFamily="18" charset="0"/>
              </a:rPr>
              <a:t>2</a:t>
            </a:r>
            <a:r>
              <a:rPr kumimoji="1" lang="en-US" altLang="zh-CN" sz="2000" dirty="0">
                <a:effectLst>
                  <a:outerShdw blurRad="38100" dist="38100" dir="2700000" algn="tl">
                    <a:srgbClr val="C0C0C0"/>
                  </a:outerShdw>
                </a:effectLst>
                <a:latin typeface="Times New Roman" pitchFamily="18" charset="0"/>
              </a:rPr>
              <a:t>O</a:t>
            </a:r>
          </a:p>
        </p:txBody>
      </p:sp>
      <p:sp>
        <p:nvSpPr>
          <p:cNvPr id="7" name="Rectangle 5"/>
          <p:cNvSpPr>
            <a:spLocks noChangeArrowheads="1"/>
          </p:cNvSpPr>
          <p:nvPr/>
        </p:nvSpPr>
        <p:spPr bwMode="auto">
          <a:xfrm>
            <a:off x="2782888" y="1694136"/>
            <a:ext cx="1733550" cy="366712"/>
          </a:xfrm>
          <a:prstGeom prst="rect">
            <a:avLst/>
          </a:prstGeom>
          <a:noFill/>
          <a:ln>
            <a:noFill/>
          </a:ln>
          <a:effectLst/>
        </p:spPr>
        <p:txBody>
          <a:bodyPr lIns="18000" rIns="18000">
            <a:spAutoFit/>
          </a:bodyPr>
          <a:lstStyle/>
          <a:p>
            <a:pPr algn="ctr">
              <a:lnSpc>
                <a:spcPct val="90000"/>
              </a:lnSpc>
            </a:pPr>
            <a:r>
              <a:rPr kumimoji="1" lang="zh-CN" altLang="zh-CN" sz="2000" dirty="0">
                <a:effectLst>
                  <a:outerShdw blurRad="38100" dist="38100" dir="2700000" algn="tl">
                    <a:srgbClr val="C0C0C0"/>
                  </a:outerShdw>
                </a:effectLst>
                <a:latin typeface="Times New Roman" pitchFamily="18" charset="0"/>
                <a:ea typeface="方正姚体" panose="02010601030101010101" pitchFamily="2" charset="-122"/>
              </a:rPr>
              <a:t>氨基甲酰磷酸</a:t>
            </a:r>
            <a:endParaRPr kumimoji="1" lang="zh-CN" altLang="en-US" sz="2000" dirty="0">
              <a:effectLst>
                <a:outerShdw blurRad="38100" dist="38100" dir="2700000" algn="tl">
                  <a:srgbClr val="C0C0C0"/>
                </a:outerShdw>
              </a:effectLst>
              <a:latin typeface="Times New Roman" pitchFamily="18" charset="0"/>
              <a:ea typeface="方正姚体" panose="02010601030101010101" pitchFamily="2" charset="-122"/>
            </a:endParaRPr>
          </a:p>
        </p:txBody>
      </p:sp>
      <p:sp>
        <p:nvSpPr>
          <p:cNvPr id="8" name="Rectangle 6"/>
          <p:cNvSpPr>
            <a:spLocks noChangeArrowheads="1"/>
          </p:cNvSpPr>
          <p:nvPr/>
        </p:nvSpPr>
        <p:spPr bwMode="auto">
          <a:xfrm>
            <a:off x="2351088" y="830263"/>
            <a:ext cx="800100" cy="366712"/>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p>
            <a:pPr algn="ctr">
              <a:lnSpc>
                <a:spcPct val="90000"/>
              </a:lnSpc>
            </a:pPr>
            <a:r>
              <a:rPr kumimoji="1" lang="en-US" altLang="zh-CN" sz="2000" dirty="0">
                <a:solidFill>
                  <a:srgbClr val="FF0000"/>
                </a:solidFill>
                <a:effectLst>
                  <a:outerShdw blurRad="38100" dist="38100" dir="2700000" algn="tl">
                    <a:srgbClr val="C0C0C0"/>
                  </a:outerShdw>
                </a:effectLst>
                <a:latin typeface="Times New Roman" pitchFamily="18" charset="0"/>
              </a:rPr>
              <a:t>2ATP</a:t>
            </a:r>
          </a:p>
        </p:txBody>
      </p:sp>
      <p:sp>
        <p:nvSpPr>
          <p:cNvPr id="9" name="Rectangle 7"/>
          <p:cNvSpPr>
            <a:spLocks noChangeArrowheads="1"/>
          </p:cNvSpPr>
          <p:nvPr/>
        </p:nvSpPr>
        <p:spPr bwMode="auto">
          <a:xfrm>
            <a:off x="1919288" y="1334095"/>
            <a:ext cx="1262062" cy="366713"/>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p>
            <a:pPr algn="ctr">
              <a:lnSpc>
                <a:spcPct val="90000"/>
              </a:lnSpc>
            </a:pPr>
            <a:r>
              <a:rPr kumimoji="1" lang="en-US" altLang="zh-CN" sz="2000" dirty="0">
                <a:effectLst>
                  <a:outerShdw blurRad="38100" dist="38100" dir="2700000" algn="tl">
                    <a:srgbClr val="C0C0C0"/>
                  </a:outerShdw>
                </a:effectLst>
                <a:latin typeface="Times New Roman" pitchFamily="18" charset="0"/>
              </a:rPr>
              <a:t>2ADP+Pi</a:t>
            </a:r>
          </a:p>
        </p:txBody>
      </p:sp>
      <p:sp>
        <p:nvSpPr>
          <p:cNvPr id="13" name="Line 10"/>
          <p:cNvSpPr>
            <a:spLocks noChangeShapeType="1"/>
          </p:cNvSpPr>
          <p:nvPr/>
        </p:nvSpPr>
        <p:spPr bwMode="auto">
          <a:xfrm>
            <a:off x="3648075" y="800808"/>
            <a:ext cx="0" cy="900000"/>
          </a:xfrm>
          <a:prstGeom prst="line">
            <a:avLst/>
          </a:prstGeom>
          <a:noFill/>
          <a:ln w="31750">
            <a:solidFill>
              <a:srgbClr val="000000"/>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4" name="Rectangle 11"/>
          <p:cNvSpPr>
            <a:spLocks noChangeArrowheads="1"/>
          </p:cNvSpPr>
          <p:nvPr/>
        </p:nvSpPr>
        <p:spPr bwMode="auto">
          <a:xfrm>
            <a:off x="4799856" y="1982168"/>
            <a:ext cx="431800" cy="366712"/>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p>
            <a:pPr algn="ctr">
              <a:lnSpc>
                <a:spcPct val="90000"/>
              </a:lnSpc>
            </a:pPr>
            <a:r>
              <a:rPr kumimoji="1" lang="en-US" altLang="zh-CN" sz="2000" dirty="0">
                <a:solidFill>
                  <a:srgbClr val="000066"/>
                </a:solidFill>
                <a:effectLst>
                  <a:outerShdw blurRad="38100" dist="38100" dir="2700000" algn="tl">
                    <a:srgbClr val="C0C0C0"/>
                  </a:outerShdw>
                </a:effectLst>
                <a:latin typeface="Times New Roman" pitchFamily="18" charset="0"/>
              </a:rPr>
              <a:t>Pi</a:t>
            </a:r>
          </a:p>
        </p:txBody>
      </p:sp>
      <p:sp>
        <p:nvSpPr>
          <p:cNvPr id="15" name="Rectangle 13"/>
          <p:cNvSpPr>
            <a:spLocks noChangeArrowheads="1"/>
          </p:cNvSpPr>
          <p:nvPr/>
        </p:nvSpPr>
        <p:spPr bwMode="auto">
          <a:xfrm>
            <a:off x="3665612" y="974055"/>
            <a:ext cx="1638300" cy="366713"/>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p>
            <a:pPr algn="ctr">
              <a:lnSpc>
                <a:spcPct val="90000"/>
              </a:lnSpc>
            </a:pPr>
            <a:r>
              <a:rPr kumimoji="1" lang="en-US" altLang="zh-CN" sz="2000" dirty="0">
                <a:effectLst>
                  <a:outerShdw blurRad="38100" dist="38100" dir="2700000" algn="tl">
                    <a:srgbClr val="C0C0C0"/>
                  </a:outerShdw>
                </a:effectLst>
                <a:latin typeface="Times New Roman" pitchFamily="18" charset="0"/>
                <a:ea typeface="方正姚体" panose="02010601030101010101" pitchFamily="2" charset="-122"/>
              </a:rPr>
              <a:t>N-</a:t>
            </a:r>
            <a:r>
              <a:rPr kumimoji="1" lang="zh-CN" altLang="en-US" sz="2000" dirty="0">
                <a:effectLst>
                  <a:outerShdw blurRad="38100" dist="38100" dir="2700000" algn="tl">
                    <a:srgbClr val="C0C0C0"/>
                  </a:outerShdw>
                </a:effectLst>
                <a:latin typeface="Times New Roman" pitchFamily="18" charset="0"/>
                <a:ea typeface="方正姚体" panose="02010601030101010101" pitchFamily="2" charset="-122"/>
              </a:rPr>
              <a:t>乙酰谷氨酸</a:t>
            </a:r>
          </a:p>
        </p:txBody>
      </p:sp>
      <p:sp>
        <p:nvSpPr>
          <p:cNvPr id="16" name="Rectangle 14"/>
          <p:cNvSpPr>
            <a:spLocks noChangeArrowheads="1"/>
          </p:cNvSpPr>
          <p:nvPr/>
        </p:nvSpPr>
        <p:spPr bwMode="auto">
          <a:xfrm>
            <a:off x="5232401" y="3998913"/>
            <a:ext cx="1008000" cy="366712"/>
          </a:xfrm>
          <a:prstGeom prst="rect">
            <a:avLst/>
          </a:prstGeom>
          <a:noFill/>
          <a:ln>
            <a:noFill/>
          </a:ln>
          <a:effectLst/>
        </p:spPr>
        <p:txBody>
          <a:bodyPr lIns="18000" rIns="18000">
            <a:spAutoFit/>
          </a:bodyPr>
          <a:lstStyle/>
          <a:p>
            <a:pPr algn="ctr">
              <a:lnSpc>
                <a:spcPct val="90000"/>
              </a:lnSpc>
            </a:pPr>
            <a:r>
              <a:rPr kumimoji="1" lang="zh-CN" altLang="en-US" sz="2000" dirty="0">
                <a:effectLst>
                  <a:outerShdw blurRad="38100" dist="38100" dir="2700000" algn="tl">
                    <a:srgbClr val="C0C0C0"/>
                  </a:outerShdw>
                </a:effectLst>
                <a:latin typeface="Times New Roman" pitchFamily="18" charset="0"/>
                <a:ea typeface="方正姚体" panose="02010601030101010101" pitchFamily="2" charset="-122"/>
              </a:rPr>
              <a:t>瓜氨酸</a:t>
            </a:r>
          </a:p>
        </p:txBody>
      </p:sp>
      <p:sp>
        <p:nvSpPr>
          <p:cNvPr id="18" name="Line 16"/>
          <p:cNvSpPr>
            <a:spLocks noChangeShapeType="1"/>
          </p:cNvSpPr>
          <p:nvPr/>
        </p:nvSpPr>
        <p:spPr bwMode="auto">
          <a:xfrm rot="-480000">
            <a:off x="5775323" y="3817460"/>
            <a:ext cx="0" cy="179388"/>
          </a:xfrm>
          <a:prstGeom prst="line">
            <a:avLst/>
          </a:prstGeom>
          <a:noFill/>
          <a:ln w="31750">
            <a:solidFill>
              <a:srgbClr val="000000"/>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9" name="Rectangle 17"/>
          <p:cNvSpPr>
            <a:spLocks noChangeArrowheads="1"/>
          </p:cNvSpPr>
          <p:nvPr/>
        </p:nvSpPr>
        <p:spPr bwMode="auto">
          <a:xfrm>
            <a:off x="4368354" y="5222876"/>
            <a:ext cx="1871662" cy="366713"/>
          </a:xfrm>
          <a:prstGeom prst="rect">
            <a:avLst/>
          </a:prstGeom>
          <a:solidFill>
            <a:schemeClr val="bg1"/>
          </a:solidFill>
          <a:ln>
            <a:noFill/>
          </a:ln>
          <a:effectLst/>
          <a:extLst>
            <a:ext uri="{91240B29-F687-4F45-9708-019B960494DF}">
              <a14:hiddenLine xmlns:a14="http://schemas.microsoft.com/office/drawing/2010/main" w="952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p>
            <a:pPr algn="ctr">
              <a:lnSpc>
                <a:spcPct val="90000"/>
              </a:lnSpc>
            </a:pPr>
            <a:r>
              <a:rPr kumimoji="1" lang="zh-CN" altLang="en-US" sz="2000" dirty="0">
                <a:effectLst>
                  <a:outerShdw blurRad="38100" dist="38100" dir="2700000" algn="tl">
                    <a:srgbClr val="C0C0C0"/>
                  </a:outerShdw>
                </a:effectLst>
                <a:latin typeface="Times New Roman" pitchFamily="18" charset="0"/>
                <a:ea typeface="方正姚体" panose="02010601030101010101" pitchFamily="2" charset="-122"/>
              </a:rPr>
              <a:t>精氨酸代琥珀酸</a:t>
            </a:r>
          </a:p>
        </p:txBody>
      </p:sp>
      <p:sp>
        <p:nvSpPr>
          <p:cNvPr id="20" name="Rectangle 18"/>
          <p:cNvSpPr>
            <a:spLocks noChangeArrowheads="1"/>
          </p:cNvSpPr>
          <p:nvPr/>
        </p:nvSpPr>
        <p:spPr bwMode="auto">
          <a:xfrm>
            <a:off x="3430589" y="5726113"/>
            <a:ext cx="865187" cy="366712"/>
          </a:xfrm>
          <a:prstGeom prst="rect">
            <a:avLst/>
          </a:prstGeom>
          <a:solidFill>
            <a:schemeClr val="bg1"/>
          </a:solidFill>
          <a:ln>
            <a:noFill/>
          </a:ln>
          <a:effectLst/>
          <a:extLst>
            <a:ext uri="{91240B29-F687-4F45-9708-019B960494DF}">
              <a14:hiddenLine xmlns:a14="http://schemas.microsoft.com/office/drawing/2010/main" w="952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p>
            <a:pPr algn="ctr">
              <a:lnSpc>
                <a:spcPct val="90000"/>
              </a:lnSpc>
            </a:pPr>
            <a:r>
              <a:rPr kumimoji="1" lang="zh-CN" altLang="en-US" sz="2000" dirty="0">
                <a:effectLst>
                  <a:outerShdw blurRad="38100" dist="38100" dir="2700000" algn="tl">
                    <a:srgbClr val="C0C0C0"/>
                  </a:outerShdw>
                </a:effectLst>
                <a:latin typeface="Times New Roman" pitchFamily="18" charset="0"/>
                <a:ea typeface="方正姚体" panose="02010601030101010101" pitchFamily="2" charset="-122"/>
              </a:rPr>
              <a:t>精氨酸</a:t>
            </a:r>
          </a:p>
        </p:txBody>
      </p:sp>
      <p:sp>
        <p:nvSpPr>
          <p:cNvPr id="21" name="Rectangle 19"/>
          <p:cNvSpPr>
            <a:spLocks noChangeArrowheads="1"/>
          </p:cNvSpPr>
          <p:nvPr/>
        </p:nvSpPr>
        <p:spPr bwMode="auto">
          <a:xfrm>
            <a:off x="1774826" y="3789363"/>
            <a:ext cx="1103313" cy="366712"/>
          </a:xfrm>
          <a:prstGeom prst="rect">
            <a:avLst/>
          </a:prstGeom>
          <a:noFill/>
          <a:ln>
            <a:noFill/>
          </a:ln>
          <a:effectLst/>
        </p:spPr>
        <p:txBody>
          <a:bodyPr lIns="18000" rIns="18000">
            <a:spAutoFit/>
          </a:bodyPr>
          <a:lstStyle/>
          <a:p>
            <a:pPr algn="ctr">
              <a:lnSpc>
                <a:spcPct val="90000"/>
              </a:lnSpc>
            </a:pPr>
            <a:r>
              <a:rPr kumimoji="1" lang="zh-CN" altLang="en-US" sz="2000" dirty="0">
                <a:effectLst>
                  <a:outerShdw blurRad="38100" dist="38100" dir="2700000" algn="tl">
                    <a:srgbClr val="C0C0C0"/>
                  </a:outerShdw>
                </a:effectLst>
                <a:latin typeface="Times New Roman" pitchFamily="18" charset="0"/>
                <a:ea typeface="方正姚体" panose="02010601030101010101" pitchFamily="2" charset="-122"/>
              </a:rPr>
              <a:t>鸟氨酸</a:t>
            </a:r>
          </a:p>
        </p:txBody>
      </p:sp>
      <p:sp>
        <p:nvSpPr>
          <p:cNvPr id="22" name="Rectangle 21"/>
          <p:cNvSpPr>
            <a:spLocks noChangeArrowheads="1"/>
          </p:cNvSpPr>
          <p:nvPr/>
        </p:nvSpPr>
        <p:spPr bwMode="auto">
          <a:xfrm>
            <a:off x="1487488" y="5078511"/>
            <a:ext cx="792163"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p>
            <a:pPr algn="ctr">
              <a:lnSpc>
                <a:spcPct val="90000"/>
              </a:lnSpc>
            </a:pPr>
            <a:r>
              <a:rPr kumimoji="1" lang="zh-CN" altLang="en-US" sz="2000" dirty="0">
                <a:solidFill>
                  <a:srgbClr val="FF0000"/>
                </a:solidFill>
                <a:effectLst>
                  <a:outerShdw blurRad="38100" dist="38100" dir="2700000" algn="tl">
                    <a:srgbClr val="C0C0C0"/>
                  </a:outerShdw>
                </a:effectLst>
                <a:latin typeface="Times New Roman" pitchFamily="18" charset="0"/>
                <a:ea typeface="方正姚体" panose="02010601030101010101" pitchFamily="2" charset="-122"/>
              </a:rPr>
              <a:t>尿素</a:t>
            </a:r>
          </a:p>
        </p:txBody>
      </p:sp>
      <p:sp>
        <p:nvSpPr>
          <p:cNvPr id="23" name="Line 22"/>
          <p:cNvSpPr>
            <a:spLocks noChangeShapeType="1"/>
          </p:cNvSpPr>
          <p:nvPr/>
        </p:nvSpPr>
        <p:spPr bwMode="auto">
          <a:xfrm rot="2220000">
            <a:off x="5457826" y="5087739"/>
            <a:ext cx="0" cy="179388"/>
          </a:xfrm>
          <a:prstGeom prst="line">
            <a:avLst/>
          </a:prstGeom>
          <a:noFill/>
          <a:ln w="31750">
            <a:solidFill>
              <a:srgbClr val="000000"/>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24" name="Line 23"/>
          <p:cNvSpPr>
            <a:spLocks noChangeShapeType="1"/>
          </p:cNvSpPr>
          <p:nvPr/>
        </p:nvSpPr>
        <p:spPr bwMode="auto">
          <a:xfrm rot="4740000">
            <a:off x="4353659" y="5801794"/>
            <a:ext cx="0" cy="179388"/>
          </a:xfrm>
          <a:prstGeom prst="line">
            <a:avLst/>
          </a:prstGeom>
          <a:noFill/>
          <a:ln w="31750">
            <a:solidFill>
              <a:srgbClr val="000000"/>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25" name="Line 24"/>
          <p:cNvSpPr>
            <a:spLocks noChangeShapeType="1"/>
          </p:cNvSpPr>
          <p:nvPr/>
        </p:nvSpPr>
        <p:spPr bwMode="auto">
          <a:xfrm rot="10800000">
            <a:off x="2231277" y="4141535"/>
            <a:ext cx="0" cy="179388"/>
          </a:xfrm>
          <a:prstGeom prst="line">
            <a:avLst/>
          </a:prstGeom>
          <a:noFill/>
          <a:ln w="31750">
            <a:solidFill>
              <a:srgbClr val="000000"/>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26" name="Line 25"/>
          <p:cNvSpPr>
            <a:spLocks noChangeShapeType="1"/>
          </p:cNvSpPr>
          <p:nvPr/>
        </p:nvSpPr>
        <p:spPr bwMode="auto">
          <a:xfrm rot="13500000">
            <a:off x="2730305" y="2824360"/>
            <a:ext cx="0" cy="179388"/>
          </a:xfrm>
          <a:prstGeom prst="line">
            <a:avLst/>
          </a:prstGeom>
          <a:noFill/>
          <a:ln w="31750">
            <a:solidFill>
              <a:srgbClr val="000000"/>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27" name="Rectangle 26"/>
          <p:cNvSpPr>
            <a:spLocks noChangeArrowheads="1"/>
          </p:cNvSpPr>
          <p:nvPr/>
        </p:nvSpPr>
        <p:spPr bwMode="auto">
          <a:xfrm>
            <a:off x="4511904" y="4293096"/>
            <a:ext cx="720000" cy="366712"/>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p>
            <a:pPr algn="ctr">
              <a:lnSpc>
                <a:spcPct val="90000"/>
              </a:lnSpc>
            </a:pPr>
            <a:r>
              <a:rPr kumimoji="1" lang="en-US" altLang="zh-CN" sz="2000" dirty="0">
                <a:solidFill>
                  <a:srgbClr val="FF0000"/>
                </a:solidFill>
                <a:effectLst>
                  <a:outerShdw blurRad="38100" dist="38100" dir="2700000" algn="tl">
                    <a:srgbClr val="C0C0C0"/>
                  </a:outerShdw>
                </a:effectLst>
                <a:latin typeface="Times New Roman" pitchFamily="18" charset="0"/>
              </a:rPr>
              <a:t>ATP</a:t>
            </a:r>
          </a:p>
        </p:txBody>
      </p:sp>
      <p:sp>
        <p:nvSpPr>
          <p:cNvPr id="28" name="Rectangle 27"/>
          <p:cNvSpPr>
            <a:spLocks noChangeArrowheads="1"/>
          </p:cNvSpPr>
          <p:nvPr/>
        </p:nvSpPr>
        <p:spPr bwMode="auto">
          <a:xfrm>
            <a:off x="3863752" y="4725144"/>
            <a:ext cx="1262062" cy="366713"/>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p>
            <a:pPr algn="ctr">
              <a:lnSpc>
                <a:spcPct val="90000"/>
              </a:lnSpc>
            </a:pPr>
            <a:r>
              <a:rPr kumimoji="1" lang="en-US" altLang="zh-CN" sz="2000" dirty="0" err="1">
                <a:effectLst>
                  <a:outerShdw blurRad="38100" dist="38100" dir="2700000" algn="tl">
                    <a:srgbClr val="C0C0C0"/>
                  </a:outerShdw>
                </a:effectLst>
                <a:latin typeface="Times New Roman" pitchFamily="18" charset="0"/>
              </a:rPr>
              <a:t>AMP+PPi</a:t>
            </a:r>
            <a:endParaRPr kumimoji="1" lang="en-US" altLang="zh-CN" sz="2000" dirty="0">
              <a:effectLst>
                <a:outerShdw blurRad="38100" dist="38100" dir="2700000" algn="tl">
                  <a:srgbClr val="C0C0C0"/>
                </a:outerShdw>
              </a:effectLst>
              <a:latin typeface="Times New Roman" pitchFamily="18" charset="0"/>
            </a:endParaRPr>
          </a:p>
        </p:txBody>
      </p:sp>
      <p:sp>
        <p:nvSpPr>
          <p:cNvPr id="29" name="Rectangle 31"/>
          <p:cNvSpPr>
            <a:spLocks noChangeArrowheads="1"/>
          </p:cNvSpPr>
          <p:nvPr/>
        </p:nvSpPr>
        <p:spPr bwMode="auto">
          <a:xfrm>
            <a:off x="4943475" y="6230938"/>
            <a:ext cx="1295400" cy="3667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p>
            <a:pPr algn="ctr">
              <a:lnSpc>
                <a:spcPct val="90000"/>
              </a:lnSpc>
            </a:pPr>
            <a:r>
              <a:rPr kumimoji="1" lang="zh-CN" altLang="en-US" sz="2000">
                <a:effectLst>
                  <a:outerShdw blurRad="38100" dist="38100" dir="2700000" algn="tl">
                    <a:srgbClr val="C0C0C0"/>
                  </a:outerShdw>
                </a:effectLst>
                <a:latin typeface="Times New Roman" pitchFamily="18" charset="0"/>
                <a:ea typeface="方正姚体" panose="02010601030101010101" pitchFamily="2" charset="-122"/>
              </a:rPr>
              <a:t>延胡索酸</a:t>
            </a:r>
          </a:p>
        </p:txBody>
      </p:sp>
      <p:sp>
        <p:nvSpPr>
          <p:cNvPr id="30" name="Rectangle 32"/>
          <p:cNvSpPr>
            <a:spLocks noChangeArrowheads="1"/>
          </p:cNvSpPr>
          <p:nvPr/>
        </p:nvSpPr>
        <p:spPr bwMode="auto">
          <a:xfrm>
            <a:off x="6311900" y="4070400"/>
            <a:ext cx="1295400" cy="3667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p>
            <a:pPr algn="ctr">
              <a:lnSpc>
                <a:spcPct val="90000"/>
              </a:lnSpc>
            </a:pPr>
            <a:r>
              <a:rPr kumimoji="1" lang="zh-CN" altLang="en-US" sz="2000" dirty="0">
                <a:solidFill>
                  <a:srgbClr val="FF0000"/>
                </a:solidFill>
                <a:effectLst>
                  <a:outerShdw blurRad="38100" dist="38100" dir="2700000" algn="tl">
                    <a:srgbClr val="C0C0C0"/>
                  </a:outerShdw>
                </a:effectLst>
                <a:latin typeface="Times New Roman" pitchFamily="18" charset="0"/>
                <a:ea typeface="方正姚体" panose="02010601030101010101" pitchFamily="2" charset="-122"/>
              </a:rPr>
              <a:t>天冬氨酸</a:t>
            </a:r>
          </a:p>
        </p:txBody>
      </p:sp>
      <p:sp>
        <p:nvSpPr>
          <p:cNvPr id="31" name="Rectangle 34"/>
          <p:cNvSpPr>
            <a:spLocks noChangeArrowheads="1"/>
          </p:cNvSpPr>
          <p:nvPr/>
        </p:nvSpPr>
        <p:spPr bwMode="auto">
          <a:xfrm>
            <a:off x="6311900" y="4941168"/>
            <a:ext cx="1295400"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p>
            <a:pPr algn="ctr">
              <a:lnSpc>
                <a:spcPct val="90000"/>
              </a:lnSpc>
            </a:pPr>
            <a:r>
              <a:rPr kumimoji="1" lang="zh-CN" altLang="en-US" sz="2000" dirty="0">
                <a:effectLst>
                  <a:outerShdw blurRad="38100" dist="38100" dir="2700000" algn="tl">
                    <a:srgbClr val="C0C0C0"/>
                  </a:outerShdw>
                </a:effectLst>
                <a:latin typeface="Times New Roman" pitchFamily="18" charset="0"/>
                <a:ea typeface="方正姚体" panose="02010601030101010101" pitchFamily="2" charset="-122"/>
              </a:rPr>
              <a:t>草酰乙酸</a:t>
            </a:r>
          </a:p>
        </p:txBody>
      </p:sp>
      <p:sp>
        <p:nvSpPr>
          <p:cNvPr id="32" name="Rectangle 35"/>
          <p:cNvSpPr>
            <a:spLocks noChangeArrowheads="1"/>
          </p:cNvSpPr>
          <p:nvPr/>
        </p:nvSpPr>
        <p:spPr bwMode="auto">
          <a:xfrm>
            <a:off x="6456089" y="5734051"/>
            <a:ext cx="1008063"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p>
            <a:pPr algn="ctr">
              <a:lnSpc>
                <a:spcPct val="90000"/>
              </a:lnSpc>
            </a:pPr>
            <a:r>
              <a:rPr kumimoji="1" lang="zh-CN" altLang="en-US" sz="2000" dirty="0">
                <a:effectLst>
                  <a:outerShdw blurRad="38100" dist="38100" dir="2700000" algn="tl">
                    <a:srgbClr val="C0C0C0"/>
                  </a:outerShdw>
                </a:effectLst>
                <a:latin typeface="Times New Roman" pitchFamily="18" charset="0"/>
                <a:ea typeface="方正姚体" panose="02010601030101010101" pitchFamily="2" charset="-122"/>
              </a:rPr>
              <a:t>苹果酸</a:t>
            </a:r>
          </a:p>
        </p:txBody>
      </p:sp>
      <p:sp>
        <p:nvSpPr>
          <p:cNvPr id="33" name="Line 36"/>
          <p:cNvSpPr>
            <a:spLocks noChangeShapeType="1"/>
          </p:cNvSpPr>
          <p:nvPr/>
        </p:nvSpPr>
        <p:spPr bwMode="auto">
          <a:xfrm flipV="1">
            <a:off x="6168008" y="6093296"/>
            <a:ext cx="540000" cy="252000"/>
          </a:xfrm>
          <a:prstGeom prst="line">
            <a:avLst/>
          </a:prstGeom>
          <a:noFill/>
          <a:ln w="31750">
            <a:solidFill>
              <a:srgbClr val="000000"/>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4" name="Rectangle 37"/>
          <p:cNvSpPr>
            <a:spLocks noChangeArrowheads="1"/>
          </p:cNvSpPr>
          <p:nvPr/>
        </p:nvSpPr>
        <p:spPr bwMode="auto">
          <a:xfrm>
            <a:off x="8290974" y="4941168"/>
            <a:ext cx="1008062"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p>
            <a:pPr algn="ctr">
              <a:lnSpc>
                <a:spcPct val="90000"/>
              </a:lnSpc>
            </a:pPr>
            <a:r>
              <a:rPr kumimoji="1" lang="zh-CN" altLang="en-US" sz="2000" dirty="0">
                <a:effectLst>
                  <a:outerShdw blurRad="38100" dist="38100" dir="2700000" algn="tl">
                    <a:srgbClr val="C0C0C0"/>
                  </a:outerShdw>
                </a:effectLst>
                <a:latin typeface="Times New Roman" pitchFamily="18" charset="0"/>
                <a:ea typeface="方正姚体" panose="02010601030101010101" pitchFamily="2" charset="-122"/>
              </a:rPr>
              <a:t>谷氨酸</a:t>
            </a:r>
          </a:p>
        </p:txBody>
      </p:sp>
      <p:sp>
        <p:nvSpPr>
          <p:cNvPr id="35" name="Rectangle 38"/>
          <p:cNvSpPr>
            <a:spLocks noChangeArrowheads="1"/>
          </p:cNvSpPr>
          <p:nvPr/>
        </p:nvSpPr>
        <p:spPr bwMode="auto">
          <a:xfrm>
            <a:off x="8003760" y="4070400"/>
            <a:ext cx="1511300" cy="3667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p>
            <a:pPr algn="ctr">
              <a:lnSpc>
                <a:spcPct val="90000"/>
              </a:lnSpc>
            </a:pPr>
            <a:r>
              <a:rPr kumimoji="1" lang="en-US" altLang="zh-CN" sz="2000" spc="-100" dirty="0">
                <a:effectLst>
                  <a:outerShdw blurRad="38100" dist="38100" dir="2700000" algn="tl">
                    <a:srgbClr val="C0C0C0"/>
                  </a:outerShdw>
                </a:effectLst>
                <a:latin typeface="Times New Roman" pitchFamily="18" charset="0"/>
                <a:ea typeface="方正姚体" panose="02010601030101010101" pitchFamily="2" charset="-122"/>
              </a:rPr>
              <a:t>α-</a:t>
            </a:r>
            <a:r>
              <a:rPr kumimoji="1" lang="zh-CN" altLang="en-US" sz="2000" spc="-100" dirty="0">
                <a:effectLst>
                  <a:outerShdw blurRad="38100" dist="38100" dir="2700000" algn="tl">
                    <a:srgbClr val="C0C0C0"/>
                  </a:outerShdw>
                </a:effectLst>
                <a:latin typeface="Times New Roman" pitchFamily="18" charset="0"/>
                <a:ea typeface="方正姚体" panose="02010601030101010101" pitchFamily="2" charset="-122"/>
              </a:rPr>
              <a:t>酮戊二酸</a:t>
            </a:r>
          </a:p>
        </p:txBody>
      </p:sp>
      <p:sp>
        <p:nvSpPr>
          <p:cNvPr id="36" name="Line 39"/>
          <p:cNvSpPr>
            <a:spLocks noChangeShapeType="1"/>
          </p:cNvSpPr>
          <p:nvPr/>
        </p:nvSpPr>
        <p:spPr bwMode="auto">
          <a:xfrm flipV="1">
            <a:off x="6960096" y="5229200"/>
            <a:ext cx="0" cy="540000"/>
          </a:xfrm>
          <a:prstGeom prst="line">
            <a:avLst/>
          </a:prstGeom>
          <a:noFill/>
          <a:ln w="31750">
            <a:solidFill>
              <a:srgbClr val="000000"/>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7" name="Rectangle 40"/>
          <p:cNvSpPr>
            <a:spLocks noChangeArrowheads="1"/>
          </p:cNvSpPr>
          <p:nvPr/>
        </p:nvSpPr>
        <p:spPr bwMode="auto">
          <a:xfrm>
            <a:off x="9912528" y="4070400"/>
            <a:ext cx="936000" cy="3667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p>
            <a:pPr algn="ctr">
              <a:lnSpc>
                <a:spcPct val="90000"/>
              </a:lnSpc>
            </a:pPr>
            <a:r>
              <a:rPr kumimoji="1" lang="zh-CN" altLang="en-US" sz="2000" dirty="0">
                <a:effectLst>
                  <a:outerShdw blurRad="38100" dist="38100" dir="2700000" algn="tl">
                    <a:srgbClr val="C0C0C0"/>
                  </a:outerShdw>
                </a:effectLst>
                <a:latin typeface="Times New Roman" pitchFamily="18" charset="0"/>
                <a:ea typeface="方正姚体" panose="02010601030101010101" pitchFamily="2" charset="-122"/>
              </a:rPr>
              <a:t>氨基酸</a:t>
            </a:r>
          </a:p>
        </p:txBody>
      </p:sp>
      <p:sp>
        <p:nvSpPr>
          <p:cNvPr id="38" name="Rectangle 41"/>
          <p:cNvSpPr>
            <a:spLocks noChangeArrowheads="1"/>
          </p:cNvSpPr>
          <p:nvPr/>
        </p:nvSpPr>
        <p:spPr bwMode="auto">
          <a:xfrm>
            <a:off x="9913490" y="4947368"/>
            <a:ext cx="935038" cy="3667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p>
            <a:pPr algn="ctr">
              <a:lnSpc>
                <a:spcPct val="90000"/>
              </a:lnSpc>
            </a:pPr>
            <a:r>
              <a:rPr kumimoji="1" lang="en-US" altLang="zh-CN" sz="2000" dirty="0">
                <a:effectLst>
                  <a:outerShdw blurRad="38100" dist="38100" dir="2700000" algn="tl">
                    <a:srgbClr val="C0C0C0"/>
                  </a:outerShdw>
                </a:effectLst>
                <a:latin typeface="Times New Roman" pitchFamily="18" charset="0"/>
                <a:ea typeface="方正姚体" panose="02010601030101010101" pitchFamily="2" charset="-122"/>
              </a:rPr>
              <a:t>α-</a:t>
            </a:r>
            <a:r>
              <a:rPr kumimoji="1" lang="zh-CN" altLang="en-US" sz="2000" dirty="0">
                <a:effectLst>
                  <a:outerShdw blurRad="38100" dist="38100" dir="2700000" algn="tl">
                    <a:srgbClr val="C0C0C0"/>
                  </a:outerShdw>
                </a:effectLst>
                <a:latin typeface="Times New Roman" pitchFamily="18" charset="0"/>
                <a:ea typeface="方正姚体" panose="02010601030101010101" pitchFamily="2" charset="-122"/>
              </a:rPr>
              <a:t>酮酸</a:t>
            </a:r>
          </a:p>
        </p:txBody>
      </p:sp>
      <p:sp>
        <p:nvSpPr>
          <p:cNvPr id="39" name="Rectangle 46"/>
          <p:cNvSpPr>
            <a:spLocks noChangeArrowheads="1"/>
          </p:cNvSpPr>
          <p:nvPr/>
        </p:nvSpPr>
        <p:spPr bwMode="auto">
          <a:xfrm>
            <a:off x="2713039" y="5949951"/>
            <a:ext cx="574675" cy="366713"/>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p>
            <a:pPr algn="ctr">
              <a:lnSpc>
                <a:spcPct val="90000"/>
              </a:lnSpc>
            </a:pPr>
            <a:r>
              <a:rPr kumimoji="1" lang="en-US" altLang="zh-CN" sz="2000">
                <a:effectLst>
                  <a:outerShdw blurRad="38100" dist="38100" dir="2700000" algn="tl">
                    <a:srgbClr val="C0C0C0"/>
                  </a:outerShdw>
                </a:effectLst>
                <a:latin typeface="Times New Roman" pitchFamily="18" charset="0"/>
              </a:rPr>
              <a:t>H</a:t>
            </a:r>
            <a:r>
              <a:rPr kumimoji="1" lang="en-US" altLang="zh-CN" sz="2000" baseline="-25000">
                <a:effectLst>
                  <a:outerShdw blurRad="38100" dist="38100" dir="2700000" algn="tl">
                    <a:srgbClr val="C0C0C0"/>
                  </a:outerShdw>
                </a:effectLst>
                <a:latin typeface="Times New Roman" pitchFamily="18" charset="0"/>
              </a:rPr>
              <a:t>2</a:t>
            </a:r>
            <a:r>
              <a:rPr kumimoji="1" lang="en-US" altLang="zh-CN" sz="2000">
                <a:effectLst>
                  <a:outerShdw blurRad="38100" dist="38100" dir="2700000" algn="tl">
                    <a:srgbClr val="C0C0C0"/>
                  </a:outerShdw>
                </a:effectLst>
                <a:latin typeface="Times New Roman" pitchFamily="18" charset="0"/>
              </a:rPr>
              <a:t>O</a:t>
            </a:r>
          </a:p>
        </p:txBody>
      </p:sp>
      <p:sp>
        <p:nvSpPr>
          <p:cNvPr id="40" name="Text Box 47"/>
          <p:cNvSpPr txBox="1">
            <a:spLocks noChangeArrowheads="1"/>
          </p:cNvSpPr>
          <p:nvPr/>
        </p:nvSpPr>
        <p:spPr bwMode="auto">
          <a:xfrm>
            <a:off x="7248128" y="1892300"/>
            <a:ext cx="1175870" cy="461665"/>
          </a:xfrm>
          <a:prstGeom prst="rect">
            <a:avLst/>
          </a:prstGeom>
          <a:noFill/>
          <a:ln>
            <a:noFill/>
          </a:ln>
          <a:effectLst/>
          <a:extLst>
            <a:ext uri="{909E8E84-426E-40DD-AFC4-6F175D3DCCD1}">
              <a14:hiddenFill xmlns:a14="http://schemas.microsoft.com/office/drawing/2010/main">
                <a:solidFill>
                  <a:srgbClr val="CCFFCC">
                    <a:alpha val="50000"/>
                  </a:srgbClr>
                </a:solidFill>
              </a14:hiddenFill>
            </a:ext>
            <a:ext uri="{91240B29-F687-4F45-9708-019B960494DF}">
              <a14:hiddenLine xmlns:a14="http://schemas.microsoft.com/office/drawing/2010/main" w="9525" algn="ctr">
                <a:solidFill>
                  <a:srgbClr val="FF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kumimoji="1" lang="zh-CN" altLang="en-US" sz="2400" dirty="0">
                <a:effectLst>
                  <a:outerShdw blurRad="38100" dist="38100" dir="2700000" algn="tl">
                    <a:srgbClr val="C0C0C0"/>
                  </a:outerShdw>
                </a:effectLst>
                <a:latin typeface="Times New Roman" pitchFamily="18" charset="0"/>
                <a:ea typeface="方正姚体" panose="02010601030101010101" pitchFamily="2" charset="-122"/>
              </a:rPr>
              <a:t>细胞质</a:t>
            </a:r>
          </a:p>
        </p:txBody>
      </p:sp>
      <p:sp>
        <p:nvSpPr>
          <p:cNvPr id="42" name="Text Box 49"/>
          <p:cNvSpPr txBox="1">
            <a:spLocks noChangeArrowheads="1"/>
          </p:cNvSpPr>
          <p:nvPr/>
        </p:nvSpPr>
        <p:spPr bwMode="auto">
          <a:xfrm>
            <a:off x="5519936" y="1892300"/>
            <a:ext cx="1152000" cy="457200"/>
          </a:xfrm>
          <a:prstGeom prst="rect">
            <a:avLst/>
          </a:prstGeom>
          <a:noFill/>
          <a:ln>
            <a:noFill/>
          </a:ln>
          <a:effectLst/>
        </p:spPr>
        <p:txBody>
          <a:bodyPr>
            <a:spAutoFit/>
          </a:bodyPr>
          <a:lstStyle/>
          <a:p>
            <a:pPr algn="ctr"/>
            <a:r>
              <a:rPr kumimoji="1" lang="zh-CN" altLang="en-US" sz="2400" dirty="0">
                <a:effectLst>
                  <a:outerShdw blurRad="38100" dist="38100" dir="2700000" algn="tl">
                    <a:srgbClr val="C0C0C0"/>
                  </a:outerShdw>
                </a:effectLst>
                <a:latin typeface="Times New Roman" pitchFamily="18" charset="0"/>
                <a:ea typeface="方正姚体" panose="02010601030101010101" pitchFamily="2" charset="-122"/>
              </a:rPr>
              <a:t>线粒体</a:t>
            </a:r>
          </a:p>
        </p:txBody>
      </p:sp>
      <p:sp>
        <p:nvSpPr>
          <p:cNvPr id="43" name="任意多边形 42"/>
          <p:cNvSpPr/>
          <p:nvPr/>
        </p:nvSpPr>
        <p:spPr>
          <a:xfrm flipH="1">
            <a:off x="9654974" y="4221192"/>
            <a:ext cx="360000" cy="936000"/>
          </a:xfrm>
          <a:custGeom>
            <a:avLst/>
            <a:gdLst>
              <a:gd name="connsiteX0" fmla="*/ 142236 w 853402"/>
              <a:gd name="connsiteY0" fmla="*/ 0 h 2308163"/>
              <a:gd name="connsiteX1" fmla="*/ 193993 w 853402"/>
              <a:gd name="connsiteY1" fmla="*/ 24932 h 2308163"/>
              <a:gd name="connsiteX2" fmla="*/ 853402 w 853402"/>
              <a:gd name="connsiteY2" fmla="*/ 1132857 h 2308163"/>
              <a:gd name="connsiteX3" fmla="*/ 193993 w 853402"/>
              <a:gd name="connsiteY3" fmla="*/ 2240782 h 2308163"/>
              <a:gd name="connsiteX4" fmla="*/ 170586 w 853402"/>
              <a:gd name="connsiteY4" fmla="*/ 2252058 h 2308163"/>
              <a:gd name="connsiteX5" fmla="*/ 239176 w 853402"/>
              <a:gd name="connsiteY5" fmla="*/ 2278740 h 2308163"/>
              <a:gd name="connsiteX6" fmla="*/ 241312 w 853402"/>
              <a:gd name="connsiteY6" fmla="*/ 2283624 h 2308163"/>
              <a:gd name="connsiteX7" fmla="*/ 0 w 853402"/>
              <a:gd name="connsiteY7" fmla="*/ 2308163 h 2308163"/>
              <a:gd name="connsiteX8" fmla="*/ 180248 w 853402"/>
              <a:gd name="connsiteY8" fmla="*/ 2146511 h 2308163"/>
              <a:gd name="connsiteX9" fmla="*/ 148532 w 853402"/>
              <a:gd name="connsiteY9" fmla="*/ 2228043 h 2308163"/>
              <a:gd name="connsiteX10" fmla="*/ 178486 w 853402"/>
              <a:gd name="connsiteY10" fmla="*/ 2213613 h 2308163"/>
              <a:gd name="connsiteX11" fmla="*/ 819055 w 853402"/>
              <a:gd name="connsiteY11" fmla="*/ 1137343 h 2308163"/>
              <a:gd name="connsiteX12" fmla="*/ 178486 w 853402"/>
              <a:gd name="connsiteY12" fmla="*/ 61073 h 2308163"/>
              <a:gd name="connsiteX13" fmla="*/ 142236 w 853402"/>
              <a:gd name="connsiteY13" fmla="*/ 43611 h 2308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53402" h="2308163">
                <a:moveTo>
                  <a:pt x="142236" y="0"/>
                </a:moveTo>
                <a:lnTo>
                  <a:pt x="193993" y="24932"/>
                </a:lnTo>
                <a:cubicBezTo>
                  <a:pt x="586767" y="238300"/>
                  <a:pt x="853402" y="654440"/>
                  <a:pt x="853402" y="1132857"/>
                </a:cubicBezTo>
                <a:cubicBezTo>
                  <a:pt x="853402" y="1611274"/>
                  <a:pt x="586767" y="2027415"/>
                  <a:pt x="193993" y="2240782"/>
                </a:cubicBezTo>
                <a:lnTo>
                  <a:pt x="170586" y="2252058"/>
                </a:lnTo>
                <a:lnTo>
                  <a:pt x="239176" y="2278740"/>
                </a:lnTo>
                <a:lnTo>
                  <a:pt x="241312" y="2283624"/>
                </a:lnTo>
                <a:lnTo>
                  <a:pt x="0" y="2308163"/>
                </a:lnTo>
                <a:lnTo>
                  <a:pt x="180248" y="2146511"/>
                </a:lnTo>
                <a:lnTo>
                  <a:pt x="148532" y="2228043"/>
                </a:lnTo>
                <a:lnTo>
                  <a:pt x="178486" y="2213613"/>
                </a:lnTo>
                <a:cubicBezTo>
                  <a:pt x="560038" y="2006342"/>
                  <a:pt x="819055" y="1602091"/>
                  <a:pt x="819055" y="1137343"/>
                </a:cubicBezTo>
                <a:cubicBezTo>
                  <a:pt x="819055" y="672595"/>
                  <a:pt x="560038" y="268344"/>
                  <a:pt x="178486" y="61073"/>
                </a:cubicBezTo>
                <a:lnTo>
                  <a:pt x="142236" y="43611"/>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4" name="任意多边形 43"/>
          <p:cNvSpPr/>
          <p:nvPr/>
        </p:nvSpPr>
        <p:spPr>
          <a:xfrm>
            <a:off x="9309241" y="4221192"/>
            <a:ext cx="360000" cy="936000"/>
          </a:xfrm>
          <a:custGeom>
            <a:avLst/>
            <a:gdLst>
              <a:gd name="connsiteX0" fmla="*/ 142236 w 853402"/>
              <a:gd name="connsiteY0" fmla="*/ 0 h 2308163"/>
              <a:gd name="connsiteX1" fmla="*/ 193993 w 853402"/>
              <a:gd name="connsiteY1" fmla="*/ 24932 h 2308163"/>
              <a:gd name="connsiteX2" fmla="*/ 853402 w 853402"/>
              <a:gd name="connsiteY2" fmla="*/ 1132857 h 2308163"/>
              <a:gd name="connsiteX3" fmla="*/ 193993 w 853402"/>
              <a:gd name="connsiteY3" fmla="*/ 2240782 h 2308163"/>
              <a:gd name="connsiteX4" fmla="*/ 170586 w 853402"/>
              <a:gd name="connsiteY4" fmla="*/ 2252058 h 2308163"/>
              <a:gd name="connsiteX5" fmla="*/ 239176 w 853402"/>
              <a:gd name="connsiteY5" fmla="*/ 2278740 h 2308163"/>
              <a:gd name="connsiteX6" fmla="*/ 241312 w 853402"/>
              <a:gd name="connsiteY6" fmla="*/ 2283624 h 2308163"/>
              <a:gd name="connsiteX7" fmla="*/ 0 w 853402"/>
              <a:gd name="connsiteY7" fmla="*/ 2308163 h 2308163"/>
              <a:gd name="connsiteX8" fmla="*/ 180248 w 853402"/>
              <a:gd name="connsiteY8" fmla="*/ 2146511 h 2308163"/>
              <a:gd name="connsiteX9" fmla="*/ 148532 w 853402"/>
              <a:gd name="connsiteY9" fmla="*/ 2228043 h 2308163"/>
              <a:gd name="connsiteX10" fmla="*/ 178486 w 853402"/>
              <a:gd name="connsiteY10" fmla="*/ 2213613 h 2308163"/>
              <a:gd name="connsiteX11" fmla="*/ 819055 w 853402"/>
              <a:gd name="connsiteY11" fmla="*/ 1137343 h 2308163"/>
              <a:gd name="connsiteX12" fmla="*/ 178486 w 853402"/>
              <a:gd name="connsiteY12" fmla="*/ 61073 h 2308163"/>
              <a:gd name="connsiteX13" fmla="*/ 142236 w 853402"/>
              <a:gd name="connsiteY13" fmla="*/ 43611 h 2308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53402" h="2308163">
                <a:moveTo>
                  <a:pt x="142236" y="0"/>
                </a:moveTo>
                <a:lnTo>
                  <a:pt x="193993" y="24932"/>
                </a:lnTo>
                <a:cubicBezTo>
                  <a:pt x="586767" y="238300"/>
                  <a:pt x="853402" y="654440"/>
                  <a:pt x="853402" y="1132857"/>
                </a:cubicBezTo>
                <a:cubicBezTo>
                  <a:pt x="853402" y="1611274"/>
                  <a:pt x="586767" y="2027415"/>
                  <a:pt x="193993" y="2240782"/>
                </a:cubicBezTo>
                <a:lnTo>
                  <a:pt x="170586" y="2252058"/>
                </a:lnTo>
                <a:lnTo>
                  <a:pt x="239176" y="2278740"/>
                </a:lnTo>
                <a:lnTo>
                  <a:pt x="241312" y="2283624"/>
                </a:lnTo>
                <a:lnTo>
                  <a:pt x="0" y="2308163"/>
                </a:lnTo>
                <a:lnTo>
                  <a:pt x="180248" y="2146511"/>
                </a:lnTo>
                <a:lnTo>
                  <a:pt x="148532" y="2228043"/>
                </a:lnTo>
                <a:lnTo>
                  <a:pt x="178486" y="2213613"/>
                </a:lnTo>
                <a:cubicBezTo>
                  <a:pt x="560038" y="2006342"/>
                  <a:pt x="819055" y="1602091"/>
                  <a:pt x="819055" y="1137343"/>
                </a:cubicBezTo>
                <a:cubicBezTo>
                  <a:pt x="819055" y="672595"/>
                  <a:pt x="560038" y="268344"/>
                  <a:pt x="178486" y="61073"/>
                </a:cubicBezTo>
                <a:lnTo>
                  <a:pt x="142236" y="43611"/>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5" name="任意多边形 44"/>
          <p:cNvSpPr/>
          <p:nvPr/>
        </p:nvSpPr>
        <p:spPr>
          <a:xfrm flipH="1" flipV="1">
            <a:off x="7824192" y="4221192"/>
            <a:ext cx="360000" cy="936000"/>
          </a:xfrm>
          <a:custGeom>
            <a:avLst/>
            <a:gdLst>
              <a:gd name="connsiteX0" fmla="*/ 142236 w 853402"/>
              <a:gd name="connsiteY0" fmla="*/ 0 h 2308163"/>
              <a:gd name="connsiteX1" fmla="*/ 193993 w 853402"/>
              <a:gd name="connsiteY1" fmla="*/ 24932 h 2308163"/>
              <a:gd name="connsiteX2" fmla="*/ 853402 w 853402"/>
              <a:gd name="connsiteY2" fmla="*/ 1132857 h 2308163"/>
              <a:gd name="connsiteX3" fmla="*/ 193993 w 853402"/>
              <a:gd name="connsiteY3" fmla="*/ 2240782 h 2308163"/>
              <a:gd name="connsiteX4" fmla="*/ 170586 w 853402"/>
              <a:gd name="connsiteY4" fmla="*/ 2252058 h 2308163"/>
              <a:gd name="connsiteX5" fmla="*/ 239176 w 853402"/>
              <a:gd name="connsiteY5" fmla="*/ 2278740 h 2308163"/>
              <a:gd name="connsiteX6" fmla="*/ 241312 w 853402"/>
              <a:gd name="connsiteY6" fmla="*/ 2283624 h 2308163"/>
              <a:gd name="connsiteX7" fmla="*/ 0 w 853402"/>
              <a:gd name="connsiteY7" fmla="*/ 2308163 h 2308163"/>
              <a:gd name="connsiteX8" fmla="*/ 180248 w 853402"/>
              <a:gd name="connsiteY8" fmla="*/ 2146511 h 2308163"/>
              <a:gd name="connsiteX9" fmla="*/ 148532 w 853402"/>
              <a:gd name="connsiteY9" fmla="*/ 2228043 h 2308163"/>
              <a:gd name="connsiteX10" fmla="*/ 178486 w 853402"/>
              <a:gd name="connsiteY10" fmla="*/ 2213613 h 2308163"/>
              <a:gd name="connsiteX11" fmla="*/ 819055 w 853402"/>
              <a:gd name="connsiteY11" fmla="*/ 1137343 h 2308163"/>
              <a:gd name="connsiteX12" fmla="*/ 178486 w 853402"/>
              <a:gd name="connsiteY12" fmla="*/ 61073 h 2308163"/>
              <a:gd name="connsiteX13" fmla="*/ 142236 w 853402"/>
              <a:gd name="connsiteY13" fmla="*/ 43611 h 2308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53402" h="2308163">
                <a:moveTo>
                  <a:pt x="142236" y="0"/>
                </a:moveTo>
                <a:lnTo>
                  <a:pt x="193993" y="24932"/>
                </a:lnTo>
                <a:cubicBezTo>
                  <a:pt x="586767" y="238300"/>
                  <a:pt x="853402" y="654440"/>
                  <a:pt x="853402" y="1132857"/>
                </a:cubicBezTo>
                <a:cubicBezTo>
                  <a:pt x="853402" y="1611274"/>
                  <a:pt x="586767" y="2027415"/>
                  <a:pt x="193993" y="2240782"/>
                </a:cubicBezTo>
                <a:lnTo>
                  <a:pt x="170586" y="2252058"/>
                </a:lnTo>
                <a:lnTo>
                  <a:pt x="239176" y="2278740"/>
                </a:lnTo>
                <a:lnTo>
                  <a:pt x="241312" y="2283624"/>
                </a:lnTo>
                <a:lnTo>
                  <a:pt x="0" y="2308163"/>
                </a:lnTo>
                <a:lnTo>
                  <a:pt x="180248" y="2146511"/>
                </a:lnTo>
                <a:lnTo>
                  <a:pt x="148532" y="2228043"/>
                </a:lnTo>
                <a:lnTo>
                  <a:pt x="178486" y="2213613"/>
                </a:lnTo>
                <a:cubicBezTo>
                  <a:pt x="560038" y="2006342"/>
                  <a:pt x="819055" y="1602091"/>
                  <a:pt x="819055" y="1137343"/>
                </a:cubicBezTo>
                <a:cubicBezTo>
                  <a:pt x="819055" y="672595"/>
                  <a:pt x="560038" y="268344"/>
                  <a:pt x="178486" y="61073"/>
                </a:cubicBezTo>
                <a:lnTo>
                  <a:pt x="142236" y="43611"/>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6" name="任意多边形 45"/>
          <p:cNvSpPr/>
          <p:nvPr/>
        </p:nvSpPr>
        <p:spPr>
          <a:xfrm flipV="1">
            <a:off x="7464152" y="4221088"/>
            <a:ext cx="360000" cy="936000"/>
          </a:xfrm>
          <a:custGeom>
            <a:avLst/>
            <a:gdLst>
              <a:gd name="connsiteX0" fmla="*/ 142236 w 853402"/>
              <a:gd name="connsiteY0" fmla="*/ 0 h 2308163"/>
              <a:gd name="connsiteX1" fmla="*/ 193993 w 853402"/>
              <a:gd name="connsiteY1" fmla="*/ 24932 h 2308163"/>
              <a:gd name="connsiteX2" fmla="*/ 853402 w 853402"/>
              <a:gd name="connsiteY2" fmla="*/ 1132857 h 2308163"/>
              <a:gd name="connsiteX3" fmla="*/ 193993 w 853402"/>
              <a:gd name="connsiteY3" fmla="*/ 2240782 h 2308163"/>
              <a:gd name="connsiteX4" fmla="*/ 170586 w 853402"/>
              <a:gd name="connsiteY4" fmla="*/ 2252058 h 2308163"/>
              <a:gd name="connsiteX5" fmla="*/ 239176 w 853402"/>
              <a:gd name="connsiteY5" fmla="*/ 2278740 h 2308163"/>
              <a:gd name="connsiteX6" fmla="*/ 241312 w 853402"/>
              <a:gd name="connsiteY6" fmla="*/ 2283624 h 2308163"/>
              <a:gd name="connsiteX7" fmla="*/ 0 w 853402"/>
              <a:gd name="connsiteY7" fmla="*/ 2308163 h 2308163"/>
              <a:gd name="connsiteX8" fmla="*/ 180248 w 853402"/>
              <a:gd name="connsiteY8" fmla="*/ 2146511 h 2308163"/>
              <a:gd name="connsiteX9" fmla="*/ 148532 w 853402"/>
              <a:gd name="connsiteY9" fmla="*/ 2228043 h 2308163"/>
              <a:gd name="connsiteX10" fmla="*/ 178486 w 853402"/>
              <a:gd name="connsiteY10" fmla="*/ 2213613 h 2308163"/>
              <a:gd name="connsiteX11" fmla="*/ 819055 w 853402"/>
              <a:gd name="connsiteY11" fmla="*/ 1137343 h 2308163"/>
              <a:gd name="connsiteX12" fmla="*/ 178486 w 853402"/>
              <a:gd name="connsiteY12" fmla="*/ 61073 h 2308163"/>
              <a:gd name="connsiteX13" fmla="*/ 142236 w 853402"/>
              <a:gd name="connsiteY13" fmla="*/ 43611 h 2308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53402" h="2308163">
                <a:moveTo>
                  <a:pt x="142236" y="0"/>
                </a:moveTo>
                <a:lnTo>
                  <a:pt x="193993" y="24932"/>
                </a:lnTo>
                <a:cubicBezTo>
                  <a:pt x="586767" y="238300"/>
                  <a:pt x="853402" y="654440"/>
                  <a:pt x="853402" y="1132857"/>
                </a:cubicBezTo>
                <a:cubicBezTo>
                  <a:pt x="853402" y="1611274"/>
                  <a:pt x="586767" y="2027415"/>
                  <a:pt x="193993" y="2240782"/>
                </a:cubicBezTo>
                <a:lnTo>
                  <a:pt x="170586" y="2252058"/>
                </a:lnTo>
                <a:lnTo>
                  <a:pt x="239176" y="2278740"/>
                </a:lnTo>
                <a:lnTo>
                  <a:pt x="241312" y="2283624"/>
                </a:lnTo>
                <a:lnTo>
                  <a:pt x="0" y="2308163"/>
                </a:lnTo>
                <a:lnTo>
                  <a:pt x="180248" y="2146511"/>
                </a:lnTo>
                <a:lnTo>
                  <a:pt x="148532" y="2228043"/>
                </a:lnTo>
                <a:lnTo>
                  <a:pt x="178486" y="2213613"/>
                </a:lnTo>
                <a:cubicBezTo>
                  <a:pt x="560038" y="2006342"/>
                  <a:pt x="819055" y="1602091"/>
                  <a:pt x="819055" y="1137343"/>
                </a:cubicBezTo>
                <a:cubicBezTo>
                  <a:pt x="819055" y="672595"/>
                  <a:pt x="560038" y="268344"/>
                  <a:pt x="178486" y="61073"/>
                </a:cubicBezTo>
                <a:lnTo>
                  <a:pt x="142236" y="43611"/>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7" name="任意多边形 46"/>
          <p:cNvSpPr/>
          <p:nvPr/>
        </p:nvSpPr>
        <p:spPr>
          <a:xfrm rot="18600000">
            <a:off x="2510441" y="4965653"/>
            <a:ext cx="252000" cy="1080000"/>
          </a:xfrm>
          <a:custGeom>
            <a:avLst/>
            <a:gdLst>
              <a:gd name="connsiteX0" fmla="*/ 38100 w 1097201"/>
              <a:gd name="connsiteY0" fmla="*/ 0 h 1066800"/>
              <a:gd name="connsiteX1" fmla="*/ 200025 w 1097201"/>
              <a:gd name="connsiteY1" fmla="*/ 33337 h 1066800"/>
              <a:gd name="connsiteX2" fmla="*/ 423863 w 1097201"/>
              <a:gd name="connsiteY2" fmla="*/ 85725 h 1066800"/>
              <a:gd name="connsiteX3" fmla="*/ 690563 w 1097201"/>
              <a:gd name="connsiteY3" fmla="*/ 176212 h 1066800"/>
              <a:gd name="connsiteX4" fmla="*/ 902494 w 1097201"/>
              <a:gd name="connsiteY4" fmla="*/ 280987 h 1066800"/>
              <a:gd name="connsiteX5" fmla="*/ 1040607 w 1097201"/>
              <a:gd name="connsiteY5" fmla="*/ 390525 h 1066800"/>
              <a:gd name="connsiteX6" fmla="*/ 1092994 w 1097201"/>
              <a:gd name="connsiteY6" fmla="*/ 502443 h 1066800"/>
              <a:gd name="connsiteX7" fmla="*/ 1083469 w 1097201"/>
              <a:gd name="connsiteY7" fmla="*/ 583406 h 1066800"/>
              <a:gd name="connsiteX8" fmla="*/ 1000125 w 1097201"/>
              <a:gd name="connsiteY8" fmla="*/ 711993 h 1066800"/>
              <a:gd name="connsiteX9" fmla="*/ 840582 w 1097201"/>
              <a:gd name="connsiteY9" fmla="*/ 816768 h 1066800"/>
              <a:gd name="connsiteX10" fmla="*/ 635794 w 1097201"/>
              <a:gd name="connsiteY10" fmla="*/ 907256 h 1066800"/>
              <a:gd name="connsiteX11" fmla="*/ 383382 w 1097201"/>
              <a:gd name="connsiteY11" fmla="*/ 983456 h 1066800"/>
              <a:gd name="connsiteX12" fmla="*/ 100013 w 1097201"/>
              <a:gd name="connsiteY12" fmla="*/ 1050131 h 1066800"/>
              <a:gd name="connsiteX13" fmla="*/ 0 w 1097201"/>
              <a:gd name="connsiteY13" fmla="*/ 1066800 h 1066800"/>
              <a:gd name="connsiteX0" fmla="*/ 38100 w 1097201"/>
              <a:gd name="connsiteY0" fmla="*/ 0 h 1066800"/>
              <a:gd name="connsiteX1" fmla="*/ 200025 w 1097201"/>
              <a:gd name="connsiteY1" fmla="*/ 33337 h 1066800"/>
              <a:gd name="connsiteX2" fmla="*/ 423863 w 1097201"/>
              <a:gd name="connsiteY2" fmla="*/ 85725 h 1066800"/>
              <a:gd name="connsiteX3" fmla="*/ 690563 w 1097201"/>
              <a:gd name="connsiteY3" fmla="*/ 176212 h 1066800"/>
              <a:gd name="connsiteX4" fmla="*/ 902494 w 1097201"/>
              <a:gd name="connsiteY4" fmla="*/ 280987 h 1066800"/>
              <a:gd name="connsiteX5" fmla="*/ 1040607 w 1097201"/>
              <a:gd name="connsiteY5" fmla="*/ 390525 h 1066800"/>
              <a:gd name="connsiteX6" fmla="*/ 1092994 w 1097201"/>
              <a:gd name="connsiteY6" fmla="*/ 502443 h 1066800"/>
              <a:gd name="connsiteX7" fmla="*/ 1083469 w 1097201"/>
              <a:gd name="connsiteY7" fmla="*/ 583406 h 1066800"/>
              <a:gd name="connsiteX8" fmla="*/ 1000125 w 1097201"/>
              <a:gd name="connsiteY8" fmla="*/ 709612 h 1066800"/>
              <a:gd name="connsiteX9" fmla="*/ 840582 w 1097201"/>
              <a:gd name="connsiteY9" fmla="*/ 816768 h 1066800"/>
              <a:gd name="connsiteX10" fmla="*/ 635794 w 1097201"/>
              <a:gd name="connsiteY10" fmla="*/ 907256 h 1066800"/>
              <a:gd name="connsiteX11" fmla="*/ 383382 w 1097201"/>
              <a:gd name="connsiteY11" fmla="*/ 983456 h 1066800"/>
              <a:gd name="connsiteX12" fmla="*/ 100013 w 1097201"/>
              <a:gd name="connsiteY12" fmla="*/ 1050131 h 1066800"/>
              <a:gd name="connsiteX13" fmla="*/ 0 w 1097201"/>
              <a:gd name="connsiteY13" fmla="*/ 1066800 h 1066800"/>
              <a:gd name="connsiteX0" fmla="*/ 38100 w 1096346"/>
              <a:gd name="connsiteY0" fmla="*/ 0 h 1066800"/>
              <a:gd name="connsiteX1" fmla="*/ 200025 w 1096346"/>
              <a:gd name="connsiteY1" fmla="*/ 33337 h 1066800"/>
              <a:gd name="connsiteX2" fmla="*/ 423863 w 1096346"/>
              <a:gd name="connsiteY2" fmla="*/ 85725 h 1066800"/>
              <a:gd name="connsiteX3" fmla="*/ 690563 w 1096346"/>
              <a:gd name="connsiteY3" fmla="*/ 176212 h 1066800"/>
              <a:gd name="connsiteX4" fmla="*/ 902494 w 1096346"/>
              <a:gd name="connsiteY4" fmla="*/ 280987 h 1066800"/>
              <a:gd name="connsiteX5" fmla="*/ 1040607 w 1096346"/>
              <a:gd name="connsiteY5" fmla="*/ 390525 h 1066800"/>
              <a:gd name="connsiteX6" fmla="*/ 1092994 w 1096346"/>
              <a:gd name="connsiteY6" fmla="*/ 502443 h 1066800"/>
              <a:gd name="connsiteX7" fmla="*/ 1081088 w 1096346"/>
              <a:gd name="connsiteY7" fmla="*/ 588169 h 1066800"/>
              <a:gd name="connsiteX8" fmla="*/ 1000125 w 1096346"/>
              <a:gd name="connsiteY8" fmla="*/ 709612 h 1066800"/>
              <a:gd name="connsiteX9" fmla="*/ 840582 w 1096346"/>
              <a:gd name="connsiteY9" fmla="*/ 816768 h 1066800"/>
              <a:gd name="connsiteX10" fmla="*/ 635794 w 1096346"/>
              <a:gd name="connsiteY10" fmla="*/ 907256 h 1066800"/>
              <a:gd name="connsiteX11" fmla="*/ 383382 w 1096346"/>
              <a:gd name="connsiteY11" fmla="*/ 983456 h 1066800"/>
              <a:gd name="connsiteX12" fmla="*/ 100013 w 1096346"/>
              <a:gd name="connsiteY12" fmla="*/ 1050131 h 1066800"/>
              <a:gd name="connsiteX13" fmla="*/ 0 w 1096346"/>
              <a:gd name="connsiteY13" fmla="*/ 1066800 h 1066800"/>
              <a:gd name="connsiteX0" fmla="*/ 38100 w 1095647"/>
              <a:gd name="connsiteY0" fmla="*/ 0 h 1066800"/>
              <a:gd name="connsiteX1" fmla="*/ 200025 w 1095647"/>
              <a:gd name="connsiteY1" fmla="*/ 33337 h 1066800"/>
              <a:gd name="connsiteX2" fmla="*/ 423863 w 1095647"/>
              <a:gd name="connsiteY2" fmla="*/ 85725 h 1066800"/>
              <a:gd name="connsiteX3" fmla="*/ 690563 w 1095647"/>
              <a:gd name="connsiteY3" fmla="*/ 176212 h 1066800"/>
              <a:gd name="connsiteX4" fmla="*/ 902494 w 1095647"/>
              <a:gd name="connsiteY4" fmla="*/ 280987 h 1066800"/>
              <a:gd name="connsiteX5" fmla="*/ 1040607 w 1095647"/>
              <a:gd name="connsiteY5" fmla="*/ 390525 h 1066800"/>
              <a:gd name="connsiteX6" fmla="*/ 1092994 w 1095647"/>
              <a:gd name="connsiteY6" fmla="*/ 502443 h 1066800"/>
              <a:gd name="connsiteX7" fmla="*/ 1078707 w 1095647"/>
              <a:gd name="connsiteY7" fmla="*/ 597694 h 1066800"/>
              <a:gd name="connsiteX8" fmla="*/ 1000125 w 1095647"/>
              <a:gd name="connsiteY8" fmla="*/ 709612 h 1066800"/>
              <a:gd name="connsiteX9" fmla="*/ 840582 w 1095647"/>
              <a:gd name="connsiteY9" fmla="*/ 816768 h 1066800"/>
              <a:gd name="connsiteX10" fmla="*/ 635794 w 1095647"/>
              <a:gd name="connsiteY10" fmla="*/ 907256 h 1066800"/>
              <a:gd name="connsiteX11" fmla="*/ 383382 w 1095647"/>
              <a:gd name="connsiteY11" fmla="*/ 983456 h 1066800"/>
              <a:gd name="connsiteX12" fmla="*/ 100013 w 1095647"/>
              <a:gd name="connsiteY12" fmla="*/ 1050131 h 1066800"/>
              <a:gd name="connsiteX13" fmla="*/ 0 w 1095647"/>
              <a:gd name="connsiteY13" fmla="*/ 1066800 h 1066800"/>
              <a:gd name="connsiteX0" fmla="*/ 38100 w 1095083"/>
              <a:gd name="connsiteY0" fmla="*/ 0 h 1066800"/>
              <a:gd name="connsiteX1" fmla="*/ 200025 w 1095083"/>
              <a:gd name="connsiteY1" fmla="*/ 33337 h 1066800"/>
              <a:gd name="connsiteX2" fmla="*/ 423863 w 1095083"/>
              <a:gd name="connsiteY2" fmla="*/ 85725 h 1066800"/>
              <a:gd name="connsiteX3" fmla="*/ 690563 w 1095083"/>
              <a:gd name="connsiteY3" fmla="*/ 176212 h 1066800"/>
              <a:gd name="connsiteX4" fmla="*/ 902494 w 1095083"/>
              <a:gd name="connsiteY4" fmla="*/ 280987 h 1066800"/>
              <a:gd name="connsiteX5" fmla="*/ 1040607 w 1095083"/>
              <a:gd name="connsiteY5" fmla="*/ 390525 h 1066800"/>
              <a:gd name="connsiteX6" fmla="*/ 1092994 w 1095083"/>
              <a:gd name="connsiteY6" fmla="*/ 502443 h 1066800"/>
              <a:gd name="connsiteX7" fmla="*/ 1076326 w 1095083"/>
              <a:gd name="connsiteY7" fmla="*/ 607219 h 1066800"/>
              <a:gd name="connsiteX8" fmla="*/ 1000125 w 1095083"/>
              <a:gd name="connsiteY8" fmla="*/ 709612 h 1066800"/>
              <a:gd name="connsiteX9" fmla="*/ 840582 w 1095083"/>
              <a:gd name="connsiteY9" fmla="*/ 816768 h 1066800"/>
              <a:gd name="connsiteX10" fmla="*/ 635794 w 1095083"/>
              <a:gd name="connsiteY10" fmla="*/ 907256 h 1066800"/>
              <a:gd name="connsiteX11" fmla="*/ 383382 w 1095083"/>
              <a:gd name="connsiteY11" fmla="*/ 983456 h 1066800"/>
              <a:gd name="connsiteX12" fmla="*/ 100013 w 1095083"/>
              <a:gd name="connsiteY12" fmla="*/ 1050131 h 1066800"/>
              <a:gd name="connsiteX13" fmla="*/ 0 w 1095083"/>
              <a:gd name="connsiteY13" fmla="*/ 106680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5083" h="1066800">
                <a:moveTo>
                  <a:pt x="38100" y="0"/>
                </a:moveTo>
                <a:cubicBezTo>
                  <a:pt x="86915" y="9525"/>
                  <a:pt x="135731" y="19050"/>
                  <a:pt x="200025" y="33337"/>
                </a:cubicBezTo>
                <a:cubicBezTo>
                  <a:pt x="264319" y="47624"/>
                  <a:pt x="342107" y="61913"/>
                  <a:pt x="423863" y="85725"/>
                </a:cubicBezTo>
                <a:cubicBezTo>
                  <a:pt x="505619" y="109538"/>
                  <a:pt x="610791" y="143668"/>
                  <a:pt x="690563" y="176212"/>
                </a:cubicBezTo>
                <a:cubicBezTo>
                  <a:pt x="770335" y="208756"/>
                  <a:pt x="844153" y="245268"/>
                  <a:pt x="902494" y="280987"/>
                </a:cubicBezTo>
                <a:cubicBezTo>
                  <a:pt x="960835" y="316706"/>
                  <a:pt x="1008857" y="353616"/>
                  <a:pt x="1040607" y="390525"/>
                </a:cubicBezTo>
                <a:cubicBezTo>
                  <a:pt x="1072357" y="427434"/>
                  <a:pt x="1087041" y="466327"/>
                  <a:pt x="1092994" y="502443"/>
                </a:cubicBezTo>
                <a:cubicBezTo>
                  <a:pt x="1098947" y="538559"/>
                  <a:pt x="1091804" y="572691"/>
                  <a:pt x="1076326" y="607219"/>
                </a:cubicBezTo>
                <a:cubicBezTo>
                  <a:pt x="1060848" y="641747"/>
                  <a:pt x="1039416" y="674687"/>
                  <a:pt x="1000125" y="709612"/>
                </a:cubicBezTo>
                <a:cubicBezTo>
                  <a:pt x="960834" y="744537"/>
                  <a:pt x="901304" y="783827"/>
                  <a:pt x="840582" y="816768"/>
                </a:cubicBezTo>
                <a:cubicBezTo>
                  <a:pt x="779860" y="849709"/>
                  <a:pt x="711994" y="879475"/>
                  <a:pt x="635794" y="907256"/>
                </a:cubicBezTo>
                <a:cubicBezTo>
                  <a:pt x="559594" y="935037"/>
                  <a:pt x="472679" y="959644"/>
                  <a:pt x="383382" y="983456"/>
                </a:cubicBezTo>
                <a:cubicBezTo>
                  <a:pt x="294085" y="1007269"/>
                  <a:pt x="163910" y="1036240"/>
                  <a:pt x="100013" y="1050131"/>
                </a:cubicBezTo>
                <a:cubicBezTo>
                  <a:pt x="36116" y="1064022"/>
                  <a:pt x="18058" y="1065411"/>
                  <a:pt x="0" y="1066800"/>
                </a:cubicBezTo>
              </a:path>
            </a:pathLst>
          </a:custGeom>
          <a:noFill/>
          <a:ln w="19050">
            <a:solidFill>
              <a:srgbClr val="000000"/>
            </a:solidFill>
            <a:miter lim="800000"/>
            <a:headEnd type="stealth" w="lg" len="lg"/>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9" name="任意多边形 48"/>
          <p:cNvSpPr/>
          <p:nvPr/>
        </p:nvSpPr>
        <p:spPr>
          <a:xfrm rot="5705250">
            <a:off x="4214790" y="1713084"/>
            <a:ext cx="252000" cy="1080000"/>
          </a:xfrm>
          <a:custGeom>
            <a:avLst/>
            <a:gdLst>
              <a:gd name="connsiteX0" fmla="*/ 38100 w 1097201"/>
              <a:gd name="connsiteY0" fmla="*/ 0 h 1066800"/>
              <a:gd name="connsiteX1" fmla="*/ 200025 w 1097201"/>
              <a:gd name="connsiteY1" fmla="*/ 33337 h 1066800"/>
              <a:gd name="connsiteX2" fmla="*/ 423863 w 1097201"/>
              <a:gd name="connsiteY2" fmla="*/ 85725 h 1066800"/>
              <a:gd name="connsiteX3" fmla="*/ 690563 w 1097201"/>
              <a:gd name="connsiteY3" fmla="*/ 176212 h 1066800"/>
              <a:gd name="connsiteX4" fmla="*/ 902494 w 1097201"/>
              <a:gd name="connsiteY4" fmla="*/ 280987 h 1066800"/>
              <a:gd name="connsiteX5" fmla="*/ 1040607 w 1097201"/>
              <a:gd name="connsiteY5" fmla="*/ 390525 h 1066800"/>
              <a:gd name="connsiteX6" fmla="*/ 1092994 w 1097201"/>
              <a:gd name="connsiteY6" fmla="*/ 502443 h 1066800"/>
              <a:gd name="connsiteX7" fmla="*/ 1083469 w 1097201"/>
              <a:gd name="connsiteY7" fmla="*/ 583406 h 1066800"/>
              <a:gd name="connsiteX8" fmla="*/ 1000125 w 1097201"/>
              <a:gd name="connsiteY8" fmla="*/ 711993 h 1066800"/>
              <a:gd name="connsiteX9" fmla="*/ 840582 w 1097201"/>
              <a:gd name="connsiteY9" fmla="*/ 816768 h 1066800"/>
              <a:gd name="connsiteX10" fmla="*/ 635794 w 1097201"/>
              <a:gd name="connsiteY10" fmla="*/ 907256 h 1066800"/>
              <a:gd name="connsiteX11" fmla="*/ 383382 w 1097201"/>
              <a:gd name="connsiteY11" fmla="*/ 983456 h 1066800"/>
              <a:gd name="connsiteX12" fmla="*/ 100013 w 1097201"/>
              <a:gd name="connsiteY12" fmla="*/ 1050131 h 1066800"/>
              <a:gd name="connsiteX13" fmla="*/ 0 w 1097201"/>
              <a:gd name="connsiteY13" fmla="*/ 1066800 h 1066800"/>
              <a:gd name="connsiteX0" fmla="*/ 38100 w 1097201"/>
              <a:gd name="connsiteY0" fmla="*/ 0 h 1066800"/>
              <a:gd name="connsiteX1" fmla="*/ 200025 w 1097201"/>
              <a:gd name="connsiteY1" fmla="*/ 33337 h 1066800"/>
              <a:gd name="connsiteX2" fmla="*/ 423863 w 1097201"/>
              <a:gd name="connsiteY2" fmla="*/ 85725 h 1066800"/>
              <a:gd name="connsiteX3" fmla="*/ 690563 w 1097201"/>
              <a:gd name="connsiteY3" fmla="*/ 176212 h 1066800"/>
              <a:gd name="connsiteX4" fmla="*/ 902494 w 1097201"/>
              <a:gd name="connsiteY4" fmla="*/ 280987 h 1066800"/>
              <a:gd name="connsiteX5" fmla="*/ 1040607 w 1097201"/>
              <a:gd name="connsiteY5" fmla="*/ 390525 h 1066800"/>
              <a:gd name="connsiteX6" fmla="*/ 1092994 w 1097201"/>
              <a:gd name="connsiteY6" fmla="*/ 502443 h 1066800"/>
              <a:gd name="connsiteX7" fmla="*/ 1083469 w 1097201"/>
              <a:gd name="connsiteY7" fmla="*/ 583406 h 1066800"/>
              <a:gd name="connsiteX8" fmla="*/ 1000125 w 1097201"/>
              <a:gd name="connsiteY8" fmla="*/ 709612 h 1066800"/>
              <a:gd name="connsiteX9" fmla="*/ 840582 w 1097201"/>
              <a:gd name="connsiteY9" fmla="*/ 816768 h 1066800"/>
              <a:gd name="connsiteX10" fmla="*/ 635794 w 1097201"/>
              <a:gd name="connsiteY10" fmla="*/ 907256 h 1066800"/>
              <a:gd name="connsiteX11" fmla="*/ 383382 w 1097201"/>
              <a:gd name="connsiteY11" fmla="*/ 983456 h 1066800"/>
              <a:gd name="connsiteX12" fmla="*/ 100013 w 1097201"/>
              <a:gd name="connsiteY12" fmla="*/ 1050131 h 1066800"/>
              <a:gd name="connsiteX13" fmla="*/ 0 w 1097201"/>
              <a:gd name="connsiteY13" fmla="*/ 1066800 h 1066800"/>
              <a:gd name="connsiteX0" fmla="*/ 38100 w 1096346"/>
              <a:gd name="connsiteY0" fmla="*/ 0 h 1066800"/>
              <a:gd name="connsiteX1" fmla="*/ 200025 w 1096346"/>
              <a:gd name="connsiteY1" fmla="*/ 33337 h 1066800"/>
              <a:gd name="connsiteX2" fmla="*/ 423863 w 1096346"/>
              <a:gd name="connsiteY2" fmla="*/ 85725 h 1066800"/>
              <a:gd name="connsiteX3" fmla="*/ 690563 w 1096346"/>
              <a:gd name="connsiteY3" fmla="*/ 176212 h 1066800"/>
              <a:gd name="connsiteX4" fmla="*/ 902494 w 1096346"/>
              <a:gd name="connsiteY4" fmla="*/ 280987 h 1066800"/>
              <a:gd name="connsiteX5" fmla="*/ 1040607 w 1096346"/>
              <a:gd name="connsiteY5" fmla="*/ 390525 h 1066800"/>
              <a:gd name="connsiteX6" fmla="*/ 1092994 w 1096346"/>
              <a:gd name="connsiteY6" fmla="*/ 502443 h 1066800"/>
              <a:gd name="connsiteX7" fmla="*/ 1081088 w 1096346"/>
              <a:gd name="connsiteY7" fmla="*/ 588169 h 1066800"/>
              <a:gd name="connsiteX8" fmla="*/ 1000125 w 1096346"/>
              <a:gd name="connsiteY8" fmla="*/ 709612 h 1066800"/>
              <a:gd name="connsiteX9" fmla="*/ 840582 w 1096346"/>
              <a:gd name="connsiteY9" fmla="*/ 816768 h 1066800"/>
              <a:gd name="connsiteX10" fmla="*/ 635794 w 1096346"/>
              <a:gd name="connsiteY10" fmla="*/ 907256 h 1066800"/>
              <a:gd name="connsiteX11" fmla="*/ 383382 w 1096346"/>
              <a:gd name="connsiteY11" fmla="*/ 983456 h 1066800"/>
              <a:gd name="connsiteX12" fmla="*/ 100013 w 1096346"/>
              <a:gd name="connsiteY12" fmla="*/ 1050131 h 1066800"/>
              <a:gd name="connsiteX13" fmla="*/ 0 w 1096346"/>
              <a:gd name="connsiteY13" fmla="*/ 1066800 h 1066800"/>
              <a:gd name="connsiteX0" fmla="*/ 38100 w 1095647"/>
              <a:gd name="connsiteY0" fmla="*/ 0 h 1066800"/>
              <a:gd name="connsiteX1" fmla="*/ 200025 w 1095647"/>
              <a:gd name="connsiteY1" fmla="*/ 33337 h 1066800"/>
              <a:gd name="connsiteX2" fmla="*/ 423863 w 1095647"/>
              <a:gd name="connsiteY2" fmla="*/ 85725 h 1066800"/>
              <a:gd name="connsiteX3" fmla="*/ 690563 w 1095647"/>
              <a:gd name="connsiteY3" fmla="*/ 176212 h 1066800"/>
              <a:gd name="connsiteX4" fmla="*/ 902494 w 1095647"/>
              <a:gd name="connsiteY4" fmla="*/ 280987 h 1066800"/>
              <a:gd name="connsiteX5" fmla="*/ 1040607 w 1095647"/>
              <a:gd name="connsiteY5" fmla="*/ 390525 h 1066800"/>
              <a:gd name="connsiteX6" fmla="*/ 1092994 w 1095647"/>
              <a:gd name="connsiteY6" fmla="*/ 502443 h 1066800"/>
              <a:gd name="connsiteX7" fmla="*/ 1078707 w 1095647"/>
              <a:gd name="connsiteY7" fmla="*/ 597694 h 1066800"/>
              <a:gd name="connsiteX8" fmla="*/ 1000125 w 1095647"/>
              <a:gd name="connsiteY8" fmla="*/ 709612 h 1066800"/>
              <a:gd name="connsiteX9" fmla="*/ 840582 w 1095647"/>
              <a:gd name="connsiteY9" fmla="*/ 816768 h 1066800"/>
              <a:gd name="connsiteX10" fmla="*/ 635794 w 1095647"/>
              <a:gd name="connsiteY10" fmla="*/ 907256 h 1066800"/>
              <a:gd name="connsiteX11" fmla="*/ 383382 w 1095647"/>
              <a:gd name="connsiteY11" fmla="*/ 983456 h 1066800"/>
              <a:gd name="connsiteX12" fmla="*/ 100013 w 1095647"/>
              <a:gd name="connsiteY12" fmla="*/ 1050131 h 1066800"/>
              <a:gd name="connsiteX13" fmla="*/ 0 w 1095647"/>
              <a:gd name="connsiteY13" fmla="*/ 1066800 h 1066800"/>
              <a:gd name="connsiteX0" fmla="*/ 38100 w 1095083"/>
              <a:gd name="connsiteY0" fmla="*/ 0 h 1066800"/>
              <a:gd name="connsiteX1" fmla="*/ 200025 w 1095083"/>
              <a:gd name="connsiteY1" fmla="*/ 33337 h 1066800"/>
              <a:gd name="connsiteX2" fmla="*/ 423863 w 1095083"/>
              <a:gd name="connsiteY2" fmla="*/ 85725 h 1066800"/>
              <a:gd name="connsiteX3" fmla="*/ 690563 w 1095083"/>
              <a:gd name="connsiteY3" fmla="*/ 176212 h 1066800"/>
              <a:gd name="connsiteX4" fmla="*/ 902494 w 1095083"/>
              <a:gd name="connsiteY4" fmla="*/ 280987 h 1066800"/>
              <a:gd name="connsiteX5" fmla="*/ 1040607 w 1095083"/>
              <a:gd name="connsiteY5" fmla="*/ 390525 h 1066800"/>
              <a:gd name="connsiteX6" fmla="*/ 1092994 w 1095083"/>
              <a:gd name="connsiteY6" fmla="*/ 502443 h 1066800"/>
              <a:gd name="connsiteX7" fmla="*/ 1076326 w 1095083"/>
              <a:gd name="connsiteY7" fmla="*/ 607219 h 1066800"/>
              <a:gd name="connsiteX8" fmla="*/ 1000125 w 1095083"/>
              <a:gd name="connsiteY8" fmla="*/ 709612 h 1066800"/>
              <a:gd name="connsiteX9" fmla="*/ 840582 w 1095083"/>
              <a:gd name="connsiteY9" fmla="*/ 816768 h 1066800"/>
              <a:gd name="connsiteX10" fmla="*/ 635794 w 1095083"/>
              <a:gd name="connsiteY10" fmla="*/ 907256 h 1066800"/>
              <a:gd name="connsiteX11" fmla="*/ 383382 w 1095083"/>
              <a:gd name="connsiteY11" fmla="*/ 983456 h 1066800"/>
              <a:gd name="connsiteX12" fmla="*/ 100013 w 1095083"/>
              <a:gd name="connsiteY12" fmla="*/ 1050131 h 1066800"/>
              <a:gd name="connsiteX13" fmla="*/ 0 w 1095083"/>
              <a:gd name="connsiteY13" fmla="*/ 106680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5083" h="1066800">
                <a:moveTo>
                  <a:pt x="38100" y="0"/>
                </a:moveTo>
                <a:cubicBezTo>
                  <a:pt x="86915" y="9525"/>
                  <a:pt x="135731" y="19050"/>
                  <a:pt x="200025" y="33337"/>
                </a:cubicBezTo>
                <a:cubicBezTo>
                  <a:pt x="264319" y="47624"/>
                  <a:pt x="342107" y="61913"/>
                  <a:pt x="423863" y="85725"/>
                </a:cubicBezTo>
                <a:cubicBezTo>
                  <a:pt x="505619" y="109538"/>
                  <a:pt x="610791" y="143668"/>
                  <a:pt x="690563" y="176212"/>
                </a:cubicBezTo>
                <a:cubicBezTo>
                  <a:pt x="770335" y="208756"/>
                  <a:pt x="844153" y="245268"/>
                  <a:pt x="902494" y="280987"/>
                </a:cubicBezTo>
                <a:cubicBezTo>
                  <a:pt x="960835" y="316706"/>
                  <a:pt x="1008857" y="353616"/>
                  <a:pt x="1040607" y="390525"/>
                </a:cubicBezTo>
                <a:cubicBezTo>
                  <a:pt x="1072357" y="427434"/>
                  <a:pt x="1087041" y="466327"/>
                  <a:pt x="1092994" y="502443"/>
                </a:cubicBezTo>
                <a:cubicBezTo>
                  <a:pt x="1098947" y="538559"/>
                  <a:pt x="1091804" y="572691"/>
                  <a:pt x="1076326" y="607219"/>
                </a:cubicBezTo>
                <a:cubicBezTo>
                  <a:pt x="1060848" y="641747"/>
                  <a:pt x="1039416" y="674687"/>
                  <a:pt x="1000125" y="709612"/>
                </a:cubicBezTo>
                <a:cubicBezTo>
                  <a:pt x="960834" y="744537"/>
                  <a:pt x="901304" y="783827"/>
                  <a:pt x="840582" y="816768"/>
                </a:cubicBezTo>
                <a:cubicBezTo>
                  <a:pt x="779860" y="849709"/>
                  <a:pt x="711994" y="879475"/>
                  <a:pt x="635794" y="907256"/>
                </a:cubicBezTo>
                <a:cubicBezTo>
                  <a:pt x="559594" y="935037"/>
                  <a:pt x="472679" y="959644"/>
                  <a:pt x="383382" y="983456"/>
                </a:cubicBezTo>
                <a:cubicBezTo>
                  <a:pt x="294085" y="1007269"/>
                  <a:pt x="163910" y="1036240"/>
                  <a:pt x="100013" y="1050131"/>
                </a:cubicBezTo>
                <a:cubicBezTo>
                  <a:pt x="36116" y="1064022"/>
                  <a:pt x="18058" y="1065411"/>
                  <a:pt x="0" y="1066800"/>
                </a:cubicBezTo>
              </a:path>
            </a:pathLst>
          </a:custGeom>
          <a:noFill/>
          <a:ln w="19050">
            <a:solidFill>
              <a:srgbClr val="000000"/>
            </a:solidFill>
            <a:miter lim="800000"/>
            <a:headEnd type="stealth" w="lg" len="lg"/>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0" name="任意多边形 49"/>
          <p:cNvSpPr/>
          <p:nvPr/>
        </p:nvSpPr>
        <p:spPr>
          <a:xfrm rot="10800000" flipH="1">
            <a:off x="3107728" y="1016704"/>
            <a:ext cx="540000" cy="468000"/>
          </a:xfrm>
          <a:custGeom>
            <a:avLst/>
            <a:gdLst>
              <a:gd name="connsiteX0" fmla="*/ 38100 w 1097201"/>
              <a:gd name="connsiteY0" fmla="*/ 0 h 1066800"/>
              <a:gd name="connsiteX1" fmla="*/ 200025 w 1097201"/>
              <a:gd name="connsiteY1" fmla="*/ 33337 h 1066800"/>
              <a:gd name="connsiteX2" fmla="*/ 423863 w 1097201"/>
              <a:gd name="connsiteY2" fmla="*/ 85725 h 1066800"/>
              <a:gd name="connsiteX3" fmla="*/ 690563 w 1097201"/>
              <a:gd name="connsiteY3" fmla="*/ 176212 h 1066800"/>
              <a:gd name="connsiteX4" fmla="*/ 902494 w 1097201"/>
              <a:gd name="connsiteY4" fmla="*/ 280987 h 1066800"/>
              <a:gd name="connsiteX5" fmla="*/ 1040607 w 1097201"/>
              <a:gd name="connsiteY5" fmla="*/ 390525 h 1066800"/>
              <a:gd name="connsiteX6" fmla="*/ 1092994 w 1097201"/>
              <a:gd name="connsiteY6" fmla="*/ 502443 h 1066800"/>
              <a:gd name="connsiteX7" fmla="*/ 1083469 w 1097201"/>
              <a:gd name="connsiteY7" fmla="*/ 583406 h 1066800"/>
              <a:gd name="connsiteX8" fmla="*/ 1000125 w 1097201"/>
              <a:gd name="connsiteY8" fmla="*/ 711993 h 1066800"/>
              <a:gd name="connsiteX9" fmla="*/ 840582 w 1097201"/>
              <a:gd name="connsiteY9" fmla="*/ 816768 h 1066800"/>
              <a:gd name="connsiteX10" fmla="*/ 635794 w 1097201"/>
              <a:gd name="connsiteY10" fmla="*/ 907256 h 1066800"/>
              <a:gd name="connsiteX11" fmla="*/ 383382 w 1097201"/>
              <a:gd name="connsiteY11" fmla="*/ 983456 h 1066800"/>
              <a:gd name="connsiteX12" fmla="*/ 100013 w 1097201"/>
              <a:gd name="connsiteY12" fmla="*/ 1050131 h 1066800"/>
              <a:gd name="connsiteX13" fmla="*/ 0 w 1097201"/>
              <a:gd name="connsiteY13" fmla="*/ 1066800 h 1066800"/>
              <a:gd name="connsiteX0" fmla="*/ 38100 w 1097201"/>
              <a:gd name="connsiteY0" fmla="*/ 0 h 1066800"/>
              <a:gd name="connsiteX1" fmla="*/ 200025 w 1097201"/>
              <a:gd name="connsiteY1" fmla="*/ 33337 h 1066800"/>
              <a:gd name="connsiteX2" fmla="*/ 423863 w 1097201"/>
              <a:gd name="connsiteY2" fmla="*/ 85725 h 1066800"/>
              <a:gd name="connsiteX3" fmla="*/ 690563 w 1097201"/>
              <a:gd name="connsiteY3" fmla="*/ 176212 h 1066800"/>
              <a:gd name="connsiteX4" fmla="*/ 902494 w 1097201"/>
              <a:gd name="connsiteY4" fmla="*/ 280987 h 1066800"/>
              <a:gd name="connsiteX5" fmla="*/ 1040607 w 1097201"/>
              <a:gd name="connsiteY5" fmla="*/ 390525 h 1066800"/>
              <a:gd name="connsiteX6" fmla="*/ 1092994 w 1097201"/>
              <a:gd name="connsiteY6" fmla="*/ 502443 h 1066800"/>
              <a:gd name="connsiteX7" fmla="*/ 1083469 w 1097201"/>
              <a:gd name="connsiteY7" fmla="*/ 583406 h 1066800"/>
              <a:gd name="connsiteX8" fmla="*/ 1000125 w 1097201"/>
              <a:gd name="connsiteY8" fmla="*/ 709612 h 1066800"/>
              <a:gd name="connsiteX9" fmla="*/ 840582 w 1097201"/>
              <a:gd name="connsiteY9" fmla="*/ 816768 h 1066800"/>
              <a:gd name="connsiteX10" fmla="*/ 635794 w 1097201"/>
              <a:gd name="connsiteY10" fmla="*/ 907256 h 1066800"/>
              <a:gd name="connsiteX11" fmla="*/ 383382 w 1097201"/>
              <a:gd name="connsiteY11" fmla="*/ 983456 h 1066800"/>
              <a:gd name="connsiteX12" fmla="*/ 100013 w 1097201"/>
              <a:gd name="connsiteY12" fmla="*/ 1050131 h 1066800"/>
              <a:gd name="connsiteX13" fmla="*/ 0 w 1097201"/>
              <a:gd name="connsiteY13" fmla="*/ 1066800 h 1066800"/>
              <a:gd name="connsiteX0" fmla="*/ 38100 w 1096346"/>
              <a:gd name="connsiteY0" fmla="*/ 0 h 1066800"/>
              <a:gd name="connsiteX1" fmla="*/ 200025 w 1096346"/>
              <a:gd name="connsiteY1" fmla="*/ 33337 h 1066800"/>
              <a:gd name="connsiteX2" fmla="*/ 423863 w 1096346"/>
              <a:gd name="connsiteY2" fmla="*/ 85725 h 1066800"/>
              <a:gd name="connsiteX3" fmla="*/ 690563 w 1096346"/>
              <a:gd name="connsiteY3" fmla="*/ 176212 h 1066800"/>
              <a:gd name="connsiteX4" fmla="*/ 902494 w 1096346"/>
              <a:gd name="connsiteY4" fmla="*/ 280987 h 1066800"/>
              <a:gd name="connsiteX5" fmla="*/ 1040607 w 1096346"/>
              <a:gd name="connsiteY5" fmla="*/ 390525 h 1066800"/>
              <a:gd name="connsiteX6" fmla="*/ 1092994 w 1096346"/>
              <a:gd name="connsiteY6" fmla="*/ 502443 h 1066800"/>
              <a:gd name="connsiteX7" fmla="*/ 1081088 w 1096346"/>
              <a:gd name="connsiteY7" fmla="*/ 588169 h 1066800"/>
              <a:gd name="connsiteX8" fmla="*/ 1000125 w 1096346"/>
              <a:gd name="connsiteY8" fmla="*/ 709612 h 1066800"/>
              <a:gd name="connsiteX9" fmla="*/ 840582 w 1096346"/>
              <a:gd name="connsiteY9" fmla="*/ 816768 h 1066800"/>
              <a:gd name="connsiteX10" fmla="*/ 635794 w 1096346"/>
              <a:gd name="connsiteY10" fmla="*/ 907256 h 1066800"/>
              <a:gd name="connsiteX11" fmla="*/ 383382 w 1096346"/>
              <a:gd name="connsiteY11" fmla="*/ 983456 h 1066800"/>
              <a:gd name="connsiteX12" fmla="*/ 100013 w 1096346"/>
              <a:gd name="connsiteY12" fmla="*/ 1050131 h 1066800"/>
              <a:gd name="connsiteX13" fmla="*/ 0 w 1096346"/>
              <a:gd name="connsiteY13" fmla="*/ 1066800 h 1066800"/>
              <a:gd name="connsiteX0" fmla="*/ 38100 w 1095647"/>
              <a:gd name="connsiteY0" fmla="*/ 0 h 1066800"/>
              <a:gd name="connsiteX1" fmla="*/ 200025 w 1095647"/>
              <a:gd name="connsiteY1" fmla="*/ 33337 h 1066800"/>
              <a:gd name="connsiteX2" fmla="*/ 423863 w 1095647"/>
              <a:gd name="connsiteY2" fmla="*/ 85725 h 1066800"/>
              <a:gd name="connsiteX3" fmla="*/ 690563 w 1095647"/>
              <a:gd name="connsiteY3" fmla="*/ 176212 h 1066800"/>
              <a:gd name="connsiteX4" fmla="*/ 902494 w 1095647"/>
              <a:gd name="connsiteY4" fmla="*/ 280987 h 1066800"/>
              <a:gd name="connsiteX5" fmla="*/ 1040607 w 1095647"/>
              <a:gd name="connsiteY5" fmla="*/ 390525 h 1066800"/>
              <a:gd name="connsiteX6" fmla="*/ 1092994 w 1095647"/>
              <a:gd name="connsiteY6" fmla="*/ 502443 h 1066800"/>
              <a:gd name="connsiteX7" fmla="*/ 1078707 w 1095647"/>
              <a:gd name="connsiteY7" fmla="*/ 597694 h 1066800"/>
              <a:gd name="connsiteX8" fmla="*/ 1000125 w 1095647"/>
              <a:gd name="connsiteY8" fmla="*/ 709612 h 1066800"/>
              <a:gd name="connsiteX9" fmla="*/ 840582 w 1095647"/>
              <a:gd name="connsiteY9" fmla="*/ 816768 h 1066800"/>
              <a:gd name="connsiteX10" fmla="*/ 635794 w 1095647"/>
              <a:gd name="connsiteY10" fmla="*/ 907256 h 1066800"/>
              <a:gd name="connsiteX11" fmla="*/ 383382 w 1095647"/>
              <a:gd name="connsiteY11" fmla="*/ 983456 h 1066800"/>
              <a:gd name="connsiteX12" fmla="*/ 100013 w 1095647"/>
              <a:gd name="connsiteY12" fmla="*/ 1050131 h 1066800"/>
              <a:gd name="connsiteX13" fmla="*/ 0 w 1095647"/>
              <a:gd name="connsiteY13" fmla="*/ 1066800 h 1066800"/>
              <a:gd name="connsiteX0" fmla="*/ 38100 w 1095083"/>
              <a:gd name="connsiteY0" fmla="*/ 0 h 1066800"/>
              <a:gd name="connsiteX1" fmla="*/ 200025 w 1095083"/>
              <a:gd name="connsiteY1" fmla="*/ 33337 h 1066800"/>
              <a:gd name="connsiteX2" fmla="*/ 423863 w 1095083"/>
              <a:gd name="connsiteY2" fmla="*/ 85725 h 1066800"/>
              <a:gd name="connsiteX3" fmla="*/ 690563 w 1095083"/>
              <a:gd name="connsiteY3" fmla="*/ 176212 h 1066800"/>
              <a:gd name="connsiteX4" fmla="*/ 902494 w 1095083"/>
              <a:gd name="connsiteY4" fmla="*/ 280987 h 1066800"/>
              <a:gd name="connsiteX5" fmla="*/ 1040607 w 1095083"/>
              <a:gd name="connsiteY5" fmla="*/ 390525 h 1066800"/>
              <a:gd name="connsiteX6" fmla="*/ 1092994 w 1095083"/>
              <a:gd name="connsiteY6" fmla="*/ 502443 h 1066800"/>
              <a:gd name="connsiteX7" fmla="*/ 1076326 w 1095083"/>
              <a:gd name="connsiteY7" fmla="*/ 607219 h 1066800"/>
              <a:gd name="connsiteX8" fmla="*/ 1000125 w 1095083"/>
              <a:gd name="connsiteY8" fmla="*/ 709612 h 1066800"/>
              <a:gd name="connsiteX9" fmla="*/ 840582 w 1095083"/>
              <a:gd name="connsiteY9" fmla="*/ 816768 h 1066800"/>
              <a:gd name="connsiteX10" fmla="*/ 635794 w 1095083"/>
              <a:gd name="connsiteY10" fmla="*/ 907256 h 1066800"/>
              <a:gd name="connsiteX11" fmla="*/ 383382 w 1095083"/>
              <a:gd name="connsiteY11" fmla="*/ 983456 h 1066800"/>
              <a:gd name="connsiteX12" fmla="*/ 100013 w 1095083"/>
              <a:gd name="connsiteY12" fmla="*/ 1050131 h 1066800"/>
              <a:gd name="connsiteX13" fmla="*/ 0 w 1095083"/>
              <a:gd name="connsiteY13" fmla="*/ 106680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5083" h="1066800">
                <a:moveTo>
                  <a:pt x="38100" y="0"/>
                </a:moveTo>
                <a:cubicBezTo>
                  <a:pt x="86915" y="9525"/>
                  <a:pt x="135731" y="19050"/>
                  <a:pt x="200025" y="33337"/>
                </a:cubicBezTo>
                <a:cubicBezTo>
                  <a:pt x="264319" y="47624"/>
                  <a:pt x="342107" y="61913"/>
                  <a:pt x="423863" y="85725"/>
                </a:cubicBezTo>
                <a:cubicBezTo>
                  <a:pt x="505619" y="109538"/>
                  <a:pt x="610791" y="143668"/>
                  <a:pt x="690563" y="176212"/>
                </a:cubicBezTo>
                <a:cubicBezTo>
                  <a:pt x="770335" y="208756"/>
                  <a:pt x="844153" y="245268"/>
                  <a:pt x="902494" y="280987"/>
                </a:cubicBezTo>
                <a:cubicBezTo>
                  <a:pt x="960835" y="316706"/>
                  <a:pt x="1008857" y="353616"/>
                  <a:pt x="1040607" y="390525"/>
                </a:cubicBezTo>
                <a:cubicBezTo>
                  <a:pt x="1072357" y="427434"/>
                  <a:pt x="1087041" y="466327"/>
                  <a:pt x="1092994" y="502443"/>
                </a:cubicBezTo>
                <a:cubicBezTo>
                  <a:pt x="1098947" y="538559"/>
                  <a:pt x="1091804" y="572691"/>
                  <a:pt x="1076326" y="607219"/>
                </a:cubicBezTo>
                <a:cubicBezTo>
                  <a:pt x="1060848" y="641747"/>
                  <a:pt x="1039416" y="674687"/>
                  <a:pt x="1000125" y="709612"/>
                </a:cubicBezTo>
                <a:cubicBezTo>
                  <a:pt x="960834" y="744537"/>
                  <a:pt x="901304" y="783827"/>
                  <a:pt x="840582" y="816768"/>
                </a:cubicBezTo>
                <a:cubicBezTo>
                  <a:pt x="779860" y="849709"/>
                  <a:pt x="711994" y="879475"/>
                  <a:pt x="635794" y="907256"/>
                </a:cubicBezTo>
                <a:cubicBezTo>
                  <a:pt x="559594" y="935037"/>
                  <a:pt x="472679" y="959644"/>
                  <a:pt x="383382" y="983456"/>
                </a:cubicBezTo>
                <a:cubicBezTo>
                  <a:pt x="294085" y="1007269"/>
                  <a:pt x="163910" y="1036240"/>
                  <a:pt x="100013" y="1050131"/>
                </a:cubicBezTo>
                <a:cubicBezTo>
                  <a:pt x="36116" y="1064022"/>
                  <a:pt x="18058" y="1065411"/>
                  <a:pt x="0" y="1066800"/>
                </a:cubicBezTo>
              </a:path>
            </a:pathLst>
          </a:custGeom>
          <a:noFill/>
          <a:ln w="19050">
            <a:solidFill>
              <a:srgbClr val="000000"/>
            </a:solidFill>
            <a:miter lim="800000"/>
            <a:headEnd type="stealth" w="lg" len="lg"/>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 name="任意多边形 50"/>
          <p:cNvSpPr/>
          <p:nvPr/>
        </p:nvSpPr>
        <p:spPr>
          <a:xfrm rot="11700000" flipH="1">
            <a:off x="5122378" y="4509120"/>
            <a:ext cx="540000" cy="468000"/>
          </a:xfrm>
          <a:custGeom>
            <a:avLst/>
            <a:gdLst>
              <a:gd name="connsiteX0" fmla="*/ 38100 w 1097201"/>
              <a:gd name="connsiteY0" fmla="*/ 0 h 1066800"/>
              <a:gd name="connsiteX1" fmla="*/ 200025 w 1097201"/>
              <a:gd name="connsiteY1" fmla="*/ 33337 h 1066800"/>
              <a:gd name="connsiteX2" fmla="*/ 423863 w 1097201"/>
              <a:gd name="connsiteY2" fmla="*/ 85725 h 1066800"/>
              <a:gd name="connsiteX3" fmla="*/ 690563 w 1097201"/>
              <a:gd name="connsiteY3" fmla="*/ 176212 h 1066800"/>
              <a:gd name="connsiteX4" fmla="*/ 902494 w 1097201"/>
              <a:gd name="connsiteY4" fmla="*/ 280987 h 1066800"/>
              <a:gd name="connsiteX5" fmla="*/ 1040607 w 1097201"/>
              <a:gd name="connsiteY5" fmla="*/ 390525 h 1066800"/>
              <a:gd name="connsiteX6" fmla="*/ 1092994 w 1097201"/>
              <a:gd name="connsiteY6" fmla="*/ 502443 h 1066800"/>
              <a:gd name="connsiteX7" fmla="*/ 1083469 w 1097201"/>
              <a:gd name="connsiteY7" fmla="*/ 583406 h 1066800"/>
              <a:gd name="connsiteX8" fmla="*/ 1000125 w 1097201"/>
              <a:gd name="connsiteY8" fmla="*/ 711993 h 1066800"/>
              <a:gd name="connsiteX9" fmla="*/ 840582 w 1097201"/>
              <a:gd name="connsiteY9" fmla="*/ 816768 h 1066800"/>
              <a:gd name="connsiteX10" fmla="*/ 635794 w 1097201"/>
              <a:gd name="connsiteY10" fmla="*/ 907256 h 1066800"/>
              <a:gd name="connsiteX11" fmla="*/ 383382 w 1097201"/>
              <a:gd name="connsiteY11" fmla="*/ 983456 h 1066800"/>
              <a:gd name="connsiteX12" fmla="*/ 100013 w 1097201"/>
              <a:gd name="connsiteY12" fmla="*/ 1050131 h 1066800"/>
              <a:gd name="connsiteX13" fmla="*/ 0 w 1097201"/>
              <a:gd name="connsiteY13" fmla="*/ 1066800 h 1066800"/>
              <a:gd name="connsiteX0" fmla="*/ 38100 w 1097201"/>
              <a:gd name="connsiteY0" fmla="*/ 0 h 1066800"/>
              <a:gd name="connsiteX1" fmla="*/ 200025 w 1097201"/>
              <a:gd name="connsiteY1" fmla="*/ 33337 h 1066800"/>
              <a:gd name="connsiteX2" fmla="*/ 423863 w 1097201"/>
              <a:gd name="connsiteY2" fmla="*/ 85725 h 1066800"/>
              <a:gd name="connsiteX3" fmla="*/ 690563 w 1097201"/>
              <a:gd name="connsiteY3" fmla="*/ 176212 h 1066800"/>
              <a:gd name="connsiteX4" fmla="*/ 902494 w 1097201"/>
              <a:gd name="connsiteY4" fmla="*/ 280987 h 1066800"/>
              <a:gd name="connsiteX5" fmla="*/ 1040607 w 1097201"/>
              <a:gd name="connsiteY5" fmla="*/ 390525 h 1066800"/>
              <a:gd name="connsiteX6" fmla="*/ 1092994 w 1097201"/>
              <a:gd name="connsiteY6" fmla="*/ 502443 h 1066800"/>
              <a:gd name="connsiteX7" fmla="*/ 1083469 w 1097201"/>
              <a:gd name="connsiteY7" fmla="*/ 583406 h 1066800"/>
              <a:gd name="connsiteX8" fmla="*/ 1000125 w 1097201"/>
              <a:gd name="connsiteY8" fmla="*/ 709612 h 1066800"/>
              <a:gd name="connsiteX9" fmla="*/ 840582 w 1097201"/>
              <a:gd name="connsiteY9" fmla="*/ 816768 h 1066800"/>
              <a:gd name="connsiteX10" fmla="*/ 635794 w 1097201"/>
              <a:gd name="connsiteY10" fmla="*/ 907256 h 1066800"/>
              <a:gd name="connsiteX11" fmla="*/ 383382 w 1097201"/>
              <a:gd name="connsiteY11" fmla="*/ 983456 h 1066800"/>
              <a:gd name="connsiteX12" fmla="*/ 100013 w 1097201"/>
              <a:gd name="connsiteY12" fmla="*/ 1050131 h 1066800"/>
              <a:gd name="connsiteX13" fmla="*/ 0 w 1097201"/>
              <a:gd name="connsiteY13" fmla="*/ 1066800 h 1066800"/>
              <a:gd name="connsiteX0" fmla="*/ 38100 w 1096346"/>
              <a:gd name="connsiteY0" fmla="*/ 0 h 1066800"/>
              <a:gd name="connsiteX1" fmla="*/ 200025 w 1096346"/>
              <a:gd name="connsiteY1" fmla="*/ 33337 h 1066800"/>
              <a:gd name="connsiteX2" fmla="*/ 423863 w 1096346"/>
              <a:gd name="connsiteY2" fmla="*/ 85725 h 1066800"/>
              <a:gd name="connsiteX3" fmla="*/ 690563 w 1096346"/>
              <a:gd name="connsiteY3" fmla="*/ 176212 h 1066800"/>
              <a:gd name="connsiteX4" fmla="*/ 902494 w 1096346"/>
              <a:gd name="connsiteY4" fmla="*/ 280987 h 1066800"/>
              <a:gd name="connsiteX5" fmla="*/ 1040607 w 1096346"/>
              <a:gd name="connsiteY5" fmla="*/ 390525 h 1066800"/>
              <a:gd name="connsiteX6" fmla="*/ 1092994 w 1096346"/>
              <a:gd name="connsiteY6" fmla="*/ 502443 h 1066800"/>
              <a:gd name="connsiteX7" fmla="*/ 1081088 w 1096346"/>
              <a:gd name="connsiteY7" fmla="*/ 588169 h 1066800"/>
              <a:gd name="connsiteX8" fmla="*/ 1000125 w 1096346"/>
              <a:gd name="connsiteY8" fmla="*/ 709612 h 1066800"/>
              <a:gd name="connsiteX9" fmla="*/ 840582 w 1096346"/>
              <a:gd name="connsiteY9" fmla="*/ 816768 h 1066800"/>
              <a:gd name="connsiteX10" fmla="*/ 635794 w 1096346"/>
              <a:gd name="connsiteY10" fmla="*/ 907256 h 1066800"/>
              <a:gd name="connsiteX11" fmla="*/ 383382 w 1096346"/>
              <a:gd name="connsiteY11" fmla="*/ 983456 h 1066800"/>
              <a:gd name="connsiteX12" fmla="*/ 100013 w 1096346"/>
              <a:gd name="connsiteY12" fmla="*/ 1050131 h 1066800"/>
              <a:gd name="connsiteX13" fmla="*/ 0 w 1096346"/>
              <a:gd name="connsiteY13" fmla="*/ 1066800 h 1066800"/>
              <a:gd name="connsiteX0" fmla="*/ 38100 w 1095647"/>
              <a:gd name="connsiteY0" fmla="*/ 0 h 1066800"/>
              <a:gd name="connsiteX1" fmla="*/ 200025 w 1095647"/>
              <a:gd name="connsiteY1" fmla="*/ 33337 h 1066800"/>
              <a:gd name="connsiteX2" fmla="*/ 423863 w 1095647"/>
              <a:gd name="connsiteY2" fmla="*/ 85725 h 1066800"/>
              <a:gd name="connsiteX3" fmla="*/ 690563 w 1095647"/>
              <a:gd name="connsiteY3" fmla="*/ 176212 h 1066800"/>
              <a:gd name="connsiteX4" fmla="*/ 902494 w 1095647"/>
              <a:gd name="connsiteY4" fmla="*/ 280987 h 1066800"/>
              <a:gd name="connsiteX5" fmla="*/ 1040607 w 1095647"/>
              <a:gd name="connsiteY5" fmla="*/ 390525 h 1066800"/>
              <a:gd name="connsiteX6" fmla="*/ 1092994 w 1095647"/>
              <a:gd name="connsiteY6" fmla="*/ 502443 h 1066800"/>
              <a:gd name="connsiteX7" fmla="*/ 1078707 w 1095647"/>
              <a:gd name="connsiteY7" fmla="*/ 597694 h 1066800"/>
              <a:gd name="connsiteX8" fmla="*/ 1000125 w 1095647"/>
              <a:gd name="connsiteY8" fmla="*/ 709612 h 1066800"/>
              <a:gd name="connsiteX9" fmla="*/ 840582 w 1095647"/>
              <a:gd name="connsiteY9" fmla="*/ 816768 h 1066800"/>
              <a:gd name="connsiteX10" fmla="*/ 635794 w 1095647"/>
              <a:gd name="connsiteY10" fmla="*/ 907256 h 1066800"/>
              <a:gd name="connsiteX11" fmla="*/ 383382 w 1095647"/>
              <a:gd name="connsiteY11" fmla="*/ 983456 h 1066800"/>
              <a:gd name="connsiteX12" fmla="*/ 100013 w 1095647"/>
              <a:gd name="connsiteY12" fmla="*/ 1050131 h 1066800"/>
              <a:gd name="connsiteX13" fmla="*/ 0 w 1095647"/>
              <a:gd name="connsiteY13" fmla="*/ 1066800 h 1066800"/>
              <a:gd name="connsiteX0" fmla="*/ 38100 w 1095083"/>
              <a:gd name="connsiteY0" fmla="*/ 0 h 1066800"/>
              <a:gd name="connsiteX1" fmla="*/ 200025 w 1095083"/>
              <a:gd name="connsiteY1" fmla="*/ 33337 h 1066800"/>
              <a:gd name="connsiteX2" fmla="*/ 423863 w 1095083"/>
              <a:gd name="connsiteY2" fmla="*/ 85725 h 1066800"/>
              <a:gd name="connsiteX3" fmla="*/ 690563 w 1095083"/>
              <a:gd name="connsiteY3" fmla="*/ 176212 h 1066800"/>
              <a:gd name="connsiteX4" fmla="*/ 902494 w 1095083"/>
              <a:gd name="connsiteY4" fmla="*/ 280987 h 1066800"/>
              <a:gd name="connsiteX5" fmla="*/ 1040607 w 1095083"/>
              <a:gd name="connsiteY5" fmla="*/ 390525 h 1066800"/>
              <a:gd name="connsiteX6" fmla="*/ 1092994 w 1095083"/>
              <a:gd name="connsiteY6" fmla="*/ 502443 h 1066800"/>
              <a:gd name="connsiteX7" fmla="*/ 1076326 w 1095083"/>
              <a:gd name="connsiteY7" fmla="*/ 607219 h 1066800"/>
              <a:gd name="connsiteX8" fmla="*/ 1000125 w 1095083"/>
              <a:gd name="connsiteY8" fmla="*/ 709612 h 1066800"/>
              <a:gd name="connsiteX9" fmla="*/ 840582 w 1095083"/>
              <a:gd name="connsiteY9" fmla="*/ 816768 h 1066800"/>
              <a:gd name="connsiteX10" fmla="*/ 635794 w 1095083"/>
              <a:gd name="connsiteY10" fmla="*/ 907256 h 1066800"/>
              <a:gd name="connsiteX11" fmla="*/ 383382 w 1095083"/>
              <a:gd name="connsiteY11" fmla="*/ 983456 h 1066800"/>
              <a:gd name="connsiteX12" fmla="*/ 100013 w 1095083"/>
              <a:gd name="connsiteY12" fmla="*/ 1050131 h 1066800"/>
              <a:gd name="connsiteX13" fmla="*/ 0 w 1095083"/>
              <a:gd name="connsiteY13" fmla="*/ 106680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5083" h="1066800">
                <a:moveTo>
                  <a:pt x="38100" y="0"/>
                </a:moveTo>
                <a:cubicBezTo>
                  <a:pt x="86915" y="9525"/>
                  <a:pt x="135731" y="19050"/>
                  <a:pt x="200025" y="33337"/>
                </a:cubicBezTo>
                <a:cubicBezTo>
                  <a:pt x="264319" y="47624"/>
                  <a:pt x="342107" y="61913"/>
                  <a:pt x="423863" y="85725"/>
                </a:cubicBezTo>
                <a:cubicBezTo>
                  <a:pt x="505619" y="109538"/>
                  <a:pt x="610791" y="143668"/>
                  <a:pt x="690563" y="176212"/>
                </a:cubicBezTo>
                <a:cubicBezTo>
                  <a:pt x="770335" y="208756"/>
                  <a:pt x="844153" y="245268"/>
                  <a:pt x="902494" y="280987"/>
                </a:cubicBezTo>
                <a:cubicBezTo>
                  <a:pt x="960835" y="316706"/>
                  <a:pt x="1008857" y="353616"/>
                  <a:pt x="1040607" y="390525"/>
                </a:cubicBezTo>
                <a:cubicBezTo>
                  <a:pt x="1072357" y="427434"/>
                  <a:pt x="1087041" y="466327"/>
                  <a:pt x="1092994" y="502443"/>
                </a:cubicBezTo>
                <a:cubicBezTo>
                  <a:pt x="1098947" y="538559"/>
                  <a:pt x="1091804" y="572691"/>
                  <a:pt x="1076326" y="607219"/>
                </a:cubicBezTo>
                <a:cubicBezTo>
                  <a:pt x="1060848" y="641747"/>
                  <a:pt x="1039416" y="674687"/>
                  <a:pt x="1000125" y="709612"/>
                </a:cubicBezTo>
                <a:cubicBezTo>
                  <a:pt x="960834" y="744537"/>
                  <a:pt x="901304" y="783827"/>
                  <a:pt x="840582" y="816768"/>
                </a:cubicBezTo>
                <a:cubicBezTo>
                  <a:pt x="779860" y="849709"/>
                  <a:pt x="711994" y="879475"/>
                  <a:pt x="635794" y="907256"/>
                </a:cubicBezTo>
                <a:cubicBezTo>
                  <a:pt x="559594" y="935037"/>
                  <a:pt x="472679" y="959644"/>
                  <a:pt x="383382" y="983456"/>
                </a:cubicBezTo>
                <a:cubicBezTo>
                  <a:pt x="294085" y="1007269"/>
                  <a:pt x="163910" y="1036240"/>
                  <a:pt x="100013" y="1050131"/>
                </a:cubicBezTo>
                <a:cubicBezTo>
                  <a:pt x="36116" y="1064022"/>
                  <a:pt x="18058" y="1065411"/>
                  <a:pt x="0" y="1066800"/>
                </a:cubicBezTo>
              </a:path>
            </a:pathLst>
          </a:custGeom>
          <a:noFill/>
          <a:ln w="19050">
            <a:solidFill>
              <a:srgbClr val="000000"/>
            </a:solidFill>
            <a:miter lim="800000"/>
            <a:headEnd type="stealth" w="lg" len="lg"/>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2" name="任意多边形 51"/>
          <p:cNvSpPr/>
          <p:nvPr/>
        </p:nvSpPr>
        <p:spPr>
          <a:xfrm rot="13936167">
            <a:off x="5910945" y="4043490"/>
            <a:ext cx="144000" cy="900000"/>
          </a:xfrm>
          <a:custGeom>
            <a:avLst/>
            <a:gdLst>
              <a:gd name="connsiteX0" fmla="*/ 38100 w 1097201"/>
              <a:gd name="connsiteY0" fmla="*/ 0 h 1066800"/>
              <a:gd name="connsiteX1" fmla="*/ 200025 w 1097201"/>
              <a:gd name="connsiteY1" fmla="*/ 33337 h 1066800"/>
              <a:gd name="connsiteX2" fmla="*/ 423863 w 1097201"/>
              <a:gd name="connsiteY2" fmla="*/ 85725 h 1066800"/>
              <a:gd name="connsiteX3" fmla="*/ 690563 w 1097201"/>
              <a:gd name="connsiteY3" fmla="*/ 176212 h 1066800"/>
              <a:gd name="connsiteX4" fmla="*/ 902494 w 1097201"/>
              <a:gd name="connsiteY4" fmla="*/ 280987 h 1066800"/>
              <a:gd name="connsiteX5" fmla="*/ 1040607 w 1097201"/>
              <a:gd name="connsiteY5" fmla="*/ 390525 h 1066800"/>
              <a:gd name="connsiteX6" fmla="*/ 1092994 w 1097201"/>
              <a:gd name="connsiteY6" fmla="*/ 502443 h 1066800"/>
              <a:gd name="connsiteX7" fmla="*/ 1083469 w 1097201"/>
              <a:gd name="connsiteY7" fmla="*/ 583406 h 1066800"/>
              <a:gd name="connsiteX8" fmla="*/ 1000125 w 1097201"/>
              <a:gd name="connsiteY8" fmla="*/ 711993 h 1066800"/>
              <a:gd name="connsiteX9" fmla="*/ 840582 w 1097201"/>
              <a:gd name="connsiteY9" fmla="*/ 816768 h 1066800"/>
              <a:gd name="connsiteX10" fmla="*/ 635794 w 1097201"/>
              <a:gd name="connsiteY10" fmla="*/ 907256 h 1066800"/>
              <a:gd name="connsiteX11" fmla="*/ 383382 w 1097201"/>
              <a:gd name="connsiteY11" fmla="*/ 983456 h 1066800"/>
              <a:gd name="connsiteX12" fmla="*/ 100013 w 1097201"/>
              <a:gd name="connsiteY12" fmla="*/ 1050131 h 1066800"/>
              <a:gd name="connsiteX13" fmla="*/ 0 w 1097201"/>
              <a:gd name="connsiteY13" fmla="*/ 1066800 h 1066800"/>
              <a:gd name="connsiteX0" fmla="*/ 38100 w 1097201"/>
              <a:gd name="connsiteY0" fmla="*/ 0 h 1066800"/>
              <a:gd name="connsiteX1" fmla="*/ 200025 w 1097201"/>
              <a:gd name="connsiteY1" fmla="*/ 33337 h 1066800"/>
              <a:gd name="connsiteX2" fmla="*/ 423863 w 1097201"/>
              <a:gd name="connsiteY2" fmla="*/ 85725 h 1066800"/>
              <a:gd name="connsiteX3" fmla="*/ 690563 w 1097201"/>
              <a:gd name="connsiteY3" fmla="*/ 176212 h 1066800"/>
              <a:gd name="connsiteX4" fmla="*/ 902494 w 1097201"/>
              <a:gd name="connsiteY4" fmla="*/ 280987 h 1066800"/>
              <a:gd name="connsiteX5" fmla="*/ 1040607 w 1097201"/>
              <a:gd name="connsiteY5" fmla="*/ 390525 h 1066800"/>
              <a:gd name="connsiteX6" fmla="*/ 1092994 w 1097201"/>
              <a:gd name="connsiteY6" fmla="*/ 502443 h 1066800"/>
              <a:gd name="connsiteX7" fmla="*/ 1083469 w 1097201"/>
              <a:gd name="connsiteY7" fmla="*/ 583406 h 1066800"/>
              <a:gd name="connsiteX8" fmla="*/ 1000125 w 1097201"/>
              <a:gd name="connsiteY8" fmla="*/ 709612 h 1066800"/>
              <a:gd name="connsiteX9" fmla="*/ 840582 w 1097201"/>
              <a:gd name="connsiteY9" fmla="*/ 816768 h 1066800"/>
              <a:gd name="connsiteX10" fmla="*/ 635794 w 1097201"/>
              <a:gd name="connsiteY10" fmla="*/ 907256 h 1066800"/>
              <a:gd name="connsiteX11" fmla="*/ 383382 w 1097201"/>
              <a:gd name="connsiteY11" fmla="*/ 983456 h 1066800"/>
              <a:gd name="connsiteX12" fmla="*/ 100013 w 1097201"/>
              <a:gd name="connsiteY12" fmla="*/ 1050131 h 1066800"/>
              <a:gd name="connsiteX13" fmla="*/ 0 w 1097201"/>
              <a:gd name="connsiteY13" fmla="*/ 1066800 h 1066800"/>
              <a:gd name="connsiteX0" fmla="*/ 38100 w 1096346"/>
              <a:gd name="connsiteY0" fmla="*/ 0 h 1066800"/>
              <a:gd name="connsiteX1" fmla="*/ 200025 w 1096346"/>
              <a:gd name="connsiteY1" fmla="*/ 33337 h 1066800"/>
              <a:gd name="connsiteX2" fmla="*/ 423863 w 1096346"/>
              <a:gd name="connsiteY2" fmla="*/ 85725 h 1066800"/>
              <a:gd name="connsiteX3" fmla="*/ 690563 w 1096346"/>
              <a:gd name="connsiteY3" fmla="*/ 176212 h 1066800"/>
              <a:gd name="connsiteX4" fmla="*/ 902494 w 1096346"/>
              <a:gd name="connsiteY4" fmla="*/ 280987 h 1066800"/>
              <a:gd name="connsiteX5" fmla="*/ 1040607 w 1096346"/>
              <a:gd name="connsiteY5" fmla="*/ 390525 h 1066800"/>
              <a:gd name="connsiteX6" fmla="*/ 1092994 w 1096346"/>
              <a:gd name="connsiteY6" fmla="*/ 502443 h 1066800"/>
              <a:gd name="connsiteX7" fmla="*/ 1081088 w 1096346"/>
              <a:gd name="connsiteY7" fmla="*/ 588169 h 1066800"/>
              <a:gd name="connsiteX8" fmla="*/ 1000125 w 1096346"/>
              <a:gd name="connsiteY8" fmla="*/ 709612 h 1066800"/>
              <a:gd name="connsiteX9" fmla="*/ 840582 w 1096346"/>
              <a:gd name="connsiteY9" fmla="*/ 816768 h 1066800"/>
              <a:gd name="connsiteX10" fmla="*/ 635794 w 1096346"/>
              <a:gd name="connsiteY10" fmla="*/ 907256 h 1066800"/>
              <a:gd name="connsiteX11" fmla="*/ 383382 w 1096346"/>
              <a:gd name="connsiteY11" fmla="*/ 983456 h 1066800"/>
              <a:gd name="connsiteX12" fmla="*/ 100013 w 1096346"/>
              <a:gd name="connsiteY12" fmla="*/ 1050131 h 1066800"/>
              <a:gd name="connsiteX13" fmla="*/ 0 w 1096346"/>
              <a:gd name="connsiteY13" fmla="*/ 1066800 h 1066800"/>
              <a:gd name="connsiteX0" fmla="*/ 38100 w 1095647"/>
              <a:gd name="connsiteY0" fmla="*/ 0 h 1066800"/>
              <a:gd name="connsiteX1" fmla="*/ 200025 w 1095647"/>
              <a:gd name="connsiteY1" fmla="*/ 33337 h 1066800"/>
              <a:gd name="connsiteX2" fmla="*/ 423863 w 1095647"/>
              <a:gd name="connsiteY2" fmla="*/ 85725 h 1066800"/>
              <a:gd name="connsiteX3" fmla="*/ 690563 w 1095647"/>
              <a:gd name="connsiteY3" fmla="*/ 176212 h 1066800"/>
              <a:gd name="connsiteX4" fmla="*/ 902494 w 1095647"/>
              <a:gd name="connsiteY4" fmla="*/ 280987 h 1066800"/>
              <a:gd name="connsiteX5" fmla="*/ 1040607 w 1095647"/>
              <a:gd name="connsiteY5" fmla="*/ 390525 h 1066800"/>
              <a:gd name="connsiteX6" fmla="*/ 1092994 w 1095647"/>
              <a:gd name="connsiteY6" fmla="*/ 502443 h 1066800"/>
              <a:gd name="connsiteX7" fmla="*/ 1078707 w 1095647"/>
              <a:gd name="connsiteY7" fmla="*/ 597694 h 1066800"/>
              <a:gd name="connsiteX8" fmla="*/ 1000125 w 1095647"/>
              <a:gd name="connsiteY8" fmla="*/ 709612 h 1066800"/>
              <a:gd name="connsiteX9" fmla="*/ 840582 w 1095647"/>
              <a:gd name="connsiteY9" fmla="*/ 816768 h 1066800"/>
              <a:gd name="connsiteX10" fmla="*/ 635794 w 1095647"/>
              <a:gd name="connsiteY10" fmla="*/ 907256 h 1066800"/>
              <a:gd name="connsiteX11" fmla="*/ 383382 w 1095647"/>
              <a:gd name="connsiteY11" fmla="*/ 983456 h 1066800"/>
              <a:gd name="connsiteX12" fmla="*/ 100013 w 1095647"/>
              <a:gd name="connsiteY12" fmla="*/ 1050131 h 1066800"/>
              <a:gd name="connsiteX13" fmla="*/ 0 w 1095647"/>
              <a:gd name="connsiteY13" fmla="*/ 1066800 h 1066800"/>
              <a:gd name="connsiteX0" fmla="*/ 38100 w 1095083"/>
              <a:gd name="connsiteY0" fmla="*/ 0 h 1066800"/>
              <a:gd name="connsiteX1" fmla="*/ 200025 w 1095083"/>
              <a:gd name="connsiteY1" fmla="*/ 33337 h 1066800"/>
              <a:gd name="connsiteX2" fmla="*/ 423863 w 1095083"/>
              <a:gd name="connsiteY2" fmla="*/ 85725 h 1066800"/>
              <a:gd name="connsiteX3" fmla="*/ 690563 w 1095083"/>
              <a:gd name="connsiteY3" fmla="*/ 176212 h 1066800"/>
              <a:gd name="connsiteX4" fmla="*/ 902494 w 1095083"/>
              <a:gd name="connsiteY4" fmla="*/ 280987 h 1066800"/>
              <a:gd name="connsiteX5" fmla="*/ 1040607 w 1095083"/>
              <a:gd name="connsiteY5" fmla="*/ 390525 h 1066800"/>
              <a:gd name="connsiteX6" fmla="*/ 1092994 w 1095083"/>
              <a:gd name="connsiteY6" fmla="*/ 502443 h 1066800"/>
              <a:gd name="connsiteX7" fmla="*/ 1076326 w 1095083"/>
              <a:gd name="connsiteY7" fmla="*/ 607219 h 1066800"/>
              <a:gd name="connsiteX8" fmla="*/ 1000125 w 1095083"/>
              <a:gd name="connsiteY8" fmla="*/ 709612 h 1066800"/>
              <a:gd name="connsiteX9" fmla="*/ 840582 w 1095083"/>
              <a:gd name="connsiteY9" fmla="*/ 816768 h 1066800"/>
              <a:gd name="connsiteX10" fmla="*/ 635794 w 1095083"/>
              <a:gd name="connsiteY10" fmla="*/ 907256 h 1066800"/>
              <a:gd name="connsiteX11" fmla="*/ 383382 w 1095083"/>
              <a:gd name="connsiteY11" fmla="*/ 983456 h 1066800"/>
              <a:gd name="connsiteX12" fmla="*/ 100013 w 1095083"/>
              <a:gd name="connsiteY12" fmla="*/ 1050131 h 1066800"/>
              <a:gd name="connsiteX13" fmla="*/ 0 w 1095083"/>
              <a:gd name="connsiteY13" fmla="*/ 106680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5083" h="1066800">
                <a:moveTo>
                  <a:pt x="38100" y="0"/>
                </a:moveTo>
                <a:cubicBezTo>
                  <a:pt x="86915" y="9525"/>
                  <a:pt x="135731" y="19050"/>
                  <a:pt x="200025" y="33337"/>
                </a:cubicBezTo>
                <a:cubicBezTo>
                  <a:pt x="264319" y="47624"/>
                  <a:pt x="342107" y="61913"/>
                  <a:pt x="423863" y="85725"/>
                </a:cubicBezTo>
                <a:cubicBezTo>
                  <a:pt x="505619" y="109538"/>
                  <a:pt x="610791" y="143668"/>
                  <a:pt x="690563" y="176212"/>
                </a:cubicBezTo>
                <a:cubicBezTo>
                  <a:pt x="770335" y="208756"/>
                  <a:pt x="844153" y="245268"/>
                  <a:pt x="902494" y="280987"/>
                </a:cubicBezTo>
                <a:cubicBezTo>
                  <a:pt x="960835" y="316706"/>
                  <a:pt x="1008857" y="353616"/>
                  <a:pt x="1040607" y="390525"/>
                </a:cubicBezTo>
                <a:cubicBezTo>
                  <a:pt x="1072357" y="427434"/>
                  <a:pt x="1087041" y="466327"/>
                  <a:pt x="1092994" y="502443"/>
                </a:cubicBezTo>
                <a:cubicBezTo>
                  <a:pt x="1098947" y="538559"/>
                  <a:pt x="1091804" y="572691"/>
                  <a:pt x="1076326" y="607219"/>
                </a:cubicBezTo>
                <a:cubicBezTo>
                  <a:pt x="1060848" y="641747"/>
                  <a:pt x="1039416" y="674687"/>
                  <a:pt x="1000125" y="709612"/>
                </a:cubicBezTo>
                <a:cubicBezTo>
                  <a:pt x="960834" y="744537"/>
                  <a:pt x="901304" y="783827"/>
                  <a:pt x="840582" y="816768"/>
                </a:cubicBezTo>
                <a:cubicBezTo>
                  <a:pt x="779860" y="849709"/>
                  <a:pt x="711994" y="879475"/>
                  <a:pt x="635794" y="907256"/>
                </a:cubicBezTo>
                <a:cubicBezTo>
                  <a:pt x="559594" y="935037"/>
                  <a:pt x="472679" y="959644"/>
                  <a:pt x="383382" y="983456"/>
                </a:cubicBezTo>
                <a:cubicBezTo>
                  <a:pt x="294085" y="1007269"/>
                  <a:pt x="163910" y="1036240"/>
                  <a:pt x="100013" y="1050131"/>
                </a:cubicBezTo>
                <a:cubicBezTo>
                  <a:pt x="36116" y="1064022"/>
                  <a:pt x="18058" y="1065411"/>
                  <a:pt x="0" y="1066800"/>
                </a:cubicBezTo>
              </a:path>
            </a:pathLst>
          </a:custGeom>
          <a:noFill/>
          <a:ln w="19050">
            <a:solidFill>
              <a:srgbClr val="000000"/>
            </a:solidFill>
            <a:miter lim="800000"/>
            <a:headEnd type="none" w="lg" len="lg"/>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3" name="任意多边形 52"/>
          <p:cNvSpPr/>
          <p:nvPr/>
        </p:nvSpPr>
        <p:spPr>
          <a:xfrm rot="10800000">
            <a:off x="4907475" y="5625240"/>
            <a:ext cx="180000" cy="684000"/>
          </a:xfrm>
          <a:custGeom>
            <a:avLst/>
            <a:gdLst>
              <a:gd name="connsiteX0" fmla="*/ 38100 w 1097201"/>
              <a:gd name="connsiteY0" fmla="*/ 0 h 1066800"/>
              <a:gd name="connsiteX1" fmla="*/ 200025 w 1097201"/>
              <a:gd name="connsiteY1" fmla="*/ 33337 h 1066800"/>
              <a:gd name="connsiteX2" fmla="*/ 423863 w 1097201"/>
              <a:gd name="connsiteY2" fmla="*/ 85725 h 1066800"/>
              <a:gd name="connsiteX3" fmla="*/ 690563 w 1097201"/>
              <a:gd name="connsiteY3" fmla="*/ 176212 h 1066800"/>
              <a:gd name="connsiteX4" fmla="*/ 902494 w 1097201"/>
              <a:gd name="connsiteY4" fmla="*/ 280987 h 1066800"/>
              <a:gd name="connsiteX5" fmla="*/ 1040607 w 1097201"/>
              <a:gd name="connsiteY5" fmla="*/ 390525 h 1066800"/>
              <a:gd name="connsiteX6" fmla="*/ 1092994 w 1097201"/>
              <a:gd name="connsiteY6" fmla="*/ 502443 h 1066800"/>
              <a:gd name="connsiteX7" fmla="*/ 1083469 w 1097201"/>
              <a:gd name="connsiteY7" fmla="*/ 583406 h 1066800"/>
              <a:gd name="connsiteX8" fmla="*/ 1000125 w 1097201"/>
              <a:gd name="connsiteY8" fmla="*/ 711993 h 1066800"/>
              <a:gd name="connsiteX9" fmla="*/ 840582 w 1097201"/>
              <a:gd name="connsiteY9" fmla="*/ 816768 h 1066800"/>
              <a:gd name="connsiteX10" fmla="*/ 635794 w 1097201"/>
              <a:gd name="connsiteY10" fmla="*/ 907256 h 1066800"/>
              <a:gd name="connsiteX11" fmla="*/ 383382 w 1097201"/>
              <a:gd name="connsiteY11" fmla="*/ 983456 h 1066800"/>
              <a:gd name="connsiteX12" fmla="*/ 100013 w 1097201"/>
              <a:gd name="connsiteY12" fmla="*/ 1050131 h 1066800"/>
              <a:gd name="connsiteX13" fmla="*/ 0 w 1097201"/>
              <a:gd name="connsiteY13" fmla="*/ 1066800 h 1066800"/>
              <a:gd name="connsiteX0" fmla="*/ 38100 w 1097201"/>
              <a:gd name="connsiteY0" fmla="*/ 0 h 1066800"/>
              <a:gd name="connsiteX1" fmla="*/ 200025 w 1097201"/>
              <a:gd name="connsiteY1" fmla="*/ 33337 h 1066800"/>
              <a:gd name="connsiteX2" fmla="*/ 423863 w 1097201"/>
              <a:gd name="connsiteY2" fmla="*/ 85725 h 1066800"/>
              <a:gd name="connsiteX3" fmla="*/ 690563 w 1097201"/>
              <a:gd name="connsiteY3" fmla="*/ 176212 h 1066800"/>
              <a:gd name="connsiteX4" fmla="*/ 902494 w 1097201"/>
              <a:gd name="connsiteY4" fmla="*/ 280987 h 1066800"/>
              <a:gd name="connsiteX5" fmla="*/ 1040607 w 1097201"/>
              <a:gd name="connsiteY5" fmla="*/ 390525 h 1066800"/>
              <a:gd name="connsiteX6" fmla="*/ 1092994 w 1097201"/>
              <a:gd name="connsiteY6" fmla="*/ 502443 h 1066800"/>
              <a:gd name="connsiteX7" fmla="*/ 1083469 w 1097201"/>
              <a:gd name="connsiteY7" fmla="*/ 583406 h 1066800"/>
              <a:gd name="connsiteX8" fmla="*/ 1000125 w 1097201"/>
              <a:gd name="connsiteY8" fmla="*/ 709612 h 1066800"/>
              <a:gd name="connsiteX9" fmla="*/ 840582 w 1097201"/>
              <a:gd name="connsiteY9" fmla="*/ 816768 h 1066800"/>
              <a:gd name="connsiteX10" fmla="*/ 635794 w 1097201"/>
              <a:gd name="connsiteY10" fmla="*/ 907256 h 1066800"/>
              <a:gd name="connsiteX11" fmla="*/ 383382 w 1097201"/>
              <a:gd name="connsiteY11" fmla="*/ 983456 h 1066800"/>
              <a:gd name="connsiteX12" fmla="*/ 100013 w 1097201"/>
              <a:gd name="connsiteY12" fmla="*/ 1050131 h 1066800"/>
              <a:gd name="connsiteX13" fmla="*/ 0 w 1097201"/>
              <a:gd name="connsiteY13" fmla="*/ 1066800 h 1066800"/>
              <a:gd name="connsiteX0" fmla="*/ 38100 w 1096346"/>
              <a:gd name="connsiteY0" fmla="*/ 0 h 1066800"/>
              <a:gd name="connsiteX1" fmla="*/ 200025 w 1096346"/>
              <a:gd name="connsiteY1" fmla="*/ 33337 h 1066800"/>
              <a:gd name="connsiteX2" fmla="*/ 423863 w 1096346"/>
              <a:gd name="connsiteY2" fmla="*/ 85725 h 1066800"/>
              <a:gd name="connsiteX3" fmla="*/ 690563 w 1096346"/>
              <a:gd name="connsiteY3" fmla="*/ 176212 h 1066800"/>
              <a:gd name="connsiteX4" fmla="*/ 902494 w 1096346"/>
              <a:gd name="connsiteY4" fmla="*/ 280987 h 1066800"/>
              <a:gd name="connsiteX5" fmla="*/ 1040607 w 1096346"/>
              <a:gd name="connsiteY5" fmla="*/ 390525 h 1066800"/>
              <a:gd name="connsiteX6" fmla="*/ 1092994 w 1096346"/>
              <a:gd name="connsiteY6" fmla="*/ 502443 h 1066800"/>
              <a:gd name="connsiteX7" fmla="*/ 1081088 w 1096346"/>
              <a:gd name="connsiteY7" fmla="*/ 588169 h 1066800"/>
              <a:gd name="connsiteX8" fmla="*/ 1000125 w 1096346"/>
              <a:gd name="connsiteY8" fmla="*/ 709612 h 1066800"/>
              <a:gd name="connsiteX9" fmla="*/ 840582 w 1096346"/>
              <a:gd name="connsiteY9" fmla="*/ 816768 h 1066800"/>
              <a:gd name="connsiteX10" fmla="*/ 635794 w 1096346"/>
              <a:gd name="connsiteY10" fmla="*/ 907256 h 1066800"/>
              <a:gd name="connsiteX11" fmla="*/ 383382 w 1096346"/>
              <a:gd name="connsiteY11" fmla="*/ 983456 h 1066800"/>
              <a:gd name="connsiteX12" fmla="*/ 100013 w 1096346"/>
              <a:gd name="connsiteY12" fmla="*/ 1050131 h 1066800"/>
              <a:gd name="connsiteX13" fmla="*/ 0 w 1096346"/>
              <a:gd name="connsiteY13" fmla="*/ 1066800 h 1066800"/>
              <a:gd name="connsiteX0" fmla="*/ 38100 w 1095647"/>
              <a:gd name="connsiteY0" fmla="*/ 0 h 1066800"/>
              <a:gd name="connsiteX1" fmla="*/ 200025 w 1095647"/>
              <a:gd name="connsiteY1" fmla="*/ 33337 h 1066800"/>
              <a:gd name="connsiteX2" fmla="*/ 423863 w 1095647"/>
              <a:gd name="connsiteY2" fmla="*/ 85725 h 1066800"/>
              <a:gd name="connsiteX3" fmla="*/ 690563 w 1095647"/>
              <a:gd name="connsiteY3" fmla="*/ 176212 h 1066800"/>
              <a:gd name="connsiteX4" fmla="*/ 902494 w 1095647"/>
              <a:gd name="connsiteY4" fmla="*/ 280987 h 1066800"/>
              <a:gd name="connsiteX5" fmla="*/ 1040607 w 1095647"/>
              <a:gd name="connsiteY5" fmla="*/ 390525 h 1066800"/>
              <a:gd name="connsiteX6" fmla="*/ 1092994 w 1095647"/>
              <a:gd name="connsiteY6" fmla="*/ 502443 h 1066800"/>
              <a:gd name="connsiteX7" fmla="*/ 1078707 w 1095647"/>
              <a:gd name="connsiteY7" fmla="*/ 597694 h 1066800"/>
              <a:gd name="connsiteX8" fmla="*/ 1000125 w 1095647"/>
              <a:gd name="connsiteY8" fmla="*/ 709612 h 1066800"/>
              <a:gd name="connsiteX9" fmla="*/ 840582 w 1095647"/>
              <a:gd name="connsiteY9" fmla="*/ 816768 h 1066800"/>
              <a:gd name="connsiteX10" fmla="*/ 635794 w 1095647"/>
              <a:gd name="connsiteY10" fmla="*/ 907256 h 1066800"/>
              <a:gd name="connsiteX11" fmla="*/ 383382 w 1095647"/>
              <a:gd name="connsiteY11" fmla="*/ 983456 h 1066800"/>
              <a:gd name="connsiteX12" fmla="*/ 100013 w 1095647"/>
              <a:gd name="connsiteY12" fmla="*/ 1050131 h 1066800"/>
              <a:gd name="connsiteX13" fmla="*/ 0 w 1095647"/>
              <a:gd name="connsiteY13" fmla="*/ 1066800 h 1066800"/>
              <a:gd name="connsiteX0" fmla="*/ 38100 w 1095083"/>
              <a:gd name="connsiteY0" fmla="*/ 0 h 1066800"/>
              <a:gd name="connsiteX1" fmla="*/ 200025 w 1095083"/>
              <a:gd name="connsiteY1" fmla="*/ 33337 h 1066800"/>
              <a:gd name="connsiteX2" fmla="*/ 423863 w 1095083"/>
              <a:gd name="connsiteY2" fmla="*/ 85725 h 1066800"/>
              <a:gd name="connsiteX3" fmla="*/ 690563 w 1095083"/>
              <a:gd name="connsiteY3" fmla="*/ 176212 h 1066800"/>
              <a:gd name="connsiteX4" fmla="*/ 902494 w 1095083"/>
              <a:gd name="connsiteY4" fmla="*/ 280987 h 1066800"/>
              <a:gd name="connsiteX5" fmla="*/ 1040607 w 1095083"/>
              <a:gd name="connsiteY5" fmla="*/ 390525 h 1066800"/>
              <a:gd name="connsiteX6" fmla="*/ 1092994 w 1095083"/>
              <a:gd name="connsiteY6" fmla="*/ 502443 h 1066800"/>
              <a:gd name="connsiteX7" fmla="*/ 1076326 w 1095083"/>
              <a:gd name="connsiteY7" fmla="*/ 607219 h 1066800"/>
              <a:gd name="connsiteX8" fmla="*/ 1000125 w 1095083"/>
              <a:gd name="connsiteY8" fmla="*/ 709612 h 1066800"/>
              <a:gd name="connsiteX9" fmla="*/ 840582 w 1095083"/>
              <a:gd name="connsiteY9" fmla="*/ 816768 h 1066800"/>
              <a:gd name="connsiteX10" fmla="*/ 635794 w 1095083"/>
              <a:gd name="connsiteY10" fmla="*/ 907256 h 1066800"/>
              <a:gd name="connsiteX11" fmla="*/ 383382 w 1095083"/>
              <a:gd name="connsiteY11" fmla="*/ 983456 h 1066800"/>
              <a:gd name="connsiteX12" fmla="*/ 100013 w 1095083"/>
              <a:gd name="connsiteY12" fmla="*/ 1050131 h 1066800"/>
              <a:gd name="connsiteX13" fmla="*/ 0 w 1095083"/>
              <a:gd name="connsiteY13" fmla="*/ 106680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5083" h="1066800">
                <a:moveTo>
                  <a:pt x="38100" y="0"/>
                </a:moveTo>
                <a:cubicBezTo>
                  <a:pt x="86915" y="9525"/>
                  <a:pt x="135731" y="19050"/>
                  <a:pt x="200025" y="33337"/>
                </a:cubicBezTo>
                <a:cubicBezTo>
                  <a:pt x="264319" y="47624"/>
                  <a:pt x="342107" y="61913"/>
                  <a:pt x="423863" y="85725"/>
                </a:cubicBezTo>
                <a:cubicBezTo>
                  <a:pt x="505619" y="109538"/>
                  <a:pt x="610791" y="143668"/>
                  <a:pt x="690563" y="176212"/>
                </a:cubicBezTo>
                <a:cubicBezTo>
                  <a:pt x="770335" y="208756"/>
                  <a:pt x="844153" y="245268"/>
                  <a:pt x="902494" y="280987"/>
                </a:cubicBezTo>
                <a:cubicBezTo>
                  <a:pt x="960835" y="316706"/>
                  <a:pt x="1008857" y="353616"/>
                  <a:pt x="1040607" y="390525"/>
                </a:cubicBezTo>
                <a:cubicBezTo>
                  <a:pt x="1072357" y="427434"/>
                  <a:pt x="1087041" y="466327"/>
                  <a:pt x="1092994" y="502443"/>
                </a:cubicBezTo>
                <a:cubicBezTo>
                  <a:pt x="1098947" y="538559"/>
                  <a:pt x="1091804" y="572691"/>
                  <a:pt x="1076326" y="607219"/>
                </a:cubicBezTo>
                <a:cubicBezTo>
                  <a:pt x="1060848" y="641747"/>
                  <a:pt x="1039416" y="674687"/>
                  <a:pt x="1000125" y="709612"/>
                </a:cubicBezTo>
                <a:cubicBezTo>
                  <a:pt x="960834" y="744537"/>
                  <a:pt x="901304" y="783827"/>
                  <a:pt x="840582" y="816768"/>
                </a:cubicBezTo>
                <a:cubicBezTo>
                  <a:pt x="779860" y="849709"/>
                  <a:pt x="711994" y="879475"/>
                  <a:pt x="635794" y="907256"/>
                </a:cubicBezTo>
                <a:cubicBezTo>
                  <a:pt x="559594" y="935037"/>
                  <a:pt x="472679" y="959644"/>
                  <a:pt x="383382" y="983456"/>
                </a:cubicBezTo>
                <a:cubicBezTo>
                  <a:pt x="294085" y="1007269"/>
                  <a:pt x="163910" y="1036240"/>
                  <a:pt x="100013" y="1050131"/>
                </a:cubicBezTo>
                <a:cubicBezTo>
                  <a:pt x="36116" y="1064022"/>
                  <a:pt x="18058" y="1065411"/>
                  <a:pt x="0" y="1066800"/>
                </a:cubicBezTo>
              </a:path>
            </a:pathLst>
          </a:custGeom>
          <a:noFill/>
          <a:ln w="19050">
            <a:solidFill>
              <a:srgbClr val="000000"/>
            </a:solidFill>
            <a:miter lim="800000"/>
            <a:headEnd type="stealth" w="lg" len="lg"/>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 name="圆角矩形 2"/>
          <p:cNvSpPr/>
          <p:nvPr/>
        </p:nvSpPr>
        <p:spPr>
          <a:xfrm>
            <a:off x="2531696" y="2458212"/>
            <a:ext cx="828000" cy="360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000" dirty="0">
                <a:solidFill>
                  <a:schemeClr val="tx1"/>
                </a:solidFill>
                <a:effectLst>
                  <a:outerShdw blurRad="38100" dist="38100" dir="2700000" algn="tl">
                    <a:srgbClr val="000000">
                      <a:alpha val="43137"/>
                    </a:srgbClr>
                  </a:outerShdw>
                </a:effectLst>
              </a:rPr>
              <a:t>鸟氨酸</a:t>
            </a:r>
          </a:p>
        </p:txBody>
      </p:sp>
      <p:sp>
        <p:nvSpPr>
          <p:cNvPr id="57" name="圆角矩形 56"/>
          <p:cNvSpPr/>
          <p:nvPr/>
        </p:nvSpPr>
        <p:spPr>
          <a:xfrm>
            <a:off x="4763944" y="2638608"/>
            <a:ext cx="828000" cy="360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000" dirty="0">
                <a:solidFill>
                  <a:schemeClr val="tx1"/>
                </a:solidFill>
                <a:effectLst>
                  <a:outerShdw blurRad="38100" dist="38100" dir="2700000" algn="tl">
                    <a:srgbClr val="000000">
                      <a:alpha val="43137"/>
                    </a:srgbClr>
                  </a:outerShdw>
                </a:effectLst>
              </a:rPr>
              <a:t>瓜氨酸</a:t>
            </a:r>
          </a:p>
        </p:txBody>
      </p:sp>
      <p:sp>
        <p:nvSpPr>
          <p:cNvPr id="106" name="任意多边形 105"/>
          <p:cNvSpPr/>
          <p:nvPr/>
        </p:nvSpPr>
        <p:spPr>
          <a:xfrm rot="20383724">
            <a:off x="3436235" y="2211640"/>
            <a:ext cx="1366867" cy="632708"/>
          </a:xfrm>
          <a:custGeom>
            <a:avLst/>
            <a:gdLst>
              <a:gd name="connsiteX0" fmla="*/ 641242 w 1366867"/>
              <a:gd name="connsiteY0" fmla="*/ 109831 h 632708"/>
              <a:gd name="connsiteX1" fmla="*/ 1249287 w 1366867"/>
              <a:gd name="connsiteY1" fmla="*/ 485152 h 632708"/>
              <a:gd name="connsiteX2" fmla="*/ 1366867 w 1366867"/>
              <a:gd name="connsiteY2" fmla="*/ 606878 h 632708"/>
              <a:gd name="connsiteX3" fmla="*/ 1338950 w 1366867"/>
              <a:gd name="connsiteY3" fmla="*/ 632708 h 632708"/>
              <a:gd name="connsiteX4" fmla="*/ 1225789 w 1366867"/>
              <a:gd name="connsiteY4" fmla="*/ 515557 h 632708"/>
              <a:gd name="connsiteX5" fmla="*/ 629717 w 1366867"/>
              <a:gd name="connsiteY5" fmla="*/ 147626 h 632708"/>
              <a:gd name="connsiteX6" fmla="*/ 110170 w 1366867"/>
              <a:gd name="connsiteY6" fmla="*/ 40278 h 632708"/>
              <a:gd name="connsiteX7" fmla="*/ 0 w 1366867"/>
              <a:gd name="connsiteY7" fmla="*/ 39954 h 632708"/>
              <a:gd name="connsiteX8" fmla="*/ 0 w 1366867"/>
              <a:gd name="connsiteY8" fmla="*/ 0 h 632708"/>
              <a:gd name="connsiteX9" fmla="*/ 111260 w 1366867"/>
              <a:gd name="connsiteY9" fmla="*/ 327 h 632708"/>
              <a:gd name="connsiteX10" fmla="*/ 641242 w 1366867"/>
              <a:gd name="connsiteY10" fmla="*/ 109831 h 632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6867" h="632708">
                <a:moveTo>
                  <a:pt x="641242" y="109831"/>
                </a:moveTo>
                <a:cubicBezTo>
                  <a:pt x="874304" y="195910"/>
                  <a:pt x="1078888" y="325148"/>
                  <a:pt x="1249287" y="485152"/>
                </a:cubicBezTo>
                <a:lnTo>
                  <a:pt x="1366867" y="606878"/>
                </a:lnTo>
                <a:lnTo>
                  <a:pt x="1338950" y="632708"/>
                </a:lnTo>
                <a:lnTo>
                  <a:pt x="1225789" y="515557"/>
                </a:lnTo>
                <a:cubicBezTo>
                  <a:pt x="1058745" y="358703"/>
                  <a:pt x="858189" y="232010"/>
                  <a:pt x="629717" y="147626"/>
                </a:cubicBezTo>
                <a:cubicBezTo>
                  <a:pt x="458363" y="84338"/>
                  <a:pt x="283472" y="49342"/>
                  <a:pt x="110170" y="40278"/>
                </a:cubicBezTo>
                <a:lnTo>
                  <a:pt x="0" y="39954"/>
                </a:lnTo>
                <a:lnTo>
                  <a:pt x="0" y="0"/>
                </a:lnTo>
                <a:lnTo>
                  <a:pt x="111260" y="327"/>
                </a:lnTo>
                <a:cubicBezTo>
                  <a:pt x="288043" y="9573"/>
                  <a:pt x="466447" y="45272"/>
                  <a:pt x="641242" y="109831"/>
                </a:cubicBezTo>
                <a:close/>
              </a:path>
            </a:pathLst>
          </a:custGeom>
          <a:solidFill>
            <a:schemeClr val="tx1"/>
          </a:solidFill>
          <a:ln w="3175">
            <a:noFill/>
            <a:miter lim="800000"/>
            <a:headEnd/>
            <a:tailEnd/>
          </a:ln>
          <a:effectLst/>
        </p:spPr>
        <p:txBody>
          <a:bodyPr wrap="square" anchor="ctr">
            <a:noAutofit/>
          </a:bodyPr>
          <a:lstStyle/>
          <a:p>
            <a:endParaRPr lang="zh-CN" altLang="en-US">
              <a:solidFill>
                <a:schemeClr val="tx1"/>
              </a:solidFill>
              <a:latin typeface="Arial" charset="0"/>
              <a:ea typeface="宋体" pitchFamily="2" charset="-122"/>
            </a:endParaRPr>
          </a:p>
        </p:txBody>
      </p:sp>
      <p:sp>
        <p:nvSpPr>
          <p:cNvPr id="98" name="任意多边形 97"/>
          <p:cNvSpPr/>
          <p:nvPr/>
        </p:nvSpPr>
        <p:spPr>
          <a:xfrm rot="20383724">
            <a:off x="2191085" y="3020531"/>
            <a:ext cx="616943" cy="514992"/>
          </a:xfrm>
          <a:custGeom>
            <a:avLst/>
            <a:gdLst>
              <a:gd name="connsiteX0" fmla="*/ 597122 w 616943"/>
              <a:gd name="connsiteY0" fmla="*/ 0 h 514992"/>
              <a:gd name="connsiteX1" fmla="*/ 616943 w 616943"/>
              <a:gd name="connsiteY1" fmla="*/ 34532 h 514992"/>
              <a:gd name="connsiteX2" fmla="*/ 535095 w 616943"/>
              <a:gd name="connsiteY2" fmla="*/ 77071 h 514992"/>
              <a:gd name="connsiteX3" fmla="*/ 136405 w 616943"/>
              <a:gd name="connsiteY3" fmla="*/ 394009 h 514992"/>
              <a:gd name="connsiteX4" fmla="*/ 33535 w 616943"/>
              <a:gd name="connsiteY4" fmla="*/ 514992 h 514992"/>
              <a:gd name="connsiteX5" fmla="*/ 0 w 616943"/>
              <a:gd name="connsiteY5" fmla="*/ 494345 h 514992"/>
              <a:gd name="connsiteX6" fmla="*/ 109808 w 616943"/>
              <a:gd name="connsiteY6" fmla="*/ 365202 h 514992"/>
              <a:gd name="connsiteX7" fmla="*/ 516506 w 616943"/>
              <a:gd name="connsiteY7" fmla="*/ 41899 h 514992"/>
              <a:gd name="connsiteX8" fmla="*/ 597122 w 616943"/>
              <a:gd name="connsiteY8" fmla="*/ 0 h 514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943" h="514992">
                <a:moveTo>
                  <a:pt x="597122" y="0"/>
                </a:moveTo>
                <a:lnTo>
                  <a:pt x="616943" y="34532"/>
                </a:lnTo>
                <a:lnTo>
                  <a:pt x="535095" y="77071"/>
                </a:lnTo>
                <a:cubicBezTo>
                  <a:pt x="388650" y="162293"/>
                  <a:pt x="254045" y="268726"/>
                  <a:pt x="136405" y="394009"/>
                </a:cubicBezTo>
                <a:lnTo>
                  <a:pt x="33535" y="514992"/>
                </a:lnTo>
                <a:lnTo>
                  <a:pt x="0" y="494345"/>
                </a:lnTo>
                <a:lnTo>
                  <a:pt x="109808" y="365202"/>
                </a:lnTo>
                <a:cubicBezTo>
                  <a:pt x="229811" y="237403"/>
                  <a:pt x="367120" y="128832"/>
                  <a:pt x="516506" y="41899"/>
                </a:cubicBezTo>
                <a:lnTo>
                  <a:pt x="597122" y="0"/>
                </a:lnTo>
                <a:close/>
              </a:path>
            </a:pathLst>
          </a:custGeom>
          <a:solidFill>
            <a:schemeClr val="tx1"/>
          </a:solidFill>
          <a:ln w="3175">
            <a:noFill/>
            <a:miter lim="800000"/>
            <a:headEnd/>
            <a:tailEnd/>
          </a:ln>
          <a:effectLst/>
        </p:spPr>
        <p:txBody>
          <a:bodyPr wrap="square" anchor="ctr">
            <a:noAutofit/>
          </a:bodyPr>
          <a:lstStyle/>
          <a:p>
            <a:endParaRPr lang="zh-CN" altLang="en-US">
              <a:solidFill>
                <a:schemeClr val="tx1"/>
              </a:solidFill>
              <a:latin typeface="Arial" charset="0"/>
              <a:ea typeface="宋体" pitchFamily="2" charset="-122"/>
            </a:endParaRPr>
          </a:p>
        </p:txBody>
      </p:sp>
      <p:sp>
        <p:nvSpPr>
          <p:cNvPr id="96" name="任意多边形 95"/>
          <p:cNvSpPr/>
          <p:nvPr/>
        </p:nvSpPr>
        <p:spPr>
          <a:xfrm rot="20383724">
            <a:off x="5545741" y="3013372"/>
            <a:ext cx="119607" cy="872781"/>
          </a:xfrm>
          <a:custGeom>
            <a:avLst/>
            <a:gdLst>
              <a:gd name="connsiteX0" fmla="*/ 34874 w 119607"/>
              <a:gd name="connsiteY0" fmla="*/ 0 h 872781"/>
              <a:gd name="connsiteX1" fmla="*/ 67958 w 119607"/>
              <a:gd name="connsiteY1" fmla="*/ 111566 h 872781"/>
              <a:gd name="connsiteX2" fmla="*/ 99019 w 119607"/>
              <a:gd name="connsiteY2" fmla="*/ 808953 h 872781"/>
              <a:gd name="connsiteX3" fmla="*/ 85924 w 119607"/>
              <a:gd name="connsiteY3" fmla="*/ 872781 h 872781"/>
              <a:gd name="connsiteX4" fmla="*/ 52809 w 119607"/>
              <a:gd name="connsiteY4" fmla="*/ 866308 h 872781"/>
              <a:gd name="connsiteX5" fmla="*/ 64734 w 119607"/>
              <a:gd name="connsiteY5" fmla="*/ 808184 h 872781"/>
              <a:gd name="connsiteX6" fmla="*/ 34284 w 119607"/>
              <a:gd name="connsiteY6" fmla="*/ 124529 h 872781"/>
              <a:gd name="connsiteX7" fmla="*/ 0 w 119607"/>
              <a:gd name="connsiteY7" fmla="*/ 8914 h 872781"/>
              <a:gd name="connsiteX8" fmla="*/ 34874 w 119607"/>
              <a:gd name="connsiteY8" fmla="*/ 0 h 872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607" h="872781">
                <a:moveTo>
                  <a:pt x="34874" y="0"/>
                </a:moveTo>
                <a:lnTo>
                  <a:pt x="67958" y="111566"/>
                </a:lnTo>
                <a:cubicBezTo>
                  <a:pt x="122960" y="335983"/>
                  <a:pt x="135217" y="572577"/>
                  <a:pt x="99019" y="808953"/>
                </a:cubicBezTo>
                <a:lnTo>
                  <a:pt x="85924" y="872781"/>
                </a:lnTo>
                <a:lnTo>
                  <a:pt x="52809" y="866308"/>
                </a:lnTo>
                <a:lnTo>
                  <a:pt x="64734" y="808184"/>
                </a:lnTo>
                <a:cubicBezTo>
                  <a:pt x="100219" y="576461"/>
                  <a:pt x="88204" y="344527"/>
                  <a:pt x="34284" y="124529"/>
                </a:cubicBezTo>
                <a:lnTo>
                  <a:pt x="0" y="8914"/>
                </a:lnTo>
                <a:lnTo>
                  <a:pt x="34874" y="0"/>
                </a:lnTo>
                <a:close/>
              </a:path>
            </a:pathLst>
          </a:custGeom>
          <a:solidFill>
            <a:schemeClr val="tx1"/>
          </a:solidFill>
          <a:ln w="3175">
            <a:noFill/>
            <a:miter lim="800000"/>
            <a:headEnd/>
            <a:tailEnd/>
          </a:ln>
          <a:effectLst/>
        </p:spPr>
        <p:txBody>
          <a:bodyPr wrap="square" anchor="ctr">
            <a:noAutofit/>
          </a:bodyPr>
          <a:lstStyle/>
          <a:p>
            <a:endParaRPr lang="zh-CN" altLang="en-US">
              <a:solidFill>
                <a:schemeClr val="tx1"/>
              </a:solidFill>
              <a:latin typeface="Arial" charset="0"/>
              <a:ea typeface="宋体" pitchFamily="2" charset="-122"/>
            </a:endParaRPr>
          </a:p>
        </p:txBody>
      </p:sp>
      <p:sp>
        <p:nvSpPr>
          <p:cNvPr id="85" name="任意多边形 84"/>
          <p:cNvSpPr/>
          <p:nvPr/>
        </p:nvSpPr>
        <p:spPr>
          <a:xfrm rot="20383724">
            <a:off x="2456569" y="4148336"/>
            <a:ext cx="678382" cy="1864890"/>
          </a:xfrm>
          <a:custGeom>
            <a:avLst/>
            <a:gdLst>
              <a:gd name="connsiteX0" fmla="*/ 103016 w 678382"/>
              <a:gd name="connsiteY0" fmla="*/ 8399 h 1864890"/>
              <a:gd name="connsiteX1" fmla="*/ 91982 w 678382"/>
              <a:gd name="connsiteY1" fmla="*/ 43650 h 1864890"/>
              <a:gd name="connsiteX2" fmla="*/ 593434 w 678382"/>
              <a:gd name="connsiteY2" fmla="*/ 1769284 h 1864890"/>
              <a:gd name="connsiteX3" fmla="*/ 678382 w 678382"/>
              <a:gd name="connsiteY3" fmla="*/ 1841515 h 1864890"/>
              <a:gd name="connsiteX4" fmla="*/ 655839 w 678382"/>
              <a:gd name="connsiteY4" fmla="*/ 1864890 h 1864890"/>
              <a:gd name="connsiteX5" fmla="*/ 568435 w 678382"/>
              <a:gd name="connsiteY5" fmla="*/ 1790572 h 1864890"/>
              <a:gd name="connsiteX6" fmla="*/ 56912 w 678382"/>
              <a:gd name="connsiteY6" fmla="*/ 30277 h 1864890"/>
              <a:gd name="connsiteX7" fmla="*/ 66389 w 678382"/>
              <a:gd name="connsiteY7" fmla="*/ 0 h 1864890"/>
              <a:gd name="connsiteX8" fmla="*/ 103016 w 678382"/>
              <a:gd name="connsiteY8" fmla="*/ 8399 h 1864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8382" h="1864890">
                <a:moveTo>
                  <a:pt x="103016" y="8399"/>
                </a:moveTo>
                <a:lnTo>
                  <a:pt x="91982" y="43650"/>
                </a:lnTo>
                <a:cubicBezTo>
                  <a:pt x="-71876" y="678505"/>
                  <a:pt x="134062" y="1337937"/>
                  <a:pt x="593434" y="1769284"/>
                </a:cubicBezTo>
                <a:lnTo>
                  <a:pt x="678382" y="1841515"/>
                </a:lnTo>
                <a:lnTo>
                  <a:pt x="655839" y="1864890"/>
                </a:lnTo>
                <a:lnTo>
                  <a:pt x="568435" y="1790572"/>
                </a:lnTo>
                <a:cubicBezTo>
                  <a:pt x="99837" y="1350561"/>
                  <a:pt x="-110238" y="677885"/>
                  <a:pt x="56912" y="30277"/>
                </a:cubicBezTo>
                <a:lnTo>
                  <a:pt x="66389" y="0"/>
                </a:lnTo>
                <a:lnTo>
                  <a:pt x="103016" y="8399"/>
                </a:lnTo>
                <a:close/>
              </a:path>
            </a:pathLst>
          </a:custGeom>
          <a:solidFill>
            <a:schemeClr val="tx1"/>
          </a:solidFill>
          <a:ln w="3175">
            <a:noFill/>
            <a:miter lim="800000"/>
            <a:headEnd/>
            <a:tailEnd/>
          </a:ln>
          <a:effectLst/>
        </p:spPr>
        <p:txBody>
          <a:bodyPr wrap="square" anchor="ctr">
            <a:noAutofit/>
          </a:bodyPr>
          <a:lstStyle/>
          <a:p>
            <a:endParaRPr lang="zh-CN" altLang="en-US">
              <a:solidFill>
                <a:schemeClr val="tx1"/>
              </a:solidFill>
              <a:latin typeface="Arial" charset="0"/>
              <a:ea typeface="宋体" pitchFamily="2" charset="-122"/>
            </a:endParaRPr>
          </a:p>
        </p:txBody>
      </p:sp>
      <p:sp>
        <p:nvSpPr>
          <p:cNvPr id="84" name="任意多边形 83"/>
          <p:cNvSpPr/>
          <p:nvPr/>
        </p:nvSpPr>
        <p:spPr>
          <a:xfrm rot="20383724">
            <a:off x="5370178" y="4458761"/>
            <a:ext cx="535029" cy="612502"/>
          </a:xfrm>
          <a:custGeom>
            <a:avLst/>
            <a:gdLst>
              <a:gd name="connsiteX0" fmla="*/ 507001 w 535029"/>
              <a:gd name="connsiteY0" fmla="*/ 0 h 612502"/>
              <a:gd name="connsiteX1" fmla="*/ 535029 w 535029"/>
              <a:gd name="connsiteY1" fmla="*/ 16533 h 612502"/>
              <a:gd name="connsiteX2" fmla="*/ 480971 w 535029"/>
              <a:gd name="connsiteY2" fmla="*/ 114262 h 612502"/>
              <a:gd name="connsiteX3" fmla="*/ 140010 w 535029"/>
              <a:gd name="connsiteY3" fmla="*/ 516087 h 612502"/>
              <a:gd name="connsiteX4" fmla="*/ 18580 w 535029"/>
              <a:gd name="connsiteY4" fmla="*/ 612502 h 612502"/>
              <a:gd name="connsiteX5" fmla="*/ 0 w 535029"/>
              <a:gd name="connsiteY5" fmla="*/ 587213 h 612502"/>
              <a:gd name="connsiteX6" fmla="*/ 117387 w 535029"/>
              <a:gd name="connsiteY6" fmla="*/ 494009 h 612502"/>
              <a:gd name="connsiteX7" fmla="*/ 451634 w 535029"/>
              <a:gd name="connsiteY7" fmla="*/ 100096 h 612502"/>
              <a:gd name="connsiteX8" fmla="*/ 507001 w 535029"/>
              <a:gd name="connsiteY8" fmla="*/ 0 h 61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5029" h="612502">
                <a:moveTo>
                  <a:pt x="507001" y="0"/>
                </a:moveTo>
                <a:lnTo>
                  <a:pt x="535029" y="16533"/>
                </a:lnTo>
                <a:lnTo>
                  <a:pt x="480971" y="114262"/>
                </a:lnTo>
                <a:cubicBezTo>
                  <a:pt x="386366" y="266630"/>
                  <a:pt x="270970" y="401374"/>
                  <a:pt x="140010" y="516087"/>
                </a:cubicBezTo>
                <a:lnTo>
                  <a:pt x="18580" y="612502"/>
                </a:lnTo>
                <a:lnTo>
                  <a:pt x="0" y="587213"/>
                </a:lnTo>
                <a:lnTo>
                  <a:pt x="117387" y="494009"/>
                </a:lnTo>
                <a:cubicBezTo>
                  <a:pt x="245768" y="381555"/>
                  <a:pt x="358891" y="249464"/>
                  <a:pt x="451634" y="100096"/>
                </a:cubicBezTo>
                <a:lnTo>
                  <a:pt x="507001" y="0"/>
                </a:lnTo>
                <a:close/>
              </a:path>
            </a:pathLst>
          </a:custGeom>
          <a:solidFill>
            <a:schemeClr val="tx1"/>
          </a:solidFill>
          <a:ln w="3175">
            <a:noFill/>
            <a:miter lim="800000"/>
            <a:headEnd/>
            <a:tailEnd/>
          </a:ln>
          <a:effectLst/>
        </p:spPr>
        <p:txBody>
          <a:bodyPr wrap="square" anchor="ctr">
            <a:noAutofit/>
          </a:bodyPr>
          <a:lstStyle/>
          <a:p>
            <a:endParaRPr lang="zh-CN" altLang="en-US">
              <a:solidFill>
                <a:schemeClr val="tx1"/>
              </a:solidFill>
              <a:latin typeface="Arial" charset="0"/>
              <a:ea typeface="宋体" pitchFamily="2" charset="-122"/>
            </a:endParaRPr>
          </a:p>
        </p:txBody>
      </p:sp>
      <p:sp>
        <p:nvSpPr>
          <p:cNvPr id="122" name="Line 16"/>
          <p:cNvSpPr>
            <a:spLocks noChangeShapeType="1"/>
          </p:cNvSpPr>
          <p:nvPr/>
        </p:nvSpPr>
        <p:spPr bwMode="auto">
          <a:xfrm rot="-3660000">
            <a:off x="4879928" y="2507695"/>
            <a:ext cx="0" cy="179388"/>
          </a:xfrm>
          <a:prstGeom prst="line">
            <a:avLst/>
          </a:prstGeom>
          <a:noFill/>
          <a:ln w="31750">
            <a:solidFill>
              <a:srgbClr val="000000"/>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23" name="任意多边形 122"/>
          <p:cNvSpPr/>
          <p:nvPr/>
        </p:nvSpPr>
        <p:spPr>
          <a:xfrm rot="11880000">
            <a:off x="4427968" y="5493617"/>
            <a:ext cx="616943" cy="514992"/>
          </a:xfrm>
          <a:custGeom>
            <a:avLst/>
            <a:gdLst>
              <a:gd name="connsiteX0" fmla="*/ 597122 w 616943"/>
              <a:gd name="connsiteY0" fmla="*/ 0 h 514992"/>
              <a:gd name="connsiteX1" fmla="*/ 616943 w 616943"/>
              <a:gd name="connsiteY1" fmla="*/ 34532 h 514992"/>
              <a:gd name="connsiteX2" fmla="*/ 535095 w 616943"/>
              <a:gd name="connsiteY2" fmla="*/ 77071 h 514992"/>
              <a:gd name="connsiteX3" fmla="*/ 136405 w 616943"/>
              <a:gd name="connsiteY3" fmla="*/ 394009 h 514992"/>
              <a:gd name="connsiteX4" fmla="*/ 33535 w 616943"/>
              <a:gd name="connsiteY4" fmla="*/ 514992 h 514992"/>
              <a:gd name="connsiteX5" fmla="*/ 0 w 616943"/>
              <a:gd name="connsiteY5" fmla="*/ 494345 h 514992"/>
              <a:gd name="connsiteX6" fmla="*/ 109808 w 616943"/>
              <a:gd name="connsiteY6" fmla="*/ 365202 h 514992"/>
              <a:gd name="connsiteX7" fmla="*/ 516506 w 616943"/>
              <a:gd name="connsiteY7" fmla="*/ 41899 h 514992"/>
              <a:gd name="connsiteX8" fmla="*/ 597122 w 616943"/>
              <a:gd name="connsiteY8" fmla="*/ 0 h 514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943" h="514992">
                <a:moveTo>
                  <a:pt x="597122" y="0"/>
                </a:moveTo>
                <a:lnTo>
                  <a:pt x="616943" y="34532"/>
                </a:lnTo>
                <a:lnTo>
                  <a:pt x="535095" y="77071"/>
                </a:lnTo>
                <a:cubicBezTo>
                  <a:pt x="388650" y="162293"/>
                  <a:pt x="254045" y="268726"/>
                  <a:pt x="136405" y="394009"/>
                </a:cubicBezTo>
                <a:lnTo>
                  <a:pt x="33535" y="514992"/>
                </a:lnTo>
                <a:lnTo>
                  <a:pt x="0" y="494345"/>
                </a:lnTo>
                <a:lnTo>
                  <a:pt x="109808" y="365202"/>
                </a:lnTo>
                <a:cubicBezTo>
                  <a:pt x="229811" y="237403"/>
                  <a:pt x="367120" y="128832"/>
                  <a:pt x="516506" y="41899"/>
                </a:cubicBezTo>
                <a:lnTo>
                  <a:pt x="597122" y="0"/>
                </a:lnTo>
                <a:close/>
              </a:path>
            </a:pathLst>
          </a:custGeom>
          <a:solidFill>
            <a:schemeClr val="tx1"/>
          </a:solidFill>
          <a:ln w="3175">
            <a:noFill/>
            <a:miter lim="800000"/>
            <a:headEnd/>
            <a:tailEnd/>
          </a:ln>
          <a:effectLst/>
        </p:spPr>
        <p:txBody>
          <a:bodyPr wrap="square" anchor="ctr">
            <a:noAutofit/>
          </a:bodyPr>
          <a:lstStyle/>
          <a:p>
            <a:endParaRPr lang="zh-CN" altLang="en-US">
              <a:solidFill>
                <a:schemeClr val="tx1"/>
              </a:solidFill>
              <a:latin typeface="Arial" charset="0"/>
              <a:ea typeface="宋体" pitchFamily="2" charset="-122"/>
            </a:endParaRPr>
          </a:p>
        </p:txBody>
      </p:sp>
    </p:spTree>
    <p:extLst>
      <p:ext uri="{BB962C8B-B14F-4D97-AF65-F5344CB8AC3E}">
        <p14:creationId xmlns:p14="http://schemas.microsoft.com/office/powerpoint/2010/main" val="2143915839"/>
      </p:ext>
    </p:extLst>
  </p:cSld>
  <p:clrMapOvr>
    <a:masterClrMapping/>
  </p:clrMapOvr>
  <p:transition spd="med">
    <p:cove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3"/>
          <p:cNvSpPr>
            <a:spLocks noChangeArrowheads="1"/>
          </p:cNvSpPr>
          <p:nvPr/>
        </p:nvSpPr>
        <p:spPr bwMode="auto">
          <a:xfrm>
            <a:off x="1055440" y="1268759"/>
            <a:ext cx="9793088" cy="23762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360000" indent="-360000">
              <a:lnSpc>
                <a:spcPts val="4000"/>
              </a:lnSpc>
              <a:spcBef>
                <a:spcPts val="600"/>
              </a:spcBef>
              <a:buClr>
                <a:srgbClr val="C00000"/>
              </a:buClr>
              <a:buSzPct val="80000"/>
              <a:buFont typeface="Wingdings" pitchFamily="2" charset="2"/>
              <a:buChar char="n"/>
            </a:pPr>
            <a:r>
              <a:rPr lang="zh-CN" altLang="en-US" sz="2800" dirty="0">
                <a:effectLst>
                  <a:outerShdw blurRad="38100" dist="38100" dir="2700000" algn="tl">
                    <a:srgbClr val="C0C0C0"/>
                  </a:outerShdw>
                </a:effectLst>
                <a:latin typeface="Times New Roman" pitchFamily="18" charset="0"/>
                <a:ea typeface="方正姚体" panose="02010601030101010101" pitchFamily="2" charset="-122"/>
              </a:rPr>
              <a:t>主要器官：肝脏（线粒体及细胞质）</a:t>
            </a:r>
            <a:endParaRPr lang="en-US" altLang="zh-CN" sz="2800" dirty="0">
              <a:effectLst>
                <a:outerShdw blurRad="38100" dist="38100" dir="2700000" algn="tl">
                  <a:srgbClr val="C0C0C0"/>
                </a:outerShdw>
              </a:effectLst>
              <a:latin typeface="Times New Roman" pitchFamily="18" charset="0"/>
              <a:ea typeface="方正姚体" panose="02010601030101010101" pitchFamily="2" charset="-122"/>
            </a:endParaRPr>
          </a:p>
          <a:p>
            <a:pPr marL="360000" indent="-360000">
              <a:lnSpc>
                <a:spcPts val="4000"/>
              </a:lnSpc>
              <a:spcBef>
                <a:spcPts val="600"/>
              </a:spcBef>
              <a:buClr>
                <a:srgbClr val="C00000"/>
              </a:buClr>
              <a:buSzPct val="80000"/>
              <a:buFont typeface="Wingdings" pitchFamily="2" charset="2"/>
              <a:buChar char="n"/>
            </a:pPr>
            <a:r>
              <a:rPr lang="zh-CN" altLang="en-US" sz="2800" dirty="0">
                <a:effectLst>
                  <a:outerShdw blurRad="38100" dist="38100" dir="2700000" algn="tl">
                    <a:srgbClr val="C0C0C0"/>
                  </a:outerShdw>
                </a:effectLst>
                <a:latin typeface="Times New Roman" pitchFamily="18" charset="0"/>
                <a:ea typeface="方正姚体" panose="02010601030101010101" pitchFamily="2" charset="-122"/>
              </a:rPr>
              <a:t>原料（合成</a:t>
            </a:r>
            <a:r>
              <a:rPr lang="en-US" altLang="zh-CN" sz="2800" dirty="0">
                <a:effectLst>
                  <a:outerShdw blurRad="38100" dist="38100" dir="2700000" algn="tl">
                    <a:srgbClr val="C0C0C0"/>
                  </a:outerShdw>
                </a:effectLst>
                <a:latin typeface="Times New Roman" pitchFamily="18" charset="0"/>
                <a:ea typeface="方正姚体" panose="02010601030101010101" pitchFamily="2" charset="-122"/>
              </a:rPr>
              <a:t>1</a:t>
            </a:r>
            <a:r>
              <a:rPr lang="zh-CN" altLang="en-US" sz="2800" dirty="0">
                <a:effectLst>
                  <a:outerShdw blurRad="38100" dist="38100" dir="2700000" algn="tl">
                    <a:srgbClr val="C0C0C0"/>
                  </a:outerShdw>
                </a:effectLst>
                <a:latin typeface="Times New Roman" pitchFamily="18" charset="0"/>
                <a:ea typeface="方正姚体" panose="02010601030101010101" pitchFamily="2" charset="-122"/>
              </a:rPr>
              <a:t>分子尿素）：</a:t>
            </a:r>
            <a:endParaRPr lang="en-US" altLang="zh-CN" sz="2800" dirty="0">
              <a:effectLst>
                <a:outerShdw blurRad="38100" dist="38100" dir="2700000" algn="tl">
                  <a:srgbClr val="C0C0C0"/>
                </a:outerShdw>
              </a:effectLst>
              <a:latin typeface="Times New Roman" pitchFamily="18" charset="0"/>
              <a:ea typeface="方正姚体" panose="02010601030101010101" pitchFamily="2" charset="-122"/>
            </a:endParaRPr>
          </a:p>
          <a:p>
            <a:pPr marL="720000" indent="-360000">
              <a:lnSpc>
                <a:spcPts val="4000"/>
              </a:lnSpc>
              <a:spcBef>
                <a:spcPts val="600"/>
              </a:spcBef>
              <a:buClr>
                <a:srgbClr val="C00000"/>
              </a:buClr>
              <a:buSzPct val="80000"/>
              <a:buFont typeface="Wingdings" panose="05000000000000000000" pitchFamily="2" charset="2"/>
              <a:buChar char="l"/>
            </a:pPr>
            <a:r>
              <a:rPr lang="en-US" altLang="zh-CN" sz="2800" dirty="0">
                <a:effectLst>
                  <a:outerShdw blurRad="38100" dist="38100" dir="2700000" algn="tl">
                    <a:srgbClr val="C0C0C0"/>
                  </a:outerShdw>
                </a:effectLst>
                <a:latin typeface="Times New Roman" pitchFamily="18" charset="0"/>
                <a:ea typeface="方正姚体" panose="02010601030101010101" pitchFamily="2" charset="-122"/>
              </a:rPr>
              <a:t>CO</a:t>
            </a:r>
            <a:r>
              <a:rPr lang="en-US" altLang="zh-CN" sz="2800" baseline="-25000" dirty="0">
                <a:effectLst>
                  <a:outerShdw blurRad="38100" dist="38100" dir="2700000" algn="tl">
                    <a:srgbClr val="C0C0C0"/>
                  </a:outerShdw>
                </a:effectLst>
                <a:latin typeface="Times New Roman" pitchFamily="18" charset="0"/>
                <a:ea typeface="方正姚体" panose="02010601030101010101" pitchFamily="2" charset="-122"/>
              </a:rPr>
              <a:t>2</a:t>
            </a:r>
            <a:r>
              <a:rPr lang="zh-CN" altLang="en-US" sz="2800" dirty="0">
                <a:effectLst>
                  <a:outerShdw blurRad="38100" dist="38100" dir="2700000" algn="tl">
                    <a:srgbClr val="C0C0C0"/>
                  </a:outerShdw>
                </a:effectLst>
                <a:latin typeface="Times New Roman" pitchFamily="18" charset="0"/>
                <a:ea typeface="方正姚体" panose="02010601030101010101" pitchFamily="2" charset="-122"/>
              </a:rPr>
              <a:t>、</a:t>
            </a:r>
            <a:r>
              <a:rPr lang="en-US" altLang="zh-CN" sz="2800" dirty="0">
                <a:effectLst>
                  <a:outerShdw blurRad="38100" dist="38100" dir="2700000" algn="tl">
                    <a:srgbClr val="C0C0C0"/>
                  </a:outerShdw>
                </a:effectLst>
                <a:latin typeface="Times New Roman" pitchFamily="18" charset="0"/>
                <a:ea typeface="方正姚体" panose="02010601030101010101" pitchFamily="2" charset="-122"/>
              </a:rPr>
              <a:t>2NH</a:t>
            </a:r>
            <a:r>
              <a:rPr lang="en-US" altLang="zh-CN" sz="2800" baseline="-25000" dirty="0">
                <a:effectLst>
                  <a:outerShdw blurRad="38100" dist="38100" dir="2700000" algn="tl">
                    <a:srgbClr val="C0C0C0"/>
                  </a:outerShdw>
                </a:effectLst>
                <a:latin typeface="Times New Roman" pitchFamily="18" charset="0"/>
                <a:ea typeface="方正姚体" panose="02010601030101010101" pitchFamily="2" charset="-122"/>
              </a:rPr>
              <a:t>3</a:t>
            </a:r>
            <a:r>
              <a:rPr lang="zh-CN" altLang="en-US" sz="2800" dirty="0">
                <a:effectLst>
                  <a:outerShdw blurRad="38100" dist="38100" dir="2700000" algn="tl">
                    <a:srgbClr val="C0C0C0"/>
                  </a:outerShdw>
                </a:effectLst>
                <a:latin typeface="Times New Roman" pitchFamily="18" charset="0"/>
                <a:ea typeface="方正姚体" panose="02010601030101010101" pitchFamily="2" charset="-122"/>
              </a:rPr>
              <a:t>（其中</a:t>
            </a:r>
            <a:r>
              <a:rPr lang="en-US" altLang="zh-CN" sz="2800" dirty="0">
                <a:effectLst>
                  <a:outerShdw blurRad="38100" dist="38100" dir="2700000" algn="tl">
                    <a:srgbClr val="C0C0C0"/>
                  </a:outerShdw>
                </a:effectLst>
                <a:latin typeface="Times New Roman" pitchFamily="18" charset="0"/>
                <a:ea typeface="方正姚体" panose="02010601030101010101" pitchFamily="2" charset="-122"/>
              </a:rPr>
              <a:t>1</a:t>
            </a:r>
            <a:r>
              <a:rPr lang="zh-CN" altLang="en-US" sz="2800" dirty="0">
                <a:effectLst>
                  <a:outerShdw blurRad="38100" dist="38100" dir="2700000" algn="tl">
                    <a:srgbClr val="C0C0C0"/>
                  </a:outerShdw>
                </a:effectLst>
                <a:latin typeface="Times New Roman" pitchFamily="18" charset="0"/>
                <a:ea typeface="方正姚体" panose="02010601030101010101" pitchFamily="2" charset="-122"/>
              </a:rPr>
              <a:t>分子来自于天冬氨酸）、</a:t>
            </a:r>
            <a:r>
              <a:rPr lang="en-US" altLang="zh-CN" sz="2800" dirty="0">
                <a:effectLst>
                  <a:outerShdw blurRad="38100" dist="38100" dir="2700000" algn="tl">
                    <a:srgbClr val="C0C0C0"/>
                  </a:outerShdw>
                </a:effectLst>
                <a:latin typeface="Times New Roman" pitchFamily="18" charset="0"/>
                <a:ea typeface="方正姚体" panose="02010601030101010101" pitchFamily="2" charset="-122"/>
              </a:rPr>
              <a:t>3</a:t>
            </a:r>
            <a:r>
              <a:rPr lang="zh-CN" altLang="en-US" sz="2800" dirty="0">
                <a:effectLst>
                  <a:outerShdw blurRad="38100" dist="38100" dir="2700000" algn="tl">
                    <a:srgbClr val="C0C0C0"/>
                  </a:outerShdw>
                </a:effectLst>
                <a:latin typeface="Times New Roman" pitchFamily="18" charset="0"/>
                <a:ea typeface="方正姚体" panose="02010601030101010101" pitchFamily="2" charset="-122"/>
              </a:rPr>
              <a:t>分子</a:t>
            </a:r>
            <a:r>
              <a:rPr lang="en-US" altLang="zh-CN" sz="2800" dirty="0">
                <a:effectLst>
                  <a:outerShdw blurRad="38100" dist="38100" dir="2700000" algn="tl">
                    <a:srgbClr val="C0C0C0"/>
                  </a:outerShdw>
                </a:effectLst>
                <a:latin typeface="Times New Roman" pitchFamily="18" charset="0"/>
                <a:ea typeface="方正姚体" panose="02010601030101010101" pitchFamily="2" charset="-122"/>
              </a:rPr>
              <a:t>ATP</a:t>
            </a:r>
            <a:r>
              <a:rPr lang="zh-CN" altLang="en-US" sz="2800" dirty="0">
                <a:effectLst>
                  <a:outerShdw blurRad="38100" dist="38100" dir="2700000" algn="tl">
                    <a:srgbClr val="C0C0C0"/>
                  </a:outerShdw>
                </a:effectLst>
                <a:latin typeface="Times New Roman" pitchFamily="18" charset="0"/>
                <a:ea typeface="方正姚体" panose="02010601030101010101" pitchFamily="2" charset="-122"/>
              </a:rPr>
              <a:t>的</a:t>
            </a:r>
            <a:r>
              <a:rPr lang="en-US" altLang="zh-CN" sz="2800" dirty="0">
                <a:effectLst>
                  <a:outerShdw blurRad="38100" dist="38100" dir="2700000" algn="tl">
                    <a:srgbClr val="C0C0C0"/>
                  </a:outerShdw>
                </a:effectLst>
                <a:latin typeface="Times New Roman" pitchFamily="18" charset="0"/>
                <a:ea typeface="方正姚体" panose="02010601030101010101" pitchFamily="2" charset="-122"/>
              </a:rPr>
              <a:t>4</a:t>
            </a:r>
            <a:r>
              <a:rPr lang="zh-CN" altLang="en-US" sz="2800" dirty="0">
                <a:effectLst>
                  <a:outerShdw blurRad="38100" dist="38100" dir="2700000" algn="tl">
                    <a:srgbClr val="C0C0C0"/>
                  </a:outerShdw>
                </a:effectLst>
                <a:latin typeface="Times New Roman" pitchFamily="18" charset="0"/>
                <a:ea typeface="方正姚体" panose="02010601030101010101" pitchFamily="2" charset="-122"/>
              </a:rPr>
              <a:t>个高能磷酸键</a:t>
            </a:r>
          </a:p>
          <a:p>
            <a:pPr marL="360000" indent="-360000">
              <a:lnSpc>
                <a:spcPts val="4000"/>
              </a:lnSpc>
              <a:spcBef>
                <a:spcPts val="600"/>
              </a:spcBef>
              <a:buClr>
                <a:srgbClr val="C00000"/>
              </a:buClr>
              <a:buSzPct val="80000"/>
              <a:buFont typeface="Wingdings" pitchFamily="2" charset="2"/>
              <a:buChar char="n"/>
            </a:pPr>
            <a:endParaRPr lang="zh-CN" altLang="en-US" sz="2800" dirty="0">
              <a:effectLst>
                <a:outerShdw blurRad="38100" dist="38100" dir="2700000" algn="tl">
                  <a:srgbClr val="C0C0C0"/>
                </a:outerShdw>
              </a:effectLst>
              <a:latin typeface="Times New Roman" pitchFamily="18" charset="0"/>
              <a:ea typeface="方正姚体" panose="02010601030101010101" pitchFamily="2" charset="-122"/>
            </a:endParaRPr>
          </a:p>
        </p:txBody>
      </p:sp>
      <p:sp>
        <p:nvSpPr>
          <p:cNvPr id="69637" name="Rectangle 5"/>
          <p:cNvSpPr>
            <a:spLocks noChangeArrowheads="1"/>
          </p:cNvSpPr>
          <p:nvPr/>
        </p:nvSpPr>
        <p:spPr bwMode="auto">
          <a:xfrm>
            <a:off x="1055440" y="4740350"/>
            <a:ext cx="9289032" cy="5759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360000" indent="-360000">
              <a:spcBef>
                <a:spcPts val="0"/>
              </a:spcBef>
              <a:buClr>
                <a:srgbClr val="C00000"/>
              </a:buClr>
              <a:buSzPct val="80000"/>
              <a:buFont typeface="Wingdings" pitchFamily="2" charset="2"/>
              <a:buChar char="n"/>
            </a:pPr>
            <a:r>
              <a:rPr lang="zh-CN" altLang="en-US" sz="2800" dirty="0">
                <a:effectLst>
                  <a:outerShdw blurRad="38100" dist="38100" dir="2700000" algn="tl">
                    <a:srgbClr val="C0C0C0"/>
                  </a:outerShdw>
                </a:effectLst>
                <a:latin typeface="Times New Roman" pitchFamily="18" charset="0"/>
                <a:ea typeface="方正姚体" panose="02010601030101010101" pitchFamily="2" charset="-122"/>
              </a:rPr>
              <a:t>生理意义：体内氨的主要去路，解氨毒的主要途径。</a:t>
            </a:r>
          </a:p>
        </p:txBody>
      </p:sp>
      <p:sp>
        <p:nvSpPr>
          <p:cNvPr id="69638" name="Rectangle 6"/>
          <p:cNvSpPr>
            <a:spLocks noChangeArrowheads="1"/>
          </p:cNvSpPr>
          <p:nvPr/>
        </p:nvSpPr>
        <p:spPr bwMode="auto">
          <a:xfrm>
            <a:off x="1055440" y="3645024"/>
            <a:ext cx="38862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360000" indent="-360000">
              <a:spcBef>
                <a:spcPts val="0"/>
              </a:spcBef>
              <a:buClr>
                <a:srgbClr val="C00000"/>
              </a:buClr>
              <a:buSzPct val="80000"/>
              <a:buFont typeface="Wingdings" pitchFamily="2" charset="2"/>
              <a:buChar char="n"/>
            </a:pPr>
            <a:r>
              <a:rPr lang="zh-CN" altLang="en-US" sz="2800" dirty="0">
                <a:effectLst>
                  <a:outerShdw blurRad="38100" dist="38100" dir="2700000" algn="tl">
                    <a:srgbClr val="C0C0C0"/>
                  </a:outerShdw>
                </a:effectLst>
                <a:latin typeface="Times New Roman" pitchFamily="18" charset="0"/>
                <a:ea typeface="方正姚体" panose="02010601030101010101" pitchFamily="2" charset="-122"/>
              </a:rPr>
              <a:t>总反应方程式：</a:t>
            </a:r>
          </a:p>
        </p:txBody>
      </p:sp>
      <p:sp>
        <p:nvSpPr>
          <p:cNvPr id="69645" name="Rectangle 13"/>
          <p:cNvSpPr>
            <a:spLocks noGrp="1" noChangeArrowheads="1"/>
          </p:cNvSpPr>
          <p:nvPr>
            <p:ph type="title" idx="4294967295"/>
          </p:nvPr>
        </p:nvSpPr>
        <p:spPr>
          <a:xfrm>
            <a:off x="1055440" y="548680"/>
            <a:ext cx="2965450" cy="5760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Aft>
                <a:spcPct val="0"/>
              </a:spcAft>
            </a:pPr>
            <a:r>
              <a:rPr kumimoji="1" lang="zh-CN" altLang="en-US" sz="2800" dirty="0">
                <a:solidFill>
                  <a:schemeClr val="tx1"/>
                </a:solidFill>
                <a:effectLst>
                  <a:outerShdw blurRad="38100" dist="38100" dir="2700000" algn="tl">
                    <a:srgbClr val="C0C0C0"/>
                  </a:outerShdw>
                </a:effectLst>
                <a:latin typeface="Times New Roman" pitchFamily="18" charset="0"/>
                <a:ea typeface="方正姚体" panose="02010601030101010101" pitchFamily="2" charset="-122"/>
                <a:cs typeface="+mn-cs"/>
              </a:rPr>
              <a:t>尿素合成小结</a:t>
            </a:r>
          </a:p>
        </p:txBody>
      </p:sp>
      <p:sp>
        <p:nvSpPr>
          <p:cNvPr id="344066" name="Rectangle 2"/>
          <p:cNvSpPr>
            <a:spLocks noChangeArrowheads="1"/>
          </p:cNvSpPr>
          <p:nvPr/>
        </p:nvSpPr>
        <p:spPr bwMode="auto">
          <a:xfrm>
            <a:off x="1558926" y="4210992"/>
            <a:ext cx="384778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Clr>
                <a:schemeClr val="accent2"/>
              </a:buClr>
              <a:buFont typeface="Wingdings" pitchFamily="2" charset="2"/>
              <a:buNone/>
            </a:pPr>
            <a:r>
              <a:rPr kumimoji="1" lang="en-US" altLang="zh-CN" sz="2400" b="1" dirty="0">
                <a:effectLst>
                  <a:outerShdw blurRad="38100" dist="38100" dir="2700000" algn="tl">
                    <a:srgbClr val="C0C0C0"/>
                  </a:outerShdw>
                </a:effectLst>
                <a:latin typeface="Times New Roman" pitchFamily="18" charset="0"/>
              </a:rPr>
              <a:t>2NH</a:t>
            </a:r>
            <a:r>
              <a:rPr kumimoji="1" lang="en-US" altLang="zh-CN" sz="2400" b="1" baseline="-25000" dirty="0">
                <a:effectLst>
                  <a:outerShdw blurRad="38100" dist="38100" dir="2700000" algn="tl">
                    <a:srgbClr val="C0C0C0"/>
                  </a:outerShdw>
                </a:effectLst>
                <a:latin typeface="Times New Roman" pitchFamily="18" charset="0"/>
              </a:rPr>
              <a:t>3</a:t>
            </a:r>
            <a:r>
              <a:rPr kumimoji="1" lang="en-US" altLang="zh-CN" sz="2400" b="1" dirty="0">
                <a:effectLst>
                  <a:outerShdw blurRad="38100" dist="38100" dir="2700000" algn="tl">
                    <a:srgbClr val="C0C0C0"/>
                  </a:outerShdw>
                </a:effectLst>
                <a:latin typeface="Times New Roman" pitchFamily="18" charset="0"/>
              </a:rPr>
              <a:t> + CO</a:t>
            </a:r>
            <a:r>
              <a:rPr kumimoji="1" lang="en-US" altLang="zh-CN" sz="2400" b="1" baseline="-25000" dirty="0">
                <a:effectLst>
                  <a:outerShdw blurRad="38100" dist="38100" dir="2700000" algn="tl">
                    <a:srgbClr val="C0C0C0"/>
                  </a:outerShdw>
                </a:effectLst>
                <a:latin typeface="Times New Roman" pitchFamily="18" charset="0"/>
              </a:rPr>
              <a:t>2</a:t>
            </a:r>
            <a:r>
              <a:rPr kumimoji="1" lang="en-US" altLang="zh-CN" sz="2400" b="1" dirty="0">
                <a:effectLst>
                  <a:outerShdw blurRad="38100" dist="38100" dir="2700000" algn="tl">
                    <a:srgbClr val="C0C0C0"/>
                  </a:outerShdw>
                </a:effectLst>
                <a:latin typeface="Times New Roman" pitchFamily="18" charset="0"/>
              </a:rPr>
              <a:t> + 3ATP + H</a:t>
            </a:r>
            <a:r>
              <a:rPr kumimoji="1" lang="en-US" altLang="zh-CN" sz="2400" b="1" baseline="-25000" dirty="0">
                <a:effectLst>
                  <a:outerShdw blurRad="38100" dist="38100" dir="2700000" algn="tl">
                    <a:srgbClr val="C0C0C0"/>
                  </a:outerShdw>
                </a:effectLst>
                <a:latin typeface="Times New Roman" pitchFamily="18" charset="0"/>
              </a:rPr>
              <a:t>2</a:t>
            </a:r>
            <a:r>
              <a:rPr kumimoji="1" lang="en-US" altLang="zh-CN" sz="2400" b="1" dirty="0">
                <a:effectLst>
                  <a:outerShdw blurRad="38100" dist="38100" dir="2700000" algn="tl">
                    <a:srgbClr val="C0C0C0"/>
                  </a:outerShdw>
                </a:effectLst>
                <a:latin typeface="Times New Roman" pitchFamily="18" charset="0"/>
              </a:rPr>
              <a:t>O</a:t>
            </a:r>
            <a:endParaRPr kumimoji="1" lang="en-US" altLang="zh-CN" sz="2400" b="1" dirty="0">
              <a:effectLst>
                <a:outerShdw blurRad="38100" dist="38100" dir="2700000" algn="tl">
                  <a:srgbClr val="C0C0C0"/>
                </a:outerShdw>
              </a:effectLst>
              <a:latin typeface="Times New Roman" pitchFamily="18" charset="0"/>
              <a:sym typeface="Wingdings" pitchFamily="2" charset="2"/>
            </a:endParaRPr>
          </a:p>
        </p:txBody>
      </p:sp>
      <p:cxnSp>
        <p:nvCxnSpPr>
          <p:cNvPr id="10" name="直接连接符 9"/>
          <p:cNvCxnSpPr/>
          <p:nvPr/>
        </p:nvCxnSpPr>
        <p:spPr>
          <a:xfrm>
            <a:off x="1077913" y="1125538"/>
            <a:ext cx="3600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8" name="Line 12"/>
          <p:cNvSpPr>
            <a:spLocks noChangeShapeType="1"/>
          </p:cNvSpPr>
          <p:nvPr/>
        </p:nvSpPr>
        <p:spPr bwMode="auto">
          <a:xfrm>
            <a:off x="5268008" y="4450993"/>
            <a:ext cx="900000" cy="0"/>
          </a:xfrm>
          <a:prstGeom prst="line">
            <a:avLst/>
          </a:prstGeom>
          <a:noFill/>
          <a:ln w="38100">
            <a:solidFill>
              <a:srgbClr val="000000"/>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9" name="Rectangle 2"/>
          <p:cNvSpPr>
            <a:spLocks noChangeArrowheads="1"/>
          </p:cNvSpPr>
          <p:nvPr/>
        </p:nvSpPr>
        <p:spPr bwMode="auto">
          <a:xfrm>
            <a:off x="6168008" y="3796199"/>
            <a:ext cx="5481309" cy="876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ts val="1600"/>
              </a:lnSpc>
              <a:spcBef>
                <a:spcPct val="20000"/>
              </a:spcBef>
              <a:buClr>
                <a:schemeClr val="accent2"/>
              </a:buClr>
              <a:buFont typeface="Wingdings" pitchFamily="2" charset="2"/>
              <a:buNone/>
            </a:pPr>
            <a:r>
              <a:rPr kumimoji="1" lang="en-US" altLang="zh-CN" sz="2400" b="1" dirty="0">
                <a:effectLst>
                  <a:outerShdw blurRad="38100" dist="38100" dir="2700000" algn="tl">
                    <a:srgbClr val="C0C0C0"/>
                  </a:outerShdw>
                </a:effectLst>
                <a:latin typeface="Times New Roman" pitchFamily="18" charset="0"/>
                <a:sym typeface="Wingdings" pitchFamily="2" charset="2"/>
              </a:rPr>
              <a:t>         O</a:t>
            </a:r>
          </a:p>
          <a:p>
            <a:pPr>
              <a:lnSpc>
                <a:spcPts val="1600"/>
              </a:lnSpc>
              <a:spcBef>
                <a:spcPct val="20000"/>
              </a:spcBef>
              <a:buClr>
                <a:schemeClr val="accent2"/>
              </a:buClr>
              <a:buFont typeface="Wingdings" pitchFamily="2" charset="2"/>
              <a:buNone/>
            </a:pPr>
            <a:r>
              <a:rPr kumimoji="1" lang="en-US" altLang="zh-CN" sz="2400" b="1" dirty="0">
                <a:effectLst>
                  <a:outerShdw blurRad="38100" dist="38100" dir="2700000" algn="tl">
                    <a:srgbClr val="C0C0C0"/>
                  </a:outerShdw>
                </a:effectLst>
                <a:latin typeface="Times New Roman" pitchFamily="18" charset="0"/>
                <a:sym typeface="Wingdings" pitchFamily="2" charset="2"/>
              </a:rPr>
              <a:t>          ‖</a:t>
            </a:r>
          </a:p>
          <a:p>
            <a:pPr>
              <a:lnSpc>
                <a:spcPts val="1600"/>
              </a:lnSpc>
              <a:spcBef>
                <a:spcPct val="20000"/>
              </a:spcBef>
              <a:buClr>
                <a:schemeClr val="accent2"/>
              </a:buClr>
              <a:buFont typeface="Wingdings" pitchFamily="2" charset="2"/>
              <a:buNone/>
            </a:pPr>
            <a:r>
              <a:rPr kumimoji="1" lang="en-US" altLang="zh-CN" sz="2400" b="1" dirty="0">
                <a:effectLst>
                  <a:outerShdw blurRad="38100" dist="38100" dir="2700000" algn="tl">
                    <a:srgbClr val="C0C0C0"/>
                  </a:outerShdw>
                </a:effectLst>
                <a:latin typeface="Times New Roman" pitchFamily="18" charset="0"/>
                <a:sym typeface="Wingdings" pitchFamily="2" charset="2"/>
              </a:rPr>
              <a:t>H</a:t>
            </a:r>
            <a:r>
              <a:rPr kumimoji="1" lang="en-US" altLang="zh-CN" sz="2400" b="1" baseline="-25000" dirty="0">
                <a:effectLst>
                  <a:outerShdw blurRad="38100" dist="38100" dir="2700000" algn="tl">
                    <a:srgbClr val="C0C0C0"/>
                  </a:outerShdw>
                </a:effectLst>
                <a:latin typeface="Times New Roman" pitchFamily="18" charset="0"/>
                <a:sym typeface="Wingdings" pitchFamily="2" charset="2"/>
              </a:rPr>
              <a:t>2</a:t>
            </a:r>
            <a:r>
              <a:rPr kumimoji="1" lang="en-US" altLang="zh-CN" sz="2400" b="1" dirty="0">
                <a:effectLst>
                  <a:outerShdw blurRad="38100" dist="38100" dir="2700000" algn="tl">
                    <a:srgbClr val="C0C0C0"/>
                  </a:outerShdw>
                </a:effectLst>
                <a:latin typeface="Times New Roman" pitchFamily="18" charset="0"/>
                <a:sym typeface="Wingdings" pitchFamily="2" charset="2"/>
              </a:rPr>
              <a:t>N‒C‒NH</a:t>
            </a:r>
            <a:r>
              <a:rPr kumimoji="1" lang="en-US" altLang="zh-CN" sz="2400" b="1" baseline="-25000" dirty="0">
                <a:effectLst>
                  <a:outerShdw blurRad="38100" dist="38100" dir="2700000" algn="tl">
                    <a:srgbClr val="C0C0C0"/>
                  </a:outerShdw>
                </a:effectLst>
                <a:latin typeface="Times New Roman" pitchFamily="18" charset="0"/>
                <a:sym typeface="Wingdings" pitchFamily="2" charset="2"/>
              </a:rPr>
              <a:t>2</a:t>
            </a:r>
            <a:r>
              <a:rPr kumimoji="1" lang="en-US" altLang="zh-CN" sz="2400" b="1" dirty="0">
                <a:effectLst>
                  <a:outerShdw blurRad="38100" dist="38100" dir="2700000" algn="tl">
                    <a:srgbClr val="C0C0C0"/>
                  </a:outerShdw>
                </a:effectLst>
                <a:latin typeface="Times New Roman" pitchFamily="18" charset="0"/>
                <a:sym typeface="Wingdings" pitchFamily="2" charset="2"/>
              </a:rPr>
              <a:t> + 2ADP + 2Pi + AMP + </a:t>
            </a:r>
            <a:r>
              <a:rPr kumimoji="1" lang="en-US" altLang="zh-CN" sz="2400" b="1" dirty="0" err="1">
                <a:effectLst>
                  <a:outerShdw blurRad="38100" dist="38100" dir="2700000" algn="tl">
                    <a:srgbClr val="C0C0C0"/>
                  </a:outerShdw>
                </a:effectLst>
                <a:latin typeface="Times New Roman" pitchFamily="18" charset="0"/>
                <a:sym typeface="Wingdings" pitchFamily="2" charset="2"/>
              </a:rPr>
              <a:t>PPi</a:t>
            </a:r>
            <a:endParaRPr kumimoji="1" lang="en-US" altLang="zh-CN" sz="2400" b="1" dirty="0">
              <a:effectLst>
                <a:outerShdw blurRad="38100" dist="38100" dir="2700000" algn="tl">
                  <a:srgbClr val="C0C0C0"/>
                </a:outerShdw>
              </a:effectLst>
              <a:latin typeface="Times New Roman" pitchFamily="18" charset="0"/>
              <a:sym typeface="Wingdings" pitchFamily="2" charset="2"/>
            </a:endParaRPr>
          </a:p>
        </p:txBody>
      </p:sp>
    </p:spTree>
  </p:cSld>
  <p:clrMapOvr>
    <a:masterClrMapping/>
  </p:clrMapOvr>
  <p:transition spd="med">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9635"/>
                                        </p:tgtEl>
                                        <p:attrNameLst>
                                          <p:attrName>style.visibility</p:attrName>
                                        </p:attrNameLst>
                                      </p:cBhvr>
                                      <p:to>
                                        <p:strVal val="visible"/>
                                      </p:to>
                                    </p:set>
                                    <p:animEffect transition="in" filter="wipe(left)">
                                      <p:cBhvr>
                                        <p:cTn id="7" dur="500"/>
                                        <p:tgtEl>
                                          <p:spTgt spid="696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9638"/>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44066"/>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9637"/>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p:bldP spid="69637" grpId="0"/>
      <p:bldP spid="69638" grpId="0"/>
      <p:bldP spid="344066" grpId="0"/>
      <p:bldP spid="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5" name="Rectangle 3"/>
          <p:cNvSpPr>
            <a:spLocks noChangeArrowheads="1"/>
          </p:cNvSpPr>
          <p:nvPr/>
        </p:nvSpPr>
        <p:spPr bwMode="auto">
          <a:xfrm>
            <a:off x="1415480" y="1216402"/>
            <a:ext cx="9865096" cy="1785104"/>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60000" indent="-360000">
              <a:lnSpc>
                <a:spcPts val="4000"/>
              </a:lnSpc>
              <a:spcBef>
                <a:spcPts val="600"/>
              </a:spcBef>
              <a:buClr>
                <a:srgbClr val="C00000"/>
              </a:buClr>
              <a:buSzPct val="80000"/>
              <a:buFont typeface="Wingdings" panose="05000000000000000000" pitchFamily="2" charset="2"/>
              <a:buChar char="l"/>
            </a:pPr>
            <a:r>
              <a:rPr kumimoji="1" lang="zh-CN" altLang="en-US" sz="2800" dirty="0">
                <a:effectLst>
                  <a:outerShdw blurRad="38100" dist="38100" dir="2700000" algn="tl">
                    <a:srgbClr val="C0C0C0"/>
                  </a:outerShdw>
                </a:effectLst>
                <a:latin typeface="Times New Roman" pitchFamily="18" charset="0"/>
                <a:ea typeface="方正姚体" panose="02010601030101010101" pitchFamily="2" charset="-122"/>
              </a:rPr>
              <a:t>血氨正常参考值：</a:t>
            </a:r>
            <a:r>
              <a:rPr kumimoji="1" lang="en-US" altLang="zh-CN" sz="2800" dirty="0">
                <a:effectLst>
                  <a:outerShdw blurRad="38100" dist="38100" dir="2700000" algn="tl">
                    <a:srgbClr val="C0C0C0"/>
                  </a:outerShdw>
                </a:effectLst>
                <a:latin typeface="Times New Roman" pitchFamily="18" charset="0"/>
                <a:ea typeface="方正姚体" panose="02010601030101010101" pitchFamily="2" charset="-122"/>
              </a:rPr>
              <a:t>47</a:t>
            </a:r>
            <a:r>
              <a:rPr kumimoji="1" lang="zh-CN" altLang="en-US" sz="2800" dirty="0">
                <a:effectLst>
                  <a:outerShdw blurRad="38100" dist="38100" dir="2700000" algn="tl">
                    <a:srgbClr val="C0C0C0"/>
                  </a:outerShdw>
                </a:effectLst>
                <a:latin typeface="Times New Roman" pitchFamily="18" charset="0"/>
                <a:ea typeface="方正姚体" panose="02010601030101010101" pitchFamily="2" charset="-122"/>
              </a:rPr>
              <a:t>～</a:t>
            </a:r>
            <a:r>
              <a:rPr kumimoji="1" lang="en-US" altLang="zh-CN" sz="2800" dirty="0">
                <a:effectLst>
                  <a:outerShdw blurRad="38100" dist="38100" dir="2700000" algn="tl">
                    <a:srgbClr val="C0C0C0"/>
                  </a:outerShdw>
                </a:effectLst>
                <a:latin typeface="Times New Roman" pitchFamily="18" charset="0"/>
                <a:ea typeface="方正姚体" panose="02010601030101010101" pitchFamily="2" charset="-122"/>
              </a:rPr>
              <a:t>65</a:t>
            </a:r>
            <a:r>
              <a:rPr kumimoji="1" lang="en-US" altLang="zh-CN" sz="2800" dirty="0">
                <a:effectLst>
                  <a:outerShdw blurRad="38100" dist="38100" dir="2700000" algn="tl">
                    <a:srgbClr val="C0C0C0"/>
                  </a:outerShdw>
                </a:effectLst>
                <a:latin typeface="Times New Roman" pitchFamily="18" charset="0"/>
                <a:ea typeface="方正姚体" panose="02010601030101010101" pitchFamily="2" charset="-122"/>
                <a:sym typeface="Symbol" pitchFamily="18" charset="2"/>
              </a:rPr>
              <a:t>mol/L</a:t>
            </a:r>
            <a:r>
              <a:rPr kumimoji="1" lang="zh-CN" altLang="en-US" sz="2800" dirty="0">
                <a:effectLst>
                  <a:outerShdw blurRad="38100" dist="38100" dir="2700000" algn="tl">
                    <a:srgbClr val="C0C0C0"/>
                  </a:outerShdw>
                </a:effectLst>
                <a:latin typeface="Times New Roman" pitchFamily="18" charset="0"/>
                <a:ea typeface="方正姚体" panose="02010601030101010101" pitchFamily="2" charset="-122"/>
                <a:sym typeface="Symbol" pitchFamily="18" charset="2"/>
              </a:rPr>
              <a:t>。</a:t>
            </a:r>
            <a:endParaRPr kumimoji="1" lang="en-US" altLang="zh-CN" sz="2800" dirty="0">
              <a:effectLst>
                <a:outerShdw blurRad="38100" dist="38100" dir="2700000" algn="tl">
                  <a:srgbClr val="C0C0C0"/>
                </a:outerShdw>
              </a:effectLst>
              <a:latin typeface="Times New Roman" pitchFamily="18" charset="0"/>
              <a:ea typeface="方正姚体" panose="02010601030101010101" pitchFamily="2" charset="-122"/>
              <a:sym typeface="Symbol" pitchFamily="18" charset="2"/>
            </a:endParaRPr>
          </a:p>
          <a:p>
            <a:pPr marL="360000" indent="-360000">
              <a:lnSpc>
                <a:spcPts val="4000"/>
              </a:lnSpc>
              <a:spcBef>
                <a:spcPts val="600"/>
              </a:spcBef>
              <a:buClr>
                <a:srgbClr val="C00000"/>
              </a:buClr>
              <a:buSzPct val="80000"/>
              <a:buFont typeface="Wingdings" panose="05000000000000000000" pitchFamily="2" charset="2"/>
              <a:buChar char="l"/>
            </a:pPr>
            <a:r>
              <a:rPr kumimoji="1" lang="zh-CN" altLang="en-US" sz="2800" dirty="0">
                <a:effectLst>
                  <a:outerShdw blurRad="38100" dist="38100" dir="2700000" algn="tl">
                    <a:srgbClr val="C0C0C0"/>
                  </a:outerShdw>
                </a:effectLst>
                <a:latin typeface="Times New Roman" pitchFamily="18" charset="0"/>
                <a:ea typeface="方正姚体" panose="02010601030101010101" pitchFamily="2" charset="-122"/>
                <a:sym typeface="Symbol" pitchFamily="18" charset="2"/>
              </a:rPr>
              <a:t>引起高血氨原因：肝功能严重损伤，尿素合成障碍。</a:t>
            </a:r>
            <a:endParaRPr kumimoji="1" lang="en-US" altLang="zh-CN" sz="2800" dirty="0">
              <a:effectLst>
                <a:outerShdw blurRad="38100" dist="38100" dir="2700000" algn="tl">
                  <a:srgbClr val="C0C0C0"/>
                </a:outerShdw>
              </a:effectLst>
              <a:latin typeface="Times New Roman" pitchFamily="18" charset="0"/>
              <a:ea typeface="方正姚体" panose="02010601030101010101" pitchFamily="2" charset="-122"/>
              <a:sym typeface="Symbol" pitchFamily="18" charset="2"/>
            </a:endParaRPr>
          </a:p>
          <a:p>
            <a:pPr marL="360000" indent="-360000">
              <a:lnSpc>
                <a:spcPts val="4000"/>
              </a:lnSpc>
              <a:spcBef>
                <a:spcPts val="600"/>
              </a:spcBef>
              <a:buClr>
                <a:srgbClr val="C00000"/>
              </a:buClr>
              <a:buSzPct val="80000"/>
              <a:buFont typeface="Wingdings" panose="05000000000000000000" pitchFamily="2" charset="2"/>
              <a:buChar char="l"/>
            </a:pPr>
            <a:r>
              <a:rPr kumimoji="1" lang="zh-CN" altLang="en-US" sz="2800" dirty="0">
                <a:effectLst>
                  <a:outerShdw blurRad="38100" dist="38100" dir="2700000" algn="tl">
                    <a:srgbClr val="C0C0C0"/>
                  </a:outerShdw>
                </a:effectLst>
                <a:latin typeface="Times New Roman" pitchFamily="18" charset="0"/>
                <a:ea typeface="方正姚体" panose="02010601030101010101" pitchFamily="2" charset="-122"/>
                <a:sym typeface="Symbol" pitchFamily="18" charset="2"/>
              </a:rPr>
              <a:t>机制：</a:t>
            </a:r>
            <a:endParaRPr kumimoji="1" lang="en-US" altLang="zh-CN" sz="2800" dirty="0">
              <a:effectLst>
                <a:outerShdw blurRad="38100" dist="38100" dir="2700000" algn="tl">
                  <a:srgbClr val="C0C0C0"/>
                </a:outerShdw>
              </a:effectLst>
              <a:latin typeface="Times New Roman" pitchFamily="18" charset="0"/>
              <a:ea typeface="方正姚体" panose="02010601030101010101" pitchFamily="2" charset="-122"/>
              <a:sym typeface="Symbol" pitchFamily="18" charset="2"/>
            </a:endParaRPr>
          </a:p>
        </p:txBody>
      </p:sp>
      <p:sp>
        <p:nvSpPr>
          <p:cNvPr id="166919" name="Rectangle 7"/>
          <p:cNvSpPr>
            <a:spLocks noGrp="1" noChangeArrowheads="1"/>
          </p:cNvSpPr>
          <p:nvPr>
            <p:ph type="title" idx="4294967295"/>
          </p:nvPr>
        </p:nvSpPr>
        <p:spPr>
          <a:xfrm>
            <a:off x="1056084" y="548679"/>
            <a:ext cx="3887788" cy="576000"/>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ormAutofit/>
          </a:bodyPr>
          <a:lstStyle/>
          <a:p>
            <a:pPr marL="360000" indent="-360000" fontAlgn="base">
              <a:spcBef>
                <a:spcPts val="0"/>
              </a:spcBef>
              <a:spcAft>
                <a:spcPct val="0"/>
              </a:spcAft>
              <a:buClr>
                <a:srgbClr val="C00000"/>
              </a:buClr>
              <a:buSzPct val="80000"/>
              <a:buFont typeface="Wingdings" pitchFamily="2" charset="2"/>
              <a:buChar char="n"/>
            </a:pPr>
            <a:r>
              <a:rPr lang="zh-CN" altLang="en-US" sz="2800" dirty="0">
                <a:solidFill>
                  <a:schemeClr val="tx1"/>
                </a:solidFill>
                <a:effectLst>
                  <a:outerShdw blurRad="38100" dist="38100" dir="2700000" algn="tl">
                    <a:srgbClr val="C0C0C0"/>
                  </a:outerShdw>
                </a:effectLst>
                <a:latin typeface="Times New Roman" pitchFamily="18" charset="0"/>
                <a:ea typeface="方正姚体" panose="02010601030101010101" pitchFamily="2" charset="-122"/>
                <a:cs typeface="+mn-cs"/>
              </a:rPr>
              <a:t>高血氨与肝性脑病</a:t>
            </a:r>
          </a:p>
        </p:txBody>
      </p:sp>
      <p:sp>
        <p:nvSpPr>
          <p:cNvPr id="15" name="Rectangle 5"/>
          <p:cNvSpPr>
            <a:spLocks noChangeArrowheads="1"/>
          </p:cNvSpPr>
          <p:nvPr/>
        </p:nvSpPr>
        <p:spPr bwMode="auto">
          <a:xfrm>
            <a:off x="1415480" y="4952662"/>
            <a:ext cx="9721080" cy="1068626"/>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60000" indent="-360000">
              <a:lnSpc>
                <a:spcPts val="4000"/>
              </a:lnSpc>
              <a:spcBef>
                <a:spcPts val="0"/>
              </a:spcBef>
              <a:buClr>
                <a:srgbClr val="C00000"/>
              </a:buClr>
              <a:buSzPct val="80000"/>
              <a:buFont typeface="Wingdings" panose="05000000000000000000" pitchFamily="2" charset="2"/>
              <a:buChar char="l"/>
            </a:pPr>
            <a:r>
              <a:rPr kumimoji="1" lang="zh-CN" altLang="en-US" sz="2800" dirty="0">
                <a:effectLst>
                  <a:outerShdw blurRad="38100" dist="38100" dir="2700000" algn="tl">
                    <a:srgbClr val="C0C0C0"/>
                  </a:outerShdw>
                </a:effectLst>
                <a:latin typeface="Times New Roman" pitchFamily="18" charset="0"/>
                <a:ea typeface="方正姚体" panose="02010601030101010101" pitchFamily="2" charset="-122"/>
              </a:rPr>
              <a:t>降低血氨的措施：限制蛋白进食量、给予肠道抑菌药物、给予谷氨酸盐使其与氨结合为谷氨酰胺。</a:t>
            </a:r>
          </a:p>
        </p:txBody>
      </p:sp>
      <p:cxnSp>
        <p:nvCxnSpPr>
          <p:cNvPr id="16" name="直接连接符 15"/>
          <p:cNvCxnSpPr/>
          <p:nvPr/>
        </p:nvCxnSpPr>
        <p:spPr>
          <a:xfrm>
            <a:off x="1077913" y="1125538"/>
            <a:ext cx="3600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8" name="Rectangle 2"/>
          <p:cNvSpPr>
            <a:spLocks noChangeArrowheads="1"/>
          </p:cNvSpPr>
          <p:nvPr/>
        </p:nvSpPr>
        <p:spPr bwMode="auto">
          <a:xfrm>
            <a:off x="2920728" y="3183245"/>
            <a:ext cx="2016125" cy="523220"/>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kumimoji="1" lang="en-US" altLang="zh-CN" sz="2800" dirty="0">
                <a:effectLst>
                  <a:outerShdw blurRad="38100" dist="38100" dir="2700000" algn="tl">
                    <a:srgbClr val="C0C0C0"/>
                  </a:outerShdw>
                </a:effectLst>
                <a:latin typeface="Times New Roman" pitchFamily="18" charset="0"/>
                <a:ea typeface="方正姚体" panose="02010601030101010101" pitchFamily="2" charset="-122"/>
                <a:sym typeface="Symbol" pitchFamily="18" charset="2"/>
              </a:rPr>
              <a:t>-</a:t>
            </a:r>
            <a:r>
              <a:rPr kumimoji="1" lang="zh-CN" altLang="en-US" sz="2800" dirty="0">
                <a:effectLst>
                  <a:outerShdw blurRad="38100" dist="38100" dir="2700000" algn="tl">
                    <a:srgbClr val="C0C0C0"/>
                  </a:outerShdw>
                </a:effectLst>
                <a:latin typeface="Times New Roman" pitchFamily="18" charset="0"/>
                <a:ea typeface="方正姚体" panose="02010601030101010101" pitchFamily="2" charset="-122"/>
                <a:sym typeface="Symbol" pitchFamily="18" charset="2"/>
              </a:rPr>
              <a:t>酮戊二酸</a:t>
            </a:r>
          </a:p>
        </p:txBody>
      </p:sp>
      <p:sp>
        <p:nvSpPr>
          <p:cNvPr id="19" name="Line 3"/>
          <p:cNvSpPr>
            <a:spLocks noChangeShapeType="1"/>
          </p:cNvSpPr>
          <p:nvPr/>
        </p:nvSpPr>
        <p:spPr bwMode="auto">
          <a:xfrm>
            <a:off x="4943872" y="3453789"/>
            <a:ext cx="1620000" cy="0"/>
          </a:xfrm>
          <a:prstGeom prst="line">
            <a:avLst/>
          </a:prstGeom>
          <a:noFill/>
          <a:ln w="38100">
            <a:solidFill>
              <a:srgbClr val="000000"/>
            </a:solidFill>
            <a:miter lim="800000"/>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20" name="Rectangle 4"/>
          <p:cNvSpPr>
            <a:spLocks noChangeArrowheads="1"/>
          </p:cNvSpPr>
          <p:nvPr/>
        </p:nvSpPr>
        <p:spPr bwMode="auto">
          <a:xfrm>
            <a:off x="5123459" y="2636228"/>
            <a:ext cx="935037" cy="461665"/>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ltLang="zh-CN" sz="2400" dirty="0">
                <a:effectLst>
                  <a:outerShdw blurRad="38100" dist="38100" dir="2700000" algn="tl">
                    <a:srgbClr val="C0C0C0"/>
                  </a:outerShdw>
                </a:effectLst>
                <a:latin typeface="Times New Roman" pitchFamily="18" charset="0"/>
                <a:ea typeface="方正姚体" panose="02010601030101010101" pitchFamily="2" charset="-122"/>
                <a:sym typeface="Symbol" pitchFamily="18" charset="2"/>
              </a:rPr>
              <a:t>NH</a:t>
            </a:r>
            <a:r>
              <a:rPr kumimoji="1" lang="en-US" altLang="zh-CN" sz="2400" baseline="-25000" dirty="0">
                <a:effectLst>
                  <a:outerShdw blurRad="38100" dist="38100" dir="2700000" algn="tl">
                    <a:srgbClr val="C0C0C0"/>
                  </a:outerShdw>
                </a:effectLst>
                <a:latin typeface="Times New Roman" pitchFamily="18" charset="0"/>
                <a:ea typeface="方正姚体" panose="02010601030101010101" pitchFamily="2" charset="-122"/>
                <a:sym typeface="Symbol" pitchFamily="18" charset="2"/>
              </a:rPr>
              <a:t>3</a:t>
            </a:r>
          </a:p>
        </p:txBody>
      </p:sp>
      <p:sp>
        <p:nvSpPr>
          <p:cNvPr id="21" name="Rectangle 5"/>
          <p:cNvSpPr>
            <a:spLocks noChangeArrowheads="1"/>
          </p:cNvSpPr>
          <p:nvPr/>
        </p:nvSpPr>
        <p:spPr bwMode="auto">
          <a:xfrm>
            <a:off x="6492082" y="3183245"/>
            <a:ext cx="1296987" cy="523220"/>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kumimoji="1" lang="zh-CN" altLang="en-US" sz="2800" dirty="0">
                <a:effectLst>
                  <a:outerShdw blurRad="38100" dist="38100" dir="2700000" algn="tl">
                    <a:srgbClr val="C0C0C0"/>
                  </a:outerShdw>
                </a:effectLst>
                <a:latin typeface="Times New Roman" pitchFamily="18" charset="0"/>
                <a:ea typeface="方正姚体" panose="02010601030101010101" pitchFamily="2" charset="-122"/>
                <a:sym typeface="Symbol" pitchFamily="18" charset="2"/>
              </a:rPr>
              <a:t>谷氨酸</a:t>
            </a:r>
          </a:p>
        </p:txBody>
      </p:sp>
      <p:sp>
        <p:nvSpPr>
          <p:cNvPr id="22" name="Rectangle 6"/>
          <p:cNvSpPr>
            <a:spLocks noChangeArrowheads="1"/>
          </p:cNvSpPr>
          <p:nvPr/>
        </p:nvSpPr>
        <p:spPr bwMode="auto">
          <a:xfrm>
            <a:off x="9193336" y="3193812"/>
            <a:ext cx="1727200" cy="523220"/>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kumimoji="1" lang="zh-CN" altLang="en-US" sz="2800" dirty="0">
                <a:effectLst>
                  <a:outerShdw blurRad="38100" dist="38100" dir="2700000" algn="tl">
                    <a:srgbClr val="C0C0C0"/>
                  </a:outerShdw>
                </a:effectLst>
                <a:latin typeface="Times New Roman" pitchFamily="18" charset="0"/>
                <a:ea typeface="方正姚体" panose="02010601030101010101" pitchFamily="2" charset="-122"/>
                <a:sym typeface="Symbol" pitchFamily="18" charset="2"/>
              </a:rPr>
              <a:t>谷氨酰胺</a:t>
            </a:r>
          </a:p>
        </p:txBody>
      </p:sp>
      <p:sp>
        <p:nvSpPr>
          <p:cNvPr id="23" name="Arc 7"/>
          <p:cNvSpPr>
            <a:spLocks/>
          </p:cNvSpPr>
          <p:nvPr/>
        </p:nvSpPr>
        <p:spPr bwMode="auto">
          <a:xfrm rot="10536506">
            <a:off x="5555258" y="3030826"/>
            <a:ext cx="431800" cy="4333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175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4" name="Line 8"/>
          <p:cNvSpPr>
            <a:spLocks noChangeShapeType="1"/>
          </p:cNvSpPr>
          <p:nvPr/>
        </p:nvSpPr>
        <p:spPr bwMode="auto">
          <a:xfrm>
            <a:off x="7716217" y="3460139"/>
            <a:ext cx="1620000" cy="0"/>
          </a:xfrm>
          <a:prstGeom prst="line">
            <a:avLst/>
          </a:prstGeom>
          <a:noFill/>
          <a:ln w="38100">
            <a:solidFill>
              <a:srgbClr val="000000"/>
            </a:solidFill>
            <a:miter lim="800000"/>
            <a:headEnd type="none"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25" name="Rectangle 9"/>
          <p:cNvSpPr>
            <a:spLocks noChangeArrowheads="1"/>
          </p:cNvSpPr>
          <p:nvPr/>
        </p:nvSpPr>
        <p:spPr bwMode="auto">
          <a:xfrm>
            <a:off x="7860309" y="2652103"/>
            <a:ext cx="935037" cy="461665"/>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ltLang="zh-CN" sz="2400" dirty="0">
                <a:effectLst>
                  <a:outerShdw blurRad="38100" dist="38100" dir="2700000" algn="tl">
                    <a:srgbClr val="C0C0C0"/>
                  </a:outerShdw>
                </a:effectLst>
                <a:latin typeface="Times New Roman" pitchFamily="18" charset="0"/>
                <a:ea typeface="方正姚体" panose="02010601030101010101" pitchFamily="2" charset="-122"/>
                <a:sym typeface="Symbol" pitchFamily="18" charset="2"/>
              </a:rPr>
              <a:t>NH</a:t>
            </a:r>
            <a:r>
              <a:rPr kumimoji="1" lang="en-US" altLang="zh-CN" sz="2400" baseline="-25000" dirty="0">
                <a:effectLst>
                  <a:outerShdw blurRad="38100" dist="38100" dir="2700000" algn="tl">
                    <a:srgbClr val="C0C0C0"/>
                  </a:outerShdw>
                </a:effectLst>
                <a:latin typeface="Times New Roman" pitchFamily="18" charset="0"/>
                <a:ea typeface="方正姚体" panose="02010601030101010101" pitchFamily="2" charset="-122"/>
                <a:sym typeface="Symbol" pitchFamily="18" charset="2"/>
              </a:rPr>
              <a:t>3</a:t>
            </a:r>
          </a:p>
        </p:txBody>
      </p:sp>
      <p:sp>
        <p:nvSpPr>
          <p:cNvPr id="26" name="Arc 7"/>
          <p:cNvSpPr>
            <a:spLocks/>
          </p:cNvSpPr>
          <p:nvPr/>
        </p:nvSpPr>
        <p:spPr bwMode="auto">
          <a:xfrm rot="10536506">
            <a:off x="8204661" y="3040158"/>
            <a:ext cx="431800" cy="4333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175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7" name="圆角矩形标注 26"/>
          <p:cNvSpPr/>
          <p:nvPr/>
        </p:nvSpPr>
        <p:spPr>
          <a:xfrm>
            <a:off x="2531784" y="4149160"/>
            <a:ext cx="1620000" cy="720000"/>
          </a:xfrm>
          <a:prstGeom prst="wedgeRoundRectCallout">
            <a:avLst>
              <a:gd name="adj1" fmla="val 55691"/>
              <a:gd name="adj2" fmla="val -113647"/>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000" dirty="0">
                <a:solidFill>
                  <a:srgbClr val="FF0000"/>
                </a:solidFill>
                <a:effectLst>
                  <a:outerShdw blurRad="38100" dist="38100" dir="2700000" algn="tl">
                    <a:srgbClr val="C0C0C0"/>
                  </a:outerShdw>
                </a:effectLst>
                <a:latin typeface="Times New Roman" pitchFamily="18" charset="0"/>
                <a:sym typeface="Symbol" pitchFamily="18" charset="2"/>
              </a:rPr>
              <a:t>三羧酸循环的中间产物</a:t>
            </a:r>
            <a:endParaRPr lang="zh-CN" altLang="en-US" sz="2000" dirty="0">
              <a:solidFill>
                <a:srgbClr val="FF0000"/>
              </a:solidFill>
            </a:endParaRPr>
          </a:p>
        </p:txBody>
      </p:sp>
    </p:spTree>
  </p:cSld>
  <p:clrMapOvr>
    <a:masterClrMapping/>
  </p:clrMapOvr>
  <p:transition spd="med">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6915"/>
                                        </p:tgtEl>
                                        <p:attrNameLst>
                                          <p:attrName>style.visibility</p:attrName>
                                        </p:attrNameLst>
                                      </p:cBhvr>
                                      <p:to>
                                        <p:strVal val="visible"/>
                                      </p:to>
                                    </p:set>
                                    <p:animEffect transition="in" filter="box(in)">
                                      <p:cBhvr>
                                        <p:cTn id="7" dur="500"/>
                                        <p:tgtEl>
                                          <p:spTgt spid="16691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ox(i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5" grpId="0"/>
      <p:bldP spid="15" grpId="0"/>
      <p:bldP spid="18" grpId="0"/>
      <p:bldP spid="19" grpId="0" animBg="1"/>
      <p:bldP spid="20" grpId="0"/>
      <p:bldP spid="21" grpId="0"/>
      <p:bldP spid="22" grpId="0"/>
      <p:bldP spid="23" grpId="0" animBg="1"/>
      <p:bldP spid="24" grpId="0" animBg="1"/>
      <p:bldP spid="25" grpId="0"/>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ChangeArrowheads="1"/>
          </p:cNvSpPr>
          <p:nvPr/>
        </p:nvSpPr>
        <p:spPr bwMode="auto">
          <a:xfrm>
            <a:off x="1055440" y="548680"/>
            <a:ext cx="3744416" cy="57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kumimoji="1" lang="zh-CN" altLang="en-US" sz="28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一、蛋白质的生理功能</a:t>
            </a:r>
          </a:p>
        </p:txBody>
      </p:sp>
      <p:sp>
        <p:nvSpPr>
          <p:cNvPr id="47109" name="Rectangle 5"/>
          <p:cNvSpPr>
            <a:spLocks noChangeArrowheads="1"/>
          </p:cNvSpPr>
          <p:nvPr/>
        </p:nvSpPr>
        <p:spPr bwMode="auto">
          <a:xfrm>
            <a:off x="1415480" y="1268761"/>
            <a:ext cx="10009112" cy="2160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360000" indent="-360000">
              <a:lnSpc>
                <a:spcPts val="4000"/>
              </a:lnSpc>
              <a:spcBef>
                <a:spcPts val="600"/>
              </a:spcBef>
              <a:buClr>
                <a:srgbClr val="C00000"/>
              </a:buClr>
              <a:buSzPct val="80000"/>
              <a:buFont typeface="Wingdings" panose="05000000000000000000" pitchFamily="2" charset="2"/>
              <a:buChar char="n"/>
            </a:pPr>
            <a:r>
              <a:rPr lang="zh-CN" altLang="en-US" sz="28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构成组织细胞的主要成分，维持组织生长、更新和修复</a:t>
            </a:r>
            <a:r>
              <a:rPr lang="en-US" altLang="zh-CN" sz="28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a:t>
            </a:r>
            <a:r>
              <a:rPr lang="zh-CN" altLang="en-US" sz="28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占细胞干重的</a:t>
            </a:r>
            <a:r>
              <a:rPr lang="en-US" altLang="zh-CN" sz="28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45%)</a:t>
            </a:r>
            <a:r>
              <a:rPr lang="zh-CN" altLang="en-US" sz="28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a:t>
            </a:r>
          </a:p>
          <a:p>
            <a:pPr marL="360000" indent="-360000">
              <a:lnSpc>
                <a:spcPts val="4000"/>
              </a:lnSpc>
              <a:spcBef>
                <a:spcPts val="600"/>
              </a:spcBef>
              <a:buClr>
                <a:srgbClr val="C00000"/>
              </a:buClr>
              <a:buSzPct val="80000"/>
              <a:buFont typeface="Wingdings" panose="05000000000000000000" pitchFamily="2" charset="2"/>
              <a:buChar char="n"/>
            </a:pPr>
            <a:r>
              <a:rPr lang="zh-CN" altLang="en-US" sz="28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参与体内重要的生理活动</a:t>
            </a:r>
            <a:r>
              <a:rPr lang="en-US" altLang="zh-CN" sz="28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a:t>
            </a:r>
            <a:r>
              <a:rPr lang="zh-CN" altLang="en-US" sz="28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如酶、激素、抗体、调节蛋白、重要的含氮化合物等</a:t>
            </a:r>
            <a:r>
              <a:rPr lang="en-US" altLang="zh-CN" sz="28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a:t>
            </a:r>
            <a:r>
              <a:rPr lang="zh-CN" altLang="en-US" sz="28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a:t>
            </a:r>
          </a:p>
        </p:txBody>
      </p:sp>
      <p:sp>
        <p:nvSpPr>
          <p:cNvPr id="47110" name="Rectangle 6"/>
          <p:cNvSpPr>
            <a:spLocks noChangeArrowheads="1"/>
          </p:cNvSpPr>
          <p:nvPr/>
        </p:nvSpPr>
        <p:spPr bwMode="auto">
          <a:xfrm>
            <a:off x="2351088" y="4221164"/>
            <a:ext cx="7772400" cy="725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342900" indent="-342900">
              <a:lnSpc>
                <a:spcPct val="130000"/>
              </a:lnSpc>
              <a:spcBef>
                <a:spcPct val="20000"/>
              </a:spcBef>
              <a:buClr>
                <a:schemeClr val="tx2"/>
              </a:buClr>
              <a:buSzPct val="80000"/>
              <a:buFont typeface="Wingdings" pitchFamily="2" charset="2"/>
              <a:buChar char="v"/>
            </a:pPr>
            <a:endParaRPr lang="zh-CN" altLang="zh-CN" b="1">
              <a:solidFill>
                <a:srgbClr val="000000"/>
              </a:solidFill>
              <a:effectLst>
                <a:outerShdw blurRad="38100" dist="38100" dir="2700000" algn="tl">
                  <a:srgbClr val="C0C0C0"/>
                </a:outerShdw>
              </a:effectLst>
              <a:latin typeface="Verdana" pitchFamily="34" charset="0"/>
              <a:ea typeface="楷体_GB2312" pitchFamily="49" charset="-122"/>
            </a:endParaRPr>
          </a:p>
        </p:txBody>
      </p:sp>
      <p:sp>
        <p:nvSpPr>
          <p:cNvPr id="47111" name="Rectangle 7"/>
          <p:cNvSpPr>
            <a:spLocks noChangeArrowheads="1"/>
          </p:cNvSpPr>
          <p:nvPr/>
        </p:nvSpPr>
        <p:spPr bwMode="auto">
          <a:xfrm>
            <a:off x="2206626" y="3568700"/>
            <a:ext cx="6410325" cy="725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342900" indent="-342900">
              <a:lnSpc>
                <a:spcPct val="130000"/>
              </a:lnSpc>
              <a:spcBef>
                <a:spcPct val="20000"/>
              </a:spcBef>
              <a:buClr>
                <a:schemeClr val="tx2"/>
              </a:buClr>
              <a:buSzPct val="80000"/>
              <a:buFont typeface="Wingdings" pitchFamily="2" charset="2"/>
              <a:buChar char="v"/>
            </a:pPr>
            <a:endParaRPr lang="zh-CN" altLang="zh-CN" sz="3200" b="1">
              <a:solidFill>
                <a:srgbClr val="000000"/>
              </a:solidFill>
              <a:effectLst>
                <a:outerShdw blurRad="38100" dist="38100" dir="2700000" algn="tl">
                  <a:srgbClr val="C0C0C0"/>
                </a:outerShdw>
              </a:effectLst>
              <a:latin typeface="Times New Roman" pitchFamily="18" charset="0"/>
            </a:endParaRPr>
          </a:p>
        </p:txBody>
      </p:sp>
      <p:cxnSp>
        <p:nvCxnSpPr>
          <p:cNvPr id="7" name="直接连接符 6"/>
          <p:cNvCxnSpPr/>
          <p:nvPr/>
        </p:nvCxnSpPr>
        <p:spPr>
          <a:xfrm>
            <a:off x="1077913" y="1125538"/>
            <a:ext cx="3960000" cy="0"/>
          </a:xfrm>
          <a:prstGeom prst="line">
            <a:avLst/>
          </a:prstGeom>
          <a:ln w="19050"/>
        </p:spPr>
        <p:style>
          <a:lnRef idx="1">
            <a:schemeClr val="accent1"/>
          </a:lnRef>
          <a:fillRef idx="0">
            <a:schemeClr val="accent1"/>
          </a:fillRef>
          <a:effectRef idx="0">
            <a:schemeClr val="accent1"/>
          </a:effectRef>
          <a:fontRef idx="minor">
            <a:schemeClr val="tx1"/>
          </a:fontRef>
        </p:style>
      </p:cxnSp>
      <p:graphicFrame>
        <p:nvGraphicFramePr>
          <p:cNvPr id="8" name="Object 9"/>
          <p:cNvGraphicFramePr>
            <a:graphicFrameLocks noChangeAspect="1"/>
          </p:cNvGraphicFramePr>
          <p:nvPr>
            <p:extLst>
              <p:ext uri="{D42A27DB-BD31-4B8C-83A1-F6EECF244321}">
                <p14:modId xmlns:p14="http://schemas.microsoft.com/office/powerpoint/2010/main" val="75398763"/>
              </p:ext>
            </p:extLst>
          </p:nvPr>
        </p:nvGraphicFramePr>
        <p:xfrm>
          <a:off x="5085408" y="2771488"/>
          <a:ext cx="5688632" cy="3763295"/>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10"/>
          <p:cNvSpPr>
            <a:spLocks noChangeArrowheads="1"/>
          </p:cNvSpPr>
          <p:nvPr/>
        </p:nvSpPr>
        <p:spPr bwMode="auto">
          <a:xfrm>
            <a:off x="6484397" y="3419708"/>
            <a:ext cx="97975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1" dirty="0">
                <a:solidFill>
                  <a:schemeClr val="bg1"/>
                </a:solidFill>
                <a:effectLst>
                  <a:outerShdw blurRad="38100" dist="38100" dir="2700000" algn="tl">
                    <a:srgbClr val="000000">
                      <a:alpha val="43137"/>
                    </a:srgbClr>
                  </a:outerShdw>
                </a:effectLst>
                <a:latin typeface="Arial" charset="0"/>
              </a:rPr>
              <a:t>15-20%</a:t>
            </a:r>
          </a:p>
        </p:txBody>
      </p:sp>
      <p:sp>
        <p:nvSpPr>
          <p:cNvPr id="10" name="Rectangle 11"/>
          <p:cNvSpPr>
            <a:spLocks noChangeArrowheads="1"/>
          </p:cNvSpPr>
          <p:nvPr/>
        </p:nvSpPr>
        <p:spPr bwMode="auto">
          <a:xfrm>
            <a:off x="7708533" y="4581128"/>
            <a:ext cx="97975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zh-CN" b="1" dirty="0">
                <a:solidFill>
                  <a:schemeClr val="bg1"/>
                </a:solidFill>
                <a:effectLst>
                  <a:outerShdw blurRad="38100" dist="38100" dir="2700000" algn="tl">
                    <a:srgbClr val="000000">
                      <a:alpha val="43137"/>
                    </a:srgbClr>
                  </a:outerShdw>
                </a:effectLst>
                <a:latin typeface="Arial" charset="0"/>
              </a:rPr>
              <a:t>55-65%</a:t>
            </a:r>
          </a:p>
        </p:txBody>
      </p:sp>
      <p:sp>
        <p:nvSpPr>
          <p:cNvPr id="11" name="Rectangle 12"/>
          <p:cNvSpPr>
            <a:spLocks noChangeArrowheads="1"/>
          </p:cNvSpPr>
          <p:nvPr/>
        </p:nvSpPr>
        <p:spPr bwMode="auto">
          <a:xfrm>
            <a:off x="6017946" y="4581128"/>
            <a:ext cx="97975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zh-CN" b="1" dirty="0">
                <a:solidFill>
                  <a:schemeClr val="bg1"/>
                </a:solidFill>
                <a:effectLst>
                  <a:outerShdw blurRad="38100" dist="38100" dir="2700000" algn="tl">
                    <a:srgbClr val="000000">
                      <a:alpha val="43137"/>
                    </a:srgbClr>
                  </a:outerShdw>
                </a:effectLst>
                <a:latin typeface="Arial" charset="0"/>
              </a:rPr>
              <a:t>20-30%</a:t>
            </a:r>
          </a:p>
        </p:txBody>
      </p:sp>
      <p:sp>
        <p:nvSpPr>
          <p:cNvPr id="2" name="Rectangle 5">
            <a:extLst>
              <a:ext uri="{FF2B5EF4-FFF2-40B4-BE49-F238E27FC236}">
                <a16:creationId xmlns:a16="http://schemas.microsoft.com/office/drawing/2014/main" id="{F9F8FC7C-1FBA-E126-FD9D-37BFA957597A}"/>
              </a:ext>
            </a:extLst>
          </p:cNvPr>
          <p:cNvSpPr>
            <a:spLocks noChangeArrowheads="1"/>
          </p:cNvSpPr>
          <p:nvPr/>
        </p:nvSpPr>
        <p:spPr bwMode="auto">
          <a:xfrm>
            <a:off x="1415480" y="3501010"/>
            <a:ext cx="4292124" cy="10801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360000" indent="-360000">
              <a:lnSpc>
                <a:spcPts val="4000"/>
              </a:lnSpc>
              <a:spcBef>
                <a:spcPts val="600"/>
              </a:spcBef>
              <a:buClr>
                <a:srgbClr val="C00000"/>
              </a:buClr>
              <a:buSzPct val="80000"/>
              <a:buFont typeface="Wingdings" panose="05000000000000000000" pitchFamily="2" charset="2"/>
              <a:buChar char="n"/>
            </a:pPr>
            <a:r>
              <a:rPr lang="zh-CN" altLang="en-US" sz="28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氧化供能</a:t>
            </a:r>
            <a:r>
              <a:rPr lang="en-US" altLang="zh-CN" sz="28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(17.9kJ/g)</a:t>
            </a:r>
            <a:r>
              <a:rPr lang="zh-CN" altLang="en-US" sz="28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，占总能量</a:t>
            </a:r>
            <a:r>
              <a:rPr lang="en-US" altLang="zh-CN" sz="28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~18%</a:t>
            </a:r>
            <a:r>
              <a:rPr lang="zh-CN" altLang="en-US" sz="28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a:t>
            </a:r>
          </a:p>
        </p:txBody>
      </p:sp>
    </p:spTree>
  </p:cSld>
  <p:clrMapOvr>
    <a:masterClrMapping/>
  </p:clrMapOvr>
  <p:transition spd="med">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7109">
                                            <p:txEl>
                                              <p:pRg st="0" end="0"/>
                                            </p:txEl>
                                          </p:spTgt>
                                        </p:tgtEl>
                                        <p:attrNameLst>
                                          <p:attrName>style.visibility</p:attrName>
                                        </p:attrNameLst>
                                      </p:cBhvr>
                                      <p:to>
                                        <p:strVal val="visible"/>
                                      </p:to>
                                    </p:set>
                                    <p:animEffect transition="in" filter="wipe(left)">
                                      <p:cBhvr>
                                        <p:cTn id="7" dur="500"/>
                                        <p:tgtEl>
                                          <p:spTgt spid="4710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47109">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9" grpId="0" uiExpand="1" build="allAtOnce"/>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8" name="Text Box 4"/>
          <p:cNvSpPr txBox="1">
            <a:spLocks noChangeArrowheads="1"/>
          </p:cNvSpPr>
          <p:nvPr/>
        </p:nvSpPr>
        <p:spPr bwMode="auto">
          <a:xfrm>
            <a:off x="2640013" y="2276872"/>
            <a:ext cx="6932612"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6000" dirty="0">
                <a:blipFill dpi="0" rotWithShape="1">
                  <a:blip r:embed="rId2"/>
                  <a:srcRect/>
                  <a:tile tx="6350" ty="-127000" sx="65000" sy="64000" flip="none" algn="tl"/>
                </a:blipFill>
                <a:effectLst>
                  <a:outerShdw blurRad="38100" dist="38100" dir="2700000" algn="tl">
                    <a:srgbClr val="C0C0C0"/>
                  </a:outerShdw>
                </a:effectLst>
                <a:latin typeface="华文新魏" panose="02010800040101010101" pitchFamily="2" charset="-122"/>
                <a:ea typeface="华文新魏" panose="02010800040101010101" pitchFamily="2" charset="-122"/>
                <a:cs typeface="+mj-cs"/>
              </a:rPr>
              <a:t>个别氨基酸的代谢</a:t>
            </a:r>
          </a:p>
          <a:p>
            <a:pPr algn="ctr"/>
            <a:endParaRPr lang="zh-CN" altLang="en-US" sz="2400" dirty="0">
              <a:effectLst>
                <a:outerShdw blurRad="38100" dist="38100" dir="2700000" algn="tl">
                  <a:srgbClr val="C0C0C0"/>
                </a:outerShdw>
              </a:effectLst>
              <a:latin typeface="Times New Roman" pitchFamily="18" charset="0"/>
            </a:endParaRPr>
          </a:p>
          <a:p>
            <a:pPr algn="ctr"/>
            <a:r>
              <a:rPr lang="en-US" altLang="zh-CN" sz="2800" dirty="0">
                <a:solidFill>
                  <a:srgbClr val="C00000"/>
                </a:solidFill>
                <a:effectLst>
                  <a:outerShdw blurRad="38100" dist="38100" dir="2700000" algn="tl">
                    <a:srgbClr val="000000">
                      <a:alpha val="43137"/>
                    </a:srgbClr>
                  </a:outerShdw>
                </a:effectLst>
                <a:latin typeface="Times New Roman" pitchFamily="18" charset="0"/>
                <a:ea typeface="楷体_GB2312" pitchFamily="49" charset="-122"/>
              </a:rPr>
              <a:t>Metabolism of Individual Amino Acids </a:t>
            </a:r>
          </a:p>
        </p:txBody>
      </p:sp>
      <p:sp>
        <p:nvSpPr>
          <p:cNvPr id="328709" name="Rectangle 5"/>
          <p:cNvSpPr>
            <a:spLocks noChangeArrowheads="1"/>
          </p:cNvSpPr>
          <p:nvPr/>
        </p:nvSpPr>
        <p:spPr bwMode="auto">
          <a:xfrm>
            <a:off x="1055440" y="548680"/>
            <a:ext cx="1727200" cy="523220"/>
          </a:xfrm>
          <a:prstGeom prst="rect">
            <a:avLst/>
          </a:prstGeom>
        </p:spPr>
        <p:txBody>
          <a:bodyPr/>
          <a:lstStyle/>
          <a:p>
            <a:r>
              <a:rPr lang="zh-CN" altLang="en-US" sz="2800" kern="0" dirty="0">
                <a:solidFill>
                  <a:srgbClr val="C00000"/>
                </a:solidFill>
                <a:effectLst>
                  <a:outerShdw blurRad="38100" dist="38100" dir="2700000" algn="tl">
                    <a:srgbClr val="C0C0C0"/>
                  </a:outerShdw>
                </a:effectLst>
                <a:latin typeface="+mj-lt"/>
                <a:ea typeface="+mj-ea"/>
                <a:cs typeface="+mj-cs"/>
              </a:rPr>
              <a:t>第五节</a:t>
            </a:r>
          </a:p>
        </p:txBody>
      </p:sp>
      <p:cxnSp>
        <p:nvCxnSpPr>
          <p:cNvPr id="5" name="直接连接符 4"/>
          <p:cNvCxnSpPr/>
          <p:nvPr/>
        </p:nvCxnSpPr>
        <p:spPr>
          <a:xfrm>
            <a:off x="1077913" y="1125538"/>
            <a:ext cx="3600000" cy="0"/>
          </a:xfrm>
          <a:prstGeom prst="line">
            <a:avLst/>
          </a:prstGeom>
          <a:ln w="19050"/>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cove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055440" y="548680"/>
            <a:ext cx="4176464" cy="57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defRPr kumimoji="1" sz="2800">
                <a:solidFill>
                  <a:srgbClr val="000000"/>
                </a:solidFill>
                <a:effectLst>
                  <a:outerShdw blurRad="38100" dist="38100" dir="2700000" algn="tl">
                    <a:srgbClr val="C0C0C0"/>
                  </a:outerShdw>
                </a:effectLst>
                <a:latin typeface="Times New Roman" pitchFamily="18" charset="0"/>
                <a:ea typeface="方正姚体" panose="02010601030101010101" pitchFamily="2" charset="-122"/>
              </a:defRPr>
            </a:lvl1pPr>
          </a:lstStyle>
          <a:p>
            <a:r>
              <a:rPr lang="zh-CN" altLang="en-US" dirty="0"/>
              <a:t>一、氨基酸的脱羧基作用</a:t>
            </a:r>
          </a:p>
        </p:txBody>
      </p:sp>
      <p:sp>
        <p:nvSpPr>
          <p:cNvPr id="3" name="Rectangle 3"/>
          <p:cNvSpPr txBox="1">
            <a:spLocks noChangeArrowheads="1"/>
          </p:cNvSpPr>
          <p:nvPr/>
        </p:nvSpPr>
        <p:spPr>
          <a:xfrm>
            <a:off x="1415480" y="1268761"/>
            <a:ext cx="9505056" cy="158799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360000" indent="-360000">
              <a:lnSpc>
                <a:spcPts val="3800"/>
              </a:lnSpc>
              <a:spcBef>
                <a:spcPts val="600"/>
              </a:spcBef>
              <a:buClr>
                <a:srgbClr val="C00000"/>
              </a:buClr>
              <a:buSzPct val="80000"/>
              <a:buFont typeface="Wingdings" pitchFamily="2" charset="2"/>
              <a:buChar char="n"/>
            </a:pPr>
            <a:r>
              <a:rPr lang="zh-CN" altLang="en-US" sz="2800" kern="0" dirty="0">
                <a:effectLst>
                  <a:outerShdw blurRad="38100" dist="38100" dir="2700000" algn="tl">
                    <a:srgbClr val="C0C0C0"/>
                  </a:outerShdw>
                </a:effectLst>
                <a:latin typeface="Times New Roman" pitchFamily="18" charset="0"/>
              </a:rPr>
              <a:t>氨基酸的脱羧基作用：</a:t>
            </a:r>
            <a:r>
              <a:rPr lang="zh-CN" altLang="en-US" sz="2800" kern="0" dirty="0">
                <a:effectLst>
                  <a:outerShdw blurRad="38100" dist="38100" dir="2700000" algn="tl">
                    <a:srgbClr val="C0C0C0"/>
                  </a:outerShdw>
                </a:effectLst>
                <a:latin typeface="Times New Roman" pitchFamily="18" charset="0"/>
                <a:ea typeface="方正姚体" panose="02010601030101010101" pitchFamily="2" charset="-122"/>
              </a:rPr>
              <a:t>氨基酸在脱羧酶的催化下脱去羧基</a:t>
            </a:r>
            <a:r>
              <a:rPr lang="zh-CN" altLang="en-US" sz="2800" kern="0" dirty="0">
                <a:effectLst>
                  <a:outerShdw blurRad="38100" dist="38100" dir="2700000" algn="tl">
                    <a:srgbClr val="C0C0C0"/>
                  </a:outerShdw>
                </a:effectLst>
                <a:latin typeface="Times New Roman" pitchFamily="18" charset="0"/>
              </a:rPr>
              <a:t>生成</a:t>
            </a:r>
            <a:r>
              <a:rPr lang="en-US" altLang="zh-CN" sz="2800" kern="0" dirty="0">
                <a:effectLst>
                  <a:outerShdw blurRad="38100" dist="38100" dir="2700000" algn="tl">
                    <a:srgbClr val="C0C0C0"/>
                  </a:outerShdw>
                </a:effectLst>
                <a:latin typeface="Times New Roman" pitchFamily="18" charset="0"/>
                <a:ea typeface="方正姚体" panose="02010601030101010101" pitchFamily="2" charset="-122"/>
              </a:rPr>
              <a:t>CO</a:t>
            </a:r>
            <a:r>
              <a:rPr lang="en-US" altLang="zh-CN" sz="2800" kern="0" baseline="-25000" dirty="0">
                <a:effectLst>
                  <a:outerShdw blurRad="38100" dist="38100" dir="2700000" algn="tl">
                    <a:srgbClr val="C0C0C0"/>
                  </a:outerShdw>
                </a:effectLst>
                <a:latin typeface="Times New Roman" pitchFamily="18" charset="0"/>
                <a:ea typeface="方正姚体" panose="02010601030101010101" pitchFamily="2" charset="-122"/>
              </a:rPr>
              <a:t>2</a:t>
            </a:r>
            <a:r>
              <a:rPr lang="zh-CN" altLang="en-US" sz="2800" kern="0" dirty="0">
                <a:effectLst>
                  <a:outerShdw blurRad="38100" dist="38100" dir="2700000" algn="tl">
                    <a:srgbClr val="C0C0C0"/>
                  </a:outerShdw>
                </a:effectLst>
                <a:latin typeface="Times New Roman" pitchFamily="18" charset="0"/>
              </a:rPr>
              <a:t>和</a:t>
            </a:r>
            <a:r>
              <a:rPr lang="zh-CN" altLang="en-US" sz="2800" kern="0" dirty="0">
                <a:effectLst>
                  <a:outerShdw blurRad="38100" dist="38100" dir="2700000" algn="tl">
                    <a:srgbClr val="C0C0C0"/>
                  </a:outerShdw>
                </a:effectLst>
                <a:latin typeface="Times New Roman" pitchFamily="18" charset="0"/>
                <a:ea typeface="方正姚体" panose="02010601030101010101" pitchFamily="2" charset="-122"/>
              </a:rPr>
              <a:t>胺的过程。</a:t>
            </a:r>
          </a:p>
          <a:p>
            <a:pPr marL="360000" indent="-360000">
              <a:lnSpc>
                <a:spcPts val="3800"/>
              </a:lnSpc>
              <a:spcBef>
                <a:spcPts val="600"/>
              </a:spcBef>
              <a:buClr>
                <a:srgbClr val="C00000"/>
              </a:buClr>
              <a:buSzPct val="80000"/>
              <a:buFont typeface="Wingdings" pitchFamily="2" charset="2"/>
              <a:buChar char="n"/>
            </a:pPr>
            <a:r>
              <a:rPr lang="zh-CN" altLang="en-US" sz="2800" kern="0" dirty="0">
                <a:effectLst>
                  <a:outerShdw blurRad="38100" dist="38100" dir="2700000" algn="tl">
                    <a:srgbClr val="C0C0C0"/>
                  </a:outerShdw>
                </a:effectLst>
                <a:latin typeface="Times New Roman" pitchFamily="18" charset="0"/>
                <a:ea typeface="方正姚体" panose="02010601030101010101" pitchFamily="2" charset="-122"/>
              </a:rPr>
              <a:t>氨基酸脱羧酶，其辅酶是磷酸吡哆醛。</a:t>
            </a:r>
          </a:p>
        </p:txBody>
      </p:sp>
      <p:cxnSp>
        <p:nvCxnSpPr>
          <p:cNvPr id="5" name="直接连接符 4"/>
          <p:cNvCxnSpPr/>
          <p:nvPr/>
        </p:nvCxnSpPr>
        <p:spPr>
          <a:xfrm>
            <a:off x="1077913" y="1125538"/>
            <a:ext cx="4140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 name="Text Box 17"/>
          <p:cNvSpPr txBox="1">
            <a:spLocks noChangeArrowheads="1"/>
          </p:cNvSpPr>
          <p:nvPr/>
        </p:nvSpPr>
        <p:spPr bwMode="auto">
          <a:xfrm>
            <a:off x="2329417" y="2975751"/>
            <a:ext cx="1538978" cy="1374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rtl="0" fontAlgn="t">
              <a:spcBef>
                <a:spcPct val="50000"/>
              </a:spcBef>
              <a:spcAft>
                <a:spcPct val="0"/>
              </a:spcAft>
              <a:defRPr kumimoji="1" sz="2200" b="1" kern="1200">
                <a:solidFill>
                  <a:schemeClr val="tx1"/>
                </a:solidFill>
                <a:latin typeface="Times New Roman" pitchFamily="18" charset="0"/>
                <a:ea typeface="宋体" charset="-122"/>
                <a:cs typeface="+mn-cs"/>
              </a:defRPr>
            </a:lvl1pPr>
            <a:lvl2pPr marL="457200" algn="ctr" rtl="0" fontAlgn="t">
              <a:spcBef>
                <a:spcPct val="50000"/>
              </a:spcBef>
              <a:spcAft>
                <a:spcPct val="0"/>
              </a:spcAft>
              <a:defRPr kumimoji="1" sz="2200" b="1" kern="1200">
                <a:solidFill>
                  <a:schemeClr val="tx1"/>
                </a:solidFill>
                <a:latin typeface="Times New Roman" pitchFamily="18" charset="0"/>
                <a:ea typeface="宋体" charset="-122"/>
                <a:cs typeface="+mn-cs"/>
              </a:defRPr>
            </a:lvl2pPr>
            <a:lvl3pPr marL="914400" algn="ctr" rtl="0" fontAlgn="t">
              <a:spcBef>
                <a:spcPct val="50000"/>
              </a:spcBef>
              <a:spcAft>
                <a:spcPct val="0"/>
              </a:spcAft>
              <a:defRPr kumimoji="1" sz="2200" b="1" kern="1200">
                <a:solidFill>
                  <a:schemeClr val="tx1"/>
                </a:solidFill>
                <a:latin typeface="Times New Roman" pitchFamily="18" charset="0"/>
                <a:ea typeface="宋体" charset="-122"/>
                <a:cs typeface="+mn-cs"/>
              </a:defRPr>
            </a:lvl3pPr>
            <a:lvl4pPr marL="1371600" algn="ctr" rtl="0" fontAlgn="t">
              <a:spcBef>
                <a:spcPct val="50000"/>
              </a:spcBef>
              <a:spcAft>
                <a:spcPct val="0"/>
              </a:spcAft>
              <a:defRPr kumimoji="1" sz="2200" b="1" kern="1200">
                <a:solidFill>
                  <a:schemeClr val="tx1"/>
                </a:solidFill>
                <a:latin typeface="Times New Roman" pitchFamily="18" charset="0"/>
                <a:ea typeface="宋体" charset="-122"/>
                <a:cs typeface="+mn-cs"/>
              </a:defRPr>
            </a:lvl4pPr>
            <a:lvl5pPr marL="1828800" algn="ctr" rtl="0" fontAlgn="t">
              <a:spcBef>
                <a:spcPct val="50000"/>
              </a:spcBef>
              <a:spcAft>
                <a:spcPct val="0"/>
              </a:spcAft>
              <a:defRPr kumimoji="1" sz="2200" b="1" kern="1200">
                <a:solidFill>
                  <a:schemeClr val="tx1"/>
                </a:solidFill>
                <a:latin typeface="Times New Roman" pitchFamily="18" charset="0"/>
                <a:ea typeface="宋体" charset="-122"/>
                <a:cs typeface="+mn-cs"/>
              </a:defRPr>
            </a:lvl5pPr>
            <a:lvl6pPr marL="2286000" algn="l" defTabSz="914400" rtl="0" eaLnBrk="1" latinLnBrk="0" hangingPunct="1">
              <a:defRPr kumimoji="1" sz="2200" b="1" kern="1200">
                <a:solidFill>
                  <a:schemeClr val="tx1"/>
                </a:solidFill>
                <a:latin typeface="Times New Roman" pitchFamily="18" charset="0"/>
                <a:ea typeface="宋体" charset="-122"/>
                <a:cs typeface="+mn-cs"/>
              </a:defRPr>
            </a:lvl6pPr>
            <a:lvl7pPr marL="2743200" algn="l" defTabSz="914400" rtl="0" eaLnBrk="1" latinLnBrk="0" hangingPunct="1">
              <a:defRPr kumimoji="1" sz="2200" b="1" kern="1200">
                <a:solidFill>
                  <a:schemeClr val="tx1"/>
                </a:solidFill>
                <a:latin typeface="Times New Roman" pitchFamily="18" charset="0"/>
                <a:ea typeface="宋体" charset="-122"/>
                <a:cs typeface="+mn-cs"/>
              </a:defRPr>
            </a:lvl7pPr>
            <a:lvl8pPr marL="3200400" algn="l" defTabSz="914400" rtl="0" eaLnBrk="1" latinLnBrk="0" hangingPunct="1">
              <a:defRPr kumimoji="1" sz="2200" b="1" kern="1200">
                <a:solidFill>
                  <a:schemeClr val="tx1"/>
                </a:solidFill>
                <a:latin typeface="Times New Roman" pitchFamily="18" charset="0"/>
                <a:ea typeface="宋体" charset="-122"/>
                <a:cs typeface="+mn-cs"/>
              </a:defRPr>
            </a:lvl8pPr>
            <a:lvl9pPr marL="3657600" algn="l" defTabSz="914400" rtl="0" eaLnBrk="1" latinLnBrk="0" hangingPunct="1">
              <a:defRPr kumimoji="1" sz="2200" b="1" kern="1200">
                <a:solidFill>
                  <a:schemeClr val="tx1"/>
                </a:solidFill>
                <a:latin typeface="Times New Roman" pitchFamily="18" charset="0"/>
                <a:ea typeface="宋体" charset="-122"/>
                <a:cs typeface="+mn-cs"/>
              </a:defRPr>
            </a:lvl9pPr>
          </a:lstStyle>
          <a:p>
            <a:pPr algn="l" fontAlgn="base">
              <a:lnSpc>
                <a:spcPts val="2000"/>
              </a:lnSpc>
              <a:spcBef>
                <a:spcPct val="0"/>
              </a:spcBef>
            </a:pPr>
            <a:r>
              <a:rPr lang="en-US" altLang="zh-CN" sz="2400" b="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     R</a:t>
            </a:r>
            <a:endParaRPr lang="en-US" altLang="zh-CN" sz="2400" b="0" baseline="-2500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endParaRPr>
          </a:p>
          <a:p>
            <a:pPr algn="l" fontAlgn="base">
              <a:lnSpc>
                <a:spcPts val="2000"/>
              </a:lnSpc>
              <a:spcBef>
                <a:spcPct val="0"/>
              </a:spcBef>
            </a:pPr>
            <a:r>
              <a:rPr lang="zh-CN" altLang="en-US" sz="2400" b="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      </a:t>
            </a:r>
            <a:r>
              <a:rPr lang="en-US" altLang="zh-CN" sz="2400" b="0" dirty="0">
                <a:solidFill>
                  <a:srgbClr val="000000"/>
                </a:solidFill>
                <a:effectLst>
                  <a:outerShdw blurRad="38100" dist="38100" dir="2700000" algn="tl">
                    <a:srgbClr val="000000">
                      <a:alpha val="43137"/>
                    </a:srgbClr>
                  </a:outerShdw>
                </a:effectLst>
                <a:latin typeface="Arial Unicode MS" panose="020B0604020202020204" pitchFamily="34" charset="-122"/>
                <a:ea typeface="Arial Unicode MS" panose="020B0604020202020204" pitchFamily="34" charset="-122"/>
                <a:cs typeface="Arial Unicode MS" panose="020B0604020202020204" pitchFamily="34" charset="-122"/>
              </a:rPr>
              <a:t>ⅼ</a:t>
            </a:r>
            <a:endParaRPr lang="en-US" altLang="zh-CN" sz="2400" b="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endParaRPr>
          </a:p>
          <a:p>
            <a:pPr algn="l" fontAlgn="base">
              <a:lnSpc>
                <a:spcPts val="2000"/>
              </a:lnSpc>
              <a:spcBef>
                <a:spcPct val="0"/>
              </a:spcBef>
            </a:pPr>
            <a:r>
              <a:rPr lang="en-US" altLang="zh-CN" sz="2400" b="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H‒C‒</a:t>
            </a:r>
            <a:r>
              <a:rPr kumimoji="0" lang="en-US" altLang="zh-CN" sz="2400" b="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NH</a:t>
            </a:r>
            <a:r>
              <a:rPr lang="en-US" altLang="zh-CN" sz="2400" b="0" baseline="-2500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2</a:t>
            </a:r>
          </a:p>
          <a:p>
            <a:pPr algn="l" fontAlgn="base">
              <a:lnSpc>
                <a:spcPts val="2000"/>
              </a:lnSpc>
              <a:spcBef>
                <a:spcPct val="0"/>
              </a:spcBef>
            </a:pPr>
            <a:r>
              <a:rPr lang="zh-CN" altLang="en-US" sz="2400" b="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      </a:t>
            </a:r>
            <a:r>
              <a:rPr lang="en-US" altLang="zh-CN" sz="2400" b="0" dirty="0">
                <a:solidFill>
                  <a:srgbClr val="000000"/>
                </a:solidFill>
                <a:effectLst>
                  <a:outerShdw blurRad="38100" dist="38100" dir="2700000" algn="tl">
                    <a:srgbClr val="000000">
                      <a:alpha val="43137"/>
                    </a:srgbClr>
                  </a:outerShdw>
                </a:effectLst>
                <a:latin typeface="Arial Unicode MS" panose="020B0604020202020204" pitchFamily="34" charset="-122"/>
                <a:ea typeface="Arial Unicode MS" panose="020B0604020202020204" pitchFamily="34" charset="-122"/>
                <a:cs typeface="Arial Unicode MS" panose="020B0604020202020204" pitchFamily="34" charset="-122"/>
              </a:rPr>
              <a:t>ⅼ</a:t>
            </a:r>
            <a:endParaRPr lang="en-US" altLang="zh-CN" sz="2400" b="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endParaRPr>
          </a:p>
          <a:p>
            <a:pPr algn="l" fontAlgn="base">
              <a:lnSpc>
                <a:spcPts val="2000"/>
              </a:lnSpc>
              <a:spcBef>
                <a:spcPct val="0"/>
              </a:spcBef>
            </a:pPr>
            <a:r>
              <a:rPr lang="en-US" altLang="zh-CN" sz="2400" b="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     COOH</a:t>
            </a:r>
            <a:r>
              <a:rPr lang="zh-CN" altLang="en-US" sz="2400" b="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   </a:t>
            </a:r>
            <a:r>
              <a:rPr kumimoji="0" lang="en-US" altLang="zh-CN" sz="2400" b="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       </a:t>
            </a:r>
          </a:p>
        </p:txBody>
      </p:sp>
      <p:sp>
        <p:nvSpPr>
          <p:cNvPr id="7" name="Line 8"/>
          <p:cNvSpPr>
            <a:spLocks noChangeShapeType="1"/>
          </p:cNvSpPr>
          <p:nvPr/>
        </p:nvSpPr>
        <p:spPr bwMode="auto">
          <a:xfrm>
            <a:off x="3935960" y="3574174"/>
            <a:ext cx="1980000" cy="0"/>
          </a:xfrm>
          <a:prstGeom prst="line">
            <a:avLst/>
          </a:prstGeom>
          <a:noFill/>
          <a:ln w="38100">
            <a:solidFill>
              <a:srgbClr val="000000"/>
            </a:solidFill>
            <a:miter lim="800000"/>
            <a:headEnd type="none"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8" name="矩形 7"/>
          <p:cNvSpPr/>
          <p:nvPr/>
        </p:nvSpPr>
        <p:spPr>
          <a:xfrm>
            <a:off x="4012411" y="3142126"/>
            <a:ext cx="1723549" cy="400110"/>
          </a:xfrm>
          <a:prstGeom prst="rect">
            <a:avLst/>
          </a:prstGeom>
        </p:spPr>
        <p:txBody>
          <a:bodyPr wrap="none">
            <a:spAutoFit/>
          </a:bodyPr>
          <a:lstStyle/>
          <a:p>
            <a:pPr algn="ctr"/>
            <a:r>
              <a:rPr lang="zh-CN" altLang="en-US" sz="2000" kern="0" dirty="0">
                <a:solidFill>
                  <a:srgbClr val="0070C0"/>
                </a:solidFill>
                <a:effectLst>
                  <a:outerShdw blurRad="38100" dist="38100" dir="2700000" algn="tl">
                    <a:srgbClr val="C0C0C0"/>
                  </a:outerShdw>
                </a:effectLst>
                <a:latin typeface="Times New Roman" pitchFamily="18" charset="0"/>
                <a:ea typeface="方正姚体" panose="02010601030101010101" pitchFamily="2" charset="-122"/>
              </a:rPr>
              <a:t>氨基酸脱羧酶</a:t>
            </a:r>
            <a:endParaRPr lang="zh-CN" altLang="en-US" sz="2000" dirty="0">
              <a:solidFill>
                <a:srgbClr val="0070C0"/>
              </a:solidFill>
            </a:endParaRPr>
          </a:p>
        </p:txBody>
      </p:sp>
      <p:sp>
        <p:nvSpPr>
          <p:cNvPr id="9" name="矩形 8"/>
          <p:cNvSpPr/>
          <p:nvPr/>
        </p:nvSpPr>
        <p:spPr>
          <a:xfrm>
            <a:off x="3827938" y="3606112"/>
            <a:ext cx="1980030" cy="400110"/>
          </a:xfrm>
          <a:prstGeom prst="rect">
            <a:avLst/>
          </a:prstGeom>
        </p:spPr>
        <p:txBody>
          <a:bodyPr wrap="none">
            <a:spAutoFit/>
          </a:bodyPr>
          <a:lstStyle/>
          <a:p>
            <a:pPr algn="ctr"/>
            <a:r>
              <a:rPr lang="zh-CN" altLang="en-US" sz="2000" kern="0" dirty="0">
                <a:effectLst>
                  <a:outerShdw blurRad="38100" dist="38100" dir="2700000" algn="tl">
                    <a:srgbClr val="C0C0C0"/>
                  </a:outerShdw>
                </a:effectLst>
                <a:latin typeface="Times New Roman" pitchFamily="18" charset="0"/>
                <a:ea typeface="方正姚体" panose="02010601030101010101" pitchFamily="2" charset="-122"/>
              </a:rPr>
              <a:t>（磷酸吡哆醛）</a:t>
            </a:r>
          </a:p>
        </p:txBody>
      </p:sp>
      <p:sp>
        <p:nvSpPr>
          <p:cNvPr id="10" name="Text Box 17"/>
          <p:cNvSpPr txBox="1">
            <a:spLocks noChangeArrowheads="1"/>
          </p:cNvSpPr>
          <p:nvPr/>
        </p:nvSpPr>
        <p:spPr bwMode="auto">
          <a:xfrm>
            <a:off x="5996045" y="3394319"/>
            <a:ext cx="190015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rtl="0" fontAlgn="t">
              <a:spcBef>
                <a:spcPct val="50000"/>
              </a:spcBef>
              <a:spcAft>
                <a:spcPct val="0"/>
              </a:spcAft>
              <a:defRPr kumimoji="1" sz="2200" b="1" kern="1200">
                <a:solidFill>
                  <a:schemeClr val="tx1"/>
                </a:solidFill>
                <a:latin typeface="Times New Roman" pitchFamily="18" charset="0"/>
                <a:ea typeface="宋体" charset="-122"/>
                <a:cs typeface="+mn-cs"/>
              </a:defRPr>
            </a:lvl1pPr>
            <a:lvl2pPr marL="457200" algn="ctr" rtl="0" fontAlgn="t">
              <a:spcBef>
                <a:spcPct val="50000"/>
              </a:spcBef>
              <a:spcAft>
                <a:spcPct val="0"/>
              </a:spcAft>
              <a:defRPr kumimoji="1" sz="2200" b="1" kern="1200">
                <a:solidFill>
                  <a:schemeClr val="tx1"/>
                </a:solidFill>
                <a:latin typeface="Times New Roman" pitchFamily="18" charset="0"/>
                <a:ea typeface="宋体" charset="-122"/>
                <a:cs typeface="+mn-cs"/>
              </a:defRPr>
            </a:lvl2pPr>
            <a:lvl3pPr marL="914400" algn="ctr" rtl="0" fontAlgn="t">
              <a:spcBef>
                <a:spcPct val="50000"/>
              </a:spcBef>
              <a:spcAft>
                <a:spcPct val="0"/>
              </a:spcAft>
              <a:defRPr kumimoji="1" sz="2200" b="1" kern="1200">
                <a:solidFill>
                  <a:schemeClr val="tx1"/>
                </a:solidFill>
                <a:latin typeface="Times New Roman" pitchFamily="18" charset="0"/>
                <a:ea typeface="宋体" charset="-122"/>
                <a:cs typeface="+mn-cs"/>
              </a:defRPr>
            </a:lvl3pPr>
            <a:lvl4pPr marL="1371600" algn="ctr" rtl="0" fontAlgn="t">
              <a:spcBef>
                <a:spcPct val="50000"/>
              </a:spcBef>
              <a:spcAft>
                <a:spcPct val="0"/>
              </a:spcAft>
              <a:defRPr kumimoji="1" sz="2200" b="1" kern="1200">
                <a:solidFill>
                  <a:schemeClr val="tx1"/>
                </a:solidFill>
                <a:latin typeface="Times New Roman" pitchFamily="18" charset="0"/>
                <a:ea typeface="宋体" charset="-122"/>
                <a:cs typeface="+mn-cs"/>
              </a:defRPr>
            </a:lvl4pPr>
            <a:lvl5pPr marL="1828800" algn="ctr" rtl="0" fontAlgn="t">
              <a:spcBef>
                <a:spcPct val="50000"/>
              </a:spcBef>
              <a:spcAft>
                <a:spcPct val="0"/>
              </a:spcAft>
              <a:defRPr kumimoji="1" sz="2200" b="1" kern="1200">
                <a:solidFill>
                  <a:schemeClr val="tx1"/>
                </a:solidFill>
                <a:latin typeface="Times New Roman" pitchFamily="18" charset="0"/>
                <a:ea typeface="宋体" charset="-122"/>
                <a:cs typeface="+mn-cs"/>
              </a:defRPr>
            </a:lvl5pPr>
            <a:lvl6pPr marL="2286000" algn="l" defTabSz="914400" rtl="0" eaLnBrk="1" latinLnBrk="0" hangingPunct="1">
              <a:defRPr kumimoji="1" sz="2200" b="1" kern="1200">
                <a:solidFill>
                  <a:schemeClr val="tx1"/>
                </a:solidFill>
                <a:latin typeface="Times New Roman" pitchFamily="18" charset="0"/>
                <a:ea typeface="宋体" charset="-122"/>
                <a:cs typeface="+mn-cs"/>
              </a:defRPr>
            </a:lvl6pPr>
            <a:lvl7pPr marL="2743200" algn="l" defTabSz="914400" rtl="0" eaLnBrk="1" latinLnBrk="0" hangingPunct="1">
              <a:defRPr kumimoji="1" sz="2200" b="1" kern="1200">
                <a:solidFill>
                  <a:schemeClr val="tx1"/>
                </a:solidFill>
                <a:latin typeface="Times New Roman" pitchFamily="18" charset="0"/>
                <a:ea typeface="宋体" charset="-122"/>
                <a:cs typeface="+mn-cs"/>
              </a:defRPr>
            </a:lvl7pPr>
            <a:lvl8pPr marL="3200400" algn="l" defTabSz="914400" rtl="0" eaLnBrk="1" latinLnBrk="0" hangingPunct="1">
              <a:defRPr kumimoji="1" sz="2200" b="1" kern="1200">
                <a:solidFill>
                  <a:schemeClr val="tx1"/>
                </a:solidFill>
                <a:latin typeface="Times New Roman" pitchFamily="18" charset="0"/>
                <a:ea typeface="宋体" charset="-122"/>
                <a:cs typeface="+mn-cs"/>
              </a:defRPr>
            </a:lvl8pPr>
            <a:lvl9pPr marL="3657600" algn="l" defTabSz="914400" rtl="0" eaLnBrk="1" latinLnBrk="0" hangingPunct="1">
              <a:defRPr kumimoji="1" sz="2200" b="1" kern="1200">
                <a:solidFill>
                  <a:schemeClr val="tx1"/>
                </a:solidFill>
                <a:latin typeface="Times New Roman" pitchFamily="18" charset="0"/>
                <a:ea typeface="宋体" charset="-122"/>
                <a:cs typeface="+mn-cs"/>
              </a:defRPr>
            </a:lvl9pPr>
          </a:lstStyle>
          <a:p>
            <a:pPr algn="l" fontAlgn="base">
              <a:lnSpc>
                <a:spcPts val="1800"/>
              </a:lnSpc>
              <a:spcBef>
                <a:spcPct val="0"/>
              </a:spcBef>
            </a:pPr>
            <a:r>
              <a:rPr lang="en-US" altLang="zh-CN" sz="2400" b="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R‒CH</a:t>
            </a:r>
            <a:r>
              <a:rPr lang="en-US" altLang="zh-CN" sz="2400" b="0" baseline="-2500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2</a:t>
            </a:r>
            <a:r>
              <a:rPr lang="en-US" altLang="zh-CN" sz="2400" b="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a:t>
            </a:r>
            <a:r>
              <a:rPr kumimoji="0" lang="en-US" altLang="zh-CN" sz="2400" b="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NH</a:t>
            </a:r>
            <a:r>
              <a:rPr lang="en-US" altLang="zh-CN" sz="2400" b="0" baseline="-2500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2</a:t>
            </a:r>
            <a:r>
              <a:rPr kumimoji="0" lang="en-US" altLang="zh-CN" sz="2400" b="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     </a:t>
            </a:r>
          </a:p>
        </p:txBody>
      </p:sp>
      <p:sp>
        <p:nvSpPr>
          <p:cNvPr id="11" name="Text Box 17"/>
          <p:cNvSpPr txBox="1">
            <a:spLocks noChangeArrowheads="1"/>
          </p:cNvSpPr>
          <p:nvPr/>
        </p:nvSpPr>
        <p:spPr bwMode="auto">
          <a:xfrm>
            <a:off x="7832758" y="3403552"/>
            <a:ext cx="121557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rtl="0" fontAlgn="t">
              <a:spcBef>
                <a:spcPct val="50000"/>
              </a:spcBef>
              <a:spcAft>
                <a:spcPct val="0"/>
              </a:spcAft>
              <a:defRPr kumimoji="1" sz="2200" b="1" kern="1200">
                <a:solidFill>
                  <a:schemeClr val="tx1"/>
                </a:solidFill>
                <a:latin typeface="Times New Roman" pitchFamily="18" charset="0"/>
                <a:ea typeface="宋体" charset="-122"/>
                <a:cs typeface="+mn-cs"/>
              </a:defRPr>
            </a:lvl1pPr>
            <a:lvl2pPr marL="457200" algn="ctr" rtl="0" fontAlgn="t">
              <a:spcBef>
                <a:spcPct val="50000"/>
              </a:spcBef>
              <a:spcAft>
                <a:spcPct val="0"/>
              </a:spcAft>
              <a:defRPr kumimoji="1" sz="2200" b="1" kern="1200">
                <a:solidFill>
                  <a:schemeClr val="tx1"/>
                </a:solidFill>
                <a:latin typeface="Times New Roman" pitchFamily="18" charset="0"/>
                <a:ea typeface="宋体" charset="-122"/>
                <a:cs typeface="+mn-cs"/>
              </a:defRPr>
            </a:lvl2pPr>
            <a:lvl3pPr marL="914400" algn="ctr" rtl="0" fontAlgn="t">
              <a:spcBef>
                <a:spcPct val="50000"/>
              </a:spcBef>
              <a:spcAft>
                <a:spcPct val="0"/>
              </a:spcAft>
              <a:defRPr kumimoji="1" sz="2200" b="1" kern="1200">
                <a:solidFill>
                  <a:schemeClr val="tx1"/>
                </a:solidFill>
                <a:latin typeface="Times New Roman" pitchFamily="18" charset="0"/>
                <a:ea typeface="宋体" charset="-122"/>
                <a:cs typeface="+mn-cs"/>
              </a:defRPr>
            </a:lvl3pPr>
            <a:lvl4pPr marL="1371600" algn="ctr" rtl="0" fontAlgn="t">
              <a:spcBef>
                <a:spcPct val="50000"/>
              </a:spcBef>
              <a:spcAft>
                <a:spcPct val="0"/>
              </a:spcAft>
              <a:defRPr kumimoji="1" sz="2200" b="1" kern="1200">
                <a:solidFill>
                  <a:schemeClr val="tx1"/>
                </a:solidFill>
                <a:latin typeface="Times New Roman" pitchFamily="18" charset="0"/>
                <a:ea typeface="宋体" charset="-122"/>
                <a:cs typeface="+mn-cs"/>
              </a:defRPr>
            </a:lvl4pPr>
            <a:lvl5pPr marL="1828800" algn="ctr" rtl="0" fontAlgn="t">
              <a:spcBef>
                <a:spcPct val="50000"/>
              </a:spcBef>
              <a:spcAft>
                <a:spcPct val="0"/>
              </a:spcAft>
              <a:defRPr kumimoji="1" sz="2200" b="1" kern="1200">
                <a:solidFill>
                  <a:schemeClr val="tx1"/>
                </a:solidFill>
                <a:latin typeface="Times New Roman" pitchFamily="18" charset="0"/>
                <a:ea typeface="宋体" charset="-122"/>
                <a:cs typeface="+mn-cs"/>
              </a:defRPr>
            </a:lvl5pPr>
            <a:lvl6pPr marL="2286000" algn="l" defTabSz="914400" rtl="0" eaLnBrk="1" latinLnBrk="0" hangingPunct="1">
              <a:defRPr kumimoji="1" sz="2200" b="1" kern="1200">
                <a:solidFill>
                  <a:schemeClr val="tx1"/>
                </a:solidFill>
                <a:latin typeface="Times New Roman" pitchFamily="18" charset="0"/>
                <a:ea typeface="宋体" charset="-122"/>
                <a:cs typeface="+mn-cs"/>
              </a:defRPr>
            </a:lvl6pPr>
            <a:lvl7pPr marL="2743200" algn="l" defTabSz="914400" rtl="0" eaLnBrk="1" latinLnBrk="0" hangingPunct="1">
              <a:defRPr kumimoji="1" sz="2200" b="1" kern="1200">
                <a:solidFill>
                  <a:schemeClr val="tx1"/>
                </a:solidFill>
                <a:latin typeface="Times New Roman" pitchFamily="18" charset="0"/>
                <a:ea typeface="宋体" charset="-122"/>
                <a:cs typeface="+mn-cs"/>
              </a:defRPr>
            </a:lvl7pPr>
            <a:lvl8pPr marL="3200400" algn="l" defTabSz="914400" rtl="0" eaLnBrk="1" latinLnBrk="0" hangingPunct="1">
              <a:defRPr kumimoji="1" sz="2200" b="1" kern="1200">
                <a:solidFill>
                  <a:schemeClr val="tx1"/>
                </a:solidFill>
                <a:latin typeface="Times New Roman" pitchFamily="18" charset="0"/>
                <a:ea typeface="宋体" charset="-122"/>
                <a:cs typeface="+mn-cs"/>
              </a:defRPr>
            </a:lvl8pPr>
            <a:lvl9pPr marL="3657600" algn="l" defTabSz="914400" rtl="0" eaLnBrk="1" latinLnBrk="0" hangingPunct="1">
              <a:defRPr kumimoji="1" sz="2200" b="1" kern="1200">
                <a:solidFill>
                  <a:schemeClr val="tx1"/>
                </a:solidFill>
                <a:latin typeface="Times New Roman" pitchFamily="18" charset="0"/>
                <a:ea typeface="宋体" charset="-122"/>
                <a:cs typeface="+mn-cs"/>
              </a:defRPr>
            </a:lvl9pPr>
          </a:lstStyle>
          <a:p>
            <a:pPr algn="l" fontAlgn="base">
              <a:lnSpc>
                <a:spcPts val="1800"/>
              </a:lnSpc>
              <a:spcBef>
                <a:spcPct val="0"/>
              </a:spcBef>
            </a:pPr>
            <a:r>
              <a:rPr lang="en-US" altLang="zh-CN" sz="2400" b="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 CO</a:t>
            </a:r>
            <a:r>
              <a:rPr lang="en-US" altLang="zh-CN" sz="2400" b="0" baseline="-2500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2</a:t>
            </a:r>
            <a:r>
              <a:rPr kumimoji="0" lang="en-US" altLang="zh-CN" sz="2400" b="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   </a:t>
            </a:r>
          </a:p>
        </p:txBody>
      </p:sp>
      <p:sp>
        <p:nvSpPr>
          <p:cNvPr id="4" name="矩形 3"/>
          <p:cNvSpPr/>
          <p:nvPr/>
        </p:nvSpPr>
        <p:spPr>
          <a:xfrm>
            <a:off x="2660324" y="4397042"/>
            <a:ext cx="954107" cy="400110"/>
          </a:xfrm>
          <a:prstGeom prst="rect">
            <a:avLst/>
          </a:prstGeom>
        </p:spPr>
        <p:txBody>
          <a:bodyPr wrap="none">
            <a:spAutoFit/>
          </a:bodyPr>
          <a:lstStyle/>
          <a:p>
            <a:r>
              <a:rPr lang="zh-CN" altLang="en-US" sz="2000" kern="0" dirty="0">
                <a:effectLst>
                  <a:outerShdw blurRad="38100" dist="38100" dir="2700000" algn="tl">
                    <a:srgbClr val="C0C0C0"/>
                  </a:outerShdw>
                </a:effectLst>
                <a:latin typeface="Times New Roman" pitchFamily="18" charset="0"/>
                <a:ea typeface="方正姚体" panose="02010601030101010101" pitchFamily="2" charset="-122"/>
              </a:rPr>
              <a:t>氨基酸</a:t>
            </a:r>
            <a:endParaRPr lang="zh-CN" altLang="en-US" sz="2000" dirty="0"/>
          </a:p>
        </p:txBody>
      </p:sp>
      <p:sp>
        <p:nvSpPr>
          <p:cNvPr id="12" name="矩形 11"/>
          <p:cNvSpPr/>
          <p:nvPr/>
        </p:nvSpPr>
        <p:spPr>
          <a:xfrm>
            <a:off x="6662966" y="3806167"/>
            <a:ext cx="441146" cy="400110"/>
          </a:xfrm>
          <a:prstGeom prst="rect">
            <a:avLst/>
          </a:prstGeom>
        </p:spPr>
        <p:txBody>
          <a:bodyPr wrap="none">
            <a:spAutoFit/>
          </a:bodyPr>
          <a:lstStyle/>
          <a:p>
            <a:r>
              <a:rPr lang="zh-CN" altLang="en-US" sz="2000" kern="0" dirty="0">
                <a:effectLst>
                  <a:outerShdw blurRad="38100" dist="38100" dir="2700000" algn="tl">
                    <a:srgbClr val="C0C0C0"/>
                  </a:outerShdw>
                </a:effectLst>
                <a:latin typeface="Times New Roman" pitchFamily="18" charset="0"/>
                <a:ea typeface="方正姚体" panose="02010601030101010101" pitchFamily="2" charset="-122"/>
              </a:rPr>
              <a:t>胺</a:t>
            </a:r>
            <a:endParaRPr lang="zh-CN" altLang="en-US" sz="2000" dirty="0"/>
          </a:p>
        </p:txBody>
      </p:sp>
    </p:spTree>
    <p:extLst>
      <p:ext uri="{BB962C8B-B14F-4D97-AF65-F5344CB8AC3E}">
        <p14:creationId xmlns:p14="http://schemas.microsoft.com/office/powerpoint/2010/main" val="1846178188"/>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ox(i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ox(in)">
                                      <p:cBhvr>
                                        <p:cTn id="17" dur="500"/>
                                        <p:tgtEl>
                                          <p:spTgt spid="3">
                                            <p:txEl>
                                              <p:pRg st="1" end="1"/>
                                            </p:txEl>
                                          </p:spTgt>
                                        </p:tgtEl>
                                      </p:cBhvr>
                                    </p:animEffect>
                                  </p:childTnLst>
                                </p:cTn>
                              </p:par>
                              <p:par>
                                <p:cTn id="18" presetID="1"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207" name="Rectangle 15"/>
          <p:cNvSpPr>
            <a:spLocks noChangeArrowheads="1"/>
          </p:cNvSpPr>
          <p:nvPr/>
        </p:nvSpPr>
        <p:spPr bwMode="auto">
          <a:xfrm>
            <a:off x="1055440" y="548679"/>
            <a:ext cx="1799555" cy="576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360000" indent="-360000">
              <a:lnSpc>
                <a:spcPts val="3800"/>
              </a:lnSpc>
              <a:spcBef>
                <a:spcPts val="600"/>
              </a:spcBef>
              <a:buClr>
                <a:srgbClr val="C00000"/>
              </a:buClr>
              <a:buSzPct val="80000"/>
              <a:buFont typeface="Wingdings" pitchFamily="2" charset="2"/>
              <a:buChar char="n"/>
            </a:pPr>
            <a:r>
              <a:rPr lang="zh-CN" altLang="en-US" sz="2800" kern="0" dirty="0">
                <a:effectLst>
                  <a:outerShdw blurRad="38100" dist="38100" dir="2700000" algn="tl">
                    <a:srgbClr val="C0C0C0"/>
                  </a:outerShdw>
                </a:effectLst>
                <a:latin typeface="Times New Roman" pitchFamily="18" charset="0"/>
                <a:ea typeface="方正姚体" panose="02010601030101010101" pitchFamily="2" charset="-122"/>
              </a:rPr>
              <a:t>组胺 </a:t>
            </a:r>
          </a:p>
        </p:txBody>
      </p:sp>
      <p:sp>
        <p:nvSpPr>
          <p:cNvPr id="392209" name="Rectangle 17"/>
          <p:cNvSpPr>
            <a:spLocks noChangeArrowheads="1"/>
          </p:cNvSpPr>
          <p:nvPr/>
        </p:nvSpPr>
        <p:spPr bwMode="auto">
          <a:xfrm>
            <a:off x="1399629" y="1226825"/>
            <a:ext cx="9664923" cy="2094548"/>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58775" indent="-358775">
              <a:lnSpc>
                <a:spcPts val="4000"/>
              </a:lnSpc>
              <a:spcBef>
                <a:spcPts val="0"/>
              </a:spcBef>
              <a:buClr>
                <a:srgbClr val="C00000"/>
              </a:buClr>
              <a:buSzPct val="80000"/>
              <a:buFont typeface="Wingdings" pitchFamily="2" charset="2"/>
              <a:buChar char="l"/>
            </a:pPr>
            <a:r>
              <a:rPr kumimoji="1" lang="zh-CN" altLang="en-US" sz="2800" dirty="0">
                <a:effectLst>
                  <a:outerShdw blurRad="38100" dist="38100" dir="2700000" algn="tl">
                    <a:srgbClr val="C0C0C0"/>
                  </a:outerShdw>
                </a:effectLst>
                <a:latin typeface="Times New Roman" panose="02020603050405020304" pitchFamily="18" charset="0"/>
                <a:ea typeface="方正姚体" panose="02010601030101010101" pitchFamily="2" charset="-122"/>
              </a:rPr>
              <a:t>功能：强烈的血管扩张剂，扩张血管，增加毛细血管通透性，降低血压，严重时产生休克。使平滑肌收缩，可引起支气管哮喘。促进胃蛋白酶和胃酸分泌。炎症、创伤、烧伤等部位组胺释放增多。</a:t>
            </a:r>
          </a:p>
        </p:txBody>
      </p:sp>
      <p:cxnSp>
        <p:nvCxnSpPr>
          <p:cNvPr id="32" name="直接连接符 31"/>
          <p:cNvCxnSpPr/>
          <p:nvPr/>
        </p:nvCxnSpPr>
        <p:spPr>
          <a:xfrm>
            <a:off x="1077913" y="1125538"/>
            <a:ext cx="3600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3" name="Rectangle 4"/>
          <p:cNvSpPr>
            <a:spLocks noChangeArrowheads="1"/>
          </p:cNvSpPr>
          <p:nvPr/>
        </p:nvSpPr>
        <p:spPr bwMode="auto">
          <a:xfrm>
            <a:off x="6329231" y="4507866"/>
            <a:ext cx="767209" cy="400110"/>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kumimoji="1" lang="en-US" altLang="zh-CN" sz="2000" b="1" dirty="0">
                <a:solidFill>
                  <a:srgbClr val="FF0000"/>
                </a:solidFill>
                <a:effectLst>
                  <a:outerShdw blurRad="38100" dist="38100" dir="2700000" algn="tl">
                    <a:srgbClr val="C0C0C0"/>
                  </a:outerShdw>
                </a:effectLst>
                <a:latin typeface="Times New Roman" pitchFamily="18" charset="0"/>
                <a:ea typeface="方正姚体" panose="02010601030101010101" pitchFamily="2" charset="-122"/>
              </a:rPr>
              <a:t>CO</a:t>
            </a:r>
            <a:r>
              <a:rPr kumimoji="1" lang="en-US" altLang="zh-CN" sz="2000" b="1" baseline="-14000" dirty="0">
                <a:solidFill>
                  <a:srgbClr val="FF0000"/>
                </a:solidFill>
                <a:effectLst>
                  <a:outerShdw blurRad="38100" dist="38100" dir="2700000" algn="tl">
                    <a:srgbClr val="C0C0C0"/>
                  </a:outerShdw>
                </a:effectLst>
                <a:latin typeface="Times New Roman" pitchFamily="18" charset="0"/>
                <a:ea typeface="方正姚体" panose="02010601030101010101" pitchFamily="2" charset="-122"/>
              </a:rPr>
              <a:t>2</a:t>
            </a:r>
          </a:p>
        </p:txBody>
      </p:sp>
      <p:sp>
        <p:nvSpPr>
          <p:cNvPr id="34" name="Rectangle 5"/>
          <p:cNvSpPr>
            <a:spLocks noChangeArrowheads="1"/>
          </p:cNvSpPr>
          <p:nvPr/>
        </p:nvSpPr>
        <p:spPr bwMode="auto">
          <a:xfrm>
            <a:off x="5270754" y="3530308"/>
            <a:ext cx="1799852" cy="400110"/>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kumimoji="1" lang="zh-CN" altLang="en-US" sz="2000" dirty="0">
                <a:solidFill>
                  <a:srgbClr val="0070C0"/>
                </a:solidFill>
                <a:effectLst>
                  <a:outerShdw blurRad="38100" dist="38100" dir="2700000" algn="tl">
                    <a:srgbClr val="C0C0C0"/>
                  </a:outerShdw>
                </a:effectLst>
                <a:latin typeface="Times New Roman" pitchFamily="18" charset="0"/>
                <a:ea typeface="方正姚体" panose="02010601030101010101" pitchFamily="2" charset="-122"/>
              </a:rPr>
              <a:t>组氨酸脱羧酶</a:t>
            </a:r>
          </a:p>
        </p:txBody>
      </p:sp>
      <p:sp>
        <p:nvSpPr>
          <p:cNvPr id="35" name="Line 16"/>
          <p:cNvSpPr>
            <a:spLocks noChangeShapeType="1"/>
          </p:cNvSpPr>
          <p:nvPr/>
        </p:nvSpPr>
        <p:spPr bwMode="auto">
          <a:xfrm rot="16200000">
            <a:off x="6272203" y="3105409"/>
            <a:ext cx="0" cy="1800000"/>
          </a:xfrm>
          <a:prstGeom prst="line">
            <a:avLst/>
          </a:prstGeom>
          <a:noFill/>
          <a:ln w="38100">
            <a:solidFill>
              <a:srgbClr val="000000"/>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6" name="Arc 18"/>
          <p:cNvSpPr>
            <a:spLocks/>
          </p:cNvSpPr>
          <p:nvPr/>
        </p:nvSpPr>
        <p:spPr bwMode="auto">
          <a:xfrm rot="21328957">
            <a:off x="5990635" y="3991476"/>
            <a:ext cx="540000" cy="5400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1750">
            <a:solidFill>
              <a:srgbClr val="000000"/>
            </a:solidFill>
            <a:miter lim="800000"/>
            <a:headEnd type="none" w="lg" len="lg"/>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37" name="组合 36"/>
          <p:cNvGrpSpPr/>
          <p:nvPr/>
        </p:nvGrpSpPr>
        <p:grpSpPr>
          <a:xfrm>
            <a:off x="1638279" y="3600518"/>
            <a:ext cx="3488249" cy="1273767"/>
            <a:chOff x="6204258" y="1187788"/>
            <a:chExt cx="3488249" cy="1273767"/>
          </a:xfrm>
        </p:grpSpPr>
        <p:sp>
          <p:nvSpPr>
            <p:cNvPr id="38" name="Rectangle 5"/>
            <p:cNvSpPr>
              <a:spLocks noChangeArrowheads="1"/>
            </p:cNvSpPr>
            <p:nvPr/>
          </p:nvSpPr>
          <p:spPr bwMode="auto">
            <a:xfrm>
              <a:off x="7172028" y="1187788"/>
              <a:ext cx="2520479" cy="1098625"/>
            </a:xfrm>
            <a:prstGeom prst="rect">
              <a:avLst/>
            </a:prstGeom>
            <a:noFill/>
            <a:ln>
              <a:noFill/>
            </a:ln>
            <a:effectLst/>
          </p:spPr>
          <p:txBody>
            <a:bodyPr wrap="square" lIns="36000" tIns="36000" rIns="36000" bIns="36000">
              <a:spAutoFit/>
            </a:bodyPr>
            <a:lstStyle/>
            <a:p>
              <a:pPr>
                <a:lnSpc>
                  <a:spcPts val="2000"/>
                </a:lnSpc>
              </a:pPr>
              <a:r>
                <a:rPr kumimoji="1" lang="en-US" altLang="zh-CN" sz="2400" dirty="0">
                  <a:effectLst>
                    <a:outerShdw blurRad="38100" dist="38100" dir="2700000" algn="tl">
                      <a:srgbClr val="C0C0C0"/>
                    </a:outerShdw>
                  </a:effectLst>
                  <a:latin typeface="Arial" panose="020B0604020202020204" pitchFamily="34" charset="0"/>
                  <a:ea typeface="方正姚体" panose="02010601030101010101" pitchFamily="2" charset="-122"/>
                </a:rPr>
                <a:t> ‒CH</a:t>
              </a:r>
              <a:r>
                <a:rPr kumimoji="1" lang="en-US" altLang="zh-CN" sz="2400" baseline="-25000" dirty="0">
                  <a:effectLst>
                    <a:outerShdw blurRad="38100" dist="38100" dir="2700000" algn="tl">
                      <a:srgbClr val="C0C0C0"/>
                    </a:outerShdw>
                  </a:effectLst>
                  <a:latin typeface="Arial" panose="020B0604020202020204" pitchFamily="34" charset="0"/>
                  <a:ea typeface="方正姚体" panose="02010601030101010101" pitchFamily="2" charset="-122"/>
                </a:rPr>
                <a:t>2</a:t>
              </a:r>
              <a:r>
                <a:rPr kumimoji="1" lang="en-US" altLang="zh-CN" sz="2400" dirty="0">
                  <a:effectLst>
                    <a:outerShdw blurRad="38100" dist="38100" dir="2700000" algn="tl">
                      <a:srgbClr val="C0C0C0"/>
                    </a:outerShdw>
                  </a:effectLst>
                  <a:latin typeface="Arial" panose="020B0604020202020204" pitchFamily="34" charset="0"/>
                  <a:ea typeface="方正姚体" panose="02010601030101010101" pitchFamily="2" charset="-122"/>
                </a:rPr>
                <a:t>‒CH‒</a:t>
              </a:r>
              <a:r>
                <a:rPr kumimoji="1" lang="en-US" altLang="zh-CN" sz="2400" dirty="0">
                  <a:solidFill>
                    <a:srgbClr val="FF0000"/>
                  </a:solidFill>
                  <a:effectLst>
                    <a:outerShdw blurRad="38100" dist="38100" dir="2700000" algn="tl">
                      <a:srgbClr val="C0C0C0"/>
                    </a:outerShdw>
                  </a:effectLst>
                  <a:latin typeface="Arial" panose="020B0604020202020204" pitchFamily="34" charset="0"/>
                  <a:ea typeface="方正姚体" panose="02010601030101010101" pitchFamily="2" charset="-122"/>
                </a:rPr>
                <a:t>COOH</a:t>
              </a:r>
            </a:p>
            <a:p>
              <a:pPr>
                <a:lnSpc>
                  <a:spcPts val="2000"/>
                </a:lnSpc>
              </a:pPr>
              <a:r>
                <a:rPr kumimoji="1" lang="en-US" altLang="zh-CN" sz="2400" dirty="0">
                  <a:effectLst>
                    <a:outerShdw blurRad="38100" dist="38100" dir="2700000" algn="tl">
                      <a:srgbClr val="C0C0C0"/>
                    </a:outerShdw>
                  </a:effectLst>
                  <a:latin typeface="Arial" panose="020B0604020202020204" pitchFamily="34" charset="0"/>
                  <a:ea typeface="方正姚体" panose="02010601030101010101" pitchFamily="2" charset="-122"/>
                </a:rPr>
                <a:t>           </a:t>
              </a:r>
              <a:r>
                <a:rPr kumimoji="1" lang="en-US" altLang="zh-CN" sz="1600" dirty="0">
                  <a:effectLst>
                    <a:outerShdw blurRad="38100" dist="38100" dir="2700000" algn="tl">
                      <a:srgbClr val="C0C0C0"/>
                    </a:outerShdw>
                  </a:effectLst>
                  <a:latin typeface="Arial" panose="020B0604020202020204" pitchFamily="34" charset="0"/>
                  <a:ea typeface="方正姚体" panose="02010601030101010101" pitchFamily="2" charset="-122"/>
                </a:rPr>
                <a:t> </a:t>
              </a:r>
              <a:r>
                <a:rPr kumimoji="1" lang="en-US" altLang="zh-CN" sz="2400" dirty="0">
                  <a:effectLst>
                    <a:outerShdw blurRad="38100" dist="38100" dir="2700000" algn="tl">
                      <a:srgbClr val="C0C0C0"/>
                    </a:outerShdw>
                  </a:effectLst>
                  <a:latin typeface="Arial" panose="020B0604020202020204" pitchFamily="34" charset="0"/>
                  <a:ea typeface="方正姚体" panose="02010601030101010101" pitchFamily="2" charset="-122"/>
                </a:rPr>
                <a:t>ǀ</a:t>
              </a:r>
            </a:p>
            <a:p>
              <a:pPr>
                <a:lnSpc>
                  <a:spcPts val="2000"/>
                </a:lnSpc>
              </a:pPr>
              <a:r>
                <a:rPr kumimoji="1" lang="en-US" altLang="zh-CN" sz="2400" dirty="0">
                  <a:effectLst>
                    <a:outerShdw blurRad="38100" dist="38100" dir="2700000" algn="tl">
                      <a:srgbClr val="C0C0C0"/>
                    </a:outerShdw>
                  </a:effectLst>
                  <a:latin typeface="Arial" panose="020B0604020202020204" pitchFamily="34" charset="0"/>
                  <a:ea typeface="方正姚体" panose="02010601030101010101" pitchFamily="2" charset="-122"/>
                </a:rPr>
                <a:t>           NH</a:t>
              </a:r>
              <a:r>
                <a:rPr kumimoji="1" lang="en-US" altLang="zh-CN" sz="2400" baseline="-25000" dirty="0">
                  <a:effectLst>
                    <a:outerShdw blurRad="38100" dist="38100" dir="2700000" algn="tl">
                      <a:srgbClr val="C0C0C0"/>
                    </a:outerShdw>
                  </a:effectLst>
                  <a:latin typeface="Arial" panose="020B0604020202020204" pitchFamily="34" charset="0"/>
                  <a:ea typeface="方正姚体" panose="02010601030101010101" pitchFamily="2" charset="-122"/>
                </a:rPr>
                <a:t>2</a:t>
              </a:r>
              <a:endParaRPr kumimoji="1" lang="zh-CN" altLang="en-US" sz="2400" baseline="-25000" dirty="0">
                <a:effectLst>
                  <a:outerShdw blurRad="38100" dist="38100" dir="2700000" algn="tl">
                    <a:srgbClr val="C0C0C0"/>
                  </a:outerShdw>
                </a:effectLst>
                <a:latin typeface="Arial" panose="020B0604020202020204" pitchFamily="34" charset="0"/>
                <a:ea typeface="方正姚体" panose="02010601030101010101" pitchFamily="2" charset="-122"/>
              </a:endParaRPr>
            </a:p>
          </p:txBody>
        </p:sp>
        <p:sp>
          <p:nvSpPr>
            <p:cNvPr id="40" name="正五边形 39"/>
            <p:cNvSpPr/>
            <p:nvPr/>
          </p:nvSpPr>
          <p:spPr bwMode="auto">
            <a:xfrm rot="10800000">
              <a:off x="6380291" y="1585111"/>
              <a:ext cx="1008112" cy="876444"/>
            </a:xfrm>
            <a:prstGeom prst="pentagon">
              <a:avLst/>
            </a:prstGeom>
            <a:noFill/>
            <a:ln w="2857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endParaRPr lang="zh-CN" altLang="en-US"/>
            </a:p>
          </p:txBody>
        </p:sp>
        <p:cxnSp>
          <p:nvCxnSpPr>
            <p:cNvPr id="41" name="直接连接符 40"/>
            <p:cNvCxnSpPr>
              <a:cxnSpLocks noChangeAspect="1"/>
            </p:cNvCxnSpPr>
            <p:nvPr/>
          </p:nvCxnSpPr>
          <p:spPr bwMode="auto">
            <a:xfrm>
              <a:off x="6487531" y="2115641"/>
              <a:ext cx="379429" cy="252000"/>
            </a:xfrm>
            <a:prstGeom prst="line">
              <a:avLst/>
            </a:prstGeom>
            <a:solidFill>
              <a:schemeClr val="accent1"/>
            </a:solidFill>
            <a:ln w="2857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直接连接符 41"/>
            <p:cNvCxnSpPr/>
            <p:nvPr/>
          </p:nvCxnSpPr>
          <p:spPr bwMode="auto">
            <a:xfrm>
              <a:off x="6632539" y="1656434"/>
              <a:ext cx="504849" cy="0"/>
            </a:xfrm>
            <a:prstGeom prst="line">
              <a:avLst/>
            </a:prstGeom>
            <a:solidFill>
              <a:schemeClr val="accent1"/>
            </a:solidFill>
            <a:ln w="2857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 name="Rectangle 5"/>
            <p:cNvSpPr>
              <a:spLocks noChangeArrowheads="1"/>
            </p:cNvSpPr>
            <p:nvPr/>
          </p:nvSpPr>
          <p:spPr bwMode="auto">
            <a:xfrm>
              <a:off x="7233643" y="1917332"/>
              <a:ext cx="560971" cy="369332"/>
            </a:xfrm>
            <a:prstGeom prst="rect">
              <a:avLst/>
            </a:prstGeom>
            <a:solidFill>
              <a:schemeClr val="bg1"/>
            </a:solidFill>
            <a:ln>
              <a:noFill/>
            </a:ln>
            <a:effectLst/>
          </p:spPr>
          <p:txBody>
            <a:bodyPr wrap="square" lIns="0" tIns="0" rIns="0" bIns="0">
              <a:spAutoFit/>
            </a:bodyPr>
            <a:lstStyle/>
            <a:p>
              <a:r>
                <a:rPr kumimoji="1" lang="en-US" altLang="zh-CN" sz="2400" dirty="0">
                  <a:effectLst>
                    <a:outerShdw blurRad="38100" dist="38100" dir="2700000" algn="tl">
                      <a:srgbClr val="C0C0C0"/>
                    </a:outerShdw>
                  </a:effectLst>
                  <a:latin typeface="Arial" panose="020B0604020202020204" pitchFamily="34" charset="0"/>
                </a:rPr>
                <a:t>NH</a:t>
              </a:r>
              <a:endParaRPr kumimoji="1" lang="zh-CN" altLang="en-US" sz="2400" dirty="0">
                <a:effectLst>
                  <a:outerShdw blurRad="38100" dist="38100" dir="2700000" algn="tl">
                    <a:srgbClr val="C0C0C0"/>
                  </a:outerShdw>
                </a:effectLst>
                <a:latin typeface="Arial" panose="020B0604020202020204" pitchFamily="34" charset="0"/>
              </a:endParaRPr>
            </a:p>
          </p:txBody>
        </p:sp>
        <p:sp>
          <p:nvSpPr>
            <p:cNvPr id="44" name="Rectangle 5"/>
            <p:cNvSpPr>
              <a:spLocks noChangeArrowheads="1"/>
            </p:cNvSpPr>
            <p:nvPr/>
          </p:nvSpPr>
          <p:spPr bwMode="auto">
            <a:xfrm>
              <a:off x="6204258" y="1917332"/>
              <a:ext cx="323791" cy="369332"/>
            </a:xfrm>
            <a:prstGeom prst="rect">
              <a:avLst/>
            </a:prstGeom>
            <a:solidFill>
              <a:schemeClr val="bg1"/>
            </a:solidFill>
            <a:ln>
              <a:noFill/>
            </a:ln>
            <a:effectLst/>
          </p:spPr>
          <p:txBody>
            <a:bodyPr wrap="square" lIns="0" tIns="0" rIns="0" bIns="0">
              <a:spAutoFit/>
            </a:bodyPr>
            <a:lstStyle/>
            <a:p>
              <a:pPr algn="ctr"/>
              <a:r>
                <a:rPr kumimoji="1" lang="en-US" altLang="zh-CN" sz="2400" dirty="0">
                  <a:effectLst>
                    <a:outerShdw blurRad="38100" dist="38100" dir="2700000" algn="tl">
                      <a:srgbClr val="C0C0C0"/>
                    </a:outerShdw>
                  </a:effectLst>
                  <a:latin typeface="Arial" panose="020B0604020202020204" pitchFamily="34" charset="0"/>
                  <a:ea typeface="方正姚体" panose="02010601030101010101" pitchFamily="2" charset="-122"/>
                </a:rPr>
                <a:t>N</a:t>
              </a:r>
              <a:endParaRPr kumimoji="1" lang="zh-CN" altLang="en-US" sz="2400" dirty="0">
                <a:effectLst>
                  <a:outerShdw blurRad="38100" dist="38100" dir="2700000" algn="tl">
                    <a:srgbClr val="C0C0C0"/>
                  </a:outerShdw>
                </a:effectLst>
                <a:latin typeface="Arial" panose="020B0604020202020204" pitchFamily="34" charset="0"/>
                <a:ea typeface="方正姚体" panose="02010601030101010101" pitchFamily="2" charset="-122"/>
              </a:endParaRPr>
            </a:p>
          </p:txBody>
        </p:sp>
      </p:grpSp>
      <p:grpSp>
        <p:nvGrpSpPr>
          <p:cNvPr id="45" name="组合 44"/>
          <p:cNvGrpSpPr/>
          <p:nvPr/>
        </p:nvGrpSpPr>
        <p:grpSpPr>
          <a:xfrm>
            <a:off x="7504096" y="3849133"/>
            <a:ext cx="3416440" cy="1017075"/>
            <a:chOff x="6204258" y="4068108"/>
            <a:chExt cx="3416440" cy="1017075"/>
          </a:xfrm>
        </p:grpSpPr>
        <p:sp>
          <p:nvSpPr>
            <p:cNvPr id="46" name="正五边形 45"/>
            <p:cNvSpPr/>
            <p:nvPr/>
          </p:nvSpPr>
          <p:spPr bwMode="auto">
            <a:xfrm rot="10800000">
              <a:off x="6380291" y="4208739"/>
              <a:ext cx="1008112" cy="876444"/>
            </a:xfrm>
            <a:prstGeom prst="pentagon">
              <a:avLst/>
            </a:prstGeom>
            <a:noFill/>
            <a:ln w="2857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endParaRPr lang="zh-CN" altLang="en-US"/>
            </a:p>
          </p:txBody>
        </p:sp>
        <p:cxnSp>
          <p:nvCxnSpPr>
            <p:cNvPr id="47" name="直接连接符 46"/>
            <p:cNvCxnSpPr>
              <a:cxnSpLocks noChangeAspect="1"/>
            </p:cNvCxnSpPr>
            <p:nvPr/>
          </p:nvCxnSpPr>
          <p:spPr bwMode="auto">
            <a:xfrm>
              <a:off x="6487531" y="4748410"/>
              <a:ext cx="379429" cy="252000"/>
            </a:xfrm>
            <a:prstGeom prst="line">
              <a:avLst/>
            </a:prstGeom>
            <a:solidFill>
              <a:schemeClr val="accent1"/>
            </a:solidFill>
            <a:ln w="2857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直接连接符 47"/>
            <p:cNvCxnSpPr/>
            <p:nvPr/>
          </p:nvCxnSpPr>
          <p:spPr bwMode="auto">
            <a:xfrm>
              <a:off x="6632539" y="4280150"/>
              <a:ext cx="504849" cy="0"/>
            </a:xfrm>
            <a:prstGeom prst="line">
              <a:avLst/>
            </a:prstGeom>
            <a:solidFill>
              <a:schemeClr val="accent1"/>
            </a:solidFill>
            <a:ln w="2857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 name="Rectangle 5"/>
            <p:cNvSpPr>
              <a:spLocks noChangeArrowheads="1"/>
            </p:cNvSpPr>
            <p:nvPr/>
          </p:nvSpPr>
          <p:spPr bwMode="auto">
            <a:xfrm>
              <a:off x="7233643" y="4531995"/>
              <a:ext cx="560971" cy="369332"/>
            </a:xfrm>
            <a:prstGeom prst="rect">
              <a:avLst/>
            </a:prstGeom>
            <a:solidFill>
              <a:schemeClr val="bg1"/>
            </a:solidFill>
            <a:ln>
              <a:noFill/>
            </a:ln>
            <a:effectLst/>
          </p:spPr>
          <p:txBody>
            <a:bodyPr wrap="square" lIns="0" tIns="0" rIns="0" bIns="0">
              <a:spAutoFit/>
            </a:bodyPr>
            <a:lstStyle/>
            <a:p>
              <a:r>
                <a:rPr kumimoji="1" lang="en-US" altLang="zh-CN" sz="2400" dirty="0">
                  <a:effectLst>
                    <a:outerShdw blurRad="38100" dist="38100" dir="2700000" algn="tl">
                      <a:srgbClr val="C0C0C0"/>
                    </a:outerShdw>
                  </a:effectLst>
                  <a:latin typeface="Arial" panose="020B0604020202020204" pitchFamily="34" charset="0"/>
                  <a:ea typeface="方正姚体" panose="02010601030101010101" pitchFamily="2" charset="-122"/>
                </a:rPr>
                <a:t>NH</a:t>
              </a:r>
              <a:endParaRPr kumimoji="1" lang="zh-CN" altLang="en-US" sz="2400" dirty="0">
                <a:effectLst>
                  <a:outerShdw blurRad="38100" dist="38100" dir="2700000" algn="tl">
                    <a:srgbClr val="C0C0C0"/>
                  </a:outerShdw>
                </a:effectLst>
                <a:latin typeface="Arial" panose="020B0604020202020204" pitchFamily="34" charset="0"/>
                <a:ea typeface="方正姚体" panose="02010601030101010101" pitchFamily="2" charset="-122"/>
              </a:endParaRPr>
            </a:p>
          </p:txBody>
        </p:sp>
        <p:sp>
          <p:nvSpPr>
            <p:cNvPr id="50" name="Rectangle 5"/>
            <p:cNvSpPr>
              <a:spLocks noChangeArrowheads="1"/>
            </p:cNvSpPr>
            <p:nvPr/>
          </p:nvSpPr>
          <p:spPr bwMode="auto">
            <a:xfrm>
              <a:off x="6204258" y="4531995"/>
              <a:ext cx="323791" cy="369332"/>
            </a:xfrm>
            <a:prstGeom prst="rect">
              <a:avLst/>
            </a:prstGeom>
            <a:solidFill>
              <a:schemeClr val="bg1"/>
            </a:solidFill>
            <a:ln>
              <a:noFill/>
            </a:ln>
            <a:effectLst/>
          </p:spPr>
          <p:txBody>
            <a:bodyPr wrap="square" lIns="0" tIns="0" rIns="0" bIns="0">
              <a:spAutoFit/>
            </a:bodyPr>
            <a:lstStyle/>
            <a:p>
              <a:pPr algn="ctr"/>
              <a:r>
                <a:rPr kumimoji="1" lang="en-US" altLang="zh-CN" sz="2400" dirty="0">
                  <a:effectLst>
                    <a:outerShdw blurRad="38100" dist="38100" dir="2700000" algn="tl">
                      <a:srgbClr val="C0C0C0"/>
                    </a:outerShdw>
                  </a:effectLst>
                  <a:latin typeface="Arial" panose="020B0604020202020204" pitchFamily="34" charset="0"/>
                  <a:ea typeface="方正姚体" panose="02010601030101010101" pitchFamily="2" charset="-122"/>
                </a:rPr>
                <a:t>N</a:t>
              </a:r>
              <a:endParaRPr kumimoji="1" lang="zh-CN" altLang="en-US" sz="2400" dirty="0">
                <a:effectLst>
                  <a:outerShdw blurRad="38100" dist="38100" dir="2700000" algn="tl">
                    <a:srgbClr val="C0C0C0"/>
                  </a:outerShdw>
                </a:effectLst>
                <a:latin typeface="Arial" panose="020B0604020202020204" pitchFamily="34" charset="0"/>
                <a:ea typeface="方正姚体" panose="02010601030101010101" pitchFamily="2" charset="-122"/>
              </a:endParaRPr>
            </a:p>
          </p:txBody>
        </p:sp>
        <p:sp>
          <p:nvSpPr>
            <p:cNvPr id="51" name="Rectangle 5"/>
            <p:cNvSpPr>
              <a:spLocks noChangeArrowheads="1"/>
            </p:cNvSpPr>
            <p:nvPr/>
          </p:nvSpPr>
          <p:spPr bwMode="auto">
            <a:xfrm>
              <a:off x="7100219" y="4068108"/>
              <a:ext cx="2520479" cy="335083"/>
            </a:xfrm>
            <a:prstGeom prst="rect">
              <a:avLst/>
            </a:prstGeom>
            <a:noFill/>
            <a:ln>
              <a:noFill/>
            </a:ln>
            <a:effectLst/>
          </p:spPr>
          <p:txBody>
            <a:bodyPr wrap="square" lIns="36000" tIns="36000" rIns="36000" bIns="36000">
              <a:spAutoFit/>
            </a:bodyPr>
            <a:lstStyle/>
            <a:p>
              <a:pPr>
                <a:lnSpc>
                  <a:spcPts val="2000"/>
                </a:lnSpc>
              </a:pPr>
              <a:r>
                <a:rPr kumimoji="1" lang="en-US" altLang="zh-CN" sz="2400" dirty="0">
                  <a:effectLst>
                    <a:outerShdw blurRad="38100" dist="38100" dir="2700000" algn="tl">
                      <a:srgbClr val="C0C0C0"/>
                    </a:outerShdw>
                  </a:effectLst>
                  <a:latin typeface="Arial" panose="020B0604020202020204" pitchFamily="34" charset="0"/>
                  <a:ea typeface="方正姚体" panose="02010601030101010101" pitchFamily="2" charset="-122"/>
                </a:rPr>
                <a:t> ‒CH</a:t>
              </a:r>
              <a:r>
                <a:rPr kumimoji="1" lang="en-US" altLang="zh-CN" sz="2400" baseline="-25000" dirty="0">
                  <a:effectLst>
                    <a:outerShdw blurRad="38100" dist="38100" dir="2700000" algn="tl">
                      <a:srgbClr val="C0C0C0"/>
                    </a:outerShdw>
                  </a:effectLst>
                  <a:latin typeface="Arial" panose="020B0604020202020204" pitchFamily="34" charset="0"/>
                  <a:ea typeface="方正姚体" panose="02010601030101010101" pitchFamily="2" charset="-122"/>
                </a:rPr>
                <a:t>2</a:t>
              </a:r>
              <a:r>
                <a:rPr kumimoji="1" lang="en-US" altLang="zh-CN" sz="2400" dirty="0">
                  <a:effectLst>
                    <a:outerShdw blurRad="38100" dist="38100" dir="2700000" algn="tl">
                      <a:srgbClr val="C0C0C0"/>
                    </a:outerShdw>
                  </a:effectLst>
                  <a:latin typeface="Arial" panose="020B0604020202020204" pitchFamily="34" charset="0"/>
                  <a:ea typeface="方正姚体" panose="02010601030101010101" pitchFamily="2" charset="-122"/>
                </a:rPr>
                <a:t>‒CH</a:t>
              </a:r>
              <a:r>
                <a:rPr kumimoji="1" lang="en-US" altLang="zh-CN" sz="2400" baseline="-25000" dirty="0">
                  <a:effectLst>
                    <a:outerShdw blurRad="38100" dist="38100" dir="2700000" algn="tl">
                      <a:srgbClr val="C0C0C0"/>
                    </a:outerShdw>
                  </a:effectLst>
                  <a:latin typeface="Arial" panose="020B0604020202020204" pitchFamily="34" charset="0"/>
                  <a:ea typeface="方正姚体" panose="02010601030101010101" pitchFamily="2" charset="-122"/>
                </a:rPr>
                <a:t>2</a:t>
              </a:r>
              <a:r>
                <a:rPr kumimoji="1" lang="en-US" altLang="zh-CN" sz="2400" dirty="0">
                  <a:effectLst>
                    <a:outerShdw blurRad="38100" dist="38100" dir="2700000" algn="tl">
                      <a:srgbClr val="C0C0C0"/>
                    </a:outerShdw>
                  </a:effectLst>
                  <a:latin typeface="Arial" panose="020B0604020202020204" pitchFamily="34" charset="0"/>
                  <a:ea typeface="方正姚体" panose="02010601030101010101" pitchFamily="2" charset="-122"/>
                </a:rPr>
                <a:t>‒NH</a:t>
              </a:r>
              <a:r>
                <a:rPr kumimoji="1" lang="en-US" altLang="zh-CN" sz="2400" baseline="-25000" dirty="0">
                  <a:effectLst>
                    <a:outerShdw blurRad="38100" dist="38100" dir="2700000" algn="tl">
                      <a:srgbClr val="C0C0C0"/>
                    </a:outerShdw>
                  </a:effectLst>
                  <a:latin typeface="Arial" panose="020B0604020202020204" pitchFamily="34" charset="0"/>
                  <a:ea typeface="方正姚体" panose="02010601030101010101" pitchFamily="2" charset="-122"/>
                </a:rPr>
                <a:t>2</a:t>
              </a:r>
            </a:p>
          </p:txBody>
        </p:sp>
      </p:grpSp>
      <p:sp>
        <p:nvSpPr>
          <p:cNvPr id="52" name="Rectangle 11"/>
          <p:cNvSpPr>
            <a:spLocks noChangeArrowheads="1"/>
          </p:cNvSpPr>
          <p:nvPr/>
        </p:nvSpPr>
        <p:spPr bwMode="auto">
          <a:xfrm>
            <a:off x="2904415" y="5117122"/>
            <a:ext cx="1358017" cy="400110"/>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kumimoji="1" lang="en-US" altLang="zh-CN" sz="2000" dirty="0">
                <a:effectLst>
                  <a:outerShdw blurRad="38100" dist="38100" dir="2700000" algn="tl">
                    <a:srgbClr val="C0C0C0"/>
                  </a:outerShdw>
                </a:effectLst>
                <a:latin typeface="Times New Roman" pitchFamily="18" charset="0"/>
                <a:ea typeface="方正姚体" panose="02010601030101010101" pitchFamily="2" charset="-122"/>
              </a:rPr>
              <a:t>L-</a:t>
            </a:r>
            <a:r>
              <a:rPr kumimoji="1" lang="zh-CN" altLang="en-US" sz="2000" dirty="0">
                <a:effectLst>
                  <a:outerShdw blurRad="38100" dist="38100" dir="2700000" algn="tl">
                    <a:srgbClr val="C0C0C0"/>
                  </a:outerShdw>
                </a:effectLst>
                <a:latin typeface="Times New Roman" pitchFamily="18" charset="0"/>
                <a:ea typeface="方正姚体" panose="02010601030101010101" pitchFamily="2" charset="-122"/>
              </a:rPr>
              <a:t>组氨酸</a:t>
            </a:r>
          </a:p>
        </p:txBody>
      </p:sp>
      <p:sp>
        <p:nvSpPr>
          <p:cNvPr id="53" name="Rectangle 8"/>
          <p:cNvSpPr>
            <a:spLocks noChangeArrowheads="1"/>
          </p:cNvSpPr>
          <p:nvPr/>
        </p:nvSpPr>
        <p:spPr bwMode="auto">
          <a:xfrm>
            <a:off x="8682579" y="5117122"/>
            <a:ext cx="856405" cy="400110"/>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kumimoji="1" lang="zh-CN" altLang="en-US" sz="2000" dirty="0">
                <a:effectLst>
                  <a:outerShdw blurRad="38100" dist="38100" dir="2700000" algn="tl">
                    <a:srgbClr val="C0C0C0"/>
                  </a:outerShdw>
                </a:effectLst>
                <a:latin typeface="Times New Roman" pitchFamily="18" charset="0"/>
                <a:ea typeface="方正姚体" panose="02010601030101010101" pitchFamily="2" charset="-122"/>
              </a:rPr>
              <a:t>组胺</a:t>
            </a:r>
          </a:p>
        </p:txBody>
      </p:sp>
    </p:spTree>
    <p:extLst>
      <p:ext uri="{BB962C8B-B14F-4D97-AF65-F5344CB8AC3E}">
        <p14:creationId xmlns:p14="http://schemas.microsoft.com/office/powerpoint/2010/main" val="460697891"/>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22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2209"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
          <p:cNvSpPr txBox="1">
            <a:spLocks noChangeArrowheads="1"/>
          </p:cNvSpPr>
          <p:nvPr/>
        </p:nvSpPr>
        <p:spPr>
          <a:xfrm>
            <a:off x="1055440" y="548744"/>
            <a:ext cx="3958490" cy="576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zh-CN"/>
            </a:defPPr>
            <a:lvl1pPr marL="360000" indent="-360000">
              <a:lnSpc>
                <a:spcPts val="3800"/>
              </a:lnSpc>
              <a:spcBef>
                <a:spcPts val="600"/>
              </a:spcBef>
              <a:buClr>
                <a:srgbClr val="C00000"/>
              </a:buClr>
              <a:buSzPct val="80000"/>
              <a:buFont typeface="Wingdings" pitchFamily="2" charset="2"/>
              <a:buChar char="n"/>
              <a:defRPr sz="2800" kern="0">
                <a:effectLst>
                  <a:outerShdw blurRad="38100" dist="38100" dir="2700000" algn="tl">
                    <a:srgbClr val="C0C0C0"/>
                  </a:outerShdw>
                </a:effectLst>
                <a:latin typeface="Times New Roman" pitchFamily="18" charset="0"/>
                <a:ea typeface="方正姚体" panose="02010601030101010101" pitchFamily="2" charset="-122"/>
              </a:defRPr>
            </a:lvl1pPr>
          </a:lstStyle>
          <a:p>
            <a:r>
              <a:rPr lang="en-US" altLang="zh-CN" dirty="0"/>
              <a:t>γ-</a:t>
            </a:r>
            <a:r>
              <a:rPr lang="zh-CN" altLang="en-US" dirty="0"/>
              <a:t>氨基丁酸</a:t>
            </a:r>
            <a:r>
              <a:rPr lang="en-US" altLang="zh-CN" dirty="0"/>
              <a:t>(GABA)</a:t>
            </a:r>
            <a:endParaRPr lang="zh-CN" altLang="en-US" dirty="0"/>
          </a:p>
        </p:txBody>
      </p:sp>
      <p:sp>
        <p:nvSpPr>
          <p:cNvPr id="29" name="Rectangle 3"/>
          <p:cNvSpPr txBox="1">
            <a:spLocks noChangeArrowheads="1"/>
          </p:cNvSpPr>
          <p:nvPr/>
        </p:nvSpPr>
        <p:spPr>
          <a:xfrm>
            <a:off x="1343472" y="1268760"/>
            <a:ext cx="10081120" cy="1068626"/>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358775" indent="-358775">
              <a:lnSpc>
                <a:spcPts val="4000"/>
              </a:lnSpc>
              <a:spcBef>
                <a:spcPts val="0"/>
              </a:spcBef>
              <a:buClr>
                <a:srgbClr val="C00000"/>
              </a:buClr>
              <a:buSzPct val="80000"/>
              <a:buFont typeface="Wingdings" pitchFamily="2" charset="2"/>
              <a:buChar char="l"/>
            </a:pPr>
            <a:r>
              <a:rPr kumimoji="1" lang="zh-CN" altLang="en-US" sz="2800" dirty="0">
                <a:effectLst>
                  <a:outerShdw blurRad="38100" dist="38100" dir="2700000" algn="tl">
                    <a:srgbClr val="C0C0C0"/>
                  </a:outerShdw>
                </a:effectLst>
                <a:latin typeface="Times New Roman" panose="02020603050405020304" pitchFamily="18" charset="0"/>
                <a:ea typeface="方正姚体" panose="02010601030101010101" pitchFamily="2" charset="-122"/>
              </a:rPr>
              <a:t>功能：抑制性神经递质，抑制中枢神经</a:t>
            </a:r>
            <a:r>
              <a:rPr kumimoji="1" lang="zh-CN" altLang="en-US" sz="2800" dirty="0">
                <a:effectLst>
                  <a:outerShdw blurRad="38100" dist="38100" dir="2700000" algn="tl">
                    <a:srgbClr val="C0C0C0"/>
                  </a:outerShdw>
                </a:effectLst>
                <a:latin typeface="Times New Roman" panose="02020603050405020304" pitchFamily="18" charset="0"/>
              </a:rPr>
              <a:t>。</a:t>
            </a:r>
            <a:r>
              <a:rPr kumimoji="1" lang="zh-CN" altLang="en-US" sz="2800" dirty="0">
                <a:effectLst>
                  <a:outerShdw blurRad="38100" dist="38100" dir="2700000" algn="tl">
                    <a:srgbClr val="C0C0C0"/>
                  </a:outerShdw>
                </a:effectLst>
                <a:latin typeface="Times New Roman" panose="02020603050405020304" pitchFamily="18" charset="0"/>
                <a:ea typeface="方正姚体" panose="02010601030101010101" pitchFamily="2" charset="-122"/>
              </a:rPr>
              <a:t>临床上用维生素</a:t>
            </a:r>
            <a:r>
              <a:rPr kumimoji="1" lang="en-US" altLang="zh-CN" sz="2800" dirty="0">
                <a:effectLst>
                  <a:outerShdw blurRad="38100" dist="38100" dir="2700000" algn="tl">
                    <a:srgbClr val="C0C0C0"/>
                  </a:outerShdw>
                </a:effectLst>
                <a:latin typeface="Times New Roman" panose="02020603050405020304" pitchFamily="18" charset="0"/>
                <a:ea typeface="方正姚体" panose="02010601030101010101" pitchFamily="2" charset="-122"/>
              </a:rPr>
              <a:t>B</a:t>
            </a:r>
            <a:r>
              <a:rPr kumimoji="1" lang="en-US" altLang="zh-CN" sz="2800" baseline="-25000" dirty="0">
                <a:effectLst>
                  <a:outerShdw blurRad="38100" dist="38100" dir="2700000" algn="tl">
                    <a:srgbClr val="C0C0C0"/>
                  </a:outerShdw>
                </a:effectLst>
                <a:latin typeface="Times New Roman" panose="02020603050405020304" pitchFamily="18" charset="0"/>
                <a:ea typeface="方正姚体" panose="02010601030101010101" pitchFamily="2" charset="-122"/>
              </a:rPr>
              <a:t>6</a:t>
            </a:r>
            <a:r>
              <a:rPr kumimoji="1" lang="zh-CN" altLang="en-US" sz="2800" dirty="0">
                <a:effectLst>
                  <a:outerShdw blurRad="38100" dist="38100" dir="2700000" algn="tl">
                    <a:srgbClr val="C0C0C0"/>
                  </a:outerShdw>
                </a:effectLst>
                <a:latin typeface="Times New Roman" panose="02020603050405020304" pitchFamily="18" charset="0"/>
                <a:ea typeface="方正姚体" panose="02010601030101010101" pitchFamily="2" charset="-122"/>
              </a:rPr>
              <a:t>治疗妊娠呕吐及小儿抽搐。</a:t>
            </a:r>
          </a:p>
        </p:txBody>
      </p:sp>
      <p:sp>
        <p:nvSpPr>
          <p:cNvPr id="30" name="Rectangle 7"/>
          <p:cNvSpPr>
            <a:spLocks noChangeArrowheads="1"/>
          </p:cNvSpPr>
          <p:nvPr/>
        </p:nvSpPr>
        <p:spPr bwMode="auto">
          <a:xfrm>
            <a:off x="2887664" y="4757082"/>
            <a:ext cx="12153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2000" dirty="0">
                <a:effectLst>
                  <a:outerShdw blurRad="38100" dist="38100" dir="2700000" algn="tl">
                    <a:srgbClr val="C0C0C0"/>
                  </a:outerShdw>
                </a:effectLst>
                <a:latin typeface="Times New Roman" pitchFamily="18" charset="0"/>
                <a:ea typeface="方正姚体" panose="02010601030101010101" pitchFamily="2" charset="-122"/>
              </a:rPr>
              <a:t>L-</a:t>
            </a:r>
            <a:r>
              <a:rPr kumimoji="1" lang="zh-CN" altLang="en-US" sz="2000" dirty="0">
                <a:effectLst>
                  <a:outerShdw blurRad="38100" dist="38100" dir="2700000" algn="tl">
                    <a:srgbClr val="C0C0C0"/>
                  </a:outerShdw>
                </a:effectLst>
                <a:latin typeface="Times New Roman" pitchFamily="18" charset="0"/>
                <a:ea typeface="方正姚体" panose="02010601030101010101" pitchFamily="2" charset="-122"/>
              </a:rPr>
              <a:t>谷氨酸</a:t>
            </a:r>
          </a:p>
        </p:txBody>
      </p:sp>
      <p:sp>
        <p:nvSpPr>
          <p:cNvPr id="31" name="Rectangle 8"/>
          <p:cNvSpPr>
            <a:spLocks noChangeArrowheads="1"/>
          </p:cNvSpPr>
          <p:nvPr/>
        </p:nvSpPr>
        <p:spPr bwMode="auto">
          <a:xfrm>
            <a:off x="4727576" y="3142160"/>
            <a:ext cx="19716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000" dirty="0">
                <a:solidFill>
                  <a:srgbClr val="0070C0"/>
                </a:solidFill>
                <a:effectLst>
                  <a:outerShdw blurRad="38100" dist="38100" dir="2700000" algn="tl">
                    <a:srgbClr val="C0C0C0"/>
                  </a:outerShdw>
                </a:effectLst>
                <a:latin typeface="Times New Roman" pitchFamily="18" charset="0"/>
                <a:ea typeface="方正姚体" panose="02010601030101010101" pitchFamily="2" charset="-122"/>
              </a:rPr>
              <a:t>L-</a:t>
            </a:r>
            <a:r>
              <a:rPr kumimoji="1" lang="zh-CN" altLang="en-US" sz="2000" dirty="0">
                <a:solidFill>
                  <a:srgbClr val="0070C0"/>
                </a:solidFill>
                <a:effectLst>
                  <a:outerShdw blurRad="38100" dist="38100" dir="2700000" algn="tl">
                    <a:srgbClr val="C0C0C0"/>
                  </a:outerShdw>
                </a:effectLst>
                <a:latin typeface="Times New Roman" pitchFamily="18" charset="0"/>
                <a:ea typeface="方正姚体" panose="02010601030101010101" pitchFamily="2" charset="-122"/>
              </a:rPr>
              <a:t>谷氨酸脱羧酶</a:t>
            </a:r>
          </a:p>
        </p:txBody>
      </p:sp>
      <p:sp>
        <p:nvSpPr>
          <p:cNvPr id="32" name="Rectangle 10"/>
          <p:cNvSpPr>
            <a:spLocks noChangeArrowheads="1"/>
          </p:cNvSpPr>
          <p:nvPr/>
        </p:nvSpPr>
        <p:spPr bwMode="auto">
          <a:xfrm>
            <a:off x="5878513" y="4150221"/>
            <a:ext cx="74295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90000"/>
              </a:lnSpc>
            </a:pPr>
            <a:r>
              <a:rPr kumimoji="1" lang="en-US" altLang="zh-CN" sz="2400" b="1" dirty="0">
                <a:solidFill>
                  <a:srgbClr val="FF0000"/>
                </a:solidFill>
                <a:effectLst>
                  <a:outerShdw blurRad="38100" dist="38100" dir="2700000" algn="tl">
                    <a:srgbClr val="C0C0C0"/>
                  </a:outerShdw>
                </a:effectLst>
                <a:latin typeface="Times New Roman" pitchFamily="18" charset="0"/>
                <a:ea typeface="楷体_GB2312" pitchFamily="49" charset="-122"/>
              </a:rPr>
              <a:t>CO</a:t>
            </a:r>
            <a:r>
              <a:rPr kumimoji="1" lang="en-US" altLang="zh-CN" sz="2400" b="1" baseline="-25000" dirty="0">
                <a:solidFill>
                  <a:srgbClr val="FF0000"/>
                </a:solidFill>
                <a:effectLst>
                  <a:outerShdw blurRad="38100" dist="38100" dir="2700000" algn="tl">
                    <a:srgbClr val="C0C0C0"/>
                  </a:outerShdw>
                </a:effectLst>
                <a:latin typeface="Times New Roman" pitchFamily="18" charset="0"/>
                <a:ea typeface="楷体_GB2312" pitchFamily="49" charset="-122"/>
              </a:rPr>
              <a:t>2</a:t>
            </a:r>
            <a:endParaRPr kumimoji="1" lang="en-US" altLang="zh-CN" sz="2400" b="1" dirty="0">
              <a:solidFill>
                <a:srgbClr val="FF0000"/>
              </a:solidFill>
              <a:effectLst>
                <a:outerShdw blurRad="38100" dist="38100" dir="2700000" algn="tl">
                  <a:srgbClr val="C0C0C0"/>
                </a:outerShdw>
              </a:effectLst>
              <a:latin typeface="Times New Roman" pitchFamily="18" charset="0"/>
              <a:ea typeface="楷体_GB2312" pitchFamily="49" charset="-122"/>
            </a:endParaRPr>
          </a:p>
        </p:txBody>
      </p:sp>
      <p:sp>
        <p:nvSpPr>
          <p:cNvPr id="33" name="Rectangle 11"/>
          <p:cNvSpPr>
            <a:spLocks noChangeArrowheads="1"/>
          </p:cNvSpPr>
          <p:nvPr/>
        </p:nvSpPr>
        <p:spPr bwMode="auto">
          <a:xfrm>
            <a:off x="7355789" y="4757082"/>
            <a:ext cx="14221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2000" dirty="0">
                <a:effectLst>
                  <a:outerShdw blurRad="38100" dist="38100" dir="2700000" algn="tl">
                    <a:srgbClr val="C0C0C0"/>
                  </a:outerShdw>
                </a:effectLst>
                <a:latin typeface="Times New Roman" pitchFamily="18" charset="0"/>
                <a:ea typeface="方正姚体" panose="02010601030101010101" pitchFamily="2" charset="-122"/>
              </a:rPr>
              <a:t>γ-</a:t>
            </a:r>
            <a:r>
              <a:rPr kumimoji="1" lang="zh-CN" altLang="en-US" sz="2000" dirty="0">
                <a:effectLst>
                  <a:outerShdw blurRad="38100" dist="38100" dir="2700000" algn="tl">
                    <a:srgbClr val="C0C0C0"/>
                  </a:outerShdw>
                </a:effectLst>
                <a:latin typeface="Times New Roman" pitchFamily="18" charset="0"/>
                <a:ea typeface="方正姚体" panose="02010601030101010101" pitchFamily="2" charset="-122"/>
              </a:rPr>
              <a:t>氨基丁酸</a:t>
            </a:r>
          </a:p>
        </p:txBody>
      </p:sp>
      <p:sp>
        <p:nvSpPr>
          <p:cNvPr id="34" name="Line 12"/>
          <p:cNvSpPr>
            <a:spLocks noChangeShapeType="1"/>
          </p:cNvSpPr>
          <p:nvPr/>
        </p:nvSpPr>
        <p:spPr bwMode="auto">
          <a:xfrm>
            <a:off x="4438650" y="3626346"/>
            <a:ext cx="2736850" cy="0"/>
          </a:xfrm>
          <a:prstGeom prst="line">
            <a:avLst/>
          </a:prstGeom>
          <a:noFill/>
          <a:ln w="38100">
            <a:solidFill>
              <a:srgbClr val="000000"/>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5" name="Arc 13"/>
          <p:cNvSpPr>
            <a:spLocks/>
          </p:cNvSpPr>
          <p:nvPr/>
        </p:nvSpPr>
        <p:spPr bwMode="auto">
          <a:xfrm rot="21165947">
            <a:off x="5587248" y="3591529"/>
            <a:ext cx="540000" cy="5400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0000"/>
            </a:solidFill>
            <a:miter lim="800000"/>
            <a:headEnd type="none" w="lg" len="lg"/>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6" name="Text Box 17"/>
          <p:cNvSpPr txBox="1">
            <a:spLocks noChangeArrowheads="1"/>
          </p:cNvSpPr>
          <p:nvPr/>
        </p:nvSpPr>
        <p:spPr bwMode="auto">
          <a:xfrm>
            <a:off x="2843414" y="2454122"/>
            <a:ext cx="1532792" cy="2406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rtl="0" fontAlgn="t">
              <a:spcBef>
                <a:spcPct val="50000"/>
              </a:spcBef>
              <a:spcAft>
                <a:spcPct val="0"/>
              </a:spcAft>
              <a:defRPr kumimoji="1" sz="2200" b="1" kern="1200">
                <a:solidFill>
                  <a:schemeClr val="tx1"/>
                </a:solidFill>
                <a:latin typeface="Times New Roman" pitchFamily="18" charset="0"/>
                <a:ea typeface="宋体" charset="-122"/>
                <a:cs typeface="+mn-cs"/>
              </a:defRPr>
            </a:lvl1pPr>
            <a:lvl2pPr marL="457200" algn="ctr" rtl="0" fontAlgn="t">
              <a:spcBef>
                <a:spcPct val="50000"/>
              </a:spcBef>
              <a:spcAft>
                <a:spcPct val="0"/>
              </a:spcAft>
              <a:defRPr kumimoji="1" sz="2200" b="1" kern="1200">
                <a:solidFill>
                  <a:schemeClr val="tx1"/>
                </a:solidFill>
                <a:latin typeface="Times New Roman" pitchFamily="18" charset="0"/>
                <a:ea typeface="宋体" charset="-122"/>
                <a:cs typeface="+mn-cs"/>
              </a:defRPr>
            </a:lvl2pPr>
            <a:lvl3pPr marL="914400" algn="ctr" rtl="0" fontAlgn="t">
              <a:spcBef>
                <a:spcPct val="50000"/>
              </a:spcBef>
              <a:spcAft>
                <a:spcPct val="0"/>
              </a:spcAft>
              <a:defRPr kumimoji="1" sz="2200" b="1" kern="1200">
                <a:solidFill>
                  <a:schemeClr val="tx1"/>
                </a:solidFill>
                <a:latin typeface="Times New Roman" pitchFamily="18" charset="0"/>
                <a:ea typeface="宋体" charset="-122"/>
                <a:cs typeface="+mn-cs"/>
              </a:defRPr>
            </a:lvl3pPr>
            <a:lvl4pPr marL="1371600" algn="ctr" rtl="0" fontAlgn="t">
              <a:spcBef>
                <a:spcPct val="50000"/>
              </a:spcBef>
              <a:spcAft>
                <a:spcPct val="0"/>
              </a:spcAft>
              <a:defRPr kumimoji="1" sz="2200" b="1" kern="1200">
                <a:solidFill>
                  <a:schemeClr val="tx1"/>
                </a:solidFill>
                <a:latin typeface="Times New Roman" pitchFamily="18" charset="0"/>
                <a:ea typeface="宋体" charset="-122"/>
                <a:cs typeface="+mn-cs"/>
              </a:defRPr>
            </a:lvl4pPr>
            <a:lvl5pPr marL="1828800" algn="ctr" rtl="0" fontAlgn="t">
              <a:spcBef>
                <a:spcPct val="50000"/>
              </a:spcBef>
              <a:spcAft>
                <a:spcPct val="0"/>
              </a:spcAft>
              <a:defRPr kumimoji="1" sz="2200" b="1" kern="1200">
                <a:solidFill>
                  <a:schemeClr val="tx1"/>
                </a:solidFill>
                <a:latin typeface="Times New Roman" pitchFamily="18" charset="0"/>
                <a:ea typeface="宋体" charset="-122"/>
                <a:cs typeface="+mn-cs"/>
              </a:defRPr>
            </a:lvl5pPr>
            <a:lvl6pPr marL="2286000" algn="l" defTabSz="914400" rtl="0" eaLnBrk="1" latinLnBrk="0" hangingPunct="1">
              <a:defRPr kumimoji="1" sz="2200" b="1" kern="1200">
                <a:solidFill>
                  <a:schemeClr val="tx1"/>
                </a:solidFill>
                <a:latin typeface="Times New Roman" pitchFamily="18" charset="0"/>
                <a:ea typeface="宋体" charset="-122"/>
                <a:cs typeface="+mn-cs"/>
              </a:defRPr>
            </a:lvl6pPr>
            <a:lvl7pPr marL="2743200" algn="l" defTabSz="914400" rtl="0" eaLnBrk="1" latinLnBrk="0" hangingPunct="1">
              <a:defRPr kumimoji="1" sz="2200" b="1" kern="1200">
                <a:solidFill>
                  <a:schemeClr val="tx1"/>
                </a:solidFill>
                <a:latin typeface="Times New Roman" pitchFamily="18" charset="0"/>
                <a:ea typeface="宋体" charset="-122"/>
                <a:cs typeface="+mn-cs"/>
              </a:defRPr>
            </a:lvl7pPr>
            <a:lvl8pPr marL="3200400" algn="l" defTabSz="914400" rtl="0" eaLnBrk="1" latinLnBrk="0" hangingPunct="1">
              <a:defRPr kumimoji="1" sz="2200" b="1" kern="1200">
                <a:solidFill>
                  <a:schemeClr val="tx1"/>
                </a:solidFill>
                <a:latin typeface="Times New Roman" pitchFamily="18" charset="0"/>
                <a:ea typeface="宋体" charset="-122"/>
                <a:cs typeface="+mn-cs"/>
              </a:defRPr>
            </a:lvl8pPr>
            <a:lvl9pPr marL="3657600" algn="l" defTabSz="914400" rtl="0" eaLnBrk="1" latinLnBrk="0" hangingPunct="1">
              <a:defRPr kumimoji="1" sz="2200" b="1" kern="1200">
                <a:solidFill>
                  <a:schemeClr val="tx1"/>
                </a:solidFill>
                <a:latin typeface="Times New Roman" pitchFamily="18" charset="0"/>
                <a:ea typeface="宋体" charset="-122"/>
                <a:cs typeface="+mn-cs"/>
              </a:defRPr>
            </a:lvl9pPr>
          </a:lstStyle>
          <a:p>
            <a:pPr algn="l" fontAlgn="base">
              <a:lnSpc>
                <a:spcPts val="2000"/>
              </a:lnSpc>
              <a:spcBef>
                <a:spcPct val="0"/>
              </a:spcBef>
            </a:pPr>
            <a:r>
              <a:rPr lang="en-US" altLang="zh-CN" sz="2400" dirty="0">
                <a:solidFill>
                  <a:srgbClr val="000000"/>
                </a:solidFill>
                <a:latin typeface="Arial" charset="0"/>
                <a:ea typeface="楷体_GB2312" pitchFamily="49" charset="-122"/>
              </a:rPr>
              <a:t>     COOH</a:t>
            </a:r>
          </a:p>
          <a:p>
            <a:pPr algn="l" fontAlgn="base">
              <a:lnSpc>
                <a:spcPts val="2000"/>
              </a:lnSpc>
              <a:spcBef>
                <a:spcPct val="0"/>
              </a:spcBef>
            </a:pPr>
            <a:r>
              <a:rPr lang="zh-CN" altLang="en-US" sz="2400" dirty="0">
                <a:solidFill>
                  <a:srgbClr val="000000"/>
                </a:solidFill>
                <a:latin typeface="Arial" charset="0"/>
                <a:ea typeface="楷体_GB2312" pitchFamily="49" charset="-122"/>
              </a:rPr>
              <a:t>      </a:t>
            </a:r>
            <a:r>
              <a:rPr lang="en-US" altLang="zh-CN" sz="24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ⅼ</a:t>
            </a:r>
            <a:r>
              <a:rPr kumimoji="0" lang="en-US" altLang="zh-CN" sz="2400" dirty="0">
                <a:solidFill>
                  <a:srgbClr val="000000"/>
                </a:solidFill>
                <a:latin typeface="Arial" charset="0"/>
              </a:rPr>
              <a:t>       </a:t>
            </a:r>
          </a:p>
          <a:p>
            <a:pPr algn="l" fontAlgn="base">
              <a:lnSpc>
                <a:spcPts val="2000"/>
              </a:lnSpc>
              <a:spcBef>
                <a:spcPct val="0"/>
              </a:spcBef>
            </a:pPr>
            <a:r>
              <a:rPr kumimoji="0" lang="en-US" altLang="zh-CN" sz="2400" dirty="0">
                <a:solidFill>
                  <a:srgbClr val="000000"/>
                </a:solidFill>
                <a:latin typeface="Arial" charset="0"/>
              </a:rPr>
              <a:t>     CH</a:t>
            </a:r>
            <a:r>
              <a:rPr kumimoji="0" lang="en-US" altLang="zh-CN" sz="2400" baseline="-25000" dirty="0">
                <a:solidFill>
                  <a:srgbClr val="000000"/>
                </a:solidFill>
                <a:latin typeface="Arial" charset="0"/>
              </a:rPr>
              <a:t>2</a:t>
            </a:r>
          </a:p>
          <a:p>
            <a:pPr algn="l" fontAlgn="base">
              <a:lnSpc>
                <a:spcPts val="2000"/>
              </a:lnSpc>
              <a:spcBef>
                <a:spcPct val="0"/>
              </a:spcBef>
            </a:pPr>
            <a:r>
              <a:rPr lang="zh-CN" altLang="en-US" sz="2400" dirty="0">
                <a:solidFill>
                  <a:srgbClr val="000000"/>
                </a:solidFill>
                <a:latin typeface="Arial" charset="0"/>
                <a:ea typeface="楷体_GB2312" pitchFamily="49" charset="-122"/>
              </a:rPr>
              <a:t>      </a:t>
            </a:r>
            <a:r>
              <a:rPr lang="en-US" altLang="zh-CN" sz="24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ⅼ</a:t>
            </a:r>
            <a:endParaRPr kumimoji="0" lang="en-US" altLang="zh-CN" sz="2400" dirty="0">
              <a:solidFill>
                <a:srgbClr val="000000"/>
              </a:solidFill>
              <a:latin typeface="Arial" charset="0"/>
            </a:endParaRPr>
          </a:p>
          <a:p>
            <a:pPr algn="l" fontAlgn="base">
              <a:lnSpc>
                <a:spcPts val="2000"/>
              </a:lnSpc>
              <a:spcBef>
                <a:spcPct val="0"/>
              </a:spcBef>
            </a:pPr>
            <a:r>
              <a:rPr kumimoji="0" lang="en-US" altLang="zh-CN" sz="2400" dirty="0">
                <a:solidFill>
                  <a:srgbClr val="000000"/>
                </a:solidFill>
                <a:latin typeface="Arial" charset="0"/>
              </a:rPr>
              <a:t>     CH</a:t>
            </a:r>
            <a:r>
              <a:rPr kumimoji="0" lang="en-US" altLang="zh-CN" sz="2400" baseline="-25000" dirty="0">
                <a:solidFill>
                  <a:srgbClr val="000000"/>
                </a:solidFill>
                <a:latin typeface="Arial" charset="0"/>
              </a:rPr>
              <a:t>2</a:t>
            </a:r>
          </a:p>
          <a:p>
            <a:pPr algn="l" fontAlgn="base">
              <a:lnSpc>
                <a:spcPts val="2000"/>
              </a:lnSpc>
              <a:spcBef>
                <a:spcPct val="0"/>
              </a:spcBef>
            </a:pPr>
            <a:r>
              <a:rPr lang="zh-CN" altLang="en-US" sz="2400" dirty="0">
                <a:solidFill>
                  <a:srgbClr val="000000"/>
                </a:solidFill>
                <a:latin typeface="Arial" charset="0"/>
                <a:ea typeface="楷体_GB2312" pitchFamily="49" charset="-122"/>
              </a:rPr>
              <a:t>      </a:t>
            </a:r>
            <a:r>
              <a:rPr lang="en-US" altLang="zh-CN" sz="24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ⅼ</a:t>
            </a:r>
            <a:endParaRPr kumimoji="0" lang="en-US" altLang="zh-CN" sz="2400" dirty="0">
              <a:solidFill>
                <a:srgbClr val="000000"/>
              </a:solidFill>
              <a:latin typeface="Arial" charset="0"/>
            </a:endParaRPr>
          </a:p>
          <a:p>
            <a:pPr algn="l" fontAlgn="base">
              <a:lnSpc>
                <a:spcPts val="2000"/>
              </a:lnSpc>
              <a:spcBef>
                <a:spcPct val="0"/>
              </a:spcBef>
            </a:pPr>
            <a:r>
              <a:rPr kumimoji="0" lang="en-US" altLang="zh-CN" sz="2400" dirty="0">
                <a:solidFill>
                  <a:srgbClr val="000000"/>
                </a:solidFill>
                <a:latin typeface="Arial" charset="0"/>
              </a:rPr>
              <a:t>H</a:t>
            </a:r>
            <a:r>
              <a:rPr lang="en-US" altLang="zh-CN" sz="2400" dirty="0">
                <a:solidFill>
                  <a:srgbClr val="000000"/>
                </a:solidFill>
                <a:latin typeface="Arial" charset="0"/>
                <a:ea typeface="楷体_GB2312" pitchFamily="49" charset="-122"/>
              </a:rPr>
              <a:t>‒</a:t>
            </a:r>
            <a:r>
              <a:rPr kumimoji="0" lang="en-US" altLang="zh-CN" sz="2400" dirty="0">
                <a:solidFill>
                  <a:srgbClr val="000000"/>
                </a:solidFill>
                <a:latin typeface="Arial" charset="0"/>
              </a:rPr>
              <a:t>C</a:t>
            </a:r>
            <a:r>
              <a:rPr lang="en-US" altLang="zh-CN" sz="2400" dirty="0">
                <a:solidFill>
                  <a:srgbClr val="000000"/>
                </a:solidFill>
                <a:latin typeface="Arial" charset="0"/>
                <a:ea typeface="楷体_GB2312" pitchFamily="49" charset="-122"/>
              </a:rPr>
              <a:t>‒N</a:t>
            </a:r>
            <a:r>
              <a:rPr kumimoji="0" lang="en-US" altLang="zh-CN" sz="2400" dirty="0">
                <a:solidFill>
                  <a:srgbClr val="000000"/>
                </a:solidFill>
                <a:latin typeface="Arial" charset="0"/>
              </a:rPr>
              <a:t>H</a:t>
            </a:r>
            <a:r>
              <a:rPr kumimoji="0" lang="en-US" altLang="zh-CN" sz="2400" baseline="-25000" dirty="0">
                <a:solidFill>
                  <a:srgbClr val="000000"/>
                </a:solidFill>
                <a:latin typeface="Arial" charset="0"/>
              </a:rPr>
              <a:t>2</a:t>
            </a:r>
          </a:p>
          <a:p>
            <a:pPr algn="l" fontAlgn="base">
              <a:lnSpc>
                <a:spcPts val="2000"/>
              </a:lnSpc>
              <a:spcBef>
                <a:spcPct val="0"/>
              </a:spcBef>
            </a:pPr>
            <a:r>
              <a:rPr lang="zh-CN" altLang="en-US" sz="2400" dirty="0">
                <a:solidFill>
                  <a:srgbClr val="000000"/>
                </a:solidFill>
                <a:latin typeface="Arial" charset="0"/>
                <a:ea typeface="楷体_GB2312" pitchFamily="49" charset="-122"/>
              </a:rPr>
              <a:t>      </a:t>
            </a:r>
            <a:r>
              <a:rPr lang="en-US" altLang="zh-CN" sz="24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ⅼ</a:t>
            </a:r>
            <a:endParaRPr kumimoji="0" lang="en-US" altLang="zh-CN" sz="2400" dirty="0">
              <a:solidFill>
                <a:srgbClr val="000000"/>
              </a:solidFill>
              <a:latin typeface="Arial" charset="0"/>
            </a:endParaRPr>
          </a:p>
          <a:p>
            <a:pPr algn="l" fontAlgn="base">
              <a:lnSpc>
                <a:spcPts val="2000"/>
              </a:lnSpc>
              <a:spcBef>
                <a:spcPct val="0"/>
              </a:spcBef>
            </a:pPr>
            <a:r>
              <a:rPr kumimoji="0" lang="en-US" altLang="zh-CN" sz="2400" dirty="0">
                <a:solidFill>
                  <a:srgbClr val="000000"/>
                </a:solidFill>
                <a:latin typeface="Arial" charset="0"/>
              </a:rPr>
              <a:t>     </a:t>
            </a:r>
            <a:r>
              <a:rPr kumimoji="0" lang="en-US" altLang="zh-CN" sz="2400" dirty="0">
                <a:solidFill>
                  <a:srgbClr val="FF0000"/>
                </a:solidFill>
                <a:latin typeface="Arial" charset="0"/>
              </a:rPr>
              <a:t>COOH</a:t>
            </a:r>
          </a:p>
        </p:txBody>
      </p:sp>
      <p:sp>
        <p:nvSpPr>
          <p:cNvPr id="37" name="Text Box 17"/>
          <p:cNvSpPr txBox="1">
            <a:spLocks noChangeArrowheads="1"/>
          </p:cNvSpPr>
          <p:nvPr/>
        </p:nvSpPr>
        <p:spPr bwMode="auto">
          <a:xfrm>
            <a:off x="7381392" y="2924944"/>
            <a:ext cx="1560042" cy="1893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rtl="0" fontAlgn="t">
              <a:spcBef>
                <a:spcPct val="50000"/>
              </a:spcBef>
              <a:spcAft>
                <a:spcPct val="0"/>
              </a:spcAft>
              <a:defRPr kumimoji="1" sz="2200" b="1" kern="1200">
                <a:solidFill>
                  <a:schemeClr val="tx1"/>
                </a:solidFill>
                <a:latin typeface="Times New Roman" pitchFamily="18" charset="0"/>
                <a:ea typeface="宋体" charset="-122"/>
                <a:cs typeface="+mn-cs"/>
              </a:defRPr>
            </a:lvl1pPr>
            <a:lvl2pPr marL="457200" algn="ctr" rtl="0" fontAlgn="t">
              <a:spcBef>
                <a:spcPct val="50000"/>
              </a:spcBef>
              <a:spcAft>
                <a:spcPct val="0"/>
              </a:spcAft>
              <a:defRPr kumimoji="1" sz="2200" b="1" kern="1200">
                <a:solidFill>
                  <a:schemeClr val="tx1"/>
                </a:solidFill>
                <a:latin typeface="Times New Roman" pitchFamily="18" charset="0"/>
                <a:ea typeface="宋体" charset="-122"/>
                <a:cs typeface="+mn-cs"/>
              </a:defRPr>
            </a:lvl2pPr>
            <a:lvl3pPr marL="914400" algn="ctr" rtl="0" fontAlgn="t">
              <a:spcBef>
                <a:spcPct val="50000"/>
              </a:spcBef>
              <a:spcAft>
                <a:spcPct val="0"/>
              </a:spcAft>
              <a:defRPr kumimoji="1" sz="2200" b="1" kern="1200">
                <a:solidFill>
                  <a:schemeClr val="tx1"/>
                </a:solidFill>
                <a:latin typeface="Times New Roman" pitchFamily="18" charset="0"/>
                <a:ea typeface="宋体" charset="-122"/>
                <a:cs typeface="+mn-cs"/>
              </a:defRPr>
            </a:lvl3pPr>
            <a:lvl4pPr marL="1371600" algn="ctr" rtl="0" fontAlgn="t">
              <a:spcBef>
                <a:spcPct val="50000"/>
              </a:spcBef>
              <a:spcAft>
                <a:spcPct val="0"/>
              </a:spcAft>
              <a:defRPr kumimoji="1" sz="2200" b="1" kern="1200">
                <a:solidFill>
                  <a:schemeClr val="tx1"/>
                </a:solidFill>
                <a:latin typeface="Times New Roman" pitchFamily="18" charset="0"/>
                <a:ea typeface="宋体" charset="-122"/>
                <a:cs typeface="+mn-cs"/>
              </a:defRPr>
            </a:lvl4pPr>
            <a:lvl5pPr marL="1828800" algn="ctr" rtl="0" fontAlgn="t">
              <a:spcBef>
                <a:spcPct val="50000"/>
              </a:spcBef>
              <a:spcAft>
                <a:spcPct val="0"/>
              </a:spcAft>
              <a:defRPr kumimoji="1" sz="2200" b="1" kern="1200">
                <a:solidFill>
                  <a:schemeClr val="tx1"/>
                </a:solidFill>
                <a:latin typeface="Times New Roman" pitchFamily="18" charset="0"/>
                <a:ea typeface="宋体" charset="-122"/>
                <a:cs typeface="+mn-cs"/>
              </a:defRPr>
            </a:lvl5pPr>
            <a:lvl6pPr marL="2286000" algn="l" defTabSz="914400" rtl="0" eaLnBrk="1" latinLnBrk="0" hangingPunct="1">
              <a:defRPr kumimoji="1" sz="2200" b="1" kern="1200">
                <a:solidFill>
                  <a:schemeClr val="tx1"/>
                </a:solidFill>
                <a:latin typeface="Times New Roman" pitchFamily="18" charset="0"/>
                <a:ea typeface="宋体" charset="-122"/>
                <a:cs typeface="+mn-cs"/>
              </a:defRPr>
            </a:lvl6pPr>
            <a:lvl7pPr marL="2743200" algn="l" defTabSz="914400" rtl="0" eaLnBrk="1" latinLnBrk="0" hangingPunct="1">
              <a:defRPr kumimoji="1" sz="2200" b="1" kern="1200">
                <a:solidFill>
                  <a:schemeClr val="tx1"/>
                </a:solidFill>
                <a:latin typeface="Times New Roman" pitchFamily="18" charset="0"/>
                <a:ea typeface="宋体" charset="-122"/>
                <a:cs typeface="+mn-cs"/>
              </a:defRPr>
            </a:lvl7pPr>
            <a:lvl8pPr marL="3200400" algn="l" defTabSz="914400" rtl="0" eaLnBrk="1" latinLnBrk="0" hangingPunct="1">
              <a:defRPr kumimoji="1" sz="2200" b="1" kern="1200">
                <a:solidFill>
                  <a:schemeClr val="tx1"/>
                </a:solidFill>
                <a:latin typeface="Times New Roman" pitchFamily="18" charset="0"/>
                <a:ea typeface="宋体" charset="-122"/>
                <a:cs typeface="+mn-cs"/>
              </a:defRPr>
            </a:lvl8pPr>
            <a:lvl9pPr marL="3657600" algn="l" defTabSz="914400" rtl="0" eaLnBrk="1" latinLnBrk="0" hangingPunct="1">
              <a:defRPr kumimoji="1" sz="2200" b="1" kern="1200">
                <a:solidFill>
                  <a:schemeClr val="tx1"/>
                </a:solidFill>
                <a:latin typeface="Times New Roman" pitchFamily="18" charset="0"/>
                <a:ea typeface="宋体" charset="-122"/>
                <a:cs typeface="+mn-cs"/>
              </a:defRPr>
            </a:lvl9pPr>
          </a:lstStyle>
          <a:p>
            <a:pPr algn="l" fontAlgn="base">
              <a:lnSpc>
                <a:spcPts val="2000"/>
              </a:lnSpc>
              <a:spcBef>
                <a:spcPct val="0"/>
              </a:spcBef>
            </a:pPr>
            <a:r>
              <a:rPr lang="en-US" altLang="zh-CN" sz="2400" dirty="0">
                <a:solidFill>
                  <a:srgbClr val="000000"/>
                </a:solidFill>
                <a:latin typeface="Arial" panose="020B0604020202020204" pitchFamily="34" charset="0"/>
                <a:ea typeface="楷体_GB2312" pitchFamily="49" charset="-122"/>
              </a:rPr>
              <a:t> COOH</a:t>
            </a:r>
          </a:p>
          <a:p>
            <a:pPr algn="l" fontAlgn="base">
              <a:lnSpc>
                <a:spcPts val="2000"/>
              </a:lnSpc>
              <a:spcBef>
                <a:spcPct val="0"/>
              </a:spcBef>
            </a:pPr>
            <a:r>
              <a:rPr lang="en-US" altLang="zh-CN" sz="24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  ⅼ</a:t>
            </a:r>
            <a:r>
              <a:rPr kumimoji="0" lang="en-US" altLang="zh-CN" sz="2400" dirty="0">
                <a:solidFill>
                  <a:srgbClr val="000000"/>
                </a:solidFill>
                <a:latin typeface="Arial" panose="020B0604020202020204" pitchFamily="34" charset="0"/>
              </a:rPr>
              <a:t>       </a:t>
            </a:r>
          </a:p>
          <a:p>
            <a:pPr algn="l" fontAlgn="base">
              <a:lnSpc>
                <a:spcPts val="2000"/>
              </a:lnSpc>
              <a:spcBef>
                <a:spcPct val="0"/>
              </a:spcBef>
            </a:pPr>
            <a:r>
              <a:rPr kumimoji="0" lang="en-US" altLang="zh-CN" sz="2400" dirty="0">
                <a:solidFill>
                  <a:srgbClr val="000000"/>
                </a:solidFill>
                <a:latin typeface="Arial" panose="020B0604020202020204" pitchFamily="34" charset="0"/>
              </a:rPr>
              <a:t> CH</a:t>
            </a:r>
            <a:r>
              <a:rPr kumimoji="0" lang="en-US" altLang="zh-CN" sz="2400" baseline="-25000" dirty="0">
                <a:solidFill>
                  <a:srgbClr val="000000"/>
                </a:solidFill>
                <a:latin typeface="Arial" panose="020B0604020202020204" pitchFamily="34" charset="0"/>
              </a:rPr>
              <a:t>2</a:t>
            </a:r>
          </a:p>
          <a:p>
            <a:pPr algn="l" fontAlgn="base">
              <a:lnSpc>
                <a:spcPts val="2000"/>
              </a:lnSpc>
              <a:spcBef>
                <a:spcPct val="0"/>
              </a:spcBef>
            </a:pPr>
            <a:r>
              <a:rPr lang="en-US" altLang="zh-CN" sz="24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  ⅼ</a:t>
            </a:r>
            <a:endParaRPr kumimoji="0" lang="en-US" altLang="zh-CN" sz="2400" dirty="0">
              <a:solidFill>
                <a:srgbClr val="000000"/>
              </a:solidFill>
              <a:latin typeface="Arial" panose="020B0604020202020204" pitchFamily="34" charset="0"/>
            </a:endParaRPr>
          </a:p>
          <a:p>
            <a:pPr algn="l" fontAlgn="base">
              <a:lnSpc>
                <a:spcPts val="2000"/>
              </a:lnSpc>
              <a:spcBef>
                <a:spcPct val="0"/>
              </a:spcBef>
            </a:pPr>
            <a:r>
              <a:rPr kumimoji="0" lang="en-US" altLang="zh-CN" sz="2400" dirty="0">
                <a:solidFill>
                  <a:srgbClr val="000000"/>
                </a:solidFill>
                <a:latin typeface="Arial" panose="020B0604020202020204" pitchFamily="34" charset="0"/>
              </a:rPr>
              <a:t> CH</a:t>
            </a:r>
            <a:r>
              <a:rPr kumimoji="0" lang="en-US" altLang="zh-CN" sz="2400" baseline="-25000" dirty="0">
                <a:solidFill>
                  <a:srgbClr val="000000"/>
                </a:solidFill>
                <a:latin typeface="Arial" panose="020B0604020202020204" pitchFamily="34" charset="0"/>
              </a:rPr>
              <a:t>2</a:t>
            </a:r>
          </a:p>
          <a:p>
            <a:pPr algn="l" fontAlgn="base">
              <a:lnSpc>
                <a:spcPts val="2000"/>
              </a:lnSpc>
              <a:spcBef>
                <a:spcPct val="0"/>
              </a:spcBef>
            </a:pPr>
            <a:r>
              <a:rPr lang="en-US" altLang="zh-CN" sz="24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  ⅼ</a:t>
            </a:r>
            <a:endParaRPr kumimoji="0" lang="en-US" altLang="zh-CN" sz="2400" dirty="0">
              <a:solidFill>
                <a:srgbClr val="000000"/>
              </a:solidFill>
              <a:latin typeface="Arial" panose="020B0604020202020204" pitchFamily="34" charset="0"/>
            </a:endParaRPr>
          </a:p>
          <a:p>
            <a:pPr algn="l" fontAlgn="base">
              <a:lnSpc>
                <a:spcPts val="2000"/>
              </a:lnSpc>
              <a:spcBef>
                <a:spcPct val="0"/>
              </a:spcBef>
            </a:pPr>
            <a:r>
              <a:rPr kumimoji="0" lang="en-US" altLang="zh-CN" sz="2400" dirty="0">
                <a:solidFill>
                  <a:srgbClr val="000000"/>
                </a:solidFill>
                <a:latin typeface="Arial" panose="020B0604020202020204" pitchFamily="34" charset="0"/>
              </a:rPr>
              <a:t> CH</a:t>
            </a:r>
            <a:r>
              <a:rPr kumimoji="0" lang="en-US" altLang="zh-CN" sz="2400" baseline="-25000" dirty="0">
                <a:solidFill>
                  <a:srgbClr val="000000"/>
                </a:solidFill>
                <a:latin typeface="Arial" panose="020B0604020202020204" pitchFamily="34" charset="0"/>
              </a:rPr>
              <a:t>2</a:t>
            </a:r>
            <a:r>
              <a:rPr kumimoji="0" lang="en-US" altLang="zh-CN" sz="2400" dirty="0">
                <a:solidFill>
                  <a:srgbClr val="000000"/>
                </a:solidFill>
                <a:latin typeface="Arial" panose="020B0604020202020204" pitchFamily="34" charset="0"/>
                <a:ea typeface="楷体_GB2312" pitchFamily="49" charset="-122"/>
              </a:rPr>
              <a:t>‒N</a:t>
            </a:r>
            <a:r>
              <a:rPr kumimoji="0" lang="en-US" altLang="zh-CN" sz="2400" dirty="0">
                <a:solidFill>
                  <a:srgbClr val="000000"/>
                </a:solidFill>
                <a:latin typeface="Arial" panose="020B0604020202020204" pitchFamily="34" charset="0"/>
              </a:rPr>
              <a:t>H</a:t>
            </a:r>
            <a:r>
              <a:rPr kumimoji="0" lang="en-US" altLang="zh-CN" sz="2400" baseline="-25000" dirty="0">
                <a:solidFill>
                  <a:srgbClr val="000000"/>
                </a:solidFill>
                <a:latin typeface="Arial" panose="020B0604020202020204" pitchFamily="34" charset="0"/>
              </a:rPr>
              <a:t>2</a:t>
            </a:r>
          </a:p>
        </p:txBody>
      </p:sp>
      <p:cxnSp>
        <p:nvCxnSpPr>
          <p:cNvPr id="12" name="直接连接符 11"/>
          <p:cNvCxnSpPr/>
          <p:nvPr/>
        </p:nvCxnSpPr>
        <p:spPr>
          <a:xfrm>
            <a:off x="1077913" y="1125538"/>
            <a:ext cx="3600000"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6950327"/>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box(in)">
                                      <p:cBhvr>
                                        <p:cTn id="7"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ChangeArrowheads="1"/>
          </p:cNvSpPr>
          <p:nvPr/>
        </p:nvSpPr>
        <p:spPr bwMode="auto">
          <a:xfrm>
            <a:off x="1055440" y="548680"/>
            <a:ext cx="2447627" cy="576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360000" indent="-360000">
              <a:lnSpc>
                <a:spcPts val="3800"/>
              </a:lnSpc>
              <a:spcBef>
                <a:spcPts val="600"/>
              </a:spcBef>
              <a:buClr>
                <a:srgbClr val="C00000"/>
              </a:buClr>
              <a:buSzPct val="80000"/>
              <a:buFont typeface="Wingdings" pitchFamily="2" charset="2"/>
              <a:buChar char="n"/>
            </a:pPr>
            <a:r>
              <a:rPr lang="zh-CN" altLang="en-US" sz="2800" kern="0" dirty="0">
                <a:effectLst>
                  <a:outerShdw blurRad="38100" dist="38100" dir="2700000" algn="tl">
                    <a:srgbClr val="C0C0C0"/>
                  </a:outerShdw>
                </a:effectLst>
                <a:latin typeface="Times New Roman" pitchFamily="18" charset="0"/>
                <a:ea typeface="方正姚体" panose="02010601030101010101" pitchFamily="2" charset="-122"/>
              </a:rPr>
              <a:t>牛磺酸 </a:t>
            </a:r>
          </a:p>
        </p:txBody>
      </p:sp>
      <p:sp>
        <p:nvSpPr>
          <p:cNvPr id="394244" name="Line 4"/>
          <p:cNvSpPr>
            <a:spLocks noChangeShapeType="1"/>
          </p:cNvSpPr>
          <p:nvPr/>
        </p:nvSpPr>
        <p:spPr bwMode="auto">
          <a:xfrm flipV="1">
            <a:off x="6517296" y="3748970"/>
            <a:ext cx="1800000" cy="0"/>
          </a:xfrm>
          <a:prstGeom prst="line">
            <a:avLst/>
          </a:prstGeom>
          <a:noFill/>
          <a:ln w="38100">
            <a:solidFill>
              <a:srgbClr val="00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94245" name="Rectangle 5"/>
          <p:cNvSpPr>
            <a:spLocks noChangeArrowheads="1"/>
          </p:cNvSpPr>
          <p:nvPr/>
        </p:nvSpPr>
        <p:spPr bwMode="auto">
          <a:xfrm>
            <a:off x="6661312" y="3047295"/>
            <a:ext cx="1500188" cy="701675"/>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kumimoji="1" lang="zh-CN" altLang="en-US" sz="2000" dirty="0">
                <a:solidFill>
                  <a:srgbClr val="0070C0"/>
                </a:solidFill>
                <a:effectLst>
                  <a:outerShdw blurRad="38100" dist="38100" dir="2700000" algn="tl">
                    <a:srgbClr val="C0C0C0"/>
                  </a:outerShdw>
                </a:effectLst>
                <a:latin typeface="Times New Roman" panose="02020603050405020304" pitchFamily="18" charset="0"/>
                <a:ea typeface="方正姚体" panose="02010601030101010101" pitchFamily="2" charset="-122"/>
              </a:rPr>
              <a:t>磺酸丙氨酸脱羧酶</a:t>
            </a:r>
          </a:p>
        </p:txBody>
      </p:sp>
      <p:sp>
        <p:nvSpPr>
          <p:cNvPr id="394246" name="Rectangle 6"/>
          <p:cNvSpPr>
            <a:spLocks noChangeArrowheads="1"/>
          </p:cNvSpPr>
          <p:nvPr/>
        </p:nvSpPr>
        <p:spPr bwMode="auto">
          <a:xfrm>
            <a:off x="7287680" y="4253721"/>
            <a:ext cx="65434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90000"/>
              </a:lnSpc>
            </a:pPr>
            <a:r>
              <a:rPr kumimoji="1" lang="en-US" altLang="zh-CN" sz="2000" b="1" dirty="0">
                <a:solidFill>
                  <a:srgbClr val="FF0000"/>
                </a:solidFill>
                <a:effectLst>
                  <a:outerShdw blurRad="38100" dist="38100" dir="2700000" algn="tl">
                    <a:srgbClr val="C0C0C0"/>
                  </a:outerShdw>
                </a:effectLst>
                <a:latin typeface="Times New Roman" panose="02020603050405020304" pitchFamily="18" charset="0"/>
                <a:ea typeface="方正姚体" panose="02010601030101010101" pitchFamily="2" charset="-122"/>
              </a:rPr>
              <a:t>CO</a:t>
            </a:r>
            <a:r>
              <a:rPr kumimoji="1" lang="en-US" altLang="zh-CN" sz="2000" b="1" baseline="-25000" dirty="0">
                <a:solidFill>
                  <a:srgbClr val="FF0000"/>
                </a:solidFill>
                <a:effectLst>
                  <a:outerShdw blurRad="38100" dist="38100" dir="2700000" algn="tl">
                    <a:srgbClr val="C0C0C0"/>
                  </a:outerShdw>
                </a:effectLst>
                <a:latin typeface="Times New Roman" panose="02020603050405020304" pitchFamily="18" charset="0"/>
                <a:ea typeface="方正姚体" panose="02010601030101010101" pitchFamily="2" charset="-122"/>
              </a:rPr>
              <a:t>2</a:t>
            </a:r>
          </a:p>
        </p:txBody>
      </p:sp>
      <p:sp>
        <p:nvSpPr>
          <p:cNvPr id="394249" name="Rectangle 9"/>
          <p:cNvSpPr>
            <a:spLocks noChangeArrowheads="1"/>
          </p:cNvSpPr>
          <p:nvPr/>
        </p:nvSpPr>
        <p:spPr bwMode="auto">
          <a:xfrm>
            <a:off x="2423914" y="4469050"/>
            <a:ext cx="1655862" cy="400110"/>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kumimoji="1" lang="en-US" altLang="zh-CN" sz="2000" dirty="0">
                <a:effectLst>
                  <a:outerShdw blurRad="38100" dist="38100" dir="2700000" algn="tl">
                    <a:srgbClr val="C0C0C0"/>
                  </a:outerShdw>
                </a:effectLst>
                <a:latin typeface="Times New Roman" pitchFamily="18" charset="0"/>
                <a:ea typeface="方正姚体" panose="02010601030101010101" pitchFamily="2" charset="-122"/>
              </a:rPr>
              <a:t>L-</a:t>
            </a:r>
            <a:r>
              <a:rPr kumimoji="1" lang="zh-CN" altLang="en-US" sz="2000" dirty="0">
                <a:effectLst>
                  <a:outerShdw blurRad="38100" dist="38100" dir="2700000" algn="tl">
                    <a:srgbClr val="C0C0C0"/>
                  </a:outerShdw>
                </a:effectLst>
                <a:latin typeface="Times New Roman" pitchFamily="18" charset="0"/>
                <a:ea typeface="方正姚体" panose="02010601030101010101" pitchFamily="2" charset="-122"/>
              </a:rPr>
              <a:t>半胱氨酸</a:t>
            </a:r>
          </a:p>
        </p:txBody>
      </p:sp>
      <p:sp>
        <p:nvSpPr>
          <p:cNvPr id="394252" name="Rectangle 12"/>
          <p:cNvSpPr>
            <a:spLocks noChangeArrowheads="1"/>
          </p:cNvSpPr>
          <p:nvPr/>
        </p:nvSpPr>
        <p:spPr bwMode="auto">
          <a:xfrm>
            <a:off x="8533520" y="4469050"/>
            <a:ext cx="1079450" cy="400110"/>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kumimoji="1" lang="zh-CN" altLang="en-US" sz="2000" dirty="0">
                <a:effectLst>
                  <a:outerShdw blurRad="38100" dist="38100" dir="2700000" algn="tl">
                    <a:srgbClr val="C0C0C0"/>
                  </a:outerShdw>
                </a:effectLst>
                <a:latin typeface="Times New Roman" panose="02020603050405020304" pitchFamily="18" charset="0"/>
                <a:ea typeface="方正姚体" panose="02010601030101010101" pitchFamily="2" charset="-122"/>
              </a:rPr>
              <a:t>牛磺酸</a:t>
            </a:r>
          </a:p>
        </p:txBody>
      </p:sp>
      <p:sp>
        <p:nvSpPr>
          <p:cNvPr id="394256" name="Line 16"/>
          <p:cNvSpPr>
            <a:spLocks noChangeShapeType="1"/>
          </p:cNvSpPr>
          <p:nvPr/>
        </p:nvSpPr>
        <p:spPr bwMode="auto">
          <a:xfrm flipV="1">
            <a:off x="3925356" y="3748896"/>
            <a:ext cx="1116013" cy="0"/>
          </a:xfrm>
          <a:prstGeom prst="line">
            <a:avLst/>
          </a:prstGeom>
          <a:noFill/>
          <a:ln w="38100">
            <a:solidFill>
              <a:srgbClr val="00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94257" name="Rectangle 17"/>
          <p:cNvSpPr>
            <a:spLocks noChangeArrowheads="1"/>
          </p:cNvSpPr>
          <p:nvPr/>
        </p:nvSpPr>
        <p:spPr bwMode="auto">
          <a:xfrm>
            <a:off x="4943872" y="4469050"/>
            <a:ext cx="1799999" cy="400110"/>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kumimoji="1" lang="zh-CN" altLang="en-US" sz="2000" dirty="0">
                <a:effectLst>
                  <a:outerShdw blurRad="38100" dist="38100" dir="2700000" algn="tl">
                    <a:srgbClr val="C0C0C0"/>
                  </a:outerShdw>
                </a:effectLst>
                <a:latin typeface="Times New Roman" panose="02020603050405020304" pitchFamily="18" charset="0"/>
                <a:ea typeface="方正姚体" panose="02010601030101010101" pitchFamily="2" charset="-122"/>
              </a:rPr>
              <a:t>磺酸基丙氨酸</a:t>
            </a:r>
          </a:p>
        </p:txBody>
      </p:sp>
      <p:sp>
        <p:nvSpPr>
          <p:cNvPr id="394258" name="Rectangle 18"/>
          <p:cNvSpPr>
            <a:spLocks noChangeArrowheads="1"/>
          </p:cNvSpPr>
          <p:nvPr/>
        </p:nvSpPr>
        <p:spPr bwMode="auto">
          <a:xfrm>
            <a:off x="4104463" y="3276852"/>
            <a:ext cx="681597" cy="400110"/>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2000" dirty="0">
                <a:effectLst>
                  <a:outerShdw blurRad="38100" dist="38100" dir="2700000" algn="tl">
                    <a:srgbClr val="C0C0C0"/>
                  </a:outerShdw>
                </a:effectLst>
                <a:latin typeface="Times New Roman" pitchFamily="18" charset="0"/>
                <a:ea typeface="方正姚体" panose="02010601030101010101" pitchFamily="2" charset="-122"/>
              </a:rPr>
              <a:t>3(O)</a:t>
            </a:r>
            <a:endParaRPr kumimoji="1" lang="zh-CN" altLang="en-US" sz="2000" dirty="0">
              <a:effectLst>
                <a:outerShdw blurRad="38100" dist="38100" dir="2700000" algn="tl">
                  <a:srgbClr val="C0C0C0"/>
                </a:outerShdw>
              </a:effectLst>
              <a:latin typeface="Times New Roman" pitchFamily="18" charset="0"/>
              <a:ea typeface="方正姚体" panose="02010601030101010101" pitchFamily="2" charset="-122"/>
            </a:endParaRPr>
          </a:p>
        </p:txBody>
      </p:sp>
      <p:sp>
        <p:nvSpPr>
          <p:cNvPr id="394264" name="Arc 24"/>
          <p:cNvSpPr>
            <a:spLocks/>
          </p:cNvSpPr>
          <p:nvPr/>
        </p:nvSpPr>
        <p:spPr bwMode="auto">
          <a:xfrm rot="21400685">
            <a:off x="6969948" y="3734434"/>
            <a:ext cx="540000" cy="5400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0000"/>
            </a:solidFill>
            <a:miter lim="800000"/>
            <a:headEnd type="none" w="lg" len="lg"/>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94265" name="Rectangle 25"/>
          <p:cNvSpPr>
            <a:spLocks noChangeArrowheads="1"/>
          </p:cNvSpPr>
          <p:nvPr/>
        </p:nvSpPr>
        <p:spPr bwMode="auto">
          <a:xfrm>
            <a:off x="1415480" y="1268760"/>
            <a:ext cx="10225136" cy="1631216"/>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58775" indent="-358775">
              <a:lnSpc>
                <a:spcPts val="4000"/>
              </a:lnSpc>
              <a:spcBef>
                <a:spcPts val="0"/>
              </a:spcBef>
              <a:buClr>
                <a:srgbClr val="C00000"/>
              </a:buClr>
              <a:buSzPct val="80000"/>
              <a:buFont typeface="Wingdings" pitchFamily="2" charset="2"/>
              <a:buChar char="l"/>
            </a:pPr>
            <a:r>
              <a:rPr kumimoji="1" lang="zh-CN" altLang="en-US" sz="2800" dirty="0">
                <a:effectLst>
                  <a:outerShdw blurRad="38100" dist="38100" dir="2700000" algn="tl">
                    <a:srgbClr val="C0C0C0"/>
                  </a:outerShdw>
                </a:effectLst>
                <a:latin typeface="Times New Roman" panose="02020603050405020304" pitchFamily="18" charset="0"/>
                <a:ea typeface="方正姚体" panose="02010601030101010101" pitchFamily="2" charset="-122"/>
              </a:rPr>
              <a:t>功能：牛磺酸与游离胆汁酸结合生成结合型胆汁酸。抗氧化，稳定细胞膜功能，对神经、心肌、肝等多种细胞具有保护作用。能提高脑细胞活性，增强记忆力，提高机体免疫力。</a:t>
            </a:r>
          </a:p>
        </p:txBody>
      </p:sp>
      <p:sp>
        <p:nvSpPr>
          <p:cNvPr id="18" name="Text Box 17"/>
          <p:cNvSpPr txBox="1">
            <a:spLocks noChangeArrowheads="1"/>
          </p:cNvSpPr>
          <p:nvPr/>
        </p:nvSpPr>
        <p:spPr bwMode="auto">
          <a:xfrm>
            <a:off x="2544756" y="3150548"/>
            <a:ext cx="1361270" cy="1380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rtl="0" fontAlgn="t">
              <a:spcBef>
                <a:spcPct val="50000"/>
              </a:spcBef>
              <a:spcAft>
                <a:spcPct val="0"/>
              </a:spcAft>
              <a:defRPr kumimoji="1" sz="2200" b="1" kern="1200">
                <a:solidFill>
                  <a:schemeClr val="tx1"/>
                </a:solidFill>
                <a:latin typeface="Times New Roman" pitchFamily="18" charset="0"/>
                <a:ea typeface="宋体" charset="-122"/>
                <a:cs typeface="+mn-cs"/>
              </a:defRPr>
            </a:lvl1pPr>
            <a:lvl2pPr marL="457200" algn="ctr" rtl="0" fontAlgn="t">
              <a:spcBef>
                <a:spcPct val="50000"/>
              </a:spcBef>
              <a:spcAft>
                <a:spcPct val="0"/>
              </a:spcAft>
              <a:defRPr kumimoji="1" sz="2200" b="1" kern="1200">
                <a:solidFill>
                  <a:schemeClr val="tx1"/>
                </a:solidFill>
                <a:latin typeface="Times New Roman" pitchFamily="18" charset="0"/>
                <a:ea typeface="宋体" charset="-122"/>
                <a:cs typeface="+mn-cs"/>
              </a:defRPr>
            </a:lvl2pPr>
            <a:lvl3pPr marL="914400" algn="ctr" rtl="0" fontAlgn="t">
              <a:spcBef>
                <a:spcPct val="50000"/>
              </a:spcBef>
              <a:spcAft>
                <a:spcPct val="0"/>
              </a:spcAft>
              <a:defRPr kumimoji="1" sz="2200" b="1" kern="1200">
                <a:solidFill>
                  <a:schemeClr val="tx1"/>
                </a:solidFill>
                <a:latin typeface="Times New Roman" pitchFamily="18" charset="0"/>
                <a:ea typeface="宋体" charset="-122"/>
                <a:cs typeface="+mn-cs"/>
              </a:defRPr>
            </a:lvl3pPr>
            <a:lvl4pPr marL="1371600" algn="ctr" rtl="0" fontAlgn="t">
              <a:spcBef>
                <a:spcPct val="50000"/>
              </a:spcBef>
              <a:spcAft>
                <a:spcPct val="0"/>
              </a:spcAft>
              <a:defRPr kumimoji="1" sz="2200" b="1" kern="1200">
                <a:solidFill>
                  <a:schemeClr val="tx1"/>
                </a:solidFill>
                <a:latin typeface="Times New Roman" pitchFamily="18" charset="0"/>
                <a:ea typeface="宋体" charset="-122"/>
                <a:cs typeface="+mn-cs"/>
              </a:defRPr>
            </a:lvl4pPr>
            <a:lvl5pPr marL="1828800" algn="ctr" rtl="0" fontAlgn="t">
              <a:spcBef>
                <a:spcPct val="50000"/>
              </a:spcBef>
              <a:spcAft>
                <a:spcPct val="0"/>
              </a:spcAft>
              <a:defRPr kumimoji="1" sz="2200" b="1" kern="1200">
                <a:solidFill>
                  <a:schemeClr val="tx1"/>
                </a:solidFill>
                <a:latin typeface="Times New Roman" pitchFamily="18" charset="0"/>
                <a:ea typeface="宋体" charset="-122"/>
                <a:cs typeface="+mn-cs"/>
              </a:defRPr>
            </a:lvl5pPr>
            <a:lvl6pPr marL="2286000" algn="l" defTabSz="914400" rtl="0" eaLnBrk="1" latinLnBrk="0" hangingPunct="1">
              <a:defRPr kumimoji="1" sz="2200" b="1" kern="1200">
                <a:solidFill>
                  <a:schemeClr val="tx1"/>
                </a:solidFill>
                <a:latin typeface="Times New Roman" pitchFamily="18" charset="0"/>
                <a:ea typeface="宋体" charset="-122"/>
                <a:cs typeface="+mn-cs"/>
              </a:defRPr>
            </a:lvl6pPr>
            <a:lvl7pPr marL="2743200" algn="l" defTabSz="914400" rtl="0" eaLnBrk="1" latinLnBrk="0" hangingPunct="1">
              <a:defRPr kumimoji="1" sz="2200" b="1" kern="1200">
                <a:solidFill>
                  <a:schemeClr val="tx1"/>
                </a:solidFill>
                <a:latin typeface="Times New Roman" pitchFamily="18" charset="0"/>
                <a:ea typeface="宋体" charset="-122"/>
                <a:cs typeface="+mn-cs"/>
              </a:defRPr>
            </a:lvl7pPr>
            <a:lvl8pPr marL="3200400" algn="l" defTabSz="914400" rtl="0" eaLnBrk="1" latinLnBrk="0" hangingPunct="1">
              <a:defRPr kumimoji="1" sz="2200" b="1" kern="1200">
                <a:solidFill>
                  <a:schemeClr val="tx1"/>
                </a:solidFill>
                <a:latin typeface="Times New Roman" pitchFamily="18" charset="0"/>
                <a:ea typeface="宋体" charset="-122"/>
                <a:cs typeface="+mn-cs"/>
              </a:defRPr>
            </a:lvl8pPr>
            <a:lvl9pPr marL="3657600" algn="l" defTabSz="914400" rtl="0" eaLnBrk="1" latinLnBrk="0" hangingPunct="1">
              <a:defRPr kumimoji="1" sz="2200" b="1" kern="1200">
                <a:solidFill>
                  <a:schemeClr val="tx1"/>
                </a:solidFill>
                <a:latin typeface="Times New Roman" pitchFamily="18" charset="0"/>
                <a:ea typeface="宋体" charset="-122"/>
                <a:cs typeface="+mn-cs"/>
              </a:defRPr>
            </a:lvl9pPr>
          </a:lstStyle>
          <a:p>
            <a:pPr algn="l" fontAlgn="base">
              <a:lnSpc>
                <a:spcPts val="2000"/>
              </a:lnSpc>
              <a:spcBef>
                <a:spcPct val="0"/>
              </a:spcBef>
            </a:pPr>
            <a:r>
              <a:rPr lang="en-US" altLang="zh-CN" sz="2400" dirty="0">
                <a:solidFill>
                  <a:srgbClr val="000000"/>
                </a:solidFill>
                <a:latin typeface="Arial" panose="020B0604020202020204" pitchFamily="34" charset="0"/>
                <a:ea typeface="楷体_GB2312" pitchFamily="49" charset="-122"/>
              </a:rPr>
              <a:t>CH</a:t>
            </a:r>
            <a:r>
              <a:rPr lang="en-US" altLang="zh-CN" sz="2400" baseline="-25000" dirty="0">
                <a:solidFill>
                  <a:srgbClr val="000000"/>
                </a:solidFill>
                <a:latin typeface="Arial" panose="020B0604020202020204" pitchFamily="34" charset="0"/>
                <a:ea typeface="楷体_GB2312" pitchFamily="49" charset="-122"/>
              </a:rPr>
              <a:t>2</a:t>
            </a:r>
            <a:r>
              <a:rPr lang="en-US" altLang="zh-CN" sz="2400" dirty="0">
                <a:solidFill>
                  <a:srgbClr val="000000"/>
                </a:solidFill>
                <a:latin typeface="Arial" panose="020B0604020202020204" pitchFamily="34" charset="0"/>
                <a:ea typeface="楷体_GB2312" pitchFamily="49" charset="-122"/>
              </a:rPr>
              <a:t>SH</a:t>
            </a:r>
          </a:p>
          <a:p>
            <a:pPr algn="l" fontAlgn="base">
              <a:lnSpc>
                <a:spcPts val="2000"/>
              </a:lnSpc>
              <a:spcBef>
                <a:spcPct val="0"/>
              </a:spcBef>
            </a:pPr>
            <a:r>
              <a:rPr lang="en-US" altLang="zh-CN" sz="2400" dirty="0">
                <a:solidFill>
                  <a:srgbClr val="000000"/>
                </a:solidFill>
                <a:ea typeface="楷体_GB2312" pitchFamily="49" charset="-122"/>
                <a:cs typeface="Times New Roman" panose="02020603050405020304" pitchFamily="18" charset="0"/>
              </a:rPr>
              <a:t> </a:t>
            </a:r>
            <a:r>
              <a:rPr lang="he-IL" altLang="zh-CN" sz="2400" dirty="0">
                <a:solidFill>
                  <a:srgbClr val="000000"/>
                </a:solidFill>
                <a:ea typeface="楷体_GB2312" pitchFamily="49" charset="-122"/>
                <a:cs typeface="Times New Roman" panose="02020603050405020304" pitchFamily="18" charset="0"/>
              </a:rPr>
              <a:t>׀</a:t>
            </a:r>
            <a:r>
              <a:rPr lang="en-US" altLang="zh-CN" sz="2400" dirty="0">
                <a:solidFill>
                  <a:srgbClr val="000000"/>
                </a:solidFill>
                <a:ea typeface="楷体_GB2312" pitchFamily="49" charset="-122"/>
                <a:cs typeface="Times New Roman" panose="02020603050405020304" pitchFamily="18" charset="0"/>
              </a:rPr>
              <a:t>  </a:t>
            </a:r>
            <a:r>
              <a:rPr kumimoji="0" lang="en-US" altLang="zh-CN" sz="2400" dirty="0">
                <a:solidFill>
                  <a:srgbClr val="000000"/>
                </a:solidFill>
                <a:latin typeface="Arial" panose="020B0604020202020204" pitchFamily="34" charset="0"/>
              </a:rPr>
              <a:t>       </a:t>
            </a:r>
          </a:p>
          <a:p>
            <a:pPr algn="l" fontAlgn="base">
              <a:lnSpc>
                <a:spcPts val="2000"/>
              </a:lnSpc>
              <a:spcBef>
                <a:spcPct val="0"/>
              </a:spcBef>
            </a:pPr>
            <a:r>
              <a:rPr kumimoji="0" lang="en-US" altLang="zh-CN" sz="2400" dirty="0">
                <a:solidFill>
                  <a:srgbClr val="000000"/>
                </a:solidFill>
                <a:latin typeface="Arial" panose="020B0604020202020204" pitchFamily="34" charset="0"/>
              </a:rPr>
              <a:t>CH</a:t>
            </a:r>
            <a:r>
              <a:rPr kumimoji="0" lang="en-US" altLang="zh-CN" sz="2400" dirty="0">
                <a:solidFill>
                  <a:srgbClr val="000000"/>
                </a:solidFill>
                <a:latin typeface="Arial" panose="020B0604020202020204" pitchFamily="34" charset="0"/>
                <a:ea typeface="楷体_GB2312" pitchFamily="49" charset="-122"/>
              </a:rPr>
              <a:t>‒N</a:t>
            </a:r>
            <a:r>
              <a:rPr kumimoji="0" lang="en-US" altLang="zh-CN" sz="2400" dirty="0">
                <a:solidFill>
                  <a:srgbClr val="000000"/>
                </a:solidFill>
                <a:latin typeface="Arial" panose="020B0604020202020204" pitchFamily="34" charset="0"/>
                <a:ea typeface="宋体" pitchFamily="2" charset="-122"/>
              </a:rPr>
              <a:t>H</a:t>
            </a:r>
            <a:r>
              <a:rPr kumimoji="0" lang="en-US" altLang="zh-CN" sz="2400" baseline="-25000" dirty="0">
                <a:solidFill>
                  <a:srgbClr val="000000"/>
                </a:solidFill>
                <a:latin typeface="Arial" panose="020B0604020202020204" pitchFamily="34" charset="0"/>
                <a:ea typeface="宋体" pitchFamily="2" charset="-122"/>
              </a:rPr>
              <a:t>2</a:t>
            </a:r>
            <a:endParaRPr kumimoji="0" lang="en-US" altLang="zh-CN" sz="2400" baseline="-25000" dirty="0">
              <a:solidFill>
                <a:srgbClr val="000000"/>
              </a:solidFill>
              <a:latin typeface="Arial" panose="020B0604020202020204" pitchFamily="34" charset="0"/>
            </a:endParaRPr>
          </a:p>
          <a:p>
            <a:pPr algn="l" fontAlgn="base">
              <a:lnSpc>
                <a:spcPts val="2000"/>
              </a:lnSpc>
              <a:spcBef>
                <a:spcPct val="0"/>
              </a:spcBef>
            </a:pPr>
            <a:r>
              <a:rPr lang="en-US" altLang="zh-CN" sz="2400" dirty="0">
                <a:solidFill>
                  <a:srgbClr val="000000"/>
                </a:solidFill>
                <a:ea typeface="楷体_GB2312" pitchFamily="49" charset="-122"/>
                <a:cs typeface="Times New Roman" panose="02020603050405020304" pitchFamily="18" charset="0"/>
              </a:rPr>
              <a:t> </a:t>
            </a:r>
            <a:r>
              <a:rPr lang="he-IL" altLang="zh-CN" sz="2400" dirty="0">
                <a:solidFill>
                  <a:srgbClr val="000000"/>
                </a:solidFill>
                <a:ea typeface="楷体_GB2312" pitchFamily="49" charset="-122"/>
                <a:cs typeface="Times New Roman" panose="02020603050405020304" pitchFamily="18" charset="0"/>
              </a:rPr>
              <a:t>׀</a:t>
            </a:r>
            <a:endParaRPr kumimoji="0" lang="en-US" altLang="zh-CN" sz="2400" dirty="0">
              <a:solidFill>
                <a:srgbClr val="000000"/>
              </a:solidFill>
              <a:latin typeface="Arial" panose="020B0604020202020204" pitchFamily="34" charset="0"/>
            </a:endParaRPr>
          </a:p>
          <a:p>
            <a:pPr algn="l" fontAlgn="base">
              <a:lnSpc>
                <a:spcPts val="2000"/>
              </a:lnSpc>
              <a:spcBef>
                <a:spcPct val="0"/>
              </a:spcBef>
            </a:pPr>
            <a:r>
              <a:rPr kumimoji="0" lang="en-US" altLang="zh-CN" sz="2400" dirty="0">
                <a:solidFill>
                  <a:srgbClr val="FF0000"/>
                </a:solidFill>
                <a:latin typeface="Arial" panose="020B0604020202020204" pitchFamily="34" charset="0"/>
              </a:rPr>
              <a:t>COOH</a:t>
            </a:r>
            <a:endParaRPr kumimoji="0" lang="en-US" altLang="zh-CN" sz="2400" baseline="-25000" dirty="0">
              <a:solidFill>
                <a:srgbClr val="FF0000"/>
              </a:solidFill>
              <a:latin typeface="Arial" panose="020B0604020202020204" pitchFamily="34" charset="0"/>
            </a:endParaRPr>
          </a:p>
        </p:txBody>
      </p:sp>
      <p:sp>
        <p:nvSpPr>
          <p:cNvPr id="20" name="Text Box 17"/>
          <p:cNvSpPr txBox="1">
            <a:spLocks noChangeArrowheads="1"/>
          </p:cNvSpPr>
          <p:nvPr/>
        </p:nvSpPr>
        <p:spPr bwMode="auto">
          <a:xfrm>
            <a:off x="5077136" y="3150548"/>
            <a:ext cx="1524776" cy="1380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rtl="0" fontAlgn="t">
              <a:spcBef>
                <a:spcPct val="50000"/>
              </a:spcBef>
              <a:spcAft>
                <a:spcPct val="0"/>
              </a:spcAft>
              <a:defRPr kumimoji="1" sz="2200" b="1" kern="1200">
                <a:solidFill>
                  <a:schemeClr val="tx1"/>
                </a:solidFill>
                <a:latin typeface="Times New Roman" pitchFamily="18" charset="0"/>
                <a:ea typeface="宋体" charset="-122"/>
                <a:cs typeface="+mn-cs"/>
              </a:defRPr>
            </a:lvl1pPr>
            <a:lvl2pPr marL="457200" algn="ctr" rtl="0" fontAlgn="t">
              <a:spcBef>
                <a:spcPct val="50000"/>
              </a:spcBef>
              <a:spcAft>
                <a:spcPct val="0"/>
              </a:spcAft>
              <a:defRPr kumimoji="1" sz="2200" b="1" kern="1200">
                <a:solidFill>
                  <a:schemeClr val="tx1"/>
                </a:solidFill>
                <a:latin typeface="Times New Roman" pitchFamily="18" charset="0"/>
                <a:ea typeface="宋体" charset="-122"/>
                <a:cs typeface="+mn-cs"/>
              </a:defRPr>
            </a:lvl2pPr>
            <a:lvl3pPr marL="914400" algn="ctr" rtl="0" fontAlgn="t">
              <a:spcBef>
                <a:spcPct val="50000"/>
              </a:spcBef>
              <a:spcAft>
                <a:spcPct val="0"/>
              </a:spcAft>
              <a:defRPr kumimoji="1" sz="2200" b="1" kern="1200">
                <a:solidFill>
                  <a:schemeClr val="tx1"/>
                </a:solidFill>
                <a:latin typeface="Times New Roman" pitchFamily="18" charset="0"/>
                <a:ea typeface="宋体" charset="-122"/>
                <a:cs typeface="+mn-cs"/>
              </a:defRPr>
            </a:lvl3pPr>
            <a:lvl4pPr marL="1371600" algn="ctr" rtl="0" fontAlgn="t">
              <a:spcBef>
                <a:spcPct val="50000"/>
              </a:spcBef>
              <a:spcAft>
                <a:spcPct val="0"/>
              </a:spcAft>
              <a:defRPr kumimoji="1" sz="2200" b="1" kern="1200">
                <a:solidFill>
                  <a:schemeClr val="tx1"/>
                </a:solidFill>
                <a:latin typeface="Times New Roman" pitchFamily="18" charset="0"/>
                <a:ea typeface="宋体" charset="-122"/>
                <a:cs typeface="+mn-cs"/>
              </a:defRPr>
            </a:lvl4pPr>
            <a:lvl5pPr marL="1828800" algn="ctr" rtl="0" fontAlgn="t">
              <a:spcBef>
                <a:spcPct val="50000"/>
              </a:spcBef>
              <a:spcAft>
                <a:spcPct val="0"/>
              </a:spcAft>
              <a:defRPr kumimoji="1" sz="2200" b="1" kern="1200">
                <a:solidFill>
                  <a:schemeClr val="tx1"/>
                </a:solidFill>
                <a:latin typeface="Times New Roman" pitchFamily="18" charset="0"/>
                <a:ea typeface="宋体" charset="-122"/>
                <a:cs typeface="+mn-cs"/>
              </a:defRPr>
            </a:lvl5pPr>
            <a:lvl6pPr marL="2286000" algn="l" defTabSz="914400" rtl="0" eaLnBrk="1" latinLnBrk="0" hangingPunct="1">
              <a:defRPr kumimoji="1" sz="2200" b="1" kern="1200">
                <a:solidFill>
                  <a:schemeClr val="tx1"/>
                </a:solidFill>
                <a:latin typeface="Times New Roman" pitchFamily="18" charset="0"/>
                <a:ea typeface="宋体" charset="-122"/>
                <a:cs typeface="+mn-cs"/>
              </a:defRPr>
            </a:lvl6pPr>
            <a:lvl7pPr marL="2743200" algn="l" defTabSz="914400" rtl="0" eaLnBrk="1" latinLnBrk="0" hangingPunct="1">
              <a:defRPr kumimoji="1" sz="2200" b="1" kern="1200">
                <a:solidFill>
                  <a:schemeClr val="tx1"/>
                </a:solidFill>
                <a:latin typeface="Times New Roman" pitchFamily="18" charset="0"/>
                <a:ea typeface="宋体" charset="-122"/>
                <a:cs typeface="+mn-cs"/>
              </a:defRPr>
            </a:lvl7pPr>
            <a:lvl8pPr marL="3200400" algn="l" defTabSz="914400" rtl="0" eaLnBrk="1" latinLnBrk="0" hangingPunct="1">
              <a:defRPr kumimoji="1" sz="2200" b="1" kern="1200">
                <a:solidFill>
                  <a:schemeClr val="tx1"/>
                </a:solidFill>
                <a:latin typeface="Times New Roman" pitchFamily="18" charset="0"/>
                <a:ea typeface="宋体" charset="-122"/>
                <a:cs typeface="+mn-cs"/>
              </a:defRPr>
            </a:lvl8pPr>
            <a:lvl9pPr marL="3657600" algn="l" defTabSz="914400" rtl="0" eaLnBrk="1" latinLnBrk="0" hangingPunct="1">
              <a:defRPr kumimoji="1" sz="2200" b="1" kern="1200">
                <a:solidFill>
                  <a:schemeClr val="tx1"/>
                </a:solidFill>
                <a:latin typeface="Times New Roman" pitchFamily="18" charset="0"/>
                <a:ea typeface="宋体" charset="-122"/>
                <a:cs typeface="+mn-cs"/>
              </a:defRPr>
            </a:lvl9pPr>
          </a:lstStyle>
          <a:p>
            <a:pPr algn="l" fontAlgn="base">
              <a:lnSpc>
                <a:spcPts val="2000"/>
              </a:lnSpc>
              <a:spcBef>
                <a:spcPct val="0"/>
              </a:spcBef>
            </a:pPr>
            <a:r>
              <a:rPr lang="en-US" altLang="zh-CN" sz="2400" dirty="0">
                <a:solidFill>
                  <a:srgbClr val="000000"/>
                </a:solidFill>
                <a:latin typeface="Arial" panose="020B0604020202020204" pitchFamily="34" charset="0"/>
                <a:ea typeface="楷体_GB2312" pitchFamily="49" charset="-122"/>
              </a:rPr>
              <a:t>CH</a:t>
            </a:r>
            <a:r>
              <a:rPr lang="en-US" altLang="zh-CN" sz="2400" baseline="-25000" dirty="0">
                <a:solidFill>
                  <a:srgbClr val="000000"/>
                </a:solidFill>
                <a:latin typeface="Arial" panose="020B0604020202020204" pitchFamily="34" charset="0"/>
                <a:ea typeface="楷体_GB2312" pitchFamily="49" charset="-122"/>
              </a:rPr>
              <a:t>2</a:t>
            </a:r>
            <a:r>
              <a:rPr lang="en-US" altLang="zh-CN" sz="2400" dirty="0">
                <a:solidFill>
                  <a:srgbClr val="000000"/>
                </a:solidFill>
                <a:latin typeface="Arial" panose="020B0604020202020204" pitchFamily="34" charset="0"/>
                <a:ea typeface="楷体_GB2312" pitchFamily="49" charset="-122"/>
              </a:rPr>
              <a:t>SO</a:t>
            </a:r>
            <a:r>
              <a:rPr lang="en-US" altLang="zh-CN" sz="2400" baseline="-25000" dirty="0">
                <a:solidFill>
                  <a:srgbClr val="000000"/>
                </a:solidFill>
                <a:latin typeface="Arial" panose="020B0604020202020204" pitchFamily="34" charset="0"/>
                <a:ea typeface="楷体_GB2312" pitchFamily="49" charset="-122"/>
              </a:rPr>
              <a:t>3</a:t>
            </a:r>
            <a:r>
              <a:rPr lang="en-US" altLang="zh-CN" sz="2400" dirty="0">
                <a:solidFill>
                  <a:srgbClr val="000000"/>
                </a:solidFill>
                <a:latin typeface="Arial" panose="020B0604020202020204" pitchFamily="34" charset="0"/>
                <a:ea typeface="楷体_GB2312" pitchFamily="49" charset="-122"/>
              </a:rPr>
              <a:t>H</a:t>
            </a:r>
          </a:p>
          <a:p>
            <a:pPr algn="l" fontAlgn="base">
              <a:lnSpc>
                <a:spcPts val="2000"/>
              </a:lnSpc>
              <a:spcBef>
                <a:spcPct val="0"/>
              </a:spcBef>
            </a:pPr>
            <a:r>
              <a:rPr lang="en-US" altLang="zh-CN" sz="2400" dirty="0">
                <a:solidFill>
                  <a:srgbClr val="000000"/>
                </a:solidFill>
                <a:ea typeface="楷体_GB2312" pitchFamily="49" charset="-122"/>
                <a:cs typeface="Times New Roman" panose="02020603050405020304" pitchFamily="18" charset="0"/>
              </a:rPr>
              <a:t> </a:t>
            </a:r>
            <a:r>
              <a:rPr lang="he-IL" altLang="zh-CN" sz="2400" dirty="0">
                <a:solidFill>
                  <a:srgbClr val="000000"/>
                </a:solidFill>
                <a:ea typeface="楷体_GB2312" pitchFamily="49" charset="-122"/>
                <a:cs typeface="Times New Roman" panose="02020603050405020304" pitchFamily="18" charset="0"/>
              </a:rPr>
              <a:t>׀</a:t>
            </a:r>
            <a:r>
              <a:rPr kumimoji="0" lang="en-US" altLang="zh-CN" sz="2400" dirty="0">
                <a:solidFill>
                  <a:srgbClr val="000000"/>
                </a:solidFill>
                <a:latin typeface="Arial" panose="020B0604020202020204" pitchFamily="34" charset="0"/>
              </a:rPr>
              <a:t>       </a:t>
            </a:r>
          </a:p>
          <a:p>
            <a:pPr algn="l" fontAlgn="base">
              <a:lnSpc>
                <a:spcPts val="2000"/>
              </a:lnSpc>
              <a:spcBef>
                <a:spcPct val="0"/>
              </a:spcBef>
            </a:pPr>
            <a:r>
              <a:rPr kumimoji="0" lang="en-US" altLang="zh-CN" sz="2400" dirty="0">
                <a:solidFill>
                  <a:srgbClr val="000000"/>
                </a:solidFill>
                <a:latin typeface="Arial" panose="020B0604020202020204" pitchFamily="34" charset="0"/>
              </a:rPr>
              <a:t>CH</a:t>
            </a:r>
            <a:r>
              <a:rPr kumimoji="0" lang="en-US" altLang="zh-CN" sz="2400" dirty="0">
                <a:solidFill>
                  <a:srgbClr val="000000"/>
                </a:solidFill>
                <a:latin typeface="Arial" panose="020B0604020202020204" pitchFamily="34" charset="0"/>
                <a:ea typeface="楷体_GB2312" pitchFamily="49" charset="-122"/>
              </a:rPr>
              <a:t>‒N</a:t>
            </a:r>
            <a:r>
              <a:rPr kumimoji="0" lang="en-US" altLang="zh-CN" sz="2400" dirty="0">
                <a:solidFill>
                  <a:srgbClr val="000000"/>
                </a:solidFill>
                <a:latin typeface="Arial" panose="020B0604020202020204" pitchFamily="34" charset="0"/>
                <a:ea typeface="宋体" pitchFamily="2" charset="-122"/>
              </a:rPr>
              <a:t>H</a:t>
            </a:r>
            <a:r>
              <a:rPr kumimoji="0" lang="en-US" altLang="zh-CN" sz="2400" baseline="-25000" dirty="0">
                <a:solidFill>
                  <a:srgbClr val="000000"/>
                </a:solidFill>
                <a:latin typeface="Arial" panose="020B0604020202020204" pitchFamily="34" charset="0"/>
                <a:ea typeface="宋体" pitchFamily="2" charset="-122"/>
              </a:rPr>
              <a:t>2</a:t>
            </a:r>
            <a:endParaRPr kumimoji="0" lang="en-US" altLang="zh-CN" sz="2400" baseline="-25000" dirty="0">
              <a:solidFill>
                <a:srgbClr val="000000"/>
              </a:solidFill>
              <a:latin typeface="Arial" panose="020B0604020202020204" pitchFamily="34" charset="0"/>
            </a:endParaRPr>
          </a:p>
          <a:p>
            <a:pPr algn="l" fontAlgn="base">
              <a:lnSpc>
                <a:spcPts val="2000"/>
              </a:lnSpc>
              <a:spcBef>
                <a:spcPct val="0"/>
              </a:spcBef>
            </a:pPr>
            <a:r>
              <a:rPr lang="en-US" altLang="zh-CN" sz="2400" dirty="0">
                <a:solidFill>
                  <a:srgbClr val="000000"/>
                </a:solidFill>
                <a:ea typeface="楷体_GB2312" pitchFamily="49" charset="-122"/>
                <a:cs typeface="Times New Roman" panose="02020603050405020304" pitchFamily="18" charset="0"/>
              </a:rPr>
              <a:t> </a:t>
            </a:r>
            <a:r>
              <a:rPr lang="he-IL" altLang="zh-CN" sz="2400" dirty="0">
                <a:solidFill>
                  <a:srgbClr val="000000"/>
                </a:solidFill>
                <a:ea typeface="楷体_GB2312" pitchFamily="49" charset="-122"/>
                <a:cs typeface="Times New Roman" panose="02020603050405020304" pitchFamily="18" charset="0"/>
              </a:rPr>
              <a:t>׀</a:t>
            </a:r>
            <a:endParaRPr kumimoji="0" lang="en-US" altLang="zh-CN" sz="2400" dirty="0">
              <a:solidFill>
                <a:srgbClr val="000000"/>
              </a:solidFill>
              <a:latin typeface="Arial" panose="020B0604020202020204" pitchFamily="34" charset="0"/>
            </a:endParaRPr>
          </a:p>
          <a:p>
            <a:pPr algn="l" fontAlgn="base">
              <a:lnSpc>
                <a:spcPts val="2000"/>
              </a:lnSpc>
              <a:spcBef>
                <a:spcPct val="0"/>
              </a:spcBef>
            </a:pPr>
            <a:r>
              <a:rPr kumimoji="0" lang="en-US" altLang="zh-CN" sz="2400" dirty="0">
                <a:solidFill>
                  <a:srgbClr val="FF0000"/>
                </a:solidFill>
                <a:latin typeface="Arial" panose="020B0604020202020204" pitchFamily="34" charset="0"/>
              </a:rPr>
              <a:t>COOH</a:t>
            </a:r>
            <a:endParaRPr kumimoji="0" lang="en-US" altLang="zh-CN" sz="2400" baseline="-25000" dirty="0">
              <a:solidFill>
                <a:srgbClr val="FF0000"/>
              </a:solidFill>
              <a:latin typeface="Arial" panose="020B0604020202020204" pitchFamily="34" charset="0"/>
            </a:endParaRPr>
          </a:p>
        </p:txBody>
      </p:sp>
      <p:sp>
        <p:nvSpPr>
          <p:cNvPr id="22" name="Text Box 17"/>
          <p:cNvSpPr txBox="1">
            <a:spLocks noChangeArrowheads="1"/>
          </p:cNvSpPr>
          <p:nvPr/>
        </p:nvSpPr>
        <p:spPr bwMode="auto">
          <a:xfrm>
            <a:off x="8389504" y="3316922"/>
            <a:ext cx="1524776" cy="867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rtl="0" fontAlgn="t">
              <a:spcBef>
                <a:spcPct val="50000"/>
              </a:spcBef>
              <a:spcAft>
                <a:spcPct val="0"/>
              </a:spcAft>
              <a:defRPr kumimoji="1" sz="2200" b="1" kern="1200">
                <a:solidFill>
                  <a:schemeClr val="tx1"/>
                </a:solidFill>
                <a:latin typeface="Times New Roman" pitchFamily="18" charset="0"/>
                <a:ea typeface="宋体" charset="-122"/>
                <a:cs typeface="+mn-cs"/>
              </a:defRPr>
            </a:lvl1pPr>
            <a:lvl2pPr marL="457200" algn="ctr" rtl="0" fontAlgn="t">
              <a:spcBef>
                <a:spcPct val="50000"/>
              </a:spcBef>
              <a:spcAft>
                <a:spcPct val="0"/>
              </a:spcAft>
              <a:defRPr kumimoji="1" sz="2200" b="1" kern="1200">
                <a:solidFill>
                  <a:schemeClr val="tx1"/>
                </a:solidFill>
                <a:latin typeface="Times New Roman" pitchFamily="18" charset="0"/>
                <a:ea typeface="宋体" charset="-122"/>
                <a:cs typeface="+mn-cs"/>
              </a:defRPr>
            </a:lvl2pPr>
            <a:lvl3pPr marL="914400" algn="ctr" rtl="0" fontAlgn="t">
              <a:spcBef>
                <a:spcPct val="50000"/>
              </a:spcBef>
              <a:spcAft>
                <a:spcPct val="0"/>
              </a:spcAft>
              <a:defRPr kumimoji="1" sz="2200" b="1" kern="1200">
                <a:solidFill>
                  <a:schemeClr val="tx1"/>
                </a:solidFill>
                <a:latin typeface="Times New Roman" pitchFamily="18" charset="0"/>
                <a:ea typeface="宋体" charset="-122"/>
                <a:cs typeface="+mn-cs"/>
              </a:defRPr>
            </a:lvl3pPr>
            <a:lvl4pPr marL="1371600" algn="ctr" rtl="0" fontAlgn="t">
              <a:spcBef>
                <a:spcPct val="50000"/>
              </a:spcBef>
              <a:spcAft>
                <a:spcPct val="0"/>
              </a:spcAft>
              <a:defRPr kumimoji="1" sz="2200" b="1" kern="1200">
                <a:solidFill>
                  <a:schemeClr val="tx1"/>
                </a:solidFill>
                <a:latin typeface="Times New Roman" pitchFamily="18" charset="0"/>
                <a:ea typeface="宋体" charset="-122"/>
                <a:cs typeface="+mn-cs"/>
              </a:defRPr>
            </a:lvl4pPr>
            <a:lvl5pPr marL="1828800" algn="ctr" rtl="0" fontAlgn="t">
              <a:spcBef>
                <a:spcPct val="50000"/>
              </a:spcBef>
              <a:spcAft>
                <a:spcPct val="0"/>
              </a:spcAft>
              <a:defRPr kumimoji="1" sz="2200" b="1" kern="1200">
                <a:solidFill>
                  <a:schemeClr val="tx1"/>
                </a:solidFill>
                <a:latin typeface="Times New Roman" pitchFamily="18" charset="0"/>
                <a:ea typeface="宋体" charset="-122"/>
                <a:cs typeface="+mn-cs"/>
              </a:defRPr>
            </a:lvl5pPr>
            <a:lvl6pPr marL="2286000" algn="l" defTabSz="914400" rtl="0" eaLnBrk="1" latinLnBrk="0" hangingPunct="1">
              <a:defRPr kumimoji="1" sz="2200" b="1" kern="1200">
                <a:solidFill>
                  <a:schemeClr val="tx1"/>
                </a:solidFill>
                <a:latin typeface="Times New Roman" pitchFamily="18" charset="0"/>
                <a:ea typeface="宋体" charset="-122"/>
                <a:cs typeface="+mn-cs"/>
              </a:defRPr>
            </a:lvl6pPr>
            <a:lvl7pPr marL="2743200" algn="l" defTabSz="914400" rtl="0" eaLnBrk="1" latinLnBrk="0" hangingPunct="1">
              <a:defRPr kumimoji="1" sz="2200" b="1" kern="1200">
                <a:solidFill>
                  <a:schemeClr val="tx1"/>
                </a:solidFill>
                <a:latin typeface="Times New Roman" pitchFamily="18" charset="0"/>
                <a:ea typeface="宋体" charset="-122"/>
                <a:cs typeface="+mn-cs"/>
              </a:defRPr>
            </a:lvl7pPr>
            <a:lvl8pPr marL="3200400" algn="l" defTabSz="914400" rtl="0" eaLnBrk="1" latinLnBrk="0" hangingPunct="1">
              <a:defRPr kumimoji="1" sz="2200" b="1" kern="1200">
                <a:solidFill>
                  <a:schemeClr val="tx1"/>
                </a:solidFill>
                <a:latin typeface="Times New Roman" pitchFamily="18" charset="0"/>
                <a:ea typeface="宋体" charset="-122"/>
                <a:cs typeface="+mn-cs"/>
              </a:defRPr>
            </a:lvl8pPr>
            <a:lvl9pPr marL="3657600" algn="l" defTabSz="914400" rtl="0" eaLnBrk="1" latinLnBrk="0" hangingPunct="1">
              <a:defRPr kumimoji="1" sz="2200" b="1" kern="1200">
                <a:solidFill>
                  <a:schemeClr val="tx1"/>
                </a:solidFill>
                <a:latin typeface="Times New Roman" pitchFamily="18" charset="0"/>
                <a:ea typeface="宋体" charset="-122"/>
                <a:cs typeface="+mn-cs"/>
              </a:defRPr>
            </a:lvl9pPr>
          </a:lstStyle>
          <a:p>
            <a:pPr algn="l" fontAlgn="base">
              <a:lnSpc>
                <a:spcPts val="2000"/>
              </a:lnSpc>
              <a:spcBef>
                <a:spcPct val="0"/>
              </a:spcBef>
            </a:pPr>
            <a:r>
              <a:rPr lang="en-US" altLang="zh-CN" sz="2400" dirty="0">
                <a:solidFill>
                  <a:srgbClr val="000000"/>
                </a:solidFill>
                <a:latin typeface="Arial" panose="020B0604020202020204" pitchFamily="34" charset="0"/>
                <a:ea typeface="楷体_GB2312" pitchFamily="49" charset="-122"/>
              </a:rPr>
              <a:t>CH</a:t>
            </a:r>
            <a:r>
              <a:rPr lang="en-US" altLang="zh-CN" sz="2400" baseline="-25000" dirty="0">
                <a:solidFill>
                  <a:srgbClr val="000000"/>
                </a:solidFill>
                <a:latin typeface="Arial" panose="020B0604020202020204" pitchFamily="34" charset="0"/>
                <a:ea typeface="楷体_GB2312" pitchFamily="49" charset="-122"/>
              </a:rPr>
              <a:t>2</a:t>
            </a:r>
            <a:r>
              <a:rPr lang="en-US" altLang="zh-CN" sz="2400" dirty="0">
                <a:solidFill>
                  <a:srgbClr val="000000"/>
                </a:solidFill>
                <a:latin typeface="Arial" panose="020B0604020202020204" pitchFamily="34" charset="0"/>
                <a:ea typeface="楷体_GB2312" pitchFamily="49" charset="-122"/>
              </a:rPr>
              <a:t>SO</a:t>
            </a:r>
            <a:r>
              <a:rPr lang="en-US" altLang="zh-CN" sz="2400" baseline="-25000" dirty="0">
                <a:solidFill>
                  <a:srgbClr val="000000"/>
                </a:solidFill>
                <a:latin typeface="Arial" panose="020B0604020202020204" pitchFamily="34" charset="0"/>
                <a:ea typeface="楷体_GB2312" pitchFamily="49" charset="-122"/>
              </a:rPr>
              <a:t>3</a:t>
            </a:r>
            <a:r>
              <a:rPr lang="en-US" altLang="zh-CN" sz="2400" dirty="0">
                <a:solidFill>
                  <a:srgbClr val="000000"/>
                </a:solidFill>
                <a:latin typeface="Arial" panose="020B0604020202020204" pitchFamily="34" charset="0"/>
                <a:ea typeface="楷体_GB2312" pitchFamily="49" charset="-122"/>
              </a:rPr>
              <a:t>H</a:t>
            </a:r>
          </a:p>
          <a:p>
            <a:pPr algn="l" fontAlgn="base">
              <a:lnSpc>
                <a:spcPts val="2000"/>
              </a:lnSpc>
              <a:spcBef>
                <a:spcPct val="0"/>
              </a:spcBef>
            </a:pPr>
            <a:r>
              <a:rPr lang="en-US" altLang="zh-CN" sz="2400" dirty="0">
                <a:solidFill>
                  <a:srgbClr val="000000"/>
                </a:solidFill>
                <a:ea typeface="楷体_GB2312" pitchFamily="49" charset="-122"/>
                <a:cs typeface="Times New Roman" panose="02020603050405020304" pitchFamily="18" charset="0"/>
              </a:rPr>
              <a:t> </a:t>
            </a:r>
            <a:r>
              <a:rPr lang="he-IL" altLang="zh-CN" sz="2400" dirty="0">
                <a:solidFill>
                  <a:srgbClr val="000000"/>
                </a:solidFill>
                <a:ea typeface="楷体_GB2312" pitchFamily="49" charset="-122"/>
                <a:cs typeface="Times New Roman" panose="02020603050405020304" pitchFamily="18" charset="0"/>
              </a:rPr>
              <a:t>׀</a:t>
            </a:r>
            <a:r>
              <a:rPr kumimoji="0" lang="en-US" altLang="zh-CN" sz="2400" dirty="0">
                <a:solidFill>
                  <a:srgbClr val="000000"/>
                </a:solidFill>
                <a:latin typeface="Arial" panose="020B0604020202020204" pitchFamily="34" charset="0"/>
              </a:rPr>
              <a:t>       </a:t>
            </a:r>
          </a:p>
          <a:p>
            <a:pPr algn="l" fontAlgn="base">
              <a:lnSpc>
                <a:spcPts val="2000"/>
              </a:lnSpc>
              <a:spcBef>
                <a:spcPct val="0"/>
              </a:spcBef>
            </a:pPr>
            <a:r>
              <a:rPr kumimoji="0" lang="en-US" altLang="zh-CN" sz="2400" dirty="0">
                <a:solidFill>
                  <a:srgbClr val="000000"/>
                </a:solidFill>
                <a:latin typeface="Arial" panose="020B0604020202020204" pitchFamily="34" charset="0"/>
              </a:rPr>
              <a:t>CH</a:t>
            </a:r>
            <a:r>
              <a:rPr kumimoji="0" lang="en-US" altLang="zh-CN" sz="2400" baseline="-25000" dirty="0">
                <a:solidFill>
                  <a:srgbClr val="000000"/>
                </a:solidFill>
                <a:latin typeface="Arial" panose="020B0604020202020204" pitchFamily="34" charset="0"/>
              </a:rPr>
              <a:t>2</a:t>
            </a:r>
            <a:r>
              <a:rPr kumimoji="0" lang="en-US" altLang="zh-CN" sz="2400" dirty="0">
                <a:solidFill>
                  <a:srgbClr val="000000"/>
                </a:solidFill>
                <a:latin typeface="Arial" panose="020B0604020202020204" pitchFamily="34" charset="0"/>
                <a:ea typeface="楷体_GB2312" pitchFamily="49" charset="-122"/>
              </a:rPr>
              <a:t>‒N</a:t>
            </a:r>
            <a:r>
              <a:rPr kumimoji="0" lang="en-US" altLang="zh-CN" sz="2400" dirty="0">
                <a:solidFill>
                  <a:srgbClr val="000000"/>
                </a:solidFill>
                <a:latin typeface="Arial" panose="020B0604020202020204" pitchFamily="34" charset="0"/>
                <a:ea typeface="宋体" pitchFamily="2" charset="-122"/>
              </a:rPr>
              <a:t>H</a:t>
            </a:r>
            <a:r>
              <a:rPr kumimoji="0" lang="en-US" altLang="zh-CN" sz="2400" baseline="-25000" dirty="0">
                <a:solidFill>
                  <a:srgbClr val="000000"/>
                </a:solidFill>
                <a:latin typeface="Arial" panose="020B0604020202020204" pitchFamily="34" charset="0"/>
                <a:ea typeface="宋体" pitchFamily="2" charset="-122"/>
              </a:rPr>
              <a:t>2</a:t>
            </a:r>
            <a:endParaRPr kumimoji="0" lang="en-US" altLang="zh-CN" sz="2400" baseline="-25000" dirty="0">
              <a:solidFill>
                <a:srgbClr val="000000"/>
              </a:solidFill>
              <a:latin typeface="Arial" panose="020B0604020202020204" pitchFamily="34" charset="0"/>
            </a:endParaRPr>
          </a:p>
        </p:txBody>
      </p:sp>
      <p:cxnSp>
        <p:nvCxnSpPr>
          <p:cNvPr id="17" name="直接连接符 16"/>
          <p:cNvCxnSpPr/>
          <p:nvPr/>
        </p:nvCxnSpPr>
        <p:spPr>
          <a:xfrm>
            <a:off x="1077913" y="1125538"/>
            <a:ext cx="3600000"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9028870"/>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94265">
                                            <p:txEl>
                                              <p:pRg st="0" end="0"/>
                                            </p:txEl>
                                          </p:spTgt>
                                        </p:tgtEl>
                                        <p:attrNameLst>
                                          <p:attrName>style.visibility</p:attrName>
                                        </p:attrNameLst>
                                      </p:cBhvr>
                                      <p:to>
                                        <p:strVal val="visible"/>
                                      </p:to>
                                    </p:set>
                                    <p:animEffect transition="in" filter="box(in)">
                                      <p:cBhvr>
                                        <p:cTn id="7" dur="500"/>
                                        <p:tgtEl>
                                          <p:spTgt spid="39426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265"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正五边形 78"/>
          <p:cNvSpPr/>
          <p:nvPr/>
        </p:nvSpPr>
        <p:spPr bwMode="auto">
          <a:xfrm rot="1630126">
            <a:off x="6020153" y="4429752"/>
            <a:ext cx="756000" cy="720000"/>
          </a:xfrm>
          <a:prstGeom prst="pentagon">
            <a:avLst/>
          </a:prstGeom>
          <a:solidFill>
            <a:srgbClr val="00AFEF"/>
          </a:solidFill>
          <a:ln w="28575" cap="flat" cmpd="sng" algn="ctr">
            <a:solidFill>
              <a:schemeClr val="tx1"/>
            </a:solidFill>
            <a:prstDash val="solid"/>
            <a:miter lim="800000"/>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none" lIns="91440" tIns="45720" rIns="91440" bIns="45720" numCol="1" rtlCol="0" anchor="t" anchorCtr="0" compatLnSpc="1">
            <a:prstTxWarp prst="textNoShape">
              <a:avLst/>
            </a:prstTxWarp>
          </a:bodyPr>
          <a:lstStyle/>
          <a:p>
            <a:endParaRPr lang="zh-CN" altLang="en-US"/>
          </a:p>
        </p:txBody>
      </p:sp>
      <p:sp>
        <p:nvSpPr>
          <p:cNvPr id="51" name="正五边形 50"/>
          <p:cNvSpPr/>
          <p:nvPr/>
        </p:nvSpPr>
        <p:spPr bwMode="auto">
          <a:xfrm rot="1630126">
            <a:off x="9348452" y="1201283"/>
            <a:ext cx="756000" cy="720000"/>
          </a:xfrm>
          <a:prstGeom prst="pentagon">
            <a:avLst/>
          </a:prstGeom>
          <a:solidFill>
            <a:srgbClr val="00AFEF"/>
          </a:solidFill>
          <a:ln w="28575" cap="flat" cmpd="sng" algn="ctr">
            <a:solidFill>
              <a:schemeClr val="tx1"/>
            </a:solidFill>
            <a:prstDash val="solid"/>
            <a:miter lim="800000"/>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none" lIns="91440" tIns="45720" rIns="91440" bIns="45720" numCol="1" rtlCol="0" anchor="t" anchorCtr="0" compatLnSpc="1">
            <a:prstTxWarp prst="textNoShape">
              <a:avLst/>
            </a:prstTxWarp>
          </a:bodyPr>
          <a:lstStyle/>
          <a:p>
            <a:endParaRPr lang="zh-CN" altLang="en-US"/>
          </a:p>
        </p:txBody>
      </p:sp>
      <p:sp>
        <p:nvSpPr>
          <p:cNvPr id="27" name="正五边形 26"/>
          <p:cNvSpPr/>
          <p:nvPr/>
        </p:nvSpPr>
        <p:spPr bwMode="auto">
          <a:xfrm rot="1630126">
            <a:off x="5466122" y="1201283"/>
            <a:ext cx="756000" cy="720000"/>
          </a:xfrm>
          <a:prstGeom prst="pentagon">
            <a:avLst/>
          </a:prstGeom>
          <a:solidFill>
            <a:srgbClr val="00AFEF"/>
          </a:solidFill>
          <a:ln w="28575" cap="flat" cmpd="sng" algn="ctr">
            <a:solidFill>
              <a:schemeClr val="tx1"/>
            </a:solidFill>
            <a:prstDash val="solid"/>
            <a:miter lim="800000"/>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none" lIns="91440" tIns="45720" rIns="91440" bIns="45720" numCol="1" rtlCol="0" anchor="t" anchorCtr="0" compatLnSpc="1">
            <a:prstTxWarp prst="textNoShape">
              <a:avLst/>
            </a:prstTxWarp>
          </a:bodyPr>
          <a:lstStyle/>
          <a:p>
            <a:endParaRPr lang="zh-CN" altLang="en-US"/>
          </a:p>
        </p:txBody>
      </p:sp>
      <p:sp>
        <p:nvSpPr>
          <p:cNvPr id="101" name="六边形 100"/>
          <p:cNvSpPr/>
          <p:nvPr/>
        </p:nvSpPr>
        <p:spPr>
          <a:xfrm rot="5400000">
            <a:off x="5558720" y="5035536"/>
            <a:ext cx="936000" cy="855663"/>
          </a:xfrm>
          <a:prstGeom prst="hexagon">
            <a:avLst/>
          </a:prstGeom>
          <a:solidFill>
            <a:srgbClr val="00B0F0"/>
          </a:solidFill>
          <a:ln w="28575">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100" name="六边形 99"/>
          <p:cNvSpPr/>
          <p:nvPr/>
        </p:nvSpPr>
        <p:spPr>
          <a:xfrm rot="5400000">
            <a:off x="8887246" y="1820625"/>
            <a:ext cx="936000" cy="855663"/>
          </a:xfrm>
          <a:prstGeom prst="hexagon">
            <a:avLst/>
          </a:prstGeom>
          <a:solidFill>
            <a:srgbClr val="00B0F0"/>
          </a:solidFill>
          <a:ln w="28575">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98" name="六边形 97"/>
          <p:cNvSpPr/>
          <p:nvPr/>
        </p:nvSpPr>
        <p:spPr>
          <a:xfrm rot="5400000">
            <a:off x="5002250" y="1822038"/>
            <a:ext cx="936000" cy="855663"/>
          </a:xfrm>
          <a:prstGeom prst="hexagon">
            <a:avLst/>
          </a:prstGeom>
          <a:solidFill>
            <a:srgbClr val="00B0F0"/>
          </a:solidFill>
          <a:ln w="28575">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395266" name="Rectangle 2"/>
          <p:cNvSpPr>
            <a:spLocks noChangeArrowheads="1"/>
          </p:cNvSpPr>
          <p:nvPr/>
        </p:nvSpPr>
        <p:spPr bwMode="auto">
          <a:xfrm>
            <a:off x="1055440" y="548744"/>
            <a:ext cx="3600399" cy="576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360000" indent="-360000">
              <a:lnSpc>
                <a:spcPts val="3800"/>
              </a:lnSpc>
              <a:spcBef>
                <a:spcPts val="600"/>
              </a:spcBef>
              <a:buClr>
                <a:srgbClr val="C00000"/>
              </a:buClr>
              <a:buSzPct val="80000"/>
              <a:buFont typeface="Wingdings" pitchFamily="2" charset="2"/>
              <a:buChar char="n"/>
            </a:pPr>
            <a:r>
              <a:rPr lang="en-US" altLang="zh-CN" sz="2800" kern="0" dirty="0">
                <a:effectLst>
                  <a:outerShdw blurRad="38100" dist="38100" dir="2700000" algn="tl">
                    <a:srgbClr val="C0C0C0"/>
                  </a:outerShdw>
                </a:effectLst>
                <a:latin typeface="Times New Roman" pitchFamily="18" charset="0"/>
                <a:ea typeface="方正姚体" panose="02010601030101010101" pitchFamily="2" charset="-122"/>
              </a:rPr>
              <a:t>5-</a:t>
            </a:r>
            <a:r>
              <a:rPr lang="zh-CN" altLang="en-US" sz="2800" kern="0" dirty="0">
                <a:effectLst>
                  <a:outerShdw blurRad="38100" dist="38100" dir="2700000" algn="tl">
                    <a:srgbClr val="C0C0C0"/>
                  </a:outerShdw>
                </a:effectLst>
                <a:latin typeface="Times New Roman" pitchFamily="18" charset="0"/>
                <a:ea typeface="方正姚体" panose="02010601030101010101" pitchFamily="2" charset="-122"/>
              </a:rPr>
              <a:t>羟色胺</a:t>
            </a:r>
            <a:r>
              <a:rPr lang="en-US" altLang="zh-CN" sz="2800" kern="0" dirty="0">
                <a:effectLst>
                  <a:outerShdw blurRad="38100" dist="38100" dir="2700000" algn="tl">
                    <a:srgbClr val="C0C0C0"/>
                  </a:outerShdw>
                </a:effectLst>
                <a:latin typeface="Times New Roman" pitchFamily="18" charset="0"/>
                <a:ea typeface="方正姚体" panose="02010601030101010101" pitchFamily="2" charset="-122"/>
              </a:rPr>
              <a:t>(5-HT)</a:t>
            </a:r>
            <a:endParaRPr lang="zh-CN" altLang="en-US" sz="2800" kern="0" dirty="0">
              <a:effectLst>
                <a:outerShdw blurRad="38100" dist="38100" dir="2700000" algn="tl">
                  <a:srgbClr val="C0C0C0"/>
                </a:outerShdw>
              </a:effectLst>
              <a:latin typeface="Times New Roman" pitchFamily="18" charset="0"/>
              <a:ea typeface="方正姚体" panose="02010601030101010101" pitchFamily="2" charset="-122"/>
            </a:endParaRPr>
          </a:p>
        </p:txBody>
      </p:sp>
      <p:sp>
        <p:nvSpPr>
          <p:cNvPr id="395267" name="Rectangle 3"/>
          <p:cNvSpPr>
            <a:spLocks noChangeArrowheads="1"/>
          </p:cNvSpPr>
          <p:nvPr/>
        </p:nvSpPr>
        <p:spPr bwMode="auto">
          <a:xfrm>
            <a:off x="1127448" y="1258108"/>
            <a:ext cx="3780456" cy="3170099"/>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58775" indent="-358775">
              <a:lnSpc>
                <a:spcPts val="4000"/>
              </a:lnSpc>
              <a:spcBef>
                <a:spcPts val="0"/>
              </a:spcBef>
              <a:buClr>
                <a:srgbClr val="C00000"/>
              </a:buClr>
              <a:buSzPct val="80000"/>
              <a:buFont typeface="Wingdings" pitchFamily="2" charset="2"/>
              <a:buChar char="l"/>
            </a:pPr>
            <a:r>
              <a:rPr kumimoji="1" lang="zh-CN" altLang="en-US" sz="2800" dirty="0">
                <a:effectLst>
                  <a:outerShdw blurRad="38100" dist="38100" dir="2700000" algn="tl">
                    <a:srgbClr val="C0C0C0"/>
                  </a:outerShdw>
                </a:effectLst>
                <a:latin typeface="Times New Roman" panose="02020603050405020304" pitchFamily="18" charset="0"/>
                <a:ea typeface="方正姚体" panose="02010601030101010101" pitchFamily="2" charset="-122"/>
              </a:rPr>
              <a:t>功能：抑制性神经递质。与睡眠、镇痛、体温调节等生理功能有关。外周组织的</a:t>
            </a:r>
            <a:r>
              <a:rPr kumimoji="1" lang="en-US" altLang="zh-CN" sz="2800" dirty="0">
                <a:effectLst>
                  <a:outerShdw blurRad="38100" dist="38100" dir="2700000" algn="tl">
                    <a:srgbClr val="C0C0C0"/>
                  </a:outerShdw>
                </a:effectLst>
                <a:latin typeface="Times New Roman" panose="02020603050405020304" pitchFamily="18" charset="0"/>
                <a:ea typeface="方正姚体" panose="02010601030101010101" pitchFamily="2" charset="-122"/>
              </a:rPr>
              <a:t>5-HT</a:t>
            </a:r>
            <a:r>
              <a:rPr kumimoji="1" lang="zh-CN" altLang="en-US" sz="2800" dirty="0">
                <a:effectLst>
                  <a:outerShdw blurRad="38100" dist="38100" dir="2700000" algn="tl">
                    <a:srgbClr val="C0C0C0"/>
                  </a:outerShdw>
                </a:effectLst>
                <a:latin typeface="Times New Roman" panose="02020603050405020304" pitchFamily="18" charset="0"/>
                <a:ea typeface="方正姚体" panose="02010601030101010101" pitchFamily="2" charset="-122"/>
              </a:rPr>
              <a:t>有收缩血管的作用，可使血压升高。</a:t>
            </a:r>
          </a:p>
        </p:txBody>
      </p:sp>
      <p:cxnSp>
        <p:nvCxnSpPr>
          <p:cNvPr id="11" name="直接连接符 10"/>
          <p:cNvCxnSpPr/>
          <p:nvPr/>
        </p:nvCxnSpPr>
        <p:spPr>
          <a:xfrm>
            <a:off x="1077913" y="1125538"/>
            <a:ext cx="3600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4" name="六边形 13"/>
          <p:cNvSpPr/>
          <p:nvPr/>
        </p:nvSpPr>
        <p:spPr>
          <a:xfrm rot="5400000">
            <a:off x="4997745" y="1817576"/>
            <a:ext cx="936000" cy="855663"/>
          </a:xfrm>
          <a:prstGeom prst="hexagon">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cxnSp>
        <p:nvCxnSpPr>
          <p:cNvPr id="15" name="直接连接符 14"/>
          <p:cNvCxnSpPr>
            <a:cxnSpLocks noChangeAspect="1"/>
          </p:cNvCxnSpPr>
          <p:nvPr/>
        </p:nvCxnSpPr>
        <p:spPr>
          <a:xfrm rot="900000" flipV="1">
            <a:off x="5510680" y="2436438"/>
            <a:ext cx="288000" cy="2560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a:cxnSpLocks noChangeAspect="1"/>
          </p:cNvCxnSpPr>
          <p:nvPr/>
        </p:nvCxnSpPr>
        <p:spPr>
          <a:xfrm rot="20700000" flipH="1" flipV="1">
            <a:off x="5507520" y="1802736"/>
            <a:ext cx="288000" cy="2560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5100591" y="2057016"/>
            <a:ext cx="0" cy="396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rot="20700000" flipH="1" flipV="1">
            <a:off x="6255843" y="1610446"/>
            <a:ext cx="324000" cy="2880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7363656" y="1747469"/>
            <a:ext cx="769441" cy="307777"/>
          </a:xfrm>
          <a:prstGeom prst="rect">
            <a:avLst/>
          </a:prstGeom>
          <a:noFill/>
        </p:spPr>
        <p:txBody>
          <a:bodyPr wrap="none" lIns="0" tIns="0" rIns="0" bIns="0">
            <a:spAutoFit/>
          </a:bodyPr>
          <a:lstStyle/>
          <a:p>
            <a:r>
              <a:rPr kumimoji="1" lang="en-US" altLang="zh-CN" sz="2000" dirty="0">
                <a:solidFill>
                  <a:srgbClr val="FF0000"/>
                </a:solidFill>
                <a:effectLst>
                  <a:outerShdw blurRad="38100" dist="38100" dir="2700000" algn="tl">
                    <a:srgbClr val="C0C0C0"/>
                  </a:outerShdw>
                </a:effectLst>
                <a:latin typeface="Arial" panose="020B0604020202020204" pitchFamily="34" charset="0"/>
                <a:ea typeface="方正姚体" panose="02010601030101010101" pitchFamily="2" charset="-122"/>
              </a:rPr>
              <a:t>COOH</a:t>
            </a:r>
            <a:endParaRPr kumimoji="1" lang="zh-CN" altLang="en-US" sz="2000" baseline="-25000" dirty="0">
              <a:solidFill>
                <a:srgbClr val="FF0000"/>
              </a:solidFill>
              <a:effectLst>
                <a:outerShdw blurRad="38100" dist="38100" dir="2700000" algn="tl">
                  <a:srgbClr val="C0C0C0"/>
                </a:outerShdw>
              </a:effectLst>
              <a:latin typeface="Arial" panose="020B0604020202020204" pitchFamily="34" charset="0"/>
              <a:ea typeface="方正姚体" panose="02010601030101010101" pitchFamily="2" charset="-122"/>
            </a:endParaRPr>
          </a:p>
        </p:txBody>
      </p:sp>
      <p:cxnSp>
        <p:nvCxnSpPr>
          <p:cNvPr id="23" name="直接连接符 22"/>
          <p:cNvCxnSpPr/>
          <p:nvPr/>
        </p:nvCxnSpPr>
        <p:spPr>
          <a:xfrm rot="19980000">
            <a:off x="6053514" y="1271041"/>
            <a:ext cx="0" cy="396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rot="900000" flipV="1">
            <a:off x="6634022" y="1610446"/>
            <a:ext cx="324000" cy="2880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rot="20700000" flipH="1" flipV="1">
            <a:off x="7003916" y="1615122"/>
            <a:ext cx="324000" cy="2880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6774461" y="1350688"/>
            <a:ext cx="171824" cy="285220"/>
            <a:chOff x="5664974" y="4309808"/>
            <a:chExt cx="171824" cy="285220"/>
          </a:xfrm>
        </p:grpSpPr>
        <p:cxnSp>
          <p:nvCxnSpPr>
            <p:cNvPr id="28" name="直接连接符 27"/>
            <p:cNvCxnSpPr/>
            <p:nvPr/>
          </p:nvCxnSpPr>
          <p:spPr>
            <a:xfrm rot="-1620000">
              <a:off x="5836798" y="4559028"/>
              <a:ext cx="0" cy="36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a:cxnSpLocks noChangeAspect="1"/>
            </p:cNvCxnSpPr>
            <p:nvPr/>
          </p:nvCxnSpPr>
          <p:spPr>
            <a:xfrm rot="900000" flipV="1">
              <a:off x="5664974" y="4309808"/>
              <a:ext cx="90000" cy="8000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a:cxnSpLocks noChangeAspect="1"/>
            </p:cNvCxnSpPr>
            <p:nvPr/>
          </p:nvCxnSpPr>
          <p:spPr>
            <a:xfrm rot="900000" flipV="1">
              <a:off x="5708694" y="4375877"/>
              <a:ext cx="72000" cy="6400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a:cxnSpLocks noChangeAspect="1"/>
            </p:cNvCxnSpPr>
            <p:nvPr/>
          </p:nvCxnSpPr>
          <p:spPr>
            <a:xfrm rot="900000" flipV="1">
              <a:off x="5750584" y="4439433"/>
              <a:ext cx="54000" cy="480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a:cxnSpLocks noChangeAspect="1"/>
            </p:cNvCxnSpPr>
            <p:nvPr/>
          </p:nvCxnSpPr>
          <p:spPr>
            <a:xfrm rot="900000" flipV="1">
              <a:off x="5787183" y="4503903"/>
              <a:ext cx="36000" cy="320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 name="等腰三角形 4"/>
          <p:cNvSpPr/>
          <p:nvPr/>
        </p:nvSpPr>
        <p:spPr>
          <a:xfrm rot="12900000">
            <a:off x="7012764" y="1340404"/>
            <a:ext cx="108000" cy="39600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6425242" y="937472"/>
            <a:ext cx="466474" cy="449957"/>
            <a:chOff x="3182415" y="5733256"/>
            <a:chExt cx="466474" cy="449957"/>
          </a:xfrm>
        </p:grpSpPr>
        <p:sp>
          <p:nvSpPr>
            <p:cNvPr id="26" name="矩形 25"/>
            <p:cNvSpPr/>
            <p:nvPr/>
          </p:nvSpPr>
          <p:spPr>
            <a:xfrm>
              <a:off x="3182415" y="5875436"/>
              <a:ext cx="466474" cy="307777"/>
            </a:xfrm>
            <a:prstGeom prst="rect">
              <a:avLst/>
            </a:prstGeom>
            <a:noFill/>
          </p:spPr>
          <p:txBody>
            <a:bodyPr wrap="none" lIns="0" tIns="0" rIns="0" bIns="0">
              <a:spAutoFit/>
            </a:bodyPr>
            <a:lstStyle/>
            <a:p>
              <a:r>
                <a:rPr kumimoji="1" lang="en-US" altLang="zh-CN" sz="2000" dirty="0">
                  <a:effectLst>
                    <a:outerShdw blurRad="38100" dist="38100" dir="2700000" algn="tl">
                      <a:srgbClr val="C0C0C0"/>
                    </a:outerShdw>
                  </a:effectLst>
                  <a:latin typeface="Arial" panose="020B0604020202020204" pitchFamily="34" charset="0"/>
                  <a:ea typeface="方正姚体" panose="02010601030101010101" pitchFamily="2" charset="-122"/>
                </a:rPr>
                <a:t>H</a:t>
              </a:r>
              <a:r>
                <a:rPr kumimoji="1" lang="en-US" altLang="zh-CN" sz="2000" baseline="-25000" dirty="0">
                  <a:effectLst>
                    <a:outerShdw blurRad="38100" dist="38100" dir="2700000" algn="tl">
                      <a:srgbClr val="C0C0C0"/>
                    </a:outerShdw>
                  </a:effectLst>
                  <a:latin typeface="Arial" panose="020B0604020202020204" pitchFamily="34" charset="0"/>
                  <a:ea typeface="方正姚体" panose="02010601030101010101" pitchFamily="2" charset="-122"/>
                </a:rPr>
                <a:t>3</a:t>
              </a:r>
              <a:r>
                <a:rPr kumimoji="1" lang="en-US" altLang="zh-CN" sz="2000" dirty="0">
                  <a:effectLst>
                    <a:outerShdw blurRad="38100" dist="38100" dir="2700000" algn="tl">
                      <a:srgbClr val="C0C0C0"/>
                    </a:outerShdw>
                  </a:effectLst>
                  <a:latin typeface="Arial" panose="020B0604020202020204" pitchFamily="34" charset="0"/>
                  <a:ea typeface="方正姚体" panose="02010601030101010101" pitchFamily="2" charset="-122"/>
                </a:rPr>
                <a:t>N</a:t>
              </a:r>
              <a:endParaRPr lang="zh-CN" altLang="en-US" sz="2000" dirty="0">
                <a:latin typeface="Arial" panose="020B0604020202020204" pitchFamily="34" charset="0"/>
              </a:endParaRPr>
            </a:p>
          </p:txBody>
        </p:sp>
        <p:sp>
          <p:nvSpPr>
            <p:cNvPr id="38" name="矩形 37"/>
            <p:cNvSpPr/>
            <p:nvPr/>
          </p:nvSpPr>
          <p:spPr>
            <a:xfrm>
              <a:off x="3490096" y="5733256"/>
              <a:ext cx="120226" cy="246221"/>
            </a:xfrm>
            <a:prstGeom prst="rect">
              <a:avLst/>
            </a:prstGeom>
            <a:noFill/>
          </p:spPr>
          <p:txBody>
            <a:bodyPr wrap="none" lIns="0" tIns="0" rIns="0" bIns="0">
              <a:spAutoFit/>
            </a:bodyPr>
            <a:lstStyle/>
            <a:p>
              <a:r>
                <a:rPr kumimoji="1" lang="en-US" altLang="zh-CN" sz="1600" dirty="0">
                  <a:effectLst>
                    <a:outerShdw blurRad="38100" dist="38100" dir="2700000" algn="tl">
                      <a:srgbClr val="C0C0C0"/>
                    </a:outerShdw>
                  </a:effectLst>
                  <a:latin typeface="Arial" panose="020B0604020202020204" pitchFamily="34" charset="0"/>
                  <a:ea typeface="方正姚体" panose="02010601030101010101" pitchFamily="2" charset="-122"/>
                </a:rPr>
                <a:t>+</a:t>
              </a:r>
              <a:endParaRPr lang="zh-CN" altLang="en-US" sz="1600" dirty="0">
                <a:latin typeface="Arial" panose="020B0604020202020204" pitchFamily="34" charset="0"/>
              </a:endParaRPr>
            </a:p>
          </p:txBody>
        </p:sp>
      </p:grpSp>
      <p:sp>
        <p:nvSpPr>
          <p:cNvPr id="40" name="矩形 39"/>
          <p:cNvSpPr/>
          <p:nvPr/>
        </p:nvSpPr>
        <p:spPr>
          <a:xfrm>
            <a:off x="7087515" y="1079651"/>
            <a:ext cx="185948" cy="307777"/>
          </a:xfrm>
          <a:prstGeom prst="rect">
            <a:avLst/>
          </a:prstGeom>
          <a:noFill/>
        </p:spPr>
        <p:txBody>
          <a:bodyPr wrap="none" lIns="0" tIns="0" rIns="0" bIns="0">
            <a:spAutoFit/>
          </a:bodyPr>
          <a:lstStyle/>
          <a:p>
            <a:r>
              <a:rPr kumimoji="1" lang="en-US" altLang="zh-CN" sz="2000" dirty="0">
                <a:effectLst>
                  <a:outerShdw blurRad="38100" dist="38100" dir="2700000" algn="tl">
                    <a:srgbClr val="C0C0C0"/>
                  </a:outerShdw>
                </a:effectLst>
                <a:latin typeface="Arial" panose="020B0604020202020204" pitchFamily="34" charset="0"/>
                <a:ea typeface="方正姚体" panose="02010601030101010101" pitchFamily="2" charset="-122"/>
              </a:rPr>
              <a:t>H</a:t>
            </a:r>
            <a:endParaRPr kumimoji="1" lang="zh-CN" altLang="en-US" sz="2000" baseline="-25000" dirty="0">
              <a:effectLst>
                <a:outerShdw blurRad="38100" dist="38100" dir="2700000" algn="tl">
                  <a:srgbClr val="C0C0C0"/>
                </a:outerShdw>
              </a:effectLst>
              <a:latin typeface="Arial" panose="020B0604020202020204" pitchFamily="34" charset="0"/>
              <a:ea typeface="方正姚体" panose="02010601030101010101" pitchFamily="2" charset="-122"/>
            </a:endParaRPr>
          </a:p>
        </p:txBody>
      </p:sp>
      <p:sp>
        <p:nvSpPr>
          <p:cNvPr id="43" name="六边形 42"/>
          <p:cNvSpPr/>
          <p:nvPr/>
        </p:nvSpPr>
        <p:spPr>
          <a:xfrm rot="5400000">
            <a:off x="8880075" y="1817576"/>
            <a:ext cx="936000" cy="855663"/>
          </a:xfrm>
          <a:prstGeom prst="hexagon">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cxnSp>
        <p:nvCxnSpPr>
          <p:cNvPr id="44" name="直接连接符 43"/>
          <p:cNvCxnSpPr>
            <a:cxnSpLocks noChangeAspect="1"/>
          </p:cNvCxnSpPr>
          <p:nvPr/>
        </p:nvCxnSpPr>
        <p:spPr>
          <a:xfrm rot="900000" flipV="1">
            <a:off x="9393010" y="2427107"/>
            <a:ext cx="288000" cy="2560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a:cxnSpLocks noChangeAspect="1"/>
          </p:cNvCxnSpPr>
          <p:nvPr/>
        </p:nvCxnSpPr>
        <p:spPr>
          <a:xfrm rot="20700000" flipH="1" flipV="1">
            <a:off x="9389850" y="1812067"/>
            <a:ext cx="288000" cy="2560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8982921" y="2056738"/>
            <a:ext cx="0" cy="396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rot="20700000" flipH="1" flipV="1">
            <a:off x="10138173" y="1610446"/>
            <a:ext cx="324000" cy="2880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矩形 47"/>
          <p:cNvSpPr/>
          <p:nvPr/>
        </p:nvSpPr>
        <p:spPr>
          <a:xfrm>
            <a:off x="11245986" y="1747469"/>
            <a:ext cx="769441" cy="307777"/>
          </a:xfrm>
          <a:prstGeom prst="rect">
            <a:avLst/>
          </a:prstGeom>
          <a:noFill/>
        </p:spPr>
        <p:txBody>
          <a:bodyPr wrap="none" lIns="0" tIns="0" rIns="0" bIns="0">
            <a:spAutoFit/>
          </a:bodyPr>
          <a:lstStyle/>
          <a:p>
            <a:r>
              <a:rPr kumimoji="1" lang="en-US" altLang="zh-CN" sz="2000" dirty="0">
                <a:solidFill>
                  <a:srgbClr val="FF0000"/>
                </a:solidFill>
                <a:effectLst>
                  <a:outerShdw blurRad="38100" dist="38100" dir="2700000" algn="tl">
                    <a:srgbClr val="C0C0C0"/>
                  </a:outerShdw>
                </a:effectLst>
                <a:latin typeface="Arial" panose="020B0604020202020204" pitchFamily="34" charset="0"/>
                <a:ea typeface="方正姚体" panose="02010601030101010101" pitchFamily="2" charset="-122"/>
              </a:rPr>
              <a:t>COOH</a:t>
            </a:r>
            <a:endParaRPr kumimoji="1" lang="zh-CN" altLang="en-US" sz="2000" baseline="-25000" dirty="0">
              <a:solidFill>
                <a:srgbClr val="FF0000"/>
              </a:solidFill>
              <a:effectLst>
                <a:outerShdw blurRad="38100" dist="38100" dir="2700000" algn="tl">
                  <a:srgbClr val="C0C0C0"/>
                </a:outerShdw>
              </a:effectLst>
              <a:latin typeface="Arial" panose="020B0604020202020204" pitchFamily="34" charset="0"/>
              <a:ea typeface="方正姚体" panose="02010601030101010101" pitchFamily="2" charset="-122"/>
            </a:endParaRPr>
          </a:p>
        </p:txBody>
      </p:sp>
      <p:cxnSp>
        <p:nvCxnSpPr>
          <p:cNvPr id="49" name="直接连接符 48"/>
          <p:cNvCxnSpPr/>
          <p:nvPr/>
        </p:nvCxnSpPr>
        <p:spPr>
          <a:xfrm rot="19980000">
            <a:off x="9935844" y="1271041"/>
            <a:ext cx="0" cy="396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rot="900000" flipV="1">
            <a:off x="10516352" y="1610446"/>
            <a:ext cx="324000" cy="2880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rot="20700000" flipH="1" flipV="1">
            <a:off x="10886246" y="1615122"/>
            <a:ext cx="324000" cy="2880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4" name="组合 53"/>
          <p:cNvGrpSpPr/>
          <p:nvPr/>
        </p:nvGrpSpPr>
        <p:grpSpPr>
          <a:xfrm>
            <a:off x="10656791" y="1350688"/>
            <a:ext cx="171824" cy="285220"/>
            <a:chOff x="5664974" y="4309808"/>
            <a:chExt cx="171824" cy="285220"/>
          </a:xfrm>
        </p:grpSpPr>
        <p:cxnSp>
          <p:nvCxnSpPr>
            <p:cNvPr id="60" name="直接连接符 59"/>
            <p:cNvCxnSpPr/>
            <p:nvPr/>
          </p:nvCxnSpPr>
          <p:spPr>
            <a:xfrm rot="-1620000">
              <a:off x="5836798" y="4559028"/>
              <a:ext cx="0" cy="36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a:cxnSpLocks noChangeAspect="1"/>
            </p:cNvCxnSpPr>
            <p:nvPr/>
          </p:nvCxnSpPr>
          <p:spPr>
            <a:xfrm rot="900000" flipV="1">
              <a:off x="5664974" y="4309808"/>
              <a:ext cx="90000" cy="8000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a:cxnSpLocks noChangeAspect="1"/>
            </p:cNvCxnSpPr>
            <p:nvPr/>
          </p:nvCxnSpPr>
          <p:spPr>
            <a:xfrm rot="900000" flipV="1">
              <a:off x="5708694" y="4375877"/>
              <a:ext cx="72000" cy="6400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a:cxnSpLocks noChangeAspect="1"/>
            </p:cNvCxnSpPr>
            <p:nvPr/>
          </p:nvCxnSpPr>
          <p:spPr>
            <a:xfrm rot="900000" flipV="1">
              <a:off x="5750584" y="4439433"/>
              <a:ext cx="54000" cy="480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a:cxnSpLocks noChangeAspect="1"/>
            </p:cNvCxnSpPr>
            <p:nvPr/>
          </p:nvCxnSpPr>
          <p:spPr>
            <a:xfrm rot="900000" flipV="1">
              <a:off x="5787183" y="4503903"/>
              <a:ext cx="36000" cy="320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5" name="等腰三角形 54"/>
          <p:cNvSpPr/>
          <p:nvPr/>
        </p:nvSpPr>
        <p:spPr>
          <a:xfrm rot="12900000">
            <a:off x="10895094" y="1340404"/>
            <a:ext cx="108000" cy="39600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6" name="组合 55"/>
          <p:cNvGrpSpPr/>
          <p:nvPr/>
        </p:nvGrpSpPr>
        <p:grpSpPr>
          <a:xfrm>
            <a:off x="10307572" y="937472"/>
            <a:ext cx="466474" cy="449957"/>
            <a:chOff x="3182415" y="5733256"/>
            <a:chExt cx="466474" cy="449957"/>
          </a:xfrm>
        </p:grpSpPr>
        <p:sp>
          <p:nvSpPr>
            <p:cNvPr id="58" name="矩形 57"/>
            <p:cNvSpPr/>
            <p:nvPr/>
          </p:nvSpPr>
          <p:spPr>
            <a:xfrm>
              <a:off x="3182415" y="5875436"/>
              <a:ext cx="466474" cy="307777"/>
            </a:xfrm>
            <a:prstGeom prst="rect">
              <a:avLst/>
            </a:prstGeom>
            <a:noFill/>
          </p:spPr>
          <p:txBody>
            <a:bodyPr wrap="none" lIns="0" tIns="0" rIns="0" bIns="0">
              <a:spAutoFit/>
            </a:bodyPr>
            <a:lstStyle/>
            <a:p>
              <a:r>
                <a:rPr kumimoji="1" lang="en-US" altLang="zh-CN" sz="2000" dirty="0">
                  <a:effectLst>
                    <a:outerShdw blurRad="38100" dist="38100" dir="2700000" algn="tl">
                      <a:srgbClr val="C0C0C0"/>
                    </a:outerShdw>
                  </a:effectLst>
                  <a:latin typeface="Arial" panose="020B0604020202020204" pitchFamily="34" charset="0"/>
                  <a:ea typeface="方正姚体" panose="02010601030101010101" pitchFamily="2" charset="-122"/>
                </a:rPr>
                <a:t>H</a:t>
              </a:r>
              <a:r>
                <a:rPr kumimoji="1" lang="en-US" altLang="zh-CN" sz="2000" baseline="-25000" dirty="0">
                  <a:effectLst>
                    <a:outerShdw blurRad="38100" dist="38100" dir="2700000" algn="tl">
                      <a:srgbClr val="C0C0C0"/>
                    </a:outerShdw>
                  </a:effectLst>
                  <a:latin typeface="Arial" panose="020B0604020202020204" pitchFamily="34" charset="0"/>
                  <a:ea typeface="方正姚体" panose="02010601030101010101" pitchFamily="2" charset="-122"/>
                </a:rPr>
                <a:t>3</a:t>
              </a:r>
              <a:r>
                <a:rPr kumimoji="1" lang="en-US" altLang="zh-CN" sz="2000" dirty="0">
                  <a:effectLst>
                    <a:outerShdw blurRad="38100" dist="38100" dir="2700000" algn="tl">
                      <a:srgbClr val="C0C0C0"/>
                    </a:outerShdw>
                  </a:effectLst>
                  <a:latin typeface="Arial" panose="020B0604020202020204" pitchFamily="34" charset="0"/>
                  <a:ea typeface="方正姚体" panose="02010601030101010101" pitchFamily="2" charset="-122"/>
                </a:rPr>
                <a:t>N</a:t>
              </a:r>
              <a:endParaRPr lang="zh-CN" altLang="en-US" sz="2000" dirty="0">
                <a:latin typeface="Arial" panose="020B0604020202020204" pitchFamily="34" charset="0"/>
              </a:endParaRPr>
            </a:p>
          </p:txBody>
        </p:sp>
        <p:sp>
          <p:nvSpPr>
            <p:cNvPr id="59" name="矩形 58"/>
            <p:cNvSpPr/>
            <p:nvPr/>
          </p:nvSpPr>
          <p:spPr>
            <a:xfrm>
              <a:off x="3490096" y="5733256"/>
              <a:ext cx="120226" cy="246221"/>
            </a:xfrm>
            <a:prstGeom prst="rect">
              <a:avLst/>
            </a:prstGeom>
            <a:noFill/>
          </p:spPr>
          <p:txBody>
            <a:bodyPr wrap="none" lIns="0" tIns="0" rIns="0" bIns="0">
              <a:spAutoFit/>
            </a:bodyPr>
            <a:lstStyle/>
            <a:p>
              <a:r>
                <a:rPr kumimoji="1" lang="en-US" altLang="zh-CN" sz="1600" dirty="0">
                  <a:effectLst>
                    <a:outerShdw blurRad="38100" dist="38100" dir="2700000" algn="tl">
                      <a:srgbClr val="C0C0C0"/>
                    </a:outerShdw>
                  </a:effectLst>
                  <a:latin typeface="Arial" panose="020B0604020202020204" pitchFamily="34" charset="0"/>
                  <a:ea typeface="方正姚体" panose="02010601030101010101" pitchFamily="2" charset="-122"/>
                </a:rPr>
                <a:t>+</a:t>
              </a:r>
              <a:endParaRPr lang="zh-CN" altLang="en-US" sz="1600" dirty="0">
                <a:latin typeface="Arial" panose="020B0604020202020204" pitchFamily="34" charset="0"/>
              </a:endParaRPr>
            </a:p>
          </p:txBody>
        </p:sp>
      </p:grpSp>
      <p:sp>
        <p:nvSpPr>
          <p:cNvPr id="57" name="矩形 56"/>
          <p:cNvSpPr/>
          <p:nvPr/>
        </p:nvSpPr>
        <p:spPr>
          <a:xfrm>
            <a:off x="10969845" y="1079651"/>
            <a:ext cx="185948" cy="307777"/>
          </a:xfrm>
          <a:prstGeom prst="rect">
            <a:avLst/>
          </a:prstGeom>
          <a:noFill/>
        </p:spPr>
        <p:txBody>
          <a:bodyPr wrap="none" lIns="0" tIns="0" rIns="0" bIns="0">
            <a:spAutoFit/>
          </a:bodyPr>
          <a:lstStyle/>
          <a:p>
            <a:r>
              <a:rPr kumimoji="1" lang="en-US" altLang="zh-CN" sz="2000" dirty="0">
                <a:effectLst>
                  <a:outerShdw blurRad="38100" dist="38100" dir="2700000" algn="tl">
                    <a:srgbClr val="C0C0C0"/>
                  </a:outerShdw>
                </a:effectLst>
                <a:latin typeface="Arial" panose="020B0604020202020204" pitchFamily="34" charset="0"/>
                <a:ea typeface="方正姚体" panose="02010601030101010101" pitchFamily="2" charset="-122"/>
              </a:rPr>
              <a:t>H</a:t>
            </a:r>
            <a:endParaRPr kumimoji="1" lang="zh-CN" altLang="en-US" sz="2000" baseline="-25000" dirty="0">
              <a:effectLst>
                <a:outerShdw blurRad="38100" dist="38100" dir="2700000" algn="tl">
                  <a:srgbClr val="C0C0C0"/>
                </a:outerShdw>
              </a:effectLst>
              <a:latin typeface="Arial" panose="020B0604020202020204" pitchFamily="34" charset="0"/>
              <a:ea typeface="方正姚体" panose="02010601030101010101" pitchFamily="2" charset="-122"/>
            </a:endParaRPr>
          </a:p>
        </p:txBody>
      </p:sp>
      <p:sp>
        <p:nvSpPr>
          <p:cNvPr id="66" name="矩形 65"/>
          <p:cNvSpPr/>
          <p:nvPr/>
        </p:nvSpPr>
        <p:spPr>
          <a:xfrm>
            <a:off x="9056278" y="2999705"/>
            <a:ext cx="384721" cy="307777"/>
          </a:xfrm>
          <a:prstGeom prst="rect">
            <a:avLst/>
          </a:prstGeom>
          <a:noFill/>
        </p:spPr>
        <p:txBody>
          <a:bodyPr wrap="none" lIns="0" tIns="0" rIns="0" bIns="0">
            <a:spAutoFit/>
          </a:bodyPr>
          <a:lstStyle/>
          <a:p>
            <a:r>
              <a:rPr kumimoji="1" lang="en-US" altLang="zh-CN" sz="2000" dirty="0">
                <a:solidFill>
                  <a:srgbClr val="D542F8"/>
                </a:solidFill>
                <a:effectLst>
                  <a:outerShdw blurRad="38100" dist="38100" dir="2700000" algn="tl">
                    <a:srgbClr val="C0C0C0"/>
                  </a:outerShdw>
                </a:effectLst>
                <a:latin typeface="Arial" panose="020B0604020202020204" pitchFamily="34" charset="0"/>
                <a:ea typeface="方正姚体" panose="02010601030101010101" pitchFamily="2" charset="-122"/>
              </a:rPr>
              <a:t>HO</a:t>
            </a:r>
            <a:endParaRPr kumimoji="1" lang="zh-CN" altLang="en-US" sz="2000" baseline="-25000" dirty="0">
              <a:solidFill>
                <a:srgbClr val="D542F8"/>
              </a:solidFill>
              <a:effectLst>
                <a:outerShdw blurRad="38100" dist="38100" dir="2700000" algn="tl">
                  <a:srgbClr val="C0C0C0"/>
                </a:outerShdw>
              </a:effectLst>
              <a:latin typeface="Arial" panose="020B0604020202020204" pitchFamily="34" charset="0"/>
              <a:ea typeface="方正姚体" panose="02010601030101010101" pitchFamily="2" charset="-122"/>
            </a:endParaRPr>
          </a:p>
        </p:txBody>
      </p:sp>
      <p:cxnSp>
        <p:nvCxnSpPr>
          <p:cNvPr id="9" name="直接连接符 8"/>
          <p:cNvCxnSpPr/>
          <p:nvPr/>
        </p:nvCxnSpPr>
        <p:spPr>
          <a:xfrm>
            <a:off x="9352292" y="2712788"/>
            <a:ext cx="0" cy="28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六边形 70"/>
          <p:cNvSpPr/>
          <p:nvPr/>
        </p:nvSpPr>
        <p:spPr>
          <a:xfrm rot="5400000">
            <a:off x="5551776" y="5036714"/>
            <a:ext cx="936000" cy="855663"/>
          </a:xfrm>
          <a:prstGeom prst="hexagon">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cxnSp>
        <p:nvCxnSpPr>
          <p:cNvPr id="72" name="直接连接符 71"/>
          <p:cNvCxnSpPr>
            <a:cxnSpLocks noChangeAspect="1"/>
          </p:cNvCxnSpPr>
          <p:nvPr/>
        </p:nvCxnSpPr>
        <p:spPr>
          <a:xfrm rot="900000" flipV="1">
            <a:off x="6064711" y="5655576"/>
            <a:ext cx="288000" cy="2560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a:cxnSpLocks noChangeAspect="1"/>
          </p:cNvCxnSpPr>
          <p:nvPr/>
        </p:nvCxnSpPr>
        <p:spPr>
          <a:xfrm rot="20700000" flipH="1" flipV="1">
            <a:off x="6052220" y="5031205"/>
            <a:ext cx="288000" cy="2560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a:off x="5654622" y="5276154"/>
            <a:ext cx="0" cy="396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rot="20700000" flipH="1" flipV="1">
            <a:off x="6809874" y="4838915"/>
            <a:ext cx="324000" cy="2880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rot="19980000">
            <a:off x="6607823" y="4508841"/>
            <a:ext cx="0" cy="396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rot="900000" flipV="1">
            <a:off x="7188053" y="4838915"/>
            <a:ext cx="324000" cy="2880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4" name="组合 83"/>
          <p:cNvGrpSpPr/>
          <p:nvPr/>
        </p:nvGrpSpPr>
        <p:grpSpPr>
          <a:xfrm>
            <a:off x="7435032" y="4005064"/>
            <a:ext cx="466474" cy="449957"/>
            <a:chOff x="3451785" y="5733256"/>
            <a:chExt cx="466474" cy="449957"/>
          </a:xfrm>
        </p:grpSpPr>
        <p:sp>
          <p:nvSpPr>
            <p:cNvPr id="88" name="矩形 87"/>
            <p:cNvSpPr/>
            <p:nvPr/>
          </p:nvSpPr>
          <p:spPr>
            <a:xfrm>
              <a:off x="3451785" y="5875436"/>
              <a:ext cx="466474" cy="307777"/>
            </a:xfrm>
            <a:prstGeom prst="rect">
              <a:avLst/>
            </a:prstGeom>
            <a:noFill/>
          </p:spPr>
          <p:txBody>
            <a:bodyPr wrap="none" lIns="0" tIns="0" rIns="0" bIns="0">
              <a:spAutoFit/>
            </a:bodyPr>
            <a:lstStyle/>
            <a:p>
              <a:r>
                <a:rPr kumimoji="1" lang="en-US" altLang="zh-CN" sz="2000" dirty="0">
                  <a:effectLst>
                    <a:outerShdw blurRad="38100" dist="38100" dir="2700000" algn="tl">
                      <a:srgbClr val="C0C0C0"/>
                    </a:outerShdw>
                  </a:effectLst>
                  <a:latin typeface="Arial" panose="020B0604020202020204" pitchFamily="34" charset="0"/>
                  <a:ea typeface="方正姚体" panose="02010601030101010101" pitchFamily="2" charset="-122"/>
                </a:rPr>
                <a:t>NH</a:t>
              </a:r>
              <a:r>
                <a:rPr kumimoji="1" lang="en-US" altLang="zh-CN" sz="2000" baseline="-25000" dirty="0">
                  <a:effectLst>
                    <a:outerShdw blurRad="38100" dist="38100" dir="2700000" algn="tl">
                      <a:srgbClr val="C0C0C0"/>
                    </a:outerShdw>
                  </a:effectLst>
                  <a:latin typeface="Arial" panose="020B0604020202020204" pitchFamily="34" charset="0"/>
                  <a:ea typeface="方正姚体" panose="02010601030101010101" pitchFamily="2" charset="-122"/>
                </a:rPr>
                <a:t>3</a:t>
              </a:r>
              <a:endParaRPr lang="zh-CN" altLang="en-US" sz="2000" dirty="0">
                <a:latin typeface="Arial" panose="020B0604020202020204" pitchFamily="34" charset="0"/>
              </a:endParaRPr>
            </a:p>
          </p:txBody>
        </p:sp>
        <p:sp>
          <p:nvSpPr>
            <p:cNvPr id="89" name="矩形 88"/>
            <p:cNvSpPr/>
            <p:nvPr/>
          </p:nvSpPr>
          <p:spPr>
            <a:xfrm>
              <a:off x="3490096" y="5733256"/>
              <a:ext cx="120226" cy="246221"/>
            </a:xfrm>
            <a:prstGeom prst="rect">
              <a:avLst/>
            </a:prstGeom>
            <a:noFill/>
          </p:spPr>
          <p:txBody>
            <a:bodyPr wrap="none" lIns="0" tIns="0" rIns="0" bIns="0">
              <a:spAutoFit/>
            </a:bodyPr>
            <a:lstStyle/>
            <a:p>
              <a:r>
                <a:rPr kumimoji="1" lang="en-US" altLang="zh-CN" sz="1600" dirty="0">
                  <a:effectLst>
                    <a:outerShdw blurRad="38100" dist="38100" dir="2700000" algn="tl">
                      <a:srgbClr val="C0C0C0"/>
                    </a:outerShdw>
                  </a:effectLst>
                  <a:latin typeface="Arial" panose="020B0604020202020204" pitchFamily="34" charset="0"/>
                  <a:ea typeface="方正姚体" panose="02010601030101010101" pitchFamily="2" charset="-122"/>
                </a:rPr>
                <a:t>+</a:t>
              </a:r>
              <a:endParaRPr lang="zh-CN" altLang="en-US" sz="1600" dirty="0">
                <a:latin typeface="Arial" panose="020B0604020202020204" pitchFamily="34" charset="0"/>
              </a:endParaRPr>
            </a:p>
          </p:txBody>
        </p:sp>
      </p:grpSp>
      <p:sp>
        <p:nvSpPr>
          <p:cNvPr id="86" name="矩形 85"/>
          <p:cNvSpPr/>
          <p:nvPr/>
        </p:nvSpPr>
        <p:spPr>
          <a:xfrm>
            <a:off x="5727979" y="6228174"/>
            <a:ext cx="384721" cy="307777"/>
          </a:xfrm>
          <a:prstGeom prst="rect">
            <a:avLst/>
          </a:prstGeom>
          <a:noFill/>
        </p:spPr>
        <p:txBody>
          <a:bodyPr wrap="none" lIns="0" tIns="0" rIns="0" bIns="0">
            <a:spAutoFit/>
          </a:bodyPr>
          <a:lstStyle/>
          <a:p>
            <a:r>
              <a:rPr kumimoji="1" lang="en-US" altLang="zh-CN" sz="2000" dirty="0">
                <a:solidFill>
                  <a:srgbClr val="D542F8"/>
                </a:solidFill>
                <a:effectLst>
                  <a:outerShdw blurRad="38100" dist="38100" dir="2700000" algn="tl">
                    <a:srgbClr val="C0C0C0"/>
                  </a:outerShdw>
                </a:effectLst>
                <a:latin typeface="Arial" panose="020B0604020202020204" pitchFamily="34" charset="0"/>
                <a:ea typeface="方正姚体" panose="02010601030101010101" pitchFamily="2" charset="-122"/>
              </a:rPr>
              <a:t>HO</a:t>
            </a:r>
            <a:endParaRPr kumimoji="1" lang="zh-CN" altLang="en-US" sz="2000" baseline="-25000" dirty="0">
              <a:solidFill>
                <a:srgbClr val="D542F8"/>
              </a:solidFill>
              <a:effectLst>
                <a:outerShdw blurRad="38100" dist="38100" dir="2700000" algn="tl">
                  <a:srgbClr val="C0C0C0"/>
                </a:outerShdw>
              </a:effectLst>
              <a:latin typeface="Arial" panose="020B0604020202020204" pitchFamily="34" charset="0"/>
              <a:ea typeface="方正姚体" panose="02010601030101010101" pitchFamily="2" charset="-122"/>
            </a:endParaRPr>
          </a:p>
        </p:txBody>
      </p:sp>
      <p:cxnSp>
        <p:nvCxnSpPr>
          <p:cNvPr id="87" name="直接连接符 86"/>
          <p:cNvCxnSpPr/>
          <p:nvPr/>
        </p:nvCxnSpPr>
        <p:spPr>
          <a:xfrm>
            <a:off x="6023993" y="5941257"/>
            <a:ext cx="0" cy="28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a:off x="7541466" y="4455774"/>
            <a:ext cx="0" cy="432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a:off x="6456040" y="2470076"/>
            <a:ext cx="2160000"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81" name="Rectangle 18"/>
          <p:cNvSpPr>
            <a:spLocks noChangeArrowheads="1"/>
          </p:cNvSpPr>
          <p:nvPr/>
        </p:nvSpPr>
        <p:spPr bwMode="auto">
          <a:xfrm>
            <a:off x="6640257" y="2060848"/>
            <a:ext cx="1765424" cy="400110"/>
          </a:xfrm>
          <a:prstGeom prst="rect">
            <a:avLst/>
          </a:prstGeom>
          <a:noFill/>
          <a:ln>
            <a:noFill/>
          </a:ln>
          <a:effectLst/>
        </p:spPr>
        <p:txBody>
          <a:bodyPr wrap="square">
            <a:spAutoFit/>
          </a:bodyPr>
          <a:lstStyle/>
          <a:p>
            <a:pPr algn="ctr"/>
            <a:r>
              <a:rPr kumimoji="1" lang="zh-CN" altLang="en-US" sz="2000" dirty="0">
                <a:solidFill>
                  <a:srgbClr val="0070C0"/>
                </a:solidFill>
                <a:effectLst>
                  <a:outerShdw blurRad="38100" dist="38100" dir="2700000" algn="tl">
                    <a:srgbClr val="C0C0C0"/>
                  </a:outerShdw>
                </a:effectLst>
                <a:latin typeface="Times New Roman" pitchFamily="18" charset="0"/>
                <a:ea typeface="方正姚体" panose="02010601030101010101" pitchFamily="2" charset="-122"/>
              </a:rPr>
              <a:t>色氨酸羟化酶</a:t>
            </a:r>
          </a:p>
        </p:txBody>
      </p:sp>
      <p:sp>
        <p:nvSpPr>
          <p:cNvPr id="83" name="Rectangle 18"/>
          <p:cNvSpPr>
            <a:spLocks noChangeArrowheads="1"/>
          </p:cNvSpPr>
          <p:nvPr/>
        </p:nvSpPr>
        <p:spPr bwMode="auto">
          <a:xfrm>
            <a:off x="6279823" y="2884874"/>
            <a:ext cx="1112321" cy="400110"/>
          </a:xfrm>
          <a:prstGeom prst="rect">
            <a:avLst/>
          </a:prstGeom>
          <a:noFill/>
          <a:ln>
            <a:noFill/>
          </a:ln>
          <a:effectLst/>
        </p:spPr>
        <p:txBody>
          <a:bodyPr wrap="square">
            <a:spAutoFit/>
          </a:bodyPr>
          <a:lstStyle/>
          <a:p>
            <a:pPr algn="ctr"/>
            <a:r>
              <a:rPr kumimoji="1" lang="en-US" altLang="zh-CN" sz="2000" dirty="0">
                <a:solidFill>
                  <a:srgbClr val="B08600"/>
                </a:solidFill>
                <a:effectLst>
                  <a:outerShdw blurRad="38100" dist="38100" dir="2700000" algn="tl">
                    <a:srgbClr val="C0C0C0"/>
                  </a:outerShdw>
                </a:effectLst>
                <a:latin typeface="Arial" panose="020B0604020202020204" pitchFamily="34" charset="0"/>
                <a:ea typeface="方正姚体" panose="02010601030101010101" pitchFamily="2" charset="-122"/>
              </a:rPr>
              <a:t>BH</a:t>
            </a:r>
            <a:r>
              <a:rPr kumimoji="1" lang="en-US" altLang="zh-CN" sz="2000" baseline="-25000" dirty="0">
                <a:solidFill>
                  <a:srgbClr val="B08600"/>
                </a:solidFill>
                <a:effectLst>
                  <a:outerShdw blurRad="38100" dist="38100" dir="2700000" algn="tl">
                    <a:srgbClr val="C0C0C0"/>
                  </a:outerShdw>
                </a:effectLst>
                <a:latin typeface="Arial" panose="020B0604020202020204" pitchFamily="34" charset="0"/>
                <a:ea typeface="方正姚体" panose="02010601030101010101" pitchFamily="2" charset="-122"/>
              </a:rPr>
              <a:t>4</a:t>
            </a:r>
            <a:r>
              <a:rPr kumimoji="1" lang="en-US" altLang="zh-CN" sz="2000" dirty="0">
                <a:effectLst>
                  <a:outerShdw blurRad="38100" dist="38100" dir="2700000" algn="tl">
                    <a:srgbClr val="C0C0C0"/>
                  </a:outerShdw>
                </a:effectLst>
                <a:latin typeface="Arial" panose="020B0604020202020204" pitchFamily="34" charset="0"/>
                <a:ea typeface="方正姚体" panose="02010601030101010101" pitchFamily="2" charset="-122"/>
              </a:rPr>
              <a:t>,</a:t>
            </a:r>
            <a:r>
              <a:rPr kumimoji="1" lang="en-US" altLang="zh-CN" sz="2000" dirty="0">
                <a:solidFill>
                  <a:srgbClr val="D542F8"/>
                </a:solidFill>
                <a:effectLst>
                  <a:outerShdw blurRad="38100" dist="38100" dir="2700000" algn="tl">
                    <a:srgbClr val="C0C0C0"/>
                  </a:outerShdw>
                </a:effectLst>
                <a:latin typeface="Arial" panose="020B0604020202020204" pitchFamily="34" charset="0"/>
                <a:ea typeface="方正姚体" panose="02010601030101010101" pitchFamily="2" charset="-122"/>
              </a:rPr>
              <a:t>O</a:t>
            </a:r>
            <a:r>
              <a:rPr kumimoji="1" lang="en-US" altLang="zh-CN" sz="2000" baseline="-25000" dirty="0">
                <a:solidFill>
                  <a:srgbClr val="D542F8"/>
                </a:solidFill>
                <a:effectLst>
                  <a:outerShdw blurRad="38100" dist="38100" dir="2700000" algn="tl">
                    <a:srgbClr val="C0C0C0"/>
                  </a:outerShdw>
                </a:effectLst>
                <a:latin typeface="Arial" panose="020B0604020202020204" pitchFamily="34" charset="0"/>
                <a:ea typeface="方正姚体" panose="02010601030101010101" pitchFamily="2" charset="-122"/>
              </a:rPr>
              <a:t>2</a:t>
            </a:r>
            <a:endParaRPr kumimoji="1" lang="zh-CN" altLang="en-US" sz="2000" baseline="-25000" dirty="0">
              <a:solidFill>
                <a:srgbClr val="D542F8"/>
              </a:solidFill>
              <a:effectLst>
                <a:outerShdw blurRad="38100" dist="38100" dir="2700000" algn="tl">
                  <a:srgbClr val="C0C0C0"/>
                </a:outerShdw>
              </a:effectLst>
              <a:latin typeface="Arial" panose="020B0604020202020204" pitchFamily="34" charset="0"/>
              <a:ea typeface="方正姚体" panose="02010601030101010101" pitchFamily="2" charset="-122"/>
            </a:endParaRPr>
          </a:p>
        </p:txBody>
      </p:sp>
      <p:sp>
        <p:nvSpPr>
          <p:cNvPr id="85" name="Rectangle 18"/>
          <p:cNvSpPr>
            <a:spLocks noChangeArrowheads="1"/>
          </p:cNvSpPr>
          <p:nvPr/>
        </p:nvSpPr>
        <p:spPr bwMode="auto">
          <a:xfrm>
            <a:off x="7503959" y="2884874"/>
            <a:ext cx="1191492" cy="400110"/>
          </a:xfrm>
          <a:prstGeom prst="rect">
            <a:avLst/>
          </a:prstGeom>
          <a:noFill/>
          <a:ln>
            <a:noFill/>
          </a:ln>
          <a:effectLst/>
        </p:spPr>
        <p:txBody>
          <a:bodyPr wrap="square">
            <a:spAutoFit/>
          </a:bodyPr>
          <a:lstStyle/>
          <a:p>
            <a:pPr algn="ctr"/>
            <a:r>
              <a:rPr kumimoji="1" lang="en-US" altLang="zh-CN" sz="2000" dirty="0">
                <a:solidFill>
                  <a:srgbClr val="B08600"/>
                </a:solidFill>
                <a:effectLst>
                  <a:outerShdw blurRad="38100" dist="38100" dir="2700000" algn="tl">
                    <a:srgbClr val="C0C0C0"/>
                  </a:outerShdw>
                </a:effectLst>
                <a:latin typeface="Arial" panose="020B0604020202020204" pitchFamily="34" charset="0"/>
                <a:ea typeface="方正姚体" panose="02010601030101010101" pitchFamily="2" charset="-122"/>
              </a:rPr>
              <a:t>BH</a:t>
            </a:r>
            <a:r>
              <a:rPr kumimoji="1" lang="en-US" altLang="zh-CN" sz="2000" baseline="-25000" dirty="0">
                <a:solidFill>
                  <a:srgbClr val="B08600"/>
                </a:solidFill>
                <a:effectLst>
                  <a:outerShdw blurRad="38100" dist="38100" dir="2700000" algn="tl">
                    <a:srgbClr val="C0C0C0"/>
                  </a:outerShdw>
                </a:effectLst>
                <a:latin typeface="Arial" panose="020B0604020202020204" pitchFamily="34" charset="0"/>
                <a:ea typeface="方正姚体" panose="02010601030101010101" pitchFamily="2" charset="-122"/>
              </a:rPr>
              <a:t>2</a:t>
            </a:r>
            <a:r>
              <a:rPr kumimoji="1" lang="en-US" altLang="zh-CN" sz="2000" dirty="0">
                <a:effectLst>
                  <a:outerShdw blurRad="38100" dist="38100" dir="2700000" algn="tl">
                    <a:srgbClr val="C0C0C0"/>
                  </a:outerShdw>
                </a:effectLst>
                <a:latin typeface="Arial" panose="020B0604020202020204" pitchFamily="34" charset="0"/>
                <a:ea typeface="方正姚体" panose="02010601030101010101" pitchFamily="2" charset="-122"/>
              </a:rPr>
              <a:t>,</a:t>
            </a:r>
            <a:r>
              <a:rPr kumimoji="1" lang="en-US" altLang="zh-CN" sz="2000" dirty="0">
                <a:solidFill>
                  <a:srgbClr val="D542F8"/>
                </a:solidFill>
                <a:effectLst>
                  <a:outerShdw blurRad="38100" dist="38100" dir="2700000" algn="tl">
                    <a:srgbClr val="C0C0C0"/>
                  </a:outerShdw>
                </a:effectLst>
                <a:latin typeface="Arial" panose="020B0604020202020204" pitchFamily="34" charset="0"/>
                <a:ea typeface="方正姚体" panose="02010601030101010101" pitchFamily="2" charset="-122"/>
              </a:rPr>
              <a:t>H</a:t>
            </a:r>
            <a:r>
              <a:rPr kumimoji="1" lang="en-US" altLang="zh-CN" sz="2000" baseline="-25000" dirty="0">
                <a:solidFill>
                  <a:srgbClr val="D542F8"/>
                </a:solidFill>
                <a:effectLst>
                  <a:outerShdw blurRad="38100" dist="38100" dir="2700000" algn="tl">
                    <a:srgbClr val="C0C0C0"/>
                  </a:outerShdw>
                </a:effectLst>
                <a:latin typeface="Arial" panose="020B0604020202020204" pitchFamily="34" charset="0"/>
                <a:ea typeface="方正姚体" panose="02010601030101010101" pitchFamily="2" charset="-122"/>
              </a:rPr>
              <a:t>2</a:t>
            </a:r>
            <a:r>
              <a:rPr kumimoji="1" lang="en-US" altLang="zh-CN" sz="2000" dirty="0">
                <a:solidFill>
                  <a:srgbClr val="D542F8"/>
                </a:solidFill>
                <a:effectLst>
                  <a:outerShdw blurRad="38100" dist="38100" dir="2700000" algn="tl">
                    <a:srgbClr val="C0C0C0"/>
                  </a:outerShdw>
                </a:effectLst>
                <a:latin typeface="Arial" panose="020B0604020202020204" pitchFamily="34" charset="0"/>
                <a:ea typeface="方正姚体" panose="02010601030101010101" pitchFamily="2" charset="-122"/>
              </a:rPr>
              <a:t>O</a:t>
            </a:r>
            <a:endParaRPr kumimoji="1" lang="zh-CN" altLang="en-US" sz="2000" baseline="-25000" dirty="0">
              <a:solidFill>
                <a:srgbClr val="D542F8"/>
              </a:solidFill>
              <a:effectLst>
                <a:outerShdw blurRad="38100" dist="38100" dir="2700000" algn="tl">
                  <a:srgbClr val="C0C0C0"/>
                </a:outerShdw>
              </a:effectLst>
              <a:latin typeface="Arial" panose="020B0604020202020204" pitchFamily="34" charset="0"/>
              <a:ea typeface="方正姚体" panose="02010601030101010101" pitchFamily="2" charset="-122"/>
            </a:endParaRPr>
          </a:p>
        </p:txBody>
      </p:sp>
      <p:sp>
        <p:nvSpPr>
          <p:cNvPr id="90" name="Rectangle 6"/>
          <p:cNvSpPr>
            <a:spLocks noChangeArrowheads="1"/>
          </p:cNvSpPr>
          <p:nvPr/>
        </p:nvSpPr>
        <p:spPr bwMode="auto">
          <a:xfrm>
            <a:off x="5231904" y="2793717"/>
            <a:ext cx="1008000" cy="400110"/>
          </a:xfrm>
          <a:prstGeom prst="rect">
            <a:avLst/>
          </a:prstGeom>
          <a:noFill/>
          <a:ln>
            <a:noFill/>
          </a:ln>
          <a:effectLst/>
        </p:spPr>
        <p:txBody>
          <a:bodyPr>
            <a:spAutoFit/>
          </a:bodyPr>
          <a:lstStyle/>
          <a:p>
            <a:pPr algn="ctr"/>
            <a:r>
              <a:rPr kumimoji="1" lang="zh-CN" altLang="en-US" sz="2000" dirty="0">
                <a:effectLst>
                  <a:outerShdw blurRad="38100" dist="38100" dir="2700000" algn="tl">
                    <a:srgbClr val="C0C0C0"/>
                  </a:outerShdw>
                </a:effectLst>
                <a:latin typeface="Times New Roman" pitchFamily="18" charset="0"/>
                <a:ea typeface="方正姚体" panose="02010601030101010101" pitchFamily="2" charset="-122"/>
              </a:rPr>
              <a:t>色氨酸</a:t>
            </a:r>
          </a:p>
        </p:txBody>
      </p:sp>
      <p:sp>
        <p:nvSpPr>
          <p:cNvPr id="91" name="Rectangle 17"/>
          <p:cNvSpPr>
            <a:spLocks noChangeArrowheads="1"/>
          </p:cNvSpPr>
          <p:nvPr/>
        </p:nvSpPr>
        <p:spPr bwMode="auto">
          <a:xfrm>
            <a:off x="9644236" y="2798768"/>
            <a:ext cx="1460897" cy="400110"/>
          </a:xfrm>
          <a:prstGeom prst="rect">
            <a:avLst/>
          </a:prstGeom>
          <a:noFill/>
          <a:ln>
            <a:noFill/>
          </a:ln>
          <a:effectLst/>
        </p:spPr>
        <p:txBody>
          <a:bodyPr wrap="square">
            <a:spAutoFit/>
          </a:bodyPr>
          <a:lstStyle/>
          <a:p>
            <a:pPr algn="ctr"/>
            <a:r>
              <a:rPr kumimoji="1" lang="en-US" altLang="zh-CN" sz="2000" dirty="0">
                <a:effectLst>
                  <a:outerShdw blurRad="38100" dist="38100" dir="2700000" algn="tl">
                    <a:srgbClr val="C0C0C0"/>
                  </a:outerShdw>
                </a:effectLst>
                <a:latin typeface="Times New Roman" pitchFamily="18" charset="0"/>
                <a:ea typeface="方正姚体" panose="02010601030101010101" pitchFamily="2" charset="-122"/>
              </a:rPr>
              <a:t>5-</a:t>
            </a:r>
            <a:r>
              <a:rPr kumimoji="1" lang="zh-CN" altLang="en-US" sz="2000" dirty="0">
                <a:effectLst>
                  <a:outerShdw blurRad="38100" dist="38100" dir="2700000" algn="tl">
                    <a:srgbClr val="C0C0C0"/>
                  </a:outerShdw>
                </a:effectLst>
                <a:latin typeface="Times New Roman" pitchFamily="18" charset="0"/>
                <a:ea typeface="方正姚体" panose="02010601030101010101" pitchFamily="2" charset="-122"/>
              </a:rPr>
              <a:t>羟色氨酸</a:t>
            </a:r>
          </a:p>
        </p:txBody>
      </p:sp>
      <p:sp>
        <p:nvSpPr>
          <p:cNvPr id="92" name="Rectangle 13"/>
          <p:cNvSpPr>
            <a:spLocks noChangeArrowheads="1"/>
          </p:cNvSpPr>
          <p:nvPr/>
        </p:nvSpPr>
        <p:spPr bwMode="auto">
          <a:xfrm>
            <a:off x="6332486" y="5947542"/>
            <a:ext cx="1278775" cy="400110"/>
          </a:xfrm>
          <a:prstGeom prst="rect">
            <a:avLst/>
          </a:prstGeom>
          <a:noFill/>
          <a:ln>
            <a:noFill/>
          </a:ln>
          <a:effectLst/>
        </p:spPr>
        <p:txBody>
          <a:bodyPr wrap="square">
            <a:spAutoFit/>
          </a:bodyPr>
          <a:lstStyle/>
          <a:p>
            <a:pPr algn="ctr"/>
            <a:r>
              <a:rPr kumimoji="1" lang="en-US" altLang="zh-CN" sz="2000" dirty="0">
                <a:effectLst>
                  <a:outerShdw blurRad="38100" dist="38100" dir="2700000" algn="tl">
                    <a:srgbClr val="C0C0C0"/>
                  </a:outerShdw>
                </a:effectLst>
                <a:latin typeface="Times New Roman" pitchFamily="18" charset="0"/>
                <a:ea typeface="方正姚体" panose="02010601030101010101" pitchFamily="2" charset="-122"/>
              </a:rPr>
              <a:t>5-</a:t>
            </a:r>
            <a:r>
              <a:rPr kumimoji="1" lang="zh-CN" altLang="en-US" sz="2000" dirty="0">
                <a:effectLst>
                  <a:outerShdw blurRad="38100" dist="38100" dir="2700000" algn="tl">
                    <a:srgbClr val="C0C0C0"/>
                  </a:outerShdw>
                </a:effectLst>
                <a:latin typeface="Times New Roman" pitchFamily="18" charset="0"/>
                <a:ea typeface="方正姚体" panose="02010601030101010101" pitchFamily="2" charset="-122"/>
              </a:rPr>
              <a:t>羟色胺</a:t>
            </a:r>
          </a:p>
        </p:txBody>
      </p:sp>
      <p:sp>
        <p:nvSpPr>
          <p:cNvPr id="93" name="Rectangle 19"/>
          <p:cNvSpPr>
            <a:spLocks noChangeArrowheads="1"/>
          </p:cNvSpPr>
          <p:nvPr/>
        </p:nvSpPr>
        <p:spPr bwMode="auto">
          <a:xfrm>
            <a:off x="6384280" y="3501008"/>
            <a:ext cx="2232000" cy="396875"/>
          </a:xfrm>
          <a:prstGeom prst="rect">
            <a:avLst/>
          </a:prstGeom>
          <a:solidFill>
            <a:schemeClr val="bg1"/>
          </a:solidFill>
          <a:ln>
            <a:noFill/>
          </a:ln>
          <a:effectLst/>
          <a:extLst>
            <a:ext uri="{91240B29-F687-4F45-9708-019B960494DF}">
              <a14:hiddenLine xmlns:a14="http://schemas.microsoft.com/office/drawing/2010/main" w="952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kumimoji="1" lang="en-US" altLang="zh-CN" sz="2000" dirty="0">
                <a:solidFill>
                  <a:srgbClr val="0070C0"/>
                </a:solidFill>
                <a:effectLst>
                  <a:outerShdw blurRad="38100" dist="38100" dir="2700000" algn="tl">
                    <a:srgbClr val="C0C0C0"/>
                  </a:outerShdw>
                </a:effectLst>
                <a:latin typeface="Times New Roman" pitchFamily="18" charset="0"/>
                <a:ea typeface="方正姚体" panose="02010601030101010101" pitchFamily="2" charset="-122"/>
              </a:rPr>
              <a:t>5-</a:t>
            </a:r>
            <a:r>
              <a:rPr kumimoji="1" lang="zh-CN" altLang="en-US" sz="2000" dirty="0">
                <a:solidFill>
                  <a:srgbClr val="0070C0"/>
                </a:solidFill>
                <a:effectLst>
                  <a:outerShdw blurRad="38100" dist="38100" dir="2700000" algn="tl">
                    <a:srgbClr val="C0C0C0"/>
                  </a:outerShdw>
                </a:effectLst>
                <a:latin typeface="Times New Roman" pitchFamily="18" charset="0"/>
                <a:ea typeface="方正姚体" panose="02010601030101010101" pitchFamily="2" charset="-122"/>
              </a:rPr>
              <a:t>羟色氨酸脱羧酶</a:t>
            </a:r>
          </a:p>
        </p:txBody>
      </p:sp>
      <p:cxnSp>
        <p:nvCxnSpPr>
          <p:cNvPr id="18" name="直接箭头连接符 17"/>
          <p:cNvCxnSpPr/>
          <p:nvPr/>
        </p:nvCxnSpPr>
        <p:spPr>
          <a:xfrm flipH="1">
            <a:off x="8000227" y="3356992"/>
            <a:ext cx="1056051" cy="983455"/>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96" name="矩形 95"/>
          <p:cNvSpPr/>
          <p:nvPr/>
        </p:nvSpPr>
        <p:spPr>
          <a:xfrm>
            <a:off x="8456336" y="4561383"/>
            <a:ext cx="479298" cy="307777"/>
          </a:xfrm>
          <a:prstGeom prst="rect">
            <a:avLst/>
          </a:prstGeom>
          <a:noFill/>
        </p:spPr>
        <p:txBody>
          <a:bodyPr wrap="none" lIns="0" tIns="0" rIns="0" bIns="0">
            <a:spAutoFit/>
          </a:bodyPr>
          <a:lstStyle/>
          <a:p>
            <a:r>
              <a:rPr kumimoji="1" lang="en-US" altLang="zh-CN" sz="2000" dirty="0">
                <a:solidFill>
                  <a:srgbClr val="FF0000"/>
                </a:solidFill>
                <a:effectLst>
                  <a:outerShdw blurRad="38100" dist="38100" dir="2700000" algn="tl">
                    <a:srgbClr val="C0C0C0"/>
                  </a:outerShdw>
                </a:effectLst>
                <a:latin typeface="Arial" panose="020B0604020202020204" pitchFamily="34" charset="0"/>
                <a:ea typeface="方正姚体" panose="02010601030101010101" pitchFamily="2" charset="-122"/>
              </a:rPr>
              <a:t>CO</a:t>
            </a:r>
            <a:r>
              <a:rPr kumimoji="1" lang="en-US" altLang="zh-CN" sz="2000" baseline="-25000" dirty="0">
                <a:solidFill>
                  <a:srgbClr val="FF0000"/>
                </a:solidFill>
                <a:effectLst>
                  <a:outerShdw blurRad="38100" dist="38100" dir="2700000" algn="tl">
                    <a:srgbClr val="C0C0C0"/>
                  </a:outerShdw>
                </a:effectLst>
                <a:latin typeface="Arial" panose="020B0604020202020204" pitchFamily="34" charset="0"/>
                <a:ea typeface="方正姚体" panose="02010601030101010101" pitchFamily="2" charset="-122"/>
              </a:rPr>
              <a:t>2</a:t>
            </a:r>
            <a:endParaRPr kumimoji="1" lang="zh-CN" altLang="en-US" sz="2000" baseline="-25000" dirty="0">
              <a:solidFill>
                <a:srgbClr val="FF0000"/>
              </a:solidFill>
              <a:effectLst>
                <a:outerShdw blurRad="38100" dist="38100" dir="2700000" algn="tl">
                  <a:srgbClr val="C0C0C0"/>
                </a:outerShdw>
              </a:effectLst>
              <a:latin typeface="Arial" panose="020B0604020202020204" pitchFamily="34" charset="0"/>
              <a:ea typeface="方正姚体" panose="02010601030101010101" pitchFamily="2" charset="-122"/>
            </a:endParaRPr>
          </a:p>
        </p:txBody>
      </p:sp>
      <p:sp>
        <p:nvSpPr>
          <p:cNvPr id="97" name="Rectangle 18"/>
          <p:cNvSpPr>
            <a:spLocks noChangeArrowheads="1"/>
          </p:cNvSpPr>
          <p:nvPr/>
        </p:nvSpPr>
        <p:spPr bwMode="auto">
          <a:xfrm>
            <a:off x="8570737" y="3728064"/>
            <a:ext cx="695249" cy="400110"/>
          </a:xfrm>
          <a:prstGeom prst="rect">
            <a:avLst/>
          </a:prstGeom>
          <a:noFill/>
          <a:ln>
            <a:noFill/>
          </a:ln>
          <a:effectLst/>
        </p:spPr>
        <p:txBody>
          <a:bodyPr wrap="square">
            <a:spAutoFit/>
          </a:bodyPr>
          <a:lstStyle/>
          <a:p>
            <a:pPr algn="ctr"/>
            <a:r>
              <a:rPr kumimoji="1" lang="en-US" altLang="zh-CN" sz="2000" dirty="0">
                <a:solidFill>
                  <a:srgbClr val="B08600"/>
                </a:solidFill>
                <a:effectLst>
                  <a:outerShdw blurRad="38100" dist="38100" dir="2700000" algn="tl">
                    <a:srgbClr val="C0C0C0"/>
                  </a:outerShdw>
                </a:effectLst>
                <a:latin typeface="Arial" panose="020B0604020202020204" pitchFamily="34" charset="0"/>
                <a:ea typeface="方正姚体" panose="02010601030101010101" pitchFamily="2" charset="-122"/>
              </a:rPr>
              <a:t>PLP</a:t>
            </a:r>
            <a:endParaRPr kumimoji="1" lang="zh-CN" altLang="en-US" sz="2000" baseline="-25000" dirty="0">
              <a:solidFill>
                <a:srgbClr val="D542F8"/>
              </a:solidFill>
              <a:effectLst>
                <a:outerShdw blurRad="38100" dist="38100" dir="2700000" algn="tl">
                  <a:srgbClr val="C0C0C0"/>
                </a:outerShdw>
              </a:effectLst>
              <a:latin typeface="Arial" panose="020B0604020202020204" pitchFamily="34" charset="0"/>
              <a:ea typeface="方正姚体" panose="02010601030101010101" pitchFamily="2" charset="-122"/>
            </a:endParaRPr>
          </a:p>
        </p:txBody>
      </p:sp>
      <p:sp>
        <p:nvSpPr>
          <p:cNvPr id="3" name="矩形 2"/>
          <p:cNvSpPr/>
          <p:nvPr/>
        </p:nvSpPr>
        <p:spPr>
          <a:xfrm>
            <a:off x="8141319" y="5339089"/>
            <a:ext cx="2206053" cy="646331"/>
          </a:xfrm>
          <a:prstGeom prst="rect">
            <a:avLst/>
          </a:prstGeom>
        </p:spPr>
        <p:txBody>
          <a:bodyPr wrap="none">
            <a:spAutoFit/>
          </a:bodyPr>
          <a:lstStyle/>
          <a:p>
            <a:r>
              <a:rPr lang="en-US" altLang="zh-CN" dirty="0">
                <a:effectLst>
                  <a:outerShdw blurRad="38100" dist="38100" dir="2700000" algn="tl">
                    <a:srgbClr val="000000">
                      <a:alpha val="43137"/>
                    </a:srgbClr>
                  </a:outerShdw>
                </a:effectLst>
                <a:ea typeface="方正姚体" panose="02010601030101010101" pitchFamily="2" charset="-122"/>
              </a:rPr>
              <a:t>BH</a:t>
            </a:r>
            <a:r>
              <a:rPr lang="en-US" altLang="zh-CN" baseline="-25000" dirty="0">
                <a:effectLst>
                  <a:outerShdw blurRad="38100" dist="38100" dir="2700000" algn="tl">
                    <a:srgbClr val="000000">
                      <a:alpha val="43137"/>
                    </a:srgbClr>
                  </a:outerShdw>
                </a:effectLst>
                <a:ea typeface="方正姚体" panose="02010601030101010101" pitchFamily="2" charset="-122"/>
              </a:rPr>
              <a:t>4</a:t>
            </a:r>
            <a:r>
              <a:rPr lang="zh-CN" altLang="en-US" dirty="0">
                <a:effectLst>
                  <a:outerShdw blurRad="38100" dist="38100" dir="2700000" algn="tl">
                    <a:srgbClr val="000000">
                      <a:alpha val="43137"/>
                    </a:srgbClr>
                  </a:outerShdw>
                </a:effectLst>
                <a:ea typeface="方正姚体" panose="02010601030101010101" pitchFamily="2" charset="-122"/>
              </a:rPr>
              <a:t>：四氢生物蝶呤</a:t>
            </a:r>
            <a:endParaRPr lang="en-US" altLang="zh-CN" dirty="0">
              <a:effectLst>
                <a:outerShdw blurRad="38100" dist="38100" dir="2700000" algn="tl">
                  <a:srgbClr val="000000">
                    <a:alpha val="43137"/>
                  </a:srgbClr>
                </a:outerShdw>
              </a:effectLst>
              <a:ea typeface="方正姚体" panose="02010601030101010101" pitchFamily="2" charset="-122"/>
            </a:endParaRPr>
          </a:p>
          <a:p>
            <a:r>
              <a:rPr lang="en-US" altLang="zh-CN" dirty="0">
                <a:effectLst>
                  <a:outerShdw blurRad="38100" dist="38100" dir="2700000" algn="tl">
                    <a:srgbClr val="000000">
                      <a:alpha val="43137"/>
                    </a:srgbClr>
                  </a:outerShdw>
                </a:effectLst>
                <a:ea typeface="方正姚体" panose="02010601030101010101" pitchFamily="2" charset="-122"/>
              </a:rPr>
              <a:t>PLP</a:t>
            </a:r>
            <a:r>
              <a:rPr lang="zh-CN" altLang="en-US" dirty="0">
                <a:effectLst>
                  <a:outerShdw blurRad="38100" dist="38100" dir="2700000" algn="tl">
                    <a:srgbClr val="000000">
                      <a:alpha val="43137"/>
                    </a:srgbClr>
                  </a:outerShdw>
                </a:effectLst>
                <a:ea typeface="方正姚体" panose="02010601030101010101" pitchFamily="2" charset="-122"/>
              </a:rPr>
              <a:t>：磷酸吡哆醛</a:t>
            </a:r>
          </a:p>
        </p:txBody>
      </p:sp>
      <p:sp>
        <p:nvSpPr>
          <p:cNvPr id="2" name="椭圆 1"/>
          <p:cNvSpPr/>
          <p:nvPr/>
        </p:nvSpPr>
        <p:spPr>
          <a:xfrm>
            <a:off x="5429290" y="1143406"/>
            <a:ext cx="216000" cy="32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5445531" y="1018058"/>
            <a:ext cx="185948" cy="462371"/>
          </a:xfrm>
          <a:prstGeom prst="rect">
            <a:avLst/>
          </a:prstGeom>
          <a:noFill/>
        </p:spPr>
        <p:txBody>
          <a:bodyPr wrap="none" lIns="0" tIns="0" rIns="0" bIns="0">
            <a:spAutoFit/>
          </a:bodyPr>
          <a:lstStyle/>
          <a:p>
            <a:pPr>
              <a:lnSpc>
                <a:spcPts val="1800"/>
              </a:lnSpc>
            </a:pPr>
            <a:r>
              <a:rPr kumimoji="1" lang="en-US" altLang="zh-CN" sz="2000" dirty="0">
                <a:effectLst>
                  <a:outerShdw blurRad="38100" dist="38100" dir="2700000" algn="tl">
                    <a:srgbClr val="C0C0C0"/>
                  </a:outerShdw>
                </a:effectLst>
                <a:latin typeface="Arial" panose="020B0604020202020204" pitchFamily="34" charset="0"/>
                <a:ea typeface="方正姚体" panose="02010601030101010101" pitchFamily="2" charset="-122"/>
              </a:rPr>
              <a:t>H</a:t>
            </a:r>
          </a:p>
          <a:p>
            <a:pPr>
              <a:lnSpc>
                <a:spcPts val="1800"/>
              </a:lnSpc>
            </a:pPr>
            <a:r>
              <a:rPr kumimoji="1" lang="en-US" altLang="zh-CN" sz="2000" dirty="0">
                <a:effectLst>
                  <a:outerShdw blurRad="38100" dist="38100" dir="2700000" algn="tl">
                    <a:srgbClr val="C0C0C0"/>
                  </a:outerShdw>
                </a:effectLst>
                <a:latin typeface="Arial" panose="020B0604020202020204" pitchFamily="34" charset="0"/>
                <a:ea typeface="方正姚体" panose="02010601030101010101" pitchFamily="2" charset="-122"/>
              </a:rPr>
              <a:t>N</a:t>
            </a:r>
          </a:p>
        </p:txBody>
      </p:sp>
      <p:sp>
        <p:nvSpPr>
          <p:cNvPr id="102" name="椭圆 101"/>
          <p:cNvSpPr/>
          <p:nvPr/>
        </p:nvSpPr>
        <p:spPr>
          <a:xfrm>
            <a:off x="9311031" y="1134075"/>
            <a:ext cx="216000" cy="32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a:off x="9327861" y="1018058"/>
            <a:ext cx="185948" cy="462371"/>
          </a:xfrm>
          <a:prstGeom prst="rect">
            <a:avLst/>
          </a:prstGeom>
          <a:noFill/>
        </p:spPr>
        <p:txBody>
          <a:bodyPr wrap="none" lIns="0" tIns="0" rIns="0" bIns="0">
            <a:spAutoFit/>
          </a:bodyPr>
          <a:lstStyle/>
          <a:p>
            <a:pPr>
              <a:lnSpc>
                <a:spcPts val="1800"/>
              </a:lnSpc>
            </a:pPr>
            <a:r>
              <a:rPr kumimoji="1" lang="en-US" altLang="zh-CN" sz="2000" dirty="0">
                <a:effectLst>
                  <a:outerShdw blurRad="38100" dist="38100" dir="2700000" algn="tl">
                    <a:srgbClr val="C0C0C0"/>
                  </a:outerShdw>
                </a:effectLst>
                <a:latin typeface="Arial" panose="020B0604020202020204" pitchFamily="34" charset="0"/>
                <a:ea typeface="方正姚体" panose="02010601030101010101" pitchFamily="2" charset="-122"/>
              </a:rPr>
              <a:t>H</a:t>
            </a:r>
          </a:p>
          <a:p>
            <a:pPr>
              <a:lnSpc>
                <a:spcPts val="1800"/>
              </a:lnSpc>
            </a:pPr>
            <a:r>
              <a:rPr kumimoji="1" lang="en-US" altLang="zh-CN" sz="2000" dirty="0">
                <a:effectLst>
                  <a:outerShdw blurRad="38100" dist="38100" dir="2700000" algn="tl">
                    <a:srgbClr val="C0C0C0"/>
                  </a:outerShdw>
                </a:effectLst>
                <a:latin typeface="Arial" panose="020B0604020202020204" pitchFamily="34" charset="0"/>
                <a:ea typeface="方正姚体" panose="02010601030101010101" pitchFamily="2" charset="-122"/>
              </a:rPr>
              <a:t>N</a:t>
            </a:r>
          </a:p>
        </p:txBody>
      </p:sp>
      <p:sp>
        <p:nvSpPr>
          <p:cNvPr id="103" name="椭圆 102"/>
          <p:cNvSpPr/>
          <p:nvPr/>
        </p:nvSpPr>
        <p:spPr>
          <a:xfrm>
            <a:off x="5977337" y="4365104"/>
            <a:ext cx="216000" cy="32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矩形 79"/>
          <p:cNvSpPr/>
          <p:nvPr/>
        </p:nvSpPr>
        <p:spPr>
          <a:xfrm>
            <a:off x="5999562" y="4246527"/>
            <a:ext cx="185948" cy="462371"/>
          </a:xfrm>
          <a:prstGeom prst="rect">
            <a:avLst/>
          </a:prstGeom>
          <a:noFill/>
        </p:spPr>
        <p:txBody>
          <a:bodyPr wrap="none" lIns="0" tIns="0" rIns="0" bIns="0">
            <a:spAutoFit/>
          </a:bodyPr>
          <a:lstStyle/>
          <a:p>
            <a:pPr>
              <a:lnSpc>
                <a:spcPts val="1800"/>
              </a:lnSpc>
            </a:pPr>
            <a:r>
              <a:rPr kumimoji="1" lang="en-US" altLang="zh-CN" sz="2000" dirty="0">
                <a:effectLst>
                  <a:outerShdw blurRad="38100" dist="38100" dir="2700000" algn="tl">
                    <a:srgbClr val="C0C0C0"/>
                  </a:outerShdw>
                </a:effectLst>
                <a:latin typeface="Arial" panose="020B0604020202020204" pitchFamily="34" charset="0"/>
                <a:ea typeface="方正姚体" panose="02010601030101010101" pitchFamily="2" charset="-122"/>
              </a:rPr>
              <a:t>H</a:t>
            </a:r>
          </a:p>
          <a:p>
            <a:pPr>
              <a:lnSpc>
                <a:spcPts val="1800"/>
              </a:lnSpc>
            </a:pPr>
            <a:r>
              <a:rPr kumimoji="1" lang="en-US" altLang="zh-CN" sz="2000" dirty="0">
                <a:effectLst>
                  <a:outerShdw blurRad="38100" dist="38100" dir="2700000" algn="tl">
                    <a:srgbClr val="C0C0C0"/>
                  </a:outerShdw>
                </a:effectLst>
                <a:latin typeface="Arial" panose="020B0604020202020204" pitchFamily="34" charset="0"/>
                <a:ea typeface="方正姚体" panose="02010601030101010101" pitchFamily="2" charset="-122"/>
              </a:rPr>
              <a:t>N</a:t>
            </a:r>
          </a:p>
        </p:txBody>
      </p:sp>
      <p:sp>
        <p:nvSpPr>
          <p:cNvPr id="105" name="任意多边形 104"/>
          <p:cNvSpPr/>
          <p:nvPr/>
        </p:nvSpPr>
        <p:spPr>
          <a:xfrm rot="10800000">
            <a:off x="8472264" y="3717032"/>
            <a:ext cx="216000" cy="864000"/>
          </a:xfrm>
          <a:custGeom>
            <a:avLst/>
            <a:gdLst>
              <a:gd name="connsiteX0" fmla="*/ 38100 w 1097201"/>
              <a:gd name="connsiteY0" fmla="*/ 0 h 1066800"/>
              <a:gd name="connsiteX1" fmla="*/ 200025 w 1097201"/>
              <a:gd name="connsiteY1" fmla="*/ 33337 h 1066800"/>
              <a:gd name="connsiteX2" fmla="*/ 423863 w 1097201"/>
              <a:gd name="connsiteY2" fmla="*/ 85725 h 1066800"/>
              <a:gd name="connsiteX3" fmla="*/ 690563 w 1097201"/>
              <a:gd name="connsiteY3" fmla="*/ 176212 h 1066800"/>
              <a:gd name="connsiteX4" fmla="*/ 902494 w 1097201"/>
              <a:gd name="connsiteY4" fmla="*/ 280987 h 1066800"/>
              <a:gd name="connsiteX5" fmla="*/ 1040607 w 1097201"/>
              <a:gd name="connsiteY5" fmla="*/ 390525 h 1066800"/>
              <a:gd name="connsiteX6" fmla="*/ 1092994 w 1097201"/>
              <a:gd name="connsiteY6" fmla="*/ 502443 h 1066800"/>
              <a:gd name="connsiteX7" fmla="*/ 1083469 w 1097201"/>
              <a:gd name="connsiteY7" fmla="*/ 583406 h 1066800"/>
              <a:gd name="connsiteX8" fmla="*/ 1000125 w 1097201"/>
              <a:gd name="connsiteY8" fmla="*/ 711993 h 1066800"/>
              <a:gd name="connsiteX9" fmla="*/ 840582 w 1097201"/>
              <a:gd name="connsiteY9" fmla="*/ 816768 h 1066800"/>
              <a:gd name="connsiteX10" fmla="*/ 635794 w 1097201"/>
              <a:gd name="connsiteY10" fmla="*/ 907256 h 1066800"/>
              <a:gd name="connsiteX11" fmla="*/ 383382 w 1097201"/>
              <a:gd name="connsiteY11" fmla="*/ 983456 h 1066800"/>
              <a:gd name="connsiteX12" fmla="*/ 100013 w 1097201"/>
              <a:gd name="connsiteY12" fmla="*/ 1050131 h 1066800"/>
              <a:gd name="connsiteX13" fmla="*/ 0 w 1097201"/>
              <a:gd name="connsiteY13" fmla="*/ 1066800 h 1066800"/>
              <a:gd name="connsiteX0" fmla="*/ 38100 w 1097201"/>
              <a:gd name="connsiteY0" fmla="*/ 0 h 1066800"/>
              <a:gd name="connsiteX1" fmla="*/ 200025 w 1097201"/>
              <a:gd name="connsiteY1" fmla="*/ 33337 h 1066800"/>
              <a:gd name="connsiteX2" fmla="*/ 423863 w 1097201"/>
              <a:gd name="connsiteY2" fmla="*/ 85725 h 1066800"/>
              <a:gd name="connsiteX3" fmla="*/ 690563 w 1097201"/>
              <a:gd name="connsiteY3" fmla="*/ 176212 h 1066800"/>
              <a:gd name="connsiteX4" fmla="*/ 902494 w 1097201"/>
              <a:gd name="connsiteY4" fmla="*/ 280987 h 1066800"/>
              <a:gd name="connsiteX5" fmla="*/ 1040607 w 1097201"/>
              <a:gd name="connsiteY5" fmla="*/ 390525 h 1066800"/>
              <a:gd name="connsiteX6" fmla="*/ 1092994 w 1097201"/>
              <a:gd name="connsiteY6" fmla="*/ 502443 h 1066800"/>
              <a:gd name="connsiteX7" fmla="*/ 1083469 w 1097201"/>
              <a:gd name="connsiteY7" fmla="*/ 583406 h 1066800"/>
              <a:gd name="connsiteX8" fmla="*/ 1000125 w 1097201"/>
              <a:gd name="connsiteY8" fmla="*/ 709612 h 1066800"/>
              <a:gd name="connsiteX9" fmla="*/ 840582 w 1097201"/>
              <a:gd name="connsiteY9" fmla="*/ 816768 h 1066800"/>
              <a:gd name="connsiteX10" fmla="*/ 635794 w 1097201"/>
              <a:gd name="connsiteY10" fmla="*/ 907256 h 1066800"/>
              <a:gd name="connsiteX11" fmla="*/ 383382 w 1097201"/>
              <a:gd name="connsiteY11" fmla="*/ 983456 h 1066800"/>
              <a:gd name="connsiteX12" fmla="*/ 100013 w 1097201"/>
              <a:gd name="connsiteY12" fmla="*/ 1050131 h 1066800"/>
              <a:gd name="connsiteX13" fmla="*/ 0 w 1097201"/>
              <a:gd name="connsiteY13" fmla="*/ 1066800 h 1066800"/>
              <a:gd name="connsiteX0" fmla="*/ 38100 w 1096346"/>
              <a:gd name="connsiteY0" fmla="*/ 0 h 1066800"/>
              <a:gd name="connsiteX1" fmla="*/ 200025 w 1096346"/>
              <a:gd name="connsiteY1" fmla="*/ 33337 h 1066800"/>
              <a:gd name="connsiteX2" fmla="*/ 423863 w 1096346"/>
              <a:gd name="connsiteY2" fmla="*/ 85725 h 1066800"/>
              <a:gd name="connsiteX3" fmla="*/ 690563 w 1096346"/>
              <a:gd name="connsiteY3" fmla="*/ 176212 h 1066800"/>
              <a:gd name="connsiteX4" fmla="*/ 902494 w 1096346"/>
              <a:gd name="connsiteY4" fmla="*/ 280987 h 1066800"/>
              <a:gd name="connsiteX5" fmla="*/ 1040607 w 1096346"/>
              <a:gd name="connsiteY5" fmla="*/ 390525 h 1066800"/>
              <a:gd name="connsiteX6" fmla="*/ 1092994 w 1096346"/>
              <a:gd name="connsiteY6" fmla="*/ 502443 h 1066800"/>
              <a:gd name="connsiteX7" fmla="*/ 1081088 w 1096346"/>
              <a:gd name="connsiteY7" fmla="*/ 588169 h 1066800"/>
              <a:gd name="connsiteX8" fmla="*/ 1000125 w 1096346"/>
              <a:gd name="connsiteY8" fmla="*/ 709612 h 1066800"/>
              <a:gd name="connsiteX9" fmla="*/ 840582 w 1096346"/>
              <a:gd name="connsiteY9" fmla="*/ 816768 h 1066800"/>
              <a:gd name="connsiteX10" fmla="*/ 635794 w 1096346"/>
              <a:gd name="connsiteY10" fmla="*/ 907256 h 1066800"/>
              <a:gd name="connsiteX11" fmla="*/ 383382 w 1096346"/>
              <a:gd name="connsiteY11" fmla="*/ 983456 h 1066800"/>
              <a:gd name="connsiteX12" fmla="*/ 100013 w 1096346"/>
              <a:gd name="connsiteY12" fmla="*/ 1050131 h 1066800"/>
              <a:gd name="connsiteX13" fmla="*/ 0 w 1096346"/>
              <a:gd name="connsiteY13" fmla="*/ 1066800 h 1066800"/>
              <a:gd name="connsiteX0" fmla="*/ 38100 w 1095647"/>
              <a:gd name="connsiteY0" fmla="*/ 0 h 1066800"/>
              <a:gd name="connsiteX1" fmla="*/ 200025 w 1095647"/>
              <a:gd name="connsiteY1" fmla="*/ 33337 h 1066800"/>
              <a:gd name="connsiteX2" fmla="*/ 423863 w 1095647"/>
              <a:gd name="connsiteY2" fmla="*/ 85725 h 1066800"/>
              <a:gd name="connsiteX3" fmla="*/ 690563 w 1095647"/>
              <a:gd name="connsiteY3" fmla="*/ 176212 h 1066800"/>
              <a:gd name="connsiteX4" fmla="*/ 902494 w 1095647"/>
              <a:gd name="connsiteY4" fmla="*/ 280987 h 1066800"/>
              <a:gd name="connsiteX5" fmla="*/ 1040607 w 1095647"/>
              <a:gd name="connsiteY5" fmla="*/ 390525 h 1066800"/>
              <a:gd name="connsiteX6" fmla="*/ 1092994 w 1095647"/>
              <a:gd name="connsiteY6" fmla="*/ 502443 h 1066800"/>
              <a:gd name="connsiteX7" fmla="*/ 1078707 w 1095647"/>
              <a:gd name="connsiteY7" fmla="*/ 597694 h 1066800"/>
              <a:gd name="connsiteX8" fmla="*/ 1000125 w 1095647"/>
              <a:gd name="connsiteY8" fmla="*/ 709612 h 1066800"/>
              <a:gd name="connsiteX9" fmla="*/ 840582 w 1095647"/>
              <a:gd name="connsiteY9" fmla="*/ 816768 h 1066800"/>
              <a:gd name="connsiteX10" fmla="*/ 635794 w 1095647"/>
              <a:gd name="connsiteY10" fmla="*/ 907256 h 1066800"/>
              <a:gd name="connsiteX11" fmla="*/ 383382 w 1095647"/>
              <a:gd name="connsiteY11" fmla="*/ 983456 h 1066800"/>
              <a:gd name="connsiteX12" fmla="*/ 100013 w 1095647"/>
              <a:gd name="connsiteY12" fmla="*/ 1050131 h 1066800"/>
              <a:gd name="connsiteX13" fmla="*/ 0 w 1095647"/>
              <a:gd name="connsiteY13" fmla="*/ 1066800 h 1066800"/>
              <a:gd name="connsiteX0" fmla="*/ 38100 w 1095083"/>
              <a:gd name="connsiteY0" fmla="*/ 0 h 1066800"/>
              <a:gd name="connsiteX1" fmla="*/ 200025 w 1095083"/>
              <a:gd name="connsiteY1" fmla="*/ 33337 h 1066800"/>
              <a:gd name="connsiteX2" fmla="*/ 423863 w 1095083"/>
              <a:gd name="connsiteY2" fmla="*/ 85725 h 1066800"/>
              <a:gd name="connsiteX3" fmla="*/ 690563 w 1095083"/>
              <a:gd name="connsiteY3" fmla="*/ 176212 h 1066800"/>
              <a:gd name="connsiteX4" fmla="*/ 902494 w 1095083"/>
              <a:gd name="connsiteY4" fmla="*/ 280987 h 1066800"/>
              <a:gd name="connsiteX5" fmla="*/ 1040607 w 1095083"/>
              <a:gd name="connsiteY5" fmla="*/ 390525 h 1066800"/>
              <a:gd name="connsiteX6" fmla="*/ 1092994 w 1095083"/>
              <a:gd name="connsiteY6" fmla="*/ 502443 h 1066800"/>
              <a:gd name="connsiteX7" fmla="*/ 1076326 w 1095083"/>
              <a:gd name="connsiteY7" fmla="*/ 607219 h 1066800"/>
              <a:gd name="connsiteX8" fmla="*/ 1000125 w 1095083"/>
              <a:gd name="connsiteY8" fmla="*/ 709612 h 1066800"/>
              <a:gd name="connsiteX9" fmla="*/ 840582 w 1095083"/>
              <a:gd name="connsiteY9" fmla="*/ 816768 h 1066800"/>
              <a:gd name="connsiteX10" fmla="*/ 635794 w 1095083"/>
              <a:gd name="connsiteY10" fmla="*/ 907256 h 1066800"/>
              <a:gd name="connsiteX11" fmla="*/ 383382 w 1095083"/>
              <a:gd name="connsiteY11" fmla="*/ 983456 h 1066800"/>
              <a:gd name="connsiteX12" fmla="*/ 100013 w 1095083"/>
              <a:gd name="connsiteY12" fmla="*/ 1050131 h 1066800"/>
              <a:gd name="connsiteX13" fmla="*/ 0 w 1095083"/>
              <a:gd name="connsiteY13" fmla="*/ 106680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5083" h="1066800">
                <a:moveTo>
                  <a:pt x="38100" y="0"/>
                </a:moveTo>
                <a:cubicBezTo>
                  <a:pt x="86915" y="9525"/>
                  <a:pt x="135731" y="19050"/>
                  <a:pt x="200025" y="33337"/>
                </a:cubicBezTo>
                <a:cubicBezTo>
                  <a:pt x="264319" y="47624"/>
                  <a:pt x="342107" y="61913"/>
                  <a:pt x="423863" y="85725"/>
                </a:cubicBezTo>
                <a:cubicBezTo>
                  <a:pt x="505619" y="109538"/>
                  <a:pt x="610791" y="143668"/>
                  <a:pt x="690563" y="176212"/>
                </a:cubicBezTo>
                <a:cubicBezTo>
                  <a:pt x="770335" y="208756"/>
                  <a:pt x="844153" y="245268"/>
                  <a:pt x="902494" y="280987"/>
                </a:cubicBezTo>
                <a:cubicBezTo>
                  <a:pt x="960835" y="316706"/>
                  <a:pt x="1008857" y="353616"/>
                  <a:pt x="1040607" y="390525"/>
                </a:cubicBezTo>
                <a:cubicBezTo>
                  <a:pt x="1072357" y="427434"/>
                  <a:pt x="1087041" y="466327"/>
                  <a:pt x="1092994" y="502443"/>
                </a:cubicBezTo>
                <a:cubicBezTo>
                  <a:pt x="1098947" y="538559"/>
                  <a:pt x="1091804" y="572691"/>
                  <a:pt x="1076326" y="607219"/>
                </a:cubicBezTo>
                <a:cubicBezTo>
                  <a:pt x="1060848" y="641747"/>
                  <a:pt x="1039416" y="674687"/>
                  <a:pt x="1000125" y="709612"/>
                </a:cubicBezTo>
                <a:cubicBezTo>
                  <a:pt x="960834" y="744537"/>
                  <a:pt x="901304" y="783827"/>
                  <a:pt x="840582" y="816768"/>
                </a:cubicBezTo>
                <a:cubicBezTo>
                  <a:pt x="779860" y="849709"/>
                  <a:pt x="711994" y="879475"/>
                  <a:pt x="635794" y="907256"/>
                </a:cubicBezTo>
                <a:cubicBezTo>
                  <a:pt x="559594" y="935037"/>
                  <a:pt x="472679" y="959644"/>
                  <a:pt x="383382" y="983456"/>
                </a:cubicBezTo>
                <a:cubicBezTo>
                  <a:pt x="294085" y="1007269"/>
                  <a:pt x="163910" y="1036240"/>
                  <a:pt x="100013" y="1050131"/>
                </a:cubicBezTo>
                <a:cubicBezTo>
                  <a:pt x="36116" y="1064022"/>
                  <a:pt x="18058" y="1065411"/>
                  <a:pt x="0" y="1066800"/>
                </a:cubicBezTo>
              </a:path>
            </a:pathLst>
          </a:custGeom>
          <a:noFill/>
          <a:ln w="19050">
            <a:solidFill>
              <a:srgbClr val="000000"/>
            </a:solidFill>
            <a:miter lim="800000"/>
            <a:headEnd type="stealth" w="lg" len="lg"/>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4" name="任意多边形 93"/>
          <p:cNvSpPr/>
          <p:nvPr/>
        </p:nvSpPr>
        <p:spPr>
          <a:xfrm rot="5400000" flipH="1">
            <a:off x="7302240" y="1934896"/>
            <a:ext cx="396000" cy="1512000"/>
          </a:xfrm>
          <a:custGeom>
            <a:avLst/>
            <a:gdLst>
              <a:gd name="connsiteX0" fmla="*/ 38100 w 1097201"/>
              <a:gd name="connsiteY0" fmla="*/ 0 h 1066800"/>
              <a:gd name="connsiteX1" fmla="*/ 200025 w 1097201"/>
              <a:gd name="connsiteY1" fmla="*/ 33337 h 1066800"/>
              <a:gd name="connsiteX2" fmla="*/ 423863 w 1097201"/>
              <a:gd name="connsiteY2" fmla="*/ 85725 h 1066800"/>
              <a:gd name="connsiteX3" fmla="*/ 690563 w 1097201"/>
              <a:gd name="connsiteY3" fmla="*/ 176212 h 1066800"/>
              <a:gd name="connsiteX4" fmla="*/ 902494 w 1097201"/>
              <a:gd name="connsiteY4" fmla="*/ 280987 h 1066800"/>
              <a:gd name="connsiteX5" fmla="*/ 1040607 w 1097201"/>
              <a:gd name="connsiteY5" fmla="*/ 390525 h 1066800"/>
              <a:gd name="connsiteX6" fmla="*/ 1092994 w 1097201"/>
              <a:gd name="connsiteY6" fmla="*/ 502443 h 1066800"/>
              <a:gd name="connsiteX7" fmla="*/ 1083469 w 1097201"/>
              <a:gd name="connsiteY7" fmla="*/ 583406 h 1066800"/>
              <a:gd name="connsiteX8" fmla="*/ 1000125 w 1097201"/>
              <a:gd name="connsiteY8" fmla="*/ 711993 h 1066800"/>
              <a:gd name="connsiteX9" fmla="*/ 840582 w 1097201"/>
              <a:gd name="connsiteY9" fmla="*/ 816768 h 1066800"/>
              <a:gd name="connsiteX10" fmla="*/ 635794 w 1097201"/>
              <a:gd name="connsiteY10" fmla="*/ 907256 h 1066800"/>
              <a:gd name="connsiteX11" fmla="*/ 383382 w 1097201"/>
              <a:gd name="connsiteY11" fmla="*/ 983456 h 1066800"/>
              <a:gd name="connsiteX12" fmla="*/ 100013 w 1097201"/>
              <a:gd name="connsiteY12" fmla="*/ 1050131 h 1066800"/>
              <a:gd name="connsiteX13" fmla="*/ 0 w 1097201"/>
              <a:gd name="connsiteY13" fmla="*/ 1066800 h 1066800"/>
              <a:gd name="connsiteX0" fmla="*/ 38100 w 1097201"/>
              <a:gd name="connsiteY0" fmla="*/ 0 h 1066800"/>
              <a:gd name="connsiteX1" fmla="*/ 200025 w 1097201"/>
              <a:gd name="connsiteY1" fmla="*/ 33337 h 1066800"/>
              <a:gd name="connsiteX2" fmla="*/ 423863 w 1097201"/>
              <a:gd name="connsiteY2" fmla="*/ 85725 h 1066800"/>
              <a:gd name="connsiteX3" fmla="*/ 690563 w 1097201"/>
              <a:gd name="connsiteY3" fmla="*/ 176212 h 1066800"/>
              <a:gd name="connsiteX4" fmla="*/ 902494 w 1097201"/>
              <a:gd name="connsiteY4" fmla="*/ 280987 h 1066800"/>
              <a:gd name="connsiteX5" fmla="*/ 1040607 w 1097201"/>
              <a:gd name="connsiteY5" fmla="*/ 390525 h 1066800"/>
              <a:gd name="connsiteX6" fmla="*/ 1092994 w 1097201"/>
              <a:gd name="connsiteY6" fmla="*/ 502443 h 1066800"/>
              <a:gd name="connsiteX7" fmla="*/ 1083469 w 1097201"/>
              <a:gd name="connsiteY7" fmla="*/ 583406 h 1066800"/>
              <a:gd name="connsiteX8" fmla="*/ 1000125 w 1097201"/>
              <a:gd name="connsiteY8" fmla="*/ 709612 h 1066800"/>
              <a:gd name="connsiteX9" fmla="*/ 840582 w 1097201"/>
              <a:gd name="connsiteY9" fmla="*/ 816768 h 1066800"/>
              <a:gd name="connsiteX10" fmla="*/ 635794 w 1097201"/>
              <a:gd name="connsiteY10" fmla="*/ 907256 h 1066800"/>
              <a:gd name="connsiteX11" fmla="*/ 383382 w 1097201"/>
              <a:gd name="connsiteY11" fmla="*/ 983456 h 1066800"/>
              <a:gd name="connsiteX12" fmla="*/ 100013 w 1097201"/>
              <a:gd name="connsiteY12" fmla="*/ 1050131 h 1066800"/>
              <a:gd name="connsiteX13" fmla="*/ 0 w 1097201"/>
              <a:gd name="connsiteY13" fmla="*/ 1066800 h 1066800"/>
              <a:gd name="connsiteX0" fmla="*/ 38100 w 1096346"/>
              <a:gd name="connsiteY0" fmla="*/ 0 h 1066800"/>
              <a:gd name="connsiteX1" fmla="*/ 200025 w 1096346"/>
              <a:gd name="connsiteY1" fmla="*/ 33337 h 1066800"/>
              <a:gd name="connsiteX2" fmla="*/ 423863 w 1096346"/>
              <a:gd name="connsiteY2" fmla="*/ 85725 h 1066800"/>
              <a:gd name="connsiteX3" fmla="*/ 690563 w 1096346"/>
              <a:gd name="connsiteY3" fmla="*/ 176212 h 1066800"/>
              <a:gd name="connsiteX4" fmla="*/ 902494 w 1096346"/>
              <a:gd name="connsiteY4" fmla="*/ 280987 h 1066800"/>
              <a:gd name="connsiteX5" fmla="*/ 1040607 w 1096346"/>
              <a:gd name="connsiteY5" fmla="*/ 390525 h 1066800"/>
              <a:gd name="connsiteX6" fmla="*/ 1092994 w 1096346"/>
              <a:gd name="connsiteY6" fmla="*/ 502443 h 1066800"/>
              <a:gd name="connsiteX7" fmla="*/ 1081088 w 1096346"/>
              <a:gd name="connsiteY7" fmla="*/ 588169 h 1066800"/>
              <a:gd name="connsiteX8" fmla="*/ 1000125 w 1096346"/>
              <a:gd name="connsiteY8" fmla="*/ 709612 h 1066800"/>
              <a:gd name="connsiteX9" fmla="*/ 840582 w 1096346"/>
              <a:gd name="connsiteY9" fmla="*/ 816768 h 1066800"/>
              <a:gd name="connsiteX10" fmla="*/ 635794 w 1096346"/>
              <a:gd name="connsiteY10" fmla="*/ 907256 h 1066800"/>
              <a:gd name="connsiteX11" fmla="*/ 383382 w 1096346"/>
              <a:gd name="connsiteY11" fmla="*/ 983456 h 1066800"/>
              <a:gd name="connsiteX12" fmla="*/ 100013 w 1096346"/>
              <a:gd name="connsiteY12" fmla="*/ 1050131 h 1066800"/>
              <a:gd name="connsiteX13" fmla="*/ 0 w 1096346"/>
              <a:gd name="connsiteY13" fmla="*/ 1066800 h 1066800"/>
              <a:gd name="connsiteX0" fmla="*/ 38100 w 1095647"/>
              <a:gd name="connsiteY0" fmla="*/ 0 h 1066800"/>
              <a:gd name="connsiteX1" fmla="*/ 200025 w 1095647"/>
              <a:gd name="connsiteY1" fmla="*/ 33337 h 1066800"/>
              <a:gd name="connsiteX2" fmla="*/ 423863 w 1095647"/>
              <a:gd name="connsiteY2" fmla="*/ 85725 h 1066800"/>
              <a:gd name="connsiteX3" fmla="*/ 690563 w 1095647"/>
              <a:gd name="connsiteY3" fmla="*/ 176212 h 1066800"/>
              <a:gd name="connsiteX4" fmla="*/ 902494 w 1095647"/>
              <a:gd name="connsiteY4" fmla="*/ 280987 h 1066800"/>
              <a:gd name="connsiteX5" fmla="*/ 1040607 w 1095647"/>
              <a:gd name="connsiteY5" fmla="*/ 390525 h 1066800"/>
              <a:gd name="connsiteX6" fmla="*/ 1092994 w 1095647"/>
              <a:gd name="connsiteY6" fmla="*/ 502443 h 1066800"/>
              <a:gd name="connsiteX7" fmla="*/ 1078707 w 1095647"/>
              <a:gd name="connsiteY7" fmla="*/ 597694 h 1066800"/>
              <a:gd name="connsiteX8" fmla="*/ 1000125 w 1095647"/>
              <a:gd name="connsiteY8" fmla="*/ 709612 h 1066800"/>
              <a:gd name="connsiteX9" fmla="*/ 840582 w 1095647"/>
              <a:gd name="connsiteY9" fmla="*/ 816768 h 1066800"/>
              <a:gd name="connsiteX10" fmla="*/ 635794 w 1095647"/>
              <a:gd name="connsiteY10" fmla="*/ 907256 h 1066800"/>
              <a:gd name="connsiteX11" fmla="*/ 383382 w 1095647"/>
              <a:gd name="connsiteY11" fmla="*/ 983456 h 1066800"/>
              <a:gd name="connsiteX12" fmla="*/ 100013 w 1095647"/>
              <a:gd name="connsiteY12" fmla="*/ 1050131 h 1066800"/>
              <a:gd name="connsiteX13" fmla="*/ 0 w 1095647"/>
              <a:gd name="connsiteY13" fmla="*/ 1066800 h 1066800"/>
              <a:gd name="connsiteX0" fmla="*/ 38100 w 1095083"/>
              <a:gd name="connsiteY0" fmla="*/ 0 h 1066800"/>
              <a:gd name="connsiteX1" fmla="*/ 200025 w 1095083"/>
              <a:gd name="connsiteY1" fmla="*/ 33337 h 1066800"/>
              <a:gd name="connsiteX2" fmla="*/ 423863 w 1095083"/>
              <a:gd name="connsiteY2" fmla="*/ 85725 h 1066800"/>
              <a:gd name="connsiteX3" fmla="*/ 690563 w 1095083"/>
              <a:gd name="connsiteY3" fmla="*/ 176212 h 1066800"/>
              <a:gd name="connsiteX4" fmla="*/ 902494 w 1095083"/>
              <a:gd name="connsiteY4" fmla="*/ 280987 h 1066800"/>
              <a:gd name="connsiteX5" fmla="*/ 1040607 w 1095083"/>
              <a:gd name="connsiteY5" fmla="*/ 390525 h 1066800"/>
              <a:gd name="connsiteX6" fmla="*/ 1092994 w 1095083"/>
              <a:gd name="connsiteY6" fmla="*/ 502443 h 1066800"/>
              <a:gd name="connsiteX7" fmla="*/ 1076326 w 1095083"/>
              <a:gd name="connsiteY7" fmla="*/ 607219 h 1066800"/>
              <a:gd name="connsiteX8" fmla="*/ 1000125 w 1095083"/>
              <a:gd name="connsiteY8" fmla="*/ 709612 h 1066800"/>
              <a:gd name="connsiteX9" fmla="*/ 840582 w 1095083"/>
              <a:gd name="connsiteY9" fmla="*/ 816768 h 1066800"/>
              <a:gd name="connsiteX10" fmla="*/ 635794 w 1095083"/>
              <a:gd name="connsiteY10" fmla="*/ 907256 h 1066800"/>
              <a:gd name="connsiteX11" fmla="*/ 383382 w 1095083"/>
              <a:gd name="connsiteY11" fmla="*/ 983456 h 1066800"/>
              <a:gd name="connsiteX12" fmla="*/ 100013 w 1095083"/>
              <a:gd name="connsiteY12" fmla="*/ 1050131 h 1066800"/>
              <a:gd name="connsiteX13" fmla="*/ 0 w 1095083"/>
              <a:gd name="connsiteY13" fmla="*/ 106680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5083" h="1066800">
                <a:moveTo>
                  <a:pt x="38100" y="0"/>
                </a:moveTo>
                <a:cubicBezTo>
                  <a:pt x="86915" y="9525"/>
                  <a:pt x="135731" y="19050"/>
                  <a:pt x="200025" y="33337"/>
                </a:cubicBezTo>
                <a:cubicBezTo>
                  <a:pt x="264319" y="47624"/>
                  <a:pt x="342107" y="61913"/>
                  <a:pt x="423863" y="85725"/>
                </a:cubicBezTo>
                <a:cubicBezTo>
                  <a:pt x="505619" y="109538"/>
                  <a:pt x="610791" y="143668"/>
                  <a:pt x="690563" y="176212"/>
                </a:cubicBezTo>
                <a:cubicBezTo>
                  <a:pt x="770335" y="208756"/>
                  <a:pt x="844153" y="245268"/>
                  <a:pt x="902494" y="280987"/>
                </a:cubicBezTo>
                <a:cubicBezTo>
                  <a:pt x="960835" y="316706"/>
                  <a:pt x="1008857" y="353616"/>
                  <a:pt x="1040607" y="390525"/>
                </a:cubicBezTo>
                <a:cubicBezTo>
                  <a:pt x="1072357" y="427434"/>
                  <a:pt x="1087041" y="466327"/>
                  <a:pt x="1092994" y="502443"/>
                </a:cubicBezTo>
                <a:cubicBezTo>
                  <a:pt x="1098947" y="538559"/>
                  <a:pt x="1091804" y="572691"/>
                  <a:pt x="1076326" y="607219"/>
                </a:cubicBezTo>
                <a:cubicBezTo>
                  <a:pt x="1060848" y="641747"/>
                  <a:pt x="1039416" y="674687"/>
                  <a:pt x="1000125" y="709612"/>
                </a:cubicBezTo>
                <a:cubicBezTo>
                  <a:pt x="960834" y="744537"/>
                  <a:pt x="901304" y="783827"/>
                  <a:pt x="840582" y="816768"/>
                </a:cubicBezTo>
                <a:cubicBezTo>
                  <a:pt x="779860" y="849709"/>
                  <a:pt x="711994" y="879475"/>
                  <a:pt x="635794" y="907256"/>
                </a:cubicBezTo>
                <a:cubicBezTo>
                  <a:pt x="559594" y="935037"/>
                  <a:pt x="472679" y="959644"/>
                  <a:pt x="383382" y="983456"/>
                </a:cubicBezTo>
                <a:cubicBezTo>
                  <a:pt x="294085" y="1007269"/>
                  <a:pt x="163910" y="1036240"/>
                  <a:pt x="100013" y="1050131"/>
                </a:cubicBezTo>
                <a:cubicBezTo>
                  <a:pt x="36116" y="1064022"/>
                  <a:pt x="18058" y="1065411"/>
                  <a:pt x="0" y="1066800"/>
                </a:cubicBezTo>
              </a:path>
            </a:pathLst>
          </a:custGeom>
          <a:noFill/>
          <a:ln w="19050">
            <a:solidFill>
              <a:srgbClr val="000000"/>
            </a:solidFill>
            <a:miter lim="800000"/>
            <a:headEnd type="stealth" w="lg" len="lg"/>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Tree>
    <p:extLst>
      <p:ext uri="{BB962C8B-B14F-4D97-AF65-F5344CB8AC3E}">
        <p14:creationId xmlns:p14="http://schemas.microsoft.com/office/powerpoint/2010/main" val="729239809"/>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52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5267" grpId="0"/>
    </p:bld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7315" name="Rectangle 3"/>
          <p:cNvSpPr>
            <a:spLocks noChangeArrowheads="1"/>
          </p:cNvSpPr>
          <p:nvPr/>
        </p:nvSpPr>
        <p:spPr bwMode="auto">
          <a:xfrm>
            <a:off x="5733504" y="2564904"/>
            <a:ext cx="1225550" cy="457200"/>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kumimoji="1" lang="zh-CN" altLang="en-US" sz="2400" dirty="0">
                <a:effectLst>
                  <a:outerShdw blurRad="38100" dist="38100" dir="2700000" algn="tl">
                    <a:srgbClr val="C0C0C0"/>
                  </a:outerShdw>
                </a:effectLst>
                <a:latin typeface="Times New Roman" pitchFamily="18" charset="0"/>
                <a:ea typeface="方正姚体" panose="02010601030101010101" pitchFamily="2" charset="-122"/>
              </a:rPr>
              <a:t>鸟氨酸</a:t>
            </a:r>
          </a:p>
        </p:txBody>
      </p:sp>
      <p:sp>
        <p:nvSpPr>
          <p:cNvPr id="397316" name="Line 4"/>
          <p:cNvSpPr>
            <a:spLocks noChangeShapeType="1"/>
          </p:cNvSpPr>
          <p:nvPr/>
        </p:nvSpPr>
        <p:spPr bwMode="auto">
          <a:xfrm>
            <a:off x="5694263" y="5065713"/>
            <a:ext cx="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hlink"/>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97317" name="Line 5"/>
          <p:cNvSpPr>
            <a:spLocks noChangeShapeType="1"/>
          </p:cNvSpPr>
          <p:nvPr/>
        </p:nvSpPr>
        <p:spPr bwMode="auto">
          <a:xfrm flipV="1">
            <a:off x="6608663" y="6513513"/>
            <a:ext cx="0" cy="1524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hlink"/>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97318" name="Line 6"/>
          <p:cNvSpPr>
            <a:spLocks noChangeShapeType="1"/>
          </p:cNvSpPr>
          <p:nvPr/>
        </p:nvSpPr>
        <p:spPr bwMode="auto">
          <a:xfrm>
            <a:off x="4518025" y="6361113"/>
            <a:ext cx="381000" cy="3810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hlink"/>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97320" name="Rectangle 8"/>
          <p:cNvSpPr>
            <a:spLocks noChangeArrowheads="1"/>
          </p:cNvSpPr>
          <p:nvPr/>
        </p:nvSpPr>
        <p:spPr bwMode="auto">
          <a:xfrm>
            <a:off x="5951984" y="3973513"/>
            <a:ext cx="898525" cy="457200"/>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kumimoji="1" lang="zh-CN" altLang="en-US" sz="2400" dirty="0">
                <a:solidFill>
                  <a:srgbClr val="FF0000"/>
                </a:solidFill>
                <a:effectLst>
                  <a:outerShdw blurRad="38100" dist="38100" dir="2700000" algn="tl">
                    <a:srgbClr val="C0C0C0"/>
                  </a:outerShdw>
                </a:effectLst>
                <a:latin typeface="Times New Roman" pitchFamily="18" charset="0"/>
                <a:ea typeface="方正姚体" panose="02010601030101010101" pitchFamily="2" charset="-122"/>
              </a:rPr>
              <a:t>腐胺</a:t>
            </a:r>
          </a:p>
        </p:txBody>
      </p:sp>
      <p:sp>
        <p:nvSpPr>
          <p:cNvPr id="397321" name="Line 9"/>
          <p:cNvSpPr>
            <a:spLocks noChangeShapeType="1"/>
          </p:cNvSpPr>
          <p:nvPr/>
        </p:nvSpPr>
        <p:spPr bwMode="auto">
          <a:xfrm>
            <a:off x="6382990" y="2997064"/>
            <a:ext cx="0" cy="1008000"/>
          </a:xfrm>
          <a:prstGeom prst="line">
            <a:avLst/>
          </a:prstGeom>
          <a:noFill/>
          <a:ln w="28575">
            <a:solidFill>
              <a:srgbClr val="00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397322" name="Rectangle 10"/>
          <p:cNvSpPr>
            <a:spLocks noChangeArrowheads="1"/>
          </p:cNvSpPr>
          <p:nvPr/>
        </p:nvSpPr>
        <p:spPr bwMode="auto">
          <a:xfrm>
            <a:off x="6312024" y="3087365"/>
            <a:ext cx="958850" cy="701675"/>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kumimoji="1" lang="zh-CN" altLang="en-US" sz="2000" dirty="0">
                <a:solidFill>
                  <a:srgbClr val="FF0000"/>
                </a:solidFill>
                <a:effectLst>
                  <a:outerShdw blurRad="38100" dist="38100" dir="2700000" algn="tl">
                    <a:srgbClr val="C0C0C0"/>
                  </a:outerShdw>
                </a:effectLst>
                <a:latin typeface="Times New Roman" pitchFamily="18" charset="0"/>
                <a:ea typeface="方正姚体" panose="02010601030101010101" pitchFamily="2" charset="-122"/>
              </a:rPr>
              <a:t>鸟氨酸</a:t>
            </a:r>
          </a:p>
          <a:p>
            <a:pPr algn="ctr"/>
            <a:r>
              <a:rPr kumimoji="1" lang="zh-CN" altLang="en-US" sz="2000" dirty="0">
                <a:solidFill>
                  <a:srgbClr val="FF0000"/>
                </a:solidFill>
                <a:effectLst>
                  <a:outerShdw blurRad="38100" dist="38100" dir="2700000" algn="tl">
                    <a:srgbClr val="C0C0C0"/>
                  </a:outerShdw>
                </a:effectLst>
                <a:latin typeface="Times New Roman" pitchFamily="18" charset="0"/>
                <a:ea typeface="方正姚体" panose="02010601030101010101" pitchFamily="2" charset="-122"/>
              </a:rPr>
              <a:t>脱羧酶</a:t>
            </a:r>
          </a:p>
        </p:txBody>
      </p:sp>
      <p:sp>
        <p:nvSpPr>
          <p:cNvPr id="397324" name="Rectangle 12"/>
          <p:cNvSpPr>
            <a:spLocks noChangeArrowheads="1"/>
          </p:cNvSpPr>
          <p:nvPr/>
        </p:nvSpPr>
        <p:spPr bwMode="auto">
          <a:xfrm>
            <a:off x="9840531" y="3998913"/>
            <a:ext cx="898525" cy="457200"/>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kumimoji="1" lang="zh-CN" altLang="en-US" sz="2400">
                <a:effectLst>
                  <a:outerShdw blurRad="38100" dist="38100" dir="2700000" algn="tl">
                    <a:srgbClr val="C0C0C0"/>
                  </a:outerShdw>
                </a:effectLst>
                <a:latin typeface="Times New Roman" pitchFamily="18" charset="0"/>
                <a:ea typeface="方正姚体" panose="02010601030101010101" pitchFamily="2" charset="-122"/>
              </a:rPr>
              <a:t>精脒</a:t>
            </a:r>
          </a:p>
        </p:txBody>
      </p:sp>
      <p:sp>
        <p:nvSpPr>
          <p:cNvPr id="397325" name="Rectangle 13"/>
          <p:cNvSpPr>
            <a:spLocks noChangeArrowheads="1"/>
          </p:cNvSpPr>
          <p:nvPr/>
        </p:nvSpPr>
        <p:spPr bwMode="auto">
          <a:xfrm>
            <a:off x="9878631" y="5517232"/>
            <a:ext cx="898525" cy="457200"/>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kumimoji="1" lang="zh-CN" altLang="en-US" sz="2400">
                <a:solidFill>
                  <a:srgbClr val="FF0000"/>
                </a:solidFill>
                <a:effectLst>
                  <a:outerShdw blurRad="38100" dist="38100" dir="2700000" algn="tl">
                    <a:srgbClr val="C0C0C0"/>
                  </a:outerShdw>
                </a:effectLst>
                <a:latin typeface="Times New Roman" pitchFamily="18" charset="0"/>
                <a:ea typeface="方正姚体" panose="02010601030101010101" pitchFamily="2" charset="-122"/>
              </a:rPr>
              <a:t>精胺</a:t>
            </a:r>
          </a:p>
        </p:txBody>
      </p:sp>
      <p:sp>
        <p:nvSpPr>
          <p:cNvPr id="397330" name="Rectangle 18"/>
          <p:cNvSpPr>
            <a:spLocks noChangeArrowheads="1"/>
          </p:cNvSpPr>
          <p:nvPr/>
        </p:nvSpPr>
        <p:spPr bwMode="auto">
          <a:xfrm>
            <a:off x="7418188" y="5517232"/>
            <a:ext cx="1989138" cy="457200"/>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kumimoji="1" lang="zh-CN" altLang="en-US" sz="2400" dirty="0">
                <a:effectLst>
                  <a:outerShdw blurRad="38100" dist="38100" dir="2700000" algn="tl">
                    <a:srgbClr val="C0C0C0"/>
                  </a:outerShdw>
                </a:effectLst>
                <a:latin typeface="Times New Roman" pitchFamily="18" charset="0"/>
                <a:ea typeface="方正姚体" panose="02010601030101010101" pitchFamily="2" charset="-122"/>
              </a:rPr>
              <a:t>腺苷</a:t>
            </a:r>
            <a:r>
              <a:rPr kumimoji="1" lang="en-US" altLang="zh-CN" sz="2400" dirty="0">
                <a:effectLst>
                  <a:outerShdw blurRad="38100" dist="38100" dir="2700000" algn="tl">
                    <a:srgbClr val="C0C0C0"/>
                  </a:outerShdw>
                </a:effectLst>
                <a:latin typeface="Times New Roman" pitchFamily="18" charset="0"/>
                <a:ea typeface="方正姚体" panose="02010601030101010101" pitchFamily="2" charset="-122"/>
              </a:rPr>
              <a:t>-S-CH</a:t>
            </a:r>
            <a:r>
              <a:rPr kumimoji="1" lang="en-US" altLang="zh-CN" sz="2400" baseline="-25000" dirty="0">
                <a:effectLst>
                  <a:outerShdw blurRad="38100" dist="38100" dir="2700000" algn="tl">
                    <a:srgbClr val="C0C0C0"/>
                  </a:outerShdw>
                </a:effectLst>
                <a:latin typeface="Times New Roman" pitchFamily="18" charset="0"/>
                <a:ea typeface="方正姚体" panose="02010601030101010101" pitchFamily="2" charset="-122"/>
              </a:rPr>
              <a:t>3</a:t>
            </a:r>
          </a:p>
        </p:txBody>
      </p:sp>
      <p:sp>
        <p:nvSpPr>
          <p:cNvPr id="397331" name="Rectangle 19"/>
          <p:cNvSpPr>
            <a:spLocks noChangeArrowheads="1"/>
          </p:cNvSpPr>
          <p:nvPr/>
        </p:nvSpPr>
        <p:spPr bwMode="auto">
          <a:xfrm>
            <a:off x="5951984" y="5537870"/>
            <a:ext cx="898525" cy="457200"/>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kumimoji="1" lang="zh-CN" altLang="en-US" sz="2400" dirty="0">
                <a:effectLst>
                  <a:outerShdw blurRad="38100" dist="38100" dir="2700000" algn="tl">
                    <a:srgbClr val="C0C0C0"/>
                  </a:outerShdw>
                </a:effectLst>
                <a:latin typeface="Times New Roman" pitchFamily="18" charset="0"/>
                <a:ea typeface="方正姚体" panose="02010601030101010101" pitchFamily="2" charset="-122"/>
              </a:rPr>
              <a:t>精脒</a:t>
            </a:r>
          </a:p>
        </p:txBody>
      </p:sp>
      <p:sp>
        <p:nvSpPr>
          <p:cNvPr id="397336" name="Rectangle 24"/>
          <p:cNvSpPr>
            <a:spLocks noChangeArrowheads="1"/>
          </p:cNvSpPr>
          <p:nvPr/>
        </p:nvSpPr>
        <p:spPr bwMode="auto">
          <a:xfrm>
            <a:off x="7676158" y="1103313"/>
            <a:ext cx="1299120" cy="457200"/>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kumimoji="1" lang="zh-CN" altLang="en-US" sz="2400" dirty="0">
                <a:effectLst>
                  <a:outerShdw blurRad="38100" dist="38100" dir="2700000" algn="tl">
                    <a:srgbClr val="C0C0C0"/>
                  </a:outerShdw>
                </a:effectLst>
                <a:latin typeface="Times New Roman" pitchFamily="18" charset="0"/>
                <a:ea typeface="方正姚体" panose="02010601030101010101" pitchFamily="2" charset="-122"/>
              </a:rPr>
              <a:t>蛋氨酸</a:t>
            </a:r>
          </a:p>
        </p:txBody>
      </p:sp>
      <p:sp>
        <p:nvSpPr>
          <p:cNvPr id="397337" name="Rectangle 25"/>
          <p:cNvSpPr>
            <a:spLocks noChangeArrowheads="1"/>
          </p:cNvSpPr>
          <p:nvPr/>
        </p:nvSpPr>
        <p:spPr bwMode="auto">
          <a:xfrm>
            <a:off x="7159526" y="1556792"/>
            <a:ext cx="735012" cy="396875"/>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000" b="1" baseline="-25000" dirty="0">
                <a:effectLst>
                  <a:outerShdw blurRad="38100" dist="38100" dir="2700000" algn="tl">
                    <a:srgbClr val="C0C0C0"/>
                  </a:outerShdw>
                </a:effectLst>
                <a:latin typeface="Times New Roman" pitchFamily="18" charset="0"/>
                <a:ea typeface="方正姚体" panose="02010601030101010101" pitchFamily="2" charset="-122"/>
              </a:rPr>
              <a:t> </a:t>
            </a:r>
            <a:r>
              <a:rPr kumimoji="1" lang="en-US" altLang="zh-CN" sz="2000" b="1" dirty="0">
                <a:effectLst>
                  <a:outerShdw blurRad="38100" dist="38100" dir="2700000" algn="tl">
                    <a:srgbClr val="C0C0C0"/>
                  </a:outerShdw>
                </a:effectLst>
                <a:latin typeface="Times New Roman" pitchFamily="18" charset="0"/>
                <a:ea typeface="方正姚体" panose="02010601030101010101" pitchFamily="2" charset="-122"/>
              </a:rPr>
              <a:t>ATP</a:t>
            </a:r>
          </a:p>
        </p:txBody>
      </p:sp>
      <p:sp>
        <p:nvSpPr>
          <p:cNvPr id="397339" name="Rectangle 27"/>
          <p:cNvSpPr>
            <a:spLocks noChangeArrowheads="1"/>
          </p:cNvSpPr>
          <p:nvPr/>
        </p:nvSpPr>
        <p:spPr bwMode="auto">
          <a:xfrm>
            <a:off x="7227342" y="2420888"/>
            <a:ext cx="2251992" cy="830997"/>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kumimoji="1" lang="en-US" altLang="zh-CN" sz="2400" dirty="0">
                <a:effectLst>
                  <a:outerShdw blurRad="38100" dist="38100" dir="2700000" algn="tl">
                    <a:srgbClr val="C0C0C0"/>
                  </a:outerShdw>
                </a:effectLst>
                <a:latin typeface="Times New Roman" pitchFamily="18" charset="0"/>
                <a:ea typeface="方正姚体" panose="02010601030101010101" pitchFamily="2" charset="-122"/>
              </a:rPr>
              <a:t>S-</a:t>
            </a:r>
            <a:r>
              <a:rPr kumimoji="1" lang="zh-CN" altLang="en-US" sz="2400" dirty="0">
                <a:effectLst>
                  <a:outerShdw blurRad="38100" dist="38100" dir="2700000" algn="tl">
                    <a:srgbClr val="C0C0C0"/>
                  </a:outerShdw>
                </a:effectLst>
                <a:latin typeface="Times New Roman" pitchFamily="18" charset="0"/>
                <a:ea typeface="方正姚体" panose="02010601030101010101" pitchFamily="2" charset="-122"/>
              </a:rPr>
              <a:t>腺苷蛋氨酸</a:t>
            </a:r>
            <a:r>
              <a:rPr kumimoji="1" lang="en-US" altLang="zh-CN" sz="2400" dirty="0">
                <a:effectLst>
                  <a:outerShdw blurRad="38100" dist="38100" dir="2700000" algn="tl">
                    <a:srgbClr val="C0C0C0"/>
                  </a:outerShdw>
                </a:effectLst>
                <a:latin typeface="Times New Roman" pitchFamily="18" charset="0"/>
                <a:ea typeface="方正姚体" panose="02010601030101010101" pitchFamily="2" charset="-122"/>
              </a:rPr>
              <a:t>(SAM)</a:t>
            </a:r>
            <a:endParaRPr kumimoji="1" lang="zh-CN" altLang="en-US" sz="2400" dirty="0">
              <a:effectLst>
                <a:outerShdw blurRad="38100" dist="38100" dir="2700000" algn="tl">
                  <a:srgbClr val="C0C0C0"/>
                </a:outerShdw>
              </a:effectLst>
              <a:latin typeface="Times New Roman" pitchFamily="18" charset="0"/>
              <a:ea typeface="方正姚体" panose="02010601030101010101" pitchFamily="2" charset="-122"/>
            </a:endParaRPr>
          </a:p>
        </p:txBody>
      </p:sp>
      <p:sp>
        <p:nvSpPr>
          <p:cNvPr id="397341" name="Rectangle 29"/>
          <p:cNvSpPr>
            <a:spLocks noChangeArrowheads="1"/>
          </p:cNvSpPr>
          <p:nvPr/>
        </p:nvSpPr>
        <p:spPr bwMode="auto">
          <a:xfrm>
            <a:off x="6834163" y="2096021"/>
            <a:ext cx="1062037" cy="396875"/>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000" b="1" dirty="0" err="1">
                <a:effectLst>
                  <a:outerShdw blurRad="38100" dist="38100" dir="2700000" algn="tl">
                    <a:srgbClr val="C0C0C0"/>
                  </a:outerShdw>
                </a:effectLst>
                <a:latin typeface="Times New Roman" pitchFamily="18" charset="0"/>
                <a:ea typeface="方正姚体" panose="02010601030101010101" pitchFamily="2" charset="-122"/>
              </a:rPr>
              <a:t>PPi</a:t>
            </a:r>
            <a:r>
              <a:rPr kumimoji="1" lang="en-US" altLang="zh-CN" sz="2000" b="1" dirty="0">
                <a:effectLst>
                  <a:outerShdw blurRad="38100" dist="38100" dir="2700000" algn="tl">
                    <a:srgbClr val="C0C0C0"/>
                  </a:outerShdw>
                </a:effectLst>
                <a:latin typeface="Times New Roman" pitchFamily="18" charset="0"/>
                <a:ea typeface="方正姚体" panose="02010601030101010101" pitchFamily="2" charset="-122"/>
              </a:rPr>
              <a:t> + Pi</a:t>
            </a:r>
          </a:p>
        </p:txBody>
      </p:sp>
      <p:sp>
        <p:nvSpPr>
          <p:cNvPr id="397345" name="Rectangle 33"/>
          <p:cNvSpPr>
            <a:spLocks noChangeArrowheads="1"/>
          </p:cNvSpPr>
          <p:nvPr/>
        </p:nvSpPr>
        <p:spPr bwMode="auto">
          <a:xfrm>
            <a:off x="7351128" y="3998914"/>
            <a:ext cx="1985232" cy="1200329"/>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kumimoji="1" lang="en-US" altLang="zh-CN" sz="2400" dirty="0">
                <a:effectLst>
                  <a:outerShdw blurRad="38100" dist="38100" dir="2700000" algn="tl">
                    <a:srgbClr val="C0C0C0"/>
                  </a:outerShdw>
                </a:effectLst>
                <a:latin typeface="Times New Roman" pitchFamily="18" charset="0"/>
                <a:ea typeface="方正姚体" panose="02010601030101010101" pitchFamily="2" charset="-122"/>
              </a:rPr>
              <a:t>S-</a:t>
            </a:r>
            <a:r>
              <a:rPr kumimoji="1" lang="zh-CN" altLang="en-US" sz="2400" dirty="0">
                <a:effectLst>
                  <a:outerShdw blurRad="38100" dist="38100" dir="2700000" algn="tl">
                    <a:srgbClr val="C0C0C0"/>
                  </a:outerShdw>
                </a:effectLst>
                <a:latin typeface="Times New Roman" pitchFamily="18" charset="0"/>
                <a:ea typeface="方正姚体" panose="02010601030101010101" pitchFamily="2" charset="-122"/>
              </a:rPr>
              <a:t>腺苷</a:t>
            </a:r>
            <a:r>
              <a:rPr kumimoji="1" lang="en-US" altLang="zh-CN" sz="2400" dirty="0">
                <a:effectLst>
                  <a:outerShdw blurRad="38100" dist="38100" dir="2700000" algn="tl">
                    <a:srgbClr val="C0C0C0"/>
                  </a:outerShdw>
                </a:effectLst>
                <a:latin typeface="Times New Roman" pitchFamily="18" charset="0"/>
                <a:ea typeface="方正姚体" panose="02010601030101010101" pitchFamily="2" charset="-122"/>
              </a:rPr>
              <a:t>-3-</a:t>
            </a:r>
            <a:r>
              <a:rPr kumimoji="1" lang="zh-CN" altLang="en-US" sz="2400" dirty="0">
                <a:effectLst>
                  <a:outerShdw blurRad="38100" dist="38100" dir="2700000" algn="tl">
                    <a:srgbClr val="C0C0C0"/>
                  </a:outerShdw>
                </a:effectLst>
                <a:latin typeface="Times New Roman" pitchFamily="18" charset="0"/>
                <a:ea typeface="方正姚体" panose="02010601030101010101" pitchFamily="2" charset="-122"/>
              </a:rPr>
              <a:t>甲</a:t>
            </a:r>
            <a:endParaRPr kumimoji="1" lang="en-US" altLang="zh-CN" sz="2400" dirty="0">
              <a:effectLst>
                <a:outerShdw blurRad="38100" dist="38100" dir="2700000" algn="tl">
                  <a:srgbClr val="C0C0C0"/>
                </a:outerShdw>
              </a:effectLst>
              <a:latin typeface="Times New Roman" pitchFamily="18" charset="0"/>
              <a:ea typeface="方正姚体" panose="02010601030101010101" pitchFamily="2" charset="-122"/>
            </a:endParaRPr>
          </a:p>
          <a:p>
            <a:pPr algn="ctr"/>
            <a:r>
              <a:rPr kumimoji="1" lang="zh-CN" altLang="en-US" sz="2400" dirty="0">
                <a:effectLst>
                  <a:outerShdw blurRad="38100" dist="38100" dir="2700000" algn="tl">
                    <a:srgbClr val="C0C0C0"/>
                  </a:outerShdw>
                </a:effectLst>
                <a:latin typeface="Times New Roman" pitchFamily="18" charset="0"/>
                <a:ea typeface="方正姚体" panose="02010601030101010101" pitchFamily="2" charset="-122"/>
              </a:rPr>
              <a:t>硫基丙胺</a:t>
            </a:r>
            <a:endParaRPr kumimoji="1" lang="en-US" altLang="zh-CN" sz="2400" dirty="0">
              <a:effectLst>
                <a:outerShdw blurRad="38100" dist="38100" dir="2700000" algn="tl">
                  <a:srgbClr val="C0C0C0"/>
                </a:outerShdw>
              </a:effectLst>
              <a:latin typeface="Times New Roman" pitchFamily="18" charset="0"/>
              <a:ea typeface="方正姚体" panose="02010601030101010101" pitchFamily="2" charset="-122"/>
            </a:endParaRPr>
          </a:p>
          <a:p>
            <a:pPr algn="ctr"/>
            <a:r>
              <a:rPr kumimoji="1" lang="en-US" altLang="zh-CN" sz="2400" dirty="0">
                <a:effectLst>
                  <a:outerShdw blurRad="38100" dist="38100" dir="2700000" algn="tl">
                    <a:srgbClr val="C0C0C0"/>
                  </a:outerShdw>
                </a:effectLst>
                <a:latin typeface="Times New Roman" pitchFamily="18" charset="0"/>
                <a:ea typeface="方正姚体" panose="02010601030101010101" pitchFamily="2" charset="-122"/>
              </a:rPr>
              <a:t>(</a:t>
            </a:r>
            <a:r>
              <a:rPr kumimoji="1" lang="zh-CN" altLang="en-US" sz="2400" dirty="0">
                <a:effectLst>
                  <a:outerShdw blurRad="38100" dist="38100" dir="2700000" algn="tl">
                    <a:srgbClr val="C0C0C0"/>
                  </a:outerShdw>
                </a:effectLst>
                <a:latin typeface="Times New Roman" pitchFamily="18" charset="0"/>
                <a:ea typeface="方正姚体" panose="02010601030101010101" pitchFamily="2" charset="-122"/>
              </a:rPr>
              <a:t>脱羧基</a:t>
            </a:r>
            <a:r>
              <a:rPr kumimoji="1" lang="en-US" altLang="zh-CN" sz="2400" dirty="0">
                <a:effectLst>
                  <a:outerShdw blurRad="38100" dist="38100" dir="2700000" algn="tl">
                    <a:srgbClr val="C0C0C0"/>
                  </a:outerShdw>
                </a:effectLst>
                <a:latin typeface="Times New Roman" pitchFamily="18" charset="0"/>
                <a:ea typeface="方正姚体" panose="02010601030101010101" pitchFamily="2" charset="-122"/>
              </a:rPr>
              <a:t>SAM)</a:t>
            </a:r>
            <a:endParaRPr kumimoji="1" lang="zh-CN" altLang="en-US" sz="2400" dirty="0">
              <a:effectLst>
                <a:outerShdw blurRad="38100" dist="38100" dir="2700000" algn="tl">
                  <a:srgbClr val="C0C0C0"/>
                </a:outerShdw>
              </a:effectLst>
              <a:latin typeface="Times New Roman" pitchFamily="18" charset="0"/>
              <a:ea typeface="方正姚体" panose="02010601030101010101" pitchFamily="2" charset="-122"/>
            </a:endParaRPr>
          </a:p>
        </p:txBody>
      </p:sp>
      <p:sp>
        <p:nvSpPr>
          <p:cNvPr id="397346" name="Line 34"/>
          <p:cNvSpPr>
            <a:spLocks noChangeShapeType="1"/>
          </p:cNvSpPr>
          <p:nvPr/>
        </p:nvSpPr>
        <p:spPr bwMode="auto">
          <a:xfrm>
            <a:off x="8327206" y="3177072"/>
            <a:ext cx="0" cy="900000"/>
          </a:xfrm>
          <a:prstGeom prst="line">
            <a:avLst/>
          </a:prstGeom>
          <a:noFill/>
          <a:ln w="28575">
            <a:solidFill>
              <a:srgbClr val="00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397347" name="Rectangle 35"/>
          <p:cNvSpPr>
            <a:spLocks noChangeArrowheads="1"/>
          </p:cNvSpPr>
          <p:nvPr/>
        </p:nvSpPr>
        <p:spPr bwMode="auto">
          <a:xfrm>
            <a:off x="7313862" y="3609120"/>
            <a:ext cx="654346" cy="400110"/>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000" b="1" dirty="0">
                <a:effectLst>
                  <a:outerShdw blurRad="38100" dist="38100" dir="2700000" algn="tl">
                    <a:srgbClr val="C0C0C0"/>
                  </a:outerShdw>
                </a:effectLst>
                <a:latin typeface="Times New Roman" pitchFamily="18" charset="0"/>
                <a:ea typeface="方正姚体" panose="02010601030101010101" pitchFamily="2" charset="-122"/>
              </a:rPr>
              <a:t>CO</a:t>
            </a:r>
            <a:r>
              <a:rPr kumimoji="1" lang="en-US" altLang="zh-CN" sz="2000" b="1" baseline="-25000" dirty="0">
                <a:effectLst>
                  <a:outerShdw blurRad="38100" dist="38100" dir="2700000" algn="tl">
                    <a:srgbClr val="C0C0C0"/>
                  </a:outerShdw>
                </a:effectLst>
                <a:latin typeface="Times New Roman" pitchFamily="18" charset="0"/>
                <a:ea typeface="方正姚体" panose="02010601030101010101" pitchFamily="2" charset="-122"/>
              </a:rPr>
              <a:t>2</a:t>
            </a:r>
          </a:p>
        </p:txBody>
      </p:sp>
      <p:sp>
        <p:nvSpPr>
          <p:cNvPr id="397350" name="Arc 38"/>
          <p:cNvSpPr>
            <a:spLocks/>
          </p:cNvSpPr>
          <p:nvPr/>
        </p:nvSpPr>
        <p:spPr bwMode="auto">
          <a:xfrm rot="5400000">
            <a:off x="7901704" y="3368142"/>
            <a:ext cx="431800" cy="4318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0000"/>
            </a:solidFill>
            <a:miter lim="800000"/>
            <a:headEnd type="none" w="lg" len="lg"/>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97353" name="Rectangle 41"/>
          <p:cNvSpPr>
            <a:spLocks noChangeArrowheads="1"/>
          </p:cNvSpPr>
          <p:nvPr/>
        </p:nvSpPr>
        <p:spPr bwMode="auto">
          <a:xfrm>
            <a:off x="1055440" y="528860"/>
            <a:ext cx="5688632" cy="576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360000" indent="-360000">
              <a:lnSpc>
                <a:spcPts val="3800"/>
              </a:lnSpc>
              <a:spcBef>
                <a:spcPts val="600"/>
              </a:spcBef>
              <a:buClr>
                <a:srgbClr val="C00000"/>
              </a:buClr>
              <a:buSzPct val="80000"/>
              <a:buFont typeface="Wingdings" pitchFamily="2" charset="2"/>
              <a:buChar char="n"/>
            </a:pPr>
            <a:r>
              <a:rPr lang="zh-CN" altLang="en-US" sz="2800" kern="0" dirty="0">
                <a:effectLst>
                  <a:outerShdw blurRad="38100" dist="38100" dir="2700000" algn="tl">
                    <a:srgbClr val="C0C0C0"/>
                  </a:outerShdw>
                </a:effectLst>
                <a:latin typeface="Times New Roman" pitchFamily="18" charset="0"/>
                <a:ea typeface="方正姚体" panose="02010601030101010101" pitchFamily="2" charset="-122"/>
              </a:rPr>
              <a:t>精氨酸及鸟氨酸脱羧基生成多胺</a:t>
            </a:r>
          </a:p>
        </p:txBody>
      </p:sp>
      <p:sp>
        <p:nvSpPr>
          <p:cNvPr id="397354" name="Rectangle 42"/>
          <p:cNvSpPr>
            <a:spLocks noChangeArrowheads="1"/>
          </p:cNvSpPr>
          <p:nvPr/>
        </p:nvSpPr>
        <p:spPr bwMode="auto">
          <a:xfrm>
            <a:off x="1416523" y="1244267"/>
            <a:ext cx="3795394" cy="5249258"/>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58775" indent="-358775">
              <a:lnSpc>
                <a:spcPts val="4000"/>
              </a:lnSpc>
              <a:spcBef>
                <a:spcPts val="600"/>
              </a:spcBef>
              <a:buClr>
                <a:srgbClr val="C00000"/>
              </a:buClr>
              <a:buSzPct val="80000"/>
              <a:buFont typeface="Wingdings" pitchFamily="2" charset="2"/>
              <a:buChar char="l"/>
            </a:pPr>
            <a:r>
              <a:rPr kumimoji="1" lang="zh-CN" altLang="en-US" sz="2800" dirty="0">
                <a:effectLst>
                  <a:outerShdw blurRad="38100" dist="38100" dir="2700000" algn="tl">
                    <a:srgbClr val="C0C0C0"/>
                  </a:outerShdw>
                </a:effectLst>
                <a:latin typeface="Times New Roman" panose="02020603050405020304" pitchFamily="18" charset="0"/>
                <a:ea typeface="方正姚体" panose="02010601030101010101" pitchFamily="2" charset="-122"/>
              </a:rPr>
              <a:t>多胺：含有</a:t>
            </a:r>
            <a:r>
              <a:rPr kumimoji="1" lang="en-US" altLang="zh-CN" sz="2800" dirty="0">
                <a:effectLst>
                  <a:outerShdw blurRad="38100" dist="38100" dir="2700000" algn="tl">
                    <a:srgbClr val="C0C0C0"/>
                  </a:outerShdw>
                </a:effectLst>
                <a:latin typeface="Times New Roman" panose="02020603050405020304" pitchFamily="18" charset="0"/>
                <a:ea typeface="方正姚体" panose="02010601030101010101" pitchFamily="2" charset="-122"/>
              </a:rPr>
              <a:t>2</a:t>
            </a:r>
            <a:r>
              <a:rPr kumimoji="1" lang="zh-CN" altLang="en-US" sz="2800" dirty="0">
                <a:effectLst>
                  <a:outerShdw blurRad="38100" dist="38100" dir="2700000" algn="tl">
                    <a:srgbClr val="C0C0C0"/>
                  </a:outerShdw>
                </a:effectLst>
                <a:latin typeface="Times New Roman" panose="02020603050405020304" pitchFamily="18" charset="0"/>
                <a:ea typeface="方正姚体" panose="02010601030101010101" pitchFamily="2" charset="-122"/>
              </a:rPr>
              <a:t>个以上氨基的胺类物质。包括腐胺、亚精胺、精胺等。</a:t>
            </a:r>
            <a:endParaRPr kumimoji="1" lang="en-US" altLang="zh-CN" sz="2800" dirty="0">
              <a:effectLst>
                <a:outerShdw blurRad="38100" dist="38100" dir="2700000" algn="tl">
                  <a:srgbClr val="C0C0C0"/>
                </a:outerShdw>
              </a:effectLst>
              <a:latin typeface="Times New Roman" panose="02020603050405020304" pitchFamily="18" charset="0"/>
              <a:ea typeface="方正姚体" panose="02010601030101010101" pitchFamily="2" charset="-122"/>
            </a:endParaRPr>
          </a:p>
          <a:p>
            <a:pPr marL="358775" indent="-358775">
              <a:lnSpc>
                <a:spcPts val="4000"/>
              </a:lnSpc>
              <a:spcBef>
                <a:spcPts val="600"/>
              </a:spcBef>
              <a:buClr>
                <a:srgbClr val="C00000"/>
              </a:buClr>
              <a:buSzPct val="80000"/>
              <a:buFont typeface="Wingdings" pitchFamily="2" charset="2"/>
              <a:buChar char="l"/>
            </a:pPr>
            <a:r>
              <a:rPr kumimoji="1" lang="zh-CN" altLang="en-US" sz="2800" dirty="0">
                <a:effectLst>
                  <a:outerShdw blurRad="38100" dist="38100" dir="2700000" algn="tl">
                    <a:srgbClr val="C0C0C0"/>
                  </a:outerShdw>
                </a:effectLst>
                <a:latin typeface="Times New Roman" panose="02020603050405020304" pitchFamily="18" charset="0"/>
                <a:ea typeface="方正姚体" panose="02010601030101010101" pitchFamily="2" charset="-122"/>
              </a:rPr>
              <a:t>功能：调节细胞增长，促进细胞分裂增殖。血、尿中多胺的水平可作为肿瘤病的辅助诊断及观察病情变化的指标。</a:t>
            </a:r>
          </a:p>
        </p:txBody>
      </p:sp>
      <p:sp>
        <p:nvSpPr>
          <p:cNvPr id="31" name="Line 34"/>
          <p:cNvSpPr>
            <a:spLocks noChangeShapeType="1"/>
          </p:cNvSpPr>
          <p:nvPr/>
        </p:nvSpPr>
        <p:spPr bwMode="auto">
          <a:xfrm>
            <a:off x="8327206" y="1556792"/>
            <a:ext cx="0" cy="900000"/>
          </a:xfrm>
          <a:prstGeom prst="line">
            <a:avLst/>
          </a:prstGeom>
          <a:noFill/>
          <a:ln w="28575">
            <a:solidFill>
              <a:srgbClr val="00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cxnSp>
        <p:nvCxnSpPr>
          <p:cNvPr id="30" name="直接连接符 29"/>
          <p:cNvCxnSpPr/>
          <p:nvPr/>
        </p:nvCxnSpPr>
        <p:spPr>
          <a:xfrm>
            <a:off x="1077913" y="1125538"/>
            <a:ext cx="5580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7" name="任意多边形 36"/>
          <p:cNvSpPr/>
          <p:nvPr/>
        </p:nvSpPr>
        <p:spPr>
          <a:xfrm rot="10800000" flipH="1">
            <a:off x="7932248" y="1736792"/>
            <a:ext cx="396000" cy="540000"/>
          </a:xfrm>
          <a:custGeom>
            <a:avLst/>
            <a:gdLst>
              <a:gd name="connsiteX0" fmla="*/ 38100 w 1097201"/>
              <a:gd name="connsiteY0" fmla="*/ 0 h 1066800"/>
              <a:gd name="connsiteX1" fmla="*/ 200025 w 1097201"/>
              <a:gd name="connsiteY1" fmla="*/ 33337 h 1066800"/>
              <a:gd name="connsiteX2" fmla="*/ 423863 w 1097201"/>
              <a:gd name="connsiteY2" fmla="*/ 85725 h 1066800"/>
              <a:gd name="connsiteX3" fmla="*/ 690563 w 1097201"/>
              <a:gd name="connsiteY3" fmla="*/ 176212 h 1066800"/>
              <a:gd name="connsiteX4" fmla="*/ 902494 w 1097201"/>
              <a:gd name="connsiteY4" fmla="*/ 280987 h 1066800"/>
              <a:gd name="connsiteX5" fmla="*/ 1040607 w 1097201"/>
              <a:gd name="connsiteY5" fmla="*/ 390525 h 1066800"/>
              <a:gd name="connsiteX6" fmla="*/ 1092994 w 1097201"/>
              <a:gd name="connsiteY6" fmla="*/ 502443 h 1066800"/>
              <a:gd name="connsiteX7" fmla="*/ 1083469 w 1097201"/>
              <a:gd name="connsiteY7" fmla="*/ 583406 h 1066800"/>
              <a:gd name="connsiteX8" fmla="*/ 1000125 w 1097201"/>
              <a:gd name="connsiteY8" fmla="*/ 711993 h 1066800"/>
              <a:gd name="connsiteX9" fmla="*/ 840582 w 1097201"/>
              <a:gd name="connsiteY9" fmla="*/ 816768 h 1066800"/>
              <a:gd name="connsiteX10" fmla="*/ 635794 w 1097201"/>
              <a:gd name="connsiteY10" fmla="*/ 907256 h 1066800"/>
              <a:gd name="connsiteX11" fmla="*/ 383382 w 1097201"/>
              <a:gd name="connsiteY11" fmla="*/ 983456 h 1066800"/>
              <a:gd name="connsiteX12" fmla="*/ 100013 w 1097201"/>
              <a:gd name="connsiteY12" fmla="*/ 1050131 h 1066800"/>
              <a:gd name="connsiteX13" fmla="*/ 0 w 1097201"/>
              <a:gd name="connsiteY13" fmla="*/ 1066800 h 1066800"/>
              <a:gd name="connsiteX0" fmla="*/ 38100 w 1097201"/>
              <a:gd name="connsiteY0" fmla="*/ 0 h 1066800"/>
              <a:gd name="connsiteX1" fmla="*/ 200025 w 1097201"/>
              <a:gd name="connsiteY1" fmla="*/ 33337 h 1066800"/>
              <a:gd name="connsiteX2" fmla="*/ 423863 w 1097201"/>
              <a:gd name="connsiteY2" fmla="*/ 85725 h 1066800"/>
              <a:gd name="connsiteX3" fmla="*/ 690563 w 1097201"/>
              <a:gd name="connsiteY3" fmla="*/ 176212 h 1066800"/>
              <a:gd name="connsiteX4" fmla="*/ 902494 w 1097201"/>
              <a:gd name="connsiteY4" fmla="*/ 280987 h 1066800"/>
              <a:gd name="connsiteX5" fmla="*/ 1040607 w 1097201"/>
              <a:gd name="connsiteY5" fmla="*/ 390525 h 1066800"/>
              <a:gd name="connsiteX6" fmla="*/ 1092994 w 1097201"/>
              <a:gd name="connsiteY6" fmla="*/ 502443 h 1066800"/>
              <a:gd name="connsiteX7" fmla="*/ 1083469 w 1097201"/>
              <a:gd name="connsiteY7" fmla="*/ 583406 h 1066800"/>
              <a:gd name="connsiteX8" fmla="*/ 1000125 w 1097201"/>
              <a:gd name="connsiteY8" fmla="*/ 709612 h 1066800"/>
              <a:gd name="connsiteX9" fmla="*/ 840582 w 1097201"/>
              <a:gd name="connsiteY9" fmla="*/ 816768 h 1066800"/>
              <a:gd name="connsiteX10" fmla="*/ 635794 w 1097201"/>
              <a:gd name="connsiteY10" fmla="*/ 907256 h 1066800"/>
              <a:gd name="connsiteX11" fmla="*/ 383382 w 1097201"/>
              <a:gd name="connsiteY11" fmla="*/ 983456 h 1066800"/>
              <a:gd name="connsiteX12" fmla="*/ 100013 w 1097201"/>
              <a:gd name="connsiteY12" fmla="*/ 1050131 h 1066800"/>
              <a:gd name="connsiteX13" fmla="*/ 0 w 1097201"/>
              <a:gd name="connsiteY13" fmla="*/ 1066800 h 1066800"/>
              <a:gd name="connsiteX0" fmla="*/ 38100 w 1096346"/>
              <a:gd name="connsiteY0" fmla="*/ 0 h 1066800"/>
              <a:gd name="connsiteX1" fmla="*/ 200025 w 1096346"/>
              <a:gd name="connsiteY1" fmla="*/ 33337 h 1066800"/>
              <a:gd name="connsiteX2" fmla="*/ 423863 w 1096346"/>
              <a:gd name="connsiteY2" fmla="*/ 85725 h 1066800"/>
              <a:gd name="connsiteX3" fmla="*/ 690563 w 1096346"/>
              <a:gd name="connsiteY3" fmla="*/ 176212 h 1066800"/>
              <a:gd name="connsiteX4" fmla="*/ 902494 w 1096346"/>
              <a:gd name="connsiteY4" fmla="*/ 280987 h 1066800"/>
              <a:gd name="connsiteX5" fmla="*/ 1040607 w 1096346"/>
              <a:gd name="connsiteY5" fmla="*/ 390525 h 1066800"/>
              <a:gd name="connsiteX6" fmla="*/ 1092994 w 1096346"/>
              <a:gd name="connsiteY6" fmla="*/ 502443 h 1066800"/>
              <a:gd name="connsiteX7" fmla="*/ 1081088 w 1096346"/>
              <a:gd name="connsiteY7" fmla="*/ 588169 h 1066800"/>
              <a:gd name="connsiteX8" fmla="*/ 1000125 w 1096346"/>
              <a:gd name="connsiteY8" fmla="*/ 709612 h 1066800"/>
              <a:gd name="connsiteX9" fmla="*/ 840582 w 1096346"/>
              <a:gd name="connsiteY9" fmla="*/ 816768 h 1066800"/>
              <a:gd name="connsiteX10" fmla="*/ 635794 w 1096346"/>
              <a:gd name="connsiteY10" fmla="*/ 907256 h 1066800"/>
              <a:gd name="connsiteX11" fmla="*/ 383382 w 1096346"/>
              <a:gd name="connsiteY11" fmla="*/ 983456 h 1066800"/>
              <a:gd name="connsiteX12" fmla="*/ 100013 w 1096346"/>
              <a:gd name="connsiteY12" fmla="*/ 1050131 h 1066800"/>
              <a:gd name="connsiteX13" fmla="*/ 0 w 1096346"/>
              <a:gd name="connsiteY13" fmla="*/ 1066800 h 1066800"/>
              <a:gd name="connsiteX0" fmla="*/ 38100 w 1095647"/>
              <a:gd name="connsiteY0" fmla="*/ 0 h 1066800"/>
              <a:gd name="connsiteX1" fmla="*/ 200025 w 1095647"/>
              <a:gd name="connsiteY1" fmla="*/ 33337 h 1066800"/>
              <a:gd name="connsiteX2" fmla="*/ 423863 w 1095647"/>
              <a:gd name="connsiteY2" fmla="*/ 85725 h 1066800"/>
              <a:gd name="connsiteX3" fmla="*/ 690563 w 1095647"/>
              <a:gd name="connsiteY3" fmla="*/ 176212 h 1066800"/>
              <a:gd name="connsiteX4" fmla="*/ 902494 w 1095647"/>
              <a:gd name="connsiteY4" fmla="*/ 280987 h 1066800"/>
              <a:gd name="connsiteX5" fmla="*/ 1040607 w 1095647"/>
              <a:gd name="connsiteY5" fmla="*/ 390525 h 1066800"/>
              <a:gd name="connsiteX6" fmla="*/ 1092994 w 1095647"/>
              <a:gd name="connsiteY6" fmla="*/ 502443 h 1066800"/>
              <a:gd name="connsiteX7" fmla="*/ 1078707 w 1095647"/>
              <a:gd name="connsiteY7" fmla="*/ 597694 h 1066800"/>
              <a:gd name="connsiteX8" fmla="*/ 1000125 w 1095647"/>
              <a:gd name="connsiteY8" fmla="*/ 709612 h 1066800"/>
              <a:gd name="connsiteX9" fmla="*/ 840582 w 1095647"/>
              <a:gd name="connsiteY9" fmla="*/ 816768 h 1066800"/>
              <a:gd name="connsiteX10" fmla="*/ 635794 w 1095647"/>
              <a:gd name="connsiteY10" fmla="*/ 907256 h 1066800"/>
              <a:gd name="connsiteX11" fmla="*/ 383382 w 1095647"/>
              <a:gd name="connsiteY11" fmla="*/ 983456 h 1066800"/>
              <a:gd name="connsiteX12" fmla="*/ 100013 w 1095647"/>
              <a:gd name="connsiteY12" fmla="*/ 1050131 h 1066800"/>
              <a:gd name="connsiteX13" fmla="*/ 0 w 1095647"/>
              <a:gd name="connsiteY13" fmla="*/ 1066800 h 1066800"/>
              <a:gd name="connsiteX0" fmla="*/ 38100 w 1095083"/>
              <a:gd name="connsiteY0" fmla="*/ 0 h 1066800"/>
              <a:gd name="connsiteX1" fmla="*/ 200025 w 1095083"/>
              <a:gd name="connsiteY1" fmla="*/ 33337 h 1066800"/>
              <a:gd name="connsiteX2" fmla="*/ 423863 w 1095083"/>
              <a:gd name="connsiteY2" fmla="*/ 85725 h 1066800"/>
              <a:gd name="connsiteX3" fmla="*/ 690563 w 1095083"/>
              <a:gd name="connsiteY3" fmla="*/ 176212 h 1066800"/>
              <a:gd name="connsiteX4" fmla="*/ 902494 w 1095083"/>
              <a:gd name="connsiteY4" fmla="*/ 280987 h 1066800"/>
              <a:gd name="connsiteX5" fmla="*/ 1040607 w 1095083"/>
              <a:gd name="connsiteY5" fmla="*/ 390525 h 1066800"/>
              <a:gd name="connsiteX6" fmla="*/ 1092994 w 1095083"/>
              <a:gd name="connsiteY6" fmla="*/ 502443 h 1066800"/>
              <a:gd name="connsiteX7" fmla="*/ 1076326 w 1095083"/>
              <a:gd name="connsiteY7" fmla="*/ 607219 h 1066800"/>
              <a:gd name="connsiteX8" fmla="*/ 1000125 w 1095083"/>
              <a:gd name="connsiteY8" fmla="*/ 709612 h 1066800"/>
              <a:gd name="connsiteX9" fmla="*/ 840582 w 1095083"/>
              <a:gd name="connsiteY9" fmla="*/ 816768 h 1066800"/>
              <a:gd name="connsiteX10" fmla="*/ 635794 w 1095083"/>
              <a:gd name="connsiteY10" fmla="*/ 907256 h 1066800"/>
              <a:gd name="connsiteX11" fmla="*/ 383382 w 1095083"/>
              <a:gd name="connsiteY11" fmla="*/ 983456 h 1066800"/>
              <a:gd name="connsiteX12" fmla="*/ 100013 w 1095083"/>
              <a:gd name="connsiteY12" fmla="*/ 1050131 h 1066800"/>
              <a:gd name="connsiteX13" fmla="*/ 0 w 1095083"/>
              <a:gd name="connsiteY13" fmla="*/ 106680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5083" h="1066800">
                <a:moveTo>
                  <a:pt x="38100" y="0"/>
                </a:moveTo>
                <a:cubicBezTo>
                  <a:pt x="86915" y="9525"/>
                  <a:pt x="135731" y="19050"/>
                  <a:pt x="200025" y="33337"/>
                </a:cubicBezTo>
                <a:cubicBezTo>
                  <a:pt x="264319" y="47624"/>
                  <a:pt x="342107" y="61913"/>
                  <a:pt x="423863" y="85725"/>
                </a:cubicBezTo>
                <a:cubicBezTo>
                  <a:pt x="505619" y="109538"/>
                  <a:pt x="610791" y="143668"/>
                  <a:pt x="690563" y="176212"/>
                </a:cubicBezTo>
                <a:cubicBezTo>
                  <a:pt x="770335" y="208756"/>
                  <a:pt x="844153" y="245268"/>
                  <a:pt x="902494" y="280987"/>
                </a:cubicBezTo>
                <a:cubicBezTo>
                  <a:pt x="960835" y="316706"/>
                  <a:pt x="1008857" y="353616"/>
                  <a:pt x="1040607" y="390525"/>
                </a:cubicBezTo>
                <a:cubicBezTo>
                  <a:pt x="1072357" y="427434"/>
                  <a:pt x="1087041" y="466327"/>
                  <a:pt x="1092994" y="502443"/>
                </a:cubicBezTo>
                <a:cubicBezTo>
                  <a:pt x="1098947" y="538559"/>
                  <a:pt x="1091804" y="572691"/>
                  <a:pt x="1076326" y="607219"/>
                </a:cubicBezTo>
                <a:cubicBezTo>
                  <a:pt x="1060848" y="641747"/>
                  <a:pt x="1039416" y="674687"/>
                  <a:pt x="1000125" y="709612"/>
                </a:cubicBezTo>
                <a:cubicBezTo>
                  <a:pt x="960834" y="744537"/>
                  <a:pt x="901304" y="783827"/>
                  <a:pt x="840582" y="816768"/>
                </a:cubicBezTo>
                <a:cubicBezTo>
                  <a:pt x="779860" y="849709"/>
                  <a:pt x="711994" y="879475"/>
                  <a:pt x="635794" y="907256"/>
                </a:cubicBezTo>
                <a:cubicBezTo>
                  <a:pt x="559594" y="935037"/>
                  <a:pt x="472679" y="959644"/>
                  <a:pt x="383382" y="983456"/>
                </a:cubicBezTo>
                <a:cubicBezTo>
                  <a:pt x="294085" y="1007269"/>
                  <a:pt x="163910" y="1036240"/>
                  <a:pt x="100013" y="1050131"/>
                </a:cubicBezTo>
                <a:cubicBezTo>
                  <a:pt x="36116" y="1064022"/>
                  <a:pt x="18058" y="1065411"/>
                  <a:pt x="0" y="1066800"/>
                </a:cubicBezTo>
              </a:path>
            </a:pathLst>
          </a:custGeom>
          <a:noFill/>
          <a:ln w="19050">
            <a:solidFill>
              <a:srgbClr val="000000"/>
            </a:solidFill>
            <a:miter lim="800000"/>
            <a:headEnd type="stealth" w="lg" len="lg"/>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8" name="任意多边形 37"/>
          <p:cNvSpPr/>
          <p:nvPr/>
        </p:nvSpPr>
        <p:spPr>
          <a:xfrm rot="10800000" flipH="1">
            <a:off x="6744073" y="4221255"/>
            <a:ext cx="396000" cy="1512000"/>
          </a:xfrm>
          <a:custGeom>
            <a:avLst/>
            <a:gdLst>
              <a:gd name="connsiteX0" fmla="*/ 38100 w 1097201"/>
              <a:gd name="connsiteY0" fmla="*/ 0 h 1066800"/>
              <a:gd name="connsiteX1" fmla="*/ 200025 w 1097201"/>
              <a:gd name="connsiteY1" fmla="*/ 33337 h 1066800"/>
              <a:gd name="connsiteX2" fmla="*/ 423863 w 1097201"/>
              <a:gd name="connsiteY2" fmla="*/ 85725 h 1066800"/>
              <a:gd name="connsiteX3" fmla="*/ 690563 w 1097201"/>
              <a:gd name="connsiteY3" fmla="*/ 176212 h 1066800"/>
              <a:gd name="connsiteX4" fmla="*/ 902494 w 1097201"/>
              <a:gd name="connsiteY4" fmla="*/ 280987 h 1066800"/>
              <a:gd name="connsiteX5" fmla="*/ 1040607 w 1097201"/>
              <a:gd name="connsiteY5" fmla="*/ 390525 h 1066800"/>
              <a:gd name="connsiteX6" fmla="*/ 1092994 w 1097201"/>
              <a:gd name="connsiteY6" fmla="*/ 502443 h 1066800"/>
              <a:gd name="connsiteX7" fmla="*/ 1083469 w 1097201"/>
              <a:gd name="connsiteY7" fmla="*/ 583406 h 1066800"/>
              <a:gd name="connsiteX8" fmla="*/ 1000125 w 1097201"/>
              <a:gd name="connsiteY8" fmla="*/ 711993 h 1066800"/>
              <a:gd name="connsiteX9" fmla="*/ 840582 w 1097201"/>
              <a:gd name="connsiteY9" fmla="*/ 816768 h 1066800"/>
              <a:gd name="connsiteX10" fmla="*/ 635794 w 1097201"/>
              <a:gd name="connsiteY10" fmla="*/ 907256 h 1066800"/>
              <a:gd name="connsiteX11" fmla="*/ 383382 w 1097201"/>
              <a:gd name="connsiteY11" fmla="*/ 983456 h 1066800"/>
              <a:gd name="connsiteX12" fmla="*/ 100013 w 1097201"/>
              <a:gd name="connsiteY12" fmla="*/ 1050131 h 1066800"/>
              <a:gd name="connsiteX13" fmla="*/ 0 w 1097201"/>
              <a:gd name="connsiteY13" fmla="*/ 1066800 h 1066800"/>
              <a:gd name="connsiteX0" fmla="*/ 38100 w 1097201"/>
              <a:gd name="connsiteY0" fmla="*/ 0 h 1066800"/>
              <a:gd name="connsiteX1" fmla="*/ 200025 w 1097201"/>
              <a:gd name="connsiteY1" fmla="*/ 33337 h 1066800"/>
              <a:gd name="connsiteX2" fmla="*/ 423863 w 1097201"/>
              <a:gd name="connsiteY2" fmla="*/ 85725 h 1066800"/>
              <a:gd name="connsiteX3" fmla="*/ 690563 w 1097201"/>
              <a:gd name="connsiteY3" fmla="*/ 176212 h 1066800"/>
              <a:gd name="connsiteX4" fmla="*/ 902494 w 1097201"/>
              <a:gd name="connsiteY4" fmla="*/ 280987 h 1066800"/>
              <a:gd name="connsiteX5" fmla="*/ 1040607 w 1097201"/>
              <a:gd name="connsiteY5" fmla="*/ 390525 h 1066800"/>
              <a:gd name="connsiteX6" fmla="*/ 1092994 w 1097201"/>
              <a:gd name="connsiteY6" fmla="*/ 502443 h 1066800"/>
              <a:gd name="connsiteX7" fmla="*/ 1083469 w 1097201"/>
              <a:gd name="connsiteY7" fmla="*/ 583406 h 1066800"/>
              <a:gd name="connsiteX8" fmla="*/ 1000125 w 1097201"/>
              <a:gd name="connsiteY8" fmla="*/ 709612 h 1066800"/>
              <a:gd name="connsiteX9" fmla="*/ 840582 w 1097201"/>
              <a:gd name="connsiteY9" fmla="*/ 816768 h 1066800"/>
              <a:gd name="connsiteX10" fmla="*/ 635794 w 1097201"/>
              <a:gd name="connsiteY10" fmla="*/ 907256 h 1066800"/>
              <a:gd name="connsiteX11" fmla="*/ 383382 w 1097201"/>
              <a:gd name="connsiteY11" fmla="*/ 983456 h 1066800"/>
              <a:gd name="connsiteX12" fmla="*/ 100013 w 1097201"/>
              <a:gd name="connsiteY12" fmla="*/ 1050131 h 1066800"/>
              <a:gd name="connsiteX13" fmla="*/ 0 w 1097201"/>
              <a:gd name="connsiteY13" fmla="*/ 1066800 h 1066800"/>
              <a:gd name="connsiteX0" fmla="*/ 38100 w 1096346"/>
              <a:gd name="connsiteY0" fmla="*/ 0 h 1066800"/>
              <a:gd name="connsiteX1" fmla="*/ 200025 w 1096346"/>
              <a:gd name="connsiteY1" fmla="*/ 33337 h 1066800"/>
              <a:gd name="connsiteX2" fmla="*/ 423863 w 1096346"/>
              <a:gd name="connsiteY2" fmla="*/ 85725 h 1066800"/>
              <a:gd name="connsiteX3" fmla="*/ 690563 w 1096346"/>
              <a:gd name="connsiteY3" fmla="*/ 176212 h 1066800"/>
              <a:gd name="connsiteX4" fmla="*/ 902494 w 1096346"/>
              <a:gd name="connsiteY4" fmla="*/ 280987 h 1066800"/>
              <a:gd name="connsiteX5" fmla="*/ 1040607 w 1096346"/>
              <a:gd name="connsiteY5" fmla="*/ 390525 h 1066800"/>
              <a:gd name="connsiteX6" fmla="*/ 1092994 w 1096346"/>
              <a:gd name="connsiteY6" fmla="*/ 502443 h 1066800"/>
              <a:gd name="connsiteX7" fmla="*/ 1081088 w 1096346"/>
              <a:gd name="connsiteY7" fmla="*/ 588169 h 1066800"/>
              <a:gd name="connsiteX8" fmla="*/ 1000125 w 1096346"/>
              <a:gd name="connsiteY8" fmla="*/ 709612 h 1066800"/>
              <a:gd name="connsiteX9" fmla="*/ 840582 w 1096346"/>
              <a:gd name="connsiteY9" fmla="*/ 816768 h 1066800"/>
              <a:gd name="connsiteX10" fmla="*/ 635794 w 1096346"/>
              <a:gd name="connsiteY10" fmla="*/ 907256 h 1066800"/>
              <a:gd name="connsiteX11" fmla="*/ 383382 w 1096346"/>
              <a:gd name="connsiteY11" fmla="*/ 983456 h 1066800"/>
              <a:gd name="connsiteX12" fmla="*/ 100013 w 1096346"/>
              <a:gd name="connsiteY12" fmla="*/ 1050131 h 1066800"/>
              <a:gd name="connsiteX13" fmla="*/ 0 w 1096346"/>
              <a:gd name="connsiteY13" fmla="*/ 1066800 h 1066800"/>
              <a:gd name="connsiteX0" fmla="*/ 38100 w 1095647"/>
              <a:gd name="connsiteY0" fmla="*/ 0 h 1066800"/>
              <a:gd name="connsiteX1" fmla="*/ 200025 w 1095647"/>
              <a:gd name="connsiteY1" fmla="*/ 33337 h 1066800"/>
              <a:gd name="connsiteX2" fmla="*/ 423863 w 1095647"/>
              <a:gd name="connsiteY2" fmla="*/ 85725 h 1066800"/>
              <a:gd name="connsiteX3" fmla="*/ 690563 w 1095647"/>
              <a:gd name="connsiteY3" fmla="*/ 176212 h 1066800"/>
              <a:gd name="connsiteX4" fmla="*/ 902494 w 1095647"/>
              <a:gd name="connsiteY4" fmla="*/ 280987 h 1066800"/>
              <a:gd name="connsiteX5" fmla="*/ 1040607 w 1095647"/>
              <a:gd name="connsiteY5" fmla="*/ 390525 h 1066800"/>
              <a:gd name="connsiteX6" fmla="*/ 1092994 w 1095647"/>
              <a:gd name="connsiteY6" fmla="*/ 502443 h 1066800"/>
              <a:gd name="connsiteX7" fmla="*/ 1078707 w 1095647"/>
              <a:gd name="connsiteY7" fmla="*/ 597694 h 1066800"/>
              <a:gd name="connsiteX8" fmla="*/ 1000125 w 1095647"/>
              <a:gd name="connsiteY8" fmla="*/ 709612 h 1066800"/>
              <a:gd name="connsiteX9" fmla="*/ 840582 w 1095647"/>
              <a:gd name="connsiteY9" fmla="*/ 816768 h 1066800"/>
              <a:gd name="connsiteX10" fmla="*/ 635794 w 1095647"/>
              <a:gd name="connsiteY10" fmla="*/ 907256 h 1066800"/>
              <a:gd name="connsiteX11" fmla="*/ 383382 w 1095647"/>
              <a:gd name="connsiteY11" fmla="*/ 983456 h 1066800"/>
              <a:gd name="connsiteX12" fmla="*/ 100013 w 1095647"/>
              <a:gd name="connsiteY12" fmla="*/ 1050131 h 1066800"/>
              <a:gd name="connsiteX13" fmla="*/ 0 w 1095647"/>
              <a:gd name="connsiteY13" fmla="*/ 1066800 h 1066800"/>
              <a:gd name="connsiteX0" fmla="*/ 38100 w 1095083"/>
              <a:gd name="connsiteY0" fmla="*/ 0 h 1066800"/>
              <a:gd name="connsiteX1" fmla="*/ 200025 w 1095083"/>
              <a:gd name="connsiteY1" fmla="*/ 33337 h 1066800"/>
              <a:gd name="connsiteX2" fmla="*/ 423863 w 1095083"/>
              <a:gd name="connsiteY2" fmla="*/ 85725 h 1066800"/>
              <a:gd name="connsiteX3" fmla="*/ 690563 w 1095083"/>
              <a:gd name="connsiteY3" fmla="*/ 176212 h 1066800"/>
              <a:gd name="connsiteX4" fmla="*/ 902494 w 1095083"/>
              <a:gd name="connsiteY4" fmla="*/ 280987 h 1066800"/>
              <a:gd name="connsiteX5" fmla="*/ 1040607 w 1095083"/>
              <a:gd name="connsiteY5" fmla="*/ 390525 h 1066800"/>
              <a:gd name="connsiteX6" fmla="*/ 1092994 w 1095083"/>
              <a:gd name="connsiteY6" fmla="*/ 502443 h 1066800"/>
              <a:gd name="connsiteX7" fmla="*/ 1076326 w 1095083"/>
              <a:gd name="connsiteY7" fmla="*/ 607219 h 1066800"/>
              <a:gd name="connsiteX8" fmla="*/ 1000125 w 1095083"/>
              <a:gd name="connsiteY8" fmla="*/ 709612 h 1066800"/>
              <a:gd name="connsiteX9" fmla="*/ 840582 w 1095083"/>
              <a:gd name="connsiteY9" fmla="*/ 816768 h 1066800"/>
              <a:gd name="connsiteX10" fmla="*/ 635794 w 1095083"/>
              <a:gd name="connsiteY10" fmla="*/ 907256 h 1066800"/>
              <a:gd name="connsiteX11" fmla="*/ 383382 w 1095083"/>
              <a:gd name="connsiteY11" fmla="*/ 983456 h 1066800"/>
              <a:gd name="connsiteX12" fmla="*/ 100013 w 1095083"/>
              <a:gd name="connsiteY12" fmla="*/ 1050131 h 1066800"/>
              <a:gd name="connsiteX13" fmla="*/ 0 w 1095083"/>
              <a:gd name="connsiteY13" fmla="*/ 106680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5083" h="1066800">
                <a:moveTo>
                  <a:pt x="38100" y="0"/>
                </a:moveTo>
                <a:cubicBezTo>
                  <a:pt x="86915" y="9525"/>
                  <a:pt x="135731" y="19050"/>
                  <a:pt x="200025" y="33337"/>
                </a:cubicBezTo>
                <a:cubicBezTo>
                  <a:pt x="264319" y="47624"/>
                  <a:pt x="342107" y="61913"/>
                  <a:pt x="423863" y="85725"/>
                </a:cubicBezTo>
                <a:cubicBezTo>
                  <a:pt x="505619" y="109538"/>
                  <a:pt x="610791" y="143668"/>
                  <a:pt x="690563" y="176212"/>
                </a:cubicBezTo>
                <a:cubicBezTo>
                  <a:pt x="770335" y="208756"/>
                  <a:pt x="844153" y="245268"/>
                  <a:pt x="902494" y="280987"/>
                </a:cubicBezTo>
                <a:cubicBezTo>
                  <a:pt x="960835" y="316706"/>
                  <a:pt x="1008857" y="353616"/>
                  <a:pt x="1040607" y="390525"/>
                </a:cubicBezTo>
                <a:cubicBezTo>
                  <a:pt x="1072357" y="427434"/>
                  <a:pt x="1087041" y="466327"/>
                  <a:pt x="1092994" y="502443"/>
                </a:cubicBezTo>
                <a:cubicBezTo>
                  <a:pt x="1098947" y="538559"/>
                  <a:pt x="1091804" y="572691"/>
                  <a:pt x="1076326" y="607219"/>
                </a:cubicBezTo>
                <a:cubicBezTo>
                  <a:pt x="1060848" y="641747"/>
                  <a:pt x="1039416" y="674687"/>
                  <a:pt x="1000125" y="709612"/>
                </a:cubicBezTo>
                <a:cubicBezTo>
                  <a:pt x="960834" y="744537"/>
                  <a:pt x="901304" y="783827"/>
                  <a:pt x="840582" y="816768"/>
                </a:cubicBezTo>
                <a:cubicBezTo>
                  <a:pt x="779860" y="849709"/>
                  <a:pt x="711994" y="879475"/>
                  <a:pt x="635794" y="907256"/>
                </a:cubicBezTo>
                <a:cubicBezTo>
                  <a:pt x="559594" y="935037"/>
                  <a:pt x="472679" y="959644"/>
                  <a:pt x="383382" y="983456"/>
                </a:cubicBezTo>
                <a:cubicBezTo>
                  <a:pt x="294085" y="1007269"/>
                  <a:pt x="163910" y="1036240"/>
                  <a:pt x="100013" y="1050131"/>
                </a:cubicBezTo>
                <a:cubicBezTo>
                  <a:pt x="36116" y="1064022"/>
                  <a:pt x="18058" y="1065411"/>
                  <a:pt x="0" y="1066800"/>
                </a:cubicBezTo>
              </a:path>
            </a:pathLst>
          </a:custGeom>
          <a:noFill/>
          <a:ln w="28575">
            <a:solidFill>
              <a:srgbClr val="000000"/>
            </a:solidFill>
            <a:miter lim="800000"/>
            <a:headEnd type="stealth" w="lg" len="lg"/>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9" name="任意多边形 38"/>
          <p:cNvSpPr/>
          <p:nvPr/>
        </p:nvSpPr>
        <p:spPr>
          <a:xfrm rot="10800000">
            <a:off x="7140160" y="4221088"/>
            <a:ext cx="396000" cy="1512000"/>
          </a:xfrm>
          <a:custGeom>
            <a:avLst/>
            <a:gdLst>
              <a:gd name="connsiteX0" fmla="*/ 38100 w 1097201"/>
              <a:gd name="connsiteY0" fmla="*/ 0 h 1066800"/>
              <a:gd name="connsiteX1" fmla="*/ 200025 w 1097201"/>
              <a:gd name="connsiteY1" fmla="*/ 33337 h 1066800"/>
              <a:gd name="connsiteX2" fmla="*/ 423863 w 1097201"/>
              <a:gd name="connsiteY2" fmla="*/ 85725 h 1066800"/>
              <a:gd name="connsiteX3" fmla="*/ 690563 w 1097201"/>
              <a:gd name="connsiteY3" fmla="*/ 176212 h 1066800"/>
              <a:gd name="connsiteX4" fmla="*/ 902494 w 1097201"/>
              <a:gd name="connsiteY4" fmla="*/ 280987 h 1066800"/>
              <a:gd name="connsiteX5" fmla="*/ 1040607 w 1097201"/>
              <a:gd name="connsiteY5" fmla="*/ 390525 h 1066800"/>
              <a:gd name="connsiteX6" fmla="*/ 1092994 w 1097201"/>
              <a:gd name="connsiteY6" fmla="*/ 502443 h 1066800"/>
              <a:gd name="connsiteX7" fmla="*/ 1083469 w 1097201"/>
              <a:gd name="connsiteY7" fmla="*/ 583406 h 1066800"/>
              <a:gd name="connsiteX8" fmla="*/ 1000125 w 1097201"/>
              <a:gd name="connsiteY8" fmla="*/ 711993 h 1066800"/>
              <a:gd name="connsiteX9" fmla="*/ 840582 w 1097201"/>
              <a:gd name="connsiteY9" fmla="*/ 816768 h 1066800"/>
              <a:gd name="connsiteX10" fmla="*/ 635794 w 1097201"/>
              <a:gd name="connsiteY10" fmla="*/ 907256 h 1066800"/>
              <a:gd name="connsiteX11" fmla="*/ 383382 w 1097201"/>
              <a:gd name="connsiteY11" fmla="*/ 983456 h 1066800"/>
              <a:gd name="connsiteX12" fmla="*/ 100013 w 1097201"/>
              <a:gd name="connsiteY12" fmla="*/ 1050131 h 1066800"/>
              <a:gd name="connsiteX13" fmla="*/ 0 w 1097201"/>
              <a:gd name="connsiteY13" fmla="*/ 1066800 h 1066800"/>
              <a:gd name="connsiteX0" fmla="*/ 38100 w 1097201"/>
              <a:gd name="connsiteY0" fmla="*/ 0 h 1066800"/>
              <a:gd name="connsiteX1" fmla="*/ 200025 w 1097201"/>
              <a:gd name="connsiteY1" fmla="*/ 33337 h 1066800"/>
              <a:gd name="connsiteX2" fmla="*/ 423863 w 1097201"/>
              <a:gd name="connsiteY2" fmla="*/ 85725 h 1066800"/>
              <a:gd name="connsiteX3" fmla="*/ 690563 w 1097201"/>
              <a:gd name="connsiteY3" fmla="*/ 176212 h 1066800"/>
              <a:gd name="connsiteX4" fmla="*/ 902494 w 1097201"/>
              <a:gd name="connsiteY4" fmla="*/ 280987 h 1066800"/>
              <a:gd name="connsiteX5" fmla="*/ 1040607 w 1097201"/>
              <a:gd name="connsiteY5" fmla="*/ 390525 h 1066800"/>
              <a:gd name="connsiteX6" fmla="*/ 1092994 w 1097201"/>
              <a:gd name="connsiteY6" fmla="*/ 502443 h 1066800"/>
              <a:gd name="connsiteX7" fmla="*/ 1083469 w 1097201"/>
              <a:gd name="connsiteY7" fmla="*/ 583406 h 1066800"/>
              <a:gd name="connsiteX8" fmla="*/ 1000125 w 1097201"/>
              <a:gd name="connsiteY8" fmla="*/ 709612 h 1066800"/>
              <a:gd name="connsiteX9" fmla="*/ 840582 w 1097201"/>
              <a:gd name="connsiteY9" fmla="*/ 816768 h 1066800"/>
              <a:gd name="connsiteX10" fmla="*/ 635794 w 1097201"/>
              <a:gd name="connsiteY10" fmla="*/ 907256 h 1066800"/>
              <a:gd name="connsiteX11" fmla="*/ 383382 w 1097201"/>
              <a:gd name="connsiteY11" fmla="*/ 983456 h 1066800"/>
              <a:gd name="connsiteX12" fmla="*/ 100013 w 1097201"/>
              <a:gd name="connsiteY12" fmla="*/ 1050131 h 1066800"/>
              <a:gd name="connsiteX13" fmla="*/ 0 w 1097201"/>
              <a:gd name="connsiteY13" fmla="*/ 1066800 h 1066800"/>
              <a:gd name="connsiteX0" fmla="*/ 38100 w 1096346"/>
              <a:gd name="connsiteY0" fmla="*/ 0 h 1066800"/>
              <a:gd name="connsiteX1" fmla="*/ 200025 w 1096346"/>
              <a:gd name="connsiteY1" fmla="*/ 33337 h 1066800"/>
              <a:gd name="connsiteX2" fmla="*/ 423863 w 1096346"/>
              <a:gd name="connsiteY2" fmla="*/ 85725 h 1066800"/>
              <a:gd name="connsiteX3" fmla="*/ 690563 w 1096346"/>
              <a:gd name="connsiteY3" fmla="*/ 176212 h 1066800"/>
              <a:gd name="connsiteX4" fmla="*/ 902494 w 1096346"/>
              <a:gd name="connsiteY4" fmla="*/ 280987 h 1066800"/>
              <a:gd name="connsiteX5" fmla="*/ 1040607 w 1096346"/>
              <a:gd name="connsiteY5" fmla="*/ 390525 h 1066800"/>
              <a:gd name="connsiteX6" fmla="*/ 1092994 w 1096346"/>
              <a:gd name="connsiteY6" fmla="*/ 502443 h 1066800"/>
              <a:gd name="connsiteX7" fmla="*/ 1081088 w 1096346"/>
              <a:gd name="connsiteY7" fmla="*/ 588169 h 1066800"/>
              <a:gd name="connsiteX8" fmla="*/ 1000125 w 1096346"/>
              <a:gd name="connsiteY8" fmla="*/ 709612 h 1066800"/>
              <a:gd name="connsiteX9" fmla="*/ 840582 w 1096346"/>
              <a:gd name="connsiteY9" fmla="*/ 816768 h 1066800"/>
              <a:gd name="connsiteX10" fmla="*/ 635794 w 1096346"/>
              <a:gd name="connsiteY10" fmla="*/ 907256 h 1066800"/>
              <a:gd name="connsiteX11" fmla="*/ 383382 w 1096346"/>
              <a:gd name="connsiteY11" fmla="*/ 983456 h 1066800"/>
              <a:gd name="connsiteX12" fmla="*/ 100013 w 1096346"/>
              <a:gd name="connsiteY12" fmla="*/ 1050131 h 1066800"/>
              <a:gd name="connsiteX13" fmla="*/ 0 w 1096346"/>
              <a:gd name="connsiteY13" fmla="*/ 1066800 h 1066800"/>
              <a:gd name="connsiteX0" fmla="*/ 38100 w 1095647"/>
              <a:gd name="connsiteY0" fmla="*/ 0 h 1066800"/>
              <a:gd name="connsiteX1" fmla="*/ 200025 w 1095647"/>
              <a:gd name="connsiteY1" fmla="*/ 33337 h 1066800"/>
              <a:gd name="connsiteX2" fmla="*/ 423863 w 1095647"/>
              <a:gd name="connsiteY2" fmla="*/ 85725 h 1066800"/>
              <a:gd name="connsiteX3" fmla="*/ 690563 w 1095647"/>
              <a:gd name="connsiteY3" fmla="*/ 176212 h 1066800"/>
              <a:gd name="connsiteX4" fmla="*/ 902494 w 1095647"/>
              <a:gd name="connsiteY4" fmla="*/ 280987 h 1066800"/>
              <a:gd name="connsiteX5" fmla="*/ 1040607 w 1095647"/>
              <a:gd name="connsiteY5" fmla="*/ 390525 h 1066800"/>
              <a:gd name="connsiteX6" fmla="*/ 1092994 w 1095647"/>
              <a:gd name="connsiteY6" fmla="*/ 502443 h 1066800"/>
              <a:gd name="connsiteX7" fmla="*/ 1078707 w 1095647"/>
              <a:gd name="connsiteY7" fmla="*/ 597694 h 1066800"/>
              <a:gd name="connsiteX8" fmla="*/ 1000125 w 1095647"/>
              <a:gd name="connsiteY8" fmla="*/ 709612 h 1066800"/>
              <a:gd name="connsiteX9" fmla="*/ 840582 w 1095647"/>
              <a:gd name="connsiteY9" fmla="*/ 816768 h 1066800"/>
              <a:gd name="connsiteX10" fmla="*/ 635794 w 1095647"/>
              <a:gd name="connsiteY10" fmla="*/ 907256 h 1066800"/>
              <a:gd name="connsiteX11" fmla="*/ 383382 w 1095647"/>
              <a:gd name="connsiteY11" fmla="*/ 983456 h 1066800"/>
              <a:gd name="connsiteX12" fmla="*/ 100013 w 1095647"/>
              <a:gd name="connsiteY12" fmla="*/ 1050131 h 1066800"/>
              <a:gd name="connsiteX13" fmla="*/ 0 w 1095647"/>
              <a:gd name="connsiteY13" fmla="*/ 1066800 h 1066800"/>
              <a:gd name="connsiteX0" fmla="*/ 38100 w 1095083"/>
              <a:gd name="connsiteY0" fmla="*/ 0 h 1066800"/>
              <a:gd name="connsiteX1" fmla="*/ 200025 w 1095083"/>
              <a:gd name="connsiteY1" fmla="*/ 33337 h 1066800"/>
              <a:gd name="connsiteX2" fmla="*/ 423863 w 1095083"/>
              <a:gd name="connsiteY2" fmla="*/ 85725 h 1066800"/>
              <a:gd name="connsiteX3" fmla="*/ 690563 w 1095083"/>
              <a:gd name="connsiteY3" fmla="*/ 176212 h 1066800"/>
              <a:gd name="connsiteX4" fmla="*/ 902494 w 1095083"/>
              <a:gd name="connsiteY4" fmla="*/ 280987 h 1066800"/>
              <a:gd name="connsiteX5" fmla="*/ 1040607 w 1095083"/>
              <a:gd name="connsiteY5" fmla="*/ 390525 h 1066800"/>
              <a:gd name="connsiteX6" fmla="*/ 1092994 w 1095083"/>
              <a:gd name="connsiteY6" fmla="*/ 502443 h 1066800"/>
              <a:gd name="connsiteX7" fmla="*/ 1076326 w 1095083"/>
              <a:gd name="connsiteY7" fmla="*/ 607219 h 1066800"/>
              <a:gd name="connsiteX8" fmla="*/ 1000125 w 1095083"/>
              <a:gd name="connsiteY8" fmla="*/ 709612 h 1066800"/>
              <a:gd name="connsiteX9" fmla="*/ 840582 w 1095083"/>
              <a:gd name="connsiteY9" fmla="*/ 816768 h 1066800"/>
              <a:gd name="connsiteX10" fmla="*/ 635794 w 1095083"/>
              <a:gd name="connsiteY10" fmla="*/ 907256 h 1066800"/>
              <a:gd name="connsiteX11" fmla="*/ 383382 w 1095083"/>
              <a:gd name="connsiteY11" fmla="*/ 983456 h 1066800"/>
              <a:gd name="connsiteX12" fmla="*/ 100013 w 1095083"/>
              <a:gd name="connsiteY12" fmla="*/ 1050131 h 1066800"/>
              <a:gd name="connsiteX13" fmla="*/ 0 w 1095083"/>
              <a:gd name="connsiteY13" fmla="*/ 106680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5083" h="1066800">
                <a:moveTo>
                  <a:pt x="38100" y="0"/>
                </a:moveTo>
                <a:cubicBezTo>
                  <a:pt x="86915" y="9525"/>
                  <a:pt x="135731" y="19050"/>
                  <a:pt x="200025" y="33337"/>
                </a:cubicBezTo>
                <a:cubicBezTo>
                  <a:pt x="264319" y="47624"/>
                  <a:pt x="342107" y="61913"/>
                  <a:pt x="423863" y="85725"/>
                </a:cubicBezTo>
                <a:cubicBezTo>
                  <a:pt x="505619" y="109538"/>
                  <a:pt x="610791" y="143668"/>
                  <a:pt x="690563" y="176212"/>
                </a:cubicBezTo>
                <a:cubicBezTo>
                  <a:pt x="770335" y="208756"/>
                  <a:pt x="844153" y="245268"/>
                  <a:pt x="902494" y="280987"/>
                </a:cubicBezTo>
                <a:cubicBezTo>
                  <a:pt x="960835" y="316706"/>
                  <a:pt x="1008857" y="353616"/>
                  <a:pt x="1040607" y="390525"/>
                </a:cubicBezTo>
                <a:cubicBezTo>
                  <a:pt x="1072357" y="427434"/>
                  <a:pt x="1087041" y="466327"/>
                  <a:pt x="1092994" y="502443"/>
                </a:cubicBezTo>
                <a:cubicBezTo>
                  <a:pt x="1098947" y="538559"/>
                  <a:pt x="1091804" y="572691"/>
                  <a:pt x="1076326" y="607219"/>
                </a:cubicBezTo>
                <a:cubicBezTo>
                  <a:pt x="1060848" y="641747"/>
                  <a:pt x="1039416" y="674687"/>
                  <a:pt x="1000125" y="709612"/>
                </a:cubicBezTo>
                <a:cubicBezTo>
                  <a:pt x="960834" y="744537"/>
                  <a:pt x="901304" y="783827"/>
                  <a:pt x="840582" y="816768"/>
                </a:cubicBezTo>
                <a:cubicBezTo>
                  <a:pt x="779860" y="849709"/>
                  <a:pt x="711994" y="879475"/>
                  <a:pt x="635794" y="907256"/>
                </a:cubicBezTo>
                <a:cubicBezTo>
                  <a:pt x="559594" y="935037"/>
                  <a:pt x="472679" y="959644"/>
                  <a:pt x="383382" y="983456"/>
                </a:cubicBezTo>
                <a:cubicBezTo>
                  <a:pt x="294085" y="1007269"/>
                  <a:pt x="163910" y="1036240"/>
                  <a:pt x="100013" y="1050131"/>
                </a:cubicBezTo>
                <a:cubicBezTo>
                  <a:pt x="36116" y="1064022"/>
                  <a:pt x="18058" y="1065411"/>
                  <a:pt x="0" y="1066800"/>
                </a:cubicBezTo>
              </a:path>
            </a:pathLst>
          </a:custGeom>
          <a:noFill/>
          <a:ln w="28575">
            <a:solidFill>
              <a:srgbClr val="000000"/>
            </a:solidFill>
            <a:miter lim="800000"/>
            <a:headEnd type="stealth" w="lg" len="lg"/>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0" name="任意多边形 39"/>
          <p:cNvSpPr/>
          <p:nvPr/>
        </p:nvSpPr>
        <p:spPr>
          <a:xfrm rot="10800000" flipH="1">
            <a:off x="9192345" y="4221255"/>
            <a:ext cx="396000" cy="1512000"/>
          </a:xfrm>
          <a:custGeom>
            <a:avLst/>
            <a:gdLst>
              <a:gd name="connsiteX0" fmla="*/ 38100 w 1097201"/>
              <a:gd name="connsiteY0" fmla="*/ 0 h 1066800"/>
              <a:gd name="connsiteX1" fmla="*/ 200025 w 1097201"/>
              <a:gd name="connsiteY1" fmla="*/ 33337 h 1066800"/>
              <a:gd name="connsiteX2" fmla="*/ 423863 w 1097201"/>
              <a:gd name="connsiteY2" fmla="*/ 85725 h 1066800"/>
              <a:gd name="connsiteX3" fmla="*/ 690563 w 1097201"/>
              <a:gd name="connsiteY3" fmla="*/ 176212 h 1066800"/>
              <a:gd name="connsiteX4" fmla="*/ 902494 w 1097201"/>
              <a:gd name="connsiteY4" fmla="*/ 280987 h 1066800"/>
              <a:gd name="connsiteX5" fmla="*/ 1040607 w 1097201"/>
              <a:gd name="connsiteY5" fmla="*/ 390525 h 1066800"/>
              <a:gd name="connsiteX6" fmla="*/ 1092994 w 1097201"/>
              <a:gd name="connsiteY6" fmla="*/ 502443 h 1066800"/>
              <a:gd name="connsiteX7" fmla="*/ 1083469 w 1097201"/>
              <a:gd name="connsiteY7" fmla="*/ 583406 h 1066800"/>
              <a:gd name="connsiteX8" fmla="*/ 1000125 w 1097201"/>
              <a:gd name="connsiteY8" fmla="*/ 711993 h 1066800"/>
              <a:gd name="connsiteX9" fmla="*/ 840582 w 1097201"/>
              <a:gd name="connsiteY9" fmla="*/ 816768 h 1066800"/>
              <a:gd name="connsiteX10" fmla="*/ 635794 w 1097201"/>
              <a:gd name="connsiteY10" fmla="*/ 907256 h 1066800"/>
              <a:gd name="connsiteX11" fmla="*/ 383382 w 1097201"/>
              <a:gd name="connsiteY11" fmla="*/ 983456 h 1066800"/>
              <a:gd name="connsiteX12" fmla="*/ 100013 w 1097201"/>
              <a:gd name="connsiteY12" fmla="*/ 1050131 h 1066800"/>
              <a:gd name="connsiteX13" fmla="*/ 0 w 1097201"/>
              <a:gd name="connsiteY13" fmla="*/ 1066800 h 1066800"/>
              <a:gd name="connsiteX0" fmla="*/ 38100 w 1097201"/>
              <a:gd name="connsiteY0" fmla="*/ 0 h 1066800"/>
              <a:gd name="connsiteX1" fmla="*/ 200025 w 1097201"/>
              <a:gd name="connsiteY1" fmla="*/ 33337 h 1066800"/>
              <a:gd name="connsiteX2" fmla="*/ 423863 w 1097201"/>
              <a:gd name="connsiteY2" fmla="*/ 85725 h 1066800"/>
              <a:gd name="connsiteX3" fmla="*/ 690563 w 1097201"/>
              <a:gd name="connsiteY3" fmla="*/ 176212 h 1066800"/>
              <a:gd name="connsiteX4" fmla="*/ 902494 w 1097201"/>
              <a:gd name="connsiteY4" fmla="*/ 280987 h 1066800"/>
              <a:gd name="connsiteX5" fmla="*/ 1040607 w 1097201"/>
              <a:gd name="connsiteY5" fmla="*/ 390525 h 1066800"/>
              <a:gd name="connsiteX6" fmla="*/ 1092994 w 1097201"/>
              <a:gd name="connsiteY6" fmla="*/ 502443 h 1066800"/>
              <a:gd name="connsiteX7" fmla="*/ 1083469 w 1097201"/>
              <a:gd name="connsiteY7" fmla="*/ 583406 h 1066800"/>
              <a:gd name="connsiteX8" fmla="*/ 1000125 w 1097201"/>
              <a:gd name="connsiteY8" fmla="*/ 709612 h 1066800"/>
              <a:gd name="connsiteX9" fmla="*/ 840582 w 1097201"/>
              <a:gd name="connsiteY9" fmla="*/ 816768 h 1066800"/>
              <a:gd name="connsiteX10" fmla="*/ 635794 w 1097201"/>
              <a:gd name="connsiteY10" fmla="*/ 907256 h 1066800"/>
              <a:gd name="connsiteX11" fmla="*/ 383382 w 1097201"/>
              <a:gd name="connsiteY11" fmla="*/ 983456 h 1066800"/>
              <a:gd name="connsiteX12" fmla="*/ 100013 w 1097201"/>
              <a:gd name="connsiteY12" fmla="*/ 1050131 h 1066800"/>
              <a:gd name="connsiteX13" fmla="*/ 0 w 1097201"/>
              <a:gd name="connsiteY13" fmla="*/ 1066800 h 1066800"/>
              <a:gd name="connsiteX0" fmla="*/ 38100 w 1096346"/>
              <a:gd name="connsiteY0" fmla="*/ 0 h 1066800"/>
              <a:gd name="connsiteX1" fmla="*/ 200025 w 1096346"/>
              <a:gd name="connsiteY1" fmla="*/ 33337 h 1066800"/>
              <a:gd name="connsiteX2" fmla="*/ 423863 w 1096346"/>
              <a:gd name="connsiteY2" fmla="*/ 85725 h 1066800"/>
              <a:gd name="connsiteX3" fmla="*/ 690563 w 1096346"/>
              <a:gd name="connsiteY3" fmla="*/ 176212 h 1066800"/>
              <a:gd name="connsiteX4" fmla="*/ 902494 w 1096346"/>
              <a:gd name="connsiteY4" fmla="*/ 280987 h 1066800"/>
              <a:gd name="connsiteX5" fmla="*/ 1040607 w 1096346"/>
              <a:gd name="connsiteY5" fmla="*/ 390525 h 1066800"/>
              <a:gd name="connsiteX6" fmla="*/ 1092994 w 1096346"/>
              <a:gd name="connsiteY6" fmla="*/ 502443 h 1066800"/>
              <a:gd name="connsiteX7" fmla="*/ 1081088 w 1096346"/>
              <a:gd name="connsiteY7" fmla="*/ 588169 h 1066800"/>
              <a:gd name="connsiteX8" fmla="*/ 1000125 w 1096346"/>
              <a:gd name="connsiteY8" fmla="*/ 709612 h 1066800"/>
              <a:gd name="connsiteX9" fmla="*/ 840582 w 1096346"/>
              <a:gd name="connsiteY9" fmla="*/ 816768 h 1066800"/>
              <a:gd name="connsiteX10" fmla="*/ 635794 w 1096346"/>
              <a:gd name="connsiteY10" fmla="*/ 907256 h 1066800"/>
              <a:gd name="connsiteX11" fmla="*/ 383382 w 1096346"/>
              <a:gd name="connsiteY11" fmla="*/ 983456 h 1066800"/>
              <a:gd name="connsiteX12" fmla="*/ 100013 w 1096346"/>
              <a:gd name="connsiteY12" fmla="*/ 1050131 h 1066800"/>
              <a:gd name="connsiteX13" fmla="*/ 0 w 1096346"/>
              <a:gd name="connsiteY13" fmla="*/ 1066800 h 1066800"/>
              <a:gd name="connsiteX0" fmla="*/ 38100 w 1095647"/>
              <a:gd name="connsiteY0" fmla="*/ 0 h 1066800"/>
              <a:gd name="connsiteX1" fmla="*/ 200025 w 1095647"/>
              <a:gd name="connsiteY1" fmla="*/ 33337 h 1066800"/>
              <a:gd name="connsiteX2" fmla="*/ 423863 w 1095647"/>
              <a:gd name="connsiteY2" fmla="*/ 85725 h 1066800"/>
              <a:gd name="connsiteX3" fmla="*/ 690563 w 1095647"/>
              <a:gd name="connsiteY3" fmla="*/ 176212 h 1066800"/>
              <a:gd name="connsiteX4" fmla="*/ 902494 w 1095647"/>
              <a:gd name="connsiteY4" fmla="*/ 280987 h 1066800"/>
              <a:gd name="connsiteX5" fmla="*/ 1040607 w 1095647"/>
              <a:gd name="connsiteY5" fmla="*/ 390525 h 1066800"/>
              <a:gd name="connsiteX6" fmla="*/ 1092994 w 1095647"/>
              <a:gd name="connsiteY6" fmla="*/ 502443 h 1066800"/>
              <a:gd name="connsiteX7" fmla="*/ 1078707 w 1095647"/>
              <a:gd name="connsiteY7" fmla="*/ 597694 h 1066800"/>
              <a:gd name="connsiteX8" fmla="*/ 1000125 w 1095647"/>
              <a:gd name="connsiteY8" fmla="*/ 709612 h 1066800"/>
              <a:gd name="connsiteX9" fmla="*/ 840582 w 1095647"/>
              <a:gd name="connsiteY9" fmla="*/ 816768 h 1066800"/>
              <a:gd name="connsiteX10" fmla="*/ 635794 w 1095647"/>
              <a:gd name="connsiteY10" fmla="*/ 907256 h 1066800"/>
              <a:gd name="connsiteX11" fmla="*/ 383382 w 1095647"/>
              <a:gd name="connsiteY11" fmla="*/ 983456 h 1066800"/>
              <a:gd name="connsiteX12" fmla="*/ 100013 w 1095647"/>
              <a:gd name="connsiteY12" fmla="*/ 1050131 h 1066800"/>
              <a:gd name="connsiteX13" fmla="*/ 0 w 1095647"/>
              <a:gd name="connsiteY13" fmla="*/ 1066800 h 1066800"/>
              <a:gd name="connsiteX0" fmla="*/ 38100 w 1095083"/>
              <a:gd name="connsiteY0" fmla="*/ 0 h 1066800"/>
              <a:gd name="connsiteX1" fmla="*/ 200025 w 1095083"/>
              <a:gd name="connsiteY1" fmla="*/ 33337 h 1066800"/>
              <a:gd name="connsiteX2" fmla="*/ 423863 w 1095083"/>
              <a:gd name="connsiteY2" fmla="*/ 85725 h 1066800"/>
              <a:gd name="connsiteX3" fmla="*/ 690563 w 1095083"/>
              <a:gd name="connsiteY3" fmla="*/ 176212 h 1066800"/>
              <a:gd name="connsiteX4" fmla="*/ 902494 w 1095083"/>
              <a:gd name="connsiteY4" fmla="*/ 280987 h 1066800"/>
              <a:gd name="connsiteX5" fmla="*/ 1040607 w 1095083"/>
              <a:gd name="connsiteY5" fmla="*/ 390525 h 1066800"/>
              <a:gd name="connsiteX6" fmla="*/ 1092994 w 1095083"/>
              <a:gd name="connsiteY6" fmla="*/ 502443 h 1066800"/>
              <a:gd name="connsiteX7" fmla="*/ 1076326 w 1095083"/>
              <a:gd name="connsiteY7" fmla="*/ 607219 h 1066800"/>
              <a:gd name="connsiteX8" fmla="*/ 1000125 w 1095083"/>
              <a:gd name="connsiteY8" fmla="*/ 709612 h 1066800"/>
              <a:gd name="connsiteX9" fmla="*/ 840582 w 1095083"/>
              <a:gd name="connsiteY9" fmla="*/ 816768 h 1066800"/>
              <a:gd name="connsiteX10" fmla="*/ 635794 w 1095083"/>
              <a:gd name="connsiteY10" fmla="*/ 907256 h 1066800"/>
              <a:gd name="connsiteX11" fmla="*/ 383382 w 1095083"/>
              <a:gd name="connsiteY11" fmla="*/ 983456 h 1066800"/>
              <a:gd name="connsiteX12" fmla="*/ 100013 w 1095083"/>
              <a:gd name="connsiteY12" fmla="*/ 1050131 h 1066800"/>
              <a:gd name="connsiteX13" fmla="*/ 0 w 1095083"/>
              <a:gd name="connsiteY13" fmla="*/ 106680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5083" h="1066800">
                <a:moveTo>
                  <a:pt x="38100" y="0"/>
                </a:moveTo>
                <a:cubicBezTo>
                  <a:pt x="86915" y="9525"/>
                  <a:pt x="135731" y="19050"/>
                  <a:pt x="200025" y="33337"/>
                </a:cubicBezTo>
                <a:cubicBezTo>
                  <a:pt x="264319" y="47624"/>
                  <a:pt x="342107" y="61913"/>
                  <a:pt x="423863" y="85725"/>
                </a:cubicBezTo>
                <a:cubicBezTo>
                  <a:pt x="505619" y="109538"/>
                  <a:pt x="610791" y="143668"/>
                  <a:pt x="690563" y="176212"/>
                </a:cubicBezTo>
                <a:cubicBezTo>
                  <a:pt x="770335" y="208756"/>
                  <a:pt x="844153" y="245268"/>
                  <a:pt x="902494" y="280987"/>
                </a:cubicBezTo>
                <a:cubicBezTo>
                  <a:pt x="960835" y="316706"/>
                  <a:pt x="1008857" y="353616"/>
                  <a:pt x="1040607" y="390525"/>
                </a:cubicBezTo>
                <a:cubicBezTo>
                  <a:pt x="1072357" y="427434"/>
                  <a:pt x="1087041" y="466327"/>
                  <a:pt x="1092994" y="502443"/>
                </a:cubicBezTo>
                <a:cubicBezTo>
                  <a:pt x="1098947" y="538559"/>
                  <a:pt x="1091804" y="572691"/>
                  <a:pt x="1076326" y="607219"/>
                </a:cubicBezTo>
                <a:cubicBezTo>
                  <a:pt x="1060848" y="641747"/>
                  <a:pt x="1039416" y="674687"/>
                  <a:pt x="1000125" y="709612"/>
                </a:cubicBezTo>
                <a:cubicBezTo>
                  <a:pt x="960834" y="744537"/>
                  <a:pt x="901304" y="783827"/>
                  <a:pt x="840582" y="816768"/>
                </a:cubicBezTo>
                <a:cubicBezTo>
                  <a:pt x="779860" y="849709"/>
                  <a:pt x="711994" y="879475"/>
                  <a:pt x="635794" y="907256"/>
                </a:cubicBezTo>
                <a:cubicBezTo>
                  <a:pt x="559594" y="935037"/>
                  <a:pt x="472679" y="959644"/>
                  <a:pt x="383382" y="983456"/>
                </a:cubicBezTo>
                <a:cubicBezTo>
                  <a:pt x="294085" y="1007269"/>
                  <a:pt x="163910" y="1036240"/>
                  <a:pt x="100013" y="1050131"/>
                </a:cubicBezTo>
                <a:cubicBezTo>
                  <a:pt x="36116" y="1064022"/>
                  <a:pt x="18058" y="1065411"/>
                  <a:pt x="0" y="1066800"/>
                </a:cubicBezTo>
              </a:path>
            </a:pathLst>
          </a:custGeom>
          <a:noFill/>
          <a:ln w="28575">
            <a:solidFill>
              <a:srgbClr val="000000"/>
            </a:solidFill>
            <a:miter lim="800000"/>
            <a:headEnd type="stealth" w="lg" len="lg"/>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1" name="任意多边形 40"/>
          <p:cNvSpPr/>
          <p:nvPr/>
        </p:nvSpPr>
        <p:spPr>
          <a:xfrm rot="10800000">
            <a:off x="9588432" y="4221088"/>
            <a:ext cx="396000" cy="1512000"/>
          </a:xfrm>
          <a:custGeom>
            <a:avLst/>
            <a:gdLst>
              <a:gd name="connsiteX0" fmla="*/ 38100 w 1097201"/>
              <a:gd name="connsiteY0" fmla="*/ 0 h 1066800"/>
              <a:gd name="connsiteX1" fmla="*/ 200025 w 1097201"/>
              <a:gd name="connsiteY1" fmla="*/ 33337 h 1066800"/>
              <a:gd name="connsiteX2" fmla="*/ 423863 w 1097201"/>
              <a:gd name="connsiteY2" fmla="*/ 85725 h 1066800"/>
              <a:gd name="connsiteX3" fmla="*/ 690563 w 1097201"/>
              <a:gd name="connsiteY3" fmla="*/ 176212 h 1066800"/>
              <a:gd name="connsiteX4" fmla="*/ 902494 w 1097201"/>
              <a:gd name="connsiteY4" fmla="*/ 280987 h 1066800"/>
              <a:gd name="connsiteX5" fmla="*/ 1040607 w 1097201"/>
              <a:gd name="connsiteY5" fmla="*/ 390525 h 1066800"/>
              <a:gd name="connsiteX6" fmla="*/ 1092994 w 1097201"/>
              <a:gd name="connsiteY6" fmla="*/ 502443 h 1066800"/>
              <a:gd name="connsiteX7" fmla="*/ 1083469 w 1097201"/>
              <a:gd name="connsiteY7" fmla="*/ 583406 h 1066800"/>
              <a:gd name="connsiteX8" fmla="*/ 1000125 w 1097201"/>
              <a:gd name="connsiteY8" fmla="*/ 711993 h 1066800"/>
              <a:gd name="connsiteX9" fmla="*/ 840582 w 1097201"/>
              <a:gd name="connsiteY9" fmla="*/ 816768 h 1066800"/>
              <a:gd name="connsiteX10" fmla="*/ 635794 w 1097201"/>
              <a:gd name="connsiteY10" fmla="*/ 907256 h 1066800"/>
              <a:gd name="connsiteX11" fmla="*/ 383382 w 1097201"/>
              <a:gd name="connsiteY11" fmla="*/ 983456 h 1066800"/>
              <a:gd name="connsiteX12" fmla="*/ 100013 w 1097201"/>
              <a:gd name="connsiteY12" fmla="*/ 1050131 h 1066800"/>
              <a:gd name="connsiteX13" fmla="*/ 0 w 1097201"/>
              <a:gd name="connsiteY13" fmla="*/ 1066800 h 1066800"/>
              <a:gd name="connsiteX0" fmla="*/ 38100 w 1097201"/>
              <a:gd name="connsiteY0" fmla="*/ 0 h 1066800"/>
              <a:gd name="connsiteX1" fmla="*/ 200025 w 1097201"/>
              <a:gd name="connsiteY1" fmla="*/ 33337 h 1066800"/>
              <a:gd name="connsiteX2" fmla="*/ 423863 w 1097201"/>
              <a:gd name="connsiteY2" fmla="*/ 85725 h 1066800"/>
              <a:gd name="connsiteX3" fmla="*/ 690563 w 1097201"/>
              <a:gd name="connsiteY3" fmla="*/ 176212 h 1066800"/>
              <a:gd name="connsiteX4" fmla="*/ 902494 w 1097201"/>
              <a:gd name="connsiteY4" fmla="*/ 280987 h 1066800"/>
              <a:gd name="connsiteX5" fmla="*/ 1040607 w 1097201"/>
              <a:gd name="connsiteY5" fmla="*/ 390525 h 1066800"/>
              <a:gd name="connsiteX6" fmla="*/ 1092994 w 1097201"/>
              <a:gd name="connsiteY6" fmla="*/ 502443 h 1066800"/>
              <a:gd name="connsiteX7" fmla="*/ 1083469 w 1097201"/>
              <a:gd name="connsiteY7" fmla="*/ 583406 h 1066800"/>
              <a:gd name="connsiteX8" fmla="*/ 1000125 w 1097201"/>
              <a:gd name="connsiteY8" fmla="*/ 709612 h 1066800"/>
              <a:gd name="connsiteX9" fmla="*/ 840582 w 1097201"/>
              <a:gd name="connsiteY9" fmla="*/ 816768 h 1066800"/>
              <a:gd name="connsiteX10" fmla="*/ 635794 w 1097201"/>
              <a:gd name="connsiteY10" fmla="*/ 907256 h 1066800"/>
              <a:gd name="connsiteX11" fmla="*/ 383382 w 1097201"/>
              <a:gd name="connsiteY11" fmla="*/ 983456 h 1066800"/>
              <a:gd name="connsiteX12" fmla="*/ 100013 w 1097201"/>
              <a:gd name="connsiteY12" fmla="*/ 1050131 h 1066800"/>
              <a:gd name="connsiteX13" fmla="*/ 0 w 1097201"/>
              <a:gd name="connsiteY13" fmla="*/ 1066800 h 1066800"/>
              <a:gd name="connsiteX0" fmla="*/ 38100 w 1096346"/>
              <a:gd name="connsiteY0" fmla="*/ 0 h 1066800"/>
              <a:gd name="connsiteX1" fmla="*/ 200025 w 1096346"/>
              <a:gd name="connsiteY1" fmla="*/ 33337 h 1066800"/>
              <a:gd name="connsiteX2" fmla="*/ 423863 w 1096346"/>
              <a:gd name="connsiteY2" fmla="*/ 85725 h 1066800"/>
              <a:gd name="connsiteX3" fmla="*/ 690563 w 1096346"/>
              <a:gd name="connsiteY3" fmla="*/ 176212 h 1066800"/>
              <a:gd name="connsiteX4" fmla="*/ 902494 w 1096346"/>
              <a:gd name="connsiteY4" fmla="*/ 280987 h 1066800"/>
              <a:gd name="connsiteX5" fmla="*/ 1040607 w 1096346"/>
              <a:gd name="connsiteY5" fmla="*/ 390525 h 1066800"/>
              <a:gd name="connsiteX6" fmla="*/ 1092994 w 1096346"/>
              <a:gd name="connsiteY6" fmla="*/ 502443 h 1066800"/>
              <a:gd name="connsiteX7" fmla="*/ 1081088 w 1096346"/>
              <a:gd name="connsiteY7" fmla="*/ 588169 h 1066800"/>
              <a:gd name="connsiteX8" fmla="*/ 1000125 w 1096346"/>
              <a:gd name="connsiteY8" fmla="*/ 709612 h 1066800"/>
              <a:gd name="connsiteX9" fmla="*/ 840582 w 1096346"/>
              <a:gd name="connsiteY9" fmla="*/ 816768 h 1066800"/>
              <a:gd name="connsiteX10" fmla="*/ 635794 w 1096346"/>
              <a:gd name="connsiteY10" fmla="*/ 907256 h 1066800"/>
              <a:gd name="connsiteX11" fmla="*/ 383382 w 1096346"/>
              <a:gd name="connsiteY11" fmla="*/ 983456 h 1066800"/>
              <a:gd name="connsiteX12" fmla="*/ 100013 w 1096346"/>
              <a:gd name="connsiteY12" fmla="*/ 1050131 h 1066800"/>
              <a:gd name="connsiteX13" fmla="*/ 0 w 1096346"/>
              <a:gd name="connsiteY13" fmla="*/ 1066800 h 1066800"/>
              <a:gd name="connsiteX0" fmla="*/ 38100 w 1095647"/>
              <a:gd name="connsiteY0" fmla="*/ 0 h 1066800"/>
              <a:gd name="connsiteX1" fmla="*/ 200025 w 1095647"/>
              <a:gd name="connsiteY1" fmla="*/ 33337 h 1066800"/>
              <a:gd name="connsiteX2" fmla="*/ 423863 w 1095647"/>
              <a:gd name="connsiteY2" fmla="*/ 85725 h 1066800"/>
              <a:gd name="connsiteX3" fmla="*/ 690563 w 1095647"/>
              <a:gd name="connsiteY3" fmla="*/ 176212 h 1066800"/>
              <a:gd name="connsiteX4" fmla="*/ 902494 w 1095647"/>
              <a:gd name="connsiteY4" fmla="*/ 280987 h 1066800"/>
              <a:gd name="connsiteX5" fmla="*/ 1040607 w 1095647"/>
              <a:gd name="connsiteY5" fmla="*/ 390525 h 1066800"/>
              <a:gd name="connsiteX6" fmla="*/ 1092994 w 1095647"/>
              <a:gd name="connsiteY6" fmla="*/ 502443 h 1066800"/>
              <a:gd name="connsiteX7" fmla="*/ 1078707 w 1095647"/>
              <a:gd name="connsiteY7" fmla="*/ 597694 h 1066800"/>
              <a:gd name="connsiteX8" fmla="*/ 1000125 w 1095647"/>
              <a:gd name="connsiteY8" fmla="*/ 709612 h 1066800"/>
              <a:gd name="connsiteX9" fmla="*/ 840582 w 1095647"/>
              <a:gd name="connsiteY9" fmla="*/ 816768 h 1066800"/>
              <a:gd name="connsiteX10" fmla="*/ 635794 w 1095647"/>
              <a:gd name="connsiteY10" fmla="*/ 907256 h 1066800"/>
              <a:gd name="connsiteX11" fmla="*/ 383382 w 1095647"/>
              <a:gd name="connsiteY11" fmla="*/ 983456 h 1066800"/>
              <a:gd name="connsiteX12" fmla="*/ 100013 w 1095647"/>
              <a:gd name="connsiteY12" fmla="*/ 1050131 h 1066800"/>
              <a:gd name="connsiteX13" fmla="*/ 0 w 1095647"/>
              <a:gd name="connsiteY13" fmla="*/ 1066800 h 1066800"/>
              <a:gd name="connsiteX0" fmla="*/ 38100 w 1095083"/>
              <a:gd name="connsiteY0" fmla="*/ 0 h 1066800"/>
              <a:gd name="connsiteX1" fmla="*/ 200025 w 1095083"/>
              <a:gd name="connsiteY1" fmla="*/ 33337 h 1066800"/>
              <a:gd name="connsiteX2" fmla="*/ 423863 w 1095083"/>
              <a:gd name="connsiteY2" fmla="*/ 85725 h 1066800"/>
              <a:gd name="connsiteX3" fmla="*/ 690563 w 1095083"/>
              <a:gd name="connsiteY3" fmla="*/ 176212 h 1066800"/>
              <a:gd name="connsiteX4" fmla="*/ 902494 w 1095083"/>
              <a:gd name="connsiteY4" fmla="*/ 280987 h 1066800"/>
              <a:gd name="connsiteX5" fmla="*/ 1040607 w 1095083"/>
              <a:gd name="connsiteY5" fmla="*/ 390525 h 1066800"/>
              <a:gd name="connsiteX6" fmla="*/ 1092994 w 1095083"/>
              <a:gd name="connsiteY6" fmla="*/ 502443 h 1066800"/>
              <a:gd name="connsiteX7" fmla="*/ 1076326 w 1095083"/>
              <a:gd name="connsiteY7" fmla="*/ 607219 h 1066800"/>
              <a:gd name="connsiteX8" fmla="*/ 1000125 w 1095083"/>
              <a:gd name="connsiteY8" fmla="*/ 709612 h 1066800"/>
              <a:gd name="connsiteX9" fmla="*/ 840582 w 1095083"/>
              <a:gd name="connsiteY9" fmla="*/ 816768 h 1066800"/>
              <a:gd name="connsiteX10" fmla="*/ 635794 w 1095083"/>
              <a:gd name="connsiteY10" fmla="*/ 907256 h 1066800"/>
              <a:gd name="connsiteX11" fmla="*/ 383382 w 1095083"/>
              <a:gd name="connsiteY11" fmla="*/ 983456 h 1066800"/>
              <a:gd name="connsiteX12" fmla="*/ 100013 w 1095083"/>
              <a:gd name="connsiteY12" fmla="*/ 1050131 h 1066800"/>
              <a:gd name="connsiteX13" fmla="*/ 0 w 1095083"/>
              <a:gd name="connsiteY13" fmla="*/ 106680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5083" h="1066800">
                <a:moveTo>
                  <a:pt x="38100" y="0"/>
                </a:moveTo>
                <a:cubicBezTo>
                  <a:pt x="86915" y="9525"/>
                  <a:pt x="135731" y="19050"/>
                  <a:pt x="200025" y="33337"/>
                </a:cubicBezTo>
                <a:cubicBezTo>
                  <a:pt x="264319" y="47624"/>
                  <a:pt x="342107" y="61913"/>
                  <a:pt x="423863" y="85725"/>
                </a:cubicBezTo>
                <a:cubicBezTo>
                  <a:pt x="505619" y="109538"/>
                  <a:pt x="610791" y="143668"/>
                  <a:pt x="690563" y="176212"/>
                </a:cubicBezTo>
                <a:cubicBezTo>
                  <a:pt x="770335" y="208756"/>
                  <a:pt x="844153" y="245268"/>
                  <a:pt x="902494" y="280987"/>
                </a:cubicBezTo>
                <a:cubicBezTo>
                  <a:pt x="960835" y="316706"/>
                  <a:pt x="1008857" y="353616"/>
                  <a:pt x="1040607" y="390525"/>
                </a:cubicBezTo>
                <a:cubicBezTo>
                  <a:pt x="1072357" y="427434"/>
                  <a:pt x="1087041" y="466327"/>
                  <a:pt x="1092994" y="502443"/>
                </a:cubicBezTo>
                <a:cubicBezTo>
                  <a:pt x="1098947" y="538559"/>
                  <a:pt x="1091804" y="572691"/>
                  <a:pt x="1076326" y="607219"/>
                </a:cubicBezTo>
                <a:cubicBezTo>
                  <a:pt x="1060848" y="641747"/>
                  <a:pt x="1039416" y="674687"/>
                  <a:pt x="1000125" y="709612"/>
                </a:cubicBezTo>
                <a:cubicBezTo>
                  <a:pt x="960834" y="744537"/>
                  <a:pt x="901304" y="783827"/>
                  <a:pt x="840582" y="816768"/>
                </a:cubicBezTo>
                <a:cubicBezTo>
                  <a:pt x="779860" y="849709"/>
                  <a:pt x="711994" y="879475"/>
                  <a:pt x="635794" y="907256"/>
                </a:cubicBezTo>
                <a:cubicBezTo>
                  <a:pt x="559594" y="935037"/>
                  <a:pt x="472679" y="959644"/>
                  <a:pt x="383382" y="983456"/>
                </a:cubicBezTo>
                <a:cubicBezTo>
                  <a:pt x="294085" y="1007269"/>
                  <a:pt x="163910" y="1036240"/>
                  <a:pt x="100013" y="1050131"/>
                </a:cubicBezTo>
                <a:cubicBezTo>
                  <a:pt x="36116" y="1064022"/>
                  <a:pt x="18058" y="1065411"/>
                  <a:pt x="0" y="1066800"/>
                </a:cubicBezTo>
              </a:path>
            </a:pathLst>
          </a:custGeom>
          <a:noFill/>
          <a:ln w="28575">
            <a:solidFill>
              <a:srgbClr val="000000"/>
            </a:solidFill>
            <a:miter lim="800000"/>
            <a:headEnd type="stealth" w="lg" len="lg"/>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 name="Rectangle 35">
            <a:extLst>
              <a:ext uri="{FF2B5EF4-FFF2-40B4-BE49-F238E27FC236}">
                <a16:creationId xmlns:a16="http://schemas.microsoft.com/office/drawing/2014/main" id="{DF5302A8-4887-611C-CFE0-FB1C7DDE3B73}"/>
              </a:ext>
            </a:extLst>
          </p:cNvPr>
          <p:cNvSpPr>
            <a:spLocks noChangeArrowheads="1"/>
          </p:cNvSpPr>
          <p:nvPr/>
        </p:nvSpPr>
        <p:spPr bwMode="auto">
          <a:xfrm>
            <a:off x="5375920" y="3460938"/>
            <a:ext cx="654346" cy="400110"/>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000" b="1" dirty="0">
                <a:effectLst>
                  <a:outerShdw blurRad="38100" dist="38100" dir="2700000" algn="tl">
                    <a:srgbClr val="C0C0C0"/>
                  </a:outerShdw>
                </a:effectLst>
                <a:latin typeface="Times New Roman" pitchFamily="18" charset="0"/>
                <a:ea typeface="方正姚体" panose="02010601030101010101" pitchFamily="2" charset="-122"/>
              </a:rPr>
              <a:t>CO</a:t>
            </a:r>
            <a:r>
              <a:rPr kumimoji="1" lang="en-US" altLang="zh-CN" sz="2000" b="1" baseline="-25000" dirty="0">
                <a:effectLst>
                  <a:outerShdw blurRad="38100" dist="38100" dir="2700000" algn="tl">
                    <a:srgbClr val="C0C0C0"/>
                  </a:outerShdw>
                </a:effectLst>
                <a:latin typeface="Times New Roman" pitchFamily="18" charset="0"/>
                <a:ea typeface="方正姚体" panose="02010601030101010101" pitchFamily="2" charset="-122"/>
              </a:rPr>
              <a:t>2</a:t>
            </a:r>
          </a:p>
        </p:txBody>
      </p:sp>
      <p:sp>
        <p:nvSpPr>
          <p:cNvPr id="3" name="Arc 38">
            <a:extLst>
              <a:ext uri="{FF2B5EF4-FFF2-40B4-BE49-F238E27FC236}">
                <a16:creationId xmlns:a16="http://schemas.microsoft.com/office/drawing/2014/main" id="{F7AAD938-7E40-3A58-C31C-58B5CD711F60}"/>
              </a:ext>
            </a:extLst>
          </p:cNvPr>
          <p:cNvSpPr>
            <a:spLocks/>
          </p:cNvSpPr>
          <p:nvPr/>
        </p:nvSpPr>
        <p:spPr bwMode="auto">
          <a:xfrm rot="5400000">
            <a:off x="5963762" y="3219960"/>
            <a:ext cx="431800" cy="4318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0000"/>
            </a:solidFill>
            <a:miter lim="800000"/>
            <a:headEnd type="none" w="lg" len="lg"/>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cxnSp>
        <p:nvCxnSpPr>
          <p:cNvPr id="5" name="连接符: 肘形 4">
            <a:extLst>
              <a:ext uri="{FF2B5EF4-FFF2-40B4-BE49-F238E27FC236}">
                <a16:creationId xmlns:a16="http://schemas.microsoft.com/office/drawing/2014/main" id="{71545803-7132-C96D-B72F-D1020C398A0D}"/>
              </a:ext>
            </a:extLst>
          </p:cNvPr>
          <p:cNvCxnSpPr/>
          <p:nvPr/>
        </p:nvCxnSpPr>
        <p:spPr>
          <a:xfrm>
            <a:off x="6384032" y="5949280"/>
            <a:ext cx="4500000" cy="360000"/>
          </a:xfrm>
          <a:prstGeom prst="bentConnector3">
            <a:avLst>
              <a:gd name="adj1" fmla="val -265"/>
            </a:avLst>
          </a:prstGeom>
          <a:ln w="1905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7" name="连接符: 肘形 6">
            <a:extLst>
              <a:ext uri="{FF2B5EF4-FFF2-40B4-BE49-F238E27FC236}">
                <a16:creationId xmlns:a16="http://schemas.microsoft.com/office/drawing/2014/main" id="{64BA6EB3-888F-784A-3782-92535D970231}"/>
              </a:ext>
            </a:extLst>
          </p:cNvPr>
          <p:cNvCxnSpPr>
            <a:cxnSpLocks/>
          </p:cNvCxnSpPr>
          <p:nvPr/>
        </p:nvCxnSpPr>
        <p:spPr>
          <a:xfrm rot="5400000" flipV="1">
            <a:off x="9696536" y="5085088"/>
            <a:ext cx="2088000" cy="360000"/>
          </a:xfrm>
          <a:prstGeom prst="bentConnector3">
            <a:avLst>
              <a:gd name="adj1" fmla="val -265"/>
            </a:avLst>
          </a:prstGeom>
          <a:ln w="19050">
            <a:solidFill>
              <a:schemeClr val="tx1"/>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73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7354"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055440" y="548680"/>
            <a:ext cx="3681859" cy="57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defRPr kumimoji="1" sz="2800">
                <a:solidFill>
                  <a:srgbClr val="000000"/>
                </a:solidFill>
                <a:effectLst>
                  <a:outerShdw blurRad="38100" dist="38100" dir="2700000" algn="tl">
                    <a:srgbClr val="C0C0C0"/>
                  </a:outerShdw>
                </a:effectLst>
                <a:latin typeface="Times New Roman" pitchFamily="18" charset="0"/>
                <a:ea typeface="方正姚体" panose="02010601030101010101" pitchFamily="2" charset="-122"/>
              </a:defRPr>
            </a:lvl1pPr>
          </a:lstStyle>
          <a:p>
            <a:r>
              <a:rPr lang="zh-CN" altLang="en-US" dirty="0"/>
              <a:t>二、一碳单位代谢</a:t>
            </a:r>
          </a:p>
        </p:txBody>
      </p:sp>
      <p:sp>
        <p:nvSpPr>
          <p:cNvPr id="3" name="Rectangle 3"/>
          <p:cNvSpPr txBox="1">
            <a:spLocks noChangeArrowheads="1"/>
          </p:cNvSpPr>
          <p:nvPr/>
        </p:nvSpPr>
        <p:spPr>
          <a:xfrm>
            <a:off x="1775520" y="1845099"/>
            <a:ext cx="10009112" cy="1512886"/>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360000" indent="-360000">
              <a:lnSpc>
                <a:spcPts val="3500"/>
              </a:lnSpc>
              <a:spcBef>
                <a:spcPts val="600"/>
              </a:spcBef>
              <a:buClr>
                <a:srgbClr val="C00000"/>
              </a:buClr>
              <a:buSzPct val="80000"/>
              <a:buFont typeface="Wingdings" pitchFamily="2" charset="2"/>
              <a:buChar char="v"/>
            </a:pPr>
            <a:r>
              <a:rPr lang="zh-CN" altLang="en-US" sz="2400" kern="0" dirty="0">
                <a:effectLst>
                  <a:outerShdw blurRad="38100" dist="38100" dir="2700000" algn="tl">
                    <a:srgbClr val="C0C0C0"/>
                  </a:outerShdw>
                </a:effectLst>
                <a:latin typeface="Times New Roman" pitchFamily="18" charset="0"/>
                <a:ea typeface="方正姚体" panose="02010601030101010101" pitchFamily="2" charset="-122"/>
              </a:rPr>
              <a:t>一碳单位：含有一个碳原子的基团。甲基</a:t>
            </a:r>
            <a:r>
              <a:rPr lang="en-US" altLang="zh-CN" sz="2400" kern="0" dirty="0">
                <a:effectLst>
                  <a:outerShdw blurRad="38100" dist="38100" dir="2700000" algn="tl">
                    <a:srgbClr val="C0C0C0"/>
                  </a:outerShdw>
                </a:effectLst>
                <a:latin typeface="Times New Roman" pitchFamily="18" charset="0"/>
                <a:ea typeface="方正姚体" panose="02010601030101010101" pitchFamily="2" charset="-122"/>
              </a:rPr>
              <a:t>(</a:t>
            </a:r>
            <a:r>
              <a:rPr lang="zh-CN" altLang="en-US" sz="2400" kern="0" dirty="0">
                <a:effectLst>
                  <a:outerShdw blurRad="38100" dist="38100" dir="2700000" algn="tl">
                    <a:srgbClr val="C0C0C0"/>
                  </a:outerShdw>
                </a:effectLst>
                <a:latin typeface="Times New Roman" pitchFamily="18" charset="0"/>
                <a:ea typeface="方正姚体" panose="02010601030101010101" pitchFamily="2" charset="-122"/>
              </a:rPr>
              <a:t>－</a:t>
            </a:r>
            <a:r>
              <a:rPr lang="en-US" altLang="zh-CN" sz="2400" kern="0" dirty="0">
                <a:effectLst>
                  <a:outerShdw blurRad="38100" dist="38100" dir="2700000" algn="tl">
                    <a:srgbClr val="C0C0C0"/>
                  </a:outerShdw>
                </a:effectLst>
                <a:latin typeface="Times New Roman" pitchFamily="18" charset="0"/>
                <a:ea typeface="方正姚体" panose="02010601030101010101" pitchFamily="2" charset="-122"/>
              </a:rPr>
              <a:t>CH</a:t>
            </a:r>
            <a:r>
              <a:rPr lang="en-US" altLang="zh-CN" sz="2400" kern="0" baseline="-25000" dirty="0">
                <a:effectLst>
                  <a:outerShdw blurRad="38100" dist="38100" dir="2700000" algn="tl">
                    <a:srgbClr val="C0C0C0"/>
                  </a:outerShdw>
                </a:effectLst>
                <a:latin typeface="Times New Roman" pitchFamily="18" charset="0"/>
                <a:ea typeface="方正姚体" panose="02010601030101010101" pitchFamily="2" charset="-122"/>
              </a:rPr>
              <a:t>3</a:t>
            </a:r>
            <a:r>
              <a:rPr lang="en-US" altLang="zh-CN" sz="2400" kern="0" dirty="0">
                <a:effectLst>
                  <a:outerShdw blurRad="38100" dist="38100" dir="2700000" algn="tl">
                    <a:srgbClr val="C0C0C0"/>
                  </a:outerShdw>
                </a:effectLst>
                <a:latin typeface="Times New Roman" pitchFamily="18" charset="0"/>
                <a:ea typeface="方正姚体" panose="02010601030101010101" pitchFamily="2" charset="-122"/>
              </a:rPr>
              <a:t>)</a:t>
            </a:r>
            <a:r>
              <a:rPr lang="zh-CN" altLang="en-US" sz="2400" kern="0" dirty="0">
                <a:effectLst>
                  <a:outerShdw blurRad="38100" dist="38100" dir="2700000" algn="tl">
                    <a:srgbClr val="C0C0C0"/>
                  </a:outerShdw>
                </a:effectLst>
                <a:latin typeface="Times New Roman" pitchFamily="18" charset="0"/>
                <a:ea typeface="方正姚体" panose="02010601030101010101" pitchFamily="2" charset="-122"/>
              </a:rPr>
              <a:t>、甲烯基或亚甲基</a:t>
            </a:r>
            <a:r>
              <a:rPr lang="en-US" altLang="zh-CN" sz="2400" kern="0" dirty="0">
                <a:effectLst>
                  <a:outerShdw blurRad="38100" dist="38100" dir="2700000" algn="tl">
                    <a:srgbClr val="C0C0C0"/>
                  </a:outerShdw>
                </a:effectLst>
                <a:latin typeface="Times New Roman" pitchFamily="18" charset="0"/>
                <a:ea typeface="方正姚体" panose="02010601030101010101" pitchFamily="2" charset="-122"/>
              </a:rPr>
              <a:t>(</a:t>
            </a:r>
            <a:r>
              <a:rPr lang="zh-CN" altLang="en-US" sz="2400" kern="0" dirty="0">
                <a:effectLst>
                  <a:outerShdw blurRad="38100" dist="38100" dir="2700000" algn="tl">
                    <a:srgbClr val="C0C0C0"/>
                  </a:outerShdw>
                </a:effectLst>
                <a:latin typeface="Times New Roman" pitchFamily="18" charset="0"/>
                <a:ea typeface="方正姚体" panose="02010601030101010101" pitchFamily="2" charset="-122"/>
              </a:rPr>
              <a:t>－</a:t>
            </a:r>
            <a:r>
              <a:rPr lang="en-US" altLang="zh-CN" sz="2400" kern="0" dirty="0">
                <a:effectLst>
                  <a:outerShdw blurRad="38100" dist="38100" dir="2700000" algn="tl">
                    <a:srgbClr val="C0C0C0"/>
                  </a:outerShdw>
                </a:effectLst>
                <a:latin typeface="Times New Roman" pitchFamily="18" charset="0"/>
                <a:ea typeface="方正姚体" panose="02010601030101010101" pitchFamily="2" charset="-122"/>
              </a:rPr>
              <a:t>CH</a:t>
            </a:r>
            <a:r>
              <a:rPr lang="en-US" altLang="zh-CN" sz="2400" kern="0" baseline="-25000" dirty="0">
                <a:effectLst>
                  <a:outerShdw blurRad="38100" dist="38100" dir="2700000" algn="tl">
                    <a:srgbClr val="C0C0C0"/>
                  </a:outerShdw>
                </a:effectLst>
                <a:latin typeface="Times New Roman" pitchFamily="18" charset="0"/>
                <a:ea typeface="方正姚体" panose="02010601030101010101" pitchFamily="2" charset="-122"/>
              </a:rPr>
              <a:t>2</a:t>
            </a:r>
            <a:r>
              <a:rPr lang="zh-CN" altLang="en-US" sz="2400" kern="0" dirty="0">
                <a:effectLst>
                  <a:outerShdw blurRad="38100" dist="38100" dir="2700000" algn="tl">
                    <a:srgbClr val="C0C0C0"/>
                  </a:outerShdw>
                </a:effectLst>
                <a:latin typeface="Times New Roman" pitchFamily="18" charset="0"/>
                <a:ea typeface="方正姚体" panose="02010601030101010101" pitchFamily="2" charset="-122"/>
              </a:rPr>
              <a:t>－</a:t>
            </a:r>
            <a:r>
              <a:rPr lang="en-US" altLang="zh-CN" sz="2400" kern="0" dirty="0">
                <a:effectLst>
                  <a:outerShdw blurRad="38100" dist="38100" dir="2700000" algn="tl">
                    <a:srgbClr val="C0C0C0"/>
                  </a:outerShdw>
                </a:effectLst>
                <a:latin typeface="Times New Roman" pitchFamily="18" charset="0"/>
                <a:ea typeface="方正姚体" panose="02010601030101010101" pitchFamily="2" charset="-122"/>
              </a:rPr>
              <a:t>)</a:t>
            </a:r>
            <a:r>
              <a:rPr lang="zh-CN" altLang="en-US" sz="2400" kern="0" dirty="0">
                <a:effectLst>
                  <a:outerShdw blurRad="38100" dist="38100" dir="2700000" algn="tl">
                    <a:srgbClr val="C0C0C0"/>
                  </a:outerShdw>
                </a:effectLst>
                <a:latin typeface="Times New Roman" pitchFamily="18" charset="0"/>
                <a:ea typeface="方正姚体" panose="02010601030101010101" pitchFamily="2" charset="-122"/>
              </a:rPr>
              <a:t>、甲炔基或次甲基</a:t>
            </a:r>
            <a:r>
              <a:rPr lang="en-US" altLang="zh-CN" sz="2400" kern="0" dirty="0">
                <a:effectLst>
                  <a:outerShdw blurRad="38100" dist="38100" dir="2700000" algn="tl">
                    <a:srgbClr val="C0C0C0"/>
                  </a:outerShdw>
                </a:effectLst>
                <a:latin typeface="Times New Roman" pitchFamily="18" charset="0"/>
                <a:ea typeface="方正姚体" panose="02010601030101010101" pitchFamily="2" charset="-122"/>
              </a:rPr>
              <a:t>(</a:t>
            </a:r>
            <a:r>
              <a:rPr lang="zh-CN" altLang="en-US" sz="2400" kern="0" dirty="0">
                <a:effectLst>
                  <a:outerShdw blurRad="38100" dist="38100" dir="2700000" algn="tl">
                    <a:srgbClr val="C0C0C0"/>
                  </a:outerShdw>
                </a:effectLst>
                <a:latin typeface="Times New Roman" pitchFamily="18" charset="0"/>
                <a:ea typeface="方正姚体" panose="02010601030101010101" pitchFamily="2" charset="-122"/>
              </a:rPr>
              <a:t>－</a:t>
            </a:r>
            <a:r>
              <a:rPr lang="en-US" altLang="zh-CN" sz="2400" kern="0" dirty="0">
                <a:effectLst>
                  <a:outerShdw blurRad="38100" dist="38100" dir="2700000" algn="tl">
                    <a:srgbClr val="C0C0C0"/>
                  </a:outerShdw>
                </a:effectLst>
                <a:latin typeface="Times New Roman" pitchFamily="18" charset="0"/>
                <a:ea typeface="方正姚体" panose="02010601030101010101" pitchFamily="2" charset="-122"/>
              </a:rPr>
              <a:t>CH</a:t>
            </a:r>
            <a:r>
              <a:rPr lang="zh-CN" altLang="en-US" sz="2400" kern="0" dirty="0">
                <a:effectLst>
                  <a:outerShdw blurRad="38100" dist="38100" dir="2700000" algn="tl">
                    <a:srgbClr val="C0C0C0"/>
                  </a:outerShdw>
                </a:effectLst>
                <a:latin typeface="Times New Roman" pitchFamily="18" charset="0"/>
                <a:ea typeface="方正姚体" panose="02010601030101010101" pitchFamily="2" charset="-122"/>
              </a:rPr>
              <a:t>＝</a:t>
            </a:r>
            <a:r>
              <a:rPr lang="en-US" altLang="zh-CN" sz="2400" kern="0" dirty="0">
                <a:effectLst>
                  <a:outerShdw blurRad="38100" dist="38100" dir="2700000" algn="tl">
                    <a:srgbClr val="C0C0C0"/>
                  </a:outerShdw>
                </a:effectLst>
                <a:latin typeface="Times New Roman" pitchFamily="18" charset="0"/>
                <a:ea typeface="方正姚体" panose="02010601030101010101" pitchFamily="2" charset="-122"/>
              </a:rPr>
              <a:t>)</a:t>
            </a:r>
            <a:r>
              <a:rPr lang="zh-CN" altLang="en-US" sz="2400" kern="0" dirty="0">
                <a:effectLst>
                  <a:outerShdw blurRad="38100" dist="38100" dir="2700000" algn="tl">
                    <a:srgbClr val="C0C0C0"/>
                  </a:outerShdw>
                </a:effectLst>
                <a:latin typeface="Times New Roman" pitchFamily="18" charset="0"/>
                <a:ea typeface="方正姚体" panose="02010601030101010101" pitchFamily="2" charset="-122"/>
              </a:rPr>
              <a:t>、甲酰基</a:t>
            </a:r>
            <a:r>
              <a:rPr lang="en-US" altLang="zh-CN" sz="2400" kern="0" dirty="0">
                <a:effectLst>
                  <a:outerShdw blurRad="38100" dist="38100" dir="2700000" algn="tl">
                    <a:srgbClr val="C0C0C0"/>
                  </a:outerShdw>
                </a:effectLst>
                <a:latin typeface="Times New Roman" pitchFamily="18" charset="0"/>
                <a:ea typeface="方正姚体" panose="02010601030101010101" pitchFamily="2" charset="-122"/>
              </a:rPr>
              <a:t>(</a:t>
            </a:r>
            <a:r>
              <a:rPr lang="zh-CN" altLang="en-US" sz="2400" kern="0" dirty="0">
                <a:effectLst>
                  <a:outerShdw blurRad="38100" dist="38100" dir="2700000" algn="tl">
                    <a:srgbClr val="C0C0C0"/>
                  </a:outerShdw>
                </a:effectLst>
                <a:latin typeface="Times New Roman" pitchFamily="18" charset="0"/>
                <a:ea typeface="方正姚体" panose="02010601030101010101" pitchFamily="2" charset="-122"/>
              </a:rPr>
              <a:t>－</a:t>
            </a:r>
            <a:r>
              <a:rPr lang="en-US" altLang="zh-CN" sz="2400" kern="0" dirty="0">
                <a:effectLst>
                  <a:outerShdw blurRad="38100" dist="38100" dir="2700000" algn="tl">
                    <a:srgbClr val="C0C0C0"/>
                  </a:outerShdw>
                </a:effectLst>
                <a:latin typeface="Times New Roman" pitchFamily="18" charset="0"/>
                <a:ea typeface="方正姚体" panose="02010601030101010101" pitchFamily="2" charset="-122"/>
              </a:rPr>
              <a:t>CHO)</a:t>
            </a:r>
            <a:r>
              <a:rPr lang="zh-CN" altLang="en-US" sz="2400" kern="0" dirty="0">
                <a:effectLst>
                  <a:outerShdw blurRad="38100" dist="38100" dir="2700000" algn="tl">
                    <a:srgbClr val="C0C0C0"/>
                  </a:outerShdw>
                </a:effectLst>
                <a:latin typeface="Times New Roman" pitchFamily="18" charset="0"/>
                <a:ea typeface="方正姚体" panose="02010601030101010101" pitchFamily="2" charset="-122"/>
              </a:rPr>
              <a:t>、亚氨甲基</a:t>
            </a:r>
            <a:r>
              <a:rPr lang="en-US" altLang="zh-CN" sz="2400" kern="0" dirty="0">
                <a:effectLst>
                  <a:outerShdw blurRad="38100" dist="38100" dir="2700000" algn="tl">
                    <a:srgbClr val="C0C0C0"/>
                  </a:outerShdw>
                </a:effectLst>
                <a:latin typeface="Times New Roman" pitchFamily="18" charset="0"/>
                <a:ea typeface="方正姚体" panose="02010601030101010101" pitchFamily="2" charset="-122"/>
              </a:rPr>
              <a:t>(</a:t>
            </a:r>
            <a:r>
              <a:rPr lang="zh-CN" altLang="en-US" sz="2400" kern="0" dirty="0">
                <a:effectLst>
                  <a:outerShdw blurRad="38100" dist="38100" dir="2700000" algn="tl">
                    <a:srgbClr val="C0C0C0"/>
                  </a:outerShdw>
                </a:effectLst>
                <a:latin typeface="Times New Roman" pitchFamily="18" charset="0"/>
                <a:ea typeface="方正姚体" panose="02010601030101010101" pitchFamily="2" charset="-122"/>
              </a:rPr>
              <a:t>－</a:t>
            </a:r>
            <a:r>
              <a:rPr lang="en-US" altLang="zh-CN" sz="2400" kern="0" dirty="0">
                <a:effectLst>
                  <a:outerShdw blurRad="38100" dist="38100" dir="2700000" algn="tl">
                    <a:srgbClr val="C0C0C0"/>
                  </a:outerShdw>
                </a:effectLst>
                <a:latin typeface="Times New Roman" pitchFamily="18" charset="0"/>
                <a:ea typeface="方正姚体" panose="02010601030101010101" pitchFamily="2" charset="-122"/>
              </a:rPr>
              <a:t>CH=NH)</a:t>
            </a:r>
            <a:r>
              <a:rPr lang="zh-CN" altLang="en-US" sz="2400" kern="0" dirty="0">
                <a:effectLst>
                  <a:outerShdw blurRad="38100" dist="38100" dir="2700000" algn="tl">
                    <a:srgbClr val="C0C0C0"/>
                  </a:outerShdw>
                </a:effectLst>
                <a:latin typeface="Times New Roman" pitchFamily="18" charset="0"/>
                <a:ea typeface="方正姚体" panose="02010601030101010101" pitchFamily="2" charset="-122"/>
              </a:rPr>
              <a:t>等。</a:t>
            </a:r>
            <a:r>
              <a:rPr lang="en-US" altLang="zh-CN" sz="2400" kern="0" dirty="0">
                <a:effectLst>
                  <a:outerShdw blurRad="38100" dist="38100" dir="2700000" algn="tl">
                    <a:srgbClr val="C0C0C0"/>
                  </a:outerShdw>
                </a:effectLst>
                <a:latin typeface="Times New Roman" pitchFamily="18" charset="0"/>
                <a:ea typeface="方正姚体" panose="02010601030101010101" pitchFamily="2" charset="-122"/>
              </a:rPr>
              <a:t>CO</a:t>
            </a:r>
            <a:r>
              <a:rPr lang="en-US" altLang="zh-CN" sz="2400" kern="0" baseline="-25000" dirty="0">
                <a:effectLst>
                  <a:outerShdw blurRad="38100" dist="38100" dir="2700000" algn="tl">
                    <a:srgbClr val="C0C0C0"/>
                  </a:outerShdw>
                </a:effectLst>
                <a:latin typeface="Times New Roman" pitchFamily="18" charset="0"/>
                <a:ea typeface="方正姚体" panose="02010601030101010101" pitchFamily="2" charset="-122"/>
              </a:rPr>
              <a:t>2</a:t>
            </a:r>
            <a:r>
              <a:rPr lang="zh-CN" altLang="en-US" sz="2400" kern="0" dirty="0">
                <a:effectLst>
                  <a:outerShdw blurRad="38100" dist="38100" dir="2700000" algn="tl">
                    <a:srgbClr val="C0C0C0"/>
                  </a:outerShdw>
                </a:effectLst>
                <a:latin typeface="Times New Roman" pitchFamily="18" charset="0"/>
                <a:ea typeface="方正姚体" panose="02010601030101010101" pitchFamily="2" charset="-122"/>
              </a:rPr>
              <a:t>不是一碳单位。</a:t>
            </a:r>
          </a:p>
        </p:txBody>
      </p:sp>
      <p:sp>
        <p:nvSpPr>
          <p:cNvPr id="4" name="Text Box 4"/>
          <p:cNvSpPr txBox="1">
            <a:spLocks noChangeArrowheads="1"/>
          </p:cNvSpPr>
          <p:nvPr/>
        </p:nvSpPr>
        <p:spPr bwMode="auto">
          <a:xfrm>
            <a:off x="1415480" y="1269753"/>
            <a:ext cx="4502150" cy="5136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2900">
              <a:defRPr kumimoji="1" sz="2400">
                <a:solidFill>
                  <a:schemeClr val="tx1"/>
                </a:solidFill>
                <a:latin typeface="Times New Roman" pitchFamily="18" charset="0"/>
                <a:ea typeface="宋体" pitchFamily="2" charset="-122"/>
              </a:defRPr>
            </a:lvl1pPr>
            <a:lvl2pPr marL="342900" indent="-342900">
              <a:defRPr kumimoji="1" sz="2400">
                <a:solidFill>
                  <a:schemeClr val="tx1"/>
                </a:solidFill>
                <a:latin typeface="Times New Roman" pitchFamily="18" charset="0"/>
                <a:ea typeface="宋体" pitchFamily="2" charset="-122"/>
              </a:defRPr>
            </a:lvl2pPr>
            <a:lvl3pPr marL="342900" indent="-342900">
              <a:defRPr kumimoji="1" sz="2400">
                <a:solidFill>
                  <a:schemeClr val="tx1"/>
                </a:solidFill>
                <a:latin typeface="Times New Roman" pitchFamily="18" charset="0"/>
                <a:ea typeface="宋体" pitchFamily="2" charset="-122"/>
              </a:defRPr>
            </a:lvl3pPr>
            <a:lvl4pPr marL="342900" indent="-342900">
              <a:defRPr kumimoji="1" sz="2400">
                <a:solidFill>
                  <a:schemeClr val="tx1"/>
                </a:solidFill>
                <a:latin typeface="Times New Roman" pitchFamily="18" charset="0"/>
                <a:ea typeface="宋体" pitchFamily="2" charset="-122"/>
              </a:defRPr>
            </a:lvl4pPr>
            <a:lvl5pPr marL="342900" indent="-342900">
              <a:defRPr kumimoji="1" sz="2400">
                <a:solidFill>
                  <a:schemeClr val="tx1"/>
                </a:solidFill>
                <a:latin typeface="Times New Roman" pitchFamily="18" charset="0"/>
                <a:ea typeface="宋体" pitchFamily="2" charset="-122"/>
              </a:defRPr>
            </a:lvl5pPr>
            <a:lvl6pPr marL="800100" indent="-342900" fontAlgn="base">
              <a:spcBef>
                <a:spcPct val="0"/>
              </a:spcBef>
              <a:spcAft>
                <a:spcPct val="0"/>
              </a:spcAft>
              <a:defRPr kumimoji="1" sz="2400">
                <a:solidFill>
                  <a:schemeClr val="tx1"/>
                </a:solidFill>
                <a:latin typeface="Times New Roman" pitchFamily="18" charset="0"/>
                <a:ea typeface="宋体" pitchFamily="2" charset="-122"/>
              </a:defRPr>
            </a:lvl6pPr>
            <a:lvl7pPr marL="1257300" indent="-342900" fontAlgn="base">
              <a:spcBef>
                <a:spcPct val="0"/>
              </a:spcBef>
              <a:spcAft>
                <a:spcPct val="0"/>
              </a:spcAft>
              <a:defRPr kumimoji="1" sz="2400">
                <a:solidFill>
                  <a:schemeClr val="tx1"/>
                </a:solidFill>
                <a:latin typeface="Times New Roman" pitchFamily="18" charset="0"/>
                <a:ea typeface="宋体" pitchFamily="2" charset="-122"/>
              </a:defRPr>
            </a:lvl7pPr>
            <a:lvl8pPr marL="1714500" indent="-342900" fontAlgn="base">
              <a:spcBef>
                <a:spcPct val="0"/>
              </a:spcBef>
              <a:spcAft>
                <a:spcPct val="0"/>
              </a:spcAft>
              <a:defRPr kumimoji="1" sz="2400">
                <a:solidFill>
                  <a:schemeClr val="tx1"/>
                </a:solidFill>
                <a:latin typeface="Times New Roman" pitchFamily="18" charset="0"/>
                <a:ea typeface="宋体" pitchFamily="2" charset="-122"/>
              </a:defRPr>
            </a:lvl8pPr>
            <a:lvl9pPr marL="2171700" indent="-342900" fontAlgn="base">
              <a:spcBef>
                <a:spcPct val="0"/>
              </a:spcBef>
              <a:spcAft>
                <a:spcPct val="0"/>
              </a:spcAft>
              <a:defRPr kumimoji="1" sz="2400">
                <a:solidFill>
                  <a:schemeClr val="tx1"/>
                </a:solidFill>
                <a:latin typeface="Times New Roman" pitchFamily="18" charset="0"/>
                <a:ea typeface="宋体" pitchFamily="2" charset="-122"/>
              </a:defRPr>
            </a:lvl9pPr>
          </a:lstStyle>
          <a:p>
            <a:pPr marL="360000" indent="-360000">
              <a:spcBef>
                <a:spcPts val="0"/>
              </a:spcBef>
              <a:buClr>
                <a:srgbClr val="C00000"/>
              </a:buClr>
              <a:buSzPct val="80000"/>
              <a:buFont typeface="Wingdings" pitchFamily="2" charset="2"/>
              <a:buChar char="n"/>
            </a:pPr>
            <a:r>
              <a:rPr kumimoji="0" lang="zh-CN" altLang="en-US" sz="2800" dirty="0">
                <a:effectLst>
                  <a:outerShdw blurRad="38100" dist="38100" dir="2700000" algn="tl">
                    <a:srgbClr val="C0C0C0"/>
                  </a:outerShdw>
                </a:effectLst>
                <a:ea typeface="方正姚体" panose="02010601030101010101" pitchFamily="2" charset="-122"/>
              </a:rPr>
              <a:t>一碳单位的概念和种类</a:t>
            </a:r>
          </a:p>
        </p:txBody>
      </p:sp>
      <p:sp>
        <p:nvSpPr>
          <p:cNvPr id="6" name="Rectangle 2"/>
          <p:cNvSpPr txBox="1">
            <a:spLocks noChangeArrowheads="1"/>
          </p:cNvSpPr>
          <p:nvPr/>
        </p:nvSpPr>
        <p:spPr>
          <a:xfrm>
            <a:off x="1415480" y="3429993"/>
            <a:ext cx="5616624" cy="500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zh-CN"/>
            </a:defPPr>
            <a:lvl1pPr marL="360000" indent="-360000">
              <a:spcBef>
                <a:spcPts val="0"/>
              </a:spcBef>
              <a:buClr>
                <a:srgbClr val="C00000"/>
              </a:buClr>
              <a:buSzPct val="80000"/>
              <a:buFont typeface="Wingdings" pitchFamily="2" charset="2"/>
              <a:buChar char="n"/>
              <a:defRPr kumimoji="0" sz="2800">
                <a:effectLst>
                  <a:outerShdw blurRad="38100" dist="38100" dir="2700000" algn="tl">
                    <a:srgbClr val="C0C0C0"/>
                  </a:outerShdw>
                </a:effectLst>
                <a:latin typeface="Times New Roman" pitchFamily="18" charset="0"/>
                <a:ea typeface="方正姚体" panose="02010601030101010101" pitchFamily="2" charset="-122"/>
              </a:defRPr>
            </a:lvl1pPr>
            <a:lvl2pPr marL="342900" indent="-342900">
              <a:defRPr kumimoji="1" sz="2400">
                <a:latin typeface="Times New Roman" pitchFamily="18" charset="0"/>
              </a:defRPr>
            </a:lvl2pPr>
            <a:lvl3pPr marL="342900" indent="-342900">
              <a:defRPr kumimoji="1" sz="2400">
                <a:latin typeface="Times New Roman" pitchFamily="18" charset="0"/>
              </a:defRPr>
            </a:lvl3pPr>
            <a:lvl4pPr marL="342900" indent="-342900">
              <a:defRPr kumimoji="1" sz="2400">
                <a:latin typeface="Times New Roman" pitchFamily="18" charset="0"/>
              </a:defRPr>
            </a:lvl4pPr>
            <a:lvl5pPr marL="342900" indent="-342900">
              <a:defRPr kumimoji="1" sz="2400">
                <a:latin typeface="Times New Roman" pitchFamily="18" charset="0"/>
              </a:defRPr>
            </a:lvl5pPr>
            <a:lvl6pPr marL="800100" indent="-342900" fontAlgn="base">
              <a:spcBef>
                <a:spcPct val="0"/>
              </a:spcBef>
              <a:spcAft>
                <a:spcPct val="0"/>
              </a:spcAft>
              <a:defRPr kumimoji="1" sz="2400">
                <a:latin typeface="Times New Roman" pitchFamily="18" charset="0"/>
              </a:defRPr>
            </a:lvl6pPr>
            <a:lvl7pPr marL="1257300" indent="-342900" fontAlgn="base">
              <a:spcBef>
                <a:spcPct val="0"/>
              </a:spcBef>
              <a:spcAft>
                <a:spcPct val="0"/>
              </a:spcAft>
              <a:defRPr kumimoji="1" sz="2400">
                <a:latin typeface="Times New Roman" pitchFamily="18" charset="0"/>
              </a:defRPr>
            </a:lvl7pPr>
            <a:lvl8pPr marL="1714500" indent="-342900" fontAlgn="base">
              <a:spcBef>
                <a:spcPct val="0"/>
              </a:spcBef>
              <a:spcAft>
                <a:spcPct val="0"/>
              </a:spcAft>
              <a:defRPr kumimoji="1" sz="2400">
                <a:latin typeface="Times New Roman" pitchFamily="18" charset="0"/>
              </a:defRPr>
            </a:lvl8pPr>
            <a:lvl9pPr marL="2171700" indent="-342900" fontAlgn="base">
              <a:spcBef>
                <a:spcPct val="0"/>
              </a:spcBef>
              <a:spcAft>
                <a:spcPct val="0"/>
              </a:spcAft>
              <a:defRPr kumimoji="1" sz="2400">
                <a:latin typeface="Times New Roman" pitchFamily="18" charset="0"/>
              </a:defRPr>
            </a:lvl9pPr>
          </a:lstStyle>
          <a:p>
            <a:r>
              <a:rPr lang="zh-CN" altLang="en-US" dirty="0"/>
              <a:t>一碳单位的载体及转运形式</a:t>
            </a:r>
          </a:p>
        </p:txBody>
      </p:sp>
      <p:sp>
        <p:nvSpPr>
          <p:cNvPr id="7" name="Rectangle 3"/>
          <p:cNvSpPr txBox="1">
            <a:spLocks noChangeArrowheads="1"/>
          </p:cNvSpPr>
          <p:nvPr/>
        </p:nvSpPr>
        <p:spPr>
          <a:xfrm>
            <a:off x="1775520" y="4078065"/>
            <a:ext cx="7653338" cy="1655191"/>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360000" indent="-360000">
              <a:lnSpc>
                <a:spcPts val="3500"/>
              </a:lnSpc>
              <a:spcBef>
                <a:spcPts val="600"/>
              </a:spcBef>
              <a:buClr>
                <a:srgbClr val="C00000"/>
              </a:buClr>
              <a:buSzPct val="80000"/>
              <a:buFont typeface="Wingdings" pitchFamily="2" charset="2"/>
              <a:buChar char="v"/>
            </a:pPr>
            <a:r>
              <a:rPr lang="zh-CN" altLang="en-US" sz="2400" kern="0" dirty="0">
                <a:effectLst>
                  <a:outerShdw blurRad="38100" dist="38100" dir="2700000" algn="tl">
                    <a:srgbClr val="C0C0C0"/>
                  </a:outerShdw>
                </a:effectLst>
                <a:latin typeface="Times New Roman" pitchFamily="18" charset="0"/>
                <a:ea typeface="方正姚体" panose="02010601030101010101" pitchFamily="2" charset="-122"/>
              </a:rPr>
              <a:t>四氢叶酸</a:t>
            </a:r>
            <a:r>
              <a:rPr lang="en-US" altLang="zh-CN" sz="2400" kern="0" dirty="0">
                <a:effectLst>
                  <a:outerShdw blurRad="38100" dist="38100" dir="2700000" algn="tl">
                    <a:srgbClr val="C0C0C0"/>
                  </a:outerShdw>
                </a:effectLst>
                <a:latin typeface="Times New Roman" pitchFamily="18" charset="0"/>
                <a:ea typeface="方正姚体" panose="02010601030101010101" pitchFamily="2" charset="-122"/>
              </a:rPr>
              <a:t>(FH</a:t>
            </a:r>
            <a:r>
              <a:rPr lang="en-US" altLang="zh-CN" sz="2400" kern="0" baseline="-25000" dirty="0">
                <a:effectLst>
                  <a:outerShdw blurRad="38100" dist="38100" dir="2700000" algn="tl">
                    <a:srgbClr val="C0C0C0"/>
                  </a:outerShdw>
                </a:effectLst>
                <a:latin typeface="Times New Roman" pitchFamily="18" charset="0"/>
                <a:ea typeface="方正姚体" panose="02010601030101010101" pitchFamily="2" charset="-122"/>
              </a:rPr>
              <a:t>4</a:t>
            </a:r>
            <a:r>
              <a:rPr lang="en-US" altLang="zh-CN" sz="2400" kern="0" dirty="0">
                <a:effectLst>
                  <a:outerShdw blurRad="38100" dist="38100" dir="2700000" algn="tl">
                    <a:srgbClr val="C0C0C0"/>
                  </a:outerShdw>
                </a:effectLst>
                <a:latin typeface="Times New Roman" pitchFamily="18" charset="0"/>
                <a:ea typeface="方正姚体" panose="02010601030101010101" pitchFamily="2" charset="-122"/>
              </a:rPr>
              <a:t>)</a:t>
            </a:r>
            <a:r>
              <a:rPr lang="zh-CN" altLang="en-US" sz="2400" kern="0" dirty="0">
                <a:effectLst>
                  <a:outerShdw blurRad="38100" dist="38100" dir="2700000" algn="tl">
                    <a:srgbClr val="C0C0C0"/>
                  </a:outerShdw>
                </a:effectLst>
                <a:latin typeface="Times New Roman" pitchFamily="18" charset="0"/>
                <a:ea typeface="方正姚体" panose="02010601030101010101" pitchFamily="2" charset="-122"/>
              </a:rPr>
              <a:t>是一碳单位的载体。</a:t>
            </a:r>
          </a:p>
          <a:p>
            <a:pPr marL="360000" indent="-360000">
              <a:lnSpc>
                <a:spcPts val="3500"/>
              </a:lnSpc>
              <a:spcBef>
                <a:spcPts val="600"/>
              </a:spcBef>
              <a:buClr>
                <a:srgbClr val="C00000"/>
              </a:buClr>
              <a:buSzPct val="80000"/>
              <a:buFont typeface="Wingdings" pitchFamily="2" charset="2"/>
              <a:buChar char="v"/>
            </a:pPr>
            <a:r>
              <a:rPr lang="en-US" altLang="zh-CN" sz="2400" kern="0" dirty="0">
                <a:effectLst>
                  <a:outerShdw blurRad="38100" dist="38100" dir="2700000" algn="tl">
                    <a:srgbClr val="C0C0C0"/>
                  </a:outerShdw>
                </a:effectLst>
                <a:latin typeface="Times New Roman" pitchFamily="18" charset="0"/>
                <a:ea typeface="方正姚体" panose="02010601030101010101" pitchFamily="2" charset="-122"/>
              </a:rPr>
              <a:t>FH</a:t>
            </a:r>
            <a:r>
              <a:rPr lang="en-US" altLang="zh-CN" sz="2400" kern="0" baseline="-25000" dirty="0">
                <a:effectLst>
                  <a:outerShdw blurRad="38100" dist="38100" dir="2700000" algn="tl">
                    <a:srgbClr val="C0C0C0"/>
                  </a:outerShdw>
                </a:effectLst>
                <a:latin typeface="Times New Roman" pitchFamily="18" charset="0"/>
                <a:ea typeface="方正姚体" panose="02010601030101010101" pitchFamily="2" charset="-122"/>
              </a:rPr>
              <a:t>4</a:t>
            </a:r>
            <a:r>
              <a:rPr lang="zh-CN" altLang="en-US" sz="2400" kern="0" dirty="0">
                <a:effectLst>
                  <a:outerShdw blurRad="38100" dist="38100" dir="2700000" algn="tl">
                    <a:srgbClr val="C0C0C0"/>
                  </a:outerShdw>
                </a:effectLst>
                <a:latin typeface="Times New Roman" pitchFamily="18" charset="0"/>
                <a:ea typeface="方正姚体" panose="02010601030101010101" pitchFamily="2" charset="-122"/>
              </a:rPr>
              <a:t>由</a:t>
            </a:r>
            <a:r>
              <a:rPr lang="en-US" altLang="zh-CN" sz="2400" kern="0" dirty="0">
                <a:effectLst>
                  <a:outerShdw blurRad="38100" dist="38100" dir="2700000" algn="tl">
                    <a:srgbClr val="C0C0C0"/>
                  </a:outerShdw>
                </a:effectLst>
                <a:latin typeface="Times New Roman" pitchFamily="18" charset="0"/>
                <a:ea typeface="方正姚体" panose="02010601030101010101" pitchFamily="2" charset="-122"/>
              </a:rPr>
              <a:t>FH</a:t>
            </a:r>
            <a:r>
              <a:rPr lang="en-US" altLang="zh-CN" sz="2400" kern="0" baseline="-25000" dirty="0">
                <a:effectLst>
                  <a:outerShdw blurRad="38100" dist="38100" dir="2700000" algn="tl">
                    <a:srgbClr val="C0C0C0"/>
                  </a:outerShdw>
                </a:effectLst>
                <a:latin typeface="Times New Roman" pitchFamily="18" charset="0"/>
                <a:ea typeface="方正姚体" panose="02010601030101010101" pitchFamily="2" charset="-122"/>
              </a:rPr>
              <a:t>2</a:t>
            </a:r>
            <a:r>
              <a:rPr lang="zh-CN" altLang="en-US" sz="2400" kern="0" dirty="0">
                <a:effectLst>
                  <a:outerShdw blurRad="38100" dist="38100" dir="2700000" algn="tl">
                    <a:srgbClr val="C0C0C0"/>
                  </a:outerShdw>
                </a:effectLst>
                <a:latin typeface="Times New Roman" pitchFamily="18" charset="0"/>
                <a:ea typeface="方正姚体" panose="02010601030101010101" pitchFamily="2" charset="-122"/>
              </a:rPr>
              <a:t>还原酶催化下还原生成。</a:t>
            </a:r>
          </a:p>
          <a:p>
            <a:pPr marL="360000" indent="-360000">
              <a:lnSpc>
                <a:spcPts val="3500"/>
              </a:lnSpc>
              <a:spcBef>
                <a:spcPts val="600"/>
              </a:spcBef>
              <a:buClr>
                <a:srgbClr val="C00000"/>
              </a:buClr>
              <a:buSzPct val="80000"/>
              <a:buFont typeface="Wingdings" pitchFamily="2" charset="2"/>
              <a:buChar char="v"/>
            </a:pPr>
            <a:r>
              <a:rPr lang="zh-CN" altLang="en-US" sz="2400" kern="0" dirty="0">
                <a:effectLst>
                  <a:outerShdw blurRad="38100" dist="38100" dir="2700000" algn="tl">
                    <a:srgbClr val="C0C0C0"/>
                  </a:outerShdw>
                </a:effectLst>
                <a:latin typeface="Times New Roman" pitchFamily="18" charset="0"/>
                <a:ea typeface="方正姚体" panose="02010601030101010101" pitchFamily="2" charset="-122"/>
              </a:rPr>
              <a:t>一碳单位结合在</a:t>
            </a:r>
            <a:r>
              <a:rPr lang="en-US" altLang="zh-CN" sz="2400" kern="0" dirty="0">
                <a:effectLst>
                  <a:outerShdw blurRad="38100" dist="38100" dir="2700000" algn="tl">
                    <a:srgbClr val="C0C0C0"/>
                  </a:outerShdw>
                </a:effectLst>
                <a:latin typeface="Times New Roman" pitchFamily="18" charset="0"/>
                <a:ea typeface="方正姚体" panose="02010601030101010101" pitchFamily="2" charset="-122"/>
              </a:rPr>
              <a:t>FH</a:t>
            </a:r>
            <a:r>
              <a:rPr lang="en-US" altLang="zh-CN" sz="2400" kern="0" baseline="-25000" dirty="0">
                <a:effectLst>
                  <a:outerShdw blurRad="38100" dist="38100" dir="2700000" algn="tl">
                    <a:srgbClr val="C0C0C0"/>
                  </a:outerShdw>
                </a:effectLst>
                <a:latin typeface="Times New Roman" pitchFamily="18" charset="0"/>
                <a:ea typeface="方正姚体" panose="02010601030101010101" pitchFamily="2" charset="-122"/>
              </a:rPr>
              <a:t>4</a:t>
            </a:r>
            <a:r>
              <a:rPr lang="zh-CN" altLang="en-US" sz="2400" kern="0" dirty="0">
                <a:effectLst>
                  <a:outerShdw blurRad="38100" dist="38100" dir="2700000" algn="tl">
                    <a:srgbClr val="C0C0C0"/>
                  </a:outerShdw>
                </a:effectLst>
                <a:latin typeface="Times New Roman" pitchFamily="18" charset="0"/>
                <a:ea typeface="方正姚体" panose="02010601030101010101" pitchFamily="2" charset="-122"/>
              </a:rPr>
              <a:t>的</a:t>
            </a:r>
            <a:r>
              <a:rPr lang="en-US" altLang="zh-CN" sz="2400" kern="0" dirty="0">
                <a:effectLst>
                  <a:outerShdw blurRad="38100" dist="38100" dir="2700000" algn="tl">
                    <a:srgbClr val="C0C0C0"/>
                  </a:outerShdw>
                </a:effectLst>
                <a:latin typeface="Times New Roman" pitchFamily="18" charset="0"/>
                <a:ea typeface="方正姚体" panose="02010601030101010101" pitchFamily="2" charset="-122"/>
              </a:rPr>
              <a:t>N</a:t>
            </a:r>
            <a:r>
              <a:rPr lang="en-US" altLang="zh-CN" sz="2400" kern="0" baseline="-25000" dirty="0">
                <a:effectLst>
                  <a:outerShdw blurRad="38100" dist="38100" dir="2700000" algn="tl">
                    <a:srgbClr val="C0C0C0"/>
                  </a:outerShdw>
                </a:effectLst>
                <a:latin typeface="Times New Roman" pitchFamily="18" charset="0"/>
                <a:ea typeface="方正姚体" panose="02010601030101010101" pitchFamily="2" charset="-122"/>
              </a:rPr>
              <a:t>5</a:t>
            </a:r>
            <a:r>
              <a:rPr lang="zh-CN" altLang="en-US" sz="2400" kern="0" dirty="0">
                <a:effectLst>
                  <a:outerShdw blurRad="38100" dist="38100" dir="2700000" algn="tl">
                    <a:srgbClr val="C0C0C0"/>
                  </a:outerShdw>
                </a:effectLst>
                <a:latin typeface="Times New Roman" pitchFamily="18" charset="0"/>
                <a:ea typeface="方正姚体" panose="02010601030101010101" pitchFamily="2" charset="-122"/>
              </a:rPr>
              <a:t>、</a:t>
            </a:r>
            <a:r>
              <a:rPr lang="en-US" altLang="zh-CN" sz="2400" kern="0" dirty="0">
                <a:effectLst>
                  <a:outerShdw blurRad="38100" dist="38100" dir="2700000" algn="tl">
                    <a:srgbClr val="C0C0C0"/>
                  </a:outerShdw>
                </a:effectLst>
                <a:latin typeface="Times New Roman" pitchFamily="18" charset="0"/>
                <a:ea typeface="方正姚体" panose="02010601030101010101" pitchFamily="2" charset="-122"/>
              </a:rPr>
              <a:t>N</a:t>
            </a:r>
            <a:r>
              <a:rPr lang="en-US" altLang="zh-CN" sz="2400" kern="0" baseline="-25000" dirty="0">
                <a:effectLst>
                  <a:outerShdw blurRad="38100" dist="38100" dir="2700000" algn="tl">
                    <a:srgbClr val="C0C0C0"/>
                  </a:outerShdw>
                </a:effectLst>
                <a:latin typeface="Times New Roman" pitchFamily="18" charset="0"/>
                <a:ea typeface="方正姚体" panose="02010601030101010101" pitchFamily="2" charset="-122"/>
              </a:rPr>
              <a:t>10</a:t>
            </a:r>
            <a:r>
              <a:rPr lang="zh-CN" altLang="en-US" sz="2400" kern="0" dirty="0">
                <a:effectLst>
                  <a:outerShdw blurRad="38100" dist="38100" dir="2700000" algn="tl">
                    <a:srgbClr val="C0C0C0"/>
                  </a:outerShdw>
                </a:effectLst>
                <a:latin typeface="Times New Roman" pitchFamily="18" charset="0"/>
                <a:ea typeface="方正姚体" panose="02010601030101010101" pitchFamily="2" charset="-122"/>
              </a:rPr>
              <a:t>上。  </a:t>
            </a:r>
          </a:p>
        </p:txBody>
      </p:sp>
      <p:cxnSp>
        <p:nvCxnSpPr>
          <p:cNvPr id="8" name="直接连接符 7"/>
          <p:cNvCxnSpPr/>
          <p:nvPr/>
        </p:nvCxnSpPr>
        <p:spPr>
          <a:xfrm>
            <a:off x="1077913" y="1125538"/>
            <a:ext cx="3600000"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4108825"/>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9"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0-#ppt_w/2"/>
                                          </p:val>
                                        </p:tav>
                                        <p:tav tm="100000">
                                          <p:val>
                                            <p:strVal val="#ppt_x"/>
                                          </p:val>
                                        </p:tav>
                                      </p:tavLst>
                                    </p:anim>
                                    <p:anim calcmode="lin" valueType="num">
                                      <p:cBhvr additive="base">
                                        <p:cTn id="1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box(in)">
                                      <p:cBhvr>
                                        <p:cTn id="23" dur="500"/>
                                        <p:tgtEl>
                                          <p:spTgt spid="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7">
                                            <p:txEl>
                                              <p:pRg st="1" end="1"/>
                                            </p:txEl>
                                          </p:spTgt>
                                        </p:tgtEl>
                                        <p:attrNameLst>
                                          <p:attrName>style.visibility</p:attrName>
                                        </p:attrNameLst>
                                      </p:cBhvr>
                                      <p:to>
                                        <p:strVal val="visible"/>
                                      </p:to>
                                    </p:set>
                                    <p:animEffect transition="in" filter="box(in)">
                                      <p:cBhvr>
                                        <p:cTn id="28" dur="500"/>
                                        <p:tgtEl>
                                          <p:spTgt spid="7">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animEffect transition="in" filter="box(in)">
                                      <p:cBhvr>
                                        <p:cTn id="33"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6" grpId="0"/>
      <p:bldP spid="7"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六边形 64"/>
          <p:cNvSpPr/>
          <p:nvPr/>
        </p:nvSpPr>
        <p:spPr>
          <a:xfrm>
            <a:off x="5861870" y="2511002"/>
            <a:ext cx="936000" cy="855663"/>
          </a:xfrm>
          <a:prstGeom prst="hexagon">
            <a:avLst/>
          </a:prstGeom>
          <a:solidFill>
            <a:srgbClr val="00B0F0"/>
          </a:solidFill>
          <a:ln w="28575">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5" name="Text Box 7"/>
          <p:cNvSpPr txBox="1">
            <a:spLocks noChangeArrowheads="1"/>
          </p:cNvSpPr>
          <p:nvPr/>
        </p:nvSpPr>
        <p:spPr bwMode="auto">
          <a:xfrm>
            <a:off x="4531593" y="5229200"/>
            <a:ext cx="3076575"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400" dirty="0">
                <a:effectLst>
                  <a:outerShdw blurRad="38100" dist="38100" dir="2700000" algn="tl">
                    <a:srgbClr val="C0C0C0"/>
                  </a:outerShdw>
                </a:effectLst>
                <a:latin typeface="Times New Roman" pitchFamily="18" charset="0"/>
                <a:ea typeface="方正姚体" panose="02010601030101010101" pitchFamily="2" charset="-122"/>
              </a:rPr>
              <a:t>5,6,7,8-</a:t>
            </a:r>
            <a:r>
              <a:rPr lang="zh-CN" altLang="en-US" sz="2400" dirty="0">
                <a:effectLst>
                  <a:outerShdw blurRad="38100" dist="38100" dir="2700000" algn="tl">
                    <a:srgbClr val="C0C0C0"/>
                  </a:outerShdw>
                </a:effectLst>
                <a:latin typeface="Times New Roman" pitchFamily="18" charset="0"/>
                <a:ea typeface="方正姚体" panose="02010601030101010101" pitchFamily="2" charset="-122"/>
              </a:rPr>
              <a:t>四氢叶酸</a:t>
            </a:r>
            <a:r>
              <a:rPr lang="en-US" altLang="zh-CN" sz="2400" dirty="0">
                <a:effectLst>
                  <a:outerShdw blurRad="38100" dist="38100" dir="2700000" algn="tl">
                    <a:srgbClr val="C0C0C0"/>
                  </a:outerShdw>
                </a:effectLst>
                <a:latin typeface="Times New Roman" pitchFamily="18" charset="0"/>
                <a:ea typeface="方正姚体" panose="02010601030101010101" pitchFamily="2" charset="-122"/>
              </a:rPr>
              <a:t>(FH</a:t>
            </a:r>
            <a:r>
              <a:rPr lang="en-US" altLang="zh-CN" sz="2400" baseline="-25000" dirty="0">
                <a:effectLst>
                  <a:outerShdw blurRad="38100" dist="38100" dir="2700000" algn="tl">
                    <a:srgbClr val="C0C0C0"/>
                  </a:outerShdw>
                </a:effectLst>
                <a:latin typeface="Times New Roman" pitchFamily="18" charset="0"/>
                <a:ea typeface="方正姚体" panose="02010601030101010101" pitchFamily="2" charset="-122"/>
              </a:rPr>
              <a:t>4</a:t>
            </a:r>
            <a:r>
              <a:rPr lang="en-US" altLang="zh-CN" sz="2400" dirty="0">
                <a:effectLst>
                  <a:outerShdw blurRad="38100" dist="38100" dir="2700000" algn="tl">
                    <a:srgbClr val="C0C0C0"/>
                  </a:outerShdw>
                </a:effectLst>
                <a:latin typeface="Times New Roman" pitchFamily="18" charset="0"/>
                <a:ea typeface="方正姚体" panose="02010601030101010101" pitchFamily="2" charset="-122"/>
              </a:rPr>
              <a:t>)</a:t>
            </a:r>
          </a:p>
        </p:txBody>
      </p:sp>
      <p:sp>
        <p:nvSpPr>
          <p:cNvPr id="8" name="Rectangle 19"/>
          <p:cNvSpPr>
            <a:spLocks noChangeArrowheads="1"/>
          </p:cNvSpPr>
          <p:nvPr/>
        </p:nvSpPr>
        <p:spPr bwMode="auto">
          <a:xfrm>
            <a:off x="7320136" y="3933826"/>
            <a:ext cx="987426"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zh-CN" altLang="en-US" sz="2000" dirty="0">
                <a:effectLst>
                  <a:outerShdw blurRad="38100" dist="38100" dir="2700000" algn="tl">
                    <a:srgbClr val="C0C0C0"/>
                  </a:outerShdw>
                </a:effectLst>
                <a:latin typeface="Times New Roman" pitchFamily="18" charset="0"/>
                <a:ea typeface="方正姚体" panose="02010601030101010101" pitchFamily="2" charset="-122"/>
              </a:rPr>
              <a:t>谷氨酸</a:t>
            </a:r>
          </a:p>
        </p:txBody>
      </p:sp>
      <p:sp>
        <p:nvSpPr>
          <p:cNvPr id="9" name="Rectangle 20"/>
          <p:cNvSpPr>
            <a:spLocks noChangeArrowheads="1"/>
          </p:cNvSpPr>
          <p:nvPr/>
        </p:nvSpPr>
        <p:spPr bwMode="auto">
          <a:xfrm>
            <a:off x="5394242" y="3925888"/>
            <a:ext cx="1853886"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zh-CN" altLang="en-US" sz="2000" dirty="0">
                <a:effectLst>
                  <a:outerShdw blurRad="38100" dist="38100" dir="2700000" algn="tl">
                    <a:srgbClr val="C0C0C0"/>
                  </a:outerShdw>
                </a:effectLst>
                <a:latin typeface="Times New Roman" pitchFamily="18" charset="0"/>
                <a:ea typeface="方正姚体" panose="02010601030101010101" pitchFamily="2" charset="-122"/>
              </a:rPr>
              <a:t>对</a:t>
            </a:r>
            <a:r>
              <a:rPr lang="en-US" altLang="zh-CN" sz="2000" dirty="0">
                <a:effectLst>
                  <a:outerShdw blurRad="38100" dist="38100" dir="2700000" algn="tl">
                    <a:srgbClr val="C0C0C0"/>
                  </a:outerShdw>
                </a:effectLst>
                <a:latin typeface="Times New Roman" pitchFamily="18" charset="0"/>
                <a:ea typeface="方正姚体" panose="02010601030101010101" pitchFamily="2" charset="-122"/>
              </a:rPr>
              <a:t>-</a:t>
            </a:r>
            <a:r>
              <a:rPr lang="zh-CN" altLang="en-US" sz="2000" dirty="0">
                <a:effectLst>
                  <a:outerShdw blurRad="38100" dist="38100" dir="2700000" algn="tl">
                    <a:srgbClr val="C0C0C0"/>
                  </a:outerShdw>
                </a:effectLst>
                <a:latin typeface="Times New Roman" pitchFamily="18" charset="0"/>
                <a:ea typeface="方正姚体" panose="02010601030101010101" pitchFamily="2" charset="-122"/>
              </a:rPr>
              <a:t>氨基苯甲酸</a:t>
            </a:r>
          </a:p>
        </p:txBody>
      </p:sp>
      <p:sp>
        <p:nvSpPr>
          <p:cNvPr id="10" name="Rectangle 21"/>
          <p:cNvSpPr>
            <a:spLocks noChangeArrowheads="1"/>
          </p:cNvSpPr>
          <p:nvPr/>
        </p:nvSpPr>
        <p:spPr bwMode="auto">
          <a:xfrm>
            <a:off x="1775520" y="3933826"/>
            <a:ext cx="3345690"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zh-CN" sz="2000" dirty="0">
                <a:effectLst>
                  <a:outerShdw blurRad="38100" dist="38100" dir="2700000" algn="tl">
                    <a:srgbClr val="C0C0C0"/>
                  </a:outerShdw>
                </a:effectLst>
                <a:latin typeface="Times New Roman" pitchFamily="18" charset="0"/>
                <a:ea typeface="方正姚体" panose="02010601030101010101" pitchFamily="2" charset="-122"/>
              </a:rPr>
              <a:t>2-</a:t>
            </a:r>
            <a:r>
              <a:rPr lang="zh-CN" altLang="en-US" sz="2000" dirty="0">
                <a:effectLst>
                  <a:outerShdw blurRad="38100" dist="38100" dir="2700000" algn="tl">
                    <a:srgbClr val="C0C0C0"/>
                  </a:outerShdw>
                </a:effectLst>
                <a:latin typeface="Times New Roman" pitchFamily="18" charset="0"/>
                <a:ea typeface="方正姚体" panose="02010601030101010101" pitchFamily="2" charset="-122"/>
              </a:rPr>
              <a:t>氨基</a:t>
            </a:r>
            <a:r>
              <a:rPr lang="en-US" altLang="zh-CN" sz="2000" dirty="0">
                <a:effectLst>
                  <a:outerShdw blurRad="38100" dist="38100" dir="2700000" algn="tl">
                    <a:srgbClr val="C0C0C0"/>
                  </a:outerShdw>
                </a:effectLst>
                <a:latin typeface="Times New Roman" pitchFamily="18" charset="0"/>
                <a:ea typeface="方正姚体" panose="02010601030101010101" pitchFamily="2" charset="-122"/>
              </a:rPr>
              <a:t>-4-</a:t>
            </a:r>
            <a:r>
              <a:rPr lang="zh-CN" altLang="en-US" sz="2000" dirty="0">
                <a:effectLst>
                  <a:outerShdw blurRad="38100" dist="38100" dir="2700000" algn="tl">
                    <a:srgbClr val="C0C0C0"/>
                  </a:outerShdw>
                </a:effectLst>
                <a:latin typeface="Times New Roman" pitchFamily="18" charset="0"/>
                <a:ea typeface="方正姚体" panose="02010601030101010101" pitchFamily="2" charset="-122"/>
              </a:rPr>
              <a:t>羟基</a:t>
            </a:r>
            <a:r>
              <a:rPr lang="en-US" altLang="zh-CN" sz="2000" dirty="0">
                <a:effectLst>
                  <a:outerShdw blurRad="38100" dist="38100" dir="2700000" algn="tl">
                    <a:srgbClr val="C0C0C0"/>
                  </a:outerShdw>
                </a:effectLst>
                <a:latin typeface="Times New Roman" pitchFamily="18" charset="0"/>
                <a:ea typeface="方正姚体" panose="02010601030101010101" pitchFamily="2" charset="-122"/>
              </a:rPr>
              <a:t>-6-</a:t>
            </a:r>
            <a:r>
              <a:rPr lang="zh-CN" altLang="en-US" sz="2000" dirty="0">
                <a:effectLst>
                  <a:outerShdw blurRad="38100" dist="38100" dir="2700000" algn="tl">
                    <a:srgbClr val="C0C0C0"/>
                  </a:outerShdw>
                </a:effectLst>
                <a:latin typeface="Times New Roman" pitchFamily="18" charset="0"/>
                <a:ea typeface="方正姚体" panose="02010601030101010101" pitchFamily="2" charset="-122"/>
              </a:rPr>
              <a:t>甲基喋呤啶</a:t>
            </a:r>
          </a:p>
        </p:txBody>
      </p:sp>
      <p:sp>
        <p:nvSpPr>
          <p:cNvPr id="11" name="AutoShape 24"/>
          <p:cNvSpPr>
            <a:spLocks/>
          </p:cNvSpPr>
          <p:nvPr/>
        </p:nvSpPr>
        <p:spPr bwMode="auto">
          <a:xfrm rot="16200000">
            <a:off x="4979989" y="3536951"/>
            <a:ext cx="288925" cy="1800225"/>
          </a:xfrm>
          <a:prstGeom prst="leftBrace">
            <a:avLst>
              <a:gd name="adj1" fmla="val 51923"/>
              <a:gd name="adj2" fmla="val 50000"/>
            </a:avLst>
          </a:prstGeom>
          <a:noFill/>
          <a:ln w="317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 name="Rectangle 25"/>
          <p:cNvSpPr>
            <a:spLocks noChangeArrowheads="1"/>
          </p:cNvSpPr>
          <p:nvPr/>
        </p:nvSpPr>
        <p:spPr bwMode="auto">
          <a:xfrm>
            <a:off x="4727848" y="4581128"/>
            <a:ext cx="798016"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zh-CN" altLang="en-US" sz="2000" dirty="0">
                <a:effectLst>
                  <a:outerShdw blurRad="38100" dist="38100" dir="2700000" algn="tl">
                    <a:srgbClr val="C0C0C0"/>
                  </a:outerShdw>
                </a:effectLst>
                <a:latin typeface="Times New Roman" pitchFamily="18" charset="0"/>
                <a:ea typeface="方正姚体" panose="02010601030101010101" pitchFamily="2" charset="-122"/>
              </a:rPr>
              <a:t>喋酸</a:t>
            </a:r>
          </a:p>
        </p:txBody>
      </p:sp>
      <p:sp>
        <p:nvSpPr>
          <p:cNvPr id="14" name="六边形 13"/>
          <p:cNvSpPr/>
          <p:nvPr/>
        </p:nvSpPr>
        <p:spPr>
          <a:xfrm rot="5400000">
            <a:off x="2811211" y="1944921"/>
            <a:ext cx="936000" cy="855663"/>
          </a:xfrm>
          <a:prstGeom prst="hexagon">
            <a:avLst/>
          </a:prstGeom>
          <a:solidFill>
            <a:srgbClr val="00AFEF"/>
          </a:solidFill>
          <a:ln w="28575">
            <a:solidFill>
              <a:schemeClr val="tx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cxnSp>
        <p:nvCxnSpPr>
          <p:cNvPr id="15" name="直接连接符 14"/>
          <p:cNvCxnSpPr>
            <a:cxnSpLocks noChangeAspect="1"/>
          </p:cNvCxnSpPr>
          <p:nvPr/>
        </p:nvCxnSpPr>
        <p:spPr>
          <a:xfrm rot="900000" flipV="1">
            <a:off x="2944134" y="1939327"/>
            <a:ext cx="288000" cy="2560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a:cxnSpLocks noChangeAspect="1"/>
          </p:cNvCxnSpPr>
          <p:nvPr/>
        </p:nvCxnSpPr>
        <p:spPr>
          <a:xfrm rot="20700000" flipH="1" flipV="1">
            <a:off x="2933734" y="2548025"/>
            <a:ext cx="288000" cy="2560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3647728" y="2165421"/>
            <a:ext cx="0" cy="432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六边形 29"/>
          <p:cNvSpPr/>
          <p:nvPr/>
        </p:nvSpPr>
        <p:spPr>
          <a:xfrm rot="5400000">
            <a:off x="3659822" y="1946587"/>
            <a:ext cx="936000" cy="855663"/>
          </a:xfrm>
          <a:prstGeom prst="hexagon">
            <a:avLst/>
          </a:prstGeom>
          <a:solidFill>
            <a:srgbClr val="00AFEF"/>
          </a:solidFill>
          <a:ln w="28575">
            <a:solidFill>
              <a:schemeClr val="tx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cxnSp>
        <p:nvCxnSpPr>
          <p:cNvPr id="38" name="直接连接符 37"/>
          <p:cNvCxnSpPr>
            <a:cxnSpLocks/>
          </p:cNvCxnSpPr>
          <p:nvPr/>
        </p:nvCxnSpPr>
        <p:spPr>
          <a:xfrm rot="300000">
            <a:off x="4648752" y="2771853"/>
            <a:ext cx="252000" cy="144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矩形 44"/>
          <p:cNvSpPr/>
          <p:nvPr/>
        </p:nvSpPr>
        <p:spPr>
          <a:xfrm>
            <a:off x="4905186" y="2845539"/>
            <a:ext cx="937757" cy="622671"/>
          </a:xfrm>
          <a:prstGeom prst="rect">
            <a:avLst/>
          </a:prstGeom>
          <a:noFill/>
        </p:spPr>
        <p:txBody>
          <a:bodyPr wrap="none" lIns="0" tIns="0" rIns="0" bIns="0">
            <a:spAutoFit/>
          </a:bodyPr>
          <a:lstStyle/>
          <a:p>
            <a:pPr>
              <a:lnSpc>
                <a:spcPts val="1600"/>
              </a:lnSpc>
            </a:pPr>
            <a:r>
              <a:rPr kumimoji="1" lang="en-US" altLang="zh-CN" sz="2000" dirty="0">
                <a:effectLst>
                  <a:outerShdw blurRad="38100" dist="38100" dir="2700000" algn="tl">
                    <a:srgbClr val="C0C0C0"/>
                  </a:outerShdw>
                </a:effectLst>
                <a:latin typeface="Arial" panose="020B0604020202020204" pitchFamily="34" charset="0"/>
                <a:ea typeface="方正姚体" panose="02010601030101010101" pitchFamily="2" charset="-122"/>
                <a:cs typeface="Arial" panose="020B0604020202020204" pitchFamily="34" charset="0"/>
              </a:rPr>
              <a:t>CH</a:t>
            </a:r>
            <a:r>
              <a:rPr kumimoji="1" lang="en-US" altLang="zh-CN" sz="2000" baseline="-25000" dirty="0">
                <a:effectLst>
                  <a:outerShdw blurRad="38100" dist="38100" dir="2700000" algn="tl">
                    <a:srgbClr val="C0C0C0"/>
                  </a:outerShdw>
                </a:effectLst>
                <a:latin typeface="Arial" panose="020B0604020202020204" pitchFamily="34" charset="0"/>
                <a:ea typeface="方正姚体" panose="02010601030101010101" pitchFamily="2" charset="-122"/>
                <a:cs typeface="Arial" panose="020B0604020202020204" pitchFamily="34" charset="0"/>
              </a:rPr>
              <a:t>2</a:t>
            </a:r>
            <a:r>
              <a:rPr kumimoji="1" lang="en-US" altLang="zh-CN" sz="2000" dirty="0">
                <a:effectLst>
                  <a:outerShdw blurRad="38100" dist="38100" dir="2700000" algn="tl">
                    <a:srgbClr val="C0C0C0"/>
                  </a:outerShdw>
                </a:effectLst>
                <a:latin typeface="Arial" panose="020B0604020202020204" pitchFamily="34" charset="0"/>
                <a:ea typeface="方正姚体" panose="02010601030101010101" pitchFamily="2" charset="-122"/>
                <a:cs typeface="Arial" panose="020B0604020202020204" pitchFamily="34" charset="0"/>
              </a:rPr>
              <a:t>‒N‒</a:t>
            </a:r>
          </a:p>
          <a:p>
            <a:pPr>
              <a:lnSpc>
                <a:spcPts val="1600"/>
              </a:lnSpc>
            </a:pPr>
            <a:r>
              <a:rPr kumimoji="1" lang="en-US" altLang="zh-CN" sz="2000" dirty="0">
                <a:effectLst>
                  <a:outerShdw blurRad="38100" dist="38100" dir="2700000" algn="tl">
                    <a:srgbClr val="C0C0C0"/>
                  </a:outerShdw>
                </a:effectLst>
                <a:latin typeface="Arial" panose="020B0604020202020204" pitchFamily="34" charset="0"/>
                <a:ea typeface="方正姚体" panose="02010601030101010101" pitchFamily="2" charset="-122"/>
                <a:cs typeface="Arial" panose="020B0604020202020204" pitchFamily="34" charset="0"/>
              </a:rPr>
              <a:t>         ⅼ</a:t>
            </a:r>
          </a:p>
          <a:p>
            <a:pPr>
              <a:lnSpc>
                <a:spcPts val="1600"/>
              </a:lnSpc>
            </a:pPr>
            <a:r>
              <a:rPr kumimoji="1" lang="en-US" altLang="zh-CN" sz="2000" dirty="0">
                <a:effectLst>
                  <a:outerShdw blurRad="38100" dist="38100" dir="2700000" algn="tl">
                    <a:srgbClr val="C0C0C0"/>
                  </a:outerShdw>
                </a:effectLst>
                <a:latin typeface="Arial" panose="020B0604020202020204" pitchFamily="34" charset="0"/>
                <a:ea typeface="方正姚体" panose="02010601030101010101" pitchFamily="2" charset="-122"/>
                <a:cs typeface="Arial" panose="020B0604020202020204" pitchFamily="34" charset="0"/>
              </a:rPr>
              <a:t>        </a:t>
            </a:r>
            <a:r>
              <a:rPr kumimoji="1" lang="en-US" altLang="zh-CN" sz="1000" dirty="0">
                <a:effectLst>
                  <a:outerShdw blurRad="38100" dist="38100" dir="2700000" algn="tl">
                    <a:srgbClr val="C0C0C0"/>
                  </a:outerShdw>
                </a:effectLst>
                <a:latin typeface="Arial" panose="020B0604020202020204" pitchFamily="34" charset="0"/>
                <a:ea typeface="方正姚体" panose="02010601030101010101" pitchFamily="2" charset="-122"/>
                <a:cs typeface="Arial" panose="020B0604020202020204" pitchFamily="34" charset="0"/>
              </a:rPr>
              <a:t> </a:t>
            </a:r>
            <a:r>
              <a:rPr kumimoji="1" lang="en-US" altLang="zh-CN" sz="2000" dirty="0">
                <a:effectLst>
                  <a:outerShdw blurRad="38100" dist="38100" dir="2700000" algn="tl">
                    <a:srgbClr val="C0C0C0"/>
                  </a:outerShdw>
                </a:effectLst>
                <a:latin typeface="Arial" panose="020B0604020202020204" pitchFamily="34" charset="0"/>
                <a:ea typeface="方正姚体" panose="02010601030101010101" pitchFamily="2" charset="-122"/>
                <a:cs typeface="Arial" panose="020B0604020202020204" pitchFamily="34" charset="0"/>
              </a:rPr>
              <a:t>H</a:t>
            </a:r>
            <a:endParaRPr kumimoji="1" lang="zh-CN" altLang="en-US" sz="2000" dirty="0">
              <a:effectLst>
                <a:outerShdw blurRad="38100" dist="38100" dir="2700000" algn="tl">
                  <a:srgbClr val="C0C0C0"/>
                </a:outerShdw>
              </a:effectLst>
              <a:latin typeface="Arial" panose="020B0604020202020204" pitchFamily="34" charset="0"/>
              <a:ea typeface="方正姚体" panose="02010601030101010101" pitchFamily="2" charset="-122"/>
              <a:cs typeface="Arial" panose="020B0604020202020204" pitchFamily="34" charset="0"/>
            </a:endParaRPr>
          </a:p>
        </p:txBody>
      </p:sp>
      <p:sp>
        <p:nvSpPr>
          <p:cNvPr id="46" name="六边形 45"/>
          <p:cNvSpPr/>
          <p:nvPr/>
        </p:nvSpPr>
        <p:spPr>
          <a:xfrm>
            <a:off x="5850621" y="2510475"/>
            <a:ext cx="936000" cy="828000"/>
          </a:xfrm>
          <a:prstGeom prst="hexagon">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cxnSp>
        <p:nvCxnSpPr>
          <p:cNvPr id="47" name="直接连接符 46"/>
          <p:cNvCxnSpPr>
            <a:cxnSpLocks noChangeAspect="1"/>
          </p:cNvCxnSpPr>
          <p:nvPr/>
        </p:nvCxnSpPr>
        <p:spPr>
          <a:xfrm rot="20280000" flipV="1">
            <a:off x="5879814" y="2618452"/>
            <a:ext cx="288000" cy="2560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a:cxnSpLocks noChangeAspect="1"/>
          </p:cNvCxnSpPr>
          <p:nvPr/>
        </p:nvCxnSpPr>
        <p:spPr>
          <a:xfrm rot="1320000" flipH="1" flipV="1">
            <a:off x="6471891" y="2608443"/>
            <a:ext cx="288000" cy="2560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V="1">
            <a:off x="6103691" y="3283623"/>
            <a:ext cx="43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矩形 50"/>
          <p:cNvSpPr/>
          <p:nvPr/>
        </p:nvSpPr>
        <p:spPr>
          <a:xfrm>
            <a:off x="6802090" y="2436679"/>
            <a:ext cx="3398366" cy="1025922"/>
          </a:xfrm>
          <a:prstGeom prst="rect">
            <a:avLst/>
          </a:prstGeom>
          <a:noFill/>
        </p:spPr>
        <p:txBody>
          <a:bodyPr wrap="none" lIns="0" tIns="0" rIns="0" bIns="0">
            <a:spAutoFit/>
          </a:bodyPr>
          <a:lstStyle/>
          <a:p>
            <a:pPr>
              <a:lnSpc>
                <a:spcPts val="1600"/>
              </a:lnSpc>
            </a:pPr>
            <a:r>
              <a:rPr kumimoji="1" lang="en-US" altLang="zh-CN" sz="2000" dirty="0">
                <a:effectLst>
                  <a:outerShdw blurRad="38100" dist="38100" dir="2700000" algn="tl">
                    <a:srgbClr val="C0C0C0"/>
                  </a:outerShdw>
                </a:effectLst>
                <a:latin typeface="Arial" panose="020B0604020202020204" pitchFamily="34" charset="0"/>
                <a:ea typeface="方正姚体" panose="02010601030101010101" pitchFamily="2" charset="-122"/>
                <a:cs typeface="Arial" panose="020B0604020202020204" pitchFamily="34" charset="0"/>
              </a:rPr>
              <a:t>  O   </a:t>
            </a:r>
          </a:p>
          <a:p>
            <a:pPr>
              <a:lnSpc>
                <a:spcPts val="1600"/>
              </a:lnSpc>
            </a:pPr>
            <a:r>
              <a:rPr kumimoji="1" lang="en-US" altLang="zh-CN" sz="2000" dirty="0">
                <a:effectLst>
                  <a:outerShdw blurRad="38100" dist="38100" dir="2700000" algn="tl">
                    <a:srgbClr val="C0C0C0"/>
                  </a:outerShdw>
                </a:effectLst>
                <a:latin typeface="Arial" panose="020B0604020202020204" pitchFamily="34" charset="0"/>
                <a:ea typeface="方正姚体" panose="02010601030101010101" pitchFamily="2" charset="-122"/>
                <a:cs typeface="Arial" panose="020B0604020202020204" pitchFamily="34" charset="0"/>
              </a:rPr>
              <a:t>  </a:t>
            </a:r>
            <a:r>
              <a:rPr kumimoji="1" lang="en-US" altLang="zh-CN" sz="1000" dirty="0">
                <a:effectLst>
                  <a:outerShdw blurRad="38100" dist="38100" dir="2700000" algn="tl">
                    <a:srgbClr val="C0C0C0"/>
                  </a:outerShdw>
                </a:effectLst>
                <a:latin typeface="Arial" panose="020B0604020202020204" pitchFamily="34" charset="0"/>
                <a:ea typeface="方正姚体" panose="02010601030101010101" pitchFamily="2" charset="-122"/>
                <a:cs typeface="Arial" panose="020B0604020202020204" pitchFamily="34" charset="0"/>
              </a:rPr>
              <a:t> </a:t>
            </a:r>
            <a:r>
              <a:rPr kumimoji="1" lang="en-US" altLang="zh-CN" sz="2000" dirty="0">
                <a:effectLst>
                  <a:outerShdw blurRad="38100" dist="38100" dir="2700000" algn="tl">
                    <a:srgbClr val="C0C0C0"/>
                  </a:outerShdw>
                </a:effectLst>
                <a:latin typeface="Arial" panose="020B0604020202020204" pitchFamily="34" charset="0"/>
                <a:ea typeface="方正姚体" panose="02010601030101010101" pitchFamily="2" charset="-122"/>
                <a:cs typeface="Arial" panose="020B0604020202020204" pitchFamily="34" charset="0"/>
              </a:rPr>
              <a:t>ǁ</a:t>
            </a:r>
          </a:p>
          <a:p>
            <a:pPr>
              <a:lnSpc>
                <a:spcPts val="1600"/>
              </a:lnSpc>
            </a:pPr>
            <a:r>
              <a:rPr kumimoji="1" lang="en-US" altLang="zh-CN" sz="2000" dirty="0">
                <a:effectLst>
                  <a:outerShdw blurRad="38100" dist="38100" dir="2700000" algn="tl">
                    <a:srgbClr val="C0C0C0"/>
                  </a:outerShdw>
                </a:effectLst>
                <a:latin typeface="Arial" panose="020B0604020202020204" pitchFamily="34" charset="0"/>
                <a:ea typeface="方正姚体" panose="02010601030101010101" pitchFamily="2" charset="-122"/>
                <a:cs typeface="Arial" panose="020B0604020202020204" pitchFamily="34" charset="0"/>
              </a:rPr>
              <a:t>‒C‒N‒CH‒CH</a:t>
            </a:r>
            <a:r>
              <a:rPr kumimoji="1" lang="en-US" altLang="zh-CN" sz="2000" baseline="-25000" dirty="0">
                <a:effectLst>
                  <a:outerShdw blurRad="38100" dist="38100" dir="2700000" algn="tl">
                    <a:srgbClr val="C0C0C0"/>
                  </a:outerShdw>
                </a:effectLst>
                <a:latin typeface="Arial" panose="020B0604020202020204" pitchFamily="34" charset="0"/>
                <a:ea typeface="方正姚体" panose="02010601030101010101" pitchFamily="2" charset="-122"/>
                <a:cs typeface="Arial" panose="020B0604020202020204" pitchFamily="34" charset="0"/>
              </a:rPr>
              <a:t>2</a:t>
            </a:r>
            <a:r>
              <a:rPr kumimoji="1" lang="en-US" altLang="zh-CN" sz="2000" dirty="0">
                <a:effectLst>
                  <a:outerShdw blurRad="38100" dist="38100" dir="2700000" algn="tl">
                    <a:srgbClr val="C0C0C0"/>
                  </a:outerShdw>
                </a:effectLst>
                <a:latin typeface="Arial" panose="020B0604020202020204" pitchFamily="34" charset="0"/>
                <a:ea typeface="方正姚体" panose="02010601030101010101" pitchFamily="2" charset="-122"/>
                <a:cs typeface="Arial" panose="020B0604020202020204" pitchFamily="34" charset="0"/>
              </a:rPr>
              <a:t>‒CH</a:t>
            </a:r>
            <a:r>
              <a:rPr kumimoji="1" lang="en-US" altLang="zh-CN" sz="2000" baseline="-25000" dirty="0">
                <a:effectLst>
                  <a:outerShdw blurRad="38100" dist="38100" dir="2700000" algn="tl">
                    <a:srgbClr val="C0C0C0"/>
                  </a:outerShdw>
                </a:effectLst>
                <a:latin typeface="Arial" panose="020B0604020202020204" pitchFamily="34" charset="0"/>
                <a:ea typeface="方正姚体" panose="02010601030101010101" pitchFamily="2" charset="-122"/>
                <a:cs typeface="Arial" panose="020B0604020202020204" pitchFamily="34" charset="0"/>
              </a:rPr>
              <a:t>2</a:t>
            </a:r>
            <a:r>
              <a:rPr kumimoji="1" lang="en-US" altLang="zh-CN" sz="2000" dirty="0">
                <a:effectLst>
                  <a:outerShdw blurRad="38100" dist="38100" dir="2700000" algn="tl">
                    <a:srgbClr val="C0C0C0"/>
                  </a:outerShdw>
                </a:effectLst>
                <a:latin typeface="Arial" panose="020B0604020202020204" pitchFamily="34" charset="0"/>
                <a:ea typeface="方正姚体" panose="02010601030101010101" pitchFamily="2" charset="-122"/>
                <a:cs typeface="Arial" panose="020B0604020202020204" pitchFamily="34" charset="0"/>
              </a:rPr>
              <a:t>‒COOH</a:t>
            </a:r>
          </a:p>
          <a:p>
            <a:pPr>
              <a:lnSpc>
                <a:spcPts val="1600"/>
              </a:lnSpc>
            </a:pPr>
            <a:r>
              <a:rPr kumimoji="1" lang="en-US" altLang="zh-CN" sz="2000" dirty="0">
                <a:effectLst>
                  <a:outerShdw blurRad="38100" dist="38100" dir="2700000" algn="tl">
                    <a:srgbClr val="C0C0C0"/>
                  </a:outerShdw>
                </a:effectLst>
                <a:latin typeface="Arial" panose="020B0604020202020204" pitchFamily="34" charset="0"/>
                <a:ea typeface="方正姚体" panose="02010601030101010101" pitchFamily="2" charset="-122"/>
                <a:cs typeface="Arial" panose="020B0604020202020204" pitchFamily="34" charset="0"/>
              </a:rPr>
              <a:t>       ⅼ    </a:t>
            </a:r>
            <a:r>
              <a:rPr kumimoji="1" lang="en-US" altLang="zh-CN" sz="2000" dirty="0" err="1">
                <a:effectLst>
                  <a:outerShdw blurRad="38100" dist="38100" dir="2700000" algn="tl">
                    <a:srgbClr val="C0C0C0"/>
                  </a:outerShdw>
                </a:effectLst>
                <a:latin typeface="Arial" panose="020B0604020202020204" pitchFamily="34" charset="0"/>
                <a:ea typeface="方正姚体" panose="02010601030101010101" pitchFamily="2" charset="-122"/>
                <a:cs typeface="Arial" panose="020B0604020202020204" pitchFamily="34" charset="0"/>
              </a:rPr>
              <a:t>ⅼ</a:t>
            </a:r>
            <a:endParaRPr kumimoji="1" lang="en-US" altLang="zh-CN" sz="2000" dirty="0">
              <a:effectLst>
                <a:outerShdw blurRad="38100" dist="38100" dir="2700000" algn="tl">
                  <a:srgbClr val="C0C0C0"/>
                </a:outerShdw>
              </a:effectLst>
              <a:latin typeface="Arial" panose="020B0604020202020204" pitchFamily="34" charset="0"/>
              <a:ea typeface="方正姚体" panose="02010601030101010101" pitchFamily="2" charset="-122"/>
              <a:cs typeface="Arial" panose="020B0604020202020204" pitchFamily="34" charset="0"/>
            </a:endParaRPr>
          </a:p>
          <a:p>
            <a:pPr>
              <a:lnSpc>
                <a:spcPts val="1600"/>
              </a:lnSpc>
            </a:pPr>
            <a:r>
              <a:rPr kumimoji="1" lang="en-US" altLang="zh-CN" sz="2000" dirty="0">
                <a:effectLst>
                  <a:outerShdw blurRad="38100" dist="38100" dir="2700000" algn="tl">
                    <a:srgbClr val="C0C0C0"/>
                  </a:outerShdw>
                </a:effectLst>
                <a:latin typeface="Arial" panose="020B0604020202020204" pitchFamily="34" charset="0"/>
                <a:ea typeface="方正姚体" panose="02010601030101010101" pitchFamily="2" charset="-122"/>
                <a:cs typeface="Arial" panose="020B0604020202020204" pitchFamily="34" charset="0"/>
              </a:rPr>
              <a:t>      </a:t>
            </a:r>
            <a:r>
              <a:rPr kumimoji="1" lang="en-US" altLang="zh-CN" sz="1000" dirty="0">
                <a:effectLst>
                  <a:outerShdw blurRad="38100" dist="38100" dir="2700000" algn="tl">
                    <a:srgbClr val="C0C0C0"/>
                  </a:outerShdw>
                </a:effectLst>
                <a:latin typeface="Arial" panose="020B0604020202020204" pitchFamily="34" charset="0"/>
                <a:ea typeface="方正姚体" panose="02010601030101010101" pitchFamily="2" charset="-122"/>
                <a:cs typeface="Arial" panose="020B0604020202020204" pitchFamily="34" charset="0"/>
              </a:rPr>
              <a:t> </a:t>
            </a:r>
            <a:r>
              <a:rPr kumimoji="1" lang="en-US" altLang="zh-CN" sz="2000" dirty="0">
                <a:effectLst>
                  <a:outerShdw blurRad="38100" dist="38100" dir="2700000" algn="tl">
                    <a:srgbClr val="C0C0C0"/>
                  </a:outerShdw>
                </a:effectLst>
                <a:latin typeface="Arial" panose="020B0604020202020204" pitchFamily="34" charset="0"/>
                <a:ea typeface="方正姚体" panose="02010601030101010101" pitchFamily="2" charset="-122"/>
                <a:cs typeface="Arial" panose="020B0604020202020204" pitchFamily="34" charset="0"/>
              </a:rPr>
              <a:t>H  COOH</a:t>
            </a:r>
            <a:endParaRPr kumimoji="1" lang="zh-CN" altLang="en-US" sz="2000" dirty="0">
              <a:effectLst>
                <a:outerShdw blurRad="38100" dist="38100" dir="2700000" algn="tl">
                  <a:srgbClr val="C0C0C0"/>
                </a:outerShdw>
              </a:effectLst>
              <a:latin typeface="Arial" panose="020B0604020202020204" pitchFamily="34" charset="0"/>
              <a:ea typeface="方正姚体" panose="02010601030101010101" pitchFamily="2" charset="-122"/>
              <a:cs typeface="Arial" panose="020B0604020202020204" pitchFamily="34" charset="0"/>
            </a:endParaRPr>
          </a:p>
        </p:txBody>
      </p:sp>
      <p:sp>
        <p:nvSpPr>
          <p:cNvPr id="53" name="Rectangle 19"/>
          <p:cNvSpPr>
            <a:spLocks noChangeArrowheads="1"/>
          </p:cNvSpPr>
          <p:nvPr/>
        </p:nvSpPr>
        <p:spPr bwMode="auto">
          <a:xfrm>
            <a:off x="3174738" y="1969095"/>
            <a:ext cx="218280" cy="276999"/>
          </a:xfrm>
          <a:prstGeom prst="rect">
            <a:avLst/>
          </a:prstGeom>
          <a:noFill/>
          <a:ln>
            <a:noFill/>
          </a:ln>
          <a:effectLst/>
        </p:spPr>
        <p:txBody>
          <a:bodyPr wrap="square">
            <a:spAutoFit/>
          </a:bodyPr>
          <a:lstStyle/>
          <a:p>
            <a:pPr algn="ctr"/>
            <a:r>
              <a:rPr lang="en-US" altLang="zh-CN" sz="1200" dirty="0">
                <a:effectLst>
                  <a:outerShdw blurRad="38100" dist="38100" dir="2700000" algn="tl">
                    <a:srgbClr val="C0C0C0"/>
                  </a:outerShdw>
                </a:effectLst>
                <a:latin typeface="Times New Roman" pitchFamily="18" charset="0"/>
                <a:ea typeface="方正姚体" panose="02010601030101010101" pitchFamily="2" charset="-122"/>
              </a:rPr>
              <a:t>1</a:t>
            </a:r>
            <a:endParaRPr lang="zh-CN" altLang="en-US" sz="1200" dirty="0">
              <a:effectLst>
                <a:outerShdw blurRad="38100" dist="38100" dir="2700000" algn="tl">
                  <a:srgbClr val="C0C0C0"/>
                </a:outerShdw>
              </a:effectLst>
              <a:latin typeface="Times New Roman" pitchFamily="18" charset="0"/>
              <a:ea typeface="方正姚体" panose="02010601030101010101" pitchFamily="2" charset="-122"/>
            </a:endParaRPr>
          </a:p>
        </p:txBody>
      </p:sp>
      <p:sp>
        <p:nvSpPr>
          <p:cNvPr id="54" name="Rectangle 19"/>
          <p:cNvSpPr>
            <a:spLocks noChangeArrowheads="1"/>
          </p:cNvSpPr>
          <p:nvPr/>
        </p:nvSpPr>
        <p:spPr bwMode="auto">
          <a:xfrm>
            <a:off x="2868044" y="2373150"/>
            <a:ext cx="218280" cy="276999"/>
          </a:xfrm>
          <a:prstGeom prst="rect">
            <a:avLst/>
          </a:prstGeom>
          <a:noFill/>
          <a:ln>
            <a:noFill/>
          </a:ln>
          <a:effectLst/>
        </p:spPr>
        <p:txBody>
          <a:bodyPr wrap="square">
            <a:spAutoFit/>
          </a:bodyPr>
          <a:lstStyle/>
          <a:p>
            <a:pPr algn="ctr"/>
            <a:r>
              <a:rPr lang="en-US" altLang="zh-CN" sz="1200" dirty="0">
                <a:effectLst>
                  <a:outerShdw blurRad="38100" dist="38100" dir="2700000" algn="tl">
                    <a:srgbClr val="C0C0C0"/>
                  </a:outerShdw>
                </a:effectLst>
                <a:latin typeface="Times New Roman" pitchFamily="18" charset="0"/>
                <a:ea typeface="方正姚体" panose="02010601030101010101" pitchFamily="2" charset="-122"/>
              </a:rPr>
              <a:t>3</a:t>
            </a:r>
            <a:endParaRPr lang="zh-CN" altLang="en-US" sz="1200" dirty="0">
              <a:effectLst>
                <a:outerShdw blurRad="38100" dist="38100" dir="2700000" algn="tl">
                  <a:srgbClr val="C0C0C0"/>
                </a:outerShdw>
              </a:effectLst>
              <a:latin typeface="Times New Roman" pitchFamily="18" charset="0"/>
              <a:ea typeface="方正姚体" panose="02010601030101010101" pitchFamily="2" charset="-122"/>
            </a:endParaRPr>
          </a:p>
        </p:txBody>
      </p:sp>
      <p:sp>
        <p:nvSpPr>
          <p:cNvPr id="55" name="Rectangle 19"/>
          <p:cNvSpPr>
            <a:spLocks noChangeArrowheads="1"/>
          </p:cNvSpPr>
          <p:nvPr/>
        </p:nvSpPr>
        <p:spPr bwMode="auto">
          <a:xfrm>
            <a:off x="2868044" y="2093502"/>
            <a:ext cx="218280" cy="276999"/>
          </a:xfrm>
          <a:prstGeom prst="rect">
            <a:avLst/>
          </a:prstGeom>
          <a:noFill/>
          <a:ln>
            <a:noFill/>
          </a:ln>
          <a:effectLst/>
        </p:spPr>
        <p:txBody>
          <a:bodyPr wrap="square">
            <a:spAutoFit/>
          </a:bodyPr>
          <a:lstStyle/>
          <a:p>
            <a:pPr algn="ctr"/>
            <a:r>
              <a:rPr lang="en-US" altLang="zh-CN" sz="1200" dirty="0">
                <a:effectLst>
                  <a:outerShdw blurRad="38100" dist="38100" dir="2700000" algn="tl">
                    <a:srgbClr val="C0C0C0"/>
                  </a:outerShdw>
                </a:effectLst>
                <a:latin typeface="Times New Roman" pitchFamily="18" charset="0"/>
                <a:ea typeface="方正姚体" panose="02010601030101010101" pitchFamily="2" charset="-122"/>
              </a:rPr>
              <a:t>2</a:t>
            </a:r>
            <a:endParaRPr lang="zh-CN" altLang="en-US" sz="1200" dirty="0">
              <a:effectLst>
                <a:outerShdw blurRad="38100" dist="38100" dir="2700000" algn="tl">
                  <a:srgbClr val="C0C0C0"/>
                </a:outerShdw>
              </a:effectLst>
              <a:latin typeface="Times New Roman" pitchFamily="18" charset="0"/>
              <a:ea typeface="方正姚体" panose="02010601030101010101" pitchFamily="2" charset="-122"/>
            </a:endParaRPr>
          </a:p>
        </p:txBody>
      </p:sp>
      <p:sp>
        <p:nvSpPr>
          <p:cNvPr id="56" name="Rectangle 19"/>
          <p:cNvSpPr>
            <a:spLocks noChangeArrowheads="1"/>
          </p:cNvSpPr>
          <p:nvPr/>
        </p:nvSpPr>
        <p:spPr bwMode="auto">
          <a:xfrm>
            <a:off x="3176994" y="2484184"/>
            <a:ext cx="218280" cy="276999"/>
          </a:xfrm>
          <a:prstGeom prst="rect">
            <a:avLst/>
          </a:prstGeom>
          <a:noFill/>
          <a:ln>
            <a:noFill/>
          </a:ln>
          <a:effectLst/>
        </p:spPr>
        <p:txBody>
          <a:bodyPr wrap="square">
            <a:spAutoFit/>
          </a:bodyPr>
          <a:lstStyle/>
          <a:p>
            <a:pPr algn="ctr"/>
            <a:r>
              <a:rPr lang="en-US" altLang="zh-CN" sz="1200" dirty="0">
                <a:effectLst>
                  <a:outerShdw blurRad="38100" dist="38100" dir="2700000" algn="tl">
                    <a:srgbClr val="C0C0C0"/>
                  </a:outerShdw>
                </a:effectLst>
                <a:latin typeface="Times New Roman" pitchFamily="18" charset="0"/>
                <a:ea typeface="方正姚体" panose="02010601030101010101" pitchFamily="2" charset="-122"/>
              </a:rPr>
              <a:t>4</a:t>
            </a:r>
            <a:endParaRPr lang="zh-CN" altLang="en-US" sz="1200" dirty="0">
              <a:effectLst>
                <a:outerShdw blurRad="38100" dist="38100" dir="2700000" algn="tl">
                  <a:srgbClr val="C0C0C0"/>
                </a:outerShdw>
              </a:effectLst>
              <a:latin typeface="Times New Roman" pitchFamily="18" charset="0"/>
              <a:ea typeface="方正姚体" panose="02010601030101010101" pitchFamily="2" charset="-122"/>
            </a:endParaRPr>
          </a:p>
        </p:txBody>
      </p:sp>
      <p:sp>
        <p:nvSpPr>
          <p:cNvPr id="57" name="Rectangle 19"/>
          <p:cNvSpPr>
            <a:spLocks noChangeArrowheads="1"/>
          </p:cNvSpPr>
          <p:nvPr/>
        </p:nvSpPr>
        <p:spPr bwMode="auto">
          <a:xfrm>
            <a:off x="4038834" y="2484184"/>
            <a:ext cx="218280" cy="276999"/>
          </a:xfrm>
          <a:prstGeom prst="rect">
            <a:avLst/>
          </a:prstGeom>
          <a:noFill/>
          <a:ln>
            <a:noFill/>
          </a:ln>
          <a:effectLst/>
        </p:spPr>
        <p:txBody>
          <a:bodyPr wrap="square">
            <a:spAutoFit/>
          </a:bodyPr>
          <a:lstStyle/>
          <a:p>
            <a:pPr algn="ctr"/>
            <a:r>
              <a:rPr lang="en-US" altLang="zh-CN" sz="1200" dirty="0">
                <a:solidFill>
                  <a:srgbClr val="FF0000"/>
                </a:solidFill>
                <a:effectLst>
                  <a:outerShdw blurRad="38100" dist="38100" dir="2700000" algn="tl">
                    <a:srgbClr val="C0C0C0"/>
                  </a:outerShdw>
                </a:effectLst>
                <a:latin typeface="Times New Roman" pitchFamily="18" charset="0"/>
                <a:ea typeface="方正姚体" panose="02010601030101010101" pitchFamily="2" charset="-122"/>
              </a:rPr>
              <a:t>5</a:t>
            </a:r>
            <a:endParaRPr lang="zh-CN" altLang="en-US" sz="1200" dirty="0">
              <a:solidFill>
                <a:srgbClr val="FF0000"/>
              </a:solidFill>
              <a:effectLst>
                <a:outerShdw blurRad="38100" dist="38100" dir="2700000" algn="tl">
                  <a:srgbClr val="C0C0C0"/>
                </a:outerShdw>
              </a:effectLst>
              <a:latin typeface="Times New Roman" pitchFamily="18" charset="0"/>
              <a:ea typeface="方正姚体" panose="02010601030101010101" pitchFamily="2" charset="-122"/>
            </a:endParaRPr>
          </a:p>
        </p:txBody>
      </p:sp>
      <p:sp>
        <p:nvSpPr>
          <p:cNvPr id="58" name="Rectangle 19"/>
          <p:cNvSpPr>
            <a:spLocks noChangeArrowheads="1"/>
          </p:cNvSpPr>
          <p:nvPr/>
        </p:nvSpPr>
        <p:spPr bwMode="auto">
          <a:xfrm>
            <a:off x="4329122" y="2412176"/>
            <a:ext cx="218280" cy="276999"/>
          </a:xfrm>
          <a:prstGeom prst="rect">
            <a:avLst/>
          </a:prstGeom>
          <a:noFill/>
          <a:ln>
            <a:noFill/>
          </a:ln>
          <a:effectLst/>
        </p:spPr>
        <p:txBody>
          <a:bodyPr wrap="square">
            <a:spAutoFit/>
          </a:bodyPr>
          <a:lstStyle/>
          <a:p>
            <a:pPr algn="ctr"/>
            <a:r>
              <a:rPr lang="en-US" altLang="zh-CN" sz="1200" dirty="0">
                <a:effectLst>
                  <a:outerShdw blurRad="38100" dist="38100" dir="2700000" algn="tl">
                    <a:srgbClr val="C0C0C0"/>
                  </a:outerShdw>
                </a:effectLst>
                <a:latin typeface="Times New Roman" pitchFamily="18" charset="0"/>
                <a:ea typeface="方正姚体" panose="02010601030101010101" pitchFamily="2" charset="-122"/>
              </a:rPr>
              <a:t>6</a:t>
            </a:r>
            <a:endParaRPr lang="zh-CN" altLang="en-US" sz="1200" dirty="0">
              <a:effectLst>
                <a:outerShdw blurRad="38100" dist="38100" dir="2700000" algn="tl">
                  <a:srgbClr val="C0C0C0"/>
                </a:outerShdw>
              </a:effectLst>
              <a:latin typeface="Times New Roman" pitchFamily="18" charset="0"/>
              <a:ea typeface="方正姚体" panose="02010601030101010101" pitchFamily="2" charset="-122"/>
            </a:endParaRPr>
          </a:p>
        </p:txBody>
      </p:sp>
      <p:sp>
        <p:nvSpPr>
          <p:cNvPr id="59" name="Rectangle 19"/>
          <p:cNvSpPr>
            <a:spLocks noChangeArrowheads="1"/>
          </p:cNvSpPr>
          <p:nvPr/>
        </p:nvSpPr>
        <p:spPr bwMode="auto">
          <a:xfrm>
            <a:off x="4326866" y="2041103"/>
            <a:ext cx="218280" cy="276999"/>
          </a:xfrm>
          <a:prstGeom prst="rect">
            <a:avLst/>
          </a:prstGeom>
          <a:noFill/>
          <a:ln>
            <a:noFill/>
          </a:ln>
          <a:effectLst/>
        </p:spPr>
        <p:txBody>
          <a:bodyPr wrap="square">
            <a:spAutoFit/>
          </a:bodyPr>
          <a:lstStyle/>
          <a:p>
            <a:pPr algn="ctr"/>
            <a:r>
              <a:rPr lang="en-US" altLang="zh-CN" sz="1200" dirty="0">
                <a:effectLst>
                  <a:outerShdw blurRad="38100" dist="38100" dir="2700000" algn="tl">
                    <a:srgbClr val="C0C0C0"/>
                  </a:outerShdw>
                </a:effectLst>
                <a:latin typeface="Times New Roman" pitchFamily="18" charset="0"/>
                <a:ea typeface="方正姚体" panose="02010601030101010101" pitchFamily="2" charset="-122"/>
              </a:rPr>
              <a:t>7</a:t>
            </a:r>
            <a:endParaRPr lang="zh-CN" altLang="en-US" sz="1200" dirty="0">
              <a:effectLst>
                <a:outerShdw blurRad="38100" dist="38100" dir="2700000" algn="tl">
                  <a:srgbClr val="C0C0C0"/>
                </a:outerShdw>
              </a:effectLst>
              <a:latin typeface="Times New Roman" pitchFamily="18" charset="0"/>
              <a:ea typeface="方正姚体" panose="02010601030101010101" pitchFamily="2" charset="-122"/>
            </a:endParaRPr>
          </a:p>
        </p:txBody>
      </p:sp>
      <p:sp>
        <p:nvSpPr>
          <p:cNvPr id="60" name="Rectangle 19"/>
          <p:cNvSpPr>
            <a:spLocks noChangeArrowheads="1"/>
          </p:cNvSpPr>
          <p:nvPr/>
        </p:nvSpPr>
        <p:spPr bwMode="auto">
          <a:xfrm>
            <a:off x="4038834" y="1969095"/>
            <a:ext cx="218280" cy="276999"/>
          </a:xfrm>
          <a:prstGeom prst="rect">
            <a:avLst/>
          </a:prstGeom>
          <a:noFill/>
          <a:ln>
            <a:noFill/>
          </a:ln>
          <a:effectLst/>
        </p:spPr>
        <p:txBody>
          <a:bodyPr wrap="square">
            <a:spAutoFit/>
          </a:bodyPr>
          <a:lstStyle/>
          <a:p>
            <a:pPr algn="ctr"/>
            <a:r>
              <a:rPr lang="en-US" altLang="zh-CN" sz="1200" dirty="0">
                <a:effectLst>
                  <a:outerShdw blurRad="38100" dist="38100" dir="2700000" algn="tl">
                    <a:srgbClr val="C0C0C0"/>
                  </a:outerShdw>
                </a:effectLst>
                <a:latin typeface="Times New Roman" pitchFamily="18" charset="0"/>
                <a:ea typeface="方正姚体" panose="02010601030101010101" pitchFamily="2" charset="-122"/>
              </a:rPr>
              <a:t>8</a:t>
            </a:r>
            <a:endParaRPr lang="zh-CN" altLang="en-US" sz="1200" dirty="0">
              <a:effectLst>
                <a:outerShdw blurRad="38100" dist="38100" dir="2700000" algn="tl">
                  <a:srgbClr val="C0C0C0"/>
                </a:outerShdw>
              </a:effectLst>
              <a:latin typeface="Times New Roman" pitchFamily="18" charset="0"/>
              <a:ea typeface="方正姚体" panose="02010601030101010101" pitchFamily="2" charset="-122"/>
            </a:endParaRPr>
          </a:p>
        </p:txBody>
      </p:sp>
      <p:sp>
        <p:nvSpPr>
          <p:cNvPr id="61" name="Rectangle 19"/>
          <p:cNvSpPr>
            <a:spLocks noChangeArrowheads="1"/>
          </p:cNvSpPr>
          <p:nvPr/>
        </p:nvSpPr>
        <p:spPr bwMode="auto">
          <a:xfrm>
            <a:off x="4902930" y="2617167"/>
            <a:ext cx="218280" cy="276999"/>
          </a:xfrm>
          <a:prstGeom prst="rect">
            <a:avLst/>
          </a:prstGeom>
          <a:noFill/>
          <a:ln>
            <a:noFill/>
          </a:ln>
          <a:effectLst/>
        </p:spPr>
        <p:txBody>
          <a:bodyPr wrap="square">
            <a:spAutoFit/>
          </a:bodyPr>
          <a:lstStyle/>
          <a:p>
            <a:pPr algn="ctr"/>
            <a:r>
              <a:rPr lang="en-US" altLang="zh-CN" sz="1200" dirty="0">
                <a:effectLst>
                  <a:outerShdw blurRad="38100" dist="38100" dir="2700000" algn="tl">
                    <a:srgbClr val="C0C0C0"/>
                  </a:outerShdw>
                </a:effectLst>
                <a:latin typeface="Times New Roman" pitchFamily="18" charset="0"/>
                <a:ea typeface="方正姚体" panose="02010601030101010101" pitchFamily="2" charset="-122"/>
              </a:rPr>
              <a:t>9</a:t>
            </a:r>
            <a:endParaRPr lang="zh-CN" altLang="en-US" sz="1200" dirty="0">
              <a:effectLst>
                <a:outerShdw blurRad="38100" dist="38100" dir="2700000" algn="tl">
                  <a:srgbClr val="C0C0C0"/>
                </a:outerShdw>
              </a:effectLst>
              <a:latin typeface="Times New Roman" pitchFamily="18" charset="0"/>
              <a:ea typeface="方正姚体" panose="02010601030101010101" pitchFamily="2" charset="-122"/>
            </a:endParaRPr>
          </a:p>
        </p:txBody>
      </p:sp>
      <p:sp>
        <p:nvSpPr>
          <p:cNvPr id="62" name="Rectangle 19"/>
          <p:cNvSpPr>
            <a:spLocks noChangeArrowheads="1"/>
          </p:cNvSpPr>
          <p:nvPr/>
        </p:nvSpPr>
        <p:spPr bwMode="auto">
          <a:xfrm>
            <a:off x="5433925" y="2564904"/>
            <a:ext cx="335357" cy="276999"/>
          </a:xfrm>
          <a:prstGeom prst="rect">
            <a:avLst/>
          </a:prstGeom>
          <a:noFill/>
          <a:ln>
            <a:noFill/>
          </a:ln>
          <a:effectLst/>
        </p:spPr>
        <p:txBody>
          <a:bodyPr wrap="square">
            <a:spAutoFit/>
          </a:bodyPr>
          <a:lstStyle/>
          <a:p>
            <a:pPr algn="ctr"/>
            <a:r>
              <a:rPr lang="en-US" altLang="zh-CN" sz="1200" dirty="0">
                <a:solidFill>
                  <a:srgbClr val="FF0000"/>
                </a:solidFill>
                <a:effectLst>
                  <a:outerShdw blurRad="38100" dist="38100" dir="2700000" algn="tl">
                    <a:srgbClr val="C0C0C0"/>
                  </a:outerShdw>
                </a:effectLst>
                <a:latin typeface="Times New Roman" pitchFamily="18" charset="0"/>
                <a:ea typeface="方正姚体" panose="02010601030101010101" pitchFamily="2" charset="-122"/>
              </a:rPr>
              <a:t>10</a:t>
            </a:r>
            <a:endParaRPr lang="zh-CN" altLang="en-US" sz="1200" dirty="0">
              <a:solidFill>
                <a:srgbClr val="FF0000"/>
              </a:solidFill>
              <a:effectLst>
                <a:outerShdw blurRad="38100" dist="38100" dir="2700000" algn="tl">
                  <a:srgbClr val="C0C0C0"/>
                </a:outerShdw>
              </a:effectLst>
              <a:latin typeface="Times New Roman" pitchFamily="18" charset="0"/>
              <a:ea typeface="方正姚体" panose="02010601030101010101" pitchFamily="2" charset="-122"/>
            </a:endParaRPr>
          </a:p>
        </p:txBody>
      </p:sp>
      <p:sp>
        <p:nvSpPr>
          <p:cNvPr id="2" name="椭圆 1"/>
          <p:cNvSpPr/>
          <p:nvPr/>
        </p:nvSpPr>
        <p:spPr>
          <a:xfrm>
            <a:off x="3970335" y="1723957"/>
            <a:ext cx="328403" cy="2868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4013067" y="1283087"/>
            <a:ext cx="258651" cy="769441"/>
          </a:xfrm>
          <a:prstGeom prst="rect">
            <a:avLst/>
          </a:prstGeom>
          <a:noFill/>
        </p:spPr>
        <p:txBody>
          <a:bodyPr wrap="none" lIns="36000" tIns="0" rIns="36000" bIns="0">
            <a:spAutoFit/>
          </a:bodyPr>
          <a:lstStyle/>
          <a:p>
            <a:pPr>
              <a:lnSpc>
                <a:spcPts val="2000"/>
              </a:lnSpc>
            </a:pPr>
            <a:r>
              <a:rPr kumimoji="1" lang="en-US" altLang="zh-CN" sz="2000" dirty="0">
                <a:effectLst>
                  <a:outerShdw blurRad="38100" dist="38100" dir="2700000" algn="tl">
                    <a:srgbClr val="C0C0C0"/>
                  </a:outerShdw>
                </a:effectLst>
                <a:latin typeface="Arial" panose="020B0604020202020204" pitchFamily="34" charset="0"/>
                <a:ea typeface="方正姚体" panose="02010601030101010101" pitchFamily="2" charset="-122"/>
              </a:rPr>
              <a:t>H</a:t>
            </a:r>
          </a:p>
          <a:p>
            <a:pPr>
              <a:lnSpc>
                <a:spcPts val="2000"/>
              </a:lnSpc>
            </a:pPr>
            <a:r>
              <a:rPr kumimoji="1" lang="en-US" altLang="zh-CN" sz="2000" dirty="0">
                <a:effectLst>
                  <a:outerShdw blurRad="38100" dist="38100" dir="2700000" algn="tl">
                    <a:srgbClr val="C0C0C0"/>
                  </a:outerShdw>
                </a:effectLst>
                <a:latin typeface="Arial" panose="020B0604020202020204" pitchFamily="34" charset="0"/>
                <a:ea typeface="方正姚体" panose="02010601030101010101" pitchFamily="2" charset="-122"/>
              </a:rPr>
              <a:t> |</a:t>
            </a:r>
          </a:p>
          <a:p>
            <a:pPr>
              <a:lnSpc>
                <a:spcPts val="2000"/>
              </a:lnSpc>
            </a:pPr>
            <a:r>
              <a:rPr kumimoji="1" lang="en-US" altLang="zh-CN" sz="2000" dirty="0">
                <a:effectLst>
                  <a:outerShdw blurRad="38100" dist="38100" dir="2700000" algn="tl">
                    <a:srgbClr val="C0C0C0"/>
                  </a:outerShdw>
                </a:effectLst>
                <a:latin typeface="Arial" panose="020B0604020202020204" pitchFamily="34" charset="0"/>
                <a:ea typeface="方正姚体" panose="02010601030101010101" pitchFamily="2" charset="-122"/>
              </a:rPr>
              <a:t>N</a:t>
            </a:r>
            <a:endParaRPr kumimoji="1" lang="zh-CN" altLang="en-US" sz="2000" dirty="0">
              <a:effectLst>
                <a:outerShdw blurRad="38100" dist="38100" dir="2700000" algn="tl">
                  <a:srgbClr val="C0C0C0"/>
                </a:outerShdw>
              </a:effectLst>
              <a:latin typeface="Arial" panose="020B0604020202020204" pitchFamily="34" charset="0"/>
              <a:ea typeface="方正姚体" panose="02010601030101010101" pitchFamily="2" charset="-122"/>
            </a:endParaRPr>
          </a:p>
        </p:txBody>
      </p:sp>
      <p:sp>
        <p:nvSpPr>
          <p:cNvPr id="66" name="椭圆 65"/>
          <p:cNvSpPr/>
          <p:nvPr/>
        </p:nvSpPr>
        <p:spPr>
          <a:xfrm>
            <a:off x="3976728" y="2719429"/>
            <a:ext cx="328403" cy="2868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p:cNvSpPr/>
          <p:nvPr/>
        </p:nvSpPr>
        <p:spPr>
          <a:xfrm>
            <a:off x="3143672" y="1763485"/>
            <a:ext cx="288000" cy="2868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2611623" y="1951516"/>
            <a:ext cx="328403" cy="2868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2618314" y="2512736"/>
            <a:ext cx="328403" cy="2868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3162334" y="2706896"/>
            <a:ext cx="288000" cy="2868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4464762" y="1923523"/>
            <a:ext cx="328403" cy="2868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71"/>
          <p:cNvSpPr/>
          <p:nvPr/>
        </p:nvSpPr>
        <p:spPr>
          <a:xfrm>
            <a:off x="4464762" y="2550060"/>
            <a:ext cx="288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p:cNvSpPr/>
          <p:nvPr/>
        </p:nvSpPr>
        <p:spPr>
          <a:xfrm>
            <a:off x="3590789" y="1859276"/>
            <a:ext cx="216000" cy="32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p:cNvSpPr/>
          <p:nvPr/>
        </p:nvSpPr>
        <p:spPr>
          <a:xfrm>
            <a:off x="3590927" y="2547122"/>
            <a:ext cx="216000" cy="2868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4041090" y="2731567"/>
            <a:ext cx="185948" cy="769441"/>
          </a:xfrm>
          <a:prstGeom prst="rect">
            <a:avLst/>
          </a:prstGeom>
          <a:noFill/>
        </p:spPr>
        <p:txBody>
          <a:bodyPr wrap="none" lIns="0" tIns="0" rIns="0" bIns="0">
            <a:spAutoFit/>
          </a:bodyPr>
          <a:lstStyle/>
          <a:p>
            <a:pPr>
              <a:lnSpc>
                <a:spcPts val="2000"/>
              </a:lnSpc>
            </a:pPr>
            <a:r>
              <a:rPr kumimoji="1" lang="en-US" altLang="zh-CN" sz="2000" dirty="0">
                <a:effectLst>
                  <a:outerShdw blurRad="38100" dist="38100" dir="2700000" algn="tl">
                    <a:srgbClr val="C0C0C0"/>
                  </a:outerShdw>
                </a:effectLst>
                <a:latin typeface="Arial" panose="020B0604020202020204" pitchFamily="34" charset="0"/>
                <a:ea typeface="方正姚体" panose="02010601030101010101" pitchFamily="2" charset="-122"/>
              </a:rPr>
              <a:t>N</a:t>
            </a:r>
          </a:p>
          <a:p>
            <a:pPr>
              <a:lnSpc>
                <a:spcPts val="2000"/>
              </a:lnSpc>
            </a:pPr>
            <a:r>
              <a:rPr kumimoji="1" lang="en-US" altLang="zh-CN" sz="2000" dirty="0">
                <a:effectLst>
                  <a:outerShdw blurRad="38100" dist="38100" dir="2700000" algn="tl">
                    <a:srgbClr val="C0C0C0"/>
                  </a:outerShdw>
                </a:effectLst>
                <a:latin typeface="Arial" panose="020B0604020202020204" pitchFamily="34" charset="0"/>
                <a:ea typeface="方正姚体" panose="02010601030101010101" pitchFamily="2" charset="-122"/>
              </a:rPr>
              <a:t> |</a:t>
            </a:r>
          </a:p>
          <a:p>
            <a:pPr>
              <a:lnSpc>
                <a:spcPts val="2000"/>
              </a:lnSpc>
            </a:pPr>
            <a:r>
              <a:rPr kumimoji="1" lang="en-US" altLang="zh-CN" sz="2000" dirty="0">
                <a:effectLst>
                  <a:outerShdw blurRad="38100" dist="38100" dir="2700000" algn="tl">
                    <a:srgbClr val="C0C0C0"/>
                  </a:outerShdw>
                </a:effectLst>
                <a:latin typeface="Arial" panose="020B0604020202020204" pitchFamily="34" charset="0"/>
                <a:ea typeface="方正姚体" panose="02010601030101010101" pitchFamily="2" charset="-122"/>
              </a:rPr>
              <a:t>H</a:t>
            </a:r>
            <a:endParaRPr lang="zh-CN" altLang="en-US" sz="2000" dirty="0">
              <a:latin typeface="Arial" panose="020B0604020202020204" pitchFamily="34" charset="0"/>
            </a:endParaRPr>
          </a:p>
        </p:txBody>
      </p:sp>
      <p:sp>
        <p:nvSpPr>
          <p:cNvPr id="36" name="矩形 35"/>
          <p:cNvSpPr/>
          <p:nvPr/>
        </p:nvSpPr>
        <p:spPr>
          <a:xfrm>
            <a:off x="4475221" y="1921357"/>
            <a:ext cx="466474" cy="307777"/>
          </a:xfrm>
          <a:prstGeom prst="rect">
            <a:avLst/>
          </a:prstGeom>
          <a:noFill/>
        </p:spPr>
        <p:txBody>
          <a:bodyPr wrap="none" lIns="0" tIns="0" rIns="0" bIns="0">
            <a:spAutoFit/>
          </a:bodyPr>
          <a:lstStyle/>
          <a:p>
            <a:r>
              <a:rPr kumimoji="1" lang="en-US" altLang="zh-CN" sz="2000" dirty="0">
                <a:effectLst>
                  <a:outerShdw blurRad="38100" dist="38100" dir="2700000" algn="tl">
                    <a:srgbClr val="C0C0C0"/>
                  </a:outerShdw>
                </a:effectLst>
                <a:latin typeface="Arial" panose="020B0604020202020204" pitchFamily="34" charset="0"/>
                <a:ea typeface="方正姚体" panose="02010601030101010101" pitchFamily="2" charset="-122"/>
              </a:rPr>
              <a:t>CH</a:t>
            </a:r>
            <a:r>
              <a:rPr kumimoji="1" lang="en-US" altLang="zh-CN" sz="2000" baseline="-25000" dirty="0">
                <a:effectLst>
                  <a:outerShdw blurRad="38100" dist="38100" dir="2700000" algn="tl">
                    <a:srgbClr val="C0C0C0"/>
                  </a:outerShdw>
                </a:effectLst>
                <a:latin typeface="Arial" panose="020B0604020202020204" pitchFamily="34" charset="0"/>
                <a:ea typeface="方正姚体" panose="02010601030101010101" pitchFamily="2" charset="-122"/>
              </a:rPr>
              <a:t>2</a:t>
            </a:r>
            <a:endParaRPr lang="zh-CN" altLang="en-US" sz="2000" baseline="-25000" dirty="0">
              <a:latin typeface="Arial" panose="020B0604020202020204" pitchFamily="34" charset="0"/>
            </a:endParaRPr>
          </a:p>
        </p:txBody>
      </p:sp>
      <p:sp>
        <p:nvSpPr>
          <p:cNvPr id="20" name="矩形 19"/>
          <p:cNvSpPr/>
          <p:nvPr/>
        </p:nvSpPr>
        <p:spPr>
          <a:xfrm>
            <a:off x="3195656" y="1781064"/>
            <a:ext cx="185948" cy="307777"/>
          </a:xfrm>
          <a:prstGeom prst="rect">
            <a:avLst/>
          </a:prstGeom>
          <a:noFill/>
        </p:spPr>
        <p:txBody>
          <a:bodyPr wrap="none" lIns="0" tIns="0" rIns="0" bIns="0">
            <a:spAutoFit/>
          </a:bodyPr>
          <a:lstStyle/>
          <a:p>
            <a:r>
              <a:rPr kumimoji="1" lang="en-US" altLang="zh-CN" sz="2000" dirty="0">
                <a:effectLst>
                  <a:outerShdw blurRad="38100" dist="38100" dir="2700000" algn="tl">
                    <a:srgbClr val="C0C0C0"/>
                  </a:outerShdw>
                </a:effectLst>
                <a:latin typeface="Arial" panose="020B0604020202020204" pitchFamily="34" charset="0"/>
                <a:ea typeface="方正姚体" panose="02010601030101010101" pitchFamily="2" charset="-122"/>
              </a:rPr>
              <a:t>N</a:t>
            </a:r>
            <a:endParaRPr lang="zh-CN" altLang="en-US" sz="2000" dirty="0">
              <a:latin typeface="Arial" panose="020B0604020202020204" pitchFamily="34" charset="0"/>
            </a:endParaRPr>
          </a:p>
        </p:txBody>
      </p:sp>
      <p:sp>
        <p:nvSpPr>
          <p:cNvPr id="24" name="矩形 23"/>
          <p:cNvSpPr/>
          <p:nvPr/>
        </p:nvSpPr>
        <p:spPr>
          <a:xfrm>
            <a:off x="2132559" y="1949350"/>
            <a:ext cx="795089" cy="307777"/>
          </a:xfrm>
          <a:prstGeom prst="rect">
            <a:avLst/>
          </a:prstGeom>
          <a:noFill/>
        </p:spPr>
        <p:txBody>
          <a:bodyPr wrap="none" lIns="0" tIns="0" rIns="0" bIns="0">
            <a:spAutoFit/>
          </a:bodyPr>
          <a:lstStyle/>
          <a:p>
            <a:r>
              <a:rPr kumimoji="1" lang="en-US" altLang="zh-CN" sz="2000" dirty="0">
                <a:effectLst>
                  <a:outerShdw blurRad="38100" dist="38100" dir="2700000" algn="tl">
                    <a:srgbClr val="C0C0C0"/>
                  </a:outerShdw>
                </a:effectLst>
                <a:latin typeface="Arial" panose="020B0604020202020204" pitchFamily="34" charset="0"/>
                <a:ea typeface="方正姚体" panose="02010601030101010101" pitchFamily="2" charset="-122"/>
              </a:rPr>
              <a:t>H</a:t>
            </a:r>
            <a:r>
              <a:rPr kumimoji="1" lang="en-US" altLang="zh-CN" sz="2000" baseline="-25000" dirty="0">
                <a:effectLst>
                  <a:outerShdw blurRad="38100" dist="38100" dir="2700000" algn="tl">
                    <a:srgbClr val="C0C0C0"/>
                  </a:outerShdw>
                </a:effectLst>
                <a:latin typeface="Arial" panose="020B0604020202020204" pitchFamily="34" charset="0"/>
                <a:ea typeface="方正姚体" panose="02010601030101010101" pitchFamily="2" charset="-122"/>
              </a:rPr>
              <a:t>2</a:t>
            </a:r>
            <a:r>
              <a:rPr kumimoji="1" lang="en-US" altLang="zh-CN" sz="2000" dirty="0">
                <a:effectLst>
                  <a:outerShdw blurRad="38100" dist="38100" dir="2700000" algn="tl">
                    <a:srgbClr val="C0C0C0"/>
                  </a:outerShdw>
                </a:effectLst>
                <a:latin typeface="Arial" panose="020B0604020202020204" pitchFamily="34" charset="0"/>
                <a:ea typeface="方正姚体" panose="02010601030101010101" pitchFamily="2" charset="-122"/>
              </a:rPr>
              <a:t>N</a:t>
            </a:r>
            <a:r>
              <a:rPr kumimoji="1" lang="en-US" altLang="zh-CN" sz="2000" dirty="0">
                <a:effectLst>
                  <a:outerShdw blurRad="38100" dist="38100" dir="2700000" algn="tl">
                    <a:srgbClr val="C0C0C0"/>
                  </a:outerShdw>
                </a:effectLst>
                <a:latin typeface="arial" panose="020B0604020202020204" pitchFamily="34" charset="0"/>
                <a:ea typeface="方正姚体" panose="02010601030101010101" pitchFamily="2" charset="-122"/>
                <a:cs typeface="arial" panose="020B0604020202020204" pitchFamily="34" charset="0"/>
              </a:rPr>
              <a:t>‒C</a:t>
            </a:r>
            <a:endParaRPr kumimoji="1" lang="zh-CN" altLang="en-US" sz="2000" baseline="-25000" dirty="0">
              <a:effectLst>
                <a:outerShdw blurRad="38100" dist="38100" dir="2700000" algn="tl">
                  <a:srgbClr val="C0C0C0"/>
                </a:outerShdw>
              </a:effectLst>
              <a:latin typeface="Arial" panose="020B0604020202020204" pitchFamily="34" charset="0"/>
              <a:ea typeface="方正姚体" panose="02010601030101010101" pitchFamily="2" charset="-122"/>
            </a:endParaRPr>
          </a:p>
        </p:txBody>
      </p:sp>
      <p:sp>
        <p:nvSpPr>
          <p:cNvPr id="28" name="矩形 27"/>
          <p:cNvSpPr/>
          <p:nvPr/>
        </p:nvSpPr>
        <p:spPr>
          <a:xfrm>
            <a:off x="2754277" y="2506752"/>
            <a:ext cx="185948" cy="307777"/>
          </a:xfrm>
          <a:prstGeom prst="rect">
            <a:avLst/>
          </a:prstGeom>
          <a:noFill/>
        </p:spPr>
        <p:txBody>
          <a:bodyPr wrap="none" lIns="0" tIns="0" rIns="0" bIns="0">
            <a:spAutoFit/>
          </a:bodyPr>
          <a:lstStyle/>
          <a:p>
            <a:r>
              <a:rPr kumimoji="1" lang="en-US" altLang="zh-CN" sz="2000" dirty="0">
                <a:effectLst>
                  <a:outerShdw blurRad="38100" dist="38100" dir="2700000" algn="tl">
                    <a:srgbClr val="C0C0C0"/>
                  </a:outerShdw>
                </a:effectLst>
                <a:latin typeface="Arial" panose="020B0604020202020204" pitchFamily="34" charset="0"/>
                <a:ea typeface="方正姚体" panose="02010601030101010101" pitchFamily="2" charset="-122"/>
              </a:rPr>
              <a:t>N</a:t>
            </a:r>
            <a:endParaRPr lang="zh-CN" altLang="en-US" sz="2000" dirty="0">
              <a:latin typeface="Arial" panose="020B0604020202020204" pitchFamily="34" charset="0"/>
            </a:endParaRPr>
          </a:p>
        </p:txBody>
      </p:sp>
      <p:sp>
        <p:nvSpPr>
          <p:cNvPr id="18" name="矩形 17"/>
          <p:cNvSpPr/>
          <p:nvPr/>
        </p:nvSpPr>
        <p:spPr>
          <a:xfrm>
            <a:off x="3599711" y="1926325"/>
            <a:ext cx="185948" cy="307777"/>
          </a:xfrm>
          <a:prstGeom prst="rect">
            <a:avLst/>
          </a:prstGeom>
          <a:noFill/>
        </p:spPr>
        <p:txBody>
          <a:bodyPr wrap="none" lIns="0" tIns="0" rIns="0" bIns="0">
            <a:spAutoFit/>
          </a:bodyPr>
          <a:lstStyle/>
          <a:p>
            <a:r>
              <a:rPr kumimoji="1" lang="en-US" altLang="zh-CN" sz="2000" dirty="0">
                <a:effectLst>
                  <a:outerShdw blurRad="38100" dist="38100" dir="2700000" algn="tl">
                    <a:srgbClr val="C0C0C0"/>
                  </a:outerShdw>
                </a:effectLst>
                <a:latin typeface="Arial" panose="020B0604020202020204" pitchFamily="34" charset="0"/>
                <a:ea typeface="方正姚体" panose="02010601030101010101" pitchFamily="2" charset="-122"/>
              </a:rPr>
              <a:t>C</a:t>
            </a:r>
            <a:endParaRPr lang="zh-CN" altLang="en-US" sz="2000" dirty="0">
              <a:latin typeface="Arial" panose="020B0604020202020204" pitchFamily="34" charset="0"/>
            </a:endParaRPr>
          </a:p>
        </p:txBody>
      </p:sp>
      <p:sp>
        <p:nvSpPr>
          <p:cNvPr id="19" name="矩形 18"/>
          <p:cNvSpPr/>
          <p:nvPr/>
        </p:nvSpPr>
        <p:spPr>
          <a:xfrm>
            <a:off x="3211420" y="2708920"/>
            <a:ext cx="384721" cy="769441"/>
          </a:xfrm>
          <a:prstGeom prst="rect">
            <a:avLst/>
          </a:prstGeom>
          <a:noFill/>
        </p:spPr>
        <p:txBody>
          <a:bodyPr wrap="none" lIns="0" tIns="0" rIns="0" bIns="0">
            <a:spAutoFit/>
          </a:bodyPr>
          <a:lstStyle/>
          <a:p>
            <a:pPr>
              <a:lnSpc>
                <a:spcPts val="2000"/>
              </a:lnSpc>
            </a:pPr>
            <a:r>
              <a:rPr kumimoji="1" lang="en-US" altLang="zh-CN" sz="2000" dirty="0">
                <a:effectLst>
                  <a:outerShdw blurRad="38100" dist="38100" dir="2700000" algn="tl">
                    <a:srgbClr val="C0C0C0"/>
                  </a:outerShdw>
                </a:effectLst>
                <a:latin typeface="Arial" panose="020B0604020202020204" pitchFamily="34" charset="0"/>
                <a:ea typeface="方正姚体" panose="02010601030101010101" pitchFamily="2" charset="-122"/>
              </a:rPr>
              <a:t>C</a:t>
            </a:r>
          </a:p>
          <a:p>
            <a:pPr>
              <a:lnSpc>
                <a:spcPts val="2000"/>
              </a:lnSpc>
            </a:pPr>
            <a:r>
              <a:rPr kumimoji="1" lang="en-US" altLang="zh-CN" sz="2000" dirty="0">
                <a:effectLst>
                  <a:outerShdw blurRad="38100" dist="38100" dir="2700000" algn="tl">
                    <a:srgbClr val="C0C0C0"/>
                  </a:outerShdw>
                </a:effectLst>
                <a:latin typeface="Arial" panose="020B0604020202020204" pitchFamily="34" charset="0"/>
                <a:ea typeface="方正姚体" panose="02010601030101010101" pitchFamily="2" charset="-122"/>
              </a:rPr>
              <a:t> |</a:t>
            </a:r>
          </a:p>
          <a:p>
            <a:pPr>
              <a:lnSpc>
                <a:spcPts val="2000"/>
              </a:lnSpc>
            </a:pPr>
            <a:r>
              <a:rPr kumimoji="1" lang="en-US" altLang="zh-CN" sz="2000" dirty="0">
                <a:effectLst>
                  <a:outerShdw blurRad="38100" dist="38100" dir="2700000" algn="tl">
                    <a:srgbClr val="C0C0C0"/>
                  </a:outerShdw>
                </a:effectLst>
                <a:latin typeface="Arial" panose="020B0604020202020204" pitchFamily="34" charset="0"/>
                <a:ea typeface="方正姚体" panose="02010601030101010101" pitchFamily="2" charset="-122"/>
              </a:rPr>
              <a:t>OH</a:t>
            </a:r>
            <a:endParaRPr lang="zh-CN" altLang="en-US" sz="2000" dirty="0">
              <a:latin typeface="Arial" panose="020B0604020202020204" pitchFamily="34" charset="0"/>
            </a:endParaRPr>
          </a:p>
        </p:txBody>
      </p:sp>
      <p:sp>
        <p:nvSpPr>
          <p:cNvPr id="27" name="矩形 26"/>
          <p:cNvSpPr/>
          <p:nvPr/>
        </p:nvSpPr>
        <p:spPr>
          <a:xfrm>
            <a:off x="3599711" y="2510475"/>
            <a:ext cx="185948" cy="307777"/>
          </a:xfrm>
          <a:prstGeom prst="rect">
            <a:avLst/>
          </a:prstGeom>
          <a:noFill/>
        </p:spPr>
        <p:txBody>
          <a:bodyPr wrap="none" lIns="0" tIns="0" rIns="0" bIns="0">
            <a:spAutoFit/>
          </a:bodyPr>
          <a:lstStyle/>
          <a:p>
            <a:r>
              <a:rPr kumimoji="1" lang="en-US" altLang="zh-CN" sz="2000" dirty="0">
                <a:effectLst>
                  <a:outerShdw blurRad="38100" dist="38100" dir="2700000" algn="tl">
                    <a:srgbClr val="C0C0C0"/>
                  </a:outerShdw>
                </a:effectLst>
                <a:latin typeface="Arial" panose="020B0604020202020204" pitchFamily="34" charset="0"/>
                <a:ea typeface="方正姚体" panose="02010601030101010101" pitchFamily="2" charset="-122"/>
              </a:rPr>
              <a:t>C</a:t>
            </a:r>
            <a:endParaRPr lang="zh-CN" altLang="en-US" sz="2000" dirty="0">
              <a:latin typeface="Arial" panose="020B0604020202020204" pitchFamily="34" charset="0"/>
            </a:endParaRPr>
          </a:p>
        </p:txBody>
      </p:sp>
      <p:sp>
        <p:nvSpPr>
          <p:cNvPr id="39" name="矩形 38"/>
          <p:cNvSpPr/>
          <p:nvPr/>
        </p:nvSpPr>
        <p:spPr>
          <a:xfrm>
            <a:off x="4473138" y="2516083"/>
            <a:ext cx="371897" cy="307777"/>
          </a:xfrm>
          <a:prstGeom prst="rect">
            <a:avLst/>
          </a:prstGeom>
          <a:noFill/>
        </p:spPr>
        <p:txBody>
          <a:bodyPr wrap="none" lIns="0" tIns="0" rIns="0" bIns="0">
            <a:spAutoFit/>
          </a:bodyPr>
          <a:lstStyle/>
          <a:p>
            <a:r>
              <a:rPr kumimoji="1" lang="en-US" altLang="zh-CN" sz="2000" dirty="0">
                <a:effectLst>
                  <a:outerShdw blurRad="38100" dist="38100" dir="2700000" algn="tl">
                    <a:srgbClr val="C0C0C0"/>
                  </a:outerShdw>
                </a:effectLst>
                <a:latin typeface="Arial" panose="020B0604020202020204" pitchFamily="34" charset="0"/>
                <a:ea typeface="方正姚体" panose="02010601030101010101" pitchFamily="2" charset="-122"/>
              </a:rPr>
              <a:t>CH</a:t>
            </a:r>
            <a:endParaRPr lang="zh-CN" altLang="en-US" sz="2000" dirty="0">
              <a:latin typeface="Arial" panose="020B0604020202020204" pitchFamily="34" charset="0"/>
            </a:endParaRPr>
          </a:p>
        </p:txBody>
      </p:sp>
      <p:cxnSp>
        <p:nvCxnSpPr>
          <p:cNvPr id="4" name="直接连接符 3"/>
          <p:cNvCxnSpPr/>
          <p:nvPr/>
        </p:nvCxnSpPr>
        <p:spPr>
          <a:xfrm>
            <a:off x="5433925" y="2169040"/>
            <a:ext cx="0" cy="162000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7176120" y="2132856"/>
            <a:ext cx="0" cy="162000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6438165"/>
      </p:ext>
    </p:extLst>
  </p:cSld>
  <p:clrMapOvr>
    <a:masterClrMapping/>
  </p:clrMapOvr>
  <p:transition spd="med">
    <p:cove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4" name="Rectangle 4"/>
          <p:cNvSpPr>
            <a:spLocks noChangeArrowheads="1"/>
          </p:cNvSpPr>
          <p:nvPr/>
        </p:nvSpPr>
        <p:spPr bwMode="auto">
          <a:xfrm>
            <a:off x="3575720" y="836613"/>
            <a:ext cx="5089525"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342900" indent="-342900" algn="ctr">
              <a:buClr>
                <a:schemeClr val="tx2"/>
              </a:buClr>
              <a:buSzPct val="70000"/>
            </a:pPr>
            <a:r>
              <a:rPr lang="zh-CN" altLang="en-US" sz="2800" dirty="0">
                <a:effectLst>
                  <a:outerShdw blurRad="38100" dist="38100" dir="2700000" algn="tl">
                    <a:srgbClr val="C0C0C0"/>
                  </a:outerShdw>
                </a:effectLst>
                <a:latin typeface="Times New Roman" pitchFamily="18" charset="0"/>
                <a:ea typeface="方正姚体" panose="02010601030101010101" pitchFamily="2" charset="-122"/>
                <a:cs typeface="Times New Roman" pitchFamily="18" charset="0"/>
              </a:rPr>
              <a:t>一碳单位与四氢叶酸结合位点</a:t>
            </a:r>
            <a:endParaRPr lang="zh-CN" altLang="en-US" sz="2800" dirty="0">
              <a:effectLst>
                <a:outerShdw blurRad="38100" dist="38100" dir="2700000" algn="tl">
                  <a:srgbClr val="C0C0C0"/>
                </a:outerShdw>
              </a:effectLst>
              <a:latin typeface="Times New Roman" pitchFamily="18" charset="0"/>
              <a:ea typeface="方正姚体" panose="02010601030101010101" pitchFamily="2" charset="-122"/>
            </a:endParaRPr>
          </a:p>
        </p:txBody>
      </p:sp>
      <p:graphicFrame>
        <p:nvGraphicFramePr>
          <p:cNvPr id="2" name="表格 1"/>
          <p:cNvGraphicFramePr>
            <a:graphicFrameLocks noGrp="1"/>
          </p:cNvGraphicFramePr>
          <p:nvPr>
            <p:extLst>
              <p:ext uri="{D42A27DB-BD31-4B8C-83A1-F6EECF244321}">
                <p14:modId xmlns:p14="http://schemas.microsoft.com/office/powerpoint/2010/main" val="2092433519"/>
              </p:ext>
            </p:extLst>
          </p:nvPr>
        </p:nvGraphicFramePr>
        <p:xfrm>
          <a:off x="1487488" y="1491992"/>
          <a:ext cx="9217023" cy="3441449"/>
        </p:xfrm>
        <a:graphic>
          <a:graphicData uri="http://schemas.openxmlformats.org/drawingml/2006/table">
            <a:tbl>
              <a:tblPr firstRow="1" bandRow="1">
                <a:tableStyleId>{5C22544A-7EE6-4342-B048-85BDC9FD1C3A}</a:tableStyleId>
              </a:tblPr>
              <a:tblGrid>
                <a:gridCol w="3384375">
                  <a:extLst>
                    <a:ext uri="{9D8B030D-6E8A-4147-A177-3AD203B41FA5}">
                      <a16:colId xmlns:a16="http://schemas.microsoft.com/office/drawing/2014/main" val="20000"/>
                    </a:ext>
                  </a:extLst>
                </a:gridCol>
                <a:gridCol w="3024336">
                  <a:extLst>
                    <a:ext uri="{9D8B030D-6E8A-4147-A177-3AD203B41FA5}">
                      <a16:colId xmlns:a16="http://schemas.microsoft.com/office/drawing/2014/main" val="20001"/>
                    </a:ext>
                  </a:extLst>
                </a:gridCol>
                <a:gridCol w="2808312">
                  <a:extLst>
                    <a:ext uri="{9D8B030D-6E8A-4147-A177-3AD203B41FA5}">
                      <a16:colId xmlns:a16="http://schemas.microsoft.com/office/drawing/2014/main" val="20002"/>
                    </a:ext>
                  </a:extLst>
                </a:gridCol>
              </a:tblGrid>
              <a:tr h="370840">
                <a:tc>
                  <a:txBody>
                    <a:bodyPr/>
                    <a:lstStyle/>
                    <a:p>
                      <a:pPr marL="0" marR="0" lvl="0" indent="0" algn="l" defTabSz="914400" rtl="0" eaLnBrk="1" fontAlgn="base" latinLnBrk="0" hangingPunct="1">
                        <a:lnSpc>
                          <a:spcPct val="150000"/>
                        </a:lnSpc>
                        <a:spcBef>
                          <a:spcPct val="0"/>
                        </a:spcBef>
                        <a:spcAft>
                          <a:spcPct val="0"/>
                        </a:spcAft>
                        <a:buClrTx/>
                        <a:buSzTx/>
                        <a:buFontTx/>
                        <a:buNone/>
                        <a:tabLst>
                          <a:tab pos="142875" algn="l"/>
                        </a:tabLst>
                      </a:pPr>
                      <a:r>
                        <a:rPr kumimoji="1" lang="zh-CN" altLang="en-US" sz="2400" b="0" i="0" u="none" strike="noStrike" cap="none" normalizeH="0" baseline="0" dirty="0">
                          <a:ln>
                            <a:noFill/>
                          </a:ln>
                          <a:solidFill>
                            <a:schemeClr val="bg1"/>
                          </a:solidFill>
                          <a:effectLst>
                            <a:outerShdw blurRad="38100" dist="38100" dir="2700000" algn="tl">
                              <a:srgbClr val="C0C0C0"/>
                            </a:outerShdw>
                          </a:effectLst>
                          <a:latin typeface="Times New Roman" pitchFamily="18" charset="0"/>
                          <a:ea typeface="方正姚体" panose="02010601030101010101" pitchFamily="2" charset="-122"/>
                          <a:cs typeface="Times New Roman" pitchFamily="18" charset="0"/>
                        </a:rPr>
                        <a:t>一碳单位种类</a:t>
                      </a:r>
                      <a:endParaRPr kumimoji="1" lang="zh-CN" altLang="en-US" sz="2400" b="0" i="0" u="none" strike="noStrike" cap="none" normalizeH="0" baseline="0" dirty="0">
                        <a:ln>
                          <a:noFill/>
                        </a:ln>
                        <a:solidFill>
                          <a:schemeClr val="bg1"/>
                        </a:solidFill>
                        <a:effectLst>
                          <a:outerShdw blurRad="38100" dist="38100" dir="2700000" algn="tl">
                            <a:srgbClr val="C0C0C0"/>
                          </a:outerShdw>
                        </a:effectLst>
                        <a:latin typeface="Times New Roman" pitchFamily="18" charset="0"/>
                        <a:ea typeface="方正姚体" panose="02010601030101010101" pitchFamily="2" charset="-122"/>
                      </a:endParaRPr>
                    </a:p>
                  </a:txBody>
                  <a:tcPr anchor="ctr"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142875" algn="l"/>
                        </a:tabLst>
                      </a:pPr>
                      <a:r>
                        <a:rPr kumimoji="1" lang="zh-CN" altLang="en-US" sz="2400" b="0" i="0" u="none" strike="noStrike" cap="none" normalizeH="0" baseline="0" dirty="0">
                          <a:ln>
                            <a:noFill/>
                          </a:ln>
                          <a:solidFill>
                            <a:schemeClr val="bg1"/>
                          </a:solidFill>
                          <a:effectLst>
                            <a:outerShdw blurRad="38100" dist="38100" dir="2700000" algn="tl">
                              <a:srgbClr val="C0C0C0"/>
                            </a:outerShdw>
                          </a:effectLst>
                          <a:latin typeface="Times New Roman" pitchFamily="18" charset="0"/>
                          <a:ea typeface="方正姚体" panose="02010601030101010101" pitchFamily="2" charset="-122"/>
                          <a:cs typeface="Times New Roman" pitchFamily="18" charset="0"/>
                        </a:rPr>
                        <a:t>与四氢叶酸结合位点</a:t>
                      </a:r>
                    </a:p>
                  </a:txBody>
                  <a:tcPr anchor="ctr"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142875" algn="l"/>
                        </a:tabLst>
                      </a:pPr>
                      <a:r>
                        <a:rPr kumimoji="1" lang="en-US" altLang="zh-CN" sz="2400" b="0" i="0" u="none" strike="noStrike" cap="none" normalizeH="0" baseline="0" dirty="0">
                          <a:ln>
                            <a:noFill/>
                          </a:ln>
                          <a:solidFill>
                            <a:schemeClr val="bg1"/>
                          </a:solidFill>
                          <a:effectLst>
                            <a:outerShdw blurRad="38100" dist="38100" dir="2700000" algn="tl">
                              <a:srgbClr val="C0C0C0"/>
                            </a:outerShdw>
                          </a:effectLst>
                          <a:latin typeface="Times New Roman" pitchFamily="18" charset="0"/>
                          <a:ea typeface="方正姚体" panose="02010601030101010101" pitchFamily="2" charset="-122"/>
                          <a:cs typeface="Times New Roman" pitchFamily="18" charset="0"/>
                        </a:rPr>
                        <a:t> </a:t>
                      </a:r>
                      <a:r>
                        <a:rPr kumimoji="1" lang="zh-CN" altLang="en-US" sz="2400" b="0" i="0" u="none" strike="noStrike" cap="none" normalizeH="0" baseline="0" dirty="0">
                          <a:ln>
                            <a:noFill/>
                          </a:ln>
                          <a:solidFill>
                            <a:schemeClr val="bg1"/>
                          </a:solidFill>
                          <a:effectLst>
                            <a:outerShdw blurRad="38100" dist="38100" dir="2700000" algn="tl">
                              <a:srgbClr val="C0C0C0"/>
                            </a:outerShdw>
                          </a:effectLst>
                          <a:latin typeface="Times New Roman" pitchFamily="18" charset="0"/>
                          <a:ea typeface="方正姚体" panose="02010601030101010101" pitchFamily="2" charset="-122"/>
                          <a:cs typeface="Times New Roman" pitchFamily="18" charset="0"/>
                        </a:rPr>
                        <a:t>存在形式</a:t>
                      </a:r>
                    </a:p>
                  </a:txBody>
                  <a:tcPr anchor="ctr" horzOverflow="overflow"/>
                </a:tc>
                <a:extLst>
                  <a:ext uri="{0D108BD9-81ED-4DB2-BD59-A6C34878D82A}">
                    <a16:rowId xmlns:a16="http://schemas.microsoft.com/office/drawing/2014/main" val="10000"/>
                  </a:ext>
                </a:extLst>
              </a:tr>
              <a:tr h="370840">
                <a:tc>
                  <a:txBody>
                    <a:bodyPr/>
                    <a:lstStyle/>
                    <a:p>
                      <a:pPr marL="0" marR="0" lvl="0" indent="0" algn="l" defTabSz="914400" rtl="0" eaLnBrk="1" fontAlgn="base" latinLnBrk="0" hangingPunct="1">
                        <a:lnSpc>
                          <a:spcPct val="150000"/>
                        </a:lnSpc>
                        <a:spcBef>
                          <a:spcPct val="0"/>
                        </a:spcBef>
                        <a:spcAft>
                          <a:spcPct val="0"/>
                        </a:spcAft>
                        <a:buClrTx/>
                        <a:buSzTx/>
                        <a:buFontTx/>
                        <a:buNone/>
                        <a:tabLst>
                          <a:tab pos="142875" algn="l"/>
                        </a:tabLst>
                      </a:pPr>
                      <a:r>
                        <a:rPr kumimoji="1" lang="zh-CN" altLang="en-US" sz="2400" b="0" i="0" u="none" strike="noStrike" cap="none" normalizeH="0" baseline="0" dirty="0">
                          <a:ln>
                            <a:noFill/>
                          </a:ln>
                          <a:solidFill>
                            <a:schemeClr val="tx1"/>
                          </a:solidFill>
                          <a:effectLst>
                            <a:outerShdw blurRad="38100" dist="38100" dir="2700000" algn="tl">
                              <a:srgbClr val="C0C0C0"/>
                            </a:outerShdw>
                          </a:effectLst>
                          <a:latin typeface="Times New Roman" pitchFamily="18" charset="0"/>
                          <a:ea typeface="方正姚体" panose="02010601030101010101" pitchFamily="2" charset="-122"/>
                          <a:cs typeface="Times New Roman" pitchFamily="18" charset="0"/>
                        </a:rPr>
                        <a:t>甲基（－</a:t>
                      </a:r>
                      <a:r>
                        <a:rPr kumimoji="1" lang="en-US" altLang="zh-CN" sz="2400" b="0" i="0" u="none" strike="noStrike" cap="none" normalizeH="0" baseline="0" dirty="0">
                          <a:ln>
                            <a:noFill/>
                          </a:ln>
                          <a:solidFill>
                            <a:schemeClr val="tx1"/>
                          </a:solidFill>
                          <a:effectLst>
                            <a:outerShdw blurRad="38100" dist="38100" dir="2700000" algn="tl">
                              <a:srgbClr val="C0C0C0"/>
                            </a:outerShdw>
                          </a:effectLst>
                          <a:latin typeface="Times New Roman" pitchFamily="18" charset="0"/>
                          <a:ea typeface="方正姚体" panose="02010601030101010101" pitchFamily="2" charset="-122"/>
                          <a:cs typeface="Times New Roman" pitchFamily="18" charset="0"/>
                        </a:rPr>
                        <a:t>CH</a:t>
                      </a:r>
                      <a:r>
                        <a:rPr kumimoji="1" lang="en-US" altLang="zh-CN" sz="2400" b="0" i="0" u="none" strike="noStrike" cap="none" normalizeH="0" baseline="-25000" dirty="0">
                          <a:ln>
                            <a:noFill/>
                          </a:ln>
                          <a:solidFill>
                            <a:schemeClr val="tx1"/>
                          </a:solidFill>
                          <a:effectLst>
                            <a:outerShdw blurRad="38100" dist="38100" dir="2700000" algn="tl">
                              <a:srgbClr val="C0C0C0"/>
                            </a:outerShdw>
                          </a:effectLst>
                          <a:latin typeface="Times New Roman" pitchFamily="18" charset="0"/>
                          <a:ea typeface="方正姚体" panose="02010601030101010101" pitchFamily="2" charset="-122"/>
                          <a:cs typeface="Times New Roman" pitchFamily="18" charset="0"/>
                        </a:rPr>
                        <a:t>3</a:t>
                      </a:r>
                      <a:r>
                        <a:rPr kumimoji="1" lang="zh-CN" altLang="en-US" sz="2400" b="0" i="0" u="none" strike="noStrike" cap="none" normalizeH="0" baseline="0" dirty="0">
                          <a:ln>
                            <a:noFill/>
                          </a:ln>
                          <a:solidFill>
                            <a:schemeClr val="tx1"/>
                          </a:solidFill>
                          <a:effectLst>
                            <a:outerShdw blurRad="38100" dist="38100" dir="2700000" algn="tl">
                              <a:srgbClr val="C0C0C0"/>
                            </a:outerShdw>
                          </a:effectLst>
                          <a:latin typeface="Times New Roman" pitchFamily="18" charset="0"/>
                          <a:ea typeface="方正姚体" panose="02010601030101010101" pitchFamily="2" charset="-122"/>
                          <a:cs typeface="Times New Roman" pitchFamily="18" charset="0"/>
                        </a:rPr>
                        <a:t>）                                                      </a:t>
                      </a:r>
                    </a:p>
                  </a:txBody>
                  <a:tcPr anchor="ctr"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142875" algn="l"/>
                        </a:tabLst>
                      </a:pPr>
                      <a:r>
                        <a:rPr kumimoji="1" lang="en-US" altLang="zh-CN" sz="2400" b="0" i="0" u="none" strike="noStrike" cap="none" normalizeH="0" baseline="0" dirty="0">
                          <a:ln>
                            <a:noFill/>
                          </a:ln>
                          <a:solidFill>
                            <a:schemeClr val="tx1"/>
                          </a:solidFill>
                          <a:effectLst>
                            <a:outerShdw blurRad="38100" dist="38100" dir="2700000" algn="tl">
                              <a:srgbClr val="C0C0C0"/>
                            </a:outerShdw>
                          </a:effectLst>
                          <a:latin typeface="Times New Roman" pitchFamily="18" charset="0"/>
                          <a:ea typeface="方正姚体" panose="02010601030101010101" pitchFamily="2" charset="-122"/>
                          <a:cs typeface="Times New Roman" pitchFamily="18" charset="0"/>
                        </a:rPr>
                        <a:t>N</a:t>
                      </a:r>
                      <a:r>
                        <a:rPr kumimoji="1" lang="en-US" altLang="zh-CN" sz="2400" b="0" i="0" u="none" strike="noStrike" cap="none" normalizeH="0" baseline="30000" dirty="0">
                          <a:ln>
                            <a:noFill/>
                          </a:ln>
                          <a:solidFill>
                            <a:schemeClr val="tx1"/>
                          </a:solidFill>
                          <a:effectLst>
                            <a:outerShdw blurRad="38100" dist="38100" dir="2700000" algn="tl">
                              <a:srgbClr val="C0C0C0"/>
                            </a:outerShdw>
                          </a:effectLst>
                          <a:latin typeface="Times New Roman" pitchFamily="18" charset="0"/>
                          <a:ea typeface="方正姚体" panose="02010601030101010101" pitchFamily="2" charset="-122"/>
                          <a:cs typeface="Times New Roman" pitchFamily="18" charset="0"/>
                        </a:rPr>
                        <a:t>5</a:t>
                      </a:r>
                    </a:p>
                  </a:txBody>
                  <a:tcPr anchor="ctr" horzOverflow="overflow"/>
                </a:tc>
                <a:tc>
                  <a:txBody>
                    <a:bodyPr/>
                    <a:lstStyle/>
                    <a:p>
                      <a:pPr marL="0" marR="0" lvl="0" indent="0" algn="l" defTabSz="914400" rtl="0" eaLnBrk="1" fontAlgn="base" latinLnBrk="0" hangingPunct="1">
                        <a:lnSpc>
                          <a:spcPct val="150000"/>
                        </a:lnSpc>
                        <a:spcBef>
                          <a:spcPct val="0"/>
                        </a:spcBef>
                        <a:spcAft>
                          <a:spcPct val="0"/>
                        </a:spcAft>
                        <a:buClrTx/>
                        <a:buSzTx/>
                        <a:buFontTx/>
                        <a:buNone/>
                        <a:tabLst>
                          <a:tab pos="142875" algn="l"/>
                        </a:tabLst>
                      </a:pPr>
                      <a:r>
                        <a:rPr kumimoji="1" lang="en-US" altLang="zh-CN" sz="2400" b="0" i="0" u="none" strike="noStrike" cap="none" normalizeH="0" baseline="0" dirty="0">
                          <a:ln>
                            <a:noFill/>
                          </a:ln>
                          <a:solidFill>
                            <a:schemeClr val="tx1"/>
                          </a:solidFill>
                          <a:effectLst>
                            <a:outerShdw blurRad="38100" dist="38100" dir="2700000" algn="tl">
                              <a:srgbClr val="C0C0C0"/>
                            </a:outerShdw>
                          </a:effectLst>
                          <a:latin typeface="Times New Roman" pitchFamily="18" charset="0"/>
                          <a:ea typeface="方正姚体" panose="02010601030101010101" pitchFamily="2" charset="-122"/>
                          <a:cs typeface="Times New Roman" pitchFamily="18" charset="0"/>
                        </a:rPr>
                        <a:t>N</a:t>
                      </a:r>
                      <a:r>
                        <a:rPr kumimoji="1" lang="en-US" altLang="zh-CN" sz="2400" b="0" i="0" u="none" strike="noStrike" kern="1200" cap="none" normalizeH="0" baseline="30000" dirty="0">
                          <a:ln>
                            <a:noFill/>
                          </a:ln>
                          <a:solidFill>
                            <a:schemeClr val="tx1"/>
                          </a:solidFill>
                          <a:effectLst>
                            <a:outerShdw blurRad="38100" dist="38100" dir="2700000" algn="tl">
                              <a:srgbClr val="C0C0C0"/>
                            </a:outerShdw>
                          </a:effectLst>
                          <a:latin typeface="Times New Roman" pitchFamily="18" charset="0"/>
                          <a:ea typeface="方正姚体" panose="02010601030101010101" pitchFamily="2" charset="-122"/>
                          <a:cs typeface="Times New Roman" pitchFamily="18" charset="0"/>
                        </a:rPr>
                        <a:t>5</a:t>
                      </a:r>
                      <a:r>
                        <a:rPr kumimoji="1" lang="en-US" altLang="zh-CN" sz="2400" b="0" i="0" u="none" strike="noStrike" cap="none" normalizeH="0" baseline="0" dirty="0">
                          <a:ln>
                            <a:noFill/>
                          </a:ln>
                          <a:solidFill>
                            <a:schemeClr val="tx1"/>
                          </a:solidFill>
                          <a:effectLst>
                            <a:outerShdw blurRad="38100" dist="38100" dir="2700000" algn="tl">
                              <a:srgbClr val="C0C0C0"/>
                            </a:outerShdw>
                          </a:effectLst>
                          <a:latin typeface="Times New Roman" pitchFamily="18" charset="0"/>
                          <a:ea typeface="方正姚体" panose="02010601030101010101" pitchFamily="2" charset="-122"/>
                          <a:cs typeface="Times New Roman" pitchFamily="18" charset="0"/>
                        </a:rPr>
                        <a:t>-CH</a:t>
                      </a:r>
                      <a:r>
                        <a:rPr kumimoji="1" lang="en-US" altLang="zh-CN" sz="2400" b="0" i="0" u="none" strike="noStrike" cap="none" normalizeH="0" baseline="-25000" dirty="0">
                          <a:ln>
                            <a:noFill/>
                          </a:ln>
                          <a:solidFill>
                            <a:schemeClr val="tx1"/>
                          </a:solidFill>
                          <a:effectLst>
                            <a:outerShdw blurRad="38100" dist="38100" dir="2700000" algn="tl">
                              <a:srgbClr val="C0C0C0"/>
                            </a:outerShdw>
                          </a:effectLst>
                          <a:latin typeface="Times New Roman" pitchFamily="18" charset="0"/>
                          <a:ea typeface="方正姚体" panose="02010601030101010101" pitchFamily="2" charset="-122"/>
                          <a:cs typeface="Times New Roman" pitchFamily="18" charset="0"/>
                        </a:rPr>
                        <a:t>3</a:t>
                      </a:r>
                      <a:r>
                        <a:rPr kumimoji="1" lang="en-US" altLang="zh-CN" sz="2400" b="0" i="0" u="none" strike="noStrike" cap="none" normalizeH="0" baseline="0" dirty="0">
                          <a:ln>
                            <a:noFill/>
                          </a:ln>
                          <a:solidFill>
                            <a:schemeClr val="tx1"/>
                          </a:solidFill>
                          <a:effectLst>
                            <a:outerShdw blurRad="38100" dist="38100" dir="2700000" algn="tl">
                              <a:srgbClr val="C0C0C0"/>
                            </a:outerShdw>
                          </a:effectLst>
                          <a:latin typeface="Times New Roman" pitchFamily="18" charset="0"/>
                          <a:ea typeface="方正姚体" panose="02010601030101010101" pitchFamily="2" charset="-122"/>
                          <a:cs typeface="Times New Roman" pitchFamily="18" charset="0"/>
                        </a:rPr>
                        <a:t>-FH</a:t>
                      </a:r>
                      <a:r>
                        <a:rPr kumimoji="1" lang="en-US" altLang="zh-CN" sz="2400" b="0" i="0" u="none" strike="noStrike" cap="none" normalizeH="0" baseline="-25000" dirty="0">
                          <a:ln>
                            <a:noFill/>
                          </a:ln>
                          <a:solidFill>
                            <a:schemeClr val="tx1"/>
                          </a:solidFill>
                          <a:effectLst>
                            <a:outerShdw blurRad="38100" dist="38100" dir="2700000" algn="tl">
                              <a:srgbClr val="C0C0C0"/>
                            </a:outerShdw>
                          </a:effectLst>
                          <a:latin typeface="Times New Roman" pitchFamily="18" charset="0"/>
                          <a:ea typeface="方正姚体" panose="02010601030101010101" pitchFamily="2" charset="-122"/>
                          <a:cs typeface="Times New Roman" pitchFamily="18" charset="0"/>
                        </a:rPr>
                        <a:t>4</a:t>
                      </a:r>
                    </a:p>
                  </a:txBody>
                  <a:tcPr anchor="ctr" horzOverflow="overflow"/>
                </a:tc>
                <a:extLst>
                  <a:ext uri="{0D108BD9-81ED-4DB2-BD59-A6C34878D82A}">
                    <a16:rowId xmlns:a16="http://schemas.microsoft.com/office/drawing/2014/main" val="10001"/>
                  </a:ext>
                </a:extLst>
              </a:tr>
              <a:tr h="370840">
                <a:tc>
                  <a:txBody>
                    <a:bodyPr/>
                    <a:lstStyle/>
                    <a:p>
                      <a:pPr marL="0" marR="0" lvl="0" indent="0" algn="l" defTabSz="914400" rtl="0" eaLnBrk="1" fontAlgn="base" latinLnBrk="0" hangingPunct="1">
                        <a:lnSpc>
                          <a:spcPct val="150000"/>
                        </a:lnSpc>
                        <a:spcBef>
                          <a:spcPct val="0"/>
                        </a:spcBef>
                        <a:spcAft>
                          <a:spcPct val="0"/>
                        </a:spcAft>
                        <a:buClrTx/>
                        <a:buSzTx/>
                        <a:buFontTx/>
                        <a:buNone/>
                        <a:tabLst>
                          <a:tab pos="142875" algn="l"/>
                        </a:tabLst>
                      </a:pPr>
                      <a:r>
                        <a:rPr kumimoji="1" lang="zh-CN" altLang="en-US" sz="2400" b="0" i="0" u="none" strike="noStrike" cap="none" normalizeH="0" baseline="0" dirty="0">
                          <a:ln>
                            <a:noFill/>
                          </a:ln>
                          <a:solidFill>
                            <a:schemeClr val="tx1"/>
                          </a:solidFill>
                          <a:effectLst>
                            <a:outerShdw blurRad="38100" dist="38100" dir="2700000" algn="tl">
                              <a:srgbClr val="C0C0C0"/>
                            </a:outerShdw>
                          </a:effectLst>
                          <a:latin typeface="Times New Roman" pitchFamily="18" charset="0"/>
                          <a:ea typeface="方正姚体" panose="02010601030101010101" pitchFamily="2" charset="-122"/>
                          <a:cs typeface="Times New Roman" pitchFamily="18" charset="0"/>
                        </a:rPr>
                        <a:t>亚甲基（－</a:t>
                      </a:r>
                      <a:r>
                        <a:rPr kumimoji="1" lang="en-US" altLang="zh-CN" sz="2400" b="0" i="0" u="none" strike="noStrike" cap="none" normalizeH="0" baseline="0" dirty="0">
                          <a:ln>
                            <a:noFill/>
                          </a:ln>
                          <a:solidFill>
                            <a:schemeClr val="tx1"/>
                          </a:solidFill>
                          <a:effectLst>
                            <a:outerShdw blurRad="38100" dist="38100" dir="2700000" algn="tl">
                              <a:srgbClr val="C0C0C0"/>
                            </a:outerShdw>
                          </a:effectLst>
                          <a:latin typeface="Times New Roman" pitchFamily="18" charset="0"/>
                          <a:ea typeface="方正姚体" panose="02010601030101010101" pitchFamily="2" charset="-122"/>
                          <a:cs typeface="Times New Roman" pitchFamily="18" charset="0"/>
                        </a:rPr>
                        <a:t>CH</a:t>
                      </a:r>
                      <a:r>
                        <a:rPr kumimoji="1" lang="en-US" altLang="zh-CN" sz="2400" b="0" i="0" u="none" strike="noStrike" cap="none" normalizeH="0" baseline="-25000" dirty="0">
                          <a:ln>
                            <a:noFill/>
                          </a:ln>
                          <a:solidFill>
                            <a:schemeClr val="tx1"/>
                          </a:solidFill>
                          <a:effectLst>
                            <a:outerShdw blurRad="38100" dist="38100" dir="2700000" algn="tl">
                              <a:srgbClr val="C0C0C0"/>
                            </a:outerShdw>
                          </a:effectLst>
                          <a:latin typeface="Times New Roman" pitchFamily="18" charset="0"/>
                          <a:ea typeface="方正姚体" panose="02010601030101010101" pitchFamily="2" charset="-122"/>
                          <a:cs typeface="Times New Roman" pitchFamily="18" charset="0"/>
                        </a:rPr>
                        <a:t>2</a:t>
                      </a:r>
                      <a:r>
                        <a:rPr kumimoji="1" lang="zh-CN" altLang="en-US" sz="2400" b="0" i="0" u="none" strike="noStrike" cap="none" normalizeH="0" baseline="0" dirty="0">
                          <a:ln>
                            <a:noFill/>
                          </a:ln>
                          <a:solidFill>
                            <a:schemeClr val="tx1"/>
                          </a:solidFill>
                          <a:effectLst>
                            <a:outerShdw blurRad="38100" dist="38100" dir="2700000" algn="tl">
                              <a:srgbClr val="C0C0C0"/>
                            </a:outerShdw>
                          </a:effectLst>
                          <a:latin typeface="Times New Roman" pitchFamily="18" charset="0"/>
                          <a:ea typeface="+mn-ea"/>
                          <a:cs typeface="Times New Roman" pitchFamily="18" charset="0"/>
                        </a:rPr>
                        <a:t>－）</a:t>
                      </a:r>
                      <a:endParaRPr kumimoji="1" lang="zh-CN" altLang="en-US" sz="2400" b="0" i="0" u="none" strike="noStrike" cap="none" normalizeH="0" baseline="0" dirty="0">
                        <a:ln>
                          <a:noFill/>
                        </a:ln>
                        <a:solidFill>
                          <a:schemeClr val="tx1"/>
                        </a:solidFill>
                        <a:effectLst>
                          <a:outerShdw blurRad="38100" dist="38100" dir="2700000" algn="tl">
                            <a:srgbClr val="C0C0C0"/>
                          </a:outerShdw>
                        </a:effectLst>
                        <a:latin typeface="Times New Roman" pitchFamily="18" charset="0"/>
                        <a:ea typeface="方正姚体" panose="02010601030101010101" pitchFamily="2" charset="-122"/>
                        <a:cs typeface="Times New Roman" pitchFamily="18" charset="0"/>
                      </a:endParaRPr>
                    </a:p>
                  </a:txBody>
                  <a:tcPr anchor="ctr"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142875" algn="l"/>
                        </a:tabLst>
                      </a:pPr>
                      <a:r>
                        <a:rPr kumimoji="1" lang="en-US" altLang="zh-CN" sz="2400" b="0" i="0" u="none" strike="noStrike" cap="none" normalizeH="0" baseline="0" dirty="0">
                          <a:ln>
                            <a:noFill/>
                          </a:ln>
                          <a:solidFill>
                            <a:schemeClr val="tx1"/>
                          </a:solidFill>
                          <a:effectLst>
                            <a:outerShdw blurRad="38100" dist="38100" dir="2700000" algn="tl">
                              <a:srgbClr val="C0C0C0"/>
                            </a:outerShdw>
                          </a:effectLst>
                          <a:latin typeface="Times New Roman" pitchFamily="18" charset="0"/>
                          <a:ea typeface="方正姚体" panose="02010601030101010101" pitchFamily="2" charset="-122"/>
                          <a:cs typeface="Times New Roman" pitchFamily="18" charset="0"/>
                        </a:rPr>
                        <a:t>N</a:t>
                      </a:r>
                      <a:r>
                        <a:rPr kumimoji="1" lang="en-US" altLang="zh-CN" sz="2400" b="0" i="0" u="none" strike="noStrike" kern="1200" cap="none" normalizeH="0" baseline="30000" dirty="0">
                          <a:ln>
                            <a:noFill/>
                          </a:ln>
                          <a:solidFill>
                            <a:schemeClr val="tx1"/>
                          </a:solidFill>
                          <a:effectLst>
                            <a:outerShdw blurRad="38100" dist="38100" dir="2700000" algn="tl">
                              <a:srgbClr val="C0C0C0"/>
                            </a:outerShdw>
                          </a:effectLst>
                          <a:latin typeface="Times New Roman" pitchFamily="18" charset="0"/>
                          <a:ea typeface="方正姚体" panose="02010601030101010101" pitchFamily="2" charset="-122"/>
                          <a:cs typeface="Times New Roman" pitchFamily="18" charset="0"/>
                        </a:rPr>
                        <a:t>5</a:t>
                      </a:r>
                      <a:r>
                        <a:rPr kumimoji="1" lang="zh-CN" altLang="en-US" sz="2400" b="0" i="0" u="none" strike="noStrike" cap="none" normalizeH="0" baseline="0" dirty="0">
                          <a:ln>
                            <a:noFill/>
                          </a:ln>
                          <a:solidFill>
                            <a:schemeClr val="tx1"/>
                          </a:solidFill>
                          <a:effectLst>
                            <a:outerShdw blurRad="38100" dist="38100" dir="2700000" algn="tl">
                              <a:srgbClr val="C0C0C0"/>
                            </a:outerShdw>
                          </a:effectLst>
                          <a:latin typeface="Times New Roman" pitchFamily="18" charset="0"/>
                          <a:ea typeface="方正姚体" panose="02010601030101010101" pitchFamily="2" charset="-122"/>
                          <a:cs typeface="Times New Roman" pitchFamily="18" charset="0"/>
                        </a:rPr>
                        <a:t>和</a:t>
                      </a:r>
                      <a:r>
                        <a:rPr kumimoji="1" lang="en-US" altLang="zh-CN" sz="2400" b="0" i="0" u="none" strike="noStrike" cap="none" normalizeH="0" baseline="0" dirty="0">
                          <a:ln>
                            <a:noFill/>
                          </a:ln>
                          <a:solidFill>
                            <a:schemeClr val="tx1"/>
                          </a:solidFill>
                          <a:effectLst>
                            <a:outerShdw blurRad="38100" dist="38100" dir="2700000" algn="tl">
                              <a:srgbClr val="C0C0C0"/>
                            </a:outerShdw>
                          </a:effectLst>
                          <a:latin typeface="Times New Roman" pitchFamily="18" charset="0"/>
                          <a:ea typeface="方正姚体" panose="02010601030101010101" pitchFamily="2" charset="-122"/>
                          <a:cs typeface="Times New Roman" pitchFamily="18" charset="0"/>
                        </a:rPr>
                        <a:t>N</a:t>
                      </a:r>
                      <a:r>
                        <a:rPr kumimoji="1" lang="en-US" altLang="zh-CN" sz="2400" b="0" i="0" u="none" strike="noStrike" kern="1200" cap="none" normalizeH="0" baseline="30000" dirty="0">
                          <a:ln>
                            <a:noFill/>
                          </a:ln>
                          <a:solidFill>
                            <a:schemeClr val="tx1"/>
                          </a:solidFill>
                          <a:effectLst>
                            <a:outerShdw blurRad="38100" dist="38100" dir="2700000" algn="tl">
                              <a:srgbClr val="C0C0C0"/>
                            </a:outerShdw>
                          </a:effectLst>
                          <a:latin typeface="Times New Roman" pitchFamily="18" charset="0"/>
                          <a:ea typeface="方正姚体" panose="02010601030101010101" pitchFamily="2" charset="-122"/>
                          <a:cs typeface="Times New Roman" pitchFamily="18" charset="0"/>
                        </a:rPr>
                        <a:t>10</a:t>
                      </a:r>
                    </a:p>
                  </a:txBody>
                  <a:tcPr anchor="ctr" horzOverflow="overflow"/>
                </a:tc>
                <a:tc>
                  <a:txBody>
                    <a:bodyPr/>
                    <a:lstStyle/>
                    <a:p>
                      <a:pPr marL="0" marR="0" lvl="0" indent="0" algn="l" defTabSz="914400" rtl="0" eaLnBrk="1" fontAlgn="base" latinLnBrk="0" hangingPunct="1">
                        <a:lnSpc>
                          <a:spcPct val="150000"/>
                        </a:lnSpc>
                        <a:spcBef>
                          <a:spcPct val="0"/>
                        </a:spcBef>
                        <a:spcAft>
                          <a:spcPct val="0"/>
                        </a:spcAft>
                        <a:buClrTx/>
                        <a:buSzTx/>
                        <a:buFontTx/>
                        <a:buNone/>
                        <a:tabLst>
                          <a:tab pos="142875" algn="l"/>
                        </a:tabLst>
                      </a:pPr>
                      <a:r>
                        <a:rPr kumimoji="1" lang="en-US" altLang="zh-CN" sz="2400" b="0" i="0" u="none" strike="noStrike" cap="none" normalizeH="0" baseline="0" dirty="0">
                          <a:ln>
                            <a:noFill/>
                          </a:ln>
                          <a:solidFill>
                            <a:schemeClr val="tx1"/>
                          </a:solidFill>
                          <a:effectLst>
                            <a:outerShdw blurRad="38100" dist="38100" dir="2700000" algn="tl">
                              <a:srgbClr val="C0C0C0"/>
                            </a:outerShdw>
                          </a:effectLst>
                          <a:latin typeface="Times New Roman" pitchFamily="18" charset="0"/>
                          <a:ea typeface="方正姚体" panose="02010601030101010101" pitchFamily="2" charset="-122"/>
                          <a:cs typeface="Times New Roman" pitchFamily="18" charset="0"/>
                        </a:rPr>
                        <a:t>N</a:t>
                      </a:r>
                      <a:r>
                        <a:rPr kumimoji="1" lang="en-US" altLang="zh-CN" sz="2400" b="0" i="0" u="none" strike="noStrike" kern="1200" cap="none" normalizeH="0" baseline="30000" dirty="0">
                          <a:ln>
                            <a:noFill/>
                          </a:ln>
                          <a:solidFill>
                            <a:schemeClr val="tx1"/>
                          </a:solidFill>
                          <a:effectLst>
                            <a:outerShdw blurRad="38100" dist="38100" dir="2700000" algn="tl">
                              <a:srgbClr val="C0C0C0"/>
                            </a:outerShdw>
                          </a:effectLst>
                          <a:latin typeface="Times New Roman" pitchFamily="18" charset="0"/>
                          <a:ea typeface="方正姚体" panose="02010601030101010101" pitchFamily="2" charset="-122"/>
                          <a:cs typeface="Times New Roman" pitchFamily="18" charset="0"/>
                        </a:rPr>
                        <a:t>5</a:t>
                      </a:r>
                      <a:r>
                        <a:rPr kumimoji="1" lang="en-US" altLang="zh-CN" sz="2400" b="0" i="0" u="none" strike="noStrike" cap="none" normalizeH="0" baseline="0" dirty="0">
                          <a:ln>
                            <a:noFill/>
                          </a:ln>
                          <a:solidFill>
                            <a:schemeClr val="tx1"/>
                          </a:solidFill>
                          <a:effectLst>
                            <a:outerShdw blurRad="38100" dist="38100" dir="2700000" algn="tl">
                              <a:srgbClr val="C0C0C0"/>
                            </a:outerShdw>
                          </a:effectLst>
                          <a:latin typeface="Times New Roman" pitchFamily="18" charset="0"/>
                          <a:ea typeface="方正姚体" panose="02010601030101010101" pitchFamily="2" charset="-122"/>
                          <a:cs typeface="Times New Roman" pitchFamily="18" charset="0"/>
                        </a:rPr>
                        <a:t>,N</a:t>
                      </a:r>
                      <a:r>
                        <a:rPr kumimoji="1" lang="en-US" altLang="zh-CN" sz="2400" b="0" i="0" u="none" strike="noStrike" cap="none" normalizeH="0" baseline="30000" dirty="0">
                          <a:ln>
                            <a:noFill/>
                          </a:ln>
                          <a:solidFill>
                            <a:schemeClr val="tx1"/>
                          </a:solidFill>
                          <a:effectLst>
                            <a:outerShdw blurRad="38100" dist="38100" dir="2700000" algn="tl">
                              <a:srgbClr val="C0C0C0"/>
                            </a:outerShdw>
                          </a:effectLst>
                          <a:latin typeface="Times New Roman" pitchFamily="18" charset="0"/>
                          <a:ea typeface="方正姚体" panose="02010601030101010101" pitchFamily="2" charset="-122"/>
                          <a:cs typeface="Times New Roman" pitchFamily="18" charset="0"/>
                        </a:rPr>
                        <a:t>10</a:t>
                      </a:r>
                      <a:r>
                        <a:rPr kumimoji="1" lang="en-US" altLang="zh-CN" sz="2400" b="0" i="0" u="none" strike="noStrike" cap="none" normalizeH="0" baseline="0" dirty="0">
                          <a:ln>
                            <a:noFill/>
                          </a:ln>
                          <a:solidFill>
                            <a:schemeClr val="tx1"/>
                          </a:solidFill>
                          <a:effectLst>
                            <a:outerShdw blurRad="38100" dist="38100" dir="2700000" algn="tl">
                              <a:srgbClr val="C0C0C0"/>
                            </a:outerShdw>
                          </a:effectLst>
                          <a:latin typeface="Times New Roman" pitchFamily="18" charset="0"/>
                          <a:ea typeface="方正姚体" panose="02010601030101010101" pitchFamily="2" charset="-122"/>
                          <a:cs typeface="Times New Roman" pitchFamily="18" charset="0"/>
                        </a:rPr>
                        <a:t>-CH</a:t>
                      </a:r>
                      <a:r>
                        <a:rPr kumimoji="1" lang="en-US" altLang="zh-CN" sz="2400" b="0" i="0" u="none" strike="noStrike" cap="none" normalizeH="0" baseline="-25000" dirty="0">
                          <a:ln>
                            <a:noFill/>
                          </a:ln>
                          <a:solidFill>
                            <a:schemeClr val="tx1"/>
                          </a:solidFill>
                          <a:effectLst>
                            <a:outerShdw blurRad="38100" dist="38100" dir="2700000" algn="tl">
                              <a:srgbClr val="C0C0C0"/>
                            </a:outerShdw>
                          </a:effectLst>
                          <a:latin typeface="Times New Roman" pitchFamily="18" charset="0"/>
                          <a:ea typeface="方正姚体" panose="02010601030101010101" pitchFamily="2" charset="-122"/>
                          <a:cs typeface="Times New Roman" pitchFamily="18" charset="0"/>
                        </a:rPr>
                        <a:t>2</a:t>
                      </a:r>
                      <a:r>
                        <a:rPr kumimoji="1" lang="en-US" altLang="zh-CN" sz="2400" b="0" i="0" u="none" strike="noStrike" cap="none" normalizeH="0" baseline="0" dirty="0">
                          <a:ln>
                            <a:noFill/>
                          </a:ln>
                          <a:solidFill>
                            <a:schemeClr val="tx1"/>
                          </a:solidFill>
                          <a:effectLst>
                            <a:outerShdw blurRad="38100" dist="38100" dir="2700000" algn="tl">
                              <a:srgbClr val="C0C0C0"/>
                            </a:outerShdw>
                          </a:effectLst>
                          <a:latin typeface="Times New Roman" pitchFamily="18" charset="0"/>
                          <a:ea typeface="方正姚体" panose="02010601030101010101" pitchFamily="2" charset="-122"/>
                          <a:cs typeface="Times New Roman" pitchFamily="18" charset="0"/>
                        </a:rPr>
                        <a:t>-FH</a:t>
                      </a:r>
                      <a:r>
                        <a:rPr kumimoji="1" lang="en-US" altLang="zh-CN" sz="2400" b="0" i="0" u="none" strike="noStrike" cap="none" normalizeH="0" baseline="-25000" dirty="0">
                          <a:ln>
                            <a:noFill/>
                          </a:ln>
                          <a:solidFill>
                            <a:schemeClr val="tx1"/>
                          </a:solidFill>
                          <a:effectLst>
                            <a:outerShdw blurRad="38100" dist="38100" dir="2700000" algn="tl">
                              <a:srgbClr val="C0C0C0"/>
                            </a:outerShdw>
                          </a:effectLst>
                          <a:latin typeface="Times New Roman" pitchFamily="18" charset="0"/>
                          <a:ea typeface="方正姚体" panose="02010601030101010101" pitchFamily="2" charset="-122"/>
                          <a:cs typeface="Times New Roman" pitchFamily="18" charset="0"/>
                        </a:rPr>
                        <a:t>4</a:t>
                      </a:r>
                    </a:p>
                  </a:txBody>
                  <a:tcPr anchor="ctr" horzOverflow="overflow"/>
                </a:tc>
                <a:extLst>
                  <a:ext uri="{0D108BD9-81ED-4DB2-BD59-A6C34878D82A}">
                    <a16:rowId xmlns:a16="http://schemas.microsoft.com/office/drawing/2014/main" val="10002"/>
                  </a:ext>
                </a:extLst>
              </a:tr>
              <a:tr h="370840">
                <a:tc>
                  <a:txBody>
                    <a:bodyPr/>
                    <a:lstStyle/>
                    <a:p>
                      <a:pPr marL="0" marR="0" lvl="0" indent="0" algn="l" defTabSz="914400" rtl="0" eaLnBrk="1" fontAlgn="base" latinLnBrk="0" hangingPunct="1">
                        <a:lnSpc>
                          <a:spcPct val="150000"/>
                        </a:lnSpc>
                        <a:spcBef>
                          <a:spcPct val="0"/>
                        </a:spcBef>
                        <a:spcAft>
                          <a:spcPct val="0"/>
                        </a:spcAft>
                        <a:buClrTx/>
                        <a:buSzTx/>
                        <a:buFontTx/>
                        <a:buNone/>
                        <a:tabLst>
                          <a:tab pos="142875" algn="l"/>
                        </a:tabLst>
                      </a:pPr>
                      <a:r>
                        <a:rPr kumimoji="1" lang="zh-CN" altLang="en-US" sz="2400" b="0" i="0" u="none" strike="noStrike" cap="none" normalizeH="0" baseline="0" dirty="0">
                          <a:ln>
                            <a:noFill/>
                          </a:ln>
                          <a:solidFill>
                            <a:schemeClr val="tx1"/>
                          </a:solidFill>
                          <a:effectLst>
                            <a:outerShdw blurRad="38100" dist="38100" dir="2700000" algn="tl">
                              <a:srgbClr val="C0C0C0"/>
                            </a:outerShdw>
                          </a:effectLst>
                          <a:latin typeface="Times New Roman" pitchFamily="18" charset="0"/>
                          <a:ea typeface="方正姚体" panose="02010601030101010101" pitchFamily="2" charset="-122"/>
                          <a:cs typeface="Times New Roman" pitchFamily="18" charset="0"/>
                        </a:rPr>
                        <a:t>次甲基（－</a:t>
                      </a:r>
                      <a:r>
                        <a:rPr kumimoji="1" lang="en-US" altLang="zh-CN" sz="2400" b="0" i="0" u="none" strike="noStrike" cap="none" normalizeH="0" baseline="0" dirty="0">
                          <a:ln>
                            <a:noFill/>
                          </a:ln>
                          <a:solidFill>
                            <a:schemeClr val="tx1"/>
                          </a:solidFill>
                          <a:effectLst>
                            <a:outerShdw blurRad="38100" dist="38100" dir="2700000" algn="tl">
                              <a:srgbClr val="C0C0C0"/>
                            </a:outerShdw>
                          </a:effectLst>
                          <a:latin typeface="Times New Roman" pitchFamily="18" charset="0"/>
                          <a:ea typeface="方正姚体" panose="02010601030101010101" pitchFamily="2" charset="-122"/>
                          <a:cs typeface="Times New Roman" pitchFamily="18" charset="0"/>
                        </a:rPr>
                        <a:t>CH=</a:t>
                      </a:r>
                      <a:r>
                        <a:rPr kumimoji="1" lang="zh-CN" altLang="en-US" sz="2400" b="0" i="0" u="none" strike="noStrike" cap="none" normalizeH="0" baseline="0" dirty="0">
                          <a:ln>
                            <a:noFill/>
                          </a:ln>
                          <a:solidFill>
                            <a:schemeClr val="tx1"/>
                          </a:solidFill>
                          <a:effectLst>
                            <a:outerShdw blurRad="38100" dist="38100" dir="2700000" algn="tl">
                              <a:srgbClr val="C0C0C0"/>
                            </a:outerShdw>
                          </a:effectLst>
                          <a:latin typeface="Times New Roman" pitchFamily="18" charset="0"/>
                          <a:ea typeface="方正姚体" panose="02010601030101010101" pitchFamily="2" charset="-122"/>
                          <a:cs typeface="Times New Roman" pitchFamily="18" charset="0"/>
                        </a:rPr>
                        <a:t>）</a:t>
                      </a:r>
                    </a:p>
                  </a:txBody>
                  <a:tcPr anchor="ctr"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142875" algn="l"/>
                        </a:tabLst>
                      </a:pPr>
                      <a:r>
                        <a:rPr kumimoji="1" lang="en-US" altLang="zh-CN" sz="2400" b="0" i="0" u="none" strike="noStrike" cap="none" normalizeH="0" baseline="0" dirty="0">
                          <a:ln>
                            <a:noFill/>
                          </a:ln>
                          <a:solidFill>
                            <a:schemeClr val="tx1"/>
                          </a:solidFill>
                          <a:effectLst>
                            <a:outerShdw blurRad="38100" dist="38100" dir="2700000" algn="tl">
                              <a:srgbClr val="C0C0C0"/>
                            </a:outerShdw>
                          </a:effectLst>
                          <a:latin typeface="Times New Roman" pitchFamily="18" charset="0"/>
                          <a:ea typeface="方正姚体" panose="02010601030101010101" pitchFamily="2" charset="-122"/>
                          <a:cs typeface="Times New Roman" pitchFamily="18" charset="0"/>
                        </a:rPr>
                        <a:t>N</a:t>
                      </a:r>
                      <a:r>
                        <a:rPr kumimoji="1" lang="en-US" altLang="zh-CN" sz="2400" b="0" i="0" u="none" strike="noStrike" kern="1200" cap="none" normalizeH="0" baseline="30000" dirty="0">
                          <a:ln>
                            <a:noFill/>
                          </a:ln>
                          <a:solidFill>
                            <a:schemeClr val="tx1"/>
                          </a:solidFill>
                          <a:effectLst>
                            <a:outerShdw blurRad="38100" dist="38100" dir="2700000" algn="tl">
                              <a:srgbClr val="C0C0C0"/>
                            </a:outerShdw>
                          </a:effectLst>
                          <a:latin typeface="Times New Roman" pitchFamily="18" charset="0"/>
                          <a:ea typeface="方正姚体" panose="02010601030101010101" pitchFamily="2" charset="-122"/>
                          <a:cs typeface="Times New Roman" pitchFamily="18" charset="0"/>
                        </a:rPr>
                        <a:t>5</a:t>
                      </a:r>
                      <a:r>
                        <a:rPr kumimoji="1" lang="zh-CN" altLang="en-US" sz="2400" b="0" i="0" u="none" strike="noStrike" cap="none" normalizeH="0" baseline="0" dirty="0">
                          <a:ln>
                            <a:noFill/>
                          </a:ln>
                          <a:solidFill>
                            <a:schemeClr val="tx1"/>
                          </a:solidFill>
                          <a:effectLst>
                            <a:outerShdw blurRad="38100" dist="38100" dir="2700000" algn="tl">
                              <a:srgbClr val="C0C0C0"/>
                            </a:outerShdw>
                          </a:effectLst>
                          <a:latin typeface="Times New Roman" pitchFamily="18" charset="0"/>
                          <a:ea typeface="方正姚体" panose="02010601030101010101" pitchFamily="2" charset="-122"/>
                          <a:cs typeface="Times New Roman" pitchFamily="18" charset="0"/>
                        </a:rPr>
                        <a:t>和</a:t>
                      </a:r>
                      <a:r>
                        <a:rPr kumimoji="1" lang="en-US" altLang="zh-CN" sz="2400" b="0" i="0" u="none" strike="noStrike" cap="none" normalizeH="0" baseline="0" dirty="0">
                          <a:ln>
                            <a:noFill/>
                          </a:ln>
                          <a:solidFill>
                            <a:schemeClr val="tx1"/>
                          </a:solidFill>
                          <a:effectLst>
                            <a:outerShdw blurRad="38100" dist="38100" dir="2700000" algn="tl">
                              <a:srgbClr val="C0C0C0"/>
                            </a:outerShdw>
                          </a:effectLst>
                          <a:latin typeface="Times New Roman" pitchFamily="18" charset="0"/>
                          <a:ea typeface="方正姚体" panose="02010601030101010101" pitchFamily="2" charset="-122"/>
                          <a:cs typeface="Times New Roman" pitchFamily="18" charset="0"/>
                        </a:rPr>
                        <a:t>N</a:t>
                      </a:r>
                      <a:r>
                        <a:rPr kumimoji="1" lang="en-US" altLang="zh-CN" sz="2400" b="0" i="0" u="none" strike="noStrike" kern="1200" cap="none" normalizeH="0" baseline="30000" dirty="0">
                          <a:ln>
                            <a:noFill/>
                          </a:ln>
                          <a:solidFill>
                            <a:schemeClr val="tx1"/>
                          </a:solidFill>
                          <a:effectLst>
                            <a:outerShdw blurRad="38100" dist="38100" dir="2700000" algn="tl">
                              <a:srgbClr val="C0C0C0"/>
                            </a:outerShdw>
                          </a:effectLst>
                          <a:latin typeface="Times New Roman" pitchFamily="18" charset="0"/>
                          <a:ea typeface="方正姚体" panose="02010601030101010101" pitchFamily="2" charset="-122"/>
                          <a:cs typeface="Times New Roman" pitchFamily="18" charset="0"/>
                        </a:rPr>
                        <a:t>10</a:t>
                      </a:r>
                    </a:p>
                  </a:txBody>
                  <a:tcPr anchor="ctr" horzOverflow="overflow"/>
                </a:tc>
                <a:tc>
                  <a:txBody>
                    <a:bodyPr/>
                    <a:lstStyle/>
                    <a:p>
                      <a:pPr marL="0" marR="0" lvl="0" indent="0" algn="l" defTabSz="914400" rtl="0" eaLnBrk="1" fontAlgn="base" latinLnBrk="0" hangingPunct="1">
                        <a:lnSpc>
                          <a:spcPct val="150000"/>
                        </a:lnSpc>
                        <a:spcBef>
                          <a:spcPct val="0"/>
                        </a:spcBef>
                        <a:spcAft>
                          <a:spcPct val="0"/>
                        </a:spcAft>
                        <a:buClrTx/>
                        <a:buSzTx/>
                        <a:buFontTx/>
                        <a:buNone/>
                        <a:tabLst>
                          <a:tab pos="142875" algn="l"/>
                        </a:tabLst>
                      </a:pPr>
                      <a:r>
                        <a:rPr kumimoji="1" lang="en-US" altLang="zh-CN" sz="2400" b="0" i="0" u="none" strike="noStrike" cap="none" normalizeH="0" baseline="0" dirty="0">
                          <a:ln>
                            <a:noFill/>
                          </a:ln>
                          <a:solidFill>
                            <a:schemeClr val="tx1"/>
                          </a:solidFill>
                          <a:effectLst>
                            <a:outerShdw blurRad="38100" dist="38100" dir="2700000" algn="tl">
                              <a:srgbClr val="C0C0C0"/>
                            </a:outerShdw>
                          </a:effectLst>
                          <a:latin typeface="Times New Roman" pitchFamily="18" charset="0"/>
                          <a:ea typeface="方正姚体" panose="02010601030101010101" pitchFamily="2" charset="-122"/>
                          <a:cs typeface="Times New Roman" pitchFamily="18" charset="0"/>
                        </a:rPr>
                        <a:t>N</a:t>
                      </a:r>
                      <a:r>
                        <a:rPr kumimoji="1" lang="en-US" altLang="zh-CN" sz="2400" b="0" i="0" u="none" strike="noStrike" kern="1200" cap="none" normalizeH="0" baseline="30000" dirty="0">
                          <a:ln>
                            <a:noFill/>
                          </a:ln>
                          <a:solidFill>
                            <a:schemeClr val="tx1"/>
                          </a:solidFill>
                          <a:effectLst>
                            <a:outerShdw blurRad="38100" dist="38100" dir="2700000" algn="tl">
                              <a:srgbClr val="C0C0C0"/>
                            </a:outerShdw>
                          </a:effectLst>
                          <a:latin typeface="Times New Roman" pitchFamily="18" charset="0"/>
                          <a:ea typeface="方正姚体" panose="02010601030101010101" pitchFamily="2" charset="-122"/>
                          <a:cs typeface="Times New Roman" pitchFamily="18" charset="0"/>
                        </a:rPr>
                        <a:t>5</a:t>
                      </a:r>
                      <a:r>
                        <a:rPr kumimoji="1" lang="en-US" altLang="zh-CN" sz="2400" b="0" i="0" u="none" strike="noStrike" cap="none" normalizeH="0" baseline="0" dirty="0">
                          <a:ln>
                            <a:noFill/>
                          </a:ln>
                          <a:solidFill>
                            <a:schemeClr val="tx1"/>
                          </a:solidFill>
                          <a:effectLst>
                            <a:outerShdw blurRad="38100" dist="38100" dir="2700000" algn="tl">
                              <a:srgbClr val="C0C0C0"/>
                            </a:outerShdw>
                          </a:effectLst>
                          <a:latin typeface="Times New Roman" pitchFamily="18" charset="0"/>
                          <a:ea typeface="方正姚体" panose="02010601030101010101" pitchFamily="2" charset="-122"/>
                          <a:cs typeface="Times New Roman" pitchFamily="18" charset="0"/>
                        </a:rPr>
                        <a:t>,N</a:t>
                      </a:r>
                      <a:r>
                        <a:rPr kumimoji="1" lang="en-US" altLang="zh-CN" sz="2400" b="0" i="0" u="none" strike="noStrike" kern="1200" cap="none" normalizeH="0" baseline="30000" dirty="0">
                          <a:ln>
                            <a:noFill/>
                          </a:ln>
                          <a:solidFill>
                            <a:schemeClr val="tx1"/>
                          </a:solidFill>
                          <a:effectLst>
                            <a:outerShdw blurRad="38100" dist="38100" dir="2700000" algn="tl">
                              <a:srgbClr val="C0C0C0"/>
                            </a:outerShdw>
                          </a:effectLst>
                          <a:latin typeface="Times New Roman" pitchFamily="18" charset="0"/>
                          <a:ea typeface="方正姚体" panose="02010601030101010101" pitchFamily="2" charset="-122"/>
                          <a:cs typeface="Times New Roman" pitchFamily="18" charset="0"/>
                        </a:rPr>
                        <a:t>10</a:t>
                      </a:r>
                      <a:r>
                        <a:rPr kumimoji="1" lang="en-US" altLang="zh-CN" sz="2400" b="0" i="0" u="none" strike="noStrike" cap="none" normalizeH="0" baseline="0" dirty="0">
                          <a:ln>
                            <a:noFill/>
                          </a:ln>
                          <a:solidFill>
                            <a:schemeClr val="tx1"/>
                          </a:solidFill>
                          <a:effectLst>
                            <a:outerShdw blurRad="38100" dist="38100" dir="2700000" algn="tl">
                              <a:srgbClr val="C0C0C0"/>
                            </a:outerShdw>
                          </a:effectLst>
                          <a:latin typeface="Times New Roman" pitchFamily="18" charset="0"/>
                          <a:ea typeface="方正姚体" panose="02010601030101010101" pitchFamily="2" charset="-122"/>
                          <a:cs typeface="Times New Roman" pitchFamily="18" charset="0"/>
                        </a:rPr>
                        <a:t>=CH</a:t>
                      </a:r>
                      <a:r>
                        <a:rPr kumimoji="1" lang="en-US" altLang="zh-CN" sz="2400" b="0" i="0" u="none" strike="noStrike" cap="none" normalizeH="0" baseline="-25000" dirty="0">
                          <a:ln>
                            <a:noFill/>
                          </a:ln>
                          <a:solidFill>
                            <a:schemeClr val="tx1"/>
                          </a:solidFill>
                          <a:effectLst>
                            <a:outerShdw blurRad="38100" dist="38100" dir="2700000" algn="tl">
                              <a:srgbClr val="C0C0C0"/>
                            </a:outerShdw>
                          </a:effectLst>
                          <a:latin typeface="Times New Roman" pitchFamily="18" charset="0"/>
                          <a:ea typeface="方正姚体" panose="02010601030101010101" pitchFamily="2" charset="-122"/>
                          <a:cs typeface="Times New Roman" pitchFamily="18" charset="0"/>
                        </a:rPr>
                        <a:t>2</a:t>
                      </a:r>
                      <a:r>
                        <a:rPr kumimoji="1" lang="en-US" altLang="zh-CN" sz="2400" b="0" i="0" u="none" strike="noStrike" cap="none" normalizeH="0" baseline="0" dirty="0">
                          <a:ln>
                            <a:noFill/>
                          </a:ln>
                          <a:solidFill>
                            <a:schemeClr val="tx1"/>
                          </a:solidFill>
                          <a:effectLst>
                            <a:outerShdw blurRad="38100" dist="38100" dir="2700000" algn="tl">
                              <a:srgbClr val="C0C0C0"/>
                            </a:outerShdw>
                          </a:effectLst>
                          <a:latin typeface="Times New Roman" pitchFamily="18" charset="0"/>
                          <a:ea typeface="方正姚体" panose="02010601030101010101" pitchFamily="2" charset="-122"/>
                          <a:cs typeface="Times New Roman" pitchFamily="18" charset="0"/>
                        </a:rPr>
                        <a:t>-FH</a:t>
                      </a:r>
                      <a:r>
                        <a:rPr kumimoji="1" lang="en-US" altLang="zh-CN" sz="2400" b="0" i="0" u="none" strike="noStrike" cap="none" normalizeH="0" baseline="-25000" dirty="0">
                          <a:ln>
                            <a:noFill/>
                          </a:ln>
                          <a:solidFill>
                            <a:schemeClr val="tx1"/>
                          </a:solidFill>
                          <a:effectLst>
                            <a:outerShdw blurRad="38100" dist="38100" dir="2700000" algn="tl">
                              <a:srgbClr val="C0C0C0"/>
                            </a:outerShdw>
                          </a:effectLst>
                          <a:latin typeface="Times New Roman" pitchFamily="18" charset="0"/>
                          <a:ea typeface="方正姚体" panose="02010601030101010101" pitchFamily="2" charset="-122"/>
                          <a:cs typeface="Times New Roman" pitchFamily="18" charset="0"/>
                        </a:rPr>
                        <a:t>4</a:t>
                      </a:r>
                    </a:p>
                  </a:txBody>
                  <a:tcPr anchor="ctr" horzOverflow="overflow"/>
                </a:tc>
                <a:extLst>
                  <a:ext uri="{0D108BD9-81ED-4DB2-BD59-A6C34878D82A}">
                    <a16:rowId xmlns:a16="http://schemas.microsoft.com/office/drawing/2014/main" val="10003"/>
                  </a:ext>
                </a:extLst>
              </a:tr>
              <a:tr h="370840">
                <a:tc>
                  <a:txBody>
                    <a:bodyPr/>
                    <a:lstStyle/>
                    <a:p>
                      <a:pPr marL="0" marR="0" lvl="0" indent="0" algn="l" defTabSz="914400" rtl="0" eaLnBrk="1" fontAlgn="base" latinLnBrk="0" hangingPunct="1">
                        <a:lnSpc>
                          <a:spcPct val="150000"/>
                        </a:lnSpc>
                        <a:spcBef>
                          <a:spcPct val="0"/>
                        </a:spcBef>
                        <a:spcAft>
                          <a:spcPct val="0"/>
                        </a:spcAft>
                        <a:buClrTx/>
                        <a:buSzTx/>
                        <a:buFontTx/>
                        <a:buNone/>
                        <a:tabLst>
                          <a:tab pos="142875" algn="l"/>
                        </a:tabLst>
                      </a:pPr>
                      <a:r>
                        <a:rPr kumimoji="1" lang="zh-CN" altLang="en-US" sz="2400" b="0" i="0" u="none" strike="noStrike" cap="none" normalizeH="0" baseline="0">
                          <a:ln>
                            <a:noFill/>
                          </a:ln>
                          <a:solidFill>
                            <a:schemeClr val="tx1"/>
                          </a:solidFill>
                          <a:effectLst>
                            <a:outerShdw blurRad="38100" dist="38100" dir="2700000" algn="tl">
                              <a:srgbClr val="C0C0C0"/>
                            </a:outerShdw>
                          </a:effectLst>
                          <a:latin typeface="Times New Roman" pitchFamily="18" charset="0"/>
                          <a:ea typeface="方正姚体" panose="02010601030101010101" pitchFamily="2" charset="-122"/>
                          <a:cs typeface="Times New Roman" pitchFamily="18" charset="0"/>
                        </a:rPr>
                        <a:t>甲酰基（－</a:t>
                      </a:r>
                      <a:r>
                        <a:rPr kumimoji="1" lang="en-US" altLang="zh-CN" sz="2400" b="0" i="0" u="none" strike="noStrike" cap="none" normalizeH="0" baseline="0">
                          <a:ln>
                            <a:noFill/>
                          </a:ln>
                          <a:solidFill>
                            <a:schemeClr val="tx1"/>
                          </a:solidFill>
                          <a:effectLst>
                            <a:outerShdw blurRad="38100" dist="38100" dir="2700000" algn="tl">
                              <a:srgbClr val="C0C0C0"/>
                            </a:outerShdw>
                          </a:effectLst>
                          <a:latin typeface="Times New Roman" pitchFamily="18" charset="0"/>
                          <a:ea typeface="方正姚体" panose="02010601030101010101" pitchFamily="2" charset="-122"/>
                          <a:cs typeface="Times New Roman" pitchFamily="18" charset="0"/>
                        </a:rPr>
                        <a:t>CHO</a:t>
                      </a:r>
                      <a:r>
                        <a:rPr kumimoji="1" lang="zh-CN" altLang="en-US" sz="2400" b="0" i="0" u="none" strike="noStrike" cap="none" normalizeH="0" baseline="0">
                          <a:ln>
                            <a:noFill/>
                          </a:ln>
                          <a:solidFill>
                            <a:schemeClr val="tx1"/>
                          </a:solidFill>
                          <a:effectLst>
                            <a:outerShdw blurRad="38100" dist="38100" dir="2700000" algn="tl">
                              <a:srgbClr val="C0C0C0"/>
                            </a:outerShdw>
                          </a:effectLst>
                          <a:latin typeface="Times New Roman" pitchFamily="18" charset="0"/>
                          <a:ea typeface="方正姚体" panose="02010601030101010101" pitchFamily="2" charset="-122"/>
                          <a:cs typeface="Times New Roman" pitchFamily="18" charset="0"/>
                        </a:rPr>
                        <a:t>）</a:t>
                      </a:r>
                    </a:p>
                  </a:txBody>
                  <a:tcPr anchor="ctr"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142875" algn="l"/>
                        </a:tabLst>
                      </a:pPr>
                      <a:r>
                        <a:rPr kumimoji="1" lang="en-US" altLang="zh-CN" sz="2400" b="0" i="0" u="none" strike="noStrike" cap="none" normalizeH="0" baseline="0" dirty="0">
                          <a:ln>
                            <a:noFill/>
                          </a:ln>
                          <a:solidFill>
                            <a:schemeClr val="tx1"/>
                          </a:solidFill>
                          <a:effectLst>
                            <a:outerShdw blurRad="38100" dist="38100" dir="2700000" algn="tl">
                              <a:srgbClr val="C0C0C0"/>
                            </a:outerShdw>
                          </a:effectLst>
                          <a:latin typeface="Times New Roman" pitchFamily="18" charset="0"/>
                          <a:ea typeface="方正姚体" panose="02010601030101010101" pitchFamily="2" charset="-122"/>
                          <a:cs typeface="Times New Roman" pitchFamily="18" charset="0"/>
                        </a:rPr>
                        <a:t>N</a:t>
                      </a:r>
                      <a:r>
                        <a:rPr kumimoji="1" lang="en-US" altLang="zh-CN" sz="2400" b="0" i="0" u="none" strike="noStrike" kern="1200" cap="none" normalizeH="0" baseline="30000" dirty="0">
                          <a:ln>
                            <a:noFill/>
                          </a:ln>
                          <a:solidFill>
                            <a:schemeClr val="tx1"/>
                          </a:solidFill>
                          <a:effectLst>
                            <a:outerShdw blurRad="38100" dist="38100" dir="2700000" algn="tl">
                              <a:srgbClr val="C0C0C0"/>
                            </a:outerShdw>
                          </a:effectLst>
                          <a:latin typeface="Times New Roman" pitchFamily="18" charset="0"/>
                          <a:ea typeface="方正姚体" panose="02010601030101010101" pitchFamily="2" charset="-122"/>
                          <a:cs typeface="Times New Roman" pitchFamily="18" charset="0"/>
                        </a:rPr>
                        <a:t>10</a:t>
                      </a:r>
                    </a:p>
                  </a:txBody>
                  <a:tcPr anchor="ctr" horzOverflow="overflow"/>
                </a:tc>
                <a:tc>
                  <a:txBody>
                    <a:bodyPr/>
                    <a:lstStyle/>
                    <a:p>
                      <a:pPr marL="0" marR="0" lvl="0" indent="0" algn="l" defTabSz="914400" rtl="0" eaLnBrk="1" fontAlgn="base" latinLnBrk="0" hangingPunct="1">
                        <a:lnSpc>
                          <a:spcPct val="150000"/>
                        </a:lnSpc>
                        <a:spcBef>
                          <a:spcPct val="0"/>
                        </a:spcBef>
                        <a:spcAft>
                          <a:spcPct val="0"/>
                        </a:spcAft>
                        <a:buClrTx/>
                        <a:buSzTx/>
                        <a:buFontTx/>
                        <a:buNone/>
                        <a:tabLst>
                          <a:tab pos="142875" algn="l"/>
                        </a:tabLst>
                      </a:pPr>
                      <a:r>
                        <a:rPr kumimoji="1" lang="en-US" altLang="zh-CN" sz="2400" b="0" i="0" u="none" strike="noStrike" cap="none" normalizeH="0" baseline="0" dirty="0">
                          <a:ln>
                            <a:noFill/>
                          </a:ln>
                          <a:solidFill>
                            <a:schemeClr val="tx1"/>
                          </a:solidFill>
                          <a:effectLst>
                            <a:outerShdw blurRad="38100" dist="38100" dir="2700000" algn="tl">
                              <a:srgbClr val="C0C0C0"/>
                            </a:outerShdw>
                          </a:effectLst>
                          <a:latin typeface="Times New Roman" pitchFamily="18" charset="0"/>
                          <a:ea typeface="方正姚体" panose="02010601030101010101" pitchFamily="2" charset="-122"/>
                          <a:cs typeface="Times New Roman" pitchFamily="18" charset="0"/>
                        </a:rPr>
                        <a:t>N</a:t>
                      </a:r>
                      <a:r>
                        <a:rPr kumimoji="1" lang="en-US" altLang="zh-CN" sz="2400" b="0" i="0" u="none" strike="noStrike" kern="1200" cap="none" normalizeH="0" baseline="30000" dirty="0">
                          <a:ln>
                            <a:noFill/>
                          </a:ln>
                          <a:solidFill>
                            <a:schemeClr val="tx1"/>
                          </a:solidFill>
                          <a:effectLst>
                            <a:outerShdw blurRad="38100" dist="38100" dir="2700000" algn="tl">
                              <a:srgbClr val="C0C0C0"/>
                            </a:outerShdw>
                          </a:effectLst>
                          <a:latin typeface="Times New Roman" pitchFamily="18" charset="0"/>
                          <a:ea typeface="方正姚体" panose="02010601030101010101" pitchFamily="2" charset="-122"/>
                          <a:cs typeface="Times New Roman" pitchFamily="18" charset="0"/>
                        </a:rPr>
                        <a:t>10</a:t>
                      </a:r>
                      <a:r>
                        <a:rPr kumimoji="1" lang="en-US" altLang="zh-CN" sz="2400" b="0" i="0" u="none" strike="noStrike" cap="none" normalizeH="0" baseline="0" dirty="0">
                          <a:ln>
                            <a:noFill/>
                          </a:ln>
                          <a:solidFill>
                            <a:schemeClr val="tx1"/>
                          </a:solidFill>
                          <a:effectLst>
                            <a:outerShdw blurRad="38100" dist="38100" dir="2700000" algn="tl">
                              <a:srgbClr val="C0C0C0"/>
                            </a:outerShdw>
                          </a:effectLst>
                          <a:latin typeface="Times New Roman" pitchFamily="18" charset="0"/>
                          <a:ea typeface="方正姚体" panose="02010601030101010101" pitchFamily="2" charset="-122"/>
                          <a:cs typeface="Times New Roman" pitchFamily="18" charset="0"/>
                        </a:rPr>
                        <a:t>-CHO-FH</a:t>
                      </a:r>
                      <a:r>
                        <a:rPr kumimoji="1" lang="en-US" altLang="zh-CN" sz="2400" b="0" i="0" u="none" strike="noStrike" cap="none" normalizeH="0" baseline="-25000" dirty="0">
                          <a:ln>
                            <a:noFill/>
                          </a:ln>
                          <a:solidFill>
                            <a:schemeClr val="tx1"/>
                          </a:solidFill>
                          <a:effectLst>
                            <a:outerShdw blurRad="38100" dist="38100" dir="2700000" algn="tl">
                              <a:srgbClr val="C0C0C0"/>
                            </a:outerShdw>
                          </a:effectLst>
                          <a:latin typeface="Times New Roman" pitchFamily="18" charset="0"/>
                          <a:ea typeface="方正姚体" panose="02010601030101010101" pitchFamily="2" charset="-122"/>
                          <a:cs typeface="Times New Roman" pitchFamily="18" charset="0"/>
                        </a:rPr>
                        <a:t>4</a:t>
                      </a:r>
                    </a:p>
                  </a:txBody>
                  <a:tcPr anchor="ctr" horzOverflow="overflow"/>
                </a:tc>
                <a:extLst>
                  <a:ext uri="{0D108BD9-81ED-4DB2-BD59-A6C34878D82A}">
                    <a16:rowId xmlns:a16="http://schemas.microsoft.com/office/drawing/2014/main" val="10004"/>
                  </a:ext>
                </a:extLst>
              </a:tr>
              <a:tr h="370840">
                <a:tc>
                  <a:txBody>
                    <a:bodyPr/>
                    <a:lstStyle/>
                    <a:p>
                      <a:pPr marL="0" marR="0" lvl="0" indent="0" algn="l" defTabSz="914400" rtl="0" eaLnBrk="1" fontAlgn="base" latinLnBrk="0" hangingPunct="1">
                        <a:lnSpc>
                          <a:spcPct val="150000"/>
                        </a:lnSpc>
                        <a:spcBef>
                          <a:spcPct val="0"/>
                        </a:spcBef>
                        <a:spcAft>
                          <a:spcPct val="0"/>
                        </a:spcAft>
                        <a:buClrTx/>
                        <a:buSzTx/>
                        <a:buFontTx/>
                        <a:buNone/>
                        <a:tabLst>
                          <a:tab pos="142875" algn="l"/>
                        </a:tabLst>
                      </a:pPr>
                      <a:r>
                        <a:rPr kumimoji="1" lang="zh-CN" altLang="en-US" sz="2400" b="0" i="0" u="none" strike="noStrike" cap="none" normalizeH="0" baseline="0" dirty="0">
                          <a:ln>
                            <a:noFill/>
                          </a:ln>
                          <a:solidFill>
                            <a:schemeClr val="tx1"/>
                          </a:solidFill>
                          <a:effectLst>
                            <a:outerShdw blurRad="38100" dist="38100" dir="2700000" algn="tl">
                              <a:srgbClr val="C0C0C0"/>
                            </a:outerShdw>
                          </a:effectLst>
                          <a:latin typeface="Times New Roman" pitchFamily="18" charset="0"/>
                          <a:ea typeface="方正姚体" panose="02010601030101010101" pitchFamily="2" charset="-122"/>
                          <a:cs typeface="Times New Roman" pitchFamily="18" charset="0"/>
                        </a:rPr>
                        <a:t>亚氨甲基（－</a:t>
                      </a:r>
                      <a:r>
                        <a:rPr kumimoji="1" lang="en-US" altLang="zh-CN" sz="2400" b="0" i="0" u="none" strike="noStrike" cap="none" normalizeH="0" baseline="0" dirty="0">
                          <a:ln>
                            <a:noFill/>
                          </a:ln>
                          <a:solidFill>
                            <a:schemeClr val="tx1"/>
                          </a:solidFill>
                          <a:effectLst>
                            <a:outerShdw blurRad="38100" dist="38100" dir="2700000" algn="tl">
                              <a:srgbClr val="C0C0C0"/>
                            </a:outerShdw>
                          </a:effectLst>
                          <a:latin typeface="Times New Roman" pitchFamily="18" charset="0"/>
                          <a:ea typeface="方正姚体" panose="02010601030101010101" pitchFamily="2" charset="-122"/>
                          <a:cs typeface="Times New Roman" pitchFamily="18" charset="0"/>
                        </a:rPr>
                        <a:t>CH=NH</a:t>
                      </a:r>
                      <a:r>
                        <a:rPr kumimoji="1" lang="zh-CN" altLang="en-US" sz="2400" b="0" i="0" u="none" strike="noStrike" cap="none" normalizeH="0" baseline="0" dirty="0">
                          <a:ln>
                            <a:noFill/>
                          </a:ln>
                          <a:solidFill>
                            <a:schemeClr val="tx1"/>
                          </a:solidFill>
                          <a:effectLst>
                            <a:outerShdw blurRad="38100" dist="38100" dir="2700000" algn="tl">
                              <a:srgbClr val="C0C0C0"/>
                            </a:outerShdw>
                          </a:effectLst>
                          <a:latin typeface="Times New Roman" pitchFamily="18" charset="0"/>
                          <a:ea typeface="方正姚体" panose="02010601030101010101" pitchFamily="2" charset="-122"/>
                          <a:cs typeface="Times New Roman" pitchFamily="18" charset="0"/>
                        </a:rPr>
                        <a:t>）  </a:t>
                      </a:r>
                      <a:endParaRPr kumimoji="1" lang="zh-CN" altLang="en-US" sz="2400" b="0" i="0" u="none" strike="noStrike" cap="none" normalizeH="0" baseline="0" dirty="0">
                        <a:ln>
                          <a:noFill/>
                        </a:ln>
                        <a:solidFill>
                          <a:schemeClr val="tx1"/>
                        </a:solidFill>
                        <a:effectLst>
                          <a:outerShdw blurRad="38100" dist="38100" dir="2700000" algn="tl">
                            <a:srgbClr val="C0C0C0"/>
                          </a:outerShdw>
                        </a:effectLst>
                        <a:latin typeface="Times New Roman" pitchFamily="18" charset="0"/>
                        <a:ea typeface="方正姚体" panose="02010601030101010101" pitchFamily="2" charset="-122"/>
                      </a:endParaRPr>
                    </a:p>
                  </a:txBody>
                  <a:tcPr anchor="ctr"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142875" algn="l"/>
                        </a:tabLst>
                      </a:pPr>
                      <a:r>
                        <a:rPr kumimoji="1" lang="en-US" altLang="zh-CN" sz="2400" b="0" i="0" u="none" strike="noStrike" cap="none" normalizeH="0" baseline="0" dirty="0">
                          <a:ln>
                            <a:noFill/>
                          </a:ln>
                          <a:solidFill>
                            <a:schemeClr val="tx1"/>
                          </a:solidFill>
                          <a:effectLst>
                            <a:outerShdw blurRad="38100" dist="38100" dir="2700000" algn="tl">
                              <a:srgbClr val="C0C0C0"/>
                            </a:outerShdw>
                          </a:effectLst>
                          <a:latin typeface="Times New Roman" pitchFamily="18" charset="0"/>
                          <a:ea typeface="方正姚体" panose="02010601030101010101" pitchFamily="2" charset="-122"/>
                          <a:cs typeface="Times New Roman" pitchFamily="18" charset="0"/>
                        </a:rPr>
                        <a:t>N</a:t>
                      </a:r>
                      <a:r>
                        <a:rPr kumimoji="1" lang="en-US" altLang="zh-CN" sz="2400" b="0" i="0" u="none" strike="noStrike" kern="1200" cap="none" normalizeH="0" baseline="30000" dirty="0">
                          <a:ln>
                            <a:noFill/>
                          </a:ln>
                          <a:solidFill>
                            <a:schemeClr val="tx1"/>
                          </a:solidFill>
                          <a:effectLst>
                            <a:outerShdw blurRad="38100" dist="38100" dir="2700000" algn="tl">
                              <a:srgbClr val="C0C0C0"/>
                            </a:outerShdw>
                          </a:effectLst>
                          <a:latin typeface="Times New Roman" pitchFamily="18" charset="0"/>
                          <a:ea typeface="方正姚体" panose="02010601030101010101" pitchFamily="2" charset="-122"/>
                          <a:cs typeface="Times New Roman" pitchFamily="18" charset="0"/>
                        </a:rPr>
                        <a:t>5</a:t>
                      </a:r>
                    </a:p>
                  </a:txBody>
                  <a:tcPr anchor="ctr" horzOverflow="overflow"/>
                </a:tc>
                <a:tc>
                  <a:txBody>
                    <a:bodyPr/>
                    <a:lstStyle/>
                    <a:p>
                      <a:pPr marL="0" marR="0" lvl="0" indent="0" algn="l" defTabSz="914400" rtl="0" eaLnBrk="1" fontAlgn="base" latinLnBrk="0" hangingPunct="1">
                        <a:lnSpc>
                          <a:spcPct val="150000"/>
                        </a:lnSpc>
                        <a:spcBef>
                          <a:spcPct val="0"/>
                        </a:spcBef>
                        <a:spcAft>
                          <a:spcPct val="0"/>
                        </a:spcAft>
                        <a:buClrTx/>
                        <a:buSzTx/>
                        <a:buFontTx/>
                        <a:buNone/>
                        <a:tabLst>
                          <a:tab pos="142875" algn="l"/>
                        </a:tabLst>
                      </a:pPr>
                      <a:r>
                        <a:rPr kumimoji="1" lang="en-US" altLang="zh-CN" sz="2400" b="0" i="0" u="none" strike="noStrike" cap="none" normalizeH="0" baseline="0" dirty="0">
                          <a:ln>
                            <a:noFill/>
                          </a:ln>
                          <a:solidFill>
                            <a:schemeClr val="tx1"/>
                          </a:solidFill>
                          <a:effectLst>
                            <a:outerShdw blurRad="38100" dist="38100" dir="2700000" algn="tl">
                              <a:srgbClr val="C0C0C0"/>
                            </a:outerShdw>
                          </a:effectLst>
                          <a:latin typeface="Times New Roman" pitchFamily="18" charset="0"/>
                          <a:ea typeface="方正姚体" panose="02010601030101010101" pitchFamily="2" charset="-122"/>
                          <a:cs typeface="Times New Roman" pitchFamily="18" charset="0"/>
                        </a:rPr>
                        <a:t>N</a:t>
                      </a:r>
                      <a:r>
                        <a:rPr kumimoji="1" lang="en-US" altLang="zh-CN" sz="2400" b="0" i="0" u="none" strike="noStrike" kern="1200" cap="none" normalizeH="0" baseline="30000" dirty="0">
                          <a:ln>
                            <a:noFill/>
                          </a:ln>
                          <a:solidFill>
                            <a:schemeClr val="tx1"/>
                          </a:solidFill>
                          <a:effectLst>
                            <a:outerShdw blurRad="38100" dist="38100" dir="2700000" algn="tl">
                              <a:srgbClr val="C0C0C0"/>
                            </a:outerShdw>
                          </a:effectLst>
                          <a:latin typeface="Times New Roman" pitchFamily="18" charset="0"/>
                          <a:ea typeface="方正姚体" panose="02010601030101010101" pitchFamily="2" charset="-122"/>
                          <a:cs typeface="Times New Roman" pitchFamily="18" charset="0"/>
                        </a:rPr>
                        <a:t>5</a:t>
                      </a:r>
                      <a:r>
                        <a:rPr kumimoji="1" lang="en-US" altLang="zh-CN" sz="2400" b="0" i="0" u="none" strike="noStrike" cap="none" normalizeH="0" baseline="0" dirty="0">
                          <a:ln>
                            <a:noFill/>
                          </a:ln>
                          <a:solidFill>
                            <a:schemeClr val="tx1"/>
                          </a:solidFill>
                          <a:effectLst>
                            <a:outerShdw blurRad="38100" dist="38100" dir="2700000" algn="tl">
                              <a:srgbClr val="C0C0C0"/>
                            </a:outerShdw>
                          </a:effectLst>
                          <a:latin typeface="Times New Roman" pitchFamily="18" charset="0"/>
                          <a:ea typeface="方正姚体" panose="02010601030101010101" pitchFamily="2" charset="-122"/>
                          <a:cs typeface="Times New Roman" pitchFamily="18" charset="0"/>
                        </a:rPr>
                        <a:t>-CH</a:t>
                      </a:r>
                      <a:r>
                        <a:rPr kumimoji="1" lang="en-US" altLang="zh-CN" sz="2400" b="0" i="0" u="none" strike="noStrike" cap="none" normalizeH="0" baseline="-25000" dirty="0">
                          <a:ln>
                            <a:noFill/>
                          </a:ln>
                          <a:solidFill>
                            <a:schemeClr val="tx1"/>
                          </a:solidFill>
                          <a:effectLst>
                            <a:outerShdw blurRad="38100" dist="38100" dir="2700000" algn="tl">
                              <a:srgbClr val="C0C0C0"/>
                            </a:outerShdw>
                          </a:effectLst>
                          <a:latin typeface="Times New Roman" pitchFamily="18" charset="0"/>
                          <a:ea typeface="方正姚体" panose="02010601030101010101" pitchFamily="2" charset="-122"/>
                          <a:cs typeface="Times New Roman" pitchFamily="18" charset="0"/>
                        </a:rPr>
                        <a:t>2</a:t>
                      </a:r>
                      <a:r>
                        <a:rPr kumimoji="1" lang="en-US" altLang="zh-CN" sz="2400" b="0" i="0" u="none" strike="noStrike" cap="none" normalizeH="0" baseline="0" dirty="0">
                          <a:ln>
                            <a:noFill/>
                          </a:ln>
                          <a:solidFill>
                            <a:schemeClr val="tx1"/>
                          </a:solidFill>
                          <a:effectLst>
                            <a:outerShdw blurRad="38100" dist="38100" dir="2700000" algn="tl">
                              <a:srgbClr val="C0C0C0"/>
                            </a:outerShdw>
                          </a:effectLst>
                          <a:latin typeface="Times New Roman" pitchFamily="18" charset="0"/>
                          <a:ea typeface="方正姚体" panose="02010601030101010101" pitchFamily="2" charset="-122"/>
                          <a:cs typeface="Times New Roman" pitchFamily="18" charset="0"/>
                        </a:rPr>
                        <a:t>=NH-FH</a:t>
                      </a:r>
                      <a:r>
                        <a:rPr kumimoji="1" lang="en-US" altLang="zh-CN" sz="2400" b="0" i="0" u="none" strike="noStrike" cap="none" normalizeH="0" baseline="-25000" dirty="0">
                          <a:ln>
                            <a:noFill/>
                          </a:ln>
                          <a:solidFill>
                            <a:schemeClr val="tx1"/>
                          </a:solidFill>
                          <a:effectLst>
                            <a:outerShdw blurRad="38100" dist="38100" dir="2700000" algn="tl">
                              <a:srgbClr val="C0C0C0"/>
                            </a:outerShdw>
                          </a:effectLst>
                          <a:latin typeface="Times New Roman" pitchFamily="18" charset="0"/>
                          <a:ea typeface="方正姚体" panose="02010601030101010101" pitchFamily="2" charset="-122"/>
                          <a:cs typeface="Times New Roman" pitchFamily="18" charset="0"/>
                        </a:rPr>
                        <a:t>4</a:t>
                      </a:r>
                    </a:p>
                  </a:txBody>
                  <a:tcPr anchor="ctr" horzOverflow="overflow"/>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659402901"/>
      </p:ext>
    </p:extLst>
  </p:cSld>
  <p:clrMapOvr>
    <a:masterClrMapping/>
  </p:clrMapOvr>
  <p:transition spd="med">
    <p:cover/>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7" name="Group 77"/>
          <p:cNvGraphicFramePr>
            <a:graphicFrameLocks/>
          </p:cNvGraphicFramePr>
          <p:nvPr>
            <p:extLst>
              <p:ext uri="{D42A27DB-BD31-4B8C-83A1-F6EECF244321}">
                <p14:modId xmlns:p14="http://schemas.microsoft.com/office/powerpoint/2010/main" val="1064650593"/>
              </p:ext>
            </p:extLst>
          </p:nvPr>
        </p:nvGraphicFramePr>
        <p:xfrm>
          <a:off x="767408" y="2636913"/>
          <a:ext cx="10657183" cy="3456383"/>
        </p:xfrm>
        <a:graphic>
          <a:graphicData uri="http://schemas.openxmlformats.org/drawingml/2006/table">
            <a:tbl>
              <a:tblPr/>
              <a:tblGrid>
                <a:gridCol w="3744416">
                  <a:extLst>
                    <a:ext uri="{9D8B030D-6E8A-4147-A177-3AD203B41FA5}">
                      <a16:colId xmlns:a16="http://schemas.microsoft.com/office/drawing/2014/main" val="20000"/>
                    </a:ext>
                  </a:extLst>
                </a:gridCol>
                <a:gridCol w="3528391">
                  <a:extLst>
                    <a:ext uri="{9D8B030D-6E8A-4147-A177-3AD203B41FA5}">
                      <a16:colId xmlns:a16="http://schemas.microsoft.com/office/drawing/2014/main" val="20001"/>
                    </a:ext>
                  </a:extLst>
                </a:gridCol>
                <a:gridCol w="3384376">
                  <a:extLst>
                    <a:ext uri="{9D8B030D-6E8A-4147-A177-3AD203B41FA5}">
                      <a16:colId xmlns:a16="http://schemas.microsoft.com/office/drawing/2014/main" val="20002"/>
                    </a:ext>
                  </a:extLst>
                </a:gridCol>
              </a:tblGrid>
              <a:tr h="170371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2800" b="0" i="0" u="none" strike="noStrike" cap="none" normalizeH="0" baseline="0" dirty="0">
                        <a:ln>
                          <a:noFill/>
                        </a:ln>
                        <a:solidFill>
                          <a:schemeClr val="tx1"/>
                        </a:solidFill>
                        <a:effectLst/>
                        <a:latin typeface="Arial" charset="0"/>
                        <a:ea typeface="方正姚体" panose="02010601030101010101" pitchFamily="2" charset="-122"/>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2800" b="0" i="0" u="none" strike="noStrike" cap="none" normalizeH="0" baseline="0" dirty="0">
                        <a:ln>
                          <a:noFill/>
                        </a:ln>
                        <a:solidFill>
                          <a:schemeClr val="tx1"/>
                        </a:solidFill>
                        <a:effectLst/>
                        <a:latin typeface="Arial" charset="0"/>
                        <a:ea typeface="方正姚体" panose="02010601030101010101"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2800" b="0" i="0" u="none" strike="noStrike" cap="none" normalizeH="0" baseline="0" dirty="0">
                        <a:ln>
                          <a:noFill/>
                        </a:ln>
                        <a:solidFill>
                          <a:schemeClr val="tx1"/>
                        </a:solidFill>
                        <a:effectLst/>
                        <a:latin typeface="Arial" charset="0"/>
                        <a:ea typeface="方正姚体" panose="02010601030101010101" pitchFamily="2" charset="-122"/>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75266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600" b="0" i="0" u="none" strike="noStrike" cap="none" normalizeH="0" baseline="0" dirty="0">
                          <a:ln>
                            <a:noFill/>
                          </a:ln>
                          <a:solidFill>
                            <a:srgbClr val="000000"/>
                          </a:solidFill>
                          <a:effectLst>
                            <a:outerShdw blurRad="38100" dist="38100" dir="2700000" algn="tl">
                              <a:srgbClr val="C0C0C0"/>
                            </a:outerShdw>
                          </a:effectLst>
                          <a:latin typeface="Arial" charset="0"/>
                          <a:ea typeface="方正姚体" panose="02010601030101010101" pitchFamily="2" charset="-122"/>
                        </a:rPr>
                        <a:t>氮的负平衡</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600" b="0" i="0" u="none" strike="noStrike" cap="none" normalizeH="0" baseline="0" dirty="0">
                          <a:ln>
                            <a:noFill/>
                          </a:ln>
                          <a:solidFill>
                            <a:srgbClr val="000000"/>
                          </a:solidFill>
                          <a:effectLst>
                            <a:outerShdw blurRad="38100" dist="38100" dir="2700000" algn="tl">
                              <a:srgbClr val="C0C0C0"/>
                            </a:outerShdw>
                          </a:effectLst>
                          <a:latin typeface="Arial" charset="0"/>
                          <a:ea typeface="方正姚体" panose="02010601030101010101" pitchFamily="2" charset="-122"/>
                        </a:rPr>
                        <a:t>摄入氮</a:t>
                      </a:r>
                      <a:r>
                        <a:rPr kumimoji="0" lang="en-US" altLang="zh-CN" sz="1600" b="0" i="0" u="none" strike="noStrike" cap="none" normalizeH="0" baseline="0" dirty="0">
                          <a:ln>
                            <a:noFill/>
                          </a:ln>
                          <a:solidFill>
                            <a:srgbClr val="FF3300"/>
                          </a:solidFill>
                          <a:effectLst>
                            <a:outerShdw blurRad="38100" dist="38100" dir="2700000" algn="tl">
                              <a:srgbClr val="C0C0C0"/>
                            </a:outerShdw>
                          </a:effectLst>
                          <a:latin typeface="Arial" charset="0"/>
                          <a:ea typeface="方正姚体" panose="02010601030101010101" pitchFamily="2" charset="-122"/>
                        </a:rPr>
                        <a:t>&lt;</a:t>
                      </a:r>
                      <a:r>
                        <a:rPr kumimoji="0" lang="zh-CN" altLang="en-US" sz="1600" b="0" i="0" u="none" strike="noStrike" cap="none" normalizeH="0" baseline="0" dirty="0">
                          <a:ln>
                            <a:noFill/>
                          </a:ln>
                          <a:solidFill>
                            <a:srgbClr val="000000"/>
                          </a:solidFill>
                          <a:effectLst>
                            <a:outerShdw blurRad="38100" dist="38100" dir="2700000" algn="tl">
                              <a:srgbClr val="C0C0C0"/>
                            </a:outerShdw>
                          </a:effectLst>
                          <a:latin typeface="Arial" charset="0"/>
                          <a:ea typeface="方正姚体" panose="02010601030101010101" pitchFamily="2" charset="-122"/>
                        </a:rPr>
                        <a:t>排出氮</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600" b="0" i="0" u="none" strike="noStrike" cap="none" normalizeH="0" baseline="0" dirty="0">
                          <a:ln>
                            <a:noFill/>
                          </a:ln>
                          <a:solidFill>
                            <a:srgbClr val="000000"/>
                          </a:solidFill>
                          <a:effectLst>
                            <a:outerShdw blurRad="38100" dist="38100" dir="2700000" algn="tl">
                              <a:srgbClr val="C0C0C0"/>
                            </a:outerShdw>
                          </a:effectLst>
                          <a:latin typeface="Arial" charset="0"/>
                          <a:ea typeface="方正姚体" panose="02010601030101010101" pitchFamily="2" charset="-122"/>
                        </a:rPr>
                        <a:t>体内蛋白质量减少，摄取的蛋白质不能满足身体代谢需要，组织蛋白质分解。</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600" b="0" i="0" u="none" strike="noStrike" cap="none" normalizeH="0" baseline="0" dirty="0">
                          <a:ln>
                            <a:noFill/>
                          </a:ln>
                          <a:solidFill>
                            <a:srgbClr val="000000"/>
                          </a:solidFill>
                          <a:effectLst>
                            <a:outerShdw blurRad="38100" dist="38100" dir="2700000" algn="tl">
                              <a:srgbClr val="C0C0C0"/>
                            </a:outerShdw>
                          </a:effectLst>
                          <a:latin typeface="Arial" charset="0"/>
                          <a:ea typeface="方正姚体" panose="02010601030101010101" pitchFamily="2" charset="-122"/>
                        </a:rPr>
                        <a:t>蛋白质分解</a:t>
                      </a:r>
                      <a:r>
                        <a:rPr kumimoji="0" lang="zh-CN" altLang="en-US" sz="1600" b="0" i="0" u="none" strike="noStrike" cap="none" normalizeH="0" baseline="0" dirty="0">
                          <a:ln>
                            <a:noFill/>
                          </a:ln>
                          <a:solidFill>
                            <a:srgbClr val="000000"/>
                          </a:solidFill>
                          <a:effectLst>
                            <a:outerShdw blurRad="38100" dist="38100" dir="2700000" algn="tl">
                              <a:srgbClr val="C0C0C0"/>
                            </a:outerShdw>
                          </a:effectLst>
                          <a:latin typeface="Arial" charset="0"/>
                          <a:ea typeface="+mn-ea"/>
                        </a:rPr>
                        <a:t>量＞</a:t>
                      </a:r>
                      <a:r>
                        <a:rPr kumimoji="0" lang="zh-CN" altLang="en-US" sz="1600" b="0" i="0" u="none" strike="noStrike" cap="none" normalizeH="0" baseline="0" dirty="0">
                          <a:ln>
                            <a:noFill/>
                          </a:ln>
                          <a:solidFill>
                            <a:srgbClr val="000000"/>
                          </a:solidFill>
                          <a:effectLst>
                            <a:outerShdw blurRad="38100" dist="38100" dir="2700000" algn="tl">
                              <a:srgbClr val="C0C0C0"/>
                            </a:outerShdw>
                          </a:effectLst>
                          <a:latin typeface="Arial" charset="0"/>
                          <a:ea typeface="方正姚体" panose="02010601030101010101" pitchFamily="2" charset="-122"/>
                        </a:rPr>
                        <a:t>合成量，如蛋白质缺乏或品质不良、饥饿、禁食、消耗性疾病。</a:t>
                      </a:r>
                      <a:endParaRPr kumimoji="0" lang="zh-CN" altLang="en-US" sz="1600" b="0" i="0" u="none" strike="noStrike" cap="none" normalizeH="0" baseline="0" dirty="0">
                        <a:ln>
                          <a:noFill/>
                        </a:ln>
                        <a:solidFill>
                          <a:schemeClr val="tx1"/>
                        </a:solidFill>
                        <a:effectLst/>
                        <a:latin typeface="Arial" charset="0"/>
                        <a:ea typeface="方正姚体" panose="02010601030101010101" pitchFamily="2" charset="-122"/>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ctr" latinLnBrk="1" hangingPunct="1">
                        <a:lnSpc>
                          <a:spcPct val="100000"/>
                        </a:lnSpc>
                        <a:spcBef>
                          <a:spcPct val="20000"/>
                        </a:spcBef>
                        <a:spcAft>
                          <a:spcPct val="0"/>
                        </a:spcAft>
                        <a:buClrTx/>
                        <a:buSzTx/>
                        <a:buFontTx/>
                        <a:buNone/>
                        <a:tabLst/>
                      </a:pPr>
                      <a:r>
                        <a:rPr kumimoji="0" lang="zh-CN" altLang="en-US" sz="1600" b="0" i="0" u="none" strike="noStrike" cap="none" normalizeH="0" baseline="0" dirty="0">
                          <a:ln>
                            <a:noFill/>
                          </a:ln>
                          <a:solidFill>
                            <a:srgbClr val="000000"/>
                          </a:solidFill>
                          <a:effectLst>
                            <a:outerShdw blurRad="38100" dist="38100" dir="2700000" algn="tl">
                              <a:srgbClr val="C0C0C0"/>
                            </a:outerShdw>
                          </a:effectLst>
                          <a:latin typeface="Arial" charset="0"/>
                          <a:ea typeface="方正姚体" panose="02010601030101010101" pitchFamily="2" charset="-122"/>
                        </a:rPr>
                        <a:t>总的氮平衡</a:t>
                      </a:r>
                    </a:p>
                    <a:p>
                      <a:pPr marL="0" marR="0" lvl="0" indent="0" algn="l" defTabSz="914400" rtl="0" eaLnBrk="1" fontAlgn="ctr" latinLnBrk="1" hangingPunct="1">
                        <a:lnSpc>
                          <a:spcPct val="100000"/>
                        </a:lnSpc>
                        <a:spcBef>
                          <a:spcPct val="20000"/>
                        </a:spcBef>
                        <a:spcAft>
                          <a:spcPct val="0"/>
                        </a:spcAft>
                        <a:buClrTx/>
                        <a:buSzTx/>
                        <a:buFontTx/>
                        <a:buNone/>
                        <a:tabLst/>
                      </a:pPr>
                      <a:r>
                        <a:rPr kumimoji="0" lang="zh-CN" altLang="en-US" sz="1600" b="0" i="0" u="none" strike="noStrike" cap="none" normalizeH="0" baseline="0" dirty="0">
                          <a:ln>
                            <a:noFill/>
                          </a:ln>
                          <a:solidFill>
                            <a:srgbClr val="000000"/>
                          </a:solidFill>
                          <a:effectLst>
                            <a:outerShdw blurRad="38100" dist="38100" dir="2700000" algn="tl">
                              <a:srgbClr val="C0C0C0"/>
                            </a:outerShdw>
                          </a:effectLst>
                          <a:latin typeface="Arial" charset="0"/>
                          <a:ea typeface="方正姚体" panose="02010601030101010101" pitchFamily="2" charset="-122"/>
                        </a:rPr>
                        <a:t>摄入氮</a:t>
                      </a:r>
                      <a:r>
                        <a:rPr kumimoji="0" lang="en-US" altLang="zh-CN" sz="1600" b="0" i="0" u="none" strike="noStrike" cap="none" normalizeH="0" baseline="0" dirty="0">
                          <a:ln>
                            <a:noFill/>
                          </a:ln>
                          <a:solidFill>
                            <a:srgbClr val="000000"/>
                          </a:solidFill>
                          <a:effectLst>
                            <a:outerShdw blurRad="38100" dist="38100" dir="2700000" algn="tl">
                              <a:srgbClr val="C0C0C0"/>
                            </a:outerShdw>
                          </a:effectLst>
                          <a:latin typeface="Arial" charset="0"/>
                          <a:ea typeface="方正姚体" panose="02010601030101010101" pitchFamily="2" charset="-122"/>
                        </a:rPr>
                        <a:t>=</a:t>
                      </a:r>
                      <a:r>
                        <a:rPr kumimoji="0" lang="zh-CN" altLang="en-US" sz="1600" b="0" i="0" u="none" strike="noStrike" cap="none" normalizeH="0" baseline="0" dirty="0">
                          <a:ln>
                            <a:noFill/>
                          </a:ln>
                          <a:solidFill>
                            <a:srgbClr val="000000"/>
                          </a:solidFill>
                          <a:effectLst>
                            <a:outerShdw blurRad="38100" dist="38100" dir="2700000" algn="tl">
                              <a:srgbClr val="C0C0C0"/>
                            </a:outerShdw>
                          </a:effectLst>
                          <a:latin typeface="Arial" charset="0"/>
                          <a:ea typeface="方正姚体" panose="02010601030101010101" pitchFamily="2" charset="-122"/>
                        </a:rPr>
                        <a:t>排出氮</a:t>
                      </a:r>
                    </a:p>
                    <a:p>
                      <a:pPr marL="0" marR="0" lvl="0" indent="0" algn="l" defTabSz="914400" rtl="0" eaLnBrk="1" fontAlgn="ctr" latinLnBrk="1" hangingPunct="1">
                        <a:lnSpc>
                          <a:spcPct val="100000"/>
                        </a:lnSpc>
                        <a:spcBef>
                          <a:spcPct val="20000"/>
                        </a:spcBef>
                        <a:spcAft>
                          <a:spcPct val="0"/>
                        </a:spcAft>
                        <a:buClrTx/>
                        <a:buSzTx/>
                        <a:buFontTx/>
                        <a:buNone/>
                        <a:tabLst/>
                      </a:pPr>
                      <a:r>
                        <a:rPr kumimoji="0" lang="zh-CN" altLang="en-US" sz="16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ea typeface="方正姚体" panose="02010601030101010101" pitchFamily="2" charset="-122"/>
                          <a:cs typeface="Times New Roman" pitchFamily="18" charset="0"/>
                        </a:rPr>
                        <a:t>体内蛋白质的量维持不变，摄取与消耗的蛋白质相等。如正常成人。</a:t>
                      </a:r>
                    </a:p>
                    <a:p>
                      <a:pPr marL="0" marR="0" lvl="0" indent="0" algn="l" defTabSz="914400" rtl="0" eaLnBrk="1" fontAlgn="ctr" latinLnBrk="1" hangingPunct="1">
                        <a:lnSpc>
                          <a:spcPct val="100000"/>
                        </a:lnSpc>
                        <a:spcBef>
                          <a:spcPct val="20000"/>
                        </a:spcBef>
                        <a:spcAft>
                          <a:spcPct val="0"/>
                        </a:spcAft>
                        <a:buClrTx/>
                        <a:buSzTx/>
                        <a:buFontTx/>
                        <a:buNone/>
                        <a:tabLst/>
                      </a:pPr>
                      <a:r>
                        <a:rPr kumimoji="0" lang="zh-CN" altLang="en-US" sz="16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ea typeface="方正姚体" panose="02010601030101010101" pitchFamily="2" charset="-122"/>
                          <a:cs typeface="Times New Roman" pitchFamily="18" charset="0"/>
                        </a:rPr>
                        <a:t>体内蛋白质代谢处于动态平衡，合成与分解速度相等。</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zh-CN" altLang="en-US" sz="1600" b="0" i="0" u="none" strike="noStrike" cap="none" normalizeH="0" baseline="0" dirty="0">
                          <a:ln>
                            <a:noFill/>
                          </a:ln>
                          <a:solidFill>
                            <a:srgbClr val="000000"/>
                          </a:solidFill>
                          <a:effectLst>
                            <a:outerShdw blurRad="38100" dist="38100" dir="2700000" algn="tl">
                              <a:srgbClr val="C0C0C0"/>
                            </a:outerShdw>
                          </a:effectLst>
                          <a:latin typeface="Arial" charset="0"/>
                          <a:ea typeface="方正姚体" panose="02010601030101010101" pitchFamily="2" charset="-122"/>
                        </a:rPr>
                        <a:t>氮的正平衡</a:t>
                      </a:r>
                    </a:p>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zh-CN" altLang="en-US" sz="1600" b="0" i="0" u="none" strike="noStrike" cap="none" normalizeH="0" baseline="0" dirty="0">
                          <a:ln>
                            <a:noFill/>
                          </a:ln>
                          <a:solidFill>
                            <a:srgbClr val="000000"/>
                          </a:solidFill>
                          <a:effectLst>
                            <a:outerShdw blurRad="38100" dist="38100" dir="2700000" algn="tl">
                              <a:srgbClr val="C0C0C0"/>
                            </a:outerShdw>
                          </a:effectLst>
                          <a:latin typeface="Arial" charset="0"/>
                          <a:ea typeface="方正姚体" panose="02010601030101010101" pitchFamily="2" charset="-122"/>
                        </a:rPr>
                        <a:t>摄入氮</a:t>
                      </a:r>
                      <a:r>
                        <a:rPr kumimoji="0" lang="en-US" altLang="zh-CN" sz="1600" b="0" i="0" u="none" strike="noStrike" cap="none" normalizeH="0" baseline="0" dirty="0">
                          <a:ln>
                            <a:noFill/>
                          </a:ln>
                          <a:solidFill>
                            <a:srgbClr val="FF3300"/>
                          </a:solidFill>
                          <a:effectLst>
                            <a:outerShdw blurRad="38100" dist="38100" dir="2700000" algn="tl">
                              <a:srgbClr val="C0C0C0"/>
                            </a:outerShdw>
                          </a:effectLst>
                          <a:latin typeface="Arial" charset="0"/>
                          <a:ea typeface="方正姚体" panose="02010601030101010101" pitchFamily="2" charset="-122"/>
                        </a:rPr>
                        <a:t>&gt;</a:t>
                      </a:r>
                      <a:r>
                        <a:rPr kumimoji="0" lang="zh-CN" altLang="en-US" sz="1600" b="0" i="0" u="none" strike="noStrike" cap="none" normalizeH="0" baseline="0" dirty="0">
                          <a:ln>
                            <a:noFill/>
                          </a:ln>
                          <a:solidFill>
                            <a:srgbClr val="000000"/>
                          </a:solidFill>
                          <a:effectLst>
                            <a:outerShdw blurRad="38100" dist="38100" dir="2700000" algn="tl">
                              <a:srgbClr val="C0C0C0"/>
                            </a:outerShdw>
                          </a:effectLst>
                          <a:latin typeface="Arial" charset="0"/>
                          <a:ea typeface="方正姚体" panose="02010601030101010101" pitchFamily="2" charset="-122"/>
                        </a:rPr>
                        <a:t>排出氮</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600" b="0" i="0" u="none" strike="noStrike" kern="1200" cap="none" normalizeH="0" baseline="0" dirty="0">
                          <a:ln>
                            <a:noFill/>
                          </a:ln>
                          <a:solidFill>
                            <a:srgbClr val="000000"/>
                          </a:solidFill>
                          <a:effectLst>
                            <a:outerShdw blurRad="38100" dist="38100" dir="2700000" algn="tl">
                              <a:srgbClr val="C0C0C0"/>
                            </a:outerShdw>
                          </a:effectLst>
                          <a:latin typeface="Times New Roman" pitchFamily="18" charset="0"/>
                          <a:ea typeface="方正姚体" panose="02010601030101010101" pitchFamily="2" charset="-122"/>
                          <a:cs typeface="Times New Roman" pitchFamily="18" charset="0"/>
                        </a:rPr>
                        <a:t>体内蛋白质的量增加，摄取的蛋白质供组织合成新蛋白质之用。</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600" b="0" i="0" u="none" strike="noStrike" cap="none" normalizeH="0" baseline="0" dirty="0">
                          <a:ln>
                            <a:noFill/>
                          </a:ln>
                          <a:solidFill>
                            <a:srgbClr val="000000"/>
                          </a:solidFill>
                          <a:effectLst>
                            <a:outerShdw blurRad="38100" dist="38100" dir="2700000" algn="tl">
                              <a:srgbClr val="C0C0C0"/>
                            </a:outerShdw>
                          </a:effectLst>
                          <a:latin typeface="Arial" charset="0"/>
                          <a:ea typeface="方正姚体" panose="02010601030101010101" pitchFamily="2" charset="-122"/>
                        </a:rPr>
                        <a:t>蛋白质合成</a:t>
                      </a:r>
                      <a:r>
                        <a:rPr kumimoji="0" lang="zh-CN" altLang="en-US" sz="1600" b="0" i="0" u="none" strike="noStrike" cap="none" normalizeH="0" baseline="0" dirty="0">
                          <a:ln>
                            <a:noFill/>
                          </a:ln>
                          <a:solidFill>
                            <a:srgbClr val="000000"/>
                          </a:solidFill>
                          <a:effectLst>
                            <a:outerShdw blurRad="38100" dist="38100" dir="2700000" algn="tl">
                              <a:srgbClr val="C0C0C0"/>
                            </a:outerShdw>
                          </a:effectLst>
                          <a:latin typeface="Arial" charset="0"/>
                          <a:ea typeface="+mn-ea"/>
                        </a:rPr>
                        <a:t>量＞</a:t>
                      </a:r>
                      <a:r>
                        <a:rPr kumimoji="0" lang="zh-CN" altLang="en-US" sz="1600" b="0" i="0" u="none" strike="noStrike" cap="none" normalizeH="0" baseline="0" dirty="0">
                          <a:ln>
                            <a:noFill/>
                          </a:ln>
                          <a:solidFill>
                            <a:srgbClr val="000000"/>
                          </a:solidFill>
                          <a:effectLst>
                            <a:outerShdw blurRad="38100" dist="38100" dir="2700000" algn="tl">
                              <a:srgbClr val="C0C0C0"/>
                            </a:outerShdw>
                          </a:effectLst>
                          <a:latin typeface="Arial" charset="0"/>
                          <a:ea typeface="方正姚体" panose="02010601030101010101" pitchFamily="2" charset="-122"/>
                        </a:rPr>
                        <a:t>分解量，如儿童、孕妇、病后恢复期、肌肉训练。</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8" name="Oval 48"/>
          <p:cNvSpPr>
            <a:spLocks noChangeAspect="1" noChangeArrowheads="1"/>
          </p:cNvSpPr>
          <p:nvPr/>
        </p:nvSpPr>
        <p:spPr bwMode="auto">
          <a:xfrm>
            <a:off x="10056440" y="2655018"/>
            <a:ext cx="647700" cy="649288"/>
          </a:xfrm>
          <a:prstGeom prst="ellipse">
            <a:avLst/>
          </a:prstGeom>
          <a:solidFill>
            <a:srgbClr val="33CCCC"/>
          </a:solidFill>
          <a:ln w="9525">
            <a:noFill/>
            <a:miter lim="800000"/>
            <a:headEnd/>
            <a:tailEnd/>
          </a:ln>
          <a:effectLst/>
          <a:scene3d>
            <a:camera prst="orthographicFront">
              <a:rot lat="0" lon="0" rev="0"/>
            </a:camera>
            <a:lightRig rig="chilly" dir="t">
              <a:rot lat="0" lon="0" rev="18480000"/>
            </a:lightRig>
          </a:scene3d>
          <a:sp3d prstMaterial="clear">
            <a:bevelT h="63500"/>
          </a:sp3d>
        </p:spPr>
        <p:txBody>
          <a:bodyPr wrap="none" anchor="ctr"/>
          <a:lstStyle/>
          <a:p>
            <a:pPr algn="ctr"/>
            <a:r>
              <a:rPr lang="zh-CN" altLang="en-US" sz="1400" b="1" dirty="0">
                <a:latin typeface="Times New Roman" panose="02020603050405020304" pitchFamily="18" charset="0"/>
                <a:ea typeface="方正姚体" panose="02010601030101010101" pitchFamily="2" charset="-122"/>
              </a:rPr>
              <a:t>排出氮</a:t>
            </a:r>
          </a:p>
        </p:txBody>
      </p:sp>
      <p:sp>
        <p:nvSpPr>
          <p:cNvPr id="10251" name="Text Box 11"/>
          <p:cNvSpPr txBox="1">
            <a:spLocks noChangeArrowheads="1"/>
          </p:cNvSpPr>
          <p:nvPr/>
        </p:nvSpPr>
        <p:spPr bwMode="auto">
          <a:xfrm>
            <a:off x="1415480" y="1259451"/>
            <a:ext cx="9937104" cy="12334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2900">
              <a:defRPr kumimoji="1" sz="2400">
                <a:solidFill>
                  <a:schemeClr val="tx1"/>
                </a:solidFill>
                <a:latin typeface="Times New Roman" pitchFamily="18" charset="0"/>
                <a:ea typeface="宋体" pitchFamily="2" charset="-122"/>
              </a:defRPr>
            </a:lvl1pPr>
            <a:lvl2pPr marL="342900" indent="-342900">
              <a:defRPr kumimoji="1" sz="2400">
                <a:solidFill>
                  <a:schemeClr val="tx1"/>
                </a:solidFill>
                <a:latin typeface="Times New Roman" pitchFamily="18" charset="0"/>
                <a:ea typeface="宋体" pitchFamily="2" charset="-122"/>
              </a:defRPr>
            </a:lvl2pPr>
            <a:lvl3pPr marL="342900" indent="-342900">
              <a:defRPr kumimoji="1" sz="2400">
                <a:solidFill>
                  <a:schemeClr val="tx1"/>
                </a:solidFill>
                <a:latin typeface="Times New Roman" pitchFamily="18" charset="0"/>
                <a:ea typeface="宋体" pitchFamily="2" charset="-122"/>
              </a:defRPr>
            </a:lvl3pPr>
            <a:lvl4pPr marL="342900" indent="-342900">
              <a:defRPr kumimoji="1" sz="2400">
                <a:solidFill>
                  <a:schemeClr val="tx1"/>
                </a:solidFill>
                <a:latin typeface="Times New Roman" pitchFamily="18" charset="0"/>
                <a:ea typeface="宋体" pitchFamily="2" charset="-122"/>
              </a:defRPr>
            </a:lvl4pPr>
            <a:lvl5pPr marL="342900" indent="-342900">
              <a:defRPr kumimoji="1" sz="2400">
                <a:solidFill>
                  <a:schemeClr val="tx1"/>
                </a:solidFill>
                <a:latin typeface="Times New Roman" pitchFamily="18" charset="0"/>
                <a:ea typeface="宋体" pitchFamily="2" charset="-122"/>
              </a:defRPr>
            </a:lvl5pPr>
            <a:lvl6pPr marL="800100" indent="-342900" fontAlgn="base">
              <a:spcBef>
                <a:spcPct val="0"/>
              </a:spcBef>
              <a:spcAft>
                <a:spcPct val="0"/>
              </a:spcAft>
              <a:defRPr kumimoji="1" sz="2400">
                <a:solidFill>
                  <a:schemeClr val="tx1"/>
                </a:solidFill>
                <a:latin typeface="Times New Roman" pitchFamily="18" charset="0"/>
                <a:ea typeface="宋体" pitchFamily="2" charset="-122"/>
              </a:defRPr>
            </a:lvl6pPr>
            <a:lvl7pPr marL="1257300" indent="-342900" fontAlgn="base">
              <a:spcBef>
                <a:spcPct val="0"/>
              </a:spcBef>
              <a:spcAft>
                <a:spcPct val="0"/>
              </a:spcAft>
              <a:defRPr kumimoji="1" sz="2400">
                <a:solidFill>
                  <a:schemeClr val="tx1"/>
                </a:solidFill>
                <a:latin typeface="Times New Roman" pitchFamily="18" charset="0"/>
                <a:ea typeface="宋体" pitchFamily="2" charset="-122"/>
              </a:defRPr>
            </a:lvl7pPr>
            <a:lvl8pPr marL="1714500" indent="-342900" fontAlgn="base">
              <a:spcBef>
                <a:spcPct val="0"/>
              </a:spcBef>
              <a:spcAft>
                <a:spcPct val="0"/>
              </a:spcAft>
              <a:defRPr kumimoji="1" sz="2400">
                <a:solidFill>
                  <a:schemeClr val="tx1"/>
                </a:solidFill>
                <a:latin typeface="Times New Roman" pitchFamily="18" charset="0"/>
                <a:ea typeface="宋体" pitchFamily="2" charset="-122"/>
              </a:defRPr>
            </a:lvl8pPr>
            <a:lvl9pPr marL="2171700" indent="-342900" fontAlgn="base">
              <a:spcBef>
                <a:spcPct val="0"/>
              </a:spcBef>
              <a:spcAft>
                <a:spcPct val="0"/>
              </a:spcAft>
              <a:defRPr kumimoji="1" sz="2400">
                <a:solidFill>
                  <a:schemeClr val="tx1"/>
                </a:solidFill>
                <a:latin typeface="Times New Roman" pitchFamily="18" charset="0"/>
                <a:ea typeface="宋体" pitchFamily="2" charset="-122"/>
              </a:defRPr>
            </a:lvl9pPr>
          </a:lstStyle>
          <a:p>
            <a:pPr marL="360000" indent="-360000">
              <a:lnSpc>
                <a:spcPts val="4000"/>
              </a:lnSpc>
              <a:spcBef>
                <a:spcPts val="600"/>
              </a:spcBef>
              <a:buClr>
                <a:srgbClr val="C00000"/>
              </a:buClr>
              <a:buSzPct val="80000"/>
              <a:buFont typeface="Wingdings" panose="05000000000000000000" pitchFamily="2" charset="2"/>
              <a:buChar char="n"/>
            </a:pPr>
            <a:r>
              <a:rPr kumimoji="0" lang="zh-CN" altLang="en-US" sz="2800" dirty="0">
                <a:solidFill>
                  <a:srgbClr val="000000"/>
                </a:solidFill>
                <a:effectLst>
                  <a:outerShdw blurRad="38100" dist="38100" dir="2700000" algn="tl">
                    <a:srgbClr val="C0C0C0"/>
                  </a:outerShdw>
                </a:effectLst>
                <a:ea typeface="方正姚体" panose="02010601030101010101" pitchFamily="2" charset="-122"/>
              </a:rPr>
              <a:t>氮平衡</a:t>
            </a:r>
            <a:r>
              <a:rPr kumimoji="0" lang="en-US" altLang="zh-CN" sz="2800" dirty="0">
                <a:solidFill>
                  <a:srgbClr val="000000"/>
                </a:solidFill>
                <a:effectLst>
                  <a:outerShdw blurRad="38100" dist="38100" dir="2700000" algn="tl">
                    <a:srgbClr val="C0C0C0"/>
                  </a:outerShdw>
                </a:effectLst>
                <a:ea typeface="方正姚体" panose="02010601030101010101" pitchFamily="2" charset="-122"/>
              </a:rPr>
              <a:t>=</a:t>
            </a:r>
            <a:r>
              <a:rPr kumimoji="0" lang="zh-CN" altLang="en-US" sz="2800" dirty="0">
                <a:solidFill>
                  <a:srgbClr val="000000"/>
                </a:solidFill>
                <a:effectLst>
                  <a:outerShdw blurRad="38100" dist="38100" dir="2700000" algn="tl">
                    <a:srgbClr val="C0C0C0"/>
                  </a:outerShdw>
                </a:effectLst>
                <a:ea typeface="方正姚体" panose="02010601030101010101" pitchFamily="2" charset="-122"/>
              </a:rPr>
              <a:t>食物摄入氮</a:t>
            </a:r>
            <a:r>
              <a:rPr kumimoji="0" lang="en-US" altLang="zh-CN" sz="2800" dirty="0">
                <a:solidFill>
                  <a:srgbClr val="000000"/>
                </a:solidFill>
                <a:effectLst>
                  <a:outerShdw blurRad="38100" dist="38100" dir="2700000" algn="tl">
                    <a:srgbClr val="C0C0C0"/>
                  </a:outerShdw>
                </a:effectLst>
                <a:ea typeface="方正姚体" panose="02010601030101010101" pitchFamily="2" charset="-122"/>
              </a:rPr>
              <a:t>‒</a:t>
            </a:r>
            <a:r>
              <a:rPr kumimoji="0" lang="zh-CN" altLang="en-US" sz="2800" dirty="0">
                <a:solidFill>
                  <a:srgbClr val="000000"/>
                </a:solidFill>
                <a:effectLst>
                  <a:outerShdw blurRad="38100" dist="38100" dir="2700000" algn="tl">
                    <a:srgbClr val="C0C0C0"/>
                  </a:outerShdw>
                </a:effectLst>
                <a:ea typeface="方正姚体" panose="02010601030101010101" pitchFamily="2" charset="-122"/>
              </a:rPr>
              <a:t>排出氮</a:t>
            </a:r>
            <a:r>
              <a:rPr kumimoji="0" lang="en-US" altLang="zh-CN" sz="2800" dirty="0">
                <a:solidFill>
                  <a:srgbClr val="000000"/>
                </a:solidFill>
                <a:effectLst>
                  <a:outerShdw blurRad="38100" dist="38100" dir="2700000" algn="tl">
                    <a:srgbClr val="C0C0C0"/>
                  </a:outerShdw>
                </a:effectLst>
                <a:ea typeface="方正姚体" panose="02010601030101010101" pitchFamily="2" charset="-122"/>
              </a:rPr>
              <a:t>(</a:t>
            </a:r>
            <a:r>
              <a:rPr kumimoji="0" lang="zh-CN" altLang="en-US" sz="2800" dirty="0">
                <a:solidFill>
                  <a:srgbClr val="000000"/>
                </a:solidFill>
                <a:effectLst>
                  <a:outerShdw blurRad="38100" dist="38100" dir="2700000" algn="tl">
                    <a:srgbClr val="C0C0C0"/>
                  </a:outerShdw>
                </a:effectLst>
                <a:ea typeface="方正姚体" panose="02010601030101010101" pitchFamily="2" charset="-122"/>
              </a:rPr>
              <a:t>尿氮</a:t>
            </a:r>
            <a:r>
              <a:rPr kumimoji="0" lang="en-US" altLang="zh-CN" sz="2800" dirty="0">
                <a:solidFill>
                  <a:srgbClr val="000000"/>
                </a:solidFill>
                <a:effectLst>
                  <a:outerShdw blurRad="38100" dist="38100" dir="2700000" algn="tl">
                    <a:srgbClr val="C0C0C0"/>
                  </a:outerShdw>
                </a:effectLst>
                <a:ea typeface="方正姚体" panose="02010601030101010101" pitchFamily="2" charset="-122"/>
              </a:rPr>
              <a:t>+</a:t>
            </a:r>
            <a:r>
              <a:rPr kumimoji="0" lang="zh-CN" altLang="en-US" sz="2800" dirty="0">
                <a:solidFill>
                  <a:srgbClr val="000000"/>
                </a:solidFill>
                <a:effectLst>
                  <a:outerShdw blurRad="38100" dist="38100" dir="2700000" algn="tl">
                    <a:srgbClr val="C0C0C0"/>
                  </a:outerShdw>
                </a:effectLst>
                <a:ea typeface="方正姚体" panose="02010601030101010101" pitchFamily="2" charset="-122"/>
              </a:rPr>
              <a:t>粪氮</a:t>
            </a:r>
            <a:r>
              <a:rPr kumimoji="0" lang="en-US" altLang="zh-CN" sz="2800" dirty="0">
                <a:solidFill>
                  <a:srgbClr val="000000"/>
                </a:solidFill>
                <a:effectLst>
                  <a:outerShdw blurRad="38100" dist="38100" dir="2700000" algn="tl">
                    <a:srgbClr val="C0C0C0"/>
                  </a:outerShdw>
                </a:effectLst>
                <a:ea typeface="方正姚体" panose="02010601030101010101" pitchFamily="2" charset="-122"/>
              </a:rPr>
              <a:t>)</a:t>
            </a:r>
          </a:p>
          <a:p>
            <a:pPr marL="360000" indent="-360000">
              <a:lnSpc>
                <a:spcPts val="4000"/>
              </a:lnSpc>
              <a:spcBef>
                <a:spcPts val="600"/>
              </a:spcBef>
              <a:buClr>
                <a:srgbClr val="C00000"/>
              </a:buClr>
              <a:buSzPct val="80000"/>
              <a:buFont typeface="Wingdings" panose="05000000000000000000" pitchFamily="2" charset="2"/>
              <a:buChar char="n"/>
            </a:pPr>
            <a:r>
              <a:rPr kumimoji="0" lang="zh-CN" altLang="en-US" sz="2800" dirty="0">
                <a:solidFill>
                  <a:srgbClr val="000000"/>
                </a:solidFill>
                <a:effectLst>
                  <a:outerShdw blurRad="38100" dist="38100" dir="2700000" algn="tl">
                    <a:srgbClr val="C0C0C0"/>
                  </a:outerShdw>
                </a:effectLst>
                <a:ea typeface="方正姚体" panose="02010601030101010101" pitchFamily="2" charset="-122"/>
              </a:rPr>
              <a:t>可反映体内蛋白质合成与分解的动态关系</a:t>
            </a:r>
          </a:p>
        </p:txBody>
      </p:sp>
      <p:sp>
        <p:nvSpPr>
          <p:cNvPr id="10259" name="Text Box 19"/>
          <p:cNvSpPr txBox="1">
            <a:spLocks noChangeArrowheads="1"/>
          </p:cNvSpPr>
          <p:nvPr/>
        </p:nvSpPr>
        <p:spPr bwMode="auto">
          <a:xfrm>
            <a:off x="1055440" y="548680"/>
            <a:ext cx="3875335" cy="57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defRPr kumimoji="1" sz="2800">
                <a:solidFill>
                  <a:srgbClr val="000000"/>
                </a:solidFill>
                <a:effectLst>
                  <a:outerShdw blurRad="38100" dist="38100" dir="2700000" algn="tl">
                    <a:srgbClr val="C0C0C0"/>
                  </a:outerShdw>
                </a:effectLst>
                <a:latin typeface="Times New Roman" pitchFamily="18" charset="0"/>
                <a:ea typeface="方正姚体" panose="02010601030101010101" pitchFamily="2" charset="-122"/>
              </a:defRPr>
            </a:lvl1pPr>
          </a:lstStyle>
          <a:p>
            <a:r>
              <a:rPr lang="zh-CN" altLang="en-US" dirty="0"/>
              <a:t>二、蛋白质的需要量</a:t>
            </a:r>
          </a:p>
        </p:txBody>
      </p:sp>
      <p:sp>
        <p:nvSpPr>
          <p:cNvPr id="8" name="AutoShape 37"/>
          <p:cNvSpPr>
            <a:spLocks noChangeAspect="1" noChangeArrowheads="1"/>
          </p:cNvSpPr>
          <p:nvPr/>
        </p:nvSpPr>
        <p:spPr bwMode="auto">
          <a:xfrm>
            <a:off x="6096000" y="3501008"/>
            <a:ext cx="504000" cy="756000"/>
          </a:xfrm>
          <a:prstGeom prst="triangle">
            <a:avLst>
              <a:gd name="adj" fmla="val 50000"/>
            </a:avLst>
          </a:prstGeom>
          <a:gradFill rotWithShape="1">
            <a:gsLst>
              <a:gs pos="0">
                <a:srgbClr val="FFCC00">
                  <a:gamma/>
                  <a:shade val="46275"/>
                  <a:invGamma/>
                </a:srgbClr>
              </a:gs>
              <a:gs pos="50000">
                <a:srgbClr val="FFCC00"/>
              </a:gs>
              <a:gs pos="100000">
                <a:srgbClr val="FFCC00">
                  <a:gamma/>
                  <a:shade val="46275"/>
                  <a:invGamma/>
                </a:srgbClr>
              </a:gs>
            </a:gsLst>
            <a:lin ang="0" scaled="1"/>
          </a:gra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 name="Line 38"/>
          <p:cNvSpPr>
            <a:spLocks noChangeAspect="1" noChangeShapeType="1"/>
          </p:cNvSpPr>
          <p:nvPr/>
        </p:nvSpPr>
        <p:spPr bwMode="auto">
          <a:xfrm>
            <a:off x="5323863" y="3501008"/>
            <a:ext cx="2098675" cy="0"/>
          </a:xfrm>
          <a:prstGeom prst="line">
            <a:avLst/>
          </a:prstGeom>
          <a:noFill/>
          <a:ln w="381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0" name="Oval 39"/>
          <p:cNvSpPr>
            <a:spLocks noChangeAspect="1" noChangeArrowheads="1"/>
          </p:cNvSpPr>
          <p:nvPr/>
        </p:nvSpPr>
        <p:spPr bwMode="auto">
          <a:xfrm>
            <a:off x="5303912" y="2672333"/>
            <a:ext cx="827088" cy="828675"/>
          </a:xfrm>
          <a:prstGeom prst="ellipse">
            <a:avLst/>
          </a:prstGeom>
          <a:solidFill>
            <a:srgbClr val="FF0000"/>
          </a:solidFill>
          <a:ln w="9525">
            <a:noFill/>
            <a:miter lim="800000"/>
            <a:headEnd/>
            <a:tailEnd/>
          </a:ln>
          <a:effectLst/>
          <a:scene3d>
            <a:camera prst="orthographicFront">
              <a:rot lat="0" lon="0" rev="0"/>
            </a:camera>
            <a:lightRig rig="chilly" dir="t">
              <a:rot lat="0" lon="0" rev="18480000"/>
            </a:lightRig>
          </a:scene3d>
          <a:sp3d prstMaterial="clear">
            <a:bevelT h="63500"/>
          </a:sp3d>
        </p:spPr>
        <p:txBody>
          <a:bodyPr wrap="none" lIns="0" tIns="36000" rIns="0" bIns="36000" anchor="ctr"/>
          <a:lstStyle/>
          <a:p>
            <a:pPr algn="ctr"/>
            <a:r>
              <a:rPr lang="zh-CN" altLang="en-US" b="1" dirty="0">
                <a:latin typeface="Times New Roman" panose="02020603050405020304" pitchFamily="18" charset="0"/>
                <a:ea typeface="方正姚体" panose="02010601030101010101" pitchFamily="2" charset="-122"/>
              </a:rPr>
              <a:t>摄入氮</a:t>
            </a:r>
          </a:p>
        </p:txBody>
      </p:sp>
      <p:sp>
        <p:nvSpPr>
          <p:cNvPr id="14" name="AutoShape 43"/>
          <p:cNvSpPr>
            <a:spLocks noChangeAspect="1" noChangeArrowheads="1"/>
          </p:cNvSpPr>
          <p:nvPr/>
        </p:nvSpPr>
        <p:spPr bwMode="auto">
          <a:xfrm>
            <a:off x="9492009" y="3465588"/>
            <a:ext cx="504000" cy="756000"/>
          </a:xfrm>
          <a:prstGeom prst="triangle">
            <a:avLst>
              <a:gd name="adj" fmla="val 50000"/>
            </a:avLst>
          </a:prstGeom>
          <a:gradFill rotWithShape="1">
            <a:gsLst>
              <a:gs pos="0">
                <a:srgbClr val="FFCC00">
                  <a:gamma/>
                  <a:shade val="46275"/>
                  <a:invGamma/>
                </a:srgbClr>
              </a:gs>
              <a:gs pos="50000">
                <a:srgbClr val="FFCC00"/>
              </a:gs>
              <a:gs pos="100000">
                <a:srgbClr val="FFCC00">
                  <a:gamma/>
                  <a:shade val="46275"/>
                  <a:invGamma/>
                </a:srgbClr>
              </a:gs>
            </a:gsLst>
            <a:lin ang="0" scaled="1"/>
          </a:gra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9" name="AutoShape 49"/>
          <p:cNvSpPr>
            <a:spLocks noChangeAspect="1" noChangeArrowheads="1"/>
          </p:cNvSpPr>
          <p:nvPr/>
        </p:nvSpPr>
        <p:spPr bwMode="auto">
          <a:xfrm>
            <a:off x="2427858" y="3464421"/>
            <a:ext cx="504000" cy="756000"/>
          </a:xfrm>
          <a:prstGeom prst="triangle">
            <a:avLst>
              <a:gd name="adj" fmla="val 50000"/>
            </a:avLst>
          </a:prstGeom>
          <a:gradFill rotWithShape="1">
            <a:gsLst>
              <a:gs pos="0">
                <a:srgbClr val="FFCC00">
                  <a:gamma/>
                  <a:shade val="46275"/>
                  <a:invGamma/>
                </a:srgbClr>
              </a:gs>
              <a:gs pos="50000">
                <a:srgbClr val="FFCC00"/>
              </a:gs>
              <a:gs pos="100000">
                <a:srgbClr val="FFCC00">
                  <a:gamma/>
                  <a:shade val="46275"/>
                  <a:invGamma/>
                </a:srgbClr>
              </a:gs>
            </a:gsLst>
            <a:lin ang="0" scaled="1"/>
          </a:gra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 name="Oval 51"/>
          <p:cNvSpPr>
            <a:spLocks noChangeAspect="1" noChangeArrowheads="1"/>
          </p:cNvSpPr>
          <p:nvPr/>
        </p:nvSpPr>
        <p:spPr bwMode="auto">
          <a:xfrm>
            <a:off x="1611883" y="2664321"/>
            <a:ext cx="647700" cy="649287"/>
          </a:xfrm>
          <a:prstGeom prst="ellipse">
            <a:avLst/>
          </a:prstGeom>
          <a:solidFill>
            <a:srgbClr val="FF0000"/>
          </a:solidFill>
          <a:ln w="9525">
            <a:noFill/>
            <a:miter lim="800000"/>
            <a:headEnd/>
            <a:tailEnd/>
          </a:ln>
          <a:effectLst/>
          <a:scene3d>
            <a:camera prst="orthographicFront">
              <a:rot lat="0" lon="0" rev="0"/>
            </a:camera>
            <a:lightRig rig="chilly" dir="t">
              <a:rot lat="0" lon="0" rev="18480000"/>
            </a:lightRig>
          </a:scene3d>
          <a:sp3d prstMaterial="clear">
            <a:bevelT h="63500"/>
          </a:sp3d>
        </p:spPr>
        <p:txBody>
          <a:bodyPr wrap="none" lIns="0" tIns="36000" rIns="0" bIns="36000" anchor="ctr"/>
          <a:lstStyle/>
          <a:p>
            <a:pPr algn="ctr"/>
            <a:r>
              <a:rPr lang="zh-CN" altLang="en-US" sz="1400" b="1" dirty="0">
                <a:latin typeface="Times New Roman" panose="02020603050405020304" pitchFamily="18" charset="0"/>
                <a:ea typeface="方正姚体" panose="02010601030101010101" pitchFamily="2" charset="-122"/>
              </a:rPr>
              <a:t>摄入氮</a:t>
            </a:r>
          </a:p>
        </p:txBody>
      </p:sp>
      <p:sp>
        <p:nvSpPr>
          <p:cNvPr id="23" name="Oval 54"/>
          <p:cNvSpPr>
            <a:spLocks noChangeAspect="1" noChangeArrowheads="1"/>
          </p:cNvSpPr>
          <p:nvPr/>
        </p:nvSpPr>
        <p:spPr bwMode="auto">
          <a:xfrm>
            <a:off x="3051746" y="2745282"/>
            <a:ext cx="823912" cy="825500"/>
          </a:xfrm>
          <a:prstGeom prst="ellipse">
            <a:avLst/>
          </a:prstGeom>
          <a:solidFill>
            <a:srgbClr val="33CCCC"/>
          </a:solidFill>
          <a:ln w="9525">
            <a:noFill/>
            <a:miter lim="800000"/>
            <a:headEnd/>
            <a:tailEnd/>
          </a:ln>
          <a:effectLst/>
          <a:scene3d>
            <a:camera prst="orthographicFront">
              <a:rot lat="0" lon="0" rev="0"/>
            </a:camera>
            <a:lightRig rig="chilly" dir="t">
              <a:rot lat="0" lon="0" rev="18480000"/>
            </a:lightRig>
          </a:scene3d>
          <a:sp3d prstMaterial="clear">
            <a:bevelT h="63500"/>
          </a:sp3d>
        </p:spPr>
        <p:txBody>
          <a:bodyPr wrap="none" lIns="0" tIns="36000" rIns="0" bIns="36000" anchor="ctr"/>
          <a:lstStyle/>
          <a:p>
            <a:pPr algn="ctr"/>
            <a:r>
              <a:rPr lang="zh-CN" altLang="en-US" b="1" dirty="0">
                <a:latin typeface="Times New Roman" panose="02020603050405020304" pitchFamily="18" charset="0"/>
                <a:ea typeface="方正姚体" panose="02010601030101010101" pitchFamily="2" charset="-122"/>
              </a:rPr>
              <a:t>排出氮</a:t>
            </a:r>
          </a:p>
        </p:txBody>
      </p:sp>
      <p:sp>
        <p:nvSpPr>
          <p:cNvPr id="24" name="Line 56"/>
          <p:cNvSpPr>
            <a:spLocks noChangeShapeType="1"/>
          </p:cNvSpPr>
          <p:nvPr/>
        </p:nvSpPr>
        <p:spPr bwMode="auto">
          <a:xfrm>
            <a:off x="1611883" y="3283445"/>
            <a:ext cx="2160588" cy="360362"/>
          </a:xfrm>
          <a:prstGeom prst="line">
            <a:avLst/>
          </a:prstGeom>
          <a:noFill/>
          <a:ln w="381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25" name="Line 58"/>
          <p:cNvSpPr>
            <a:spLocks noChangeShapeType="1"/>
          </p:cNvSpPr>
          <p:nvPr/>
        </p:nvSpPr>
        <p:spPr bwMode="auto">
          <a:xfrm flipV="1">
            <a:off x="8615710" y="3211588"/>
            <a:ext cx="2303463" cy="504825"/>
          </a:xfrm>
          <a:prstGeom prst="line">
            <a:avLst/>
          </a:prstGeom>
          <a:noFill/>
          <a:ln w="381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cxnSp>
        <p:nvCxnSpPr>
          <p:cNvPr id="26" name="直接连接符 25"/>
          <p:cNvCxnSpPr/>
          <p:nvPr/>
        </p:nvCxnSpPr>
        <p:spPr>
          <a:xfrm>
            <a:off x="1077913" y="1125538"/>
            <a:ext cx="3600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7" name="Oval 54"/>
          <p:cNvSpPr>
            <a:spLocks noChangeAspect="1" noChangeArrowheads="1"/>
          </p:cNvSpPr>
          <p:nvPr/>
        </p:nvSpPr>
        <p:spPr bwMode="auto">
          <a:xfrm>
            <a:off x="6640240" y="2675508"/>
            <a:ext cx="823912" cy="825500"/>
          </a:xfrm>
          <a:prstGeom prst="ellipse">
            <a:avLst/>
          </a:prstGeom>
          <a:solidFill>
            <a:srgbClr val="33CCCC"/>
          </a:solidFill>
          <a:ln w="9525">
            <a:noFill/>
            <a:miter lim="800000"/>
            <a:headEnd/>
            <a:tailEnd/>
          </a:ln>
          <a:effectLst/>
          <a:scene3d>
            <a:camera prst="orthographicFront">
              <a:rot lat="0" lon="0" rev="0"/>
            </a:camera>
            <a:lightRig rig="chilly" dir="t">
              <a:rot lat="0" lon="0" rev="18480000"/>
            </a:lightRig>
          </a:scene3d>
          <a:sp3d prstMaterial="clear">
            <a:bevelT h="63500"/>
          </a:sp3d>
        </p:spPr>
        <p:txBody>
          <a:bodyPr wrap="none" lIns="0" tIns="36000" rIns="0" bIns="36000" anchor="ctr"/>
          <a:lstStyle/>
          <a:p>
            <a:pPr algn="ctr"/>
            <a:r>
              <a:rPr lang="zh-CN" altLang="en-US" b="1" dirty="0">
                <a:latin typeface="Times New Roman" panose="02020603050405020304" pitchFamily="18" charset="0"/>
                <a:ea typeface="方正姚体" panose="02010601030101010101" pitchFamily="2" charset="-122"/>
              </a:rPr>
              <a:t>排出氮</a:t>
            </a:r>
          </a:p>
        </p:txBody>
      </p:sp>
      <p:sp>
        <p:nvSpPr>
          <p:cNvPr id="28" name="Oval 39"/>
          <p:cNvSpPr>
            <a:spLocks noChangeAspect="1" noChangeArrowheads="1"/>
          </p:cNvSpPr>
          <p:nvPr/>
        </p:nvSpPr>
        <p:spPr bwMode="auto">
          <a:xfrm>
            <a:off x="8544272" y="2780928"/>
            <a:ext cx="827088" cy="828675"/>
          </a:xfrm>
          <a:prstGeom prst="ellipse">
            <a:avLst/>
          </a:prstGeom>
          <a:solidFill>
            <a:srgbClr val="FF0000"/>
          </a:solidFill>
          <a:ln w="9525">
            <a:noFill/>
            <a:miter lim="800000"/>
            <a:headEnd/>
            <a:tailEnd/>
          </a:ln>
          <a:effectLst/>
          <a:scene3d>
            <a:camera prst="orthographicFront">
              <a:rot lat="0" lon="0" rev="0"/>
            </a:camera>
            <a:lightRig rig="chilly" dir="t">
              <a:rot lat="0" lon="0" rev="18480000"/>
            </a:lightRig>
          </a:scene3d>
          <a:sp3d prstMaterial="clear">
            <a:bevelT h="63500"/>
          </a:sp3d>
        </p:spPr>
        <p:txBody>
          <a:bodyPr wrap="none" lIns="0" tIns="36000" rIns="0" bIns="36000" anchor="ctr"/>
          <a:lstStyle/>
          <a:p>
            <a:pPr algn="ctr"/>
            <a:r>
              <a:rPr lang="zh-CN" altLang="en-US" b="1" dirty="0">
                <a:latin typeface="Times New Roman" panose="02020603050405020304" pitchFamily="18" charset="0"/>
                <a:ea typeface="方正姚体" panose="02010601030101010101" pitchFamily="2" charset="-122"/>
              </a:rPr>
              <a:t>摄入氮</a:t>
            </a:r>
          </a:p>
        </p:txBody>
      </p:sp>
    </p:spTree>
  </p:cSld>
  <p:clrMapOvr>
    <a:masterClrMapping/>
  </p:clrMapOvr>
  <p:transition spd="med">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51"/>
                                        </p:tgtEl>
                                        <p:attrNameLst>
                                          <p:attrName>style.visibility</p:attrName>
                                        </p:attrNameLst>
                                      </p:cBhvr>
                                      <p:to>
                                        <p:strVal val="visible"/>
                                      </p:to>
                                    </p:set>
                                    <p:anim calcmode="lin" valueType="num">
                                      <p:cBhvr additive="base">
                                        <p:cTn id="7" dur="500" fill="hold"/>
                                        <p:tgtEl>
                                          <p:spTgt spid="10251"/>
                                        </p:tgtEl>
                                        <p:attrNameLst>
                                          <p:attrName>ppt_x</p:attrName>
                                        </p:attrNameLst>
                                      </p:cBhvr>
                                      <p:tavLst>
                                        <p:tav tm="0">
                                          <p:val>
                                            <p:strVal val="0-#ppt_w/2"/>
                                          </p:val>
                                        </p:tav>
                                        <p:tav tm="100000">
                                          <p:val>
                                            <p:strVal val="#ppt_x"/>
                                          </p:val>
                                        </p:tav>
                                      </p:tavLst>
                                    </p:anim>
                                    <p:anim calcmode="lin" valueType="num">
                                      <p:cBhvr additive="base">
                                        <p:cTn id="8" dur="500" fill="hold"/>
                                        <p:tgtEl>
                                          <p:spTgt spid="102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1" grpId="0"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3575720" y="5085184"/>
            <a:ext cx="5089525"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342900" indent="-342900" algn="ctr">
              <a:buClr>
                <a:schemeClr val="tx2"/>
              </a:buClr>
              <a:buSzPct val="70000"/>
            </a:pPr>
            <a:r>
              <a:rPr lang="zh-CN" altLang="en-US" sz="2800" dirty="0">
                <a:effectLst>
                  <a:outerShdw blurRad="38100" dist="38100" dir="2700000" algn="tl">
                    <a:srgbClr val="C0C0C0"/>
                  </a:outerShdw>
                </a:effectLst>
                <a:latin typeface="Times New Roman" pitchFamily="18" charset="0"/>
                <a:ea typeface="方正姚体" panose="02010601030101010101" pitchFamily="2" charset="-122"/>
                <a:cs typeface="Times New Roman" pitchFamily="18" charset="0"/>
              </a:rPr>
              <a:t>一碳单位与四氢叶酸结合位点</a:t>
            </a:r>
            <a:endParaRPr lang="zh-CN" altLang="en-US" sz="2800" dirty="0">
              <a:effectLst>
                <a:outerShdw blurRad="38100" dist="38100" dir="2700000" algn="tl">
                  <a:srgbClr val="C0C0C0"/>
                </a:outerShdw>
              </a:effectLst>
              <a:latin typeface="Times New Roman" pitchFamily="18" charset="0"/>
              <a:ea typeface="方正姚体" panose="02010601030101010101" pitchFamily="2" charset="-122"/>
            </a:endParaRPr>
          </a:p>
        </p:txBody>
      </p:sp>
      <p:sp>
        <p:nvSpPr>
          <p:cNvPr id="13" name="Rectangle 17"/>
          <p:cNvSpPr>
            <a:spLocks noChangeArrowheads="1"/>
          </p:cNvSpPr>
          <p:nvPr/>
        </p:nvSpPr>
        <p:spPr bwMode="auto">
          <a:xfrm>
            <a:off x="2473756" y="1946437"/>
            <a:ext cx="741924" cy="400110"/>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kumimoji="1" lang="en-US" altLang="zh-CN" sz="2000" b="1" dirty="0">
                <a:effectLst>
                  <a:outerShdw blurRad="38100" dist="38100" dir="2700000" algn="tl">
                    <a:srgbClr val="C0C0C0"/>
                  </a:outerShdw>
                </a:effectLst>
                <a:latin typeface="Times New Roman" panose="02020603050405020304" pitchFamily="18" charset="0"/>
                <a:ea typeface="方正姚体" panose="02010601030101010101" pitchFamily="2" charset="-122"/>
              </a:rPr>
              <a:t>FH</a:t>
            </a:r>
            <a:r>
              <a:rPr kumimoji="1" lang="en-US" altLang="zh-CN" sz="2000" b="1" baseline="-25000" dirty="0">
                <a:effectLst>
                  <a:outerShdw blurRad="38100" dist="38100" dir="2700000" algn="tl">
                    <a:srgbClr val="C0C0C0"/>
                  </a:outerShdw>
                </a:effectLst>
                <a:latin typeface="Times New Roman" panose="02020603050405020304" pitchFamily="18" charset="0"/>
                <a:ea typeface="方正姚体" panose="02010601030101010101" pitchFamily="2" charset="-122"/>
              </a:rPr>
              <a:t>4</a:t>
            </a:r>
            <a:endParaRPr kumimoji="1" lang="zh-CN" altLang="en-US" sz="2000" b="1" baseline="-25000" dirty="0">
              <a:effectLst>
                <a:outerShdw blurRad="38100" dist="38100" dir="2700000" algn="tl">
                  <a:srgbClr val="C0C0C0"/>
                </a:outerShdw>
              </a:effectLst>
              <a:latin typeface="Times New Roman" panose="02020603050405020304" pitchFamily="18" charset="0"/>
              <a:ea typeface="方正姚体" panose="02010601030101010101" pitchFamily="2" charset="-122"/>
            </a:endParaRPr>
          </a:p>
        </p:txBody>
      </p:sp>
      <p:grpSp>
        <p:nvGrpSpPr>
          <p:cNvPr id="6" name="组合 5"/>
          <p:cNvGrpSpPr/>
          <p:nvPr/>
        </p:nvGrpSpPr>
        <p:grpSpPr>
          <a:xfrm>
            <a:off x="1621340" y="692696"/>
            <a:ext cx="2260241" cy="1333840"/>
            <a:chOff x="1631504" y="1484784"/>
            <a:chExt cx="2260241" cy="1333840"/>
          </a:xfrm>
        </p:grpSpPr>
        <p:cxnSp>
          <p:nvCxnSpPr>
            <p:cNvPr id="4" name="直接连接符 3"/>
            <p:cNvCxnSpPr/>
            <p:nvPr/>
          </p:nvCxnSpPr>
          <p:spPr>
            <a:xfrm>
              <a:off x="2063584" y="1484784"/>
              <a:ext cx="28800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2247732" y="1588496"/>
              <a:ext cx="1544012" cy="1054135"/>
            </a:xfrm>
            <a:prstGeom prst="rect">
              <a:avLst/>
            </a:prstGeom>
          </p:spPr>
          <p:txBody>
            <a:bodyPr wrap="none">
              <a:spAutoFit/>
            </a:bodyPr>
            <a:lstStyle/>
            <a:p>
              <a:pPr>
                <a:lnSpc>
                  <a:spcPts val="1500"/>
                </a:lnSpc>
              </a:pPr>
              <a:r>
                <a:rPr lang="en-US" altLang="zh-CN"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CH</a:t>
              </a:r>
              <a:r>
                <a:rPr lang="en-US" altLang="zh-CN" sz="1600" baseline="-25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p>
            <a:p>
              <a:pPr>
                <a:lnSpc>
                  <a:spcPts val="1500"/>
                </a:lnSpc>
              </a:pPr>
              <a:r>
                <a:rPr lang="en-US" altLang="zh-CN" sz="1600" dirty="0">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2"/>
                  <a:cs typeface="Arial" panose="020B0604020202020204" pitchFamily="34" charset="0"/>
                </a:rPr>
                <a:t>  ⅼ</a:t>
              </a:r>
            </a:p>
            <a:p>
              <a:pPr>
                <a:lnSpc>
                  <a:spcPts val="1500"/>
                </a:lnSpc>
              </a:pPr>
              <a:r>
                <a:rPr lang="en-US" altLang="zh-CN" sz="1600" dirty="0">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2"/>
                  <a:cs typeface="Arial" panose="020B0604020202020204" pitchFamily="34" charset="0"/>
                </a:rPr>
                <a:t> CH‒CH</a:t>
              </a:r>
              <a:r>
                <a:rPr lang="en-US" altLang="zh-CN" sz="1600" baseline="-25000" dirty="0">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2"/>
                  <a:cs typeface="Arial" panose="020B0604020202020204" pitchFamily="34" charset="0"/>
                </a:rPr>
                <a:t>2</a:t>
              </a:r>
              <a:r>
                <a:rPr lang="en-US" altLang="zh-CN" sz="1600" dirty="0">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2"/>
                  <a:cs typeface="Arial" panose="020B0604020202020204" pitchFamily="34" charset="0"/>
                </a:rPr>
                <a:t>‒N‒C</a:t>
              </a:r>
            </a:p>
            <a:p>
              <a:pPr>
                <a:lnSpc>
                  <a:spcPts val="1500"/>
                </a:lnSpc>
              </a:pPr>
              <a:r>
                <a:rPr lang="en-US" altLang="zh-CN" sz="1600" dirty="0">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2"/>
                  <a:cs typeface="Arial" panose="020B0604020202020204" pitchFamily="34" charset="0"/>
                </a:rPr>
                <a:t>                 ⅼ</a:t>
              </a:r>
            </a:p>
            <a:p>
              <a:pPr>
                <a:lnSpc>
                  <a:spcPts val="1500"/>
                </a:lnSpc>
              </a:pPr>
              <a:r>
                <a:rPr lang="en-US" altLang="zh-CN" sz="1600" dirty="0">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2"/>
                  <a:cs typeface="Arial" panose="020B0604020202020204" pitchFamily="34" charset="0"/>
                </a:rPr>
                <a:t>                H</a:t>
              </a:r>
              <a:endParaRPr lang="zh-CN" altLang="en-US"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cxnSp>
          <p:nvCxnSpPr>
            <p:cNvPr id="7" name="直接连接符 6"/>
            <p:cNvCxnSpPr/>
            <p:nvPr/>
          </p:nvCxnSpPr>
          <p:spPr>
            <a:xfrm flipV="1">
              <a:off x="2163553" y="2132856"/>
              <a:ext cx="21600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1899223" y="2168840"/>
              <a:ext cx="277888" cy="649784"/>
            </a:xfrm>
            <a:prstGeom prst="rect">
              <a:avLst/>
            </a:prstGeom>
            <a:noFill/>
          </p:spPr>
          <p:txBody>
            <a:bodyPr wrap="none" lIns="36000" tIns="36000" rIns="36000" bIns="36000">
              <a:spAutoFit/>
            </a:bodyPr>
            <a:lstStyle/>
            <a:p>
              <a:pPr>
                <a:lnSpc>
                  <a:spcPts val="1500"/>
                </a:lnSpc>
              </a:pPr>
              <a:r>
                <a:rPr lang="en-US" altLang="zh-CN" sz="1600" dirty="0">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2"/>
                  <a:cs typeface="Arial" panose="020B0604020202020204" pitchFamily="34" charset="0"/>
                </a:rPr>
                <a:t> N</a:t>
              </a:r>
            </a:p>
            <a:p>
              <a:pPr>
                <a:lnSpc>
                  <a:spcPts val="1500"/>
                </a:lnSpc>
              </a:pPr>
              <a:r>
                <a:rPr lang="en-US" altLang="zh-CN" sz="1600" dirty="0">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2"/>
                  <a:cs typeface="Arial" panose="020B0604020202020204" pitchFamily="34" charset="0"/>
                </a:rPr>
                <a:t>  ⅼ</a:t>
              </a:r>
            </a:p>
            <a:p>
              <a:pPr>
                <a:lnSpc>
                  <a:spcPts val="1500"/>
                </a:lnSpc>
              </a:pPr>
              <a:r>
                <a:rPr lang="en-US" altLang="zh-CN" sz="1600" dirty="0">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2"/>
                  <a:cs typeface="Arial" panose="020B0604020202020204" pitchFamily="34" charset="0"/>
                </a:rPr>
                <a:t> H</a:t>
              </a:r>
              <a:endParaRPr lang="zh-CN" altLang="en-US"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cxnSp>
          <p:nvCxnSpPr>
            <p:cNvPr id="9" name="直接连接符 8"/>
            <p:cNvCxnSpPr/>
            <p:nvPr/>
          </p:nvCxnSpPr>
          <p:spPr>
            <a:xfrm>
              <a:off x="1631504" y="2096872"/>
              <a:ext cx="28800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3683752" y="2168840"/>
              <a:ext cx="18000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3684140" y="1816249"/>
              <a:ext cx="18000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3711745" y="1844824"/>
              <a:ext cx="18000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9"/>
            <p:cNvSpPr>
              <a:spLocks noChangeArrowheads="1"/>
            </p:cNvSpPr>
            <p:nvPr/>
          </p:nvSpPr>
          <p:spPr bwMode="auto">
            <a:xfrm>
              <a:off x="1970626" y="1979509"/>
              <a:ext cx="218280" cy="276999"/>
            </a:xfrm>
            <a:prstGeom prst="rect">
              <a:avLst/>
            </a:prstGeom>
            <a:noFill/>
            <a:ln>
              <a:noFill/>
            </a:ln>
            <a:effectLst/>
          </p:spPr>
          <p:txBody>
            <a:bodyPr wrap="square">
              <a:spAutoFit/>
            </a:bodyPr>
            <a:lstStyle/>
            <a:p>
              <a:pPr algn="ctr"/>
              <a:r>
                <a:rPr lang="en-US" altLang="zh-CN" sz="1200" dirty="0">
                  <a:solidFill>
                    <a:srgbClr val="FF0000"/>
                  </a:solidFill>
                  <a:effectLst>
                    <a:outerShdw blurRad="38100" dist="38100" dir="2700000" algn="tl">
                      <a:srgbClr val="C0C0C0"/>
                    </a:outerShdw>
                  </a:effectLst>
                  <a:latin typeface="Times New Roman" pitchFamily="18" charset="0"/>
                  <a:ea typeface="方正姚体" panose="02010601030101010101" pitchFamily="2" charset="-122"/>
                </a:rPr>
                <a:t>5</a:t>
              </a:r>
              <a:endParaRPr lang="zh-CN" altLang="en-US" sz="1200" dirty="0">
                <a:solidFill>
                  <a:srgbClr val="FF0000"/>
                </a:solidFill>
                <a:effectLst>
                  <a:outerShdw blurRad="38100" dist="38100" dir="2700000" algn="tl">
                    <a:srgbClr val="C0C0C0"/>
                  </a:outerShdw>
                </a:effectLst>
                <a:latin typeface="Times New Roman" pitchFamily="18" charset="0"/>
                <a:ea typeface="方正姚体" panose="02010601030101010101" pitchFamily="2" charset="-122"/>
              </a:endParaRPr>
            </a:p>
          </p:txBody>
        </p:sp>
        <p:sp>
          <p:nvSpPr>
            <p:cNvPr id="15" name="Rectangle 19"/>
            <p:cNvSpPr>
              <a:spLocks noChangeArrowheads="1"/>
            </p:cNvSpPr>
            <p:nvPr/>
          </p:nvSpPr>
          <p:spPr bwMode="auto">
            <a:xfrm>
              <a:off x="3153003" y="1783849"/>
              <a:ext cx="400982" cy="276999"/>
            </a:xfrm>
            <a:prstGeom prst="rect">
              <a:avLst/>
            </a:prstGeom>
            <a:noFill/>
            <a:ln>
              <a:noFill/>
            </a:ln>
            <a:effectLst/>
          </p:spPr>
          <p:txBody>
            <a:bodyPr wrap="square">
              <a:spAutoFit/>
            </a:bodyPr>
            <a:lstStyle/>
            <a:p>
              <a:pPr algn="ctr"/>
              <a:r>
                <a:rPr lang="en-US" altLang="zh-CN" sz="1200" dirty="0">
                  <a:solidFill>
                    <a:srgbClr val="FF0000"/>
                  </a:solidFill>
                  <a:effectLst>
                    <a:outerShdw blurRad="38100" dist="38100" dir="2700000" algn="tl">
                      <a:srgbClr val="C0C0C0"/>
                    </a:outerShdw>
                  </a:effectLst>
                  <a:latin typeface="Times New Roman" pitchFamily="18" charset="0"/>
                  <a:ea typeface="方正姚体" panose="02010601030101010101" pitchFamily="2" charset="-122"/>
                </a:rPr>
                <a:t>10</a:t>
              </a:r>
              <a:endParaRPr lang="zh-CN" altLang="en-US" sz="1200" dirty="0">
                <a:solidFill>
                  <a:srgbClr val="FF0000"/>
                </a:solidFill>
                <a:effectLst>
                  <a:outerShdw blurRad="38100" dist="38100" dir="2700000" algn="tl">
                    <a:srgbClr val="C0C0C0"/>
                  </a:outerShdw>
                </a:effectLst>
                <a:latin typeface="Times New Roman" pitchFamily="18" charset="0"/>
                <a:ea typeface="方正姚体" panose="02010601030101010101" pitchFamily="2" charset="-122"/>
              </a:endParaRPr>
            </a:p>
          </p:txBody>
        </p:sp>
      </p:grpSp>
      <p:grpSp>
        <p:nvGrpSpPr>
          <p:cNvPr id="17" name="组合 16"/>
          <p:cNvGrpSpPr/>
          <p:nvPr/>
        </p:nvGrpSpPr>
        <p:grpSpPr>
          <a:xfrm>
            <a:off x="4655872" y="692696"/>
            <a:ext cx="2232216" cy="1333840"/>
            <a:chOff x="4655872" y="5517232"/>
            <a:chExt cx="2232216" cy="1333840"/>
          </a:xfrm>
        </p:grpSpPr>
        <p:cxnSp>
          <p:nvCxnSpPr>
            <p:cNvPr id="18" name="直接连接符 17"/>
            <p:cNvCxnSpPr/>
            <p:nvPr/>
          </p:nvCxnSpPr>
          <p:spPr>
            <a:xfrm>
              <a:off x="5059927" y="5517232"/>
              <a:ext cx="28800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5244075" y="5620944"/>
              <a:ext cx="1544012" cy="1054135"/>
            </a:xfrm>
            <a:prstGeom prst="rect">
              <a:avLst/>
            </a:prstGeom>
          </p:spPr>
          <p:txBody>
            <a:bodyPr wrap="none">
              <a:spAutoFit/>
            </a:bodyPr>
            <a:lstStyle/>
            <a:p>
              <a:pPr>
                <a:lnSpc>
                  <a:spcPts val="1500"/>
                </a:lnSpc>
              </a:pPr>
              <a:r>
                <a:rPr lang="en-US" altLang="zh-CN"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CH</a:t>
              </a:r>
              <a:r>
                <a:rPr lang="en-US" altLang="zh-CN" sz="1600" baseline="-25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p>
            <a:p>
              <a:pPr>
                <a:lnSpc>
                  <a:spcPts val="1500"/>
                </a:lnSpc>
              </a:pPr>
              <a:r>
                <a:rPr lang="en-US" altLang="zh-CN" sz="1600" dirty="0">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2"/>
                  <a:cs typeface="Arial" panose="020B0604020202020204" pitchFamily="34" charset="0"/>
                </a:rPr>
                <a:t>  ⅼ</a:t>
              </a:r>
            </a:p>
            <a:p>
              <a:pPr>
                <a:lnSpc>
                  <a:spcPts val="1500"/>
                </a:lnSpc>
              </a:pPr>
              <a:r>
                <a:rPr lang="en-US" altLang="zh-CN" sz="1600" dirty="0">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2"/>
                  <a:cs typeface="Arial" panose="020B0604020202020204" pitchFamily="34" charset="0"/>
                </a:rPr>
                <a:t> CH‒CH</a:t>
              </a:r>
              <a:r>
                <a:rPr lang="en-US" altLang="zh-CN" sz="1600" baseline="-25000" dirty="0">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2"/>
                  <a:cs typeface="Arial" panose="020B0604020202020204" pitchFamily="34" charset="0"/>
                </a:rPr>
                <a:t>2</a:t>
              </a:r>
              <a:r>
                <a:rPr lang="en-US" altLang="zh-CN" sz="1600" dirty="0">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2"/>
                  <a:cs typeface="Arial" panose="020B0604020202020204" pitchFamily="34" charset="0"/>
                </a:rPr>
                <a:t>‒N‒C</a:t>
              </a:r>
            </a:p>
            <a:p>
              <a:pPr>
                <a:lnSpc>
                  <a:spcPts val="1500"/>
                </a:lnSpc>
              </a:pPr>
              <a:r>
                <a:rPr lang="en-US" altLang="zh-CN" sz="1600" dirty="0">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2"/>
                  <a:cs typeface="Arial" panose="020B0604020202020204" pitchFamily="34" charset="0"/>
                </a:rPr>
                <a:t>                 ⅼ</a:t>
              </a:r>
            </a:p>
            <a:p>
              <a:pPr>
                <a:lnSpc>
                  <a:spcPts val="1500"/>
                </a:lnSpc>
              </a:pPr>
              <a:r>
                <a:rPr lang="en-US" altLang="zh-CN" sz="1600" dirty="0">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2"/>
                  <a:cs typeface="Arial" panose="020B0604020202020204" pitchFamily="34" charset="0"/>
                </a:rPr>
                <a:t>                H</a:t>
              </a:r>
              <a:endParaRPr lang="zh-CN" altLang="en-US"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cxnSp>
          <p:nvCxnSpPr>
            <p:cNvPr id="20" name="直接连接符 19"/>
            <p:cNvCxnSpPr/>
            <p:nvPr/>
          </p:nvCxnSpPr>
          <p:spPr>
            <a:xfrm flipV="1">
              <a:off x="5159920" y="6165320"/>
              <a:ext cx="21600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4895566" y="6201288"/>
              <a:ext cx="500705" cy="649784"/>
            </a:xfrm>
            <a:prstGeom prst="rect">
              <a:avLst/>
            </a:prstGeom>
            <a:noFill/>
          </p:spPr>
          <p:txBody>
            <a:bodyPr wrap="none" lIns="36000" tIns="36000" rIns="36000" bIns="36000">
              <a:spAutoFit/>
            </a:bodyPr>
            <a:lstStyle/>
            <a:p>
              <a:pPr>
                <a:lnSpc>
                  <a:spcPts val="1500"/>
                </a:lnSpc>
              </a:pPr>
              <a:r>
                <a:rPr lang="en-US" altLang="zh-CN" sz="1600" dirty="0">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2"/>
                  <a:cs typeface="Arial" panose="020B0604020202020204" pitchFamily="34" charset="0"/>
                </a:rPr>
                <a:t> N</a:t>
              </a:r>
            </a:p>
            <a:p>
              <a:pPr>
                <a:lnSpc>
                  <a:spcPts val="1500"/>
                </a:lnSpc>
              </a:pPr>
              <a:r>
                <a:rPr lang="en-US" altLang="zh-CN" sz="1600" dirty="0">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2"/>
                  <a:cs typeface="Arial" panose="020B0604020202020204" pitchFamily="34" charset="0"/>
                </a:rPr>
                <a:t>  ⅼ</a:t>
              </a:r>
            </a:p>
            <a:p>
              <a:pPr>
                <a:lnSpc>
                  <a:spcPts val="1500"/>
                </a:lnSpc>
              </a:pPr>
              <a:r>
                <a:rPr lang="en-US" altLang="zh-CN" sz="1600" dirty="0">
                  <a:solidFill>
                    <a:srgbClr val="FF0000"/>
                  </a:solidFill>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2"/>
                  <a:cs typeface="Arial" panose="020B0604020202020204" pitchFamily="34" charset="0"/>
                </a:rPr>
                <a:t> CH</a:t>
              </a:r>
              <a:r>
                <a:rPr lang="en-US" altLang="zh-CN" sz="1600" baseline="-25000" dirty="0">
                  <a:solidFill>
                    <a:srgbClr val="FF0000"/>
                  </a:solidFill>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2"/>
                  <a:cs typeface="Arial" panose="020B0604020202020204" pitchFamily="34" charset="0"/>
                </a:rPr>
                <a:t>3</a:t>
              </a:r>
              <a:endParaRPr lang="zh-CN" altLang="en-US" sz="1600" baseline="-25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cxnSp>
          <p:nvCxnSpPr>
            <p:cNvPr id="22" name="直接连接符 21"/>
            <p:cNvCxnSpPr/>
            <p:nvPr/>
          </p:nvCxnSpPr>
          <p:spPr>
            <a:xfrm>
              <a:off x="4655872" y="6129320"/>
              <a:ext cx="28800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6680095" y="6201288"/>
              <a:ext cx="18000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6680483" y="5853607"/>
              <a:ext cx="18000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V="1">
              <a:off x="6708088" y="5877272"/>
              <a:ext cx="18000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Rectangle 19"/>
            <p:cNvSpPr>
              <a:spLocks noChangeArrowheads="1"/>
            </p:cNvSpPr>
            <p:nvPr/>
          </p:nvSpPr>
          <p:spPr bwMode="auto">
            <a:xfrm>
              <a:off x="4962534" y="6021288"/>
              <a:ext cx="218280" cy="276999"/>
            </a:xfrm>
            <a:prstGeom prst="rect">
              <a:avLst/>
            </a:prstGeom>
            <a:noFill/>
            <a:ln>
              <a:noFill/>
            </a:ln>
            <a:effectLst/>
          </p:spPr>
          <p:txBody>
            <a:bodyPr wrap="square">
              <a:spAutoFit/>
            </a:bodyPr>
            <a:lstStyle/>
            <a:p>
              <a:pPr algn="ctr"/>
              <a:r>
                <a:rPr lang="en-US" altLang="zh-CN" sz="1200" dirty="0">
                  <a:solidFill>
                    <a:srgbClr val="FF0000"/>
                  </a:solidFill>
                  <a:effectLst>
                    <a:outerShdw blurRad="38100" dist="38100" dir="2700000" algn="tl">
                      <a:srgbClr val="C0C0C0"/>
                    </a:outerShdw>
                  </a:effectLst>
                  <a:latin typeface="Times New Roman" pitchFamily="18" charset="0"/>
                  <a:ea typeface="方正姚体" panose="02010601030101010101" pitchFamily="2" charset="-122"/>
                </a:rPr>
                <a:t>5</a:t>
              </a:r>
              <a:endParaRPr lang="zh-CN" altLang="en-US" sz="1200" dirty="0">
                <a:solidFill>
                  <a:srgbClr val="FF0000"/>
                </a:solidFill>
                <a:effectLst>
                  <a:outerShdw blurRad="38100" dist="38100" dir="2700000" algn="tl">
                    <a:srgbClr val="C0C0C0"/>
                  </a:outerShdw>
                </a:effectLst>
                <a:latin typeface="Times New Roman" pitchFamily="18" charset="0"/>
                <a:ea typeface="方正姚体" panose="02010601030101010101" pitchFamily="2" charset="-122"/>
              </a:endParaRPr>
            </a:p>
          </p:txBody>
        </p:sp>
        <p:sp>
          <p:nvSpPr>
            <p:cNvPr id="27" name="Rectangle 19"/>
            <p:cNvSpPr>
              <a:spLocks noChangeArrowheads="1"/>
            </p:cNvSpPr>
            <p:nvPr/>
          </p:nvSpPr>
          <p:spPr bwMode="auto">
            <a:xfrm>
              <a:off x="6177339" y="5816297"/>
              <a:ext cx="338155" cy="276999"/>
            </a:xfrm>
            <a:prstGeom prst="rect">
              <a:avLst/>
            </a:prstGeom>
            <a:noFill/>
            <a:ln>
              <a:noFill/>
            </a:ln>
            <a:effectLst/>
          </p:spPr>
          <p:txBody>
            <a:bodyPr wrap="square">
              <a:spAutoFit/>
            </a:bodyPr>
            <a:lstStyle/>
            <a:p>
              <a:pPr algn="ctr"/>
              <a:r>
                <a:rPr lang="en-US" altLang="zh-CN" sz="1200" dirty="0">
                  <a:solidFill>
                    <a:srgbClr val="FF0000"/>
                  </a:solidFill>
                  <a:effectLst>
                    <a:outerShdw blurRad="38100" dist="38100" dir="2700000" algn="tl">
                      <a:srgbClr val="C0C0C0"/>
                    </a:outerShdw>
                  </a:effectLst>
                  <a:latin typeface="Times New Roman" pitchFamily="18" charset="0"/>
                  <a:ea typeface="方正姚体" panose="02010601030101010101" pitchFamily="2" charset="-122"/>
                </a:rPr>
                <a:t>10</a:t>
              </a:r>
              <a:endParaRPr lang="zh-CN" altLang="en-US" sz="1200" dirty="0">
                <a:solidFill>
                  <a:srgbClr val="FF0000"/>
                </a:solidFill>
                <a:effectLst>
                  <a:outerShdw blurRad="38100" dist="38100" dir="2700000" algn="tl">
                    <a:srgbClr val="C0C0C0"/>
                  </a:outerShdw>
                </a:effectLst>
                <a:latin typeface="Times New Roman" pitchFamily="18" charset="0"/>
                <a:ea typeface="方正姚体" panose="02010601030101010101" pitchFamily="2" charset="-122"/>
              </a:endParaRPr>
            </a:p>
          </p:txBody>
        </p:sp>
      </p:grpSp>
      <p:sp>
        <p:nvSpPr>
          <p:cNvPr id="28" name="Rectangle 17"/>
          <p:cNvSpPr>
            <a:spLocks noChangeArrowheads="1"/>
          </p:cNvSpPr>
          <p:nvPr/>
        </p:nvSpPr>
        <p:spPr bwMode="auto">
          <a:xfrm>
            <a:off x="5015880" y="1954528"/>
            <a:ext cx="1750036" cy="400110"/>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kumimoji="1" lang="en-US" altLang="zh-CN" sz="2000" b="1" dirty="0">
                <a:effectLst>
                  <a:outerShdw blurRad="38100" dist="38100" dir="2700000" algn="tl">
                    <a:srgbClr val="C0C0C0"/>
                  </a:outerShdw>
                </a:effectLst>
                <a:latin typeface="Times New Roman" panose="02020603050405020304" pitchFamily="18" charset="0"/>
                <a:ea typeface="方正姚体" panose="02010601030101010101" pitchFamily="2" charset="-122"/>
              </a:rPr>
              <a:t>N</a:t>
            </a:r>
            <a:r>
              <a:rPr kumimoji="1" lang="en-US" altLang="zh-CN" sz="2000" b="1" baseline="30000" dirty="0">
                <a:effectLst>
                  <a:outerShdw blurRad="38100" dist="38100" dir="2700000" algn="tl">
                    <a:srgbClr val="C0C0C0"/>
                  </a:outerShdw>
                </a:effectLst>
                <a:latin typeface="Times New Roman" panose="02020603050405020304" pitchFamily="18" charset="0"/>
                <a:ea typeface="方正姚体" panose="02010601030101010101" pitchFamily="2" charset="-122"/>
              </a:rPr>
              <a:t>5</a:t>
            </a:r>
            <a:r>
              <a:rPr kumimoji="1" lang="en-US" altLang="zh-CN" sz="2000" b="1" dirty="0">
                <a:effectLst>
                  <a:outerShdw blurRad="38100" dist="38100" dir="2700000" algn="tl">
                    <a:srgbClr val="C0C0C0"/>
                  </a:outerShdw>
                </a:effectLst>
                <a:latin typeface="Times New Roman" panose="02020603050405020304" pitchFamily="18" charset="0"/>
                <a:ea typeface="方正姚体" panose="02010601030101010101" pitchFamily="2" charset="-122"/>
              </a:rPr>
              <a:t>-</a:t>
            </a:r>
            <a:r>
              <a:rPr kumimoji="1" lang="zh-CN" altLang="en-US" sz="2000" b="1" dirty="0">
                <a:effectLst>
                  <a:outerShdw blurRad="38100" dist="38100" dir="2700000" algn="tl">
                    <a:srgbClr val="C0C0C0"/>
                  </a:outerShdw>
                </a:effectLst>
                <a:latin typeface="Times New Roman" panose="02020603050405020304" pitchFamily="18" charset="0"/>
                <a:ea typeface="方正姚体" panose="02010601030101010101" pitchFamily="2" charset="-122"/>
              </a:rPr>
              <a:t>甲基</a:t>
            </a:r>
            <a:r>
              <a:rPr kumimoji="1" lang="en-US" altLang="zh-CN" sz="2000" b="1" dirty="0">
                <a:effectLst>
                  <a:outerShdw blurRad="38100" dist="38100" dir="2700000" algn="tl">
                    <a:srgbClr val="C0C0C0"/>
                  </a:outerShdw>
                </a:effectLst>
                <a:latin typeface="Times New Roman" panose="02020603050405020304" pitchFamily="18" charset="0"/>
                <a:ea typeface="方正姚体" panose="02010601030101010101" pitchFamily="2" charset="-122"/>
              </a:rPr>
              <a:t>-FH</a:t>
            </a:r>
            <a:r>
              <a:rPr kumimoji="1" lang="en-US" altLang="zh-CN" sz="2000" b="1" baseline="-25000" dirty="0">
                <a:effectLst>
                  <a:outerShdw blurRad="38100" dist="38100" dir="2700000" algn="tl">
                    <a:srgbClr val="C0C0C0"/>
                  </a:outerShdw>
                </a:effectLst>
                <a:latin typeface="Times New Roman" panose="02020603050405020304" pitchFamily="18" charset="0"/>
                <a:ea typeface="方正姚体" panose="02010601030101010101" pitchFamily="2" charset="-122"/>
              </a:rPr>
              <a:t>4</a:t>
            </a:r>
            <a:endParaRPr kumimoji="1" lang="zh-CN" altLang="en-US" sz="2000" b="1" baseline="-25000" dirty="0">
              <a:effectLst>
                <a:outerShdw blurRad="38100" dist="38100" dir="2700000" algn="tl">
                  <a:srgbClr val="C0C0C0"/>
                </a:outerShdw>
              </a:effectLst>
              <a:latin typeface="Times New Roman" panose="02020603050405020304" pitchFamily="18" charset="0"/>
              <a:ea typeface="方正姚体" panose="02010601030101010101" pitchFamily="2" charset="-122"/>
            </a:endParaRPr>
          </a:p>
        </p:txBody>
      </p:sp>
      <p:grpSp>
        <p:nvGrpSpPr>
          <p:cNvPr id="16" name="组合 15"/>
          <p:cNvGrpSpPr/>
          <p:nvPr/>
        </p:nvGrpSpPr>
        <p:grpSpPr>
          <a:xfrm>
            <a:off x="8034099" y="697471"/>
            <a:ext cx="2232216" cy="1718561"/>
            <a:chOff x="4655872" y="5517232"/>
            <a:chExt cx="2232216" cy="1718561"/>
          </a:xfrm>
        </p:grpSpPr>
        <p:cxnSp>
          <p:nvCxnSpPr>
            <p:cNvPr id="29" name="直接连接符 28"/>
            <p:cNvCxnSpPr/>
            <p:nvPr/>
          </p:nvCxnSpPr>
          <p:spPr>
            <a:xfrm>
              <a:off x="5059927" y="5517232"/>
              <a:ext cx="28800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矩形 29"/>
            <p:cNvSpPr/>
            <p:nvPr/>
          </p:nvSpPr>
          <p:spPr>
            <a:xfrm>
              <a:off x="5244075" y="5620944"/>
              <a:ext cx="1544012" cy="1054135"/>
            </a:xfrm>
            <a:prstGeom prst="rect">
              <a:avLst/>
            </a:prstGeom>
          </p:spPr>
          <p:txBody>
            <a:bodyPr wrap="none">
              <a:spAutoFit/>
            </a:bodyPr>
            <a:lstStyle/>
            <a:p>
              <a:pPr>
                <a:lnSpc>
                  <a:spcPts val="1500"/>
                </a:lnSpc>
              </a:pPr>
              <a:r>
                <a:rPr lang="en-US" altLang="zh-CN"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CH</a:t>
              </a:r>
              <a:r>
                <a:rPr lang="en-US" altLang="zh-CN" sz="1600" baseline="-25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p>
            <a:p>
              <a:pPr>
                <a:lnSpc>
                  <a:spcPts val="1500"/>
                </a:lnSpc>
              </a:pPr>
              <a:r>
                <a:rPr lang="en-US" altLang="zh-CN" sz="1600" dirty="0">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2"/>
                  <a:cs typeface="Arial" panose="020B0604020202020204" pitchFamily="34" charset="0"/>
                </a:rPr>
                <a:t>  ⅼ</a:t>
              </a:r>
            </a:p>
            <a:p>
              <a:pPr>
                <a:lnSpc>
                  <a:spcPts val="1500"/>
                </a:lnSpc>
              </a:pPr>
              <a:r>
                <a:rPr lang="en-US" altLang="zh-CN" sz="1600" dirty="0">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2"/>
                  <a:cs typeface="Arial" panose="020B0604020202020204" pitchFamily="34" charset="0"/>
                </a:rPr>
                <a:t> CH‒CH</a:t>
              </a:r>
              <a:r>
                <a:rPr lang="en-US" altLang="zh-CN" sz="1600" baseline="-25000" dirty="0">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2"/>
                  <a:cs typeface="Arial" panose="020B0604020202020204" pitchFamily="34" charset="0"/>
                </a:rPr>
                <a:t>2</a:t>
              </a:r>
              <a:r>
                <a:rPr lang="en-US" altLang="zh-CN" sz="1600" dirty="0">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2"/>
                  <a:cs typeface="Arial" panose="020B0604020202020204" pitchFamily="34" charset="0"/>
                </a:rPr>
                <a:t>‒N‒C</a:t>
              </a:r>
            </a:p>
            <a:p>
              <a:pPr>
                <a:lnSpc>
                  <a:spcPts val="1500"/>
                </a:lnSpc>
              </a:pPr>
              <a:r>
                <a:rPr lang="en-US" altLang="zh-CN" sz="1600" dirty="0">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2"/>
                  <a:cs typeface="Arial" panose="020B0604020202020204" pitchFamily="34" charset="0"/>
                </a:rPr>
                <a:t>                 ⅼ</a:t>
              </a:r>
            </a:p>
            <a:p>
              <a:pPr>
                <a:lnSpc>
                  <a:spcPts val="1500"/>
                </a:lnSpc>
              </a:pPr>
              <a:r>
                <a:rPr lang="en-US" altLang="zh-CN" sz="1600" dirty="0">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2"/>
                  <a:cs typeface="Arial" panose="020B0604020202020204" pitchFamily="34" charset="0"/>
                </a:rPr>
                <a:t>                H</a:t>
              </a:r>
              <a:endParaRPr lang="zh-CN" altLang="en-US"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cxnSp>
          <p:nvCxnSpPr>
            <p:cNvPr id="31" name="直接连接符 30"/>
            <p:cNvCxnSpPr/>
            <p:nvPr/>
          </p:nvCxnSpPr>
          <p:spPr>
            <a:xfrm flipV="1">
              <a:off x="5159920" y="6165320"/>
              <a:ext cx="21600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矩形 31"/>
            <p:cNvSpPr/>
            <p:nvPr/>
          </p:nvSpPr>
          <p:spPr>
            <a:xfrm>
              <a:off x="4895566" y="6201288"/>
              <a:ext cx="500705" cy="1034505"/>
            </a:xfrm>
            <a:prstGeom prst="rect">
              <a:avLst/>
            </a:prstGeom>
            <a:noFill/>
          </p:spPr>
          <p:txBody>
            <a:bodyPr wrap="none" lIns="36000" tIns="36000" rIns="36000" bIns="36000">
              <a:spAutoFit/>
            </a:bodyPr>
            <a:lstStyle/>
            <a:p>
              <a:pPr>
                <a:lnSpc>
                  <a:spcPts val="1500"/>
                </a:lnSpc>
              </a:pPr>
              <a:r>
                <a:rPr lang="en-US" altLang="zh-CN" sz="1600" dirty="0">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2"/>
                  <a:cs typeface="Arial" panose="020B0604020202020204" pitchFamily="34" charset="0"/>
                </a:rPr>
                <a:t> N</a:t>
              </a:r>
            </a:p>
            <a:p>
              <a:pPr>
                <a:lnSpc>
                  <a:spcPts val="1500"/>
                </a:lnSpc>
              </a:pPr>
              <a:r>
                <a:rPr lang="en-US" altLang="zh-CN" sz="1600" dirty="0">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2"/>
                  <a:cs typeface="Arial" panose="020B0604020202020204" pitchFamily="34" charset="0"/>
                </a:rPr>
                <a:t>  ⅼ</a:t>
              </a:r>
            </a:p>
            <a:p>
              <a:pPr>
                <a:lnSpc>
                  <a:spcPts val="1500"/>
                </a:lnSpc>
              </a:pPr>
              <a:r>
                <a:rPr lang="en-US" altLang="zh-CN" sz="1600" dirty="0">
                  <a:solidFill>
                    <a:srgbClr val="FF0000"/>
                  </a:solidFill>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2"/>
                  <a:cs typeface="Arial" panose="020B0604020202020204" pitchFamily="34" charset="0"/>
                </a:rPr>
                <a:t> CH</a:t>
              </a:r>
            </a:p>
            <a:p>
              <a:pPr>
                <a:lnSpc>
                  <a:spcPts val="1500"/>
                </a:lnSpc>
              </a:pPr>
              <a:r>
                <a:rPr lang="en-US" altLang="zh-CN" sz="1600" dirty="0">
                  <a:solidFill>
                    <a:srgbClr val="FF0000"/>
                  </a:solidFill>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2"/>
                  <a:cs typeface="Arial" panose="020B0604020202020204" pitchFamily="34" charset="0"/>
                </a:rPr>
                <a:t>  ǁ</a:t>
              </a:r>
            </a:p>
            <a:p>
              <a:pPr>
                <a:lnSpc>
                  <a:spcPts val="1500"/>
                </a:lnSpc>
              </a:pPr>
              <a:r>
                <a:rPr lang="en-US" altLang="zh-CN" sz="1600" dirty="0">
                  <a:solidFill>
                    <a:srgbClr val="FF0000"/>
                  </a:solidFill>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2"/>
                  <a:cs typeface="Arial" panose="020B0604020202020204" pitchFamily="34" charset="0"/>
                </a:rPr>
                <a:t> NH</a:t>
              </a:r>
              <a:r>
                <a:rPr lang="en-US" altLang="zh-CN" sz="1600" baseline="-25000" dirty="0">
                  <a:solidFill>
                    <a:srgbClr val="FF0000"/>
                  </a:solidFill>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2"/>
                  <a:cs typeface="Arial" panose="020B0604020202020204" pitchFamily="34" charset="0"/>
                </a:rPr>
                <a:t>2</a:t>
              </a:r>
              <a:endParaRPr lang="zh-CN" altLang="en-US" sz="1600" baseline="-25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cxnSp>
          <p:nvCxnSpPr>
            <p:cNvPr id="33" name="直接连接符 32"/>
            <p:cNvCxnSpPr/>
            <p:nvPr/>
          </p:nvCxnSpPr>
          <p:spPr>
            <a:xfrm>
              <a:off x="4655872" y="6129320"/>
              <a:ext cx="28800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6680095" y="6201288"/>
              <a:ext cx="18000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V="1">
              <a:off x="6680483" y="5844082"/>
              <a:ext cx="18000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V="1">
              <a:off x="6708088" y="5877272"/>
              <a:ext cx="18000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Rectangle 19"/>
            <p:cNvSpPr>
              <a:spLocks noChangeArrowheads="1"/>
            </p:cNvSpPr>
            <p:nvPr/>
          </p:nvSpPr>
          <p:spPr bwMode="auto">
            <a:xfrm>
              <a:off x="4962534" y="6021288"/>
              <a:ext cx="218280" cy="276999"/>
            </a:xfrm>
            <a:prstGeom prst="rect">
              <a:avLst/>
            </a:prstGeom>
            <a:noFill/>
            <a:ln>
              <a:noFill/>
            </a:ln>
            <a:effectLst/>
          </p:spPr>
          <p:txBody>
            <a:bodyPr wrap="square">
              <a:spAutoFit/>
            </a:bodyPr>
            <a:lstStyle/>
            <a:p>
              <a:pPr algn="ctr"/>
              <a:r>
                <a:rPr lang="en-US" altLang="zh-CN" sz="1200" dirty="0">
                  <a:solidFill>
                    <a:srgbClr val="FF0000"/>
                  </a:solidFill>
                  <a:effectLst>
                    <a:outerShdw blurRad="38100" dist="38100" dir="2700000" algn="tl">
                      <a:srgbClr val="C0C0C0"/>
                    </a:outerShdw>
                  </a:effectLst>
                  <a:latin typeface="Times New Roman" pitchFamily="18" charset="0"/>
                  <a:ea typeface="方正姚体" panose="02010601030101010101" pitchFamily="2" charset="-122"/>
                </a:rPr>
                <a:t>5</a:t>
              </a:r>
              <a:endParaRPr lang="zh-CN" altLang="en-US" sz="1200" dirty="0">
                <a:solidFill>
                  <a:srgbClr val="FF0000"/>
                </a:solidFill>
                <a:effectLst>
                  <a:outerShdw blurRad="38100" dist="38100" dir="2700000" algn="tl">
                    <a:srgbClr val="C0C0C0"/>
                  </a:outerShdw>
                </a:effectLst>
                <a:latin typeface="Times New Roman" pitchFamily="18" charset="0"/>
                <a:ea typeface="方正姚体" panose="02010601030101010101" pitchFamily="2" charset="-122"/>
              </a:endParaRPr>
            </a:p>
          </p:txBody>
        </p:sp>
        <p:sp>
          <p:nvSpPr>
            <p:cNvPr id="38" name="Rectangle 19"/>
            <p:cNvSpPr>
              <a:spLocks noChangeArrowheads="1"/>
            </p:cNvSpPr>
            <p:nvPr/>
          </p:nvSpPr>
          <p:spPr bwMode="auto">
            <a:xfrm>
              <a:off x="6177339" y="5816297"/>
              <a:ext cx="338155" cy="276999"/>
            </a:xfrm>
            <a:prstGeom prst="rect">
              <a:avLst/>
            </a:prstGeom>
            <a:noFill/>
            <a:ln>
              <a:noFill/>
            </a:ln>
            <a:effectLst/>
          </p:spPr>
          <p:txBody>
            <a:bodyPr wrap="square">
              <a:spAutoFit/>
            </a:bodyPr>
            <a:lstStyle/>
            <a:p>
              <a:pPr algn="ctr"/>
              <a:r>
                <a:rPr lang="en-US" altLang="zh-CN" sz="1200" dirty="0">
                  <a:solidFill>
                    <a:srgbClr val="FF0000"/>
                  </a:solidFill>
                  <a:effectLst>
                    <a:outerShdw blurRad="38100" dist="38100" dir="2700000" algn="tl">
                      <a:srgbClr val="C0C0C0"/>
                    </a:outerShdw>
                  </a:effectLst>
                  <a:latin typeface="Times New Roman" pitchFamily="18" charset="0"/>
                  <a:ea typeface="方正姚体" panose="02010601030101010101" pitchFamily="2" charset="-122"/>
                </a:rPr>
                <a:t>10</a:t>
              </a:r>
              <a:endParaRPr lang="zh-CN" altLang="en-US" sz="1200" dirty="0">
                <a:solidFill>
                  <a:srgbClr val="FF0000"/>
                </a:solidFill>
                <a:effectLst>
                  <a:outerShdw blurRad="38100" dist="38100" dir="2700000" algn="tl">
                    <a:srgbClr val="C0C0C0"/>
                  </a:outerShdw>
                </a:effectLst>
                <a:latin typeface="Times New Roman" pitchFamily="18" charset="0"/>
                <a:ea typeface="方正姚体" panose="02010601030101010101" pitchFamily="2" charset="-122"/>
              </a:endParaRPr>
            </a:p>
          </p:txBody>
        </p:sp>
      </p:grpSp>
      <p:sp>
        <p:nvSpPr>
          <p:cNvPr id="40" name="Rectangle 17"/>
          <p:cNvSpPr>
            <a:spLocks noChangeArrowheads="1"/>
          </p:cNvSpPr>
          <p:nvPr/>
        </p:nvSpPr>
        <p:spPr bwMode="auto">
          <a:xfrm>
            <a:off x="8760296" y="1954528"/>
            <a:ext cx="2088232" cy="400110"/>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kumimoji="1" lang="en-US" altLang="zh-CN" sz="2000" b="1" dirty="0">
                <a:effectLst>
                  <a:outerShdw blurRad="38100" dist="38100" dir="2700000" algn="tl">
                    <a:srgbClr val="C0C0C0"/>
                  </a:outerShdw>
                </a:effectLst>
                <a:latin typeface="Times New Roman" panose="02020603050405020304" pitchFamily="18" charset="0"/>
                <a:ea typeface="方正姚体" panose="02010601030101010101" pitchFamily="2" charset="-122"/>
              </a:rPr>
              <a:t>N</a:t>
            </a:r>
            <a:r>
              <a:rPr kumimoji="1" lang="en-US" altLang="zh-CN" sz="2000" b="1" baseline="30000" dirty="0">
                <a:effectLst>
                  <a:outerShdw blurRad="38100" dist="38100" dir="2700000" algn="tl">
                    <a:srgbClr val="C0C0C0"/>
                  </a:outerShdw>
                </a:effectLst>
                <a:latin typeface="Times New Roman" panose="02020603050405020304" pitchFamily="18" charset="0"/>
                <a:ea typeface="方正姚体" panose="02010601030101010101" pitchFamily="2" charset="-122"/>
              </a:rPr>
              <a:t>5</a:t>
            </a:r>
            <a:r>
              <a:rPr kumimoji="1" lang="en-US" altLang="zh-CN" sz="2000" b="1" dirty="0">
                <a:effectLst>
                  <a:outerShdw blurRad="38100" dist="38100" dir="2700000" algn="tl">
                    <a:srgbClr val="C0C0C0"/>
                  </a:outerShdw>
                </a:effectLst>
                <a:latin typeface="Times New Roman" panose="02020603050405020304" pitchFamily="18" charset="0"/>
                <a:ea typeface="方正姚体" panose="02010601030101010101" pitchFamily="2" charset="-122"/>
              </a:rPr>
              <a:t>-</a:t>
            </a:r>
            <a:r>
              <a:rPr kumimoji="1" lang="zh-CN" altLang="en-US" sz="2000" b="1" dirty="0">
                <a:effectLst>
                  <a:outerShdw blurRad="38100" dist="38100" dir="2700000" algn="tl">
                    <a:srgbClr val="C0C0C0"/>
                  </a:outerShdw>
                </a:effectLst>
                <a:latin typeface="Times New Roman" panose="02020603050405020304" pitchFamily="18" charset="0"/>
                <a:ea typeface="方正姚体" panose="02010601030101010101" pitchFamily="2" charset="-122"/>
              </a:rPr>
              <a:t>亚氨甲基</a:t>
            </a:r>
            <a:r>
              <a:rPr kumimoji="1" lang="en-US" altLang="zh-CN" sz="2000" b="1" dirty="0">
                <a:effectLst>
                  <a:outerShdw blurRad="38100" dist="38100" dir="2700000" algn="tl">
                    <a:srgbClr val="C0C0C0"/>
                  </a:outerShdw>
                </a:effectLst>
                <a:latin typeface="Times New Roman" panose="02020603050405020304" pitchFamily="18" charset="0"/>
                <a:ea typeface="方正姚体" panose="02010601030101010101" pitchFamily="2" charset="-122"/>
              </a:rPr>
              <a:t>-FH</a:t>
            </a:r>
            <a:r>
              <a:rPr kumimoji="1" lang="en-US" altLang="zh-CN" sz="2000" b="1" baseline="-25000" dirty="0">
                <a:effectLst>
                  <a:outerShdw blurRad="38100" dist="38100" dir="2700000" algn="tl">
                    <a:srgbClr val="C0C0C0"/>
                  </a:outerShdw>
                </a:effectLst>
                <a:latin typeface="Times New Roman" panose="02020603050405020304" pitchFamily="18" charset="0"/>
                <a:ea typeface="方正姚体" panose="02010601030101010101" pitchFamily="2" charset="-122"/>
              </a:rPr>
              <a:t>4</a:t>
            </a:r>
            <a:endParaRPr kumimoji="1" lang="zh-CN" altLang="en-US" sz="2000" b="1" baseline="-25000" dirty="0">
              <a:effectLst>
                <a:outerShdw blurRad="38100" dist="38100" dir="2700000" algn="tl">
                  <a:srgbClr val="C0C0C0"/>
                </a:outerShdw>
              </a:effectLst>
              <a:latin typeface="Times New Roman" panose="02020603050405020304" pitchFamily="18" charset="0"/>
              <a:ea typeface="方正姚体" panose="02010601030101010101" pitchFamily="2" charset="-122"/>
            </a:endParaRPr>
          </a:p>
        </p:txBody>
      </p:sp>
      <p:grpSp>
        <p:nvGrpSpPr>
          <p:cNvPr id="39" name="组合 38"/>
          <p:cNvGrpSpPr/>
          <p:nvPr/>
        </p:nvGrpSpPr>
        <p:grpSpPr>
          <a:xfrm>
            <a:off x="1649365" y="2746616"/>
            <a:ext cx="2232216" cy="1542567"/>
            <a:chOff x="4655872" y="5517232"/>
            <a:chExt cx="2232216" cy="1542567"/>
          </a:xfrm>
        </p:grpSpPr>
        <p:cxnSp>
          <p:nvCxnSpPr>
            <p:cNvPr id="41" name="直接连接符 40"/>
            <p:cNvCxnSpPr/>
            <p:nvPr/>
          </p:nvCxnSpPr>
          <p:spPr>
            <a:xfrm>
              <a:off x="5059927" y="5517232"/>
              <a:ext cx="28800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矩形 41"/>
            <p:cNvSpPr/>
            <p:nvPr/>
          </p:nvSpPr>
          <p:spPr>
            <a:xfrm>
              <a:off x="5244075" y="5620944"/>
              <a:ext cx="1574470" cy="1438855"/>
            </a:xfrm>
            <a:prstGeom prst="rect">
              <a:avLst/>
            </a:prstGeom>
          </p:spPr>
          <p:txBody>
            <a:bodyPr wrap="none">
              <a:spAutoFit/>
            </a:bodyPr>
            <a:lstStyle/>
            <a:p>
              <a:pPr>
                <a:lnSpc>
                  <a:spcPts val="1500"/>
                </a:lnSpc>
              </a:pPr>
              <a:r>
                <a:rPr lang="en-US" altLang="zh-CN"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CH</a:t>
              </a:r>
              <a:r>
                <a:rPr lang="en-US" altLang="zh-CN" sz="1600" baseline="-25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p>
            <a:p>
              <a:pPr>
                <a:lnSpc>
                  <a:spcPts val="1500"/>
                </a:lnSpc>
              </a:pPr>
              <a:r>
                <a:rPr lang="en-US" altLang="zh-CN" sz="1600" dirty="0">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2"/>
                  <a:cs typeface="Arial" panose="020B0604020202020204" pitchFamily="34" charset="0"/>
                </a:rPr>
                <a:t>  ⅼ</a:t>
              </a:r>
            </a:p>
            <a:p>
              <a:pPr>
                <a:lnSpc>
                  <a:spcPts val="1500"/>
                </a:lnSpc>
              </a:pPr>
              <a:r>
                <a:rPr lang="en-US" altLang="zh-CN" sz="1600" dirty="0">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2"/>
                  <a:cs typeface="Arial" panose="020B0604020202020204" pitchFamily="34" charset="0"/>
                </a:rPr>
                <a:t> CH‒CH</a:t>
              </a:r>
              <a:r>
                <a:rPr lang="en-US" altLang="zh-CN" sz="1600" baseline="-25000" dirty="0">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2"/>
                  <a:cs typeface="Arial" panose="020B0604020202020204" pitchFamily="34" charset="0"/>
                </a:rPr>
                <a:t>2</a:t>
              </a:r>
              <a:r>
                <a:rPr lang="en-US" altLang="zh-CN" sz="1600" dirty="0">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2"/>
                  <a:cs typeface="Arial" panose="020B0604020202020204" pitchFamily="34" charset="0"/>
                </a:rPr>
                <a:t>‒N‒C</a:t>
              </a:r>
            </a:p>
            <a:p>
              <a:pPr>
                <a:lnSpc>
                  <a:spcPts val="1500"/>
                </a:lnSpc>
              </a:pPr>
              <a:r>
                <a:rPr lang="en-US" altLang="zh-CN" sz="1600" dirty="0">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2"/>
                  <a:cs typeface="Arial" panose="020B0604020202020204" pitchFamily="34" charset="0"/>
                </a:rPr>
                <a:t>                 ⅼ</a:t>
              </a:r>
            </a:p>
            <a:p>
              <a:pPr>
                <a:lnSpc>
                  <a:spcPts val="1500"/>
                </a:lnSpc>
              </a:pPr>
              <a:r>
                <a:rPr lang="en-US" altLang="zh-CN" sz="1600" dirty="0">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2"/>
                  <a:cs typeface="Arial" panose="020B0604020202020204" pitchFamily="34" charset="0"/>
                </a:rPr>
                <a:t>                </a:t>
              </a:r>
              <a:r>
                <a:rPr lang="en-US" altLang="zh-CN" sz="1600" dirty="0">
                  <a:solidFill>
                    <a:srgbClr val="FF0000"/>
                  </a:solidFill>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2"/>
                  <a:cs typeface="Arial" panose="020B0604020202020204" pitchFamily="34" charset="0"/>
                </a:rPr>
                <a:t>C‒H</a:t>
              </a:r>
            </a:p>
            <a:p>
              <a:pPr>
                <a:lnSpc>
                  <a:spcPts val="1500"/>
                </a:lnSpc>
              </a:pPr>
              <a:r>
                <a:rPr lang="en-US" altLang="zh-CN" sz="1600" dirty="0">
                  <a:solidFill>
                    <a:srgbClr val="FF0000"/>
                  </a:solidFill>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2"/>
                  <a:cs typeface="Arial" panose="020B0604020202020204" pitchFamily="34" charset="0"/>
                </a:rPr>
                <a:t>                 ǁ</a:t>
              </a:r>
            </a:p>
            <a:p>
              <a:pPr>
                <a:lnSpc>
                  <a:spcPts val="1500"/>
                </a:lnSpc>
              </a:pPr>
              <a:r>
                <a:rPr lang="en-US" altLang="zh-CN" sz="1600" dirty="0">
                  <a:solidFill>
                    <a:srgbClr val="FF0000"/>
                  </a:solidFill>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2"/>
                  <a:cs typeface="Arial" panose="020B0604020202020204" pitchFamily="34" charset="0"/>
                </a:rPr>
                <a:t>                O</a:t>
              </a:r>
              <a:endParaRPr lang="zh-CN" altLang="en-US" sz="16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cxnSp>
          <p:nvCxnSpPr>
            <p:cNvPr id="43" name="直接连接符 42"/>
            <p:cNvCxnSpPr/>
            <p:nvPr/>
          </p:nvCxnSpPr>
          <p:spPr>
            <a:xfrm flipV="1">
              <a:off x="5159920" y="6165320"/>
              <a:ext cx="21600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矩形 43"/>
            <p:cNvSpPr/>
            <p:nvPr/>
          </p:nvSpPr>
          <p:spPr>
            <a:xfrm>
              <a:off x="4895566" y="6201288"/>
              <a:ext cx="277888" cy="649784"/>
            </a:xfrm>
            <a:prstGeom prst="rect">
              <a:avLst/>
            </a:prstGeom>
            <a:noFill/>
          </p:spPr>
          <p:txBody>
            <a:bodyPr wrap="none" lIns="36000" tIns="36000" rIns="36000" bIns="36000">
              <a:spAutoFit/>
            </a:bodyPr>
            <a:lstStyle/>
            <a:p>
              <a:pPr>
                <a:lnSpc>
                  <a:spcPts val="1500"/>
                </a:lnSpc>
              </a:pPr>
              <a:r>
                <a:rPr lang="en-US" altLang="zh-CN" sz="1600" dirty="0">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2"/>
                  <a:cs typeface="Arial" panose="020B0604020202020204" pitchFamily="34" charset="0"/>
                </a:rPr>
                <a:t> N</a:t>
              </a:r>
            </a:p>
            <a:p>
              <a:pPr>
                <a:lnSpc>
                  <a:spcPts val="1500"/>
                </a:lnSpc>
              </a:pPr>
              <a:r>
                <a:rPr lang="en-US" altLang="zh-CN" sz="1600" dirty="0">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2"/>
                  <a:cs typeface="Arial" panose="020B0604020202020204" pitchFamily="34" charset="0"/>
                </a:rPr>
                <a:t>  ⅼ</a:t>
              </a:r>
            </a:p>
            <a:p>
              <a:pPr>
                <a:lnSpc>
                  <a:spcPts val="1500"/>
                </a:lnSpc>
              </a:pPr>
              <a:r>
                <a:rPr lang="en-US" altLang="zh-CN" sz="1600" dirty="0">
                  <a:solidFill>
                    <a:srgbClr val="FF0000"/>
                  </a:solidFill>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2"/>
                  <a:cs typeface="Arial" panose="020B0604020202020204" pitchFamily="34" charset="0"/>
                </a:rPr>
                <a:t> </a:t>
              </a:r>
              <a:r>
                <a:rPr lang="en-US" altLang="zh-CN" sz="1600" dirty="0">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2"/>
                  <a:cs typeface="Arial" panose="020B0604020202020204" pitchFamily="34" charset="0"/>
                </a:rPr>
                <a:t>H</a:t>
              </a:r>
              <a:endParaRPr lang="zh-CN" altLang="en-US" sz="1600" baseline="-25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cxnSp>
          <p:nvCxnSpPr>
            <p:cNvPr id="45" name="直接连接符 44"/>
            <p:cNvCxnSpPr/>
            <p:nvPr/>
          </p:nvCxnSpPr>
          <p:spPr>
            <a:xfrm>
              <a:off x="4655872" y="6129320"/>
              <a:ext cx="28800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6680095" y="6201288"/>
              <a:ext cx="18000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V="1">
              <a:off x="6680483" y="5844082"/>
              <a:ext cx="18000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V="1">
              <a:off x="6708088" y="5877272"/>
              <a:ext cx="18000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Rectangle 19"/>
            <p:cNvSpPr>
              <a:spLocks noChangeArrowheads="1"/>
            </p:cNvSpPr>
            <p:nvPr/>
          </p:nvSpPr>
          <p:spPr bwMode="auto">
            <a:xfrm>
              <a:off x="4962534" y="6021288"/>
              <a:ext cx="218280" cy="276999"/>
            </a:xfrm>
            <a:prstGeom prst="rect">
              <a:avLst/>
            </a:prstGeom>
            <a:noFill/>
            <a:ln>
              <a:noFill/>
            </a:ln>
            <a:effectLst/>
          </p:spPr>
          <p:txBody>
            <a:bodyPr wrap="square">
              <a:spAutoFit/>
            </a:bodyPr>
            <a:lstStyle/>
            <a:p>
              <a:pPr algn="ctr"/>
              <a:r>
                <a:rPr lang="en-US" altLang="zh-CN" sz="1200" dirty="0">
                  <a:solidFill>
                    <a:srgbClr val="FF0000"/>
                  </a:solidFill>
                  <a:effectLst>
                    <a:outerShdw blurRad="38100" dist="38100" dir="2700000" algn="tl">
                      <a:srgbClr val="C0C0C0"/>
                    </a:outerShdw>
                  </a:effectLst>
                  <a:latin typeface="Times New Roman" pitchFamily="18" charset="0"/>
                  <a:ea typeface="方正姚体" panose="02010601030101010101" pitchFamily="2" charset="-122"/>
                </a:rPr>
                <a:t>5</a:t>
              </a:r>
              <a:endParaRPr lang="zh-CN" altLang="en-US" sz="1200" dirty="0">
                <a:solidFill>
                  <a:srgbClr val="FF0000"/>
                </a:solidFill>
                <a:effectLst>
                  <a:outerShdw blurRad="38100" dist="38100" dir="2700000" algn="tl">
                    <a:srgbClr val="C0C0C0"/>
                  </a:outerShdw>
                </a:effectLst>
                <a:latin typeface="Times New Roman" pitchFamily="18" charset="0"/>
                <a:ea typeface="方正姚体" panose="02010601030101010101" pitchFamily="2" charset="-122"/>
              </a:endParaRPr>
            </a:p>
          </p:txBody>
        </p:sp>
        <p:sp>
          <p:nvSpPr>
            <p:cNvPr id="50" name="Rectangle 19"/>
            <p:cNvSpPr>
              <a:spLocks noChangeArrowheads="1"/>
            </p:cNvSpPr>
            <p:nvPr/>
          </p:nvSpPr>
          <p:spPr bwMode="auto">
            <a:xfrm>
              <a:off x="6177339" y="5816297"/>
              <a:ext cx="338155" cy="276999"/>
            </a:xfrm>
            <a:prstGeom prst="rect">
              <a:avLst/>
            </a:prstGeom>
            <a:noFill/>
            <a:ln>
              <a:noFill/>
            </a:ln>
            <a:effectLst/>
          </p:spPr>
          <p:txBody>
            <a:bodyPr wrap="square">
              <a:spAutoFit/>
            </a:bodyPr>
            <a:lstStyle/>
            <a:p>
              <a:pPr algn="ctr"/>
              <a:r>
                <a:rPr lang="en-US" altLang="zh-CN" sz="1200" dirty="0">
                  <a:solidFill>
                    <a:srgbClr val="FF0000"/>
                  </a:solidFill>
                  <a:effectLst>
                    <a:outerShdw blurRad="38100" dist="38100" dir="2700000" algn="tl">
                      <a:srgbClr val="C0C0C0"/>
                    </a:outerShdw>
                  </a:effectLst>
                  <a:latin typeface="Times New Roman" pitchFamily="18" charset="0"/>
                  <a:ea typeface="方正姚体" panose="02010601030101010101" pitchFamily="2" charset="-122"/>
                </a:rPr>
                <a:t>10</a:t>
              </a:r>
              <a:endParaRPr lang="zh-CN" altLang="en-US" sz="1200" dirty="0">
                <a:solidFill>
                  <a:srgbClr val="FF0000"/>
                </a:solidFill>
                <a:effectLst>
                  <a:outerShdw blurRad="38100" dist="38100" dir="2700000" algn="tl">
                    <a:srgbClr val="C0C0C0"/>
                  </a:outerShdw>
                </a:effectLst>
                <a:latin typeface="Times New Roman" pitchFamily="18" charset="0"/>
                <a:ea typeface="方正姚体" panose="02010601030101010101" pitchFamily="2" charset="-122"/>
              </a:endParaRPr>
            </a:p>
          </p:txBody>
        </p:sp>
      </p:grpSp>
      <p:sp>
        <p:nvSpPr>
          <p:cNvPr id="52" name="Rectangle 17"/>
          <p:cNvSpPr>
            <a:spLocks noChangeArrowheads="1"/>
          </p:cNvSpPr>
          <p:nvPr/>
        </p:nvSpPr>
        <p:spPr bwMode="auto">
          <a:xfrm>
            <a:off x="1793365" y="4271052"/>
            <a:ext cx="2088232" cy="400110"/>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kumimoji="1" lang="en-US" altLang="zh-CN" sz="2000" b="1" dirty="0">
                <a:effectLst>
                  <a:outerShdw blurRad="38100" dist="38100" dir="2700000" algn="tl">
                    <a:srgbClr val="C0C0C0"/>
                  </a:outerShdw>
                </a:effectLst>
                <a:latin typeface="Times New Roman" panose="02020603050405020304" pitchFamily="18" charset="0"/>
                <a:ea typeface="方正姚体" panose="02010601030101010101" pitchFamily="2" charset="-122"/>
              </a:rPr>
              <a:t>N</a:t>
            </a:r>
            <a:r>
              <a:rPr kumimoji="1" lang="en-US" altLang="zh-CN" sz="2000" b="1" baseline="30000" dirty="0">
                <a:effectLst>
                  <a:outerShdw blurRad="38100" dist="38100" dir="2700000" algn="tl">
                    <a:srgbClr val="C0C0C0"/>
                  </a:outerShdw>
                </a:effectLst>
                <a:latin typeface="Times New Roman" panose="02020603050405020304" pitchFamily="18" charset="0"/>
                <a:ea typeface="方正姚体" panose="02010601030101010101" pitchFamily="2" charset="-122"/>
              </a:rPr>
              <a:t>10</a:t>
            </a:r>
            <a:r>
              <a:rPr kumimoji="1" lang="en-US" altLang="zh-CN" sz="2000" b="1" dirty="0">
                <a:effectLst>
                  <a:outerShdw blurRad="38100" dist="38100" dir="2700000" algn="tl">
                    <a:srgbClr val="C0C0C0"/>
                  </a:outerShdw>
                </a:effectLst>
                <a:latin typeface="Times New Roman" panose="02020603050405020304" pitchFamily="18" charset="0"/>
                <a:ea typeface="方正姚体" panose="02010601030101010101" pitchFamily="2" charset="-122"/>
              </a:rPr>
              <a:t>-</a:t>
            </a:r>
            <a:r>
              <a:rPr kumimoji="1" lang="zh-CN" altLang="en-US" sz="2000" b="1" dirty="0">
                <a:effectLst>
                  <a:outerShdw blurRad="38100" dist="38100" dir="2700000" algn="tl">
                    <a:srgbClr val="C0C0C0"/>
                  </a:outerShdw>
                </a:effectLst>
                <a:latin typeface="Times New Roman" panose="02020603050405020304" pitchFamily="18" charset="0"/>
                <a:ea typeface="方正姚体" panose="02010601030101010101" pitchFamily="2" charset="-122"/>
              </a:rPr>
              <a:t>甲酰基</a:t>
            </a:r>
            <a:r>
              <a:rPr kumimoji="1" lang="en-US" altLang="zh-CN" sz="2000" b="1" dirty="0">
                <a:effectLst>
                  <a:outerShdw blurRad="38100" dist="38100" dir="2700000" algn="tl">
                    <a:srgbClr val="C0C0C0"/>
                  </a:outerShdw>
                </a:effectLst>
                <a:latin typeface="Times New Roman" panose="02020603050405020304" pitchFamily="18" charset="0"/>
                <a:ea typeface="方正姚体" panose="02010601030101010101" pitchFamily="2" charset="-122"/>
              </a:rPr>
              <a:t>-FH</a:t>
            </a:r>
            <a:r>
              <a:rPr kumimoji="1" lang="en-US" altLang="zh-CN" sz="2000" b="1" baseline="-25000" dirty="0">
                <a:effectLst>
                  <a:outerShdw blurRad="38100" dist="38100" dir="2700000" algn="tl">
                    <a:srgbClr val="C0C0C0"/>
                  </a:outerShdw>
                </a:effectLst>
                <a:latin typeface="Times New Roman" panose="02020603050405020304" pitchFamily="18" charset="0"/>
                <a:ea typeface="方正姚体" panose="02010601030101010101" pitchFamily="2" charset="-122"/>
              </a:rPr>
              <a:t>4</a:t>
            </a:r>
            <a:endParaRPr kumimoji="1" lang="zh-CN" altLang="en-US" sz="2000" b="1" baseline="-25000" dirty="0">
              <a:effectLst>
                <a:outerShdw blurRad="38100" dist="38100" dir="2700000" algn="tl">
                  <a:srgbClr val="C0C0C0"/>
                </a:outerShdw>
              </a:effectLst>
              <a:latin typeface="Times New Roman" panose="02020603050405020304" pitchFamily="18" charset="0"/>
              <a:ea typeface="方正姚体" panose="02010601030101010101" pitchFamily="2" charset="-122"/>
            </a:endParaRPr>
          </a:p>
        </p:txBody>
      </p:sp>
      <p:grpSp>
        <p:nvGrpSpPr>
          <p:cNvPr id="51" name="组合 50"/>
          <p:cNvGrpSpPr/>
          <p:nvPr/>
        </p:nvGrpSpPr>
        <p:grpSpPr>
          <a:xfrm>
            <a:off x="4655872" y="2746616"/>
            <a:ext cx="2232216" cy="1220797"/>
            <a:chOff x="4655872" y="5517232"/>
            <a:chExt cx="2232216" cy="1220797"/>
          </a:xfrm>
        </p:grpSpPr>
        <p:cxnSp>
          <p:nvCxnSpPr>
            <p:cNvPr id="53" name="直接连接符 52"/>
            <p:cNvCxnSpPr/>
            <p:nvPr/>
          </p:nvCxnSpPr>
          <p:spPr>
            <a:xfrm>
              <a:off x="5059927" y="5517232"/>
              <a:ext cx="28800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矩形 53"/>
            <p:cNvSpPr/>
            <p:nvPr/>
          </p:nvSpPr>
          <p:spPr>
            <a:xfrm>
              <a:off x="5244075" y="5620944"/>
              <a:ext cx="1545616" cy="861774"/>
            </a:xfrm>
            <a:prstGeom prst="rect">
              <a:avLst/>
            </a:prstGeom>
          </p:spPr>
          <p:txBody>
            <a:bodyPr wrap="none">
              <a:spAutoFit/>
            </a:bodyPr>
            <a:lstStyle/>
            <a:p>
              <a:pPr>
                <a:lnSpc>
                  <a:spcPts val="1500"/>
                </a:lnSpc>
              </a:pPr>
              <a:r>
                <a:rPr lang="en-US" altLang="zh-CN"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CH</a:t>
              </a:r>
              <a:r>
                <a:rPr lang="en-US" altLang="zh-CN" sz="1600" baseline="-25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p>
            <a:p>
              <a:pPr>
                <a:lnSpc>
                  <a:spcPts val="1500"/>
                </a:lnSpc>
              </a:pPr>
              <a:r>
                <a:rPr lang="en-US" altLang="zh-CN" sz="1600" dirty="0">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2"/>
                  <a:cs typeface="Arial" panose="020B0604020202020204" pitchFamily="34" charset="0"/>
                </a:rPr>
                <a:t>  ⅼ</a:t>
              </a:r>
            </a:p>
            <a:p>
              <a:pPr>
                <a:lnSpc>
                  <a:spcPts val="1500"/>
                </a:lnSpc>
              </a:pPr>
              <a:r>
                <a:rPr lang="en-US" altLang="zh-CN" sz="1600" dirty="0">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2"/>
                  <a:cs typeface="Arial" panose="020B0604020202020204" pitchFamily="34" charset="0"/>
                </a:rPr>
                <a:t> CH‒CH</a:t>
              </a:r>
              <a:r>
                <a:rPr lang="en-US" altLang="zh-CN" sz="1600" baseline="-25000" dirty="0">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2"/>
                  <a:cs typeface="Arial" panose="020B0604020202020204" pitchFamily="34" charset="0"/>
                </a:rPr>
                <a:t>2</a:t>
              </a:r>
              <a:r>
                <a:rPr lang="en-US" altLang="zh-CN" sz="1600" dirty="0">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2"/>
                  <a:cs typeface="Arial" panose="020B0604020202020204" pitchFamily="34" charset="0"/>
                </a:rPr>
                <a:t>‒N‒C</a:t>
              </a:r>
            </a:p>
            <a:p>
              <a:pPr>
                <a:lnSpc>
                  <a:spcPts val="1500"/>
                </a:lnSpc>
              </a:pPr>
              <a:r>
                <a:rPr lang="en-US" altLang="zh-CN" sz="1600" dirty="0">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2"/>
                  <a:cs typeface="Arial" panose="020B0604020202020204" pitchFamily="34" charset="0"/>
                </a:rPr>
                <a:t>                </a:t>
              </a:r>
              <a:endParaRPr lang="zh-CN" altLang="en-US" sz="16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cxnSp>
          <p:nvCxnSpPr>
            <p:cNvPr id="55" name="直接连接符 54"/>
            <p:cNvCxnSpPr/>
            <p:nvPr/>
          </p:nvCxnSpPr>
          <p:spPr>
            <a:xfrm flipV="1">
              <a:off x="5159920" y="6165320"/>
              <a:ext cx="21600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矩形 55"/>
            <p:cNvSpPr/>
            <p:nvPr/>
          </p:nvSpPr>
          <p:spPr>
            <a:xfrm>
              <a:off x="4895566" y="6201288"/>
              <a:ext cx="277888" cy="265063"/>
            </a:xfrm>
            <a:prstGeom prst="rect">
              <a:avLst/>
            </a:prstGeom>
            <a:noFill/>
          </p:spPr>
          <p:txBody>
            <a:bodyPr wrap="none" lIns="36000" tIns="36000" rIns="36000" bIns="36000">
              <a:spAutoFit/>
            </a:bodyPr>
            <a:lstStyle/>
            <a:p>
              <a:pPr>
                <a:lnSpc>
                  <a:spcPts val="1500"/>
                </a:lnSpc>
              </a:pPr>
              <a:r>
                <a:rPr lang="en-US" altLang="zh-CN" sz="1600" dirty="0">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2"/>
                  <a:cs typeface="Arial" panose="020B0604020202020204" pitchFamily="34" charset="0"/>
                </a:rPr>
                <a:t> N</a:t>
              </a:r>
            </a:p>
          </p:txBody>
        </p:sp>
        <p:cxnSp>
          <p:nvCxnSpPr>
            <p:cNvPr id="57" name="直接连接符 56"/>
            <p:cNvCxnSpPr/>
            <p:nvPr/>
          </p:nvCxnSpPr>
          <p:spPr>
            <a:xfrm>
              <a:off x="4655872" y="6129320"/>
              <a:ext cx="28800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6680095" y="6201288"/>
              <a:ext cx="18000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flipV="1">
              <a:off x="6680483" y="5844082"/>
              <a:ext cx="18000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flipV="1">
              <a:off x="6708088" y="5877272"/>
              <a:ext cx="18000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Rectangle 19"/>
            <p:cNvSpPr>
              <a:spLocks noChangeArrowheads="1"/>
            </p:cNvSpPr>
            <p:nvPr/>
          </p:nvSpPr>
          <p:spPr bwMode="auto">
            <a:xfrm>
              <a:off x="4962534" y="6021288"/>
              <a:ext cx="218280" cy="276999"/>
            </a:xfrm>
            <a:prstGeom prst="rect">
              <a:avLst/>
            </a:prstGeom>
            <a:noFill/>
            <a:ln>
              <a:noFill/>
            </a:ln>
            <a:effectLst/>
          </p:spPr>
          <p:txBody>
            <a:bodyPr wrap="square">
              <a:spAutoFit/>
            </a:bodyPr>
            <a:lstStyle/>
            <a:p>
              <a:pPr algn="ctr"/>
              <a:r>
                <a:rPr lang="en-US" altLang="zh-CN" sz="1200" dirty="0">
                  <a:solidFill>
                    <a:srgbClr val="FF0000"/>
                  </a:solidFill>
                  <a:effectLst>
                    <a:outerShdw blurRad="38100" dist="38100" dir="2700000" algn="tl">
                      <a:srgbClr val="C0C0C0"/>
                    </a:outerShdw>
                  </a:effectLst>
                  <a:latin typeface="Times New Roman" pitchFamily="18" charset="0"/>
                  <a:ea typeface="方正姚体" panose="02010601030101010101" pitchFamily="2" charset="-122"/>
                </a:rPr>
                <a:t>5</a:t>
              </a:r>
              <a:endParaRPr lang="zh-CN" altLang="en-US" sz="1200" dirty="0">
                <a:solidFill>
                  <a:srgbClr val="FF0000"/>
                </a:solidFill>
                <a:effectLst>
                  <a:outerShdw blurRad="38100" dist="38100" dir="2700000" algn="tl">
                    <a:srgbClr val="C0C0C0"/>
                  </a:outerShdw>
                </a:effectLst>
                <a:latin typeface="Times New Roman" pitchFamily="18" charset="0"/>
                <a:ea typeface="方正姚体" panose="02010601030101010101" pitchFamily="2" charset="-122"/>
              </a:endParaRPr>
            </a:p>
          </p:txBody>
        </p:sp>
        <p:sp>
          <p:nvSpPr>
            <p:cNvPr id="62" name="Rectangle 19"/>
            <p:cNvSpPr>
              <a:spLocks noChangeArrowheads="1"/>
            </p:cNvSpPr>
            <p:nvPr/>
          </p:nvSpPr>
          <p:spPr bwMode="auto">
            <a:xfrm>
              <a:off x="6177339" y="5816297"/>
              <a:ext cx="338155" cy="276999"/>
            </a:xfrm>
            <a:prstGeom prst="rect">
              <a:avLst/>
            </a:prstGeom>
            <a:noFill/>
            <a:ln>
              <a:noFill/>
            </a:ln>
            <a:effectLst/>
          </p:spPr>
          <p:txBody>
            <a:bodyPr wrap="square">
              <a:spAutoFit/>
            </a:bodyPr>
            <a:lstStyle/>
            <a:p>
              <a:pPr algn="ctr"/>
              <a:r>
                <a:rPr lang="en-US" altLang="zh-CN" sz="1200" dirty="0">
                  <a:solidFill>
                    <a:srgbClr val="FF0000"/>
                  </a:solidFill>
                  <a:effectLst>
                    <a:outerShdw blurRad="38100" dist="38100" dir="2700000" algn="tl">
                      <a:srgbClr val="C0C0C0"/>
                    </a:outerShdw>
                  </a:effectLst>
                  <a:latin typeface="Times New Roman" pitchFamily="18" charset="0"/>
                  <a:ea typeface="方正姚体" panose="02010601030101010101" pitchFamily="2" charset="-122"/>
                </a:rPr>
                <a:t>10</a:t>
              </a:r>
              <a:endParaRPr lang="zh-CN" altLang="en-US" sz="1200" dirty="0">
                <a:solidFill>
                  <a:srgbClr val="FF0000"/>
                </a:solidFill>
                <a:effectLst>
                  <a:outerShdw blurRad="38100" dist="38100" dir="2700000" algn="tl">
                    <a:srgbClr val="C0C0C0"/>
                  </a:outerShdw>
                </a:effectLst>
                <a:latin typeface="Times New Roman" pitchFamily="18" charset="0"/>
                <a:ea typeface="方正姚体" panose="02010601030101010101" pitchFamily="2" charset="-122"/>
              </a:endParaRPr>
            </a:p>
          </p:txBody>
        </p:sp>
        <p:sp>
          <p:nvSpPr>
            <p:cNvPr id="63" name="矩形 62"/>
            <p:cNvSpPr/>
            <p:nvPr/>
          </p:nvSpPr>
          <p:spPr>
            <a:xfrm>
              <a:off x="5807968" y="6453336"/>
              <a:ext cx="554960" cy="284693"/>
            </a:xfrm>
            <a:prstGeom prst="rect">
              <a:avLst/>
            </a:prstGeom>
          </p:spPr>
          <p:txBody>
            <a:bodyPr wrap="none">
              <a:spAutoFit/>
            </a:bodyPr>
            <a:lstStyle/>
            <a:p>
              <a:pPr>
                <a:lnSpc>
                  <a:spcPts val="1500"/>
                </a:lnSpc>
              </a:pPr>
              <a:r>
                <a:rPr lang="en-US" altLang="zh-CN" sz="1600" dirty="0">
                  <a:solidFill>
                    <a:srgbClr val="FF0000"/>
                  </a:solidFill>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2"/>
                  <a:cs typeface="Arial" panose="020B0604020202020204" pitchFamily="34" charset="0"/>
                </a:rPr>
                <a:t>CH</a:t>
              </a:r>
              <a:r>
                <a:rPr lang="en-US" altLang="zh-CN" sz="1600" baseline="-25000" dirty="0">
                  <a:solidFill>
                    <a:srgbClr val="FF0000"/>
                  </a:solidFill>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2"/>
                  <a:cs typeface="Arial" panose="020B0604020202020204" pitchFamily="34" charset="0"/>
                </a:rPr>
                <a:t>2</a:t>
              </a:r>
              <a:endParaRPr lang="zh-CN" altLang="en-US" sz="1600" baseline="-25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cxnSp>
          <p:nvCxnSpPr>
            <p:cNvPr id="64" name="直接连接符 63"/>
            <p:cNvCxnSpPr/>
            <p:nvPr/>
          </p:nvCxnSpPr>
          <p:spPr>
            <a:xfrm rot="21480000" flipV="1">
              <a:off x="6051985" y="6237312"/>
              <a:ext cx="288000" cy="216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a:off x="5185321" y="6364006"/>
              <a:ext cx="648000" cy="180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67" name="Rectangle 17"/>
          <p:cNvSpPr>
            <a:spLocks noChangeArrowheads="1"/>
          </p:cNvSpPr>
          <p:nvPr/>
        </p:nvSpPr>
        <p:spPr bwMode="auto">
          <a:xfrm>
            <a:off x="4655840" y="4258784"/>
            <a:ext cx="2304256" cy="400110"/>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kumimoji="1" lang="en-US" altLang="zh-CN" sz="2000" b="1" dirty="0">
                <a:effectLst>
                  <a:outerShdw blurRad="38100" dist="38100" dir="2700000" algn="tl">
                    <a:srgbClr val="C0C0C0"/>
                  </a:outerShdw>
                </a:effectLst>
                <a:latin typeface="Times New Roman" panose="02020603050405020304" pitchFamily="18" charset="0"/>
                <a:ea typeface="方正姚体" panose="02010601030101010101" pitchFamily="2" charset="-122"/>
              </a:rPr>
              <a:t>N</a:t>
            </a:r>
            <a:r>
              <a:rPr kumimoji="1" lang="en-US" altLang="zh-CN" sz="2000" b="1" baseline="30000" dirty="0">
                <a:effectLst>
                  <a:outerShdw blurRad="38100" dist="38100" dir="2700000" algn="tl">
                    <a:srgbClr val="C0C0C0"/>
                  </a:outerShdw>
                </a:effectLst>
                <a:latin typeface="Times New Roman" panose="02020603050405020304" pitchFamily="18" charset="0"/>
                <a:ea typeface="方正姚体" panose="02010601030101010101" pitchFamily="2" charset="-122"/>
              </a:rPr>
              <a:t>5</a:t>
            </a:r>
            <a:r>
              <a:rPr kumimoji="1" lang="en-US" altLang="zh-CN" sz="2000" b="1" dirty="0">
                <a:effectLst>
                  <a:outerShdw blurRad="38100" dist="38100" dir="2700000" algn="tl">
                    <a:srgbClr val="C0C0C0"/>
                  </a:outerShdw>
                </a:effectLst>
                <a:latin typeface="Times New Roman" panose="02020603050405020304" pitchFamily="18" charset="0"/>
                <a:ea typeface="方正姚体" panose="02010601030101010101" pitchFamily="2" charset="-122"/>
              </a:rPr>
              <a:t>,N</a:t>
            </a:r>
            <a:r>
              <a:rPr kumimoji="1" lang="en-US" altLang="zh-CN" sz="2000" b="1" baseline="30000" dirty="0">
                <a:effectLst>
                  <a:outerShdw blurRad="38100" dist="38100" dir="2700000" algn="tl">
                    <a:srgbClr val="C0C0C0"/>
                  </a:outerShdw>
                </a:effectLst>
                <a:latin typeface="Times New Roman" panose="02020603050405020304" pitchFamily="18" charset="0"/>
                <a:ea typeface="方正姚体" panose="02010601030101010101" pitchFamily="2" charset="-122"/>
              </a:rPr>
              <a:t>10</a:t>
            </a:r>
            <a:r>
              <a:rPr kumimoji="1" lang="en-US" altLang="zh-CN" sz="2000" b="1" dirty="0">
                <a:effectLst>
                  <a:outerShdw blurRad="38100" dist="38100" dir="2700000" algn="tl">
                    <a:srgbClr val="C0C0C0"/>
                  </a:outerShdw>
                </a:effectLst>
                <a:latin typeface="Times New Roman" panose="02020603050405020304" pitchFamily="18" charset="0"/>
                <a:ea typeface="方正姚体" panose="02010601030101010101" pitchFamily="2" charset="-122"/>
              </a:rPr>
              <a:t>-</a:t>
            </a:r>
            <a:r>
              <a:rPr kumimoji="1" lang="zh-CN" altLang="en-US" sz="2000" b="1" dirty="0">
                <a:effectLst>
                  <a:outerShdw blurRad="38100" dist="38100" dir="2700000" algn="tl">
                    <a:srgbClr val="C0C0C0"/>
                  </a:outerShdw>
                </a:effectLst>
                <a:latin typeface="Times New Roman" panose="02020603050405020304" pitchFamily="18" charset="0"/>
                <a:ea typeface="方正姚体" panose="02010601030101010101" pitchFamily="2" charset="-122"/>
              </a:rPr>
              <a:t>亚甲基</a:t>
            </a:r>
            <a:r>
              <a:rPr kumimoji="1" lang="en-US" altLang="zh-CN" sz="2000" b="1" dirty="0">
                <a:effectLst>
                  <a:outerShdw blurRad="38100" dist="38100" dir="2700000" algn="tl">
                    <a:srgbClr val="C0C0C0"/>
                  </a:outerShdw>
                </a:effectLst>
                <a:latin typeface="Times New Roman" panose="02020603050405020304" pitchFamily="18" charset="0"/>
                <a:ea typeface="方正姚体" panose="02010601030101010101" pitchFamily="2" charset="-122"/>
              </a:rPr>
              <a:t>-FH</a:t>
            </a:r>
            <a:r>
              <a:rPr kumimoji="1" lang="en-US" altLang="zh-CN" sz="2000" b="1" baseline="-25000" dirty="0">
                <a:effectLst>
                  <a:outerShdw blurRad="38100" dist="38100" dir="2700000" algn="tl">
                    <a:srgbClr val="C0C0C0"/>
                  </a:outerShdw>
                </a:effectLst>
                <a:latin typeface="Times New Roman" panose="02020603050405020304" pitchFamily="18" charset="0"/>
                <a:ea typeface="方正姚体" panose="02010601030101010101" pitchFamily="2" charset="-122"/>
              </a:rPr>
              <a:t>4</a:t>
            </a:r>
            <a:endParaRPr kumimoji="1" lang="zh-CN" altLang="en-US" sz="2000" b="1" baseline="-25000" dirty="0">
              <a:effectLst>
                <a:outerShdw blurRad="38100" dist="38100" dir="2700000" algn="tl">
                  <a:srgbClr val="C0C0C0"/>
                </a:outerShdw>
              </a:effectLst>
              <a:latin typeface="Times New Roman" panose="02020603050405020304" pitchFamily="18" charset="0"/>
              <a:ea typeface="方正姚体" panose="02010601030101010101" pitchFamily="2" charset="-122"/>
            </a:endParaRPr>
          </a:p>
        </p:txBody>
      </p:sp>
      <p:grpSp>
        <p:nvGrpSpPr>
          <p:cNvPr id="66" name="组合 65"/>
          <p:cNvGrpSpPr/>
          <p:nvPr/>
        </p:nvGrpSpPr>
        <p:grpSpPr>
          <a:xfrm>
            <a:off x="8028562" y="2740297"/>
            <a:ext cx="2232216" cy="1209726"/>
            <a:chOff x="4655872" y="5517232"/>
            <a:chExt cx="2232216" cy="1209726"/>
          </a:xfrm>
        </p:grpSpPr>
        <p:cxnSp>
          <p:nvCxnSpPr>
            <p:cNvPr id="68" name="直接连接符 67"/>
            <p:cNvCxnSpPr/>
            <p:nvPr/>
          </p:nvCxnSpPr>
          <p:spPr>
            <a:xfrm>
              <a:off x="5059927" y="5517232"/>
              <a:ext cx="28800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矩形 68"/>
            <p:cNvSpPr/>
            <p:nvPr/>
          </p:nvSpPr>
          <p:spPr>
            <a:xfrm>
              <a:off x="5244075" y="5620944"/>
              <a:ext cx="1545616" cy="861774"/>
            </a:xfrm>
            <a:prstGeom prst="rect">
              <a:avLst/>
            </a:prstGeom>
          </p:spPr>
          <p:txBody>
            <a:bodyPr wrap="none">
              <a:spAutoFit/>
            </a:bodyPr>
            <a:lstStyle/>
            <a:p>
              <a:pPr>
                <a:lnSpc>
                  <a:spcPts val="1500"/>
                </a:lnSpc>
              </a:pPr>
              <a:r>
                <a:rPr lang="en-US" altLang="zh-CN"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CH</a:t>
              </a:r>
              <a:r>
                <a:rPr lang="en-US" altLang="zh-CN" sz="1600" baseline="-25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p>
            <a:p>
              <a:pPr>
                <a:lnSpc>
                  <a:spcPts val="1500"/>
                </a:lnSpc>
              </a:pPr>
              <a:r>
                <a:rPr lang="en-US" altLang="zh-CN" sz="1600" dirty="0">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2"/>
                  <a:cs typeface="Arial" panose="020B0604020202020204" pitchFamily="34" charset="0"/>
                </a:rPr>
                <a:t>  ⅼ</a:t>
              </a:r>
            </a:p>
            <a:p>
              <a:pPr>
                <a:lnSpc>
                  <a:spcPts val="1500"/>
                </a:lnSpc>
              </a:pPr>
              <a:r>
                <a:rPr lang="en-US" altLang="zh-CN" sz="1600" dirty="0">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2"/>
                  <a:cs typeface="Arial" panose="020B0604020202020204" pitchFamily="34" charset="0"/>
                </a:rPr>
                <a:t> CH‒CH</a:t>
              </a:r>
              <a:r>
                <a:rPr lang="en-US" altLang="zh-CN" sz="1600" baseline="-25000" dirty="0">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2"/>
                  <a:cs typeface="Arial" panose="020B0604020202020204" pitchFamily="34" charset="0"/>
                </a:rPr>
                <a:t>2</a:t>
              </a:r>
              <a:r>
                <a:rPr lang="en-US" altLang="zh-CN" sz="1600" dirty="0">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2"/>
                  <a:cs typeface="Arial" panose="020B0604020202020204" pitchFamily="34" charset="0"/>
                </a:rPr>
                <a:t>‒N‒C</a:t>
              </a:r>
            </a:p>
            <a:p>
              <a:pPr>
                <a:lnSpc>
                  <a:spcPts val="1500"/>
                </a:lnSpc>
              </a:pPr>
              <a:r>
                <a:rPr lang="en-US" altLang="zh-CN" sz="1600" dirty="0">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2"/>
                  <a:cs typeface="Arial" panose="020B0604020202020204" pitchFamily="34" charset="0"/>
                </a:rPr>
                <a:t>                </a:t>
              </a:r>
              <a:endParaRPr lang="zh-CN" altLang="en-US" sz="16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cxnSp>
          <p:nvCxnSpPr>
            <p:cNvPr id="70" name="直接连接符 69"/>
            <p:cNvCxnSpPr/>
            <p:nvPr/>
          </p:nvCxnSpPr>
          <p:spPr>
            <a:xfrm flipV="1">
              <a:off x="5159920" y="6165320"/>
              <a:ext cx="21600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矩形 70"/>
            <p:cNvSpPr/>
            <p:nvPr/>
          </p:nvSpPr>
          <p:spPr>
            <a:xfrm>
              <a:off x="4895566" y="6201288"/>
              <a:ext cx="277888" cy="265063"/>
            </a:xfrm>
            <a:prstGeom prst="rect">
              <a:avLst/>
            </a:prstGeom>
            <a:noFill/>
          </p:spPr>
          <p:txBody>
            <a:bodyPr wrap="none" lIns="36000" tIns="36000" rIns="36000" bIns="36000">
              <a:spAutoFit/>
            </a:bodyPr>
            <a:lstStyle/>
            <a:p>
              <a:pPr>
                <a:lnSpc>
                  <a:spcPts val="1500"/>
                </a:lnSpc>
              </a:pPr>
              <a:r>
                <a:rPr lang="en-US" altLang="zh-CN" sz="1600" dirty="0">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2"/>
                  <a:cs typeface="Arial" panose="020B0604020202020204" pitchFamily="34" charset="0"/>
                </a:rPr>
                <a:t> N</a:t>
              </a:r>
            </a:p>
          </p:txBody>
        </p:sp>
        <p:cxnSp>
          <p:nvCxnSpPr>
            <p:cNvPr id="72" name="直接连接符 71"/>
            <p:cNvCxnSpPr/>
            <p:nvPr/>
          </p:nvCxnSpPr>
          <p:spPr>
            <a:xfrm>
              <a:off x="4655872" y="6129320"/>
              <a:ext cx="28800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6680095" y="6201288"/>
              <a:ext cx="18000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flipV="1">
              <a:off x="6680483" y="5844082"/>
              <a:ext cx="18000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flipV="1">
              <a:off x="6708088" y="5877272"/>
              <a:ext cx="18000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Rectangle 19"/>
            <p:cNvSpPr>
              <a:spLocks noChangeArrowheads="1"/>
            </p:cNvSpPr>
            <p:nvPr/>
          </p:nvSpPr>
          <p:spPr bwMode="auto">
            <a:xfrm>
              <a:off x="4962534" y="6021288"/>
              <a:ext cx="218280" cy="276999"/>
            </a:xfrm>
            <a:prstGeom prst="rect">
              <a:avLst/>
            </a:prstGeom>
            <a:noFill/>
            <a:ln>
              <a:noFill/>
            </a:ln>
            <a:effectLst/>
          </p:spPr>
          <p:txBody>
            <a:bodyPr wrap="square">
              <a:spAutoFit/>
            </a:bodyPr>
            <a:lstStyle/>
            <a:p>
              <a:pPr algn="ctr"/>
              <a:r>
                <a:rPr lang="en-US" altLang="zh-CN" sz="1200" dirty="0">
                  <a:solidFill>
                    <a:srgbClr val="FF0000"/>
                  </a:solidFill>
                  <a:effectLst>
                    <a:outerShdw blurRad="38100" dist="38100" dir="2700000" algn="tl">
                      <a:srgbClr val="C0C0C0"/>
                    </a:outerShdw>
                  </a:effectLst>
                  <a:latin typeface="Times New Roman" pitchFamily="18" charset="0"/>
                  <a:ea typeface="方正姚体" panose="02010601030101010101" pitchFamily="2" charset="-122"/>
                </a:rPr>
                <a:t>5</a:t>
              </a:r>
              <a:endParaRPr lang="zh-CN" altLang="en-US" sz="1200" dirty="0">
                <a:solidFill>
                  <a:srgbClr val="FF0000"/>
                </a:solidFill>
                <a:effectLst>
                  <a:outerShdw blurRad="38100" dist="38100" dir="2700000" algn="tl">
                    <a:srgbClr val="C0C0C0"/>
                  </a:outerShdw>
                </a:effectLst>
                <a:latin typeface="Times New Roman" pitchFamily="18" charset="0"/>
                <a:ea typeface="方正姚体" panose="02010601030101010101" pitchFamily="2" charset="-122"/>
              </a:endParaRPr>
            </a:p>
          </p:txBody>
        </p:sp>
        <p:sp>
          <p:nvSpPr>
            <p:cNvPr id="77" name="Rectangle 19"/>
            <p:cNvSpPr>
              <a:spLocks noChangeArrowheads="1"/>
            </p:cNvSpPr>
            <p:nvPr/>
          </p:nvSpPr>
          <p:spPr bwMode="auto">
            <a:xfrm>
              <a:off x="6177339" y="5816297"/>
              <a:ext cx="338155" cy="276999"/>
            </a:xfrm>
            <a:prstGeom prst="rect">
              <a:avLst/>
            </a:prstGeom>
            <a:noFill/>
            <a:ln>
              <a:noFill/>
            </a:ln>
            <a:effectLst/>
          </p:spPr>
          <p:txBody>
            <a:bodyPr wrap="square">
              <a:spAutoFit/>
            </a:bodyPr>
            <a:lstStyle/>
            <a:p>
              <a:pPr algn="ctr"/>
              <a:r>
                <a:rPr lang="en-US" altLang="zh-CN" sz="1200" dirty="0">
                  <a:solidFill>
                    <a:srgbClr val="FF0000"/>
                  </a:solidFill>
                  <a:effectLst>
                    <a:outerShdw blurRad="38100" dist="38100" dir="2700000" algn="tl">
                      <a:srgbClr val="C0C0C0"/>
                    </a:outerShdw>
                  </a:effectLst>
                  <a:latin typeface="Times New Roman" pitchFamily="18" charset="0"/>
                  <a:ea typeface="方正姚体" panose="02010601030101010101" pitchFamily="2" charset="-122"/>
                </a:rPr>
                <a:t>10</a:t>
              </a:r>
              <a:endParaRPr lang="zh-CN" altLang="en-US" sz="1200" dirty="0">
                <a:solidFill>
                  <a:srgbClr val="FF0000"/>
                </a:solidFill>
                <a:effectLst>
                  <a:outerShdw blurRad="38100" dist="38100" dir="2700000" algn="tl">
                    <a:srgbClr val="C0C0C0"/>
                  </a:outerShdw>
                </a:effectLst>
                <a:latin typeface="Times New Roman" pitchFamily="18" charset="0"/>
                <a:ea typeface="方正姚体" panose="02010601030101010101" pitchFamily="2" charset="-122"/>
              </a:endParaRPr>
            </a:p>
          </p:txBody>
        </p:sp>
        <p:cxnSp>
          <p:nvCxnSpPr>
            <p:cNvPr id="79" name="直接连接符 78"/>
            <p:cNvCxnSpPr/>
            <p:nvPr/>
          </p:nvCxnSpPr>
          <p:spPr>
            <a:xfrm flipV="1">
              <a:off x="5780039" y="6227981"/>
              <a:ext cx="540000" cy="360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a:off x="5185321" y="6364006"/>
              <a:ext cx="360000" cy="216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a:off x="5150565" y="6409321"/>
              <a:ext cx="360000" cy="216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78" name="矩形 77"/>
            <p:cNvSpPr/>
            <p:nvPr/>
          </p:nvSpPr>
          <p:spPr>
            <a:xfrm>
              <a:off x="5531709" y="6534598"/>
              <a:ext cx="294953" cy="192360"/>
            </a:xfrm>
            <a:prstGeom prst="rect">
              <a:avLst/>
            </a:prstGeom>
            <a:solidFill>
              <a:schemeClr val="bg1"/>
            </a:solidFill>
          </p:spPr>
          <p:txBody>
            <a:bodyPr wrap="none" lIns="0" tIns="0" rIns="0" bIns="0">
              <a:spAutoFit/>
            </a:bodyPr>
            <a:lstStyle/>
            <a:p>
              <a:pPr>
                <a:lnSpc>
                  <a:spcPts val="1500"/>
                </a:lnSpc>
              </a:pPr>
              <a:r>
                <a:rPr lang="en-US" altLang="zh-CN" sz="1600" dirty="0">
                  <a:solidFill>
                    <a:srgbClr val="FF0000"/>
                  </a:solidFill>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2"/>
                  <a:cs typeface="Arial" panose="020B0604020202020204" pitchFamily="34" charset="0"/>
                </a:rPr>
                <a:t>CH</a:t>
              </a:r>
              <a:endParaRPr lang="zh-CN" altLang="en-US" sz="1600" baseline="-25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sp>
        <p:nvSpPr>
          <p:cNvPr id="83" name="Rectangle 17"/>
          <p:cNvSpPr>
            <a:spLocks noChangeArrowheads="1"/>
          </p:cNvSpPr>
          <p:nvPr/>
        </p:nvSpPr>
        <p:spPr bwMode="auto">
          <a:xfrm>
            <a:off x="8040216" y="4258784"/>
            <a:ext cx="2304256" cy="400110"/>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kumimoji="1" lang="en-US" altLang="zh-CN" sz="2000" b="1" dirty="0">
                <a:effectLst>
                  <a:outerShdw blurRad="38100" dist="38100" dir="2700000" algn="tl">
                    <a:srgbClr val="C0C0C0"/>
                  </a:outerShdw>
                </a:effectLst>
                <a:latin typeface="Times New Roman" panose="02020603050405020304" pitchFamily="18" charset="0"/>
                <a:ea typeface="方正姚体" panose="02010601030101010101" pitchFamily="2" charset="-122"/>
              </a:rPr>
              <a:t>N</a:t>
            </a:r>
            <a:r>
              <a:rPr kumimoji="1" lang="en-US" altLang="zh-CN" sz="2000" b="1" baseline="30000" dirty="0">
                <a:effectLst>
                  <a:outerShdw blurRad="38100" dist="38100" dir="2700000" algn="tl">
                    <a:srgbClr val="C0C0C0"/>
                  </a:outerShdw>
                </a:effectLst>
                <a:latin typeface="Times New Roman" panose="02020603050405020304" pitchFamily="18" charset="0"/>
                <a:ea typeface="方正姚体" panose="02010601030101010101" pitchFamily="2" charset="-122"/>
              </a:rPr>
              <a:t>5</a:t>
            </a:r>
            <a:r>
              <a:rPr kumimoji="1" lang="en-US" altLang="zh-CN" sz="2000" b="1" dirty="0">
                <a:effectLst>
                  <a:outerShdw blurRad="38100" dist="38100" dir="2700000" algn="tl">
                    <a:srgbClr val="C0C0C0"/>
                  </a:outerShdw>
                </a:effectLst>
                <a:latin typeface="Times New Roman" panose="02020603050405020304" pitchFamily="18" charset="0"/>
                <a:ea typeface="方正姚体" panose="02010601030101010101" pitchFamily="2" charset="-122"/>
              </a:rPr>
              <a:t>,N</a:t>
            </a:r>
            <a:r>
              <a:rPr kumimoji="1" lang="en-US" altLang="zh-CN" sz="2000" b="1" baseline="30000" dirty="0">
                <a:effectLst>
                  <a:outerShdw blurRad="38100" dist="38100" dir="2700000" algn="tl">
                    <a:srgbClr val="C0C0C0"/>
                  </a:outerShdw>
                </a:effectLst>
                <a:latin typeface="Times New Roman" panose="02020603050405020304" pitchFamily="18" charset="0"/>
                <a:ea typeface="方正姚体" panose="02010601030101010101" pitchFamily="2" charset="-122"/>
              </a:rPr>
              <a:t>10</a:t>
            </a:r>
            <a:r>
              <a:rPr kumimoji="1" lang="en-US" altLang="zh-CN" sz="2000" b="1" dirty="0">
                <a:effectLst>
                  <a:outerShdw blurRad="38100" dist="38100" dir="2700000" algn="tl">
                    <a:srgbClr val="C0C0C0"/>
                  </a:outerShdw>
                </a:effectLst>
                <a:latin typeface="Times New Roman" panose="02020603050405020304" pitchFamily="18" charset="0"/>
                <a:ea typeface="方正姚体" panose="02010601030101010101" pitchFamily="2" charset="-122"/>
              </a:rPr>
              <a:t>-</a:t>
            </a:r>
            <a:r>
              <a:rPr kumimoji="1" lang="zh-CN" altLang="en-US" sz="2000" b="1" dirty="0">
                <a:effectLst>
                  <a:outerShdw blurRad="38100" dist="38100" dir="2700000" algn="tl">
                    <a:srgbClr val="C0C0C0"/>
                  </a:outerShdw>
                </a:effectLst>
                <a:latin typeface="Times New Roman" panose="02020603050405020304" pitchFamily="18" charset="0"/>
                <a:ea typeface="方正姚体" panose="02010601030101010101" pitchFamily="2" charset="-122"/>
              </a:rPr>
              <a:t>次甲基</a:t>
            </a:r>
            <a:r>
              <a:rPr kumimoji="1" lang="en-US" altLang="zh-CN" sz="2000" b="1" dirty="0">
                <a:effectLst>
                  <a:outerShdw blurRad="38100" dist="38100" dir="2700000" algn="tl">
                    <a:srgbClr val="C0C0C0"/>
                  </a:outerShdw>
                </a:effectLst>
                <a:latin typeface="Times New Roman" panose="02020603050405020304" pitchFamily="18" charset="0"/>
                <a:ea typeface="方正姚体" panose="02010601030101010101" pitchFamily="2" charset="-122"/>
              </a:rPr>
              <a:t>-FH</a:t>
            </a:r>
            <a:r>
              <a:rPr kumimoji="1" lang="en-US" altLang="zh-CN" sz="2000" b="1" baseline="-25000" dirty="0">
                <a:effectLst>
                  <a:outerShdw blurRad="38100" dist="38100" dir="2700000" algn="tl">
                    <a:srgbClr val="C0C0C0"/>
                  </a:outerShdw>
                </a:effectLst>
                <a:latin typeface="Times New Roman" panose="02020603050405020304" pitchFamily="18" charset="0"/>
                <a:ea typeface="方正姚体" panose="02010601030101010101" pitchFamily="2" charset="-122"/>
              </a:rPr>
              <a:t>4</a:t>
            </a:r>
            <a:endParaRPr kumimoji="1" lang="zh-CN" altLang="en-US" sz="2000" b="1" baseline="-25000" dirty="0">
              <a:effectLst>
                <a:outerShdw blurRad="38100" dist="38100" dir="2700000" algn="tl">
                  <a:srgbClr val="C0C0C0"/>
                </a:outerShdw>
              </a:effectLst>
              <a:latin typeface="Times New Roman" panose="02020603050405020304" pitchFamily="18" charset="0"/>
              <a:ea typeface="方正姚体" panose="02010601030101010101" pitchFamily="2" charset="-122"/>
            </a:endParaRPr>
          </a:p>
        </p:txBody>
      </p:sp>
    </p:spTree>
    <p:extLst>
      <p:ext uri="{BB962C8B-B14F-4D97-AF65-F5344CB8AC3E}">
        <p14:creationId xmlns:p14="http://schemas.microsoft.com/office/powerpoint/2010/main" val="1688675887"/>
      </p:ext>
    </p:extLst>
  </p:cSld>
  <p:clrMapOvr>
    <a:masterClrMapping/>
  </p:clrMapOvr>
  <p:transition spd="med">
    <p:cove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055440" y="548680"/>
            <a:ext cx="5122862" cy="576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zh-CN"/>
            </a:defPPr>
            <a:lvl1pPr marL="360000" indent="-360000">
              <a:lnSpc>
                <a:spcPts val="3800"/>
              </a:lnSpc>
              <a:spcBef>
                <a:spcPts val="600"/>
              </a:spcBef>
              <a:buClr>
                <a:srgbClr val="C00000"/>
              </a:buClr>
              <a:buSzPct val="80000"/>
              <a:buFont typeface="Wingdings" pitchFamily="2" charset="2"/>
              <a:buChar char="n"/>
              <a:defRPr sz="2800" kern="0">
                <a:effectLst>
                  <a:outerShdw blurRad="38100" dist="38100" dir="2700000" algn="tl">
                    <a:srgbClr val="C0C0C0"/>
                  </a:outerShdw>
                </a:effectLst>
                <a:latin typeface="Times New Roman" pitchFamily="18" charset="0"/>
                <a:ea typeface="方正姚体" panose="02010601030101010101" pitchFamily="2" charset="-122"/>
              </a:defRPr>
            </a:lvl1pPr>
          </a:lstStyle>
          <a:p>
            <a:pPr>
              <a:lnSpc>
                <a:spcPct val="100000"/>
              </a:lnSpc>
              <a:spcBef>
                <a:spcPts val="0"/>
              </a:spcBef>
            </a:pPr>
            <a:r>
              <a:rPr lang="zh-CN" altLang="en-US" dirty="0"/>
              <a:t>一碳单位的来源和相互转变</a:t>
            </a:r>
          </a:p>
        </p:txBody>
      </p:sp>
      <p:sp>
        <p:nvSpPr>
          <p:cNvPr id="3" name="Rectangle 3"/>
          <p:cNvSpPr txBox="1">
            <a:spLocks noChangeArrowheads="1"/>
          </p:cNvSpPr>
          <p:nvPr/>
        </p:nvSpPr>
        <p:spPr>
          <a:xfrm>
            <a:off x="1415480" y="1196752"/>
            <a:ext cx="9948515" cy="110012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360000" indent="-360000">
              <a:lnSpc>
                <a:spcPts val="3500"/>
              </a:lnSpc>
              <a:spcBef>
                <a:spcPts val="600"/>
              </a:spcBef>
              <a:buClr>
                <a:srgbClr val="C00000"/>
              </a:buClr>
              <a:buSzPct val="80000"/>
              <a:buFont typeface="Wingdings" panose="05000000000000000000" pitchFamily="2" charset="2"/>
              <a:buChar char="l"/>
            </a:pPr>
            <a:r>
              <a:rPr lang="zh-CN" altLang="en-US" sz="2400" kern="0" dirty="0">
                <a:effectLst>
                  <a:outerShdw blurRad="38100" dist="38100" dir="2700000" algn="tl">
                    <a:srgbClr val="C0C0C0"/>
                  </a:outerShdw>
                </a:effectLst>
                <a:latin typeface="Times New Roman" pitchFamily="18" charset="0"/>
                <a:ea typeface="方正姚体" panose="02010601030101010101" pitchFamily="2" charset="-122"/>
              </a:rPr>
              <a:t>主要来源：</a:t>
            </a:r>
            <a:r>
              <a:rPr lang="zh-CN" altLang="en-US" sz="2400" kern="0" dirty="0">
                <a:solidFill>
                  <a:srgbClr val="FF0000"/>
                </a:solidFill>
                <a:effectLst>
                  <a:outerShdw blurRad="38100" dist="38100" dir="2700000" algn="tl">
                    <a:srgbClr val="C0C0C0"/>
                  </a:outerShdw>
                </a:effectLst>
                <a:latin typeface="Times New Roman" pitchFamily="18" charset="0"/>
                <a:ea typeface="方正姚体" panose="02010601030101010101" pitchFamily="2" charset="-122"/>
              </a:rPr>
              <a:t>丝氨酸</a:t>
            </a:r>
            <a:r>
              <a:rPr lang="zh-CN" altLang="en-US" sz="2400" kern="0" dirty="0">
                <a:effectLst>
                  <a:outerShdw blurRad="38100" dist="38100" dir="2700000" algn="tl">
                    <a:srgbClr val="C0C0C0"/>
                  </a:outerShdw>
                </a:effectLst>
                <a:latin typeface="Times New Roman" pitchFamily="18" charset="0"/>
                <a:ea typeface="方正姚体" panose="02010601030101010101" pitchFamily="2" charset="-122"/>
              </a:rPr>
              <a:t>、</a:t>
            </a:r>
            <a:r>
              <a:rPr lang="zh-CN" altLang="en-US" sz="2400" kern="0" dirty="0">
                <a:solidFill>
                  <a:srgbClr val="FF0000"/>
                </a:solidFill>
                <a:effectLst>
                  <a:outerShdw blurRad="38100" dist="38100" dir="2700000" algn="tl">
                    <a:srgbClr val="C0C0C0"/>
                  </a:outerShdw>
                </a:effectLst>
                <a:latin typeface="Times New Roman" pitchFamily="18" charset="0"/>
                <a:ea typeface="方正姚体" panose="02010601030101010101" pitchFamily="2" charset="-122"/>
              </a:rPr>
              <a:t>甘氨酸、组氨酸及色氨酸</a:t>
            </a:r>
            <a:r>
              <a:rPr lang="zh-CN" altLang="en-US" sz="2400" kern="0" dirty="0">
                <a:effectLst>
                  <a:outerShdw blurRad="38100" dist="38100" dir="2700000" algn="tl">
                    <a:srgbClr val="C0C0C0"/>
                  </a:outerShdw>
                </a:effectLst>
                <a:latin typeface="Times New Roman" pitchFamily="18" charset="0"/>
                <a:ea typeface="方正姚体" panose="02010601030101010101" pitchFamily="2" charset="-122"/>
              </a:rPr>
              <a:t>的分解代谢。</a:t>
            </a:r>
          </a:p>
          <a:p>
            <a:pPr marL="360000" indent="-360000">
              <a:lnSpc>
                <a:spcPts val="3500"/>
              </a:lnSpc>
              <a:spcBef>
                <a:spcPts val="600"/>
              </a:spcBef>
              <a:buClr>
                <a:srgbClr val="C00000"/>
              </a:buClr>
              <a:buSzPct val="80000"/>
              <a:buFont typeface="Wingdings" panose="05000000000000000000" pitchFamily="2" charset="2"/>
              <a:buChar char="l"/>
            </a:pPr>
            <a:r>
              <a:rPr lang="zh-CN" altLang="en-US" sz="2400" kern="0" dirty="0">
                <a:effectLst>
                  <a:outerShdw blurRad="38100" dist="38100" dir="2700000" algn="tl">
                    <a:srgbClr val="C0C0C0"/>
                  </a:outerShdw>
                </a:effectLst>
                <a:latin typeface="Times New Roman" pitchFamily="18" charset="0"/>
                <a:ea typeface="方正姚体" panose="02010601030101010101" pitchFamily="2" charset="-122"/>
              </a:rPr>
              <a:t>通过氧化还原反应彼此转化，但</a:t>
            </a:r>
            <a:r>
              <a:rPr lang="en-US" altLang="zh-CN" sz="2400" kern="0" dirty="0">
                <a:effectLst>
                  <a:outerShdw blurRad="38100" dist="38100" dir="2700000" algn="tl">
                    <a:srgbClr val="C0C0C0"/>
                  </a:outerShdw>
                </a:effectLst>
                <a:latin typeface="Times New Roman" pitchFamily="18" charset="0"/>
                <a:ea typeface="方正姚体" panose="02010601030101010101" pitchFamily="2" charset="-122"/>
              </a:rPr>
              <a:t>N</a:t>
            </a:r>
            <a:r>
              <a:rPr lang="en-US" altLang="zh-CN" sz="2400" kern="0" baseline="30000" dirty="0">
                <a:effectLst>
                  <a:outerShdw blurRad="38100" dist="38100" dir="2700000" algn="tl">
                    <a:srgbClr val="C0C0C0"/>
                  </a:outerShdw>
                </a:effectLst>
                <a:latin typeface="Times New Roman" pitchFamily="18" charset="0"/>
                <a:ea typeface="方正姚体" panose="02010601030101010101" pitchFamily="2" charset="-122"/>
              </a:rPr>
              <a:t>5</a:t>
            </a:r>
            <a:r>
              <a:rPr lang="en-US" altLang="zh-CN" sz="2400" kern="0" dirty="0">
                <a:effectLst>
                  <a:outerShdw blurRad="38100" dist="38100" dir="2700000" algn="tl">
                    <a:srgbClr val="C0C0C0"/>
                  </a:outerShdw>
                </a:effectLst>
                <a:latin typeface="Times New Roman" pitchFamily="18" charset="0"/>
                <a:ea typeface="方正姚体" panose="02010601030101010101" pitchFamily="2" charset="-122"/>
              </a:rPr>
              <a:t>-CH</a:t>
            </a:r>
            <a:r>
              <a:rPr lang="en-US" altLang="zh-CN" sz="2400" kern="0" baseline="-25000" dirty="0">
                <a:effectLst>
                  <a:outerShdw blurRad="38100" dist="38100" dir="2700000" algn="tl">
                    <a:srgbClr val="C0C0C0"/>
                  </a:outerShdw>
                </a:effectLst>
                <a:latin typeface="Times New Roman" pitchFamily="18" charset="0"/>
                <a:ea typeface="方正姚体" panose="02010601030101010101" pitchFamily="2" charset="-122"/>
              </a:rPr>
              <a:t>3</a:t>
            </a:r>
            <a:r>
              <a:rPr lang="en-US" altLang="zh-CN" sz="2400" kern="0" dirty="0">
                <a:effectLst>
                  <a:outerShdw blurRad="38100" dist="38100" dir="2700000" algn="tl">
                    <a:srgbClr val="C0C0C0"/>
                  </a:outerShdw>
                </a:effectLst>
                <a:latin typeface="Times New Roman" pitchFamily="18" charset="0"/>
                <a:ea typeface="方正姚体" panose="02010601030101010101" pitchFamily="2" charset="-122"/>
              </a:rPr>
              <a:t>-FH</a:t>
            </a:r>
            <a:r>
              <a:rPr lang="en-US" altLang="zh-CN" sz="2400" kern="0" baseline="-25000" dirty="0">
                <a:effectLst>
                  <a:outerShdw blurRad="38100" dist="38100" dir="2700000" algn="tl">
                    <a:srgbClr val="C0C0C0"/>
                  </a:outerShdw>
                </a:effectLst>
                <a:latin typeface="Times New Roman" pitchFamily="18" charset="0"/>
                <a:ea typeface="方正姚体" panose="02010601030101010101" pitchFamily="2" charset="-122"/>
              </a:rPr>
              <a:t>4</a:t>
            </a:r>
            <a:r>
              <a:rPr lang="zh-CN" altLang="en-US" sz="2400" kern="0" dirty="0">
                <a:effectLst>
                  <a:outerShdw blurRad="38100" dist="38100" dir="2700000" algn="tl">
                    <a:srgbClr val="C0C0C0"/>
                  </a:outerShdw>
                </a:effectLst>
                <a:latin typeface="Times New Roman" pitchFamily="18" charset="0"/>
                <a:ea typeface="方正姚体" panose="02010601030101010101" pitchFamily="2" charset="-122"/>
              </a:rPr>
              <a:t>一旦生成基本上不可逆。</a:t>
            </a:r>
          </a:p>
        </p:txBody>
      </p:sp>
      <p:sp>
        <p:nvSpPr>
          <p:cNvPr id="4" name="Rectangle 7"/>
          <p:cNvSpPr>
            <a:spLocks noChangeArrowheads="1"/>
          </p:cNvSpPr>
          <p:nvPr/>
        </p:nvSpPr>
        <p:spPr bwMode="auto">
          <a:xfrm>
            <a:off x="1705916" y="2420888"/>
            <a:ext cx="95410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2000" dirty="0">
                <a:effectLst>
                  <a:outerShdw blurRad="38100" dist="38100" dir="2700000" algn="tl">
                    <a:srgbClr val="C0C0C0"/>
                  </a:outerShdw>
                </a:effectLst>
                <a:latin typeface="Times New Roman" pitchFamily="18" charset="0"/>
                <a:ea typeface="方正姚体" panose="02010601030101010101" pitchFamily="2" charset="-122"/>
              </a:rPr>
              <a:t>色氨酸</a:t>
            </a:r>
          </a:p>
        </p:txBody>
      </p:sp>
      <p:sp>
        <p:nvSpPr>
          <p:cNvPr id="5" name="Line 8"/>
          <p:cNvSpPr>
            <a:spLocks noChangeShapeType="1"/>
          </p:cNvSpPr>
          <p:nvPr/>
        </p:nvSpPr>
        <p:spPr bwMode="auto">
          <a:xfrm>
            <a:off x="2760819" y="2636912"/>
            <a:ext cx="1260000" cy="0"/>
          </a:xfrm>
          <a:prstGeom prst="line">
            <a:avLst/>
          </a:prstGeom>
          <a:noFill/>
          <a:ln w="28575">
            <a:solidFill>
              <a:srgbClr val="000000"/>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dirty="0"/>
          </a:p>
        </p:txBody>
      </p:sp>
      <p:sp>
        <p:nvSpPr>
          <p:cNvPr id="6" name="Rectangle 9"/>
          <p:cNvSpPr>
            <a:spLocks noChangeArrowheads="1"/>
          </p:cNvSpPr>
          <p:nvPr/>
        </p:nvSpPr>
        <p:spPr bwMode="auto">
          <a:xfrm>
            <a:off x="6247060" y="2421905"/>
            <a:ext cx="190789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000" dirty="0">
                <a:effectLst>
                  <a:outerShdw blurRad="38100" dist="38100" dir="2700000" algn="tl">
                    <a:srgbClr val="C0C0C0"/>
                  </a:outerShdw>
                </a:effectLst>
                <a:latin typeface="Times New Roman" pitchFamily="18" charset="0"/>
                <a:ea typeface="方正姚体" panose="02010601030101010101" pitchFamily="2" charset="-122"/>
              </a:rPr>
              <a:t>N</a:t>
            </a:r>
            <a:r>
              <a:rPr lang="en-US" altLang="zh-CN" sz="2000" baseline="30000" dirty="0">
                <a:effectLst>
                  <a:outerShdw blurRad="38100" dist="38100" dir="2700000" algn="tl">
                    <a:srgbClr val="C0C0C0"/>
                  </a:outerShdw>
                </a:effectLst>
                <a:latin typeface="Times New Roman" pitchFamily="18" charset="0"/>
                <a:ea typeface="方正姚体" panose="02010601030101010101" pitchFamily="2" charset="-122"/>
              </a:rPr>
              <a:t>10</a:t>
            </a:r>
            <a:r>
              <a:rPr lang="en-US" altLang="zh-CN" sz="2000" dirty="0">
                <a:effectLst>
                  <a:outerShdw blurRad="38100" dist="38100" dir="2700000" algn="tl">
                    <a:srgbClr val="C0C0C0"/>
                  </a:outerShdw>
                </a:effectLst>
                <a:latin typeface="Times New Roman" pitchFamily="18" charset="0"/>
                <a:ea typeface="方正姚体" panose="02010601030101010101" pitchFamily="2" charset="-122"/>
              </a:rPr>
              <a:t>-CHO-FH</a:t>
            </a:r>
            <a:r>
              <a:rPr lang="en-US" altLang="zh-CN" sz="2000" baseline="-25000" dirty="0">
                <a:effectLst>
                  <a:outerShdw blurRad="38100" dist="38100" dir="2700000" algn="tl">
                    <a:srgbClr val="C0C0C0"/>
                  </a:outerShdw>
                </a:effectLst>
                <a:latin typeface="Times New Roman" pitchFamily="18" charset="0"/>
                <a:ea typeface="方正姚体" panose="02010601030101010101" pitchFamily="2" charset="-122"/>
              </a:rPr>
              <a:t>4</a:t>
            </a:r>
          </a:p>
          <a:p>
            <a:pPr algn="ctr"/>
            <a:r>
              <a:rPr lang="en-US" altLang="zh-CN" sz="1600" dirty="0">
                <a:effectLst>
                  <a:outerShdw blurRad="38100" dist="38100" dir="2700000" algn="tl">
                    <a:srgbClr val="C0C0C0"/>
                  </a:outerShdw>
                </a:effectLst>
                <a:latin typeface="Times New Roman" pitchFamily="18" charset="0"/>
                <a:ea typeface="方正姚体" panose="02010601030101010101" pitchFamily="2" charset="-122"/>
              </a:rPr>
              <a:t>(N</a:t>
            </a:r>
            <a:r>
              <a:rPr lang="en-US" altLang="zh-CN" sz="1600" baseline="30000" dirty="0">
                <a:effectLst>
                  <a:outerShdw blurRad="38100" dist="38100" dir="2700000" algn="tl">
                    <a:srgbClr val="C0C0C0"/>
                  </a:outerShdw>
                </a:effectLst>
                <a:latin typeface="Times New Roman" pitchFamily="18" charset="0"/>
                <a:ea typeface="方正姚体" panose="02010601030101010101" pitchFamily="2" charset="-122"/>
              </a:rPr>
              <a:t>10</a:t>
            </a:r>
            <a:r>
              <a:rPr lang="en-US" altLang="zh-CN" sz="1600" dirty="0">
                <a:effectLst>
                  <a:outerShdw blurRad="38100" dist="38100" dir="2700000" algn="tl">
                    <a:srgbClr val="C0C0C0"/>
                  </a:outerShdw>
                </a:effectLst>
                <a:latin typeface="Times New Roman" pitchFamily="18" charset="0"/>
                <a:ea typeface="方正姚体" panose="02010601030101010101" pitchFamily="2" charset="-122"/>
              </a:rPr>
              <a:t>-</a:t>
            </a:r>
            <a:r>
              <a:rPr lang="zh-CN" altLang="en-US" sz="1600" dirty="0">
                <a:effectLst>
                  <a:outerShdw blurRad="38100" dist="38100" dir="2700000" algn="tl">
                    <a:srgbClr val="C0C0C0"/>
                  </a:outerShdw>
                </a:effectLst>
                <a:latin typeface="Times New Roman" pitchFamily="18" charset="0"/>
                <a:ea typeface="方正姚体" panose="02010601030101010101" pitchFamily="2" charset="-122"/>
              </a:rPr>
              <a:t>甲酰四氢叶酸</a:t>
            </a:r>
            <a:r>
              <a:rPr lang="en-US" altLang="zh-CN" sz="1600" dirty="0">
                <a:effectLst>
                  <a:outerShdw blurRad="38100" dist="38100" dir="2700000" algn="tl">
                    <a:srgbClr val="C0C0C0"/>
                  </a:outerShdw>
                </a:effectLst>
                <a:latin typeface="Times New Roman" pitchFamily="18" charset="0"/>
                <a:ea typeface="方正姚体" panose="02010601030101010101" pitchFamily="2" charset="-122"/>
              </a:rPr>
              <a:t>)</a:t>
            </a:r>
          </a:p>
        </p:txBody>
      </p:sp>
      <p:sp>
        <p:nvSpPr>
          <p:cNvPr id="7" name="Rectangle 10"/>
          <p:cNvSpPr>
            <a:spLocks noChangeArrowheads="1"/>
          </p:cNvSpPr>
          <p:nvPr/>
        </p:nvSpPr>
        <p:spPr bwMode="auto">
          <a:xfrm>
            <a:off x="9054565" y="2424510"/>
            <a:ext cx="97174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2000" dirty="0">
                <a:effectLst>
                  <a:outerShdw blurRad="38100" dist="38100" dir="2700000" algn="tl">
                    <a:srgbClr val="C0C0C0"/>
                  </a:outerShdw>
                </a:effectLst>
                <a:latin typeface="Times New Roman" pitchFamily="18" charset="0"/>
                <a:ea typeface="方正姚体" panose="02010601030101010101" pitchFamily="2" charset="-122"/>
              </a:rPr>
              <a:t>嘌呤</a:t>
            </a:r>
            <a:r>
              <a:rPr lang="en-US" altLang="zh-CN" sz="2000" dirty="0">
                <a:effectLst>
                  <a:outerShdw blurRad="38100" dist="38100" dir="2700000" algn="tl">
                    <a:srgbClr val="C0C0C0"/>
                  </a:outerShdw>
                </a:effectLst>
                <a:latin typeface="Times New Roman" pitchFamily="18" charset="0"/>
                <a:ea typeface="方正姚体" panose="02010601030101010101" pitchFamily="2" charset="-122"/>
              </a:rPr>
              <a:t>C</a:t>
            </a:r>
            <a:r>
              <a:rPr lang="en-US" altLang="zh-CN" sz="2000" baseline="-25000" dirty="0">
                <a:effectLst>
                  <a:outerShdw blurRad="38100" dist="38100" dir="2700000" algn="tl">
                    <a:srgbClr val="C0C0C0"/>
                  </a:outerShdw>
                </a:effectLst>
                <a:latin typeface="Times New Roman" pitchFamily="18" charset="0"/>
                <a:ea typeface="方正姚体" panose="02010601030101010101" pitchFamily="2" charset="-122"/>
              </a:rPr>
              <a:t>2</a:t>
            </a:r>
          </a:p>
        </p:txBody>
      </p:sp>
      <p:sp>
        <p:nvSpPr>
          <p:cNvPr id="8" name="Rectangle 11"/>
          <p:cNvSpPr>
            <a:spLocks noChangeArrowheads="1"/>
          </p:cNvSpPr>
          <p:nvPr/>
        </p:nvSpPr>
        <p:spPr bwMode="auto">
          <a:xfrm>
            <a:off x="1703512" y="3466530"/>
            <a:ext cx="9589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000" dirty="0">
                <a:effectLst>
                  <a:outerShdw blurRad="38100" dist="38100" dir="2700000" algn="tl">
                    <a:srgbClr val="C0C0C0"/>
                  </a:outerShdw>
                </a:effectLst>
                <a:latin typeface="Times New Roman" panose="02020603050405020304" pitchFamily="18" charset="0"/>
                <a:ea typeface="方正姚体" panose="02010601030101010101" pitchFamily="2" charset="-122"/>
              </a:rPr>
              <a:t>组氨酸</a:t>
            </a:r>
          </a:p>
        </p:txBody>
      </p:sp>
      <p:sp>
        <p:nvSpPr>
          <p:cNvPr id="9" name="Rectangle 12"/>
          <p:cNvSpPr>
            <a:spLocks noChangeArrowheads="1"/>
          </p:cNvSpPr>
          <p:nvPr/>
        </p:nvSpPr>
        <p:spPr bwMode="auto">
          <a:xfrm>
            <a:off x="3167727" y="3430017"/>
            <a:ext cx="224933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000" dirty="0">
                <a:effectLst>
                  <a:outerShdw blurRad="38100" dist="38100" dir="2700000" algn="tl">
                    <a:srgbClr val="C0C0C0"/>
                  </a:outerShdw>
                </a:effectLst>
                <a:latin typeface="Times New Roman" pitchFamily="18" charset="0"/>
                <a:ea typeface="方正姚体" panose="02010601030101010101" pitchFamily="2" charset="-122"/>
              </a:rPr>
              <a:t>N</a:t>
            </a:r>
            <a:r>
              <a:rPr lang="en-US" altLang="zh-CN" sz="2000" baseline="30000" dirty="0">
                <a:effectLst>
                  <a:outerShdw blurRad="38100" dist="38100" dir="2700000" algn="tl">
                    <a:srgbClr val="C0C0C0"/>
                  </a:outerShdw>
                </a:effectLst>
                <a:latin typeface="Times New Roman" pitchFamily="18" charset="0"/>
                <a:ea typeface="方正姚体" panose="02010601030101010101" pitchFamily="2" charset="-122"/>
              </a:rPr>
              <a:t>5</a:t>
            </a:r>
            <a:r>
              <a:rPr lang="en-US" altLang="zh-CN" sz="2000" dirty="0">
                <a:effectLst>
                  <a:outerShdw blurRad="38100" dist="38100" dir="2700000" algn="tl">
                    <a:srgbClr val="C0C0C0"/>
                  </a:outerShdw>
                </a:effectLst>
                <a:latin typeface="Times New Roman" pitchFamily="18" charset="0"/>
                <a:ea typeface="方正姚体" panose="02010601030101010101" pitchFamily="2" charset="-122"/>
              </a:rPr>
              <a:t>-CH</a:t>
            </a:r>
            <a:r>
              <a:rPr lang="zh-CN" altLang="en-US" sz="2000" dirty="0">
                <a:effectLst>
                  <a:outerShdw blurRad="38100" dist="38100" dir="2700000" algn="tl">
                    <a:srgbClr val="C0C0C0"/>
                  </a:outerShdw>
                </a:effectLst>
                <a:latin typeface="Times New Roman" pitchFamily="18" charset="0"/>
                <a:ea typeface="方正姚体" panose="02010601030101010101" pitchFamily="2" charset="-122"/>
              </a:rPr>
              <a:t>＝</a:t>
            </a:r>
            <a:r>
              <a:rPr lang="en-US" altLang="zh-CN" sz="2000" dirty="0">
                <a:effectLst>
                  <a:outerShdw blurRad="38100" dist="38100" dir="2700000" algn="tl">
                    <a:srgbClr val="C0C0C0"/>
                  </a:outerShdw>
                </a:effectLst>
                <a:latin typeface="Times New Roman" pitchFamily="18" charset="0"/>
                <a:ea typeface="方正姚体" panose="02010601030101010101" pitchFamily="2" charset="-122"/>
              </a:rPr>
              <a:t>NH-FH</a:t>
            </a:r>
            <a:r>
              <a:rPr lang="en-US" altLang="zh-CN" sz="2000" baseline="-25000" dirty="0">
                <a:effectLst>
                  <a:outerShdw blurRad="38100" dist="38100" dir="2700000" algn="tl">
                    <a:srgbClr val="C0C0C0"/>
                  </a:outerShdw>
                </a:effectLst>
                <a:latin typeface="Times New Roman" pitchFamily="18" charset="0"/>
                <a:ea typeface="方正姚体" panose="02010601030101010101" pitchFamily="2" charset="-122"/>
              </a:rPr>
              <a:t>4</a:t>
            </a:r>
          </a:p>
          <a:p>
            <a:pPr algn="ctr"/>
            <a:r>
              <a:rPr lang="en-US" altLang="zh-CN" sz="1600" dirty="0">
                <a:effectLst>
                  <a:outerShdw blurRad="38100" dist="38100" dir="2700000" algn="tl">
                    <a:srgbClr val="C0C0C0"/>
                  </a:outerShdw>
                </a:effectLst>
                <a:latin typeface="Times New Roman" pitchFamily="18" charset="0"/>
                <a:ea typeface="方正姚体" panose="02010601030101010101" pitchFamily="2" charset="-122"/>
              </a:rPr>
              <a:t>(N</a:t>
            </a:r>
            <a:r>
              <a:rPr lang="en-US" altLang="zh-CN" sz="1600" baseline="30000" dirty="0">
                <a:effectLst>
                  <a:outerShdw blurRad="38100" dist="38100" dir="2700000" algn="tl">
                    <a:srgbClr val="C0C0C0"/>
                  </a:outerShdw>
                </a:effectLst>
                <a:latin typeface="Times New Roman" pitchFamily="18" charset="0"/>
                <a:ea typeface="方正姚体" panose="02010601030101010101" pitchFamily="2" charset="-122"/>
              </a:rPr>
              <a:t>5</a:t>
            </a:r>
            <a:r>
              <a:rPr lang="en-US" altLang="zh-CN" sz="1600" dirty="0">
                <a:effectLst>
                  <a:outerShdw blurRad="38100" dist="38100" dir="2700000" algn="tl">
                    <a:srgbClr val="C0C0C0"/>
                  </a:outerShdw>
                </a:effectLst>
                <a:latin typeface="Times New Roman" pitchFamily="18" charset="0"/>
                <a:ea typeface="方正姚体" panose="02010601030101010101" pitchFamily="2" charset="-122"/>
              </a:rPr>
              <a:t>-</a:t>
            </a:r>
            <a:r>
              <a:rPr lang="zh-CN" altLang="en-US" sz="1600" dirty="0">
                <a:effectLst>
                  <a:outerShdw blurRad="38100" dist="38100" dir="2700000" algn="tl">
                    <a:srgbClr val="C0C0C0"/>
                  </a:outerShdw>
                </a:effectLst>
                <a:latin typeface="Times New Roman" pitchFamily="18" charset="0"/>
                <a:ea typeface="方正姚体" panose="02010601030101010101" pitchFamily="2" charset="-122"/>
              </a:rPr>
              <a:t>亚氨甲基四氢叶酸</a:t>
            </a:r>
            <a:r>
              <a:rPr lang="en-US" altLang="zh-CN" sz="1600" dirty="0">
                <a:effectLst>
                  <a:outerShdw blurRad="38100" dist="38100" dir="2700000" algn="tl">
                    <a:srgbClr val="C0C0C0"/>
                  </a:outerShdw>
                </a:effectLst>
                <a:latin typeface="Times New Roman" pitchFamily="18" charset="0"/>
                <a:ea typeface="方正姚体" panose="02010601030101010101" pitchFamily="2" charset="-122"/>
              </a:rPr>
              <a:t>)</a:t>
            </a:r>
          </a:p>
        </p:txBody>
      </p:sp>
      <p:sp>
        <p:nvSpPr>
          <p:cNvPr id="10" name="Rectangle 13"/>
          <p:cNvSpPr>
            <a:spLocks noChangeArrowheads="1"/>
          </p:cNvSpPr>
          <p:nvPr/>
        </p:nvSpPr>
        <p:spPr bwMode="auto">
          <a:xfrm>
            <a:off x="6114004" y="3430017"/>
            <a:ext cx="217559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000" dirty="0">
                <a:effectLst>
                  <a:outerShdw blurRad="38100" dist="38100" dir="2700000" algn="tl">
                    <a:srgbClr val="C0C0C0"/>
                  </a:outerShdw>
                </a:effectLst>
                <a:latin typeface="Times New Roman" pitchFamily="18" charset="0"/>
                <a:ea typeface="方正姚体" panose="02010601030101010101" pitchFamily="2" charset="-122"/>
              </a:rPr>
              <a:t>N</a:t>
            </a:r>
            <a:r>
              <a:rPr lang="en-US" altLang="zh-CN" sz="2000" baseline="30000" dirty="0">
                <a:effectLst>
                  <a:outerShdw blurRad="38100" dist="38100" dir="2700000" algn="tl">
                    <a:srgbClr val="C0C0C0"/>
                  </a:outerShdw>
                </a:effectLst>
                <a:latin typeface="Times New Roman" pitchFamily="18" charset="0"/>
                <a:ea typeface="方正姚体" panose="02010601030101010101" pitchFamily="2" charset="-122"/>
              </a:rPr>
              <a:t>5</a:t>
            </a:r>
            <a:r>
              <a:rPr lang="en-US" altLang="zh-CN" sz="2000" dirty="0">
                <a:effectLst>
                  <a:outerShdw blurRad="38100" dist="38100" dir="2700000" algn="tl">
                    <a:srgbClr val="C0C0C0"/>
                  </a:outerShdw>
                </a:effectLst>
                <a:latin typeface="Times New Roman" pitchFamily="18" charset="0"/>
                <a:ea typeface="方正姚体" panose="02010601030101010101" pitchFamily="2" charset="-122"/>
              </a:rPr>
              <a:t>,N</a:t>
            </a:r>
            <a:r>
              <a:rPr lang="en-US" altLang="zh-CN" sz="2000" baseline="30000" dirty="0">
                <a:effectLst>
                  <a:outerShdw blurRad="38100" dist="38100" dir="2700000" algn="tl">
                    <a:srgbClr val="C0C0C0"/>
                  </a:outerShdw>
                </a:effectLst>
                <a:latin typeface="Times New Roman" pitchFamily="18" charset="0"/>
                <a:ea typeface="方正姚体" panose="02010601030101010101" pitchFamily="2" charset="-122"/>
              </a:rPr>
              <a:t>10</a:t>
            </a:r>
            <a:r>
              <a:rPr lang="zh-CN" altLang="en-US" sz="2000" dirty="0">
                <a:effectLst>
                  <a:outerShdw blurRad="38100" dist="38100" dir="2700000" algn="tl">
                    <a:srgbClr val="C0C0C0"/>
                  </a:outerShdw>
                </a:effectLst>
                <a:latin typeface="Times New Roman" pitchFamily="18" charset="0"/>
                <a:ea typeface="方正姚体" panose="02010601030101010101" pitchFamily="2" charset="-122"/>
              </a:rPr>
              <a:t>＝</a:t>
            </a:r>
            <a:r>
              <a:rPr lang="en-US" altLang="zh-CN" sz="2000" dirty="0">
                <a:effectLst>
                  <a:outerShdw blurRad="38100" dist="38100" dir="2700000" algn="tl">
                    <a:srgbClr val="C0C0C0"/>
                  </a:outerShdw>
                </a:effectLst>
                <a:latin typeface="Times New Roman" pitchFamily="18" charset="0"/>
                <a:ea typeface="方正姚体" panose="02010601030101010101" pitchFamily="2" charset="-122"/>
              </a:rPr>
              <a:t>CH-FH</a:t>
            </a:r>
            <a:r>
              <a:rPr lang="en-US" altLang="zh-CN" sz="2000" baseline="-25000" dirty="0">
                <a:effectLst>
                  <a:outerShdw blurRad="38100" dist="38100" dir="2700000" algn="tl">
                    <a:srgbClr val="C0C0C0"/>
                  </a:outerShdw>
                </a:effectLst>
                <a:latin typeface="Times New Roman" pitchFamily="18" charset="0"/>
                <a:ea typeface="方正姚体" panose="02010601030101010101" pitchFamily="2" charset="-122"/>
              </a:rPr>
              <a:t>4</a:t>
            </a:r>
          </a:p>
          <a:p>
            <a:pPr algn="ctr"/>
            <a:r>
              <a:rPr lang="en-US" altLang="zh-CN" sz="1600" dirty="0">
                <a:effectLst>
                  <a:outerShdw blurRad="38100" dist="38100" dir="2700000" algn="tl">
                    <a:srgbClr val="C0C0C0"/>
                  </a:outerShdw>
                </a:effectLst>
                <a:latin typeface="Times New Roman" pitchFamily="18" charset="0"/>
                <a:ea typeface="方正姚体" panose="02010601030101010101" pitchFamily="2" charset="-122"/>
              </a:rPr>
              <a:t>(N</a:t>
            </a:r>
            <a:r>
              <a:rPr lang="en-US" altLang="zh-CN" sz="1600" baseline="30000" dirty="0">
                <a:effectLst>
                  <a:outerShdw blurRad="38100" dist="38100" dir="2700000" algn="tl">
                    <a:srgbClr val="C0C0C0"/>
                  </a:outerShdw>
                </a:effectLst>
                <a:latin typeface="Times New Roman" pitchFamily="18" charset="0"/>
                <a:ea typeface="方正姚体" panose="02010601030101010101" pitchFamily="2" charset="-122"/>
              </a:rPr>
              <a:t>5</a:t>
            </a:r>
            <a:r>
              <a:rPr lang="en-US" altLang="zh-CN" sz="1600" dirty="0">
                <a:effectLst>
                  <a:outerShdw blurRad="38100" dist="38100" dir="2700000" algn="tl">
                    <a:srgbClr val="C0C0C0"/>
                  </a:outerShdw>
                </a:effectLst>
                <a:latin typeface="Times New Roman" pitchFamily="18" charset="0"/>
                <a:ea typeface="方正姚体" panose="02010601030101010101" pitchFamily="2" charset="-122"/>
              </a:rPr>
              <a:t>,N</a:t>
            </a:r>
            <a:r>
              <a:rPr lang="en-US" altLang="zh-CN" sz="1600" baseline="30000" dirty="0">
                <a:effectLst>
                  <a:outerShdw blurRad="38100" dist="38100" dir="2700000" algn="tl">
                    <a:srgbClr val="C0C0C0"/>
                  </a:outerShdw>
                </a:effectLst>
                <a:latin typeface="Times New Roman" pitchFamily="18" charset="0"/>
                <a:ea typeface="方正姚体" panose="02010601030101010101" pitchFamily="2" charset="-122"/>
              </a:rPr>
              <a:t>10</a:t>
            </a:r>
            <a:r>
              <a:rPr lang="en-US" altLang="zh-CN" sz="1600" dirty="0">
                <a:effectLst>
                  <a:outerShdw blurRad="38100" dist="38100" dir="2700000" algn="tl">
                    <a:srgbClr val="C0C0C0"/>
                  </a:outerShdw>
                </a:effectLst>
                <a:latin typeface="Times New Roman" pitchFamily="18" charset="0"/>
                <a:ea typeface="方正姚体" panose="02010601030101010101" pitchFamily="2" charset="-122"/>
              </a:rPr>
              <a:t>-</a:t>
            </a:r>
            <a:r>
              <a:rPr lang="zh-CN" altLang="en-US" sz="1600" dirty="0">
                <a:effectLst>
                  <a:outerShdw blurRad="38100" dist="38100" dir="2700000" algn="tl">
                    <a:srgbClr val="C0C0C0"/>
                  </a:outerShdw>
                </a:effectLst>
                <a:latin typeface="Times New Roman" pitchFamily="18" charset="0"/>
                <a:ea typeface="方正姚体" panose="02010601030101010101" pitchFamily="2" charset="-122"/>
              </a:rPr>
              <a:t>甲炔四氢叶酸</a:t>
            </a:r>
            <a:r>
              <a:rPr lang="en-US" altLang="zh-CN" sz="1600" dirty="0">
                <a:effectLst>
                  <a:outerShdw blurRad="38100" dist="38100" dir="2700000" algn="tl">
                    <a:srgbClr val="C0C0C0"/>
                  </a:outerShdw>
                </a:effectLst>
                <a:latin typeface="Times New Roman" pitchFamily="18" charset="0"/>
                <a:ea typeface="方正姚体" panose="02010601030101010101" pitchFamily="2" charset="-122"/>
              </a:rPr>
              <a:t>)</a:t>
            </a:r>
          </a:p>
        </p:txBody>
      </p:sp>
      <p:sp>
        <p:nvSpPr>
          <p:cNvPr id="11" name="Rectangle 14"/>
          <p:cNvSpPr>
            <a:spLocks noChangeArrowheads="1"/>
          </p:cNvSpPr>
          <p:nvPr/>
        </p:nvSpPr>
        <p:spPr bwMode="auto">
          <a:xfrm>
            <a:off x="9054565" y="3464942"/>
            <a:ext cx="97174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2000" dirty="0">
                <a:effectLst>
                  <a:outerShdw blurRad="38100" dist="38100" dir="2700000" algn="tl">
                    <a:srgbClr val="C0C0C0"/>
                  </a:outerShdw>
                </a:effectLst>
                <a:latin typeface="Times New Roman" pitchFamily="18" charset="0"/>
                <a:ea typeface="方正姚体" panose="02010601030101010101" pitchFamily="2" charset="-122"/>
              </a:rPr>
              <a:t>嘌呤</a:t>
            </a:r>
            <a:r>
              <a:rPr lang="en-US" altLang="zh-CN" sz="2000" dirty="0">
                <a:effectLst>
                  <a:outerShdw blurRad="38100" dist="38100" dir="2700000" algn="tl">
                    <a:srgbClr val="C0C0C0"/>
                  </a:outerShdw>
                </a:effectLst>
                <a:latin typeface="Times New Roman" pitchFamily="18" charset="0"/>
                <a:ea typeface="方正姚体" panose="02010601030101010101" pitchFamily="2" charset="-122"/>
              </a:rPr>
              <a:t>C</a:t>
            </a:r>
            <a:r>
              <a:rPr lang="en-US" altLang="zh-CN" sz="2000" baseline="-25000" dirty="0">
                <a:effectLst>
                  <a:outerShdw blurRad="38100" dist="38100" dir="2700000" algn="tl">
                    <a:srgbClr val="C0C0C0"/>
                  </a:outerShdw>
                </a:effectLst>
                <a:latin typeface="Times New Roman" pitchFamily="18" charset="0"/>
                <a:ea typeface="方正姚体" panose="02010601030101010101" pitchFamily="2" charset="-122"/>
              </a:rPr>
              <a:t>8</a:t>
            </a:r>
          </a:p>
        </p:txBody>
      </p:sp>
      <p:sp>
        <p:nvSpPr>
          <p:cNvPr id="12" name="Rectangle 15"/>
          <p:cNvSpPr>
            <a:spLocks noChangeArrowheads="1"/>
          </p:cNvSpPr>
          <p:nvPr/>
        </p:nvSpPr>
        <p:spPr bwMode="auto">
          <a:xfrm>
            <a:off x="3718161" y="4469050"/>
            <a:ext cx="9541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2000" dirty="0">
                <a:effectLst>
                  <a:outerShdw blurRad="38100" dist="38100" dir="2700000" algn="tl">
                    <a:srgbClr val="C0C0C0"/>
                  </a:outerShdw>
                </a:effectLst>
                <a:latin typeface="Times New Roman" pitchFamily="18" charset="0"/>
                <a:ea typeface="方正姚体" panose="02010601030101010101" pitchFamily="2" charset="-122"/>
              </a:rPr>
              <a:t>丝氨酸</a:t>
            </a:r>
          </a:p>
        </p:txBody>
      </p:sp>
      <p:sp>
        <p:nvSpPr>
          <p:cNvPr id="13" name="Rectangle 16"/>
          <p:cNvSpPr>
            <a:spLocks noChangeArrowheads="1"/>
          </p:cNvSpPr>
          <p:nvPr/>
        </p:nvSpPr>
        <p:spPr bwMode="auto">
          <a:xfrm>
            <a:off x="6088604" y="4438129"/>
            <a:ext cx="217559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000" dirty="0">
                <a:effectLst>
                  <a:outerShdw blurRad="38100" dist="38100" dir="2700000" algn="tl">
                    <a:srgbClr val="C0C0C0"/>
                  </a:outerShdw>
                </a:effectLst>
                <a:latin typeface="Times New Roman" pitchFamily="18" charset="0"/>
                <a:ea typeface="方正姚体" panose="02010601030101010101" pitchFamily="2" charset="-122"/>
              </a:rPr>
              <a:t>N</a:t>
            </a:r>
            <a:r>
              <a:rPr lang="en-US" altLang="zh-CN" sz="2000" baseline="30000" dirty="0">
                <a:effectLst>
                  <a:outerShdw blurRad="38100" dist="38100" dir="2700000" algn="tl">
                    <a:srgbClr val="C0C0C0"/>
                  </a:outerShdw>
                </a:effectLst>
                <a:latin typeface="Times New Roman" pitchFamily="18" charset="0"/>
                <a:ea typeface="方正姚体" panose="02010601030101010101" pitchFamily="2" charset="-122"/>
              </a:rPr>
              <a:t>5</a:t>
            </a:r>
            <a:r>
              <a:rPr lang="en-US" altLang="zh-CN" sz="2000" dirty="0">
                <a:effectLst>
                  <a:outerShdw blurRad="38100" dist="38100" dir="2700000" algn="tl">
                    <a:srgbClr val="C0C0C0"/>
                  </a:outerShdw>
                </a:effectLst>
                <a:latin typeface="Times New Roman" pitchFamily="18" charset="0"/>
                <a:ea typeface="方正姚体" panose="02010601030101010101" pitchFamily="2" charset="-122"/>
              </a:rPr>
              <a:t>-N</a:t>
            </a:r>
            <a:r>
              <a:rPr lang="en-US" altLang="zh-CN" sz="2000" baseline="30000" dirty="0">
                <a:effectLst>
                  <a:outerShdw blurRad="38100" dist="38100" dir="2700000" algn="tl">
                    <a:srgbClr val="C0C0C0"/>
                  </a:outerShdw>
                </a:effectLst>
                <a:latin typeface="Times New Roman" pitchFamily="18" charset="0"/>
                <a:ea typeface="方正姚体" panose="02010601030101010101" pitchFamily="2" charset="-122"/>
              </a:rPr>
              <a:t>10</a:t>
            </a:r>
            <a:r>
              <a:rPr lang="en-US" altLang="zh-CN" sz="2000" dirty="0">
                <a:effectLst>
                  <a:outerShdw blurRad="38100" dist="38100" dir="2700000" algn="tl">
                    <a:srgbClr val="C0C0C0"/>
                  </a:outerShdw>
                </a:effectLst>
                <a:latin typeface="Times New Roman" pitchFamily="18" charset="0"/>
                <a:ea typeface="方正姚体" panose="02010601030101010101" pitchFamily="2" charset="-122"/>
              </a:rPr>
              <a:t>-CH</a:t>
            </a:r>
            <a:r>
              <a:rPr lang="en-US" altLang="zh-CN" sz="2000" baseline="-25000" dirty="0">
                <a:effectLst>
                  <a:outerShdw blurRad="38100" dist="38100" dir="2700000" algn="tl">
                    <a:srgbClr val="C0C0C0"/>
                  </a:outerShdw>
                </a:effectLst>
                <a:latin typeface="Times New Roman" pitchFamily="18" charset="0"/>
                <a:ea typeface="方正姚体" panose="02010601030101010101" pitchFamily="2" charset="-122"/>
              </a:rPr>
              <a:t>2</a:t>
            </a:r>
            <a:r>
              <a:rPr lang="en-US" altLang="zh-CN" sz="2000" dirty="0">
                <a:effectLst>
                  <a:outerShdw blurRad="38100" dist="38100" dir="2700000" algn="tl">
                    <a:srgbClr val="C0C0C0"/>
                  </a:outerShdw>
                </a:effectLst>
                <a:latin typeface="Times New Roman" pitchFamily="18" charset="0"/>
                <a:ea typeface="方正姚体" panose="02010601030101010101" pitchFamily="2" charset="-122"/>
              </a:rPr>
              <a:t>-FH</a:t>
            </a:r>
            <a:r>
              <a:rPr lang="en-US" altLang="zh-CN" sz="2000" baseline="-25000" dirty="0">
                <a:effectLst>
                  <a:outerShdw blurRad="38100" dist="38100" dir="2700000" algn="tl">
                    <a:srgbClr val="C0C0C0"/>
                  </a:outerShdw>
                </a:effectLst>
                <a:latin typeface="Times New Roman" pitchFamily="18" charset="0"/>
                <a:ea typeface="方正姚体" panose="02010601030101010101" pitchFamily="2" charset="-122"/>
              </a:rPr>
              <a:t>4</a:t>
            </a:r>
          </a:p>
          <a:p>
            <a:pPr algn="ctr"/>
            <a:r>
              <a:rPr lang="en-US" altLang="zh-CN" sz="1600" dirty="0">
                <a:effectLst>
                  <a:outerShdw blurRad="38100" dist="38100" dir="2700000" algn="tl">
                    <a:srgbClr val="C0C0C0"/>
                  </a:outerShdw>
                </a:effectLst>
                <a:latin typeface="Times New Roman" pitchFamily="18" charset="0"/>
                <a:ea typeface="方正姚体" panose="02010601030101010101" pitchFamily="2" charset="-122"/>
              </a:rPr>
              <a:t>(N</a:t>
            </a:r>
            <a:r>
              <a:rPr lang="en-US" altLang="zh-CN" sz="1600" baseline="30000" dirty="0">
                <a:effectLst>
                  <a:outerShdw blurRad="38100" dist="38100" dir="2700000" algn="tl">
                    <a:srgbClr val="C0C0C0"/>
                  </a:outerShdw>
                </a:effectLst>
                <a:latin typeface="Times New Roman" pitchFamily="18" charset="0"/>
                <a:ea typeface="方正姚体" panose="02010601030101010101" pitchFamily="2" charset="-122"/>
              </a:rPr>
              <a:t>5</a:t>
            </a:r>
            <a:r>
              <a:rPr lang="en-US" altLang="zh-CN" sz="1600" dirty="0">
                <a:effectLst>
                  <a:outerShdw blurRad="38100" dist="38100" dir="2700000" algn="tl">
                    <a:srgbClr val="C0C0C0"/>
                  </a:outerShdw>
                </a:effectLst>
                <a:latin typeface="Times New Roman" pitchFamily="18" charset="0"/>
                <a:ea typeface="方正姚体" panose="02010601030101010101" pitchFamily="2" charset="-122"/>
              </a:rPr>
              <a:t>,N</a:t>
            </a:r>
            <a:r>
              <a:rPr lang="en-US" altLang="zh-CN" sz="1600" baseline="30000" dirty="0">
                <a:effectLst>
                  <a:outerShdw blurRad="38100" dist="38100" dir="2700000" algn="tl">
                    <a:srgbClr val="C0C0C0"/>
                  </a:outerShdw>
                </a:effectLst>
                <a:latin typeface="Times New Roman" pitchFamily="18" charset="0"/>
                <a:ea typeface="方正姚体" panose="02010601030101010101" pitchFamily="2" charset="-122"/>
              </a:rPr>
              <a:t>10</a:t>
            </a:r>
            <a:r>
              <a:rPr lang="en-US" altLang="zh-CN" sz="1600" dirty="0">
                <a:effectLst>
                  <a:outerShdw blurRad="38100" dist="38100" dir="2700000" algn="tl">
                    <a:srgbClr val="C0C0C0"/>
                  </a:outerShdw>
                </a:effectLst>
                <a:latin typeface="Times New Roman" pitchFamily="18" charset="0"/>
                <a:ea typeface="方正姚体" panose="02010601030101010101" pitchFamily="2" charset="-122"/>
              </a:rPr>
              <a:t>-</a:t>
            </a:r>
            <a:r>
              <a:rPr lang="zh-CN" altLang="en-US" sz="1600" dirty="0">
                <a:effectLst>
                  <a:outerShdw blurRad="38100" dist="38100" dir="2700000" algn="tl">
                    <a:srgbClr val="C0C0C0"/>
                  </a:outerShdw>
                </a:effectLst>
                <a:latin typeface="Times New Roman" pitchFamily="18" charset="0"/>
                <a:ea typeface="方正姚体" panose="02010601030101010101" pitchFamily="2" charset="-122"/>
              </a:rPr>
              <a:t>甲烯四氢叶酸</a:t>
            </a:r>
            <a:r>
              <a:rPr lang="en-US" altLang="zh-CN" sz="1600" dirty="0">
                <a:effectLst>
                  <a:outerShdw blurRad="38100" dist="38100" dir="2700000" algn="tl">
                    <a:srgbClr val="C0C0C0"/>
                  </a:outerShdw>
                </a:effectLst>
                <a:latin typeface="Times New Roman" pitchFamily="18" charset="0"/>
                <a:ea typeface="方正姚体" panose="02010601030101010101" pitchFamily="2" charset="-122"/>
              </a:rPr>
              <a:t>)</a:t>
            </a:r>
          </a:p>
        </p:txBody>
      </p:sp>
      <p:sp>
        <p:nvSpPr>
          <p:cNvPr id="14" name="Rectangle 17"/>
          <p:cNvSpPr>
            <a:spLocks noChangeArrowheads="1"/>
          </p:cNvSpPr>
          <p:nvPr/>
        </p:nvSpPr>
        <p:spPr bwMode="auto">
          <a:xfrm>
            <a:off x="9055421" y="4469050"/>
            <a:ext cx="9589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2000" dirty="0">
                <a:effectLst>
                  <a:outerShdw blurRad="38100" dist="38100" dir="2700000" algn="tl">
                    <a:srgbClr val="C0C0C0"/>
                  </a:outerShdw>
                </a:effectLst>
                <a:latin typeface="Times New Roman" panose="02020603050405020304" pitchFamily="18" charset="0"/>
                <a:ea typeface="方正姚体" panose="02010601030101010101" pitchFamily="2" charset="-122"/>
              </a:rPr>
              <a:t>胸苷酸</a:t>
            </a:r>
          </a:p>
        </p:txBody>
      </p:sp>
      <p:sp>
        <p:nvSpPr>
          <p:cNvPr id="15" name="Rectangle 18"/>
          <p:cNvSpPr>
            <a:spLocks noChangeArrowheads="1"/>
          </p:cNvSpPr>
          <p:nvPr/>
        </p:nvSpPr>
        <p:spPr bwMode="auto">
          <a:xfrm>
            <a:off x="6328484" y="5601434"/>
            <a:ext cx="183896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000" dirty="0">
                <a:effectLst>
                  <a:outerShdw blurRad="38100" dist="38100" dir="2700000" algn="tl">
                    <a:srgbClr val="C0C0C0"/>
                  </a:outerShdw>
                </a:effectLst>
                <a:latin typeface="Times New Roman" pitchFamily="18" charset="0"/>
                <a:ea typeface="方正姚体" panose="02010601030101010101" pitchFamily="2" charset="-122"/>
              </a:rPr>
              <a:t>N</a:t>
            </a:r>
            <a:r>
              <a:rPr lang="en-US" altLang="zh-CN" sz="2000" baseline="30000" dirty="0">
                <a:effectLst>
                  <a:outerShdw blurRad="38100" dist="38100" dir="2700000" algn="tl">
                    <a:srgbClr val="C0C0C0"/>
                  </a:outerShdw>
                </a:effectLst>
                <a:latin typeface="Times New Roman" pitchFamily="18" charset="0"/>
                <a:ea typeface="方正姚体" panose="02010601030101010101" pitchFamily="2" charset="-122"/>
              </a:rPr>
              <a:t>5</a:t>
            </a:r>
            <a:r>
              <a:rPr lang="en-US" altLang="zh-CN" sz="2000" dirty="0">
                <a:effectLst>
                  <a:outerShdw blurRad="38100" dist="38100" dir="2700000" algn="tl">
                    <a:srgbClr val="C0C0C0"/>
                  </a:outerShdw>
                </a:effectLst>
                <a:latin typeface="Times New Roman" pitchFamily="18" charset="0"/>
                <a:ea typeface="方正姚体" panose="02010601030101010101" pitchFamily="2" charset="-122"/>
              </a:rPr>
              <a:t>-CH</a:t>
            </a:r>
            <a:r>
              <a:rPr lang="en-US" altLang="zh-CN" sz="2000" baseline="-25000" dirty="0">
                <a:effectLst>
                  <a:outerShdw blurRad="38100" dist="38100" dir="2700000" algn="tl">
                    <a:srgbClr val="C0C0C0"/>
                  </a:outerShdw>
                </a:effectLst>
                <a:latin typeface="Times New Roman" pitchFamily="18" charset="0"/>
                <a:ea typeface="方正姚体" panose="02010601030101010101" pitchFamily="2" charset="-122"/>
              </a:rPr>
              <a:t>3</a:t>
            </a:r>
            <a:r>
              <a:rPr lang="en-US" altLang="zh-CN" sz="2000" dirty="0">
                <a:effectLst>
                  <a:outerShdw blurRad="38100" dist="38100" dir="2700000" algn="tl">
                    <a:srgbClr val="C0C0C0"/>
                  </a:outerShdw>
                </a:effectLst>
                <a:latin typeface="Times New Roman" pitchFamily="18" charset="0"/>
                <a:ea typeface="方正姚体" panose="02010601030101010101" pitchFamily="2" charset="-122"/>
              </a:rPr>
              <a:t>-FH</a:t>
            </a:r>
            <a:r>
              <a:rPr lang="en-US" altLang="zh-CN" sz="2000" baseline="-25000" dirty="0">
                <a:effectLst>
                  <a:outerShdw blurRad="38100" dist="38100" dir="2700000" algn="tl">
                    <a:srgbClr val="C0C0C0"/>
                  </a:outerShdw>
                </a:effectLst>
                <a:latin typeface="Times New Roman" pitchFamily="18" charset="0"/>
                <a:ea typeface="方正姚体" panose="02010601030101010101" pitchFamily="2" charset="-122"/>
              </a:rPr>
              <a:t>4</a:t>
            </a:r>
          </a:p>
          <a:p>
            <a:pPr algn="ctr"/>
            <a:r>
              <a:rPr lang="en-US" altLang="zh-CN" sz="1600" dirty="0">
                <a:effectLst>
                  <a:outerShdw blurRad="38100" dist="38100" dir="2700000" algn="tl">
                    <a:srgbClr val="C0C0C0"/>
                  </a:outerShdw>
                </a:effectLst>
                <a:latin typeface="Times New Roman" pitchFamily="18" charset="0"/>
                <a:ea typeface="方正姚体" panose="02010601030101010101" pitchFamily="2" charset="-122"/>
              </a:rPr>
              <a:t>(N</a:t>
            </a:r>
            <a:r>
              <a:rPr lang="en-US" altLang="zh-CN" sz="1600" baseline="30000" dirty="0">
                <a:effectLst>
                  <a:outerShdw blurRad="38100" dist="38100" dir="2700000" algn="tl">
                    <a:srgbClr val="C0C0C0"/>
                  </a:outerShdw>
                </a:effectLst>
                <a:latin typeface="Times New Roman" pitchFamily="18" charset="0"/>
                <a:ea typeface="方正姚体" panose="02010601030101010101" pitchFamily="2" charset="-122"/>
              </a:rPr>
              <a:t>5</a:t>
            </a:r>
            <a:r>
              <a:rPr lang="en-US" altLang="zh-CN" sz="1600" dirty="0">
                <a:effectLst>
                  <a:outerShdw blurRad="38100" dist="38100" dir="2700000" algn="tl">
                    <a:srgbClr val="C0C0C0"/>
                  </a:outerShdw>
                </a:effectLst>
                <a:latin typeface="Times New Roman" pitchFamily="18" charset="0"/>
                <a:ea typeface="方正姚体" panose="02010601030101010101" pitchFamily="2" charset="-122"/>
              </a:rPr>
              <a:t>-</a:t>
            </a:r>
            <a:r>
              <a:rPr lang="zh-CN" altLang="en-US" sz="1600" dirty="0">
                <a:effectLst>
                  <a:outerShdw blurRad="38100" dist="38100" dir="2700000" algn="tl">
                    <a:srgbClr val="C0C0C0"/>
                  </a:outerShdw>
                </a:effectLst>
                <a:latin typeface="Times New Roman" pitchFamily="18" charset="0"/>
                <a:ea typeface="方正姚体" panose="02010601030101010101" pitchFamily="2" charset="-122"/>
              </a:rPr>
              <a:t>甲基四氢叶酸</a:t>
            </a:r>
            <a:r>
              <a:rPr lang="en-US" altLang="zh-CN" sz="1600" dirty="0">
                <a:effectLst>
                  <a:outerShdw blurRad="38100" dist="38100" dir="2700000" algn="tl">
                    <a:srgbClr val="C0C0C0"/>
                  </a:outerShdw>
                </a:effectLst>
                <a:latin typeface="Times New Roman" pitchFamily="18" charset="0"/>
                <a:ea typeface="方正姚体" panose="02010601030101010101" pitchFamily="2" charset="-122"/>
              </a:rPr>
              <a:t>)</a:t>
            </a:r>
          </a:p>
        </p:txBody>
      </p:sp>
      <p:sp>
        <p:nvSpPr>
          <p:cNvPr id="16" name="Rectangle 19"/>
          <p:cNvSpPr>
            <a:spLocks noChangeArrowheads="1"/>
          </p:cNvSpPr>
          <p:nvPr/>
        </p:nvSpPr>
        <p:spPr bwMode="auto">
          <a:xfrm>
            <a:off x="9673587" y="5620867"/>
            <a:ext cx="9589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000" dirty="0">
                <a:effectLst>
                  <a:outerShdw blurRad="38100" dist="38100" dir="2700000" algn="tl">
                    <a:srgbClr val="C0C0C0"/>
                  </a:outerShdw>
                </a:effectLst>
                <a:latin typeface="Times New Roman" panose="02020603050405020304" pitchFamily="18" charset="0"/>
                <a:ea typeface="方正姚体" panose="02010601030101010101" pitchFamily="2" charset="-122"/>
              </a:rPr>
              <a:t>蛋氨酸</a:t>
            </a:r>
          </a:p>
        </p:txBody>
      </p:sp>
      <p:sp>
        <p:nvSpPr>
          <p:cNvPr id="17" name="Rectangle 20"/>
          <p:cNvSpPr>
            <a:spLocks noChangeArrowheads="1"/>
          </p:cNvSpPr>
          <p:nvPr/>
        </p:nvSpPr>
        <p:spPr bwMode="auto">
          <a:xfrm>
            <a:off x="8077642" y="5229200"/>
            <a:ext cx="141577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600" dirty="0">
                <a:effectLst>
                  <a:outerShdw blurRad="38100" dist="38100" dir="2700000" algn="tl">
                    <a:srgbClr val="C0C0C0"/>
                  </a:outerShdw>
                </a:effectLst>
                <a:latin typeface="Times New Roman" panose="02020603050405020304" pitchFamily="18" charset="0"/>
                <a:ea typeface="方正姚体" panose="02010601030101010101" pitchFamily="2" charset="-122"/>
              </a:rPr>
              <a:t>同型半胱氨酸</a:t>
            </a:r>
            <a:endParaRPr lang="zh-CN" altLang="en-US" sz="1600" dirty="0">
              <a:effectLst>
                <a:outerShdw blurRad="38100" dist="38100" dir="2700000" algn="tl">
                  <a:srgbClr val="C0C0C0"/>
                </a:outerShdw>
              </a:effectLst>
              <a:latin typeface="Times New Roman" panose="02020603050405020304" pitchFamily="18" charset="0"/>
              <a:ea typeface="方正姚体" panose="02010601030101010101" pitchFamily="2" charset="-122"/>
              <a:cs typeface="Arial" charset="0"/>
            </a:endParaRPr>
          </a:p>
        </p:txBody>
      </p:sp>
      <p:sp>
        <p:nvSpPr>
          <p:cNvPr id="18" name="Rectangle 21"/>
          <p:cNvSpPr>
            <a:spLocks noChangeArrowheads="1"/>
          </p:cNvSpPr>
          <p:nvPr/>
        </p:nvSpPr>
        <p:spPr bwMode="auto">
          <a:xfrm>
            <a:off x="8377443" y="5877272"/>
            <a:ext cx="121219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600" dirty="0">
                <a:effectLst>
                  <a:outerShdw blurRad="38100" dist="38100" dir="2700000" algn="tl">
                    <a:srgbClr val="C0C0C0"/>
                  </a:outerShdw>
                </a:effectLst>
                <a:latin typeface="Times New Roman" panose="02020603050405020304" pitchFamily="18" charset="0"/>
                <a:ea typeface="方正姚体" panose="02010601030101010101" pitchFamily="2" charset="-122"/>
              </a:rPr>
              <a:t>(</a:t>
            </a:r>
            <a:r>
              <a:rPr lang="zh-CN" altLang="en-US" sz="1600" dirty="0">
                <a:effectLst>
                  <a:outerShdw blurRad="38100" dist="38100" dir="2700000" algn="tl">
                    <a:srgbClr val="C0C0C0"/>
                  </a:outerShdw>
                </a:effectLst>
                <a:latin typeface="Times New Roman" panose="02020603050405020304" pitchFamily="18" charset="0"/>
                <a:ea typeface="方正姚体" panose="02010601030101010101" pitchFamily="2" charset="-122"/>
              </a:rPr>
              <a:t>维生素</a:t>
            </a:r>
            <a:r>
              <a:rPr lang="en-US" altLang="zh-CN" sz="1600" dirty="0">
                <a:effectLst>
                  <a:outerShdw blurRad="38100" dist="38100" dir="2700000" algn="tl">
                    <a:srgbClr val="C0C0C0"/>
                  </a:outerShdw>
                </a:effectLst>
                <a:latin typeface="Times New Roman" panose="02020603050405020304" pitchFamily="18" charset="0"/>
                <a:ea typeface="方正姚体" panose="02010601030101010101" pitchFamily="2" charset="-122"/>
              </a:rPr>
              <a:t>B</a:t>
            </a:r>
            <a:r>
              <a:rPr lang="en-US" altLang="zh-CN" sz="1600" baseline="-25000" dirty="0">
                <a:effectLst>
                  <a:outerShdw blurRad="38100" dist="38100" dir="2700000" algn="tl">
                    <a:srgbClr val="C0C0C0"/>
                  </a:outerShdw>
                </a:effectLst>
                <a:latin typeface="Times New Roman" pitchFamily="18" charset="0"/>
                <a:ea typeface="方正姚体" panose="02010601030101010101" pitchFamily="2" charset="-122"/>
              </a:rPr>
              <a:t>12</a:t>
            </a:r>
            <a:r>
              <a:rPr lang="en-US" altLang="zh-CN" sz="1600" dirty="0">
                <a:effectLst>
                  <a:outerShdw blurRad="38100" dist="38100" dir="2700000" algn="tl">
                    <a:srgbClr val="C0C0C0"/>
                  </a:outerShdw>
                </a:effectLst>
                <a:latin typeface="Times New Roman" panose="02020603050405020304" pitchFamily="18" charset="0"/>
                <a:ea typeface="方正姚体" panose="02010601030101010101" pitchFamily="2" charset="-122"/>
              </a:rPr>
              <a:t>)</a:t>
            </a:r>
            <a:endParaRPr lang="en-US" altLang="zh-CN" sz="1600" dirty="0">
              <a:effectLst>
                <a:outerShdw blurRad="38100" dist="38100" dir="2700000" algn="tl">
                  <a:srgbClr val="C0C0C0"/>
                </a:outerShdw>
              </a:effectLst>
              <a:latin typeface="Times New Roman" panose="02020603050405020304" pitchFamily="18" charset="0"/>
              <a:ea typeface="方正姚体" panose="02010601030101010101" pitchFamily="2" charset="-122"/>
              <a:cs typeface="Arial" charset="0"/>
            </a:endParaRPr>
          </a:p>
        </p:txBody>
      </p:sp>
      <p:sp>
        <p:nvSpPr>
          <p:cNvPr id="19" name="Line 22"/>
          <p:cNvSpPr>
            <a:spLocks noChangeShapeType="1"/>
          </p:cNvSpPr>
          <p:nvPr/>
        </p:nvSpPr>
        <p:spPr bwMode="auto">
          <a:xfrm>
            <a:off x="8233774" y="2616597"/>
            <a:ext cx="900112" cy="0"/>
          </a:xfrm>
          <a:prstGeom prst="line">
            <a:avLst/>
          </a:prstGeom>
          <a:noFill/>
          <a:ln w="28575">
            <a:solidFill>
              <a:srgbClr val="000000"/>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20" name="Line 23"/>
          <p:cNvSpPr>
            <a:spLocks noChangeShapeType="1"/>
          </p:cNvSpPr>
          <p:nvPr/>
        </p:nvSpPr>
        <p:spPr bwMode="auto">
          <a:xfrm>
            <a:off x="7224819" y="3069977"/>
            <a:ext cx="0" cy="432000"/>
          </a:xfrm>
          <a:prstGeom prst="line">
            <a:avLst/>
          </a:prstGeom>
          <a:noFill/>
          <a:ln w="28575">
            <a:solidFill>
              <a:srgbClr val="000000"/>
            </a:solidFill>
            <a:miter lim="800000"/>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21" name="Line 24"/>
          <p:cNvSpPr>
            <a:spLocks noChangeShapeType="1"/>
          </p:cNvSpPr>
          <p:nvPr/>
        </p:nvSpPr>
        <p:spPr bwMode="auto">
          <a:xfrm>
            <a:off x="8233427" y="3645917"/>
            <a:ext cx="900113" cy="0"/>
          </a:xfrm>
          <a:prstGeom prst="line">
            <a:avLst/>
          </a:prstGeom>
          <a:noFill/>
          <a:ln w="28575">
            <a:solidFill>
              <a:srgbClr val="000000"/>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22" name="Line 26"/>
          <p:cNvSpPr>
            <a:spLocks noChangeShapeType="1"/>
          </p:cNvSpPr>
          <p:nvPr/>
        </p:nvSpPr>
        <p:spPr bwMode="auto">
          <a:xfrm>
            <a:off x="2567608" y="3645917"/>
            <a:ext cx="720000" cy="0"/>
          </a:xfrm>
          <a:prstGeom prst="line">
            <a:avLst/>
          </a:prstGeom>
          <a:noFill/>
          <a:ln w="28575">
            <a:solidFill>
              <a:srgbClr val="000000"/>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23" name="Line 27"/>
          <p:cNvSpPr>
            <a:spLocks noChangeShapeType="1"/>
          </p:cNvSpPr>
          <p:nvPr/>
        </p:nvSpPr>
        <p:spPr bwMode="auto">
          <a:xfrm>
            <a:off x="8233427" y="4659549"/>
            <a:ext cx="900113" cy="0"/>
          </a:xfrm>
          <a:prstGeom prst="line">
            <a:avLst/>
          </a:prstGeom>
          <a:noFill/>
          <a:ln w="28575">
            <a:solidFill>
              <a:srgbClr val="000000"/>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24" name="Line 28"/>
          <p:cNvSpPr>
            <a:spLocks noChangeShapeType="1"/>
          </p:cNvSpPr>
          <p:nvPr/>
        </p:nvSpPr>
        <p:spPr bwMode="auto">
          <a:xfrm>
            <a:off x="4561317" y="4671893"/>
            <a:ext cx="1439862" cy="0"/>
          </a:xfrm>
          <a:prstGeom prst="line">
            <a:avLst/>
          </a:prstGeom>
          <a:noFill/>
          <a:ln w="28575">
            <a:solidFill>
              <a:srgbClr val="000000"/>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25" name="Line 29"/>
          <p:cNvSpPr>
            <a:spLocks noChangeShapeType="1"/>
          </p:cNvSpPr>
          <p:nvPr/>
        </p:nvSpPr>
        <p:spPr bwMode="auto">
          <a:xfrm>
            <a:off x="7224819" y="4058667"/>
            <a:ext cx="0" cy="432000"/>
          </a:xfrm>
          <a:prstGeom prst="line">
            <a:avLst/>
          </a:prstGeom>
          <a:noFill/>
          <a:ln w="28575">
            <a:solidFill>
              <a:srgbClr val="000000"/>
            </a:solidFill>
            <a:miter lim="800000"/>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26" name="Line 30"/>
          <p:cNvSpPr>
            <a:spLocks noChangeShapeType="1"/>
          </p:cNvSpPr>
          <p:nvPr/>
        </p:nvSpPr>
        <p:spPr bwMode="auto">
          <a:xfrm>
            <a:off x="8089114" y="5843116"/>
            <a:ext cx="1620000" cy="0"/>
          </a:xfrm>
          <a:prstGeom prst="line">
            <a:avLst/>
          </a:prstGeom>
          <a:noFill/>
          <a:ln w="28575">
            <a:solidFill>
              <a:srgbClr val="000000"/>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27" name="Line 31"/>
          <p:cNvSpPr>
            <a:spLocks noChangeShapeType="1"/>
          </p:cNvSpPr>
          <p:nvPr/>
        </p:nvSpPr>
        <p:spPr bwMode="auto">
          <a:xfrm>
            <a:off x="7224819" y="5121248"/>
            <a:ext cx="0" cy="540000"/>
          </a:xfrm>
          <a:prstGeom prst="line">
            <a:avLst/>
          </a:prstGeom>
          <a:noFill/>
          <a:ln w="31750">
            <a:solidFill>
              <a:srgbClr val="FF0000"/>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28" name="Line 33"/>
          <p:cNvSpPr>
            <a:spLocks noChangeShapeType="1"/>
          </p:cNvSpPr>
          <p:nvPr/>
        </p:nvSpPr>
        <p:spPr bwMode="auto">
          <a:xfrm>
            <a:off x="5317203" y="3646041"/>
            <a:ext cx="900000" cy="0"/>
          </a:xfrm>
          <a:prstGeom prst="line">
            <a:avLst/>
          </a:prstGeom>
          <a:noFill/>
          <a:ln w="28575">
            <a:solidFill>
              <a:srgbClr val="000000"/>
            </a:solidFill>
            <a:miter lim="800000"/>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cxnSp>
        <p:nvCxnSpPr>
          <p:cNvPr id="29" name="直接连接符 28"/>
          <p:cNvCxnSpPr/>
          <p:nvPr/>
        </p:nvCxnSpPr>
        <p:spPr>
          <a:xfrm>
            <a:off x="1077913" y="1125538"/>
            <a:ext cx="4860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0" name="Arc 38">
            <a:extLst>
              <a:ext uri="{FF2B5EF4-FFF2-40B4-BE49-F238E27FC236}">
                <a16:creationId xmlns:a16="http://schemas.microsoft.com/office/drawing/2014/main" id="{0345FF54-9BBF-520A-5C05-0065969D6069}"/>
              </a:ext>
            </a:extLst>
          </p:cNvPr>
          <p:cNvSpPr>
            <a:spLocks/>
          </p:cNvSpPr>
          <p:nvPr/>
        </p:nvSpPr>
        <p:spPr bwMode="auto">
          <a:xfrm>
            <a:off x="4705283" y="4662661"/>
            <a:ext cx="431800" cy="4318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0000"/>
            </a:solidFill>
            <a:miter lim="800000"/>
            <a:headEnd type="none" w="lg" len="lg"/>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 name="Rectangle 15">
            <a:extLst>
              <a:ext uri="{FF2B5EF4-FFF2-40B4-BE49-F238E27FC236}">
                <a16:creationId xmlns:a16="http://schemas.microsoft.com/office/drawing/2014/main" id="{650CC00A-5DD3-199F-1AFB-DDBD2E1ACFE8}"/>
              </a:ext>
            </a:extLst>
          </p:cNvPr>
          <p:cNvSpPr>
            <a:spLocks noChangeArrowheads="1"/>
          </p:cNvSpPr>
          <p:nvPr/>
        </p:nvSpPr>
        <p:spPr bwMode="auto">
          <a:xfrm>
            <a:off x="4615023" y="5157192"/>
            <a:ext cx="9541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2000" dirty="0">
                <a:effectLst>
                  <a:outerShdw blurRad="38100" dist="38100" dir="2700000" algn="tl">
                    <a:srgbClr val="C0C0C0"/>
                  </a:outerShdw>
                </a:effectLst>
                <a:latin typeface="Times New Roman" pitchFamily="18" charset="0"/>
                <a:ea typeface="方正姚体" panose="02010601030101010101" pitchFamily="2" charset="-122"/>
              </a:rPr>
              <a:t>甘氨酸</a:t>
            </a:r>
          </a:p>
        </p:txBody>
      </p:sp>
      <p:cxnSp>
        <p:nvCxnSpPr>
          <p:cNvPr id="32" name="连接符: 肘形 31">
            <a:extLst>
              <a:ext uri="{FF2B5EF4-FFF2-40B4-BE49-F238E27FC236}">
                <a16:creationId xmlns:a16="http://schemas.microsoft.com/office/drawing/2014/main" id="{2A05ED9E-B85A-2276-3494-330D0A4B672B}"/>
              </a:ext>
            </a:extLst>
          </p:cNvPr>
          <p:cNvCxnSpPr>
            <a:cxnSpLocks/>
          </p:cNvCxnSpPr>
          <p:nvPr/>
        </p:nvCxnSpPr>
        <p:spPr>
          <a:xfrm flipH="1">
            <a:off x="5497243" y="5157216"/>
            <a:ext cx="1080000" cy="216000"/>
          </a:xfrm>
          <a:prstGeom prst="bentConnector3">
            <a:avLst>
              <a:gd name="adj1" fmla="val -265"/>
            </a:avLst>
          </a:prstGeom>
          <a:ln w="19050">
            <a:solidFill>
              <a:schemeClr val="tx1"/>
            </a:solidFill>
            <a:prstDash val="solid"/>
            <a:headEnd type="stealth"/>
            <a:tailEnd type="none"/>
          </a:ln>
        </p:spPr>
        <p:style>
          <a:lnRef idx="1">
            <a:schemeClr val="accent1"/>
          </a:lnRef>
          <a:fillRef idx="0">
            <a:schemeClr val="accent1"/>
          </a:fillRef>
          <a:effectRef idx="0">
            <a:schemeClr val="accent1"/>
          </a:effectRef>
          <a:fontRef idx="minor">
            <a:schemeClr val="tx1"/>
          </a:fontRef>
        </p:style>
      </p:cxnSp>
      <p:sp>
        <p:nvSpPr>
          <p:cNvPr id="33" name="Arc 38">
            <a:extLst>
              <a:ext uri="{FF2B5EF4-FFF2-40B4-BE49-F238E27FC236}">
                <a16:creationId xmlns:a16="http://schemas.microsoft.com/office/drawing/2014/main" id="{55B72D27-3342-0917-C6B1-8BCFB30346A8}"/>
              </a:ext>
            </a:extLst>
          </p:cNvPr>
          <p:cNvSpPr>
            <a:spLocks/>
          </p:cNvSpPr>
          <p:nvPr/>
        </p:nvSpPr>
        <p:spPr bwMode="auto">
          <a:xfrm rot="16200000">
            <a:off x="5591984" y="5373217"/>
            <a:ext cx="360000" cy="3600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0000"/>
            </a:solidFill>
            <a:miter lim="800000"/>
            <a:headEnd type="none" w="lg" len="lg"/>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4" name="Rectangle 18">
            <a:extLst>
              <a:ext uri="{FF2B5EF4-FFF2-40B4-BE49-F238E27FC236}">
                <a16:creationId xmlns:a16="http://schemas.microsoft.com/office/drawing/2014/main" id="{7B446243-8E23-CB46-7095-85E008372A6D}"/>
              </a:ext>
            </a:extLst>
          </p:cNvPr>
          <p:cNvSpPr>
            <a:spLocks noChangeArrowheads="1"/>
          </p:cNvSpPr>
          <p:nvPr/>
        </p:nvSpPr>
        <p:spPr bwMode="auto">
          <a:xfrm>
            <a:off x="5365091" y="5661248"/>
            <a:ext cx="51488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1600" dirty="0">
                <a:effectLst>
                  <a:outerShdw blurRad="38100" dist="38100" dir="2700000" algn="tl">
                    <a:srgbClr val="C0C0C0"/>
                  </a:outerShdw>
                </a:effectLst>
                <a:latin typeface="Times New Roman" pitchFamily="18" charset="0"/>
                <a:ea typeface="方正姚体" panose="02010601030101010101" pitchFamily="2" charset="-122"/>
              </a:rPr>
              <a:t>FH</a:t>
            </a:r>
            <a:r>
              <a:rPr lang="en-US" altLang="zh-CN" sz="1600" baseline="-25000" dirty="0">
                <a:effectLst>
                  <a:outerShdw blurRad="38100" dist="38100" dir="2700000" algn="tl">
                    <a:srgbClr val="C0C0C0"/>
                  </a:outerShdw>
                </a:effectLst>
                <a:latin typeface="Times New Roman" pitchFamily="18" charset="0"/>
                <a:ea typeface="方正姚体" panose="02010601030101010101" pitchFamily="2" charset="-122"/>
              </a:rPr>
              <a:t>4</a:t>
            </a:r>
            <a:endParaRPr lang="en-US" altLang="zh-CN" sz="1600" dirty="0">
              <a:effectLst>
                <a:outerShdw blurRad="38100" dist="38100" dir="2700000" algn="tl">
                  <a:srgbClr val="C0C0C0"/>
                </a:outerShdw>
              </a:effectLst>
              <a:latin typeface="Times New Roman" pitchFamily="18" charset="0"/>
              <a:ea typeface="方正姚体" panose="02010601030101010101" pitchFamily="2" charset="-122"/>
            </a:endParaRPr>
          </a:p>
        </p:txBody>
      </p:sp>
      <p:sp>
        <p:nvSpPr>
          <p:cNvPr id="35" name="Line 8">
            <a:extLst>
              <a:ext uri="{FF2B5EF4-FFF2-40B4-BE49-F238E27FC236}">
                <a16:creationId xmlns:a16="http://schemas.microsoft.com/office/drawing/2014/main" id="{DAEBFD0E-4F09-8D15-5593-95B189008B8C}"/>
              </a:ext>
            </a:extLst>
          </p:cNvPr>
          <p:cNvSpPr>
            <a:spLocks noChangeShapeType="1"/>
          </p:cNvSpPr>
          <p:nvPr/>
        </p:nvSpPr>
        <p:spPr bwMode="auto">
          <a:xfrm>
            <a:off x="4885195" y="2636912"/>
            <a:ext cx="1260000" cy="0"/>
          </a:xfrm>
          <a:prstGeom prst="line">
            <a:avLst/>
          </a:prstGeom>
          <a:noFill/>
          <a:ln w="28575">
            <a:solidFill>
              <a:srgbClr val="000000"/>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6" name="Rectangle 7">
            <a:extLst>
              <a:ext uri="{FF2B5EF4-FFF2-40B4-BE49-F238E27FC236}">
                <a16:creationId xmlns:a16="http://schemas.microsoft.com/office/drawing/2014/main" id="{0398D4BA-6840-C278-97F1-79D6EABFF507}"/>
              </a:ext>
            </a:extLst>
          </p:cNvPr>
          <p:cNvSpPr>
            <a:spLocks noChangeArrowheads="1"/>
          </p:cNvSpPr>
          <p:nvPr/>
        </p:nvSpPr>
        <p:spPr bwMode="auto">
          <a:xfrm>
            <a:off x="4095192" y="2420888"/>
            <a:ext cx="69762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2000" dirty="0">
                <a:effectLst>
                  <a:outerShdw blurRad="38100" dist="38100" dir="2700000" algn="tl">
                    <a:srgbClr val="C0C0C0"/>
                  </a:outerShdw>
                </a:effectLst>
                <a:latin typeface="Times New Roman" pitchFamily="18" charset="0"/>
                <a:ea typeface="方正姚体" panose="02010601030101010101" pitchFamily="2" charset="-122"/>
              </a:rPr>
              <a:t>甲酸</a:t>
            </a:r>
          </a:p>
        </p:txBody>
      </p:sp>
      <p:sp>
        <p:nvSpPr>
          <p:cNvPr id="37" name="Arc 38">
            <a:extLst>
              <a:ext uri="{FF2B5EF4-FFF2-40B4-BE49-F238E27FC236}">
                <a16:creationId xmlns:a16="http://schemas.microsoft.com/office/drawing/2014/main" id="{7676C2FB-521E-3F4A-E807-47E5B0FB2D1F}"/>
              </a:ext>
            </a:extLst>
          </p:cNvPr>
          <p:cNvSpPr>
            <a:spLocks/>
          </p:cNvSpPr>
          <p:nvPr/>
        </p:nvSpPr>
        <p:spPr bwMode="auto">
          <a:xfrm rot="16200000">
            <a:off x="5243774" y="2636912"/>
            <a:ext cx="360000" cy="3600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0000"/>
            </a:solidFill>
            <a:miter lim="800000"/>
            <a:headEnd type="none" w="lg" len="lg"/>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8" name="Rectangle 18">
            <a:extLst>
              <a:ext uri="{FF2B5EF4-FFF2-40B4-BE49-F238E27FC236}">
                <a16:creationId xmlns:a16="http://schemas.microsoft.com/office/drawing/2014/main" id="{F641F9EF-FFB7-92CD-C302-F62B7DBEA119}"/>
              </a:ext>
            </a:extLst>
          </p:cNvPr>
          <p:cNvSpPr>
            <a:spLocks noChangeArrowheads="1"/>
          </p:cNvSpPr>
          <p:nvPr/>
        </p:nvSpPr>
        <p:spPr bwMode="auto">
          <a:xfrm>
            <a:off x="5013906" y="2924944"/>
            <a:ext cx="51488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1600" dirty="0">
                <a:effectLst>
                  <a:outerShdw blurRad="38100" dist="38100" dir="2700000" algn="tl">
                    <a:srgbClr val="C0C0C0"/>
                  </a:outerShdw>
                </a:effectLst>
                <a:latin typeface="Times New Roman" pitchFamily="18" charset="0"/>
                <a:ea typeface="方正姚体" panose="02010601030101010101" pitchFamily="2" charset="-122"/>
              </a:rPr>
              <a:t>FH</a:t>
            </a:r>
            <a:r>
              <a:rPr lang="en-US" altLang="zh-CN" sz="1600" baseline="-25000" dirty="0">
                <a:effectLst>
                  <a:outerShdw blurRad="38100" dist="38100" dir="2700000" algn="tl">
                    <a:srgbClr val="C0C0C0"/>
                  </a:outerShdw>
                </a:effectLst>
                <a:latin typeface="Times New Roman" pitchFamily="18" charset="0"/>
                <a:ea typeface="方正姚体" panose="02010601030101010101" pitchFamily="2" charset="-122"/>
              </a:rPr>
              <a:t>4</a:t>
            </a:r>
            <a:endParaRPr lang="en-US" altLang="zh-CN" sz="1600" dirty="0">
              <a:effectLst>
                <a:outerShdw blurRad="38100" dist="38100" dir="2700000" algn="tl">
                  <a:srgbClr val="C0C0C0"/>
                </a:outerShdw>
              </a:effectLst>
              <a:latin typeface="Times New Roman" pitchFamily="18" charset="0"/>
              <a:ea typeface="方正姚体" panose="02010601030101010101" pitchFamily="2" charset="-122"/>
            </a:endParaRPr>
          </a:p>
        </p:txBody>
      </p:sp>
      <p:sp>
        <p:nvSpPr>
          <p:cNvPr id="39" name="Arc 38">
            <a:extLst>
              <a:ext uri="{FF2B5EF4-FFF2-40B4-BE49-F238E27FC236}">
                <a16:creationId xmlns:a16="http://schemas.microsoft.com/office/drawing/2014/main" id="{410CF358-1620-BC34-895B-1C7C28A7408C}"/>
              </a:ext>
            </a:extLst>
          </p:cNvPr>
          <p:cNvSpPr>
            <a:spLocks/>
          </p:cNvSpPr>
          <p:nvPr/>
        </p:nvSpPr>
        <p:spPr bwMode="auto">
          <a:xfrm rot="5195400" flipV="1">
            <a:off x="8799143" y="5498020"/>
            <a:ext cx="360000" cy="3600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0000"/>
            </a:solidFill>
            <a:miter lim="800000"/>
            <a:headEnd type="none" w="lg" len="lg"/>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0" name="Arc 38">
            <a:extLst>
              <a:ext uri="{FF2B5EF4-FFF2-40B4-BE49-F238E27FC236}">
                <a16:creationId xmlns:a16="http://schemas.microsoft.com/office/drawing/2014/main" id="{08BEFF36-8FD7-2131-AA3A-9DDD76A792B5}"/>
              </a:ext>
            </a:extLst>
          </p:cNvPr>
          <p:cNvSpPr>
            <a:spLocks/>
          </p:cNvSpPr>
          <p:nvPr/>
        </p:nvSpPr>
        <p:spPr bwMode="auto">
          <a:xfrm>
            <a:off x="5563787" y="3645947"/>
            <a:ext cx="360000" cy="3600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0000"/>
            </a:solidFill>
            <a:miter lim="800000"/>
            <a:headEnd type="none" w="lg" len="lg"/>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1" name="Rectangle 18">
            <a:extLst>
              <a:ext uri="{FF2B5EF4-FFF2-40B4-BE49-F238E27FC236}">
                <a16:creationId xmlns:a16="http://schemas.microsoft.com/office/drawing/2014/main" id="{E5F1C146-1236-4C00-3D7D-7C497279F555}"/>
              </a:ext>
            </a:extLst>
          </p:cNvPr>
          <p:cNvSpPr>
            <a:spLocks noChangeArrowheads="1"/>
          </p:cNvSpPr>
          <p:nvPr/>
        </p:nvSpPr>
        <p:spPr bwMode="auto">
          <a:xfrm>
            <a:off x="5685487" y="3941668"/>
            <a:ext cx="54854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1600" dirty="0">
                <a:effectLst>
                  <a:outerShdw blurRad="38100" dist="38100" dir="2700000" algn="tl">
                    <a:srgbClr val="C0C0C0"/>
                  </a:outerShdw>
                </a:effectLst>
                <a:latin typeface="Times New Roman" pitchFamily="18" charset="0"/>
                <a:ea typeface="方正姚体" panose="02010601030101010101" pitchFamily="2" charset="-122"/>
              </a:rPr>
              <a:t>NH</a:t>
            </a:r>
            <a:r>
              <a:rPr lang="en-US" altLang="zh-CN" sz="1600" baseline="-25000" dirty="0">
                <a:effectLst>
                  <a:outerShdw blurRad="38100" dist="38100" dir="2700000" algn="tl">
                    <a:srgbClr val="C0C0C0"/>
                  </a:outerShdw>
                </a:effectLst>
                <a:latin typeface="Times New Roman" pitchFamily="18" charset="0"/>
                <a:ea typeface="方正姚体" panose="02010601030101010101" pitchFamily="2" charset="-122"/>
              </a:rPr>
              <a:t>3</a:t>
            </a:r>
            <a:endParaRPr lang="en-US" altLang="zh-CN" sz="1600" dirty="0">
              <a:effectLst>
                <a:outerShdw blurRad="38100" dist="38100" dir="2700000" algn="tl">
                  <a:srgbClr val="C0C0C0"/>
                </a:outerShdw>
              </a:effectLst>
              <a:latin typeface="Times New Roman" pitchFamily="18" charset="0"/>
              <a:ea typeface="方正姚体" panose="02010601030101010101" pitchFamily="2" charset="-122"/>
            </a:endParaRPr>
          </a:p>
        </p:txBody>
      </p:sp>
      <p:sp>
        <p:nvSpPr>
          <p:cNvPr id="42" name="Arc 38">
            <a:extLst>
              <a:ext uri="{FF2B5EF4-FFF2-40B4-BE49-F238E27FC236}">
                <a16:creationId xmlns:a16="http://schemas.microsoft.com/office/drawing/2014/main" id="{1626A63F-3574-587A-6400-9702A5F38336}"/>
              </a:ext>
            </a:extLst>
          </p:cNvPr>
          <p:cNvSpPr>
            <a:spLocks/>
          </p:cNvSpPr>
          <p:nvPr/>
        </p:nvSpPr>
        <p:spPr bwMode="auto">
          <a:xfrm rot="16200000">
            <a:off x="2653460" y="3645024"/>
            <a:ext cx="360000" cy="3600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0000"/>
            </a:solidFill>
            <a:miter lim="800000"/>
            <a:headEnd type="none" w="lg" len="lg"/>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3" name="Rectangle 18">
            <a:extLst>
              <a:ext uri="{FF2B5EF4-FFF2-40B4-BE49-F238E27FC236}">
                <a16:creationId xmlns:a16="http://schemas.microsoft.com/office/drawing/2014/main" id="{9F3E20C5-E7BA-E732-6525-8E99BC6E2D12}"/>
              </a:ext>
            </a:extLst>
          </p:cNvPr>
          <p:cNvSpPr>
            <a:spLocks noChangeArrowheads="1"/>
          </p:cNvSpPr>
          <p:nvPr/>
        </p:nvSpPr>
        <p:spPr bwMode="auto">
          <a:xfrm>
            <a:off x="2423592" y="3925967"/>
            <a:ext cx="51488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1600" dirty="0">
                <a:effectLst>
                  <a:outerShdw blurRad="38100" dist="38100" dir="2700000" algn="tl">
                    <a:srgbClr val="C0C0C0"/>
                  </a:outerShdw>
                </a:effectLst>
                <a:latin typeface="Times New Roman" pitchFamily="18" charset="0"/>
                <a:ea typeface="方正姚体" panose="02010601030101010101" pitchFamily="2" charset="-122"/>
              </a:rPr>
              <a:t>FH</a:t>
            </a:r>
            <a:r>
              <a:rPr lang="en-US" altLang="zh-CN" sz="1600" baseline="-25000" dirty="0">
                <a:effectLst>
                  <a:outerShdw blurRad="38100" dist="38100" dir="2700000" algn="tl">
                    <a:srgbClr val="C0C0C0"/>
                  </a:outerShdw>
                </a:effectLst>
                <a:latin typeface="Times New Roman" pitchFamily="18" charset="0"/>
                <a:ea typeface="方正姚体" panose="02010601030101010101" pitchFamily="2" charset="-122"/>
              </a:rPr>
              <a:t>4</a:t>
            </a:r>
            <a:endParaRPr lang="en-US" altLang="zh-CN" sz="1600" dirty="0">
              <a:effectLst>
                <a:outerShdw blurRad="38100" dist="38100" dir="2700000" algn="tl">
                  <a:srgbClr val="C0C0C0"/>
                </a:outerShdw>
              </a:effectLst>
              <a:latin typeface="Times New Roman" pitchFamily="18" charset="0"/>
              <a:ea typeface="方正姚体" panose="02010601030101010101" pitchFamily="2" charset="-122"/>
            </a:endParaRPr>
          </a:p>
        </p:txBody>
      </p:sp>
      <p:sp>
        <p:nvSpPr>
          <p:cNvPr id="44" name="Arc 38">
            <a:extLst>
              <a:ext uri="{FF2B5EF4-FFF2-40B4-BE49-F238E27FC236}">
                <a16:creationId xmlns:a16="http://schemas.microsoft.com/office/drawing/2014/main" id="{E4098CEC-A484-912E-46AE-9FE55ADE3C38}"/>
              </a:ext>
            </a:extLst>
          </p:cNvPr>
          <p:cNvSpPr>
            <a:spLocks/>
          </p:cNvSpPr>
          <p:nvPr/>
        </p:nvSpPr>
        <p:spPr bwMode="auto">
          <a:xfrm rot="5400000" flipV="1">
            <a:off x="4821336" y="4302661"/>
            <a:ext cx="360000" cy="3600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0000"/>
            </a:solidFill>
            <a:miter lim="800000"/>
            <a:headEnd type="none" w="lg" len="lg"/>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5" name="Rectangle 18">
            <a:extLst>
              <a:ext uri="{FF2B5EF4-FFF2-40B4-BE49-F238E27FC236}">
                <a16:creationId xmlns:a16="http://schemas.microsoft.com/office/drawing/2014/main" id="{9CA2BA05-14C6-2033-86B2-801F48CC030B}"/>
              </a:ext>
            </a:extLst>
          </p:cNvPr>
          <p:cNvSpPr>
            <a:spLocks noChangeArrowheads="1"/>
          </p:cNvSpPr>
          <p:nvPr/>
        </p:nvSpPr>
        <p:spPr bwMode="auto">
          <a:xfrm>
            <a:off x="4573003" y="4026550"/>
            <a:ext cx="51488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1600" dirty="0">
                <a:effectLst>
                  <a:outerShdw blurRad="38100" dist="38100" dir="2700000" algn="tl">
                    <a:srgbClr val="C0C0C0"/>
                  </a:outerShdw>
                </a:effectLst>
                <a:latin typeface="Times New Roman" pitchFamily="18" charset="0"/>
                <a:ea typeface="方正姚体" panose="02010601030101010101" pitchFamily="2" charset="-122"/>
              </a:rPr>
              <a:t>FH</a:t>
            </a:r>
            <a:r>
              <a:rPr lang="en-US" altLang="zh-CN" sz="1600" baseline="-25000" dirty="0">
                <a:effectLst>
                  <a:outerShdw blurRad="38100" dist="38100" dir="2700000" algn="tl">
                    <a:srgbClr val="C0C0C0"/>
                  </a:outerShdw>
                </a:effectLst>
                <a:latin typeface="Times New Roman" pitchFamily="18" charset="0"/>
                <a:ea typeface="方正姚体" panose="02010601030101010101" pitchFamily="2" charset="-122"/>
              </a:rPr>
              <a:t>4</a:t>
            </a:r>
            <a:endParaRPr lang="en-US" altLang="zh-CN" sz="1600" dirty="0">
              <a:effectLst>
                <a:outerShdw blurRad="38100" dist="38100" dir="2700000" algn="tl">
                  <a:srgbClr val="C0C0C0"/>
                </a:outerShdw>
              </a:effectLst>
              <a:latin typeface="Times New Roman" pitchFamily="18" charset="0"/>
              <a:ea typeface="方正姚体" panose="02010601030101010101" pitchFamily="2" charset="-122"/>
            </a:endParaRPr>
          </a:p>
        </p:txBody>
      </p:sp>
    </p:spTree>
    <p:extLst>
      <p:ext uri="{BB962C8B-B14F-4D97-AF65-F5344CB8AC3E}">
        <p14:creationId xmlns:p14="http://schemas.microsoft.com/office/powerpoint/2010/main" val="808231940"/>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ox(out)">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ou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ox(out)">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055440" y="548680"/>
            <a:ext cx="4089524" cy="57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defRPr kumimoji="1" sz="2800">
                <a:solidFill>
                  <a:srgbClr val="000000"/>
                </a:solidFill>
                <a:effectLst>
                  <a:outerShdw blurRad="38100" dist="38100" dir="2700000" algn="tl">
                    <a:srgbClr val="C0C0C0"/>
                  </a:outerShdw>
                </a:effectLst>
                <a:latin typeface="Times New Roman" pitchFamily="18" charset="0"/>
                <a:ea typeface="方正姚体" panose="02010601030101010101" pitchFamily="2" charset="-122"/>
              </a:defRPr>
            </a:lvl1pPr>
          </a:lstStyle>
          <a:p>
            <a:r>
              <a:rPr lang="zh-CN" altLang="en-US" dirty="0"/>
              <a:t>三、含硫氨基酸代谢</a:t>
            </a:r>
          </a:p>
        </p:txBody>
      </p:sp>
      <p:sp>
        <p:nvSpPr>
          <p:cNvPr id="3" name="Rectangle 3"/>
          <p:cNvSpPr txBox="1">
            <a:spLocks noChangeArrowheads="1"/>
          </p:cNvSpPr>
          <p:nvPr/>
        </p:nvSpPr>
        <p:spPr>
          <a:xfrm>
            <a:off x="1415480" y="1269431"/>
            <a:ext cx="9433048" cy="179952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360000" indent="-360000">
              <a:lnSpc>
                <a:spcPts val="4000"/>
              </a:lnSpc>
              <a:spcBef>
                <a:spcPts val="600"/>
              </a:spcBef>
              <a:buClr>
                <a:srgbClr val="C00000"/>
              </a:buClr>
              <a:buSzPct val="80000"/>
              <a:buFont typeface="Wingdings" pitchFamily="2" charset="2"/>
              <a:buChar char="n"/>
            </a:pPr>
            <a:r>
              <a:rPr lang="zh-CN" altLang="en-US" sz="2800" kern="0" dirty="0">
                <a:effectLst>
                  <a:outerShdw blurRad="38100" dist="38100" dir="2700000" algn="tl">
                    <a:srgbClr val="C0C0C0"/>
                  </a:outerShdw>
                </a:effectLst>
                <a:latin typeface="Times New Roman" pitchFamily="18" charset="0"/>
              </a:rPr>
              <a:t>含硫氨基酸：蛋氨酸 </a:t>
            </a:r>
            <a:r>
              <a:rPr lang="en-US" altLang="zh-CN" sz="2800" kern="0" dirty="0">
                <a:effectLst>
                  <a:outerShdw blurRad="38100" dist="38100" dir="2700000" algn="tl">
                    <a:srgbClr val="C0C0C0"/>
                  </a:outerShdw>
                </a:effectLst>
                <a:latin typeface="Times New Roman" pitchFamily="18" charset="0"/>
              </a:rPr>
              <a:t>(</a:t>
            </a:r>
            <a:r>
              <a:rPr lang="zh-CN" altLang="en-US" sz="2800" kern="0" dirty="0">
                <a:effectLst>
                  <a:outerShdw blurRad="38100" dist="38100" dir="2700000" algn="tl">
                    <a:srgbClr val="C0C0C0"/>
                  </a:outerShdw>
                </a:effectLst>
                <a:latin typeface="Times New Roman" pitchFamily="18" charset="0"/>
              </a:rPr>
              <a:t>甲硫氨酸</a:t>
            </a:r>
            <a:r>
              <a:rPr lang="en-US" altLang="zh-CN" sz="2800" kern="0" dirty="0">
                <a:effectLst>
                  <a:outerShdw blurRad="38100" dist="38100" dir="2700000" algn="tl">
                    <a:srgbClr val="C0C0C0"/>
                  </a:outerShdw>
                </a:effectLst>
                <a:latin typeface="Times New Roman" pitchFamily="18" charset="0"/>
              </a:rPr>
              <a:t>)</a:t>
            </a:r>
            <a:r>
              <a:rPr lang="zh-CN" altLang="en-US" sz="2800" kern="0" dirty="0">
                <a:effectLst>
                  <a:outerShdw blurRad="38100" dist="38100" dir="2700000" algn="tl">
                    <a:srgbClr val="C0C0C0"/>
                  </a:outerShdw>
                </a:effectLst>
                <a:latin typeface="Times New Roman" pitchFamily="18" charset="0"/>
              </a:rPr>
              <a:t>、半胱氨酸和胱氨酸。 </a:t>
            </a:r>
          </a:p>
          <a:p>
            <a:pPr marL="360000" indent="-360000">
              <a:lnSpc>
                <a:spcPts val="4000"/>
              </a:lnSpc>
              <a:spcBef>
                <a:spcPts val="600"/>
              </a:spcBef>
              <a:buClr>
                <a:srgbClr val="C00000"/>
              </a:buClr>
              <a:buSzPct val="80000"/>
              <a:buFont typeface="Wingdings" pitchFamily="2" charset="2"/>
              <a:buChar char="n"/>
            </a:pPr>
            <a:r>
              <a:rPr lang="zh-CN" altLang="en-US" sz="2800" kern="0" dirty="0">
                <a:effectLst>
                  <a:outerShdw blurRad="38100" dist="38100" dir="2700000" algn="tl">
                    <a:srgbClr val="C0C0C0"/>
                  </a:outerShdw>
                </a:effectLst>
                <a:latin typeface="Times New Roman" pitchFamily="18" charset="0"/>
              </a:rPr>
              <a:t>蛋氨酸可转变为半胱氨酸和胱氨酸。</a:t>
            </a:r>
          </a:p>
          <a:p>
            <a:pPr marL="360000" indent="-360000">
              <a:lnSpc>
                <a:spcPts val="4000"/>
              </a:lnSpc>
              <a:spcBef>
                <a:spcPts val="600"/>
              </a:spcBef>
              <a:buClr>
                <a:srgbClr val="C00000"/>
              </a:buClr>
              <a:buSzPct val="80000"/>
              <a:buFont typeface="Wingdings" pitchFamily="2" charset="2"/>
              <a:buChar char="n"/>
            </a:pPr>
            <a:r>
              <a:rPr lang="zh-CN" altLang="en-US" sz="2800" kern="0" dirty="0">
                <a:effectLst>
                  <a:outerShdw blurRad="38100" dist="38100" dir="2700000" algn="tl">
                    <a:srgbClr val="C0C0C0"/>
                  </a:outerShdw>
                </a:effectLst>
                <a:latin typeface="Times New Roman" pitchFamily="18" charset="0"/>
              </a:rPr>
              <a:t>半胱氨酸与胱氨酸可以互变，但不能转变成蛋氨酸。</a:t>
            </a:r>
          </a:p>
        </p:txBody>
      </p:sp>
      <p:cxnSp>
        <p:nvCxnSpPr>
          <p:cNvPr id="5" name="直接连接符 4"/>
          <p:cNvCxnSpPr/>
          <p:nvPr/>
        </p:nvCxnSpPr>
        <p:spPr>
          <a:xfrm>
            <a:off x="1077913" y="1125538"/>
            <a:ext cx="3600000"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8818705"/>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ox(out)">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ou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ox(ou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ox(out)">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055440" y="548679"/>
            <a:ext cx="4017516" cy="576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zh-CN"/>
            </a:defPPr>
            <a:lvl1pPr marL="360000" indent="-360000">
              <a:lnSpc>
                <a:spcPts val="4000"/>
              </a:lnSpc>
              <a:spcBef>
                <a:spcPts val="600"/>
              </a:spcBef>
              <a:buClr>
                <a:srgbClr val="C00000"/>
              </a:buClr>
              <a:buSzPct val="80000"/>
              <a:buFont typeface="Wingdings" pitchFamily="2" charset="2"/>
              <a:buChar char="n"/>
              <a:defRPr sz="2800" kern="0">
                <a:effectLst>
                  <a:outerShdw blurRad="38100" dist="38100" dir="2700000" algn="tl">
                    <a:srgbClr val="C0C0C0"/>
                  </a:outerShdw>
                </a:effectLst>
                <a:latin typeface="Times New Roman" pitchFamily="18" charset="0"/>
                <a:ea typeface="+mn-ea"/>
              </a:defRPr>
            </a:lvl1pPr>
            <a:lvl2pPr marL="742950" indent="-285750">
              <a:spcBef>
                <a:spcPct val="20000"/>
              </a:spcBef>
              <a:buChar char="–"/>
              <a:defRPr sz="2800">
                <a:latin typeface="+mn-lt"/>
                <a:ea typeface="+mn-ea"/>
              </a:defRPr>
            </a:lvl2pPr>
            <a:lvl3pPr marL="1143000" indent="-228600">
              <a:spcBef>
                <a:spcPct val="20000"/>
              </a:spcBef>
              <a:buChar char="•"/>
              <a:defRPr sz="2400">
                <a:latin typeface="+mn-lt"/>
                <a:ea typeface="+mn-ea"/>
              </a:defRPr>
            </a:lvl3pPr>
            <a:lvl4pPr marL="1600200" indent="-228600">
              <a:spcBef>
                <a:spcPct val="20000"/>
              </a:spcBef>
              <a:buChar char="–"/>
              <a:defRPr sz="2000">
                <a:latin typeface="+mn-lt"/>
                <a:ea typeface="+mn-ea"/>
              </a:defRPr>
            </a:lvl4pPr>
            <a:lvl5pPr marL="2057400" indent="-228600">
              <a:spcBef>
                <a:spcPct val="20000"/>
              </a:spcBef>
              <a:buChar char="»"/>
              <a:defRPr sz="2000">
                <a:latin typeface="+mn-lt"/>
                <a:ea typeface="+mn-ea"/>
              </a:defRPr>
            </a:lvl5pPr>
            <a:lvl6pPr marL="2514600" indent="-228600" fontAlgn="base">
              <a:spcBef>
                <a:spcPct val="20000"/>
              </a:spcBef>
              <a:spcAft>
                <a:spcPct val="0"/>
              </a:spcAft>
              <a:buChar char="»"/>
              <a:defRPr sz="2000">
                <a:latin typeface="+mn-lt"/>
                <a:ea typeface="+mn-ea"/>
              </a:defRPr>
            </a:lvl6pPr>
            <a:lvl7pPr marL="2971800" indent="-228600" fontAlgn="base">
              <a:spcBef>
                <a:spcPct val="20000"/>
              </a:spcBef>
              <a:spcAft>
                <a:spcPct val="0"/>
              </a:spcAft>
              <a:buChar char="»"/>
              <a:defRPr sz="2000">
                <a:latin typeface="+mn-lt"/>
                <a:ea typeface="+mn-ea"/>
              </a:defRPr>
            </a:lvl7pPr>
            <a:lvl8pPr marL="3429000" indent="-228600" fontAlgn="base">
              <a:spcBef>
                <a:spcPct val="20000"/>
              </a:spcBef>
              <a:spcAft>
                <a:spcPct val="0"/>
              </a:spcAft>
              <a:buChar char="»"/>
              <a:defRPr sz="2000">
                <a:latin typeface="+mn-lt"/>
                <a:ea typeface="+mn-ea"/>
              </a:defRPr>
            </a:lvl8pPr>
            <a:lvl9pPr marL="3886200" indent="-228600" fontAlgn="base">
              <a:spcBef>
                <a:spcPct val="20000"/>
              </a:spcBef>
              <a:spcAft>
                <a:spcPct val="0"/>
              </a:spcAft>
              <a:buChar char="»"/>
              <a:defRPr sz="2000">
                <a:latin typeface="+mn-lt"/>
                <a:ea typeface="+mn-ea"/>
              </a:defRPr>
            </a:lvl9pPr>
          </a:lstStyle>
          <a:p>
            <a:pPr marL="0" indent="0">
              <a:lnSpc>
                <a:spcPct val="100000"/>
              </a:lnSpc>
              <a:spcBef>
                <a:spcPts val="0"/>
              </a:spcBef>
              <a:buNone/>
            </a:pPr>
            <a:r>
              <a:rPr lang="en-US" altLang="zh-CN" dirty="0"/>
              <a:t>1.</a:t>
            </a:r>
            <a:r>
              <a:rPr lang="zh-CN" altLang="en-US" dirty="0"/>
              <a:t>蛋氨酸与转甲基作用 </a:t>
            </a:r>
          </a:p>
        </p:txBody>
      </p:sp>
      <p:sp>
        <p:nvSpPr>
          <p:cNvPr id="3" name="Rectangle 3"/>
          <p:cNvSpPr txBox="1">
            <a:spLocks noChangeArrowheads="1"/>
          </p:cNvSpPr>
          <p:nvPr/>
        </p:nvSpPr>
        <p:spPr>
          <a:xfrm>
            <a:off x="1343472" y="1268760"/>
            <a:ext cx="9865096" cy="273630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360000" indent="-360000">
              <a:lnSpc>
                <a:spcPts val="4000"/>
              </a:lnSpc>
              <a:spcBef>
                <a:spcPts val="600"/>
              </a:spcBef>
              <a:buClr>
                <a:srgbClr val="C00000"/>
              </a:buClr>
              <a:buSzPct val="80000"/>
              <a:buFont typeface="Wingdings" panose="05000000000000000000" pitchFamily="2" charset="2"/>
              <a:buChar char="n"/>
            </a:pPr>
            <a:r>
              <a:rPr lang="zh-CN" altLang="en-US" sz="2800" kern="0" dirty="0">
                <a:effectLst>
                  <a:outerShdw blurRad="38100" dist="38100" dir="2700000" algn="tl">
                    <a:srgbClr val="C0C0C0"/>
                  </a:outerShdw>
                </a:effectLst>
                <a:latin typeface="Times New Roman" pitchFamily="18" charset="0"/>
                <a:ea typeface="方正姚体" panose="02010601030101010101" pitchFamily="2" charset="-122"/>
              </a:rPr>
              <a:t>蛋氨酸含</a:t>
            </a:r>
            <a:r>
              <a:rPr lang="en-US" altLang="zh-CN" sz="2800" kern="0" dirty="0">
                <a:effectLst>
                  <a:outerShdw blurRad="38100" dist="38100" dir="2700000" algn="tl">
                    <a:srgbClr val="C0C0C0"/>
                  </a:outerShdw>
                </a:effectLst>
                <a:latin typeface="Times New Roman" pitchFamily="18" charset="0"/>
                <a:ea typeface="方正姚体" panose="02010601030101010101" pitchFamily="2" charset="-122"/>
              </a:rPr>
              <a:t>S-</a:t>
            </a:r>
            <a:r>
              <a:rPr lang="zh-CN" altLang="en-US" sz="2800" kern="0" dirty="0">
                <a:effectLst>
                  <a:outerShdw blurRad="38100" dist="38100" dir="2700000" algn="tl">
                    <a:srgbClr val="C0C0C0"/>
                  </a:outerShdw>
                </a:effectLst>
                <a:latin typeface="Times New Roman" pitchFamily="18" charset="0"/>
                <a:ea typeface="方正姚体" panose="02010601030101010101" pitchFamily="2" charset="-122"/>
              </a:rPr>
              <a:t>甲基，参与甲基化反应，生成重要的甲基化产物，如肾上腺素、肌酸、肉碱等。</a:t>
            </a:r>
          </a:p>
          <a:p>
            <a:pPr marL="360000" indent="-360000">
              <a:lnSpc>
                <a:spcPts val="4000"/>
              </a:lnSpc>
              <a:spcBef>
                <a:spcPts val="600"/>
              </a:spcBef>
              <a:buClr>
                <a:srgbClr val="C00000"/>
              </a:buClr>
              <a:buSzPct val="80000"/>
              <a:buFont typeface="Wingdings" panose="05000000000000000000" pitchFamily="2" charset="2"/>
              <a:buChar char="n"/>
            </a:pPr>
            <a:r>
              <a:rPr lang="zh-CN" altLang="en-US" sz="2800" kern="0" dirty="0">
                <a:effectLst>
                  <a:outerShdw blurRad="38100" dist="38100" dir="2700000" algn="tl">
                    <a:srgbClr val="C0C0C0"/>
                  </a:outerShdw>
                </a:effectLst>
                <a:latin typeface="Times New Roman" pitchFamily="18" charset="0"/>
                <a:ea typeface="方正姚体" panose="02010601030101010101" pitchFamily="2" charset="-122"/>
              </a:rPr>
              <a:t>蛋氨酸要生成</a:t>
            </a:r>
            <a:r>
              <a:rPr lang="en-US" altLang="zh-CN" sz="2800" kern="0" dirty="0">
                <a:solidFill>
                  <a:srgbClr val="FF0000"/>
                </a:solidFill>
                <a:effectLst>
                  <a:outerShdw blurRad="38100" dist="38100" dir="2700000" algn="tl">
                    <a:srgbClr val="C0C0C0"/>
                  </a:outerShdw>
                </a:effectLst>
                <a:latin typeface="Times New Roman" pitchFamily="18" charset="0"/>
                <a:ea typeface="方正姚体" panose="02010601030101010101" pitchFamily="2" charset="-122"/>
              </a:rPr>
              <a:t>S-</a:t>
            </a:r>
            <a:r>
              <a:rPr lang="zh-CN" altLang="en-US" sz="2800" kern="0" dirty="0">
                <a:solidFill>
                  <a:srgbClr val="FF0000"/>
                </a:solidFill>
                <a:effectLst>
                  <a:outerShdw blurRad="38100" dist="38100" dir="2700000" algn="tl">
                    <a:srgbClr val="C0C0C0"/>
                  </a:outerShdw>
                </a:effectLst>
                <a:latin typeface="Times New Roman" pitchFamily="18" charset="0"/>
                <a:ea typeface="方正姚体" panose="02010601030101010101" pitchFamily="2" charset="-122"/>
              </a:rPr>
              <a:t>腺苷蛋氨酸</a:t>
            </a:r>
            <a:r>
              <a:rPr lang="en-US" altLang="zh-CN" sz="2800" kern="0" dirty="0">
                <a:solidFill>
                  <a:srgbClr val="FF0000"/>
                </a:solidFill>
                <a:effectLst>
                  <a:outerShdw blurRad="38100" dist="38100" dir="2700000" algn="tl">
                    <a:srgbClr val="C0C0C0"/>
                  </a:outerShdw>
                </a:effectLst>
                <a:latin typeface="Times New Roman" pitchFamily="18" charset="0"/>
                <a:ea typeface="方正姚体" panose="02010601030101010101" pitchFamily="2" charset="-122"/>
              </a:rPr>
              <a:t>(SAM)</a:t>
            </a:r>
            <a:r>
              <a:rPr lang="zh-CN" altLang="en-US" sz="2800" kern="0" dirty="0">
                <a:effectLst>
                  <a:outerShdw blurRad="38100" dist="38100" dir="2700000" algn="tl">
                    <a:srgbClr val="C0C0C0"/>
                  </a:outerShdw>
                </a:effectLst>
                <a:latin typeface="Times New Roman" pitchFamily="18" charset="0"/>
                <a:ea typeface="方正姚体" panose="02010601030101010101" pitchFamily="2" charset="-122"/>
              </a:rPr>
              <a:t>才能参与转甲基反应。</a:t>
            </a:r>
          </a:p>
          <a:p>
            <a:pPr marL="360000" indent="-360000">
              <a:lnSpc>
                <a:spcPts val="4000"/>
              </a:lnSpc>
              <a:spcBef>
                <a:spcPts val="600"/>
              </a:spcBef>
              <a:buClr>
                <a:srgbClr val="C00000"/>
              </a:buClr>
              <a:buSzPct val="80000"/>
              <a:buFont typeface="Wingdings" panose="05000000000000000000" pitchFamily="2" charset="2"/>
              <a:buChar char="n"/>
            </a:pPr>
            <a:r>
              <a:rPr lang="en-US" altLang="zh-CN" sz="2800" kern="0" dirty="0">
                <a:solidFill>
                  <a:srgbClr val="FF0000"/>
                </a:solidFill>
                <a:effectLst>
                  <a:outerShdw blurRad="38100" dist="38100" dir="2700000" algn="tl">
                    <a:srgbClr val="C0C0C0"/>
                  </a:outerShdw>
                </a:effectLst>
                <a:latin typeface="Times New Roman" pitchFamily="18" charset="0"/>
                <a:ea typeface="方正姚体" panose="02010601030101010101" pitchFamily="2" charset="-122"/>
              </a:rPr>
              <a:t>SAM</a:t>
            </a:r>
            <a:r>
              <a:rPr lang="zh-CN" altLang="en-US" sz="2800" kern="0" dirty="0">
                <a:solidFill>
                  <a:srgbClr val="FF0000"/>
                </a:solidFill>
                <a:effectLst>
                  <a:outerShdw blurRad="38100" dist="38100" dir="2700000" algn="tl">
                    <a:srgbClr val="C0C0C0"/>
                  </a:outerShdw>
                </a:effectLst>
                <a:latin typeface="Times New Roman" pitchFamily="18" charset="0"/>
                <a:ea typeface="方正姚体" panose="02010601030101010101" pitchFamily="2" charset="-122"/>
              </a:rPr>
              <a:t>称为活性蛋氨酸，其中的甲基称为活性甲基，是体内甲基的直接供应体。</a:t>
            </a:r>
          </a:p>
        </p:txBody>
      </p:sp>
      <p:cxnSp>
        <p:nvCxnSpPr>
          <p:cNvPr id="4" name="直接连接符 3"/>
          <p:cNvCxnSpPr/>
          <p:nvPr/>
        </p:nvCxnSpPr>
        <p:spPr>
          <a:xfrm>
            <a:off x="1077913" y="1125538"/>
            <a:ext cx="3780000"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8325200"/>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amond(i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amond(i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amond(i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17"/>
          <p:cNvSpPr txBox="1">
            <a:spLocks noChangeArrowheads="1"/>
          </p:cNvSpPr>
          <p:nvPr/>
        </p:nvSpPr>
        <p:spPr bwMode="auto">
          <a:xfrm>
            <a:off x="1476083" y="1052737"/>
            <a:ext cx="1236236"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rtl="0" fontAlgn="t">
              <a:spcBef>
                <a:spcPct val="50000"/>
              </a:spcBef>
              <a:spcAft>
                <a:spcPct val="0"/>
              </a:spcAft>
              <a:defRPr kumimoji="1" sz="2200" b="1" kern="1200">
                <a:solidFill>
                  <a:schemeClr val="tx1"/>
                </a:solidFill>
                <a:latin typeface="Times New Roman" pitchFamily="18" charset="0"/>
                <a:ea typeface="宋体" charset="-122"/>
                <a:cs typeface="+mn-cs"/>
              </a:defRPr>
            </a:lvl1pPr>
            <a:lvl2pPr marL="457200" algn="ctr" rtl="0" fontAlgn="t">
              <a:spcBef>
                <a:spcPct val="50000"/>
              </a:spcBef>
              <a:spcAft>
                <a:spcPct val="0"/>
              </a:spcAft>
              <a:defRPr kumimoji="1" sz="2200" b="1" kern="1200">
                <a:solidFill>
                  <a:schemeClr val="tx1"/>
                </a:solidFill>
                <a:latin typeface="Times New Roman" pitchFamily="18" charset="0"/>
                <a:ea typeface="宋体" charset="-122"/>
                <a:cs typeface="+mn-cs"/>
              </a:defRPr>
            </a:lvl2pPr>
            <a:lvl3pPr marL="914400" algn="ctr" rtl="0" fontAlgn="t">
              <a:spcBef>
                <a:spcPct val="50000"/>
              </a:spcBef>
              <a:spcAft>
                <a:spcPct val="0"/>
              </a:spcAft>
              <a:defRPr kumimoji="1" sz="2200" b="1" kern="1200">
                <a:solidFill>
                  <a:schemeClr val="tx1"/>
                </a:solidFill>
                <a:latin typeface="Times New Roman" pitchFamily="18" charset="0"/>
                <a:ea typeface="宋体" charset="-122"/>
                <a:cs typeface="+mn-cs"/>
              </a:defRPr>
            </a:lvl3pPr>
            <a:lvl4pPr marL="1371600" algn="ctr" rtl="0" fontAlgn="t">
              <a:spcBef>
                <a:spcPct val="50000"/>
              </a:spcBef>
              <a:spcAft>
                <a:spcPct val="0"/>
              </a:spcAft>
              <a:defRPr kumimoji="1" sz="2200" b="1" kern="1200">
                <a:solidFill>
                  <a:schemeClr val="tx1"/>
                </a:solidFill>
                <a:latin typeface="Times New Roman" pitchFamily="18" charset="0"/>
                <a:ea typeface="宋体" charset="-122"/>
                <a:cs typeface="+mn-cs"/>
              </a:defRPr>
            </a:lvl4pPr>
            <a:lvl5pPr marL="1828800" algn="ctr" rtl="0" fontAlgn="t">
              <a:spcBef>
                <a:spcPct val="50000"/>
              </a:spcBef>
              <a:spcAft>
                <a:spcPct val="0"/>
              </a:spcAft>
              <a:defRPr kumimoji="1" sz="2200" b="1" kern="1200">
                <a:solidFill>
                  <a:schemeClr val="tx1"/>
                </a:solidFill>
                <a:latin typeface="Times New Roman" pitchFamily="18" charset="0"/>
                <a:ea typeface="宋体" charset="-122"/>
                <a:cs typeface="+mn-cs"/>
              </a:defRPr>
            </a:lvl5pPr>
            <a:lvl6pPr marL="2286000" algn="l" defTabSz="914400" rtl="0" eaLnBrk="1" latinLnBrk="0" hangingPunct="1">
              <a:defRPr kumimoji="1" sz="2200" b="1" kern="1200">
                <a:solidFill>
                  <a:schemeClr val="tx1"/>
                </a:solidFill>
                <a:latin typeface="Times New Roman" pitchFamily="18" charset="0"/>
                <a:ea typeface="宋体" charset="-122"/>
                <a:cs typeface="+mn-cs"/>
              </a:defRPr>
            </a:lvl6pPr>
            <a:lvl7pPr marL="2743200" algn="l" defTabSz="914400" rtl="0" eaLnBrk="1" latinLnBrk="0" hangingPunct="1">
              <a:defRPr kumimoji="1" sz="2200" b="1" kern="1200">
                <a:solidFill>
                  <a:schemeClr val="tx1"/>
                </a:solidFill>
                <a:latin typeface="Times New Roman" pitchFamily="18" charset="0"/>
                <a:ea typeface="宋体" charset="-122"/>
                <a:cs typeface="+mn-cs"/>
              </a:defRPr>
            </a:lvl7pPr>
            <a:lvl8pPr marL="3200400" algn="l" defTabSz="914400" rtl="0" eaLnBrk="1" latinLnBrk="0" hangingPunct="1">
              <a:defRPr kumimoji="1" sz="2200" b="1" kern="1200">
                <a:solidFill>
                  <a:schemeClr val="tx1"/>
                </a:solidFill>
                <a:latin typeface="Times New Roman" pitchFamily="18" charset="0"/>
                <a:ea typeface="宋体" charset="-122"/>
                <a:cs typeface="+mn-cs"/>
              </a:defRPr>
            </a:lvl8pPr>
            <a:lvl9pPr marL="3657600" algn="l" defTabSz="914400" rtl="0" eaLnBrk="1" latinLnBrk="0" hangingPunct="1">
              <a:defRPr kumimoji="1" sz="2200" b="1" kern="1200">
                <a:solidFill>
                  <a:schemeClr val="tx1"/>
                </a:solidFill>
                <a:latin typeface="Times New Roman" pitchFamily="18" charset="0"/>
                <a:ea typeface="宋体" charset="-122"/>
                <a:cs typeface="+mn-cs"/>
              </a:defRPr>
            </a:lvl9pPr>
          </a:lstStyle>
          <a:p>
            <a:pPr algn="l" fontAlgn="base">
              <a:lnSpc>
                <a:spcPts val="1800"/>
              </a:lnSpc>
              <a:spcBef>
                <a:spcPct val="0"/>
              </a:spcBef>
            </a:pPr>
            <a:r>
              <a:rPr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rPr>
              <a:t> S</a:t>
            </a:r>
            <a:r>
              <a:rPr kumimoji="0"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rPr>
              <a:t>‒</a:t>
            </a:r>
            <a:r>
              <a:rPr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rPr>
              <a:t>CH</a:t>
            </a:r>
            <a:r>
              <a:rPr lang="en-US" altLang="zh-CN" sz="2000" b="0" baseline="-2500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rPr>
              <a:t>3</a:t>
            </a:r>
          </a:p>
          <a:p>
            <a:pPr algn="l" fontAlgn="base">
              <a:lnSpc>
                <a:spcPts val="1800"/>
              </a:lnSpc>
              <a:spcBef>
                <a:spcPct val="0"/>
              </a:spcBef>
            </a:pPr>
            <a:r>
              <a:rPr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2"/>
                <a:cs typeface="Arial Unicode MS" panose="020B0604020202020204" pitchFamily="34" charset="-122"/>
              </a:rPr>
              <a:t>  ⅼ</a:t>
            </a:r>
            <a:r>
              <a:rPr kumimoji="0"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rPr>
              <a:t>       </a:t>
            </a:r>
          </a:p>
          <a:p>
            <a:pPr algn="l" fontAlgn="base">
              <a:lnSpc>
                <a:spcPts val="1800"/>
              </a:lnSpc>
              <a:spcBef>
                <a:spcPct val="0"/>
              </a:spcBef>
            </a:pPr>
            <a:r>
              <a:rPr kumimoji="0"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rPr>
              <a:t> CH</a:t>
            </a:r>
            <a:r>
              <a:rPr kumimoji="0" lang="en-US" altLang="zh-CN" sz="2000" b="0" baseline="-25000" dirty="0">
                <a:solidFill>
                  <a:srgbClr val="000000"/>
                </a:solidFill>
                <a:effectLst>
                  <a:outerShdw blurRad="38100" dist="38100" dir="2700000" algn="tl">
                    <a:srgbClr val="000000">
                      <a:alpha val="43137"/>
                    </a:srgbClr>
                  </a:outerShdw>
                </a:effectLst>
                <a:latin typeface="Arial" panose="020B0604020202020204" pitchFamily="34" charset="0"/>
              </a:rPr>
              <a:t>2</a:t>
            </a:r>
          </a:p>
          <a:p>
            <a:pPr algn="l" fontAlgn="base">
              <a:lnSpc>
                <a:spcPts val="1800"/>
              </a:lnSpc>
              <a:spcBef>
                <a:spcPct val="0"/>
              </a:spcBef>
            </a:pPr>
            <a:r>
              <a:rPr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2"/>
                <a:cs typeface="Arial Unicode MS" panose="020B0604020202020204" pitchFamily="34" charset="-122"/>
              </a:rPr>
              <a:t>  ⅼ</a:t>
            </a:r>
            <a:endParaRPr kumimoji="0"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endParaRPr>
          </a:p>
          <a:p>
            <a:pPr algn="l" fontAlgn="base">
              <a:lnSpc>
                <a:spcPts val="1800"/>
              </a:lnSpc>
              <a:spcBef>
                <a:spcPct val="0"/>
              </a:spcBef>
            </a:pPr>
            <a:r>
              <a:rPr kumimoji="0"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rPr>
              <a:t> CH</a:t>
            </a:r>
            <a:r>
              <a:rPr kumimoji="0" lang="en-US" altLang="zh-CN" sz="2000" b="0" baseline="-25000" dirty="0">
                <a:solidFill>
                  <a:srgbClr val="000000"/>
                </a:solidFill>
                <a:effectLst>
                  <a:outerShdw blurRad="38100" dist="38100" dir="2700000" algn="tl">
                    <a:srgbClr val="000000">
                      <a:alpha val="43137"/>
                    </a:srgbClr>
                  </a:outerShdw>
                </a:effectLst>
                <a:latin typeface="Arial" panose="020B0604020202020204" pitchFamily="34" charset="0"/>
              </a:rPr>
              <a:t>2</a:t>
            </a:r>
          </a:p>
          <a:p>
            <a:pPr algn="l" fontAlgn="base">
              <a:lnSpc>
                <a:spcPts val="1800"/>
              </a:lnSpc>
              <a:spcBef>
                <a:spcPct val="0"/>
              </a:spcBef>
            </a:pPr>
            <a:r>
              <a:rPr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2"/>
                <a:cs typeface="Arial Unicode MS" panose="020B0604020202020204" pitchFamily="34" charset="-122"/>
              </a:rPr>
              <a:t>  ⅼ</a:t>
            </a:r>
            <a:endParaRPr kumimoji="0"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endParaRPr>
          </a:p>
          <a:p>
            <a:pPr algn="l" fontAlgn="base">
              <a:lnSpc>
                <a:spcPts val="1800"/>
              </a:lnSpc>
              <a:spcBef>
                <a:spcPct val="0"/>
              </a:spcBef>
            </a:pPr>
            <a:r>
              <a:rPr kumimoji="0"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rPr>
              <a:t> CH</a:t>
            </a:r>
            <a:r>
              <a:rPr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rPr>
              <a:t>‒N</a:t>
            </a:r>
            <a:r>
              <a:rPr kumimoji="0"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rPr>
              <a:t>H</a:t>
            </a:r>
            <a:r>
              <a:rPr kumimoji="0" lang="en-US" altLang="zh-CN" sz="2000" b="0" baseline="-25000" dirty="0">
                <a:solidFill>
                  <a:srgbClr val="000000"/>
                </a:solidFill>
                <a:effectLst>
                  <a:outerShdw blurRad="38100" dist="38100" dir="2700000" algn="tl">
                    <a:srgbClr val="000000">
                      <a:alpha val="43137"/>
                    </a:srgbClr>
                  </a:outerShdw>
                </a:effectLst>
                <a:latin typeface="Arial" panose="020B0604020202020204" pitchFamily="34" charset="0"/>
              </a:rPr>
              <a:t>2</a:t>
            </a:r>
          </a:p>
          <a:p>
            <a:pPr algn="l" fontAlgn="base">
              <a:lnSpc>
                <a:spcPts val="1800"/>
              </a:lnSpc>
              <a:spcBef>
                <a:spcPct val="0"/>
              </a:spcBef>
            </a:pPr>
            <a:r>
              <a:rPr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2"/>
                <a:cs typeface="Arial Unicode MS" panose="020B0604020202020204" pitchFamily="34" charset="-122"/>
              </a:rPr>
              <a:t>  ⅼ</a:t>
            </a:r>
            <a:endParaRPr kumimoji="0"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endParaRPr>
          </a:p>
          <a:p>
            <a:pPr algn="l" fontAlgn="base">
              <a:lnSpc>
                <a:spcPts val="1800"/>
              </a:lnSpc>
              <a:spcBef>
                <a:spcPct val="0"/>
              </a:spcBef>
            </a:pPr>
            <a:r>
              <a:rPr kumimoji="0"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rPr>
              <a:t> COOH</a:t>
            </a:r>
          </a:p>
        </p:txBody>
      </p:sp>
      <p:sp>
        <p:nvSpPr>
          <p:cNvPr id="452610" name="Rectangle 2"/>
          <p:cNvSpPr>
            <a:spLocks noChangeArrowheads="1"/>
          </p:cNvSpPr>
          <p:nvPr/>
        </p:nvSpPr>
        <p:spPr bwMode="auto">
          <a:xfrm>
            <a:off x="1524000" y="22775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
        <p:nvSpPr>
          <p:cNvPr id="452612" name="Text Box 4"/>
          <p:cNvSpPr txBox="1">
            <a:spLocks noChangeArrowheads="1"/>
          </p:cNvSpPr>
          <p:nvPr/>
        </p:nvSpPr>
        <p:spPr bwMode="auto">
          <a:xfrm>
            <a:off x="4224339" y="4623520"/>
            <a:ext cx="37353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400" dirty="0">
                <a:effectLst>
                  <a:outerShdw blurRad="38100" dist="38100" dir="2700000" algn="tl">
                    <a:srgbClr val="C0C0C0"/>
                  </a:outerShdw>
                </a:effectLst>
                <a:latin typeface="Times New Roman" pitchFamily="18" charset="0"/>
                <a:ea typeface="方正姚体" panose="02010601030101010101" pitchFamily="2" charset="-122"/>
              </a:rPr>
              <a:t>S-</a:t>
            </a:r>
            <a:r>
              <a:rPr lang="zh-CN" altLang="en-US" sz="2400" dirty="0">
                <a:effectLst>
                  <a:outerShdw blurRad="38100" dist="38100" dir="2700000" algn="tl">
                    <a:srgbClr val="C0C0C0"/>
                  </a:outerShdw>
                </a:effectLst>
                <a:latin typeface="Times New Roman" pitchFamily="18" charset="0"/>
                <a:ea typeface="方正姚体" panose="02010601030101010101" pitchFamily="2" charset="-122"/>
              </a:rPr>
              <a:t>腺苷蛋氨酸的生成</a:t>
            </a:r>
          </a:p>
        </p:txBody>
      </p:sp>
      <p:sp>
        <p:nvSpPr>
          <p:cNvPr id="452613" name="Rectangle 5"/>
          <p:cNvSpPr>
            <a:spLocks noChangeArrowheads="1"/>
          </p:cNvSpPr>
          <p:nvPr/>
        </p:nvSpPr>
        <p:spPr bwMode="auto">
          <a:xfrm>
            <a:off x="1415480" y="3222561"/>
            <a:ext cx="1296988" cy="40011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2000" dirty="0">
                <a:effectLst>
                  <a:outerShdw blurRad="38100" dist="38100" dir="2700000" algn="tl">
                    <a:srgbClr val="C0C0C0"/>
                  </a:outerShdw>
                </a:effectLst>
                <a:latin typeface="Times New Roman" pitchFamily="18" charset="0"/>
                <a:ea typeface="方正姚体" panose="02010601030101010101" pitchFamily="2" charset="-122"/>
              </a:rPr>
              <a:t>蛋氨酸</a:t>
            </a:r>
          </a:p>
        </p:txBody>
      </p:sp>
      <p:sp>
        <p:nvSpPr>
          <p:cNvPr id="452614" name="Rectangle 6"/>
          <p:cNvSpPr>
            <a:spLocks noChangeArrowheads="1"/>
          </p:cNvSpPr>
          <p:nvPr/>
        </p:nvSpPr>
        <p:spPr bwMode="auto">
          <a:xfrm>
            <a:off x="2567608" y="1916832"/>
            <a:ext cx="442750" cy="400110"/>
          </a:xfrm>
          <a:prstGeom prst="rect">
            <a:avLst/>
          </a:prstGeom>
          <a:noFill/>
          <a:ln>
            <a:noFill/>
          </a:ln>
          <a:effectLst/>
        </p:spPr>
        <p:txBody>
          <a:bodyPr wrap="none">
            <a:spAutoFit/>
          </a:bodyPr>
          <a:lstStyle/>
          <a:p>
            <a:r>
              <a:rPr lang="zh-CN" altLang="en-US" sz="2000" b="1" dirty="0">
                <a:effectLst>
                  <a:outerShdw blurRad="38100" dist="38100" dir="2700000" algn="tl">
                    <a:srgbClr val="C0C0C0"/>
                  </a:outerShdw>
                </a:effectLst>
                <a:latin typeface="Times New Roman" pitchFamily="18" charset="0"/>
              </a:rPr>
              <a:t>＋</a:t>
            </a:r>
            <a:endParaRPr lang="zh-CN" altLang="en-US" sz="2000" b="1" baseline="-25000" dirty="0">
              <a:effectLst>
                <a:outerShdw blurRad="38100" dist="38100" dir="2700000" algn="tl">
                  <a:srgbClr val="C0C0C0"/>
                </a:outerShdw>
              </a:effectLst>
              <a:latin typeface="Times New Roman" pitchFamily="18" charset="0"/>
            </a:endParaRPr>
          </a:p>
        </p:txBody>
      </p:sp>
      <p:sp>
        <p:nvSpPr>
          <p:cNvPr id="452615" name="Rectangle 7"/>
          <p:cNvSpPr>
            <a:spLocks noChangeArrowheads="1"/>
          </p:cNvSpPr>
          <p:nvPr/>
        </p:nvSpPr>
        <p:spPr bwMode="auto">
          <a:xfrm>
            <a:off x="8528266" y="4077072"/>
            <a:ext cx="1732783"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zh-CN" sz="2000" dirty="0">
                <a:effectLst>
                  <a:outerShdw blurRad="38100" dist="38100" dir="2700000" algn="tl">
                    <a:srgbClr val="C0C0C0"/>
                  </a:outerShdw>
                </a:effectLst>
                <a:latin typeface="Times New Roman" pitchFamily="18" charset="0"/>
                <a:ea typeface="方正姚体" panose="02010601030101010101" pitchFamily="2" charset="-122"/>
              </a:rPr>
              <a:t>S-</a:t>
            </a:r>
            <a:r>
              <a:rPr lang="zh-CN" altLang="en-US" sz="2000" dirty="0">
                <a:effectLst>
                  <a:outerShdw blurRad="38100" dist="38100" dir="2700000" algn="tl">
                    <a:srgbClr val="C0C0C0"/>
                  </a:outerShdw>
                </a:effectLst>
                <a:latin typeface="Times New Roman" pitchFamily="18" charset="0"/>
                <a:ea typeface="方正姚体" panose="02010601030101010101" pitchFamily="2" charset="-122"/>
              </a:rPr>
              <a:t>腺苷蛋氨酸</a:t>
            </a:r>
          </a:p>
        </p:txBody>
      </p:sp>
      <p:sp>
        <p:nvSpPr>
          <p:cNvPr id="452616" name="Rectangle 8"/>
          <p:cNvSpPr>
            <a:spLocks noChangeArrowheads="1"/>
          </p:cNvSpPr>
          <p:nvPr/>
        </p:nvSpPr>
        <p:spPr bwMode="auto">
          <a:xfrm>
            <a:off x="4984610" y="3222561"/>
            <a:ext cx="680186" cy="40011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dirty="0">
                <a:effectLst>
                  <a:outerShdw blurRad="38100" dist="38100" dir="2700000" algn="tl">
                    <a:srgbClr val="C0C0C0"/>
                  </a:outerShdw>
                </a:effectLst>
                <a:latin typeface="Times New Roman" pitchFamily="18" charset="0"/>
                <a:ea typeface="方正姚体" panose="02010601030101010101" pitchFamily="2" charset="-122"/>
              </a:rPr>
              <a:t>ATP</a:t>
            </a:r>
          </a:p>
        </p:txBody>
      </p:sp>
      <p:sp>
        <p:nvSpPr>
          <p:cNvPr id="452622" name="Line 14"/>
          <p:cNvSpPr>
            <a:spLocks noChangeShapeType="1"/>
          </p:cNvSpPr>
          <p:nvPr/>
        </p:nvSpPr>
        <p:spPr bwMode="auto">
          <a:xfrm flipV="1">
            <a:off x="6384032" y="2636838"/>
            <a:ext cx="1728000" cy="0"/>
          </a:xfrm>
          <a:prstGeom prst="line">
            <a:avLst/>
          </a:prstGeom>
          <a:noFill/>
          <a:ln w="38100">
            <a:solidFill>
              <a:srgbClr val="00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452623" name="Arc 15"/>
          <p:cNvSpPr>
            <a:spLocks/>
          </p:cNvSpPr>
          <p:nvPr/>
        </p:nvSpPr>
        <p:spPr bwMode="auto">
          <a:xfrm rot="21410464">
            <a:off x="7104757" y="2625590"/>
            <a:ext cx="431800" cy="4318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1750">
            <a:solidFill>
              <a:srgbClr val="000000"/>
            </a:solidFill>
            <a:miter lim="800000"/>
            <a:headEnd type="none" w="lg" len="lg"/>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52624" name="Rectangle 16"/>
          <p:cNvSpPr>
            <a:spLocks noChangeArrowheads="1"/>
          </p:cNvSpPr>
          <p:nvPr/>
        </p:nvSpPr>
        <p:spPr bwMode="auto">
          <a:xfrm>
            <a:off x="6885682" y="3068639"/>
            <a:ext cx="1062038" cy="39687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effectLst>
                  <a:outerShdw blurRad="38100" dist="38100" dir="2700000" algn="tl">
                    <a:srgbClr val="C0C0C0"/>
                  </a:outerShdw>
                </a:effectLst>
                <a:latin typeface="Times New Roman" pitchFamily="18" charset="0"/>
                <a:ea typeface="方正姚体" panose="02010601030101010101" pitchFamily="2" charset="-122"/>
              </a:rPr>
              <a:t>PPi + Pi</a:t>
            </a:r>
          </a:p>
        </p:txBody>
      </p:sp>
      <p:sp>
        <p:nvSpPr>
          <p:cNvPr id="452625" name="Rectangle 17"/>
          <p:cNvSpPr>
            <a:spLocks noChangeArrowheads="1"/>
          </p:cNvSpPr>
          <p:nvPr/>
        </p:nvSpPr>
        <p:spPr bwMode="auto">
          <a:xfrm>
            <a:off x="6384032" y="2204864"/>
            <a:ext cx="1606550" cy="396875"/>
          </a:xfrm>
          <a:prstGeom prst="rect">
            <a:avLst/>
          </a:prstGeom>
          <a:noFill/>
          <a:ln>
            <a:noFill/>
          </a:ln>
          <a:effectLst/>
        </p:spPr>
        <p:txBody>
          <a:bodyPr>
            <a:spAutoFit/>
          </a:bodyPr>
          <a:lstStyle/>
          <a:p>
            <a:pPr algn="ctr"/>
            <a:r>
              <a:rPr lang="zh-CN" altLang="en-US" sz="2000" dirty="0">
                <a:solidFill>
                  <a:srgbClr val="00B0F0"/>
                </a:solidFill>
                <a:effectLst>
                  <a:outerShdw blurRad="38100" dist="38100" dir="2700000" algn="tl">
                    <a:srgbClr val="C0C0C0"/>
                  </a:outerShdw>
                </a:effectLst>
                <a:latin typeface="Times New Roman" pitchFamily="18" charset="0"/>
                <a:ea typeface="方正姚体" panose="02010601030101010101" pitchFamily="2" charset="-122"/>
              </a:rPr>
              <a:t>腺苷转移酶</a:t>
            </a:r>
          </a:p>
        </p:txBody>
      </p:sp>
      <p:grpSp>
        <p:nvGrpSpPr>
          <p:cNvPr id="2" name="组合 1"/>
          <p:cNvGrpSpPr/>
          <p:nvPr/>
        </p:nvGrpSpPr>
        <p:grpSpPr>
          <a:xfrm>
            <a:off x="2899481" y="1236408"/>
            <a:ext cx="3226077" cy="1966456"/>
            <a:chOff x="1357921" y="4262974"/>
            <a:chExt cx="3226077" cy="1966456"/>
          </a:xfrm>
        </p:grpSpPr>
        <p:cxnSp>
          <p:nvCxnSpPr>
            <p:cNvPr id="48" name="直接连接符 47"/>
            <p:cNvCxnSpPr/>
            <p:nvPr/>
          </p:nvCxnSpPr>
          <p:spPr>
            <a:xfrm flipH="1">
              <a:off x="3774280" y="4691599"/>
              <a:ext cx="180000" cy="9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3484298" y="5902861"/>
              <a:ext cx="576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等腰三角形 49"/>
            <p:cNvSpPr>
              <a:spLocks/>
            </p:cNvSpPr>
            <p:nvPr/>
          </p:nvSpPr>
          <p:spPr>
            <a:xfrm rot="3060000">
              <a:off x="4175569" y="5552530"/>
              <a:ext cx="72000" cy="43200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effectLst>
                  <a:outerShdw blurRad="38100" dist="38100" dir="2700000" algn="tl">
                    <a:srgbClr val="000000">
                      <a:alpha val="43137"/>
                    </a:srgbClr>
                  </a:outerShdw>
                </a:effectLst>
                <a:latin typeface="Arial" panose="020B0604020202020204" pitchFamily="34" charset="0"/>
                <a:ea typeface="方正姚体" panose="02010601030101010101" pitchFamily="2" charset="-122"/>
              </a:endParaRPr>
            </a:p>
          </p:txBody>
        </p:sp>
        <p:sp>
          <p:nvSpPr>
            <p:cNvPr id="51" name="等腰三角形 50"/>
            <p:cNvSpPr>
              <a:spLocks noChangeAspect="1"/>
            </p:cNvSpPr>
            <p:nvPr/>
          </p:nvSpPr>
          <p:spPr>
            <a:xfrm rot="18660000">
              <a:off x="3325362" y="5554984"/>
              <a:ext cx="61884" cy="43200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effectLst>
                  <a:outerShdw blurRad="38100" dist="38100" dir="2700000" algn="tl">
                    <a:srgbClr val="000000">
                      <a:alpha val="43137"/>
                    </a:srgbClr>
                  </a:outerShdw>
                </a:effectLst>
                <a:latin typeface="Arial" panose="020B0604020202020204" pitchFamily="34" charset="0"/>
                <a:ea typeface="方正姚体" panose="02010601030101010101" pitchFamily="2" charset="-122"/>
              </a:endParaRPr>
            </a:p>
          </p:txBody>
        </p:sp>
        <p:cxnSp>
          <p:nvCxnSpPr>
            <p:cNvPr id="52" name="直接连接符 51"/>
            <p:cNvCxnSpPr/>
            <p:nvPr/>
          </p:nvCxnSpPr>
          <p:spPr>
            <a:xfrm flipH="1">
              <a:off x="3211249" y="5432961"/>
              <a:ext cx="504000" cy="216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3858949" y="5423436"/>
              <a:ext cx="504000" cy="216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矩形 58"/>
            <p:cNvSpPr>
              <a:spLocks noChangeArrowheads="1"/>
            </p:cNvSpPr>
            <p:nvPr/>
          </p:nvSpPr>
          <p:spPr bwMode="auto">
            <a:xfrm>
              <a:off x="3705745" y="5278974"/>
              <a:ext cx="231794" cy="215444"/>
            </a:xfrm>
            <a:prstGeom prst="rect">
              <a:avLst/>
            </a:prstGeom>
            <a:solidFill>
              <a:schemeClr val="bg1"/>
            </a:solidFill>
            <a:ln>
              <a:noFill/>
            </a:ln>
          </p:spPr>
          <p:txBody>
            <a:bodyPr wrap="none" lIns="45720" tIns="0" rIns="4572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en-US" altLang="zh-CN" sz="140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O</a:t>
              </a:r>
              <a:endParaRPr lang="zh-CN" altLang="en-US" sz="1400" baseline="-25000" dirty="0">
                <a:effectLst>
                  <a:outerShdw blurRad="38100" dist="38100" dir="2700000" algn="tl">
                    <a:srgbClr val="000000">
                      <a:alpha val="43137"/>
                    </a:srgbClr>
                  </a:outerShdw>
                </a:effectLst>
                <a:latin typeface="Arial" panose="020B0604020202020204" pitchFamily="34" charset="0"/>
                <a:ea typeface="方正姚体" panose="02010601030101010101" pitchFamily="2" charset="-122"/>
              </a:endParaRPr>
            </a:p>
          </p:txBody>
        </p:sp>
        <p:cxnSp>
          <p:nvCxnSpPr>
            <p:cNvPr id="55" name="直接连接符 54"/>
            <p:cNvCxnSpPr/>
            <p:nvPr/>
          </p:nvCxnSpPr>
          <p:spPr>
            <a:xfrm>
              <a:off x="4382034" y="5176840"/>
              <a:ext cx="0" cy="61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3200672" y="4973640"/>
              <a:ext cx="0" cy="828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矩形 93"/>
            <p:cNvSpPr>
              <a:spLocks noChangeArrowheads="1"/>
            </p:cNvSpPr>
            <p:nvPr/>
          </p:nvSpPr>
          <p:spPr bwMode="auto">
            <a:xfrm>
              <a:off x="1357921" y="4437112"/>
              <a:ext cx="2145791" cy="897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720" tIns="0" rIns="4572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ts val="1400"/>
                </a:lnSpc>
                <a:spcBef>
                  <a:spcPct val="0"/>
                </a:spcBef>
                <a:buFontTx/>
                <a:buNone/>
              </a:pPr>
              <a:r>
                <a:rPr lang="en-US" altLang="zh-CN" sz="140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       O       </a:t>
              </a:r>
              <a:r>
                <a:rPr lang="en-US" altLang="zh-CN" sz="1400" dirty="0" err="1">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O</a:t>
              </a:r>
              <a:r>
                <a:rPr lang="en-US" altLang="zh-CN" sz="140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      </a:t>
              </a:r>
              <a:r>
                <a:rPr lang="en-US" altLang="zh-CN" sz="1400" dirty="0" err="1">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O</a:t>
              </a:r>
              <a:endParaRPr lang="en-US" altLang="zh-CN" sz="140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endParaRPr>
            </a:p>
            <a:p>
              <a:pPr eaLnBrk="1" hangingPunct="1">
                <a:lnSpc>
                  <a:spcPts val="1400"/>
                </a:lnSpc>
                <a:spcBef>
                  <a:spcPct val="0"/>
                </a:spcBef>
                <a:buFontTx/>
                <a:buNone/>
              </a:pPr>
              <a:r>
                <a:rPr lang="en-US" altLang="zh-CN" sz="140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        ǁ       </a:t>
              </a:r>
              <a:r>
                <a:rPr lang="en-US" altLang="zh-CN" sz="100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 </a:t>
              </a:r>
              <a:r>
                <a:rPr lang="en-US" altLang="zh-CN" sz="1400" dirty="0" err="1">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ǁ</a:t>
              </a:r>
              <a:r>
                <a:rPr lang="en-US" altLang="zh-CN" sz="140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       </a:t>
              </a:r>
              <a:r>
                <a:rPr lang="en-US" altLang="zh-CN" sz="100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 </a:t>
              </a:r>
              <a:r>
                <a:rPr lang="en-US" altLang="zh-CN" sz="1400" dirty="0" err="1">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ǁ</a:t>
              </a:r>
              <a:endParaRPr lang="en-US" altLang="zh-CN" sz="140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endParaRPr>
            </a:p>
            <a:p>
              <a:pPr eaLnBrk="1" hangingPunct="1">
                <a:lnSpc>
                  <a:spcPts val="1400"/>
                </a:lnSpc>
                <a:spcBef>
                  <a:spcPct val="0"/>
                </a:spcBef>
                <a:buFontTx/>
                <a:buNone/>
              </a:pPr>
              <a:r>
                <a:rPr lang="en-US" altLang="zh-CN" sz="140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HO</a:t>
              </a:r>
              <a:r>
                <a:rPr lang="en-US" altLang="zh-CN" sz="140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cs typeface="Times New Roman" panose="02020603050405020304" pitchFamily="18" charset="0"/>
                </a:rPr>
                <a:t>‒P‒</a:t>
              </a:r>
              <a:r>
                <a:rPr lang="en-US" altLang="zh-CN" sz="140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O</a:t>
              </a:r>
              <a:r>
                <a:rPr lang="en-US" altLang="zh-CN" sz="140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cs typeface="Times New Roman" panose="02020603050405020304" pitchFamily="18" charset="0"/>
                </a:rPr>
                <a:t>‒P‒O‒P‒</a:t>
              </a:r>
              <a:r>
                <a:rPr lang="en-US" altLang="zh-CN" sz="140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O</a:t>
              </a:r>
              <a:r>
                <a:rPr lang="en-US" altLang="zh-CN" sz="140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cs typeface="Times New Roman" panose="02020603050405020304" pitchFamily="18" charset="0"/>
                </a:rPr>
                <a:t>‒</a:t>
              </a:r>
              <a:r>
                <a:rPr lang="en-US" altLang="zh-CN" sz="140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CH</a:t>
              </a:r>
              <a:r>
                <a:rPr lang="en-US" altLang="zh-CN" sz="1400" baseline="-2500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2</a:t>
              </a:r>
            </a:p>
            <a:p>
              <a:pPr eaLnBrk="1" hangingPunct="1">
                <a:lnSpc>
                  <a:spcPts val="1400"/>
                </a:lnSpc>
                <a:spcBef>
                  <a:spcPct val="0"/>
                </a:spcBef>
                <a:buFontTx/>
                <a:buNone/>
              </a:pPr>
              <a:r>
                <a:rPr lang="en-US" altLang="zh-CN" sz="140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cs typeface="Arial Unicode MS" panose="020B0604020202020204" pitchFamily="34" charset="-122"/>
                </a:rPr>
                <a:t>        ⅼ         </a:t>
              </a:r>
              <a:r>
                <a:rPr lang="en-US" altLang="zh-CN" sz="1400" dirty="0" err="1">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cs typeface="Arial Unicode MS" panose="020B0604020202020204" pitchFamily="34" charset="-122"/>
                </a:rPr>
                <a:t>ⅼ</a:t>
              </a:r>
              <a:r>
                <a:rPr lang="en-US" altLang="zh-CN" sz="140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cs typeface="Arial Unicode MS" panose="020B0604020202020204" pitchFamily="34" charset="-122"/>
                </a:rPr>
                <a:t>        </a:t>
              </a:r>
              <a:r>
                <a:rPr lang="en-US" altLang="zh-CN" sz="1400" dirty="0" err="1">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cs typeface="Arial Unicode MS" panose="020B0604020202020204" pitchFamily="34" charset="-122"/>
                </a:rPr>
                <a:t>ⅼ</a:t>
              </a:r>
              <a:endParaRPr lang="en-US" altLang="zh-CN" sz="140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cs typeface="Arial Unicode MS" panose="020B0604020202020204" pitchFamily="34" charset="-122"/>
              </a:endParaRPr>
            </a:p>
            <a:p>
              <a:pPr eaLnBrk="1" hangingPunct="1">
                <a:lnSpc>
                  <a:spcPts val="1400"/>
                </a:lnSpc>
                <a:spcBef>
                  <a:spcPct val="0"/>
                </a:spcBef>
                <a:buFontTx/>
                <a:buNone/>
              </a:pPr>
              <a:r>
                <a:rPr lang="en-US" altLang="zh-CN" sz="140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cs typeface="Arial Unicode MS" panose="020B0604020202020204" pitchFamily="34" charset="-122"/>
                </a:rPr>
                <a:t>       OH   </a:t>
              </a:r>
              <a:r>
                <a:rPr lang="en-US" altLang="zh-CN" sz="100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cs typeface="Arial Unicode MS" panose="020B0604020202020204" pitchFamily="34" charset="-122"/>
                </a:rPr>
                <a:t> </a:t>
              </a:r>
              <a:r>
                <a:rPr lang="en-US" altLang="zh-CN" sz="1400" dirty="0" err="1">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cs typeface="Arial Unicode MS" panose="020B0604020202020204" pitchFamily="34" charset="-122"/>
                </a:rPr>
                <a:t>OH</a:t>
              </a:r>
              <a:r>
                <a:rPr lang="en-US" altLang="zh-CN" sz="140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cs typeface="Arial Unicode MS" panose="020B0604020202020204" pitchFamily="34" charset="-122"/>
                </a:rPr>
                <a:t>    </a:t>
              </a:r>
              <a:r>
                <a:rPr lang="en-US" altLang="zh-CN" sz="1400" dirty="0" err="1">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cs typeface="Arial Unicode MS" panose="020B0604020202020204" pitchFamily="34" charset="-122"/>
                </a:rPr>
                <a:t>OH</a:t>
              </a:r>
              <a:endParaRPr lang="zh-CN" altLang="en-US" sz="1400" dirty="0">
                <a:effectLst>
                  <a:outerShdw blurRad="38100" dist="38100" dir="2700000" algn="tl">
                    <a:srgbClr val="000000">
                      <a:alpha val="43137"/>
                    </a:srgbClr>
                  </a:outerShdw>
                </a:effectLst>
                <a:latin typeface="Arial" panose="020B0604020202020204" pitchFamily="34" charset="0"/>
                <a:ea typeface="方正姚体" panose="02010601030101010101" pitchFamily="2" charset="-122"/>
              </a:endParaRPr>
            </a:p>
          </p:txBody>
        </p:sp>
        <p:sp>
          <p:nvSpPr>
            <p:cNvPr id="58" name="矩形 93"/>
            <p:cNvSpPr>
              <a:spLocks noChangeArrowheads="1"/>
            </p:cNvSpPr>
            <p:nvPr/>
          </p:nvSpPr>
          <p:spPr bwMode="auto">
            <a:xfrm>
              <a:off x="3092590" y="5778803"/>
              <a:ext cx="22217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tIns="0" rIns="4572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en-US" altLang="zh-CN" sz="140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H</a:t>
              </a:r>
              <a:endParaRPr lang="zh-CN" altLang="en-US" sz="1400" baseline="-25000" dirty="0">
                <a:effectLst>
                  <a:outerShdw blurRad="38100" dist="38100" dir="2700000" algn="tl">
                    <a:srgbClr val="000000">
                      <a:alpha val="43137"/>
                    </a:srgbClr>
                  </a:outerShdw>
                </a:effectLst>
                <a:latin typeface="Arial" panose="020B0604020202020204" pitchFamily="34" charset="0"/>
                <a:ea typeface="方正姚体" panose="02010601030101010101" pitchFamily="2" charset="-122"/>
              </a:endParaRPr>
            </a:p>
          </p:txBody>
        </p:sp>
        <p:sp>
          <p:nvSpPr>
            <p:cNvPr id="59" name="矩形 93"/>
            <p:cNvSpPr>
              <a:spLocks noChangeArrowheads="1"/>
            </p:cNvSpPr>
            <p:nvPr/>
          </p:nvSpPr>
          <p:spPr bwMode="auto">
            <a:xfrm>
              <a:off x="4266754" y="5775427"/>
              <a:ext cx="22217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tIns="0" rIns="45720" bIns="0">
              <a:spAutoFit/>
            </a:bodyPr>
            <a:lstStyle/>
            <a:p>
              <a:pPr algn="ctr">
                <a:spcBef>
                  <a:spcPct val="0"/>
                </a:spcBef>
              </a:pPr>
              <a:r>
                <a:rPr lang="en-US" altLang="zh-CN" sz="140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H</a:t>
              </a:r>
              <a:endParaRPr lang="zh-CN" altLang="en-US" sz="140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endParaRPr>
            </a:p>
          </p:txBody>
        </p:sp>
        <p:cxnSp>
          <p:nvCxnSpPr>
            <p:cNvPr id="60" name="直接连接符 59"/>
            <p:cNvCxnSpPr/>
            <p:nvPr/>
          </p:nvCxnSpPr>
          <p:spPr>
            <a:xfrm>
              <a:off x="3500703" y="5759986"/>
              <a:ext cx="0" cy="288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4044686" y="5759986"/>
              <a:ext cx="0" cy="288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矩形 93"/>
            <p:cNvSpPr>
              <a:spLocks noChangeArrowheads="1"/>
            </p:cNvSpPr>
            <p:nvPr/>
          </p:nvSpPr>
          <p:spPr bwMode="auto">
            <a:xfrm>
              <a:off x="3943070" y="5576700"/>
              <a:ext cx="22217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tIns="0" rIns="45720" bIns="0">
              <a:spAutoFit/>
            </a:bodyPr>
            <a:lstStyle/>
            <a:p>
              <a:pPr algn="ctr">
                <a:spcBef>
                  <a:spcPct val="0"/>
                </a:spcBef>
              </a:pPr>
              <a:r>
                <a:rPr lang="en-US" altLang="zh-CN" sz="140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H</a:t>
              </a:r>
              <a:endParaRPr lang="zh-CN" altLang="en-US" sz="140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endParaRPr>
            </a:p>
          </p:txBody>
        </p:sp>
        <p:sp>
          <p:nvSpPr>
            <p:cNvPr id="63" name="矩形 93"/>
            <p:cNvSpPr>
              <a:spLocks noChangeArrowheads="1"/>
            </p:cNvSpPr>
            <p:nvPr/>
          </p:nvSpPr>
          <p:spPr bwMode="auto">
            <a:xfrm>
              <a:off x="3383529" y="5575836"/>
              <a:ext cx="22217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tIns="0" rIns="45720" bIns="0">
              <a:spAutoFit/>
            </a:bodyPr>
            <a:lstStyle/>
            <a:p>
              <a:pPr algn="ctr">
                <a:spcBef>
                  <a:spcPct val="0"/>
                </a:spcBef>
              </a:pPr>
              <a:r>
                <a:rPr lang="en-US" altLang="zh-CN" sz="140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H</a:t>
              </a:r>
              <a:endParaRPr lang="zh-CN" altLang="en-US" sz="140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endParaRPr>
            </a:p>
          </p:txBody>
        </p:sp>
        <p:sp>
          <p:nvSpPr>
            <p:cNvPr id="64" name="矩形 93"/>
            <p:cNvSpPr>
              <a:spLocks noChangeArrowheads="1"/>
            </p:cNvSpPr>
            <p:nvPr/>
          </p:nvSpPr>
          <p:spPr bwMode="auto">
            <a:xfrm>
              <a:off x="3938402" y="6013986"/>
              <a:ext cx="37125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tIns="0" rIns="45720" bIns="0">
              <a:spAutoFit/>
            </a:bodyPr>
            <a:lstStyle/>
            <a:p>
              <a:pPr algn="ctr">
                <a:spcBef>
                  <a:spcPct val="0"/>
                </a:spcBef>
              </a:pPr>
              <a:r>
                <a:rPr lang="en-US" altLang="zh-CN" sz="140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OH</a:t>
              </a:r>
              <a:endParaRPr lang="zh-CN" altLang="en-US" sz="1400" dirty="0">
                <a:solidFill>
                  <a:srgbClr val="FF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endParaRPr>
            </a:p>
          </p:txBody>
        </p:sp>
        <p:sp>
          <p:nvSpPr>
            <p:cNvPr id="65" name="矩形 93"/>
            <p:cNvSpPr>
              <a:spLocks noChangeArrowheads="1"/>
            </p:cNvSpPr>
            <p:nvPr/>
          </p:nvSpPr>
          <p:spPr bwMode="auto">
            <a:xfrm>
              <a:off x="3382280" y="6013986"/>
              <a:ext cx="37125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tIns="0" rIns="4572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en-US" altLang="zh-CN" sz="140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OH</a:t>
              </a:r>
              <a:endParaRPr lang="zh-CN" altLang="en-US" sz="1400" baseline="-25000" dirty="0">
                <a:effectLst>
                  <a:outerShdw blurRad="38100" dist="38100" dir="2700000" algn="tl">
                    <a:srgbClr val="000000">
                      <a:alpha val="43137"/>
                    </a:srgbClr>
                  </a:outerShdw>
                </a:effectLst>
                <a:latin typeface="Arial" panose="020B0604020202020204" pitchFamily="34" charset="0"/>
                <a:ea typeface="方正姚体" panose="02010601030101010101" pitchFamily="2" charset="-122"/>
              </a:endParaRPr>
            </a:p>
          </p:txBody>
        </p:sp>
        <p:sp>
          <p:nvSpPr>
            <p:cNvPr id="66" name="矩形 15"/>
            <p:cNvSpPr>
              <a:spLocks noChangeArrowheads="1"/>
            </p:cNvSpPr>
            <p:nvPr/>
          </p:nvSpPr>
          <p:spPr bwMode="auto">
            <a:xfrm>
              <a:off x="4369837" y="5567486"/>
              <a:ext cx="21416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tIns="0" rIns="4572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en-US" altLang="zh-CN" sz="120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1</a:t>
              </a:r>
              <a:r>
                <a:rPr lang="zh-CN" altLang="en-US" sz="120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a:t>
              </a:r>
              <a:endParaRPr lang="zh-CN" altLang="en-US" sz="1200" dirty="0">
                <a:effectLst>
                  <a:outerShdw blurRad="38100" dist="38100" dir="2700000" algn="tl">
                    <a:srgbClr val="000000">
                      <a:alpha val="43137"/>
                    </a:srgbClr>
                  </a:outerShdw>
                </a:effectLst>
                <a:latin typeface="Arial" panose="020B0604020202020204" pitchFamily="34" charset="0"/>
                <a:ea typeface="方正姚体" panose="02010601030101010101" pitchFamily="2" charset="-122"/>
              </a:endParaRPr>
            </a:p>
          </p:txBody>
        </p:sp>
        <p:sp>
          <p:nvSpPr>
            <p:cNvPr id="67" name="六边形 66"/>
            <p:cNvSpPr/>
            <p:nvPr/>
          </p:nvSpPr>
          <p:spPr>
            <a:xfrm rot="5400000">
              <a:off x="3712166" y="4679975"/>
              <a:ext cx="468000" cy="396000"/>
            </a:xfrm>
            <a:prstGeom prst="hexagon">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effectLst>
                  <a:outerShdw blurRad="38100" dist="38100" dir="2700000" algn="tl">
                    <a:srgbClr val="000000">
                      <a:alpha val="43137"/>
                    </a:srgbClr>
                  </a:outerShdw>
                </a:effectLst>
                <a:latin typeface="Arial" panose="020B0604020202020204" pitchFamily="34" charset="0"/>
                <a:ea typeface="方正姚体" panose="02010601030101010101" pitchFamily="2" charset="-122"/>
              </a:endParaRPr>
            </a:p>
          </p:txBody>
        </p:sp>
        <p:sp>
          <p:nvSpPr>
            <p:cNvPr id="68" name="矩形 74"/>
            <p:cNvSpPr>
              <a:spLocks noChangeArrowheads="1"/>
            </p:cNvSpPr>
            <p:nvPr/>
          </p:nvSpPr>
          <p:spPr bwMode="auto">
            <a:xfrm>
              <a:off x="3694276" y="4634449"/>
              <a:ext cx="129843" cy="215444"/>
            </a:xfrm>
            <a:prstGeom prst="rect">
              <a:avLst/>
            </a:prstGeom>
            <a:solidFill>
              <a:schemeClr val="bg1"/>
            </a:solidFill>
            <a:ln>
              <a:noFill/>
            </a:ln>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en-US" altLang="zh-CN" sz="140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N</a:t>
              </a:r>
              <a:endParaRPr lang="zh-CN" altLang="en-US" sz="140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endParaRPr>
            </a:p>
          </p:txBody>
        </p:sp>
        <p:cxnSp>
          <p:nvCxnSpPr>
            <p:cNvPr id="69" name="直接连接符 68"/>
            <p:cNvCxnSpPr/>
            <p:nvPr/>
          </p:nvCxnSpPr>
          <p:spPr>
            <a:xfrm>
              <a:off x="3778522" y="4975227"/>
              <a:ext cx="180000" cy="9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矩形 77"/>
            <p:cNvSpPr>
              <a:spLocks noChangeArrowheads="1"/>
            </p:cNvSpPr>
            <p:nvPr/>
          </p:nvSpPr>
          <p:spPr bwMode="auto">
            <a:xfrm>
              <a:off x="3887955" y="4997456"/>
              <a:ext cx="129843" cy="215444"/>
            </a:xfrm>
            <a:prstGeom prst="rect">
              <a:avLst/>
            </a:prstGeom>
            <a:solidFill>
              <a:schemeClr val="bg1"/>
            </a:solidFill>
            <a:ln>
              <a:noFill/>
            </a:ln>
          </p:spPr>
          <p:txBody>
            <a:bodyPr wrap="none" lIns="0" tIns="0" rIns="0" bIns="0">
              <a:spAutoFit/>
            </a:bodyPr>
            <a:lstStyle/>
            <a:p>
              <a:pPr algn="ctr">
                <a:spcBef>
                  <a:spcPct val="0"/>
                </a:spcBef>
              </a:pPr>
              <a:r>
                <a:rPr lang="en-US" altLang="zh-CN" sz="140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N</a:t>
              </a:r>
              <a:endParaRPr lang="zh-CN" altLang="en-US" sz="140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endParaRPr>
            </a:p>
          </p:txBody>
        </p:sp>
        <p:cxnSp>
          <p:nvCxnSpPr>
            <p:cNvPr id="71" name="直接连接符 70"/>
            <p:cNvCxnSpPr/>
            <p:nvPr/>
          </p:nvCxnSpPr>
          <p:spPr>
            <a:xfrm>
              <a:off x="4096542" y="4767799"/>
              <a:ext cx="0" cy="216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正五边形 71"/>
            <p:cNvSpPr/>
            <p:nvPr/>
          </p:nvSpPr>
          <p:spPr>
            <a:xfrm rot="5400000">
              <a:off x="4147141" y="4656675"/>
              <a:ext cx="432000" cy="432000"/>
            </a:xfrm>
            <a:prstGeom prst="pentagon">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effectLst>
                  <a:outerShdw blurRad="38100" dist="38100" dir="2700000" algn="tl">
                    <a:srgbClr val="000000">
                      <a:alpha val="43137"/>
                    </a:srgbClr>
                  </a:outerShdw>
                </a:effectLst>
                <a:latin typeface="Arial" panose="020B0604020202020204" pitchFamily="34" charset="0"/>
                <a:ea typeface="方正姚体" panose="02010601030101010101" pitchFamily="2" charset="-122"/>
              </a:endParaRPr>
            </a:p>
          </p:txBody>
        </p:sp>
        <p:cxnSp>
          <p:nvCxnSpPr>
            <p:cNvPr id="73" name="直接连接符 72"/>
            <p:cNvCxnSpPr/>
            <p:nvPr/>
          </p:nvCxnSpPr>
          <p:spPr>
            <a:xfrm flipH="1" flipV="1">
              <a:off x="4428330" y="4742399"/>
              <a:ext cx="10800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矩形 88"/>
            <p:cNvSpPr>
              <a:spLocks noChangeArrowheads="1"/>
            </p:cNvSpPr>
            <p:nvPr/>
          </p:nvSpPr>
          <p:spPr bwMode="auto">
            <a:xfrm>
              <a:off x="4341183" y="4539199"/>
              <a:ext cx="129843" cy="215444"/>
            </a:xfrm>
            <a:prstGeom prst="rect">
              <a:avLst/>
            </a:prstGeom>
            <a:solidFill>
              <a:schemeClr val="bg1"/>
            </a:solidFill>
            <a:ln>
              <a:noFill/>
            </a:ln>
          </p:spPr>
          <p:txBody>
            <a:bodyPr wrap="none" lIns="0" tIns="0" rIns="0" bIns="0">
              <a:spAutoFit/>
            </a:bodyPr>
            <a:lstStyle/>
            <a:p>
              <a:pPr algn="ctr">
                <a:spcBef>
                  <a:spcPct val="0"/>
                </a:spcBef>
              </a:pPr>
              <a:r>
                <a:rPr lang="en-US" altLang="zh-CN" sz="140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N</a:t>
              </a:r>
              <a:endParaRPr lang="zh-CN" altLang="en-US" sz="140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endParaRPr>
            </a:p>
          </p:txBody>
        </p:sp>
        <p:sp>
          <p:nvSpPr>
            <p:cNvPr id="75" name="矩形 90"/>
            <p:cNvSpPr>
              <a:spLocks noChangeArrowheads="1"/>
            </p:cNvSpPr>
            <p:nvPr/>
          </p:nvSpPr>
          <p:spPr bwMode="auto">
            <a:xfrm>
              <a:off x="4315783" y="4969411"/>
              <a:ext cx="129843" cy="215444"/>
            </a:xfrm>
            <a:prstGeom prst="rect">
              <a:avLst/>
            </a:prstGeom>
            <a:solidFill>
              <a:schemeClr val="bg1"/>
            </a:solidFill>
            <a:ln>
              <a:noFill/>
            </a:ln>
          </p:spPr>
          <p:txBody>
            <a:bodyPr wrap="none" lIns="0" tIns="0" rIns="0" bIns="0">
              <a:spAutoFit/>
            </a:bodyPr>
            <a:lstStyle/>
            <a:p>
              <a:pPr algn="ctr">
                <a:spcBef>
                  <a:spcPct val="0"/>
                </a:spcBef>
              </a:pPr>
              <a:r>
                <a:rPr lang="en-US" altLang="zh-CN" sz="140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N</a:t>
              </a:r>
              <a:endParaRPr lang="zh-CN" altLang="en-US" sz="140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endParaRPr>
            </a:p>
          </p:txBody>
        </p:sp>
        <p:cxnSp>
          <p:nvCxnSpPr>
            <p:cNvPr id="76" name="直接连接符 75"/>
            <p:cNvCxnSpPr/>
            <p:nvPr/>
          </p:nvCxnSpPr>
          <p:spPr>
            <a:xfrm>
              <a:off x="3947317" y="4466174"/>
              <a:ext cx="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矩形 93"/>
            <p:cNvSpPr>
              <a:spLocks noChangeArrowheads="1"/>
            </p:cNvSpPr>
            <p:nvPr/>
          </p:nvSpPr>
          <p:spPr bwMode="auto">
            <a:xfrm>
              <a:off x="3841618" y="4262974"/>
              <a:ext cx="42094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tIns="0" rIns="4572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en-US" altLang="zh-CN" sz="140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NH</a:t>
              </a:r>
              <a:r>
                <a:rPr lang="en-US" altLang="zh-CN" sz="1400" baseline="-2500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2</a:t>
              </a:r>
              <a:endParaRPr lang="zh-CN" altLang="en-US" sz="1400" baseline="-25000" dirty="0">
                <a:effectLst>
                  <a:outerShdw blurRad="38100" dist="38100" dir="2700000" algn="tl">
                    <a:srgbClr val="000000">
                      <a:alpha val="43137"/>
                    </a:srgbClr>
                  </a:outerShdw>
                </a:effectLst>
                <a:latin typeface="Arial" panose="020B0604020202020204" pitchFamily="34" charset="0"/>
                <a:ea typeface="方正姚体" panose="02010601030101010101" pitchFamily="2" charset="-122"/>
              </a:endParaRPr>
            </a:p>
          </p:txBody>
        </p:sp>
        <p:sp>
          <p:nvSpPr>
            <p:cNvPr id="78" name="矩形 71"/>
            <p:cNvSpPr>
              <a:spLocks noChangeArrowheads="1"/>
            </p:cNvSpPr>
            <p:nvPr/>
          </p:nvSpPr>
          <p:spPr bwMode="auto">
            <a:xfrm>
              <a:off x="4295800" y="4844606"/>
              <a:ext cx="162865"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tIns="0" rIns="4572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en-US" altLang="zh-CN" sz="100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9</a:t>
              </a:r>
              <a:endParaRPr lang="zh-CN" altLang="en-US" sz="1000" dirty="0">
                <a:effectLst>
                  <a:outerShdw blurRad="38100" dist="38100" dir="2700000" algn="tl">
                    <a:srgbClr val="000000">
                      <a:alpha val="43137"/>
                    </a:srgbClr>
                  </a:outerShdw>
                </a:effectLst>
                <a:latin typeface="Arial" panose="020B0604020202020204" pitchFamily="34" charset="0"/>
                <a:ea typeface="方正姚体" panose="02010601030101010101" pitchFamily="2" charset="-122"/>
              </a:endParaRPr>
            </a:p>
          </p:txBody>
        </p:sp>
      </p:grpSp>
      <p:grpSp>
        <p:nvGrpSpPr>
          <p:cNvPr id="7" name="组合 6"/>
          <p:cNvGrpSpPr/>
          <p:nvPr/>
        </p:nvGrpSpPr>
        <p:grpSpPr>
          <a:xfrm>
            <a:off x="8100810" y="692696"/>
            <a:ext cx="2243662" cy="3230820"/>
            <a:chOff x="7968209" y="846252"/>
            <a:chExt cx="2243662" cy="3230820"/>
          </a:xfrm>
        </p:grpSpPr>
        <p:sp>
          <p:nvSpPr>
            <p:cNvPr id="18" name="Text Box 17"/>
            <p:cNvSpPr txBox="1">
              <a:spLocks noChangeArrowheads="1"/>
            </p:cNvSpPr>
            <p:nvPr/>
          </p:nvSpPr>
          <p:spPr bwMode="auto">
            <a:xfrm>
              <a:off x="7968209" y="846252"/>
              <a:ext cx="1321196" cy="2491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rtl="0" fontAlgn="t">
                <a:spcBef>
                  <a:spcPct val="50000"/>
                </a:spcBef>
                <a:spcAft>
                  <a:spcPct val="0"/>
                </a:spcAft>
                <a:defRPr kumimoji="1" sz="2200" b="1" kern="1200">
                  <a:solidFill>
                    <a:schemeClr val="tx1"/>
                  </a:solidFill>
                  <a:latin typeface="Times New Roman" pitchFamily="18" charset="0"/>
                  <a:ea typeface="宋体" charset="-122"/>
                  <a:cs typeface="+mn-cs"/>
                </a:defRPr>
              </a:lvl1pPr>
              <a:lvl2pPr marL="457200" algn="ctr" rtl="0" fontAlgn="t">
                <a:spcBef>
                  <a:spcPct val="50000"/>
                </a:spcBef>
                <a:spcAft>
                  <a:spcPct val="0"/>
                </a:spcAft>
                <a:defRPr kumimoji="1" sz="2200" b="1" kern="1200">
                  <a:solidFill>
                    <a:schemeClr val="tx1"/>
                  </a:solidFill>
                  <a:latin typeface="Times New Roman" pitchFamily="18" charset="0"/>
                  <a:ea typeface="宋体" charset="-122"/>
                  <a:cs typeface="+mn-cs"/>
                </a:defRPr>
              </a:lvl2pPr>
              <a:lvl3pPr marL="914400" algn="ctr" rtl="0" fontAlgn="t">
                <a:spcBef>
                  <a:spcPct val="50000"/>
                </a:spcBef>
                <a:spcAft>
                  <a:spcPct val="0"/>
                </a:spcAft>
                <a:defRPr kumimoji="1" sz="2200" b="1" kern="1200">
                  <a:solidFill>
                    <a:schemeClr val="tx1"/>
                  </a:solidFill>
                  <a:latin typeface="Times New Roman" pitchFamily="18" charset="0"/>
                  <a:ea typeface="宋体" charset="-122"/>
                  <a:cs typeface="+mn-cs"/>
                </a:defRPr>
              </a:lvl3pPr>
              <a:lvl4pPr marL="1371600" algn="ctr" rtl="0" fontAlgn="t">
                <a:spcBef>
                  <a:spcPct val="50000"/>
                </a:spcBef>
                <a:spcAft>
                  <a:spcPct val="0"/>
                </a:spcAft>
                <a:defRPr kumimoji="1" sz="2200" b="1" kern="1200">
                  <a:solidFill>
                    <a:schemeClr val="tx1"/>
                  </a:solidFill>
                  <a:latin typeface="Times New Roman" pitchFamily="18" charset="0"/>
                  <a:ea typeface="宋体" charset="-122"/>
                  <a:cs typeface="+mn-cs"/>
                </a:defRPr>
              </a:lvl4pPr>
              <a:lvl5pPr marL="1828800" algn="ctr" rtl="0" fontAlgn="t">
                <a:spcBef>
                  <a:spcPct val="50000"/>
                </a:spcBef>
                <a:spcAft>
                  <a:spcPct val="0"/>
                </a:spcAft>
                <a:defRPr kumimoji="1" sz="2200" b="1" kern="1200">
                  <a:solidFill>
                    <a:schemeClr val="tx1"/>
                  </a:solidFill>
                  <a:latin typeface="Times New Roman" pitchFamily="18" charset="0"/>
                  <a:ea typeface="宋体" charset="-122"/>
                  <a:cs typeface="+mn-cs"/>
                </a:defRPr>
              </a:lvl5pPr>
              <a:lvl6pPr marL="2286000" algn="l" defTabSz="914400" rtl="0" eaLnBrk="1" latinLnBrk="0" hangingPunct="1">
                <a:defRPr kumimoji="1" sz="2200" b="1" kern="1200">
                  <a:solidFill>
                    <a:schemeClr val="tx1"/>
                  </a:solidFill>
                  <a:latin typeface="Times New Roman" pitchFamily="18" charset="0"/>
                  <a:ea typeface="宋体" charset="-122"/>
                  <a:cs typeface="+mn-cs"/>
                </a:defRPr>
              </a:lvl6pPr>
              <a:lvl7pPr marL="2743200" algn="l" defTabSz="914400" rtl="0" eaLnBrk="1" latinLnBrk="0" hangingPunct="1">
                <a:defRPr kumimoji="1" sz="2200" b="1" kern="1200">
                  <a:solidFill>
                    <a:schemeClr val="tx1"/>
                  </a:solidFill>
                  <a:latin typeface="Times New Roman" pitchFamily="18" charset="0"/>
                  <a:ea typeface="宋体" charset="-122"/>
                  <a:cs typeface="+mn-cs"/>
                </a:defRPr>
              </a:lvl7pPr>
              <a:lvl8pPr marL="3200400" algn="l" defTabSz="914400" rtl="0" eaLnBrk="1" latinLnBrk="0" hangingPunct="1">
                <a:defRPr kumimoji="1" sz="2200" b="1" kern="1200">
                  <a:solidFill>
                    <a:schemeClr val="tx1"/>
                  </a:solidFill>
                  <a:latin typeface="Times New Roman" pitchFamily="18" charset="0"/>
                  <a:ea typeface="宋体" charset="-122"/>
                  <a:cs typeface="+mn-cs"/>
                </a:defRPr>
              </a:lvl8pPr>
              <a:lvl9pPr marL="3657600" algn="l" defTabSz="914400" rtl="0" eaLnBrk="1" latinLnBrk="0" hangingPunct="1">
                <a:defRPr kumimoji="1" sz="2200" b="1" kern="1200">
                  <a:solidFill>
                    <a:schemeClr val="tx1"/>
                  </a:solidFill>
                  <a:latin typeface="Times New Roman" pitchFamily="18" charset="0"/>
                  <a:ea typeface="宋体" charset="-122"/>
                  <a:cs typeface="+mn-cs"/>
                </a:defRPr>
              </a:lvl9pPr>
            </a:lstStyle>
            <a:p>
              <a:pPr algn="l" fontAlgn="base">
                <a:lnSpc>
                  <a:spcPts val="1700"/>
                </a:lnSpc>
                <a:spcBef>
                  <a:spcPct val="0"/>
                </a:spcBef>
              </a:pPr>
              <a:r>
                <a:rPr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rPr>
                <a:t> COOH</a:t>
              </a:r>
              <a:endParaRPr lang="en-US" altLang="zh-CN" sz="2000" b="0" baseline="-2500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endParaRPr>
            </a:p>
            <a:p>
              <a:pPr algn="l" fontAlgn="base">
                <a:lnSpc>
                  <a:spcPts val="1700"/>
                </a:lnSpc>
                <a:spcBef>
                  <a:spcPct val="0"/>
                </a:spcBef>
              </a:pPr>
              <a:r>
                <a:rPr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2"/>
                  <a:cs typeface="Arial Unicode MS" panose="020B0604020202020204" pitchFamily="34" charset="-122"/>
                </a:rPr>
                <a:t>  ⅼ</a:t>
              </a:r>
              <a:r>
                <a:rPr kumimoji="0"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rPr>
                <a:t>       </a:t>
              </a:r>
            </a:p>
            <a:p>
              <a:pPr algn="l" fontAlgn="base">
                <a:lnSpc>
                  <a:spcPts val="1700"/>
                </a:lnSpc>
                <a:spcBef>
                  <a:spcPct val="0"/>
                </a:spcBef>
              </a:pPr>
              <a:r>
                <a:rPr kumimoji="0"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rPr>
                <a:t> CH</a:t>
              </a:r>
              <a:r>
                <a:rPr kumimoji="0"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rPr>
                <a:t>‒NH</a:t>
              </a:r>
              <a:r>
                <a:rPr kumimoji="0" lang="en-US" altLang="zh-CN" sz="2000" b="0" baseline="-25000" dirty="0">
                  <a:solidFill>
                    <a:srgbClr val="000000"/>
                  </a:solidFill>
                  <a:effectLst>
                    <a:outerShdw blurRad="38100" dist="38100" dir="2700000" algn="tl">
                      <a:srgbClr val="000000">
                        <a:alpha val="43137"/>
                      </a:srgbClr>
                    </a:outerShdw>
                  </a:effectLst>
                  <a:latin typeface="Arial" panose="020B0604020202020204" pitchFamily="34" charset="0"/>
                </a:rPr>
                <a:t>2</a:t>
              </a:r>
            </a:p>
            <a:p>
              <a:pPr algn="l" fontAlgn="base">
                <a:lnSpc>
                  <a:spcPts val="1700"/>
                </a:lnSpc>
                <a:spcBef>
                  <a:spcPct val="0"/>
                </a:spcBef>
              </a:pPr>
              <a:r>
                <a:rPr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2"/>
                  <a:cs typeface="Arial Unicode MS" panose="020B0604020202020204" pitchFamily="34" charset="-122"/>
                </a:rPr>
                <a:t>  ⅼ</a:t>
              </a:r>
              <a:endParaRPr kumimoji="0"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endParaRPr>
            </a:p>
            <a:p>
              <a:pPr algn="l" fontAlgn="base">
                <a:lnSpc>
                  <a:spcPts val="1700"/>
                </a:lnSpc>
                <a:spcBef>
                  <a:spcPct val="0"/>
                </a:spcBef>
              </a:pPr>
              <a:r>
                <a:rPr kumimoji="0"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rPr>
                <a:t> CH</a:t>
              </a:r>
              <a:r>
                <a:rPr kumimoji="0" lang="en-US" altLang="zh-CN" sz="2000" b="0" baseline="-25000" dirty="0">
                  <a:solidFill>
                    <a:srgbClr val="000000"/>
                  </a:solidFill>
                  <a:effectLst>
                    <a:outerShdw blurRad="38100" dist="38100" dir="2700000" algn="tl">
                      <a:srgbClr val="000000">
                        <a:alpha val="43137"/>
                      </a:srgbClr>
                    </a:outerShdw>
                  </a:effectLst>
                  <a:latin typeface="Arial" panose="020B0604020202020204" pitchFamily="34" charset="0"/>
                </a:rPr>
                <a:t>2</a:t>
              </a:r>
            </a:p>
            <a:p>
              <a:pPr algn="l" fontAlgn="base">
                <a:lnSpc>
                  <a:spcPts val="1700"/>
                </a:lnSpc>
                <a:spcBef>
                  <a:spcPct val="0"/>
                </a:spcBef>
              </a:pPr>
              <a:r>
                <a:rPr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2"/>
                  <a:cs typeface="Arial Unicode MS" panose="020B0604020202020204" pitchFamily="34" charset="-122"/>
                </a:rPr>
                <a:t>  ⅼ</a:t>
              </a:r>
              <a:endParaRPr kumimoji="0"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endParaRPr>
            </a:p>
            <a:p>
              <a:pPr algn="l" fontAlgn="base">
                <a:lnSpc>
                  <a:spcPts val="1700"/>
                </a:lnSpc>
                <a:spcBef>
                  <a:spcPct val="0"/>
                </a:spcBef>
              </a:pPr>
              <a:r>
                <a:rPr kumimoji="0"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rPr>
                <a:t> CH</a:t>
              </a:r>
              <a:r>
                <a:rPr kumimoji="0" lang="en-US" altLang="zh-CN" sz="2000" b="0" baseline="-25000" dirty="0">
                  <a:solidFill>
                    <a:srgbClr val="000000"/>
                  </a:solidFill>
                  <a:effectLst>
                    <a:outerShdw blurRad="38100" dist="38100" dir="2700000" algn="tl">
                      <a:srgbClr val="000000">
                        <a:alpha val="43137"/>
                      </a:srgbClr>
                    </a:outerShdw>
                  </a:effectLst>
                  <a:latin typeface="Arial" panose="020B0604020202020204" pitchFamily="34" charset="0"/>
                </a:rPr>
                <a:t>2</a:t>
              </a:r>
            </a:p>
            <a:p>
              <a:pPr algn="l" fontAlgn="base">
                <a:lnSpc>
                  <a:spcPts val="1700"/>
                </a:lnSpc>
                <a:spcBef>
                  <a:spcPct val="0"/>
                </a:spcBef>
              </a:pPr>
              <a:r>
                <a:rPr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2"/>
                  <a:cs typeface="Arial Unicode MS" panose="020B0604020202020204" pitchFamily="34" charset="-122"/>
                </a:rPr>
                <a:t>  ⅼ</a:t>
              </a:r>
              <a:endParaRPr kumimoji="0"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endParaRPr>
            </a:p>
            <a:p>
              <a:pPr algn="l" fontAlgn="base">
                <a:lnSpc>
                  <a:spcPts val="1700"/>
                </a:lnSpc>
                <a:spcBef>
                  <a:spcPct val="0"/>
                </a:spcBef>
              </a:pPr>
              <a:r>
                <a:rPr kumimoji="0"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rPr>
                <a:t> S</a:t>
              </a:r>
              <a:r>
                <a:rPr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rPr>
                <a:t>‒</a:t>
              </a:r>
              <a:r>
                <a:rPr kumimoji="0"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rPr>
                <a:t>‒</a:t>
              </a:r>
              <a:r>
                <a:rPr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rPr>
                <a:t>‒</a:t>
              </a:r>
              <a:r>
                <a:rPr kumimoji="0"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rPr>
                <a:t>CH</a:t>
              </a:r>
              <a:r>
                <a:rPr kumimoji="0" lang="en-US" altLang="zh-CN" sz="2000" b="0" baseline="-25000" dirty="0">
                  <a:solidFill>
                    <a:srgbClr val="000000"/>
                  </a:solidFill>
                  <a:effectLst>
                    <a:outerShdw blurRad="38100" dist="38100" dir="2700000" algn="tl">
                      <a:srgbClr val="000000">
                        <a:alpha val="43137"/>
                      </a:srgbClr>
                    </a:outerShdw>
                  </a:effectLst>
                  <a:latin typeface="Arial" panose="020B0604020202020204" pitchFamily="34" charset="0"/>
                </a:rPr>
                <a:t>2</a:t>
              </a:r>
            </a:p>
            <a:p>
              <a:pPr algn="l" fontAlgn="base">
                <a:lnSpc>
                  <a:spcPts val="1700"/>
                </a:lnSpc>
                <a:spcBef>
                  <a:spcPct val="0"/>
                </a:spcBef>
              </a:pPr>
              <a:r>
                <a:rPr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ea typeface="Arial Unicode MS" panose="020B0604020202020204" pitchFamily="34" charset="-122"/>
                  <a:cs typeface="Arial Unicode MS" panose="020B0604020202020204" pitchFamily="34" charset="-122"/>
                </a:rPr>
                <a:t>  ⅼ</a:t>
              </a:r>
              <a:endParaRPr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ea typeface="楷体_GB2312" pitchFamily="49" charset="-122"/>
              </a:endParaRPr>
            </a:p>
            <a:p>
              <a:pPr algn="l" fontAlgn="base">
                <a:lnSpc>
                  <a:spcPts val="1700"/>
                </a:lnSpc>
                <a:spcBef>
                  <a:spcPct val="0"/>
                </a:spcBef>
              </a:pPr>
              <a:r>
                <a:rPr kumimoji="0"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rPr>
                <a:t> CH</a:t>
              </a:r>
              <a:r>
                <a:rPr kumimoji="0" lang="en-US" altLang="zh-CN" sz="2000" b="0" baseline="-25000" dirty="0">
                  <a:solidFill>
                    <a:srgbClr val="000000"/>
                  </a:solidFill>
                  <a:effectLst>
                    <a:outerShdw blurRad="38100" dist="38100" dir="2700000" algn="tl">
                      <a:srgbClr val="000000">
                        <a:alpha val="43137"/>
                      </a:srgbClr>
                    </a:outerShdw>
                  </a:effectLst>
                  <a:latin typeface="Arial" panose="020B0604020202020204" pitchFamily="34" charset="0"/>
                </a:rPr>
                <a:t>3</a:t>
              </a:r>
              <a:endParaRPr lang="en-US" altLang="zh-CN" sz="2000" b="0" dirty="0">
                <a:effectLst>
                  <a:outerShdw blurRad="38100" dist="38100" dir="2700000" algn="tl">
                    <a:srgbClr val="000000">
                      <a:alpha val="43137"/>
                    </a:srgbClr>
                  </a:outerShdw>
                </a:effectLst>
                <a:latin typeface="Arial" panose="020B0604020202020204" pitchFamily="34" charset="0"/>
                <a:ea typeface="方正姚体" panose="02010601030101010101" pitchFamily="2" charset="-122"/>
              </a:endParaRPr>
            </a:p>
          </p:txBody>
        </p:sp>
        <p:grpSp>
          <p:nvGrpSpPr>
            <p:cNvPr id="4" name="组合 3"/>
            <p:cNvGrpSpPr/>
            <p:nvPr/>
          </p:nvGrpSpPr>
          <p:grpSpPr>
            <a:xfrm>
              <a:off x="8720463" y="2110616"/>
              <a:ext cx="1491408" cy="1966456"/>
              <a:chOff x="9055326" y="4799704"/>
              <a:chExt cx="1491408" cy="1966456"/>
            </a:xfrm>
          </p:grpSpPr>
          <p:cxnSp>
            <p:nvCxnSpPr>
              <p:cNvPr id="80" name="直接连接符 79"/>
              <p:cNvCxnSpPr/>
              <p:nvPr/>
            </p:nvCxnSpPr>
            <p:spPr>
              <a:xfrm flipH="1">
                <a:off x="9737016" y="5228329"/>
                <a:ext cx="180000" cy="9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a:off x="9447034" y="6439591"/>
                <a:ext cx="576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等腰三角形 81"/>
              <p:cNvSpPr>
                <a:spLocks/>
              </p:cNvSpPr>
              <p:nvPr/>
            </p:nvSpPr>
            <p:spPr>
              <a:xfrm rot="3060000">
                <a:off x="10138305" y="6089260"/>
                <a:ext cx="72000" cy="43200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effectLst>
                    <a:outerShdw blurRad="38100" dist="38100" dir="2700000" algn="tl">
                      <a:srgbClr val="000000">
                        <a:alpha val="43137"/>
                      </a:srgbClr>
                    </a:outerShdw>
                  </a:effectLst>
                  <a:latin typeface="Arial" panose="020B0604020202020204" pitchFamily="34" charset="0"/>
                  <a:ea typeface="方正姚体" panose="02010601030101010101" pitchFamily="2" charset="-122"/>
                </a:endParaRPr>
              </a:p>
            </p:txBody>
          </p:sp>
          <p:sp>
            <p:nvSpPr>
              <p:cNvPr id="83" name="等腰三角形 82"/>
              <p:cNvSpPr>
                <a:spLocks noChangeAspect="1"/>
              </p:cNvSpPr>
              <p:nvPr/>
            </p:nvSpPr>
            <p:spPr>
              <a:xfrm rot="18660000">
                <a:off x="9288098" y="6091714"/>
                <a:ext cx="61884" cy="43200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effectLst>
                    <a:outerShdw blurRad="38100" dist="38100" dir="2700000" algn="tl">
                      <a:srgbClr val="000000">
                        <a:alpha val="43137"/>
                      </a:srgbClr>
                    </a:outerShdw>
                  </a:effectLst>
                  <a:latin typeface="Arial" panose="020B0604020202020204" pitchFamily="34" charset="0"/>
                  <a:ea typeface="方正姚体" panose="02010601030101010101" pitchFamily="2" charset="-122"/>
                </a:endParaRPr>
              </a:p>
            </p:txBody>
          </p:sp>
          <p:cxnSp>
            <p:nvCxnSpPr>
              <p:cNvPr id="84" name="直接连接符 83"/>
              <p:cNvCxnSpPr/>
              <p:nvPr/>
            </p:nvCxnSpPr>
            <p:spPr>
              <a:xfrm flipH="1">
                <a:off x="9173985" y="5969691"/>
                <a:ext cx="504000" cy="216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a:off x="9821685" y="5960166"/>
                <a:ext cx="504000" cy="216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矩形 58"/>
              <p:cNvSpPr>
                <a:spLocks noChangeArrowheads="1"/>
              </p:cNvSpPr>
              <p:nvPr/>
            </p:nvSpPr>
            <p:spPr bwMode="auto">
              <a:xfrm>
                <a:off x="9668481" y="5815704"/>
                <a:ext cx="231794" cy="215444"/>
              </a:xfrm>
              <a:prstGeom prst="rect">
                <a:avLst/>
              </a:prstGeom>
              <a:solidFill>
                <a:schemeClr val="bg1"/>
              </a:solidFill>
              <a:ln>
                <a:noFill/>
              </a:ln>
            </p:spPr>
            <p:txBody>
              <a:bodyPr wrap="none" lIns="45720" tIns="0" rIns="4572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en-US" altLang="zh-CN" sz="140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O</a:t>
                </a:r>
                <a:endParaRPr lang="zh-CN" altLang="en-US" sz="1400" baseline="-25000" dirty="0">
                  <a:effectLst>
                    <a:outerShdw blurRad="38100" dist="38100" dir="2700000" algn="tl">
                      <a:srgbClr val="000000">
                        <a:alpha val="43137"/>
                      </a:srgbClr>
                    </a:outerShdw>
                  </a:effectLst>
                  <a:latin typeface="Arial" panose="020B0604020202020204" pitchFamily="34" charset="0"/>
                  <a:ea typeface="方正姚体" panose="02010601030101010101" pitchFamily="2" charset="-122"/>
                </a:endParaRPr>
              </a:p>
            </p:txBody>
          </p:sp>
          <p:cxnSp>
            <p:nvCxnSpPr>
              <p:cNvPr id="87" name="直接连接符 86"/>
              <p:cNvCxnSpPr/>
              <p:nvPr/>
            </p:nvCxnSpPr>
            <p:spPr>
              <a:xfrm>
                <a:off x="10344770" y="5713570"/>
                <a:ext cx="0" cy="61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a:off x="9163408" y="5510370"/>
                <a:ext cx="0" cy="828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矩形 93"/>
              <p:cNvSpPr>
                <a:spLocks noChangeArrowheads="1"/>
              </p:cNvSpPr>
              <p:nvPr/>
            </p:nvSpPr>
            <p:spPr bwMode="auto">
              <a:xfrm>
                <a:off x="9055326" y="6315533"/>
                <a:ext cx="22217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tIns="0" rIns="4572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en-US" altLang="zh-CN" sz="140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H</a:t>
                </a:r>
                <a:endParaRPr lang="zh-CN" altLang="en-US" sz="1400" baseline="-25000" dirty="0">
                  <a:effectLst>
                    <a:outerShdw blurRad="38100" dist="38100" dir="2700000" algn="tl">
                      <a:srgbClr val="000000">
                        <a:alpha val="43137"/>
                      </a:srgbClr>
                    </a:outerShdw>
                  </a:effectLst>
                  <a:latin typeface="Arial" panose="020B0604020202020204" pitchFamily="34" charset="0"/>
                  <a:ea typeface="方正姚体" panose="02010601030101010101" pitchFamily="2" charset="-122"/>
                </a:endParaRPr>
              </a:p>
            </p:txBody>
          </p:sp>
          <p:sp>
            <p:nvSpPr>
              <p:cNvPr id="91" name="矩形 93"/>
              <p:cNvSpPr>
                <a:spLocks noChangeArrowheads="1"/>
              </p:cNvSpPr>
              <p:nvPr/>
            </p:nvSpPr>
            <p:spPr bwMode="auto">
              <a:xfrm>
                <a:off x="10229490" y="6312157"/>
                <a:ext cx="22217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tIns="0" rIns="45720" bIns="0">
                <a:spAutoFit/>
              </a:bodyPr>
              <a:lstStyle/>
              <a:p>
                <a:pPr algn="ctr">
                  <a:spcBef>
                    <a:spcPct val="0"/>
                  </a:spcBef>
                </a:pPr>
                <a:r>
                  <a:rPr lang="en-US" altLang="zh-CN" sz="140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H</a:t>
                </a:r>
                <a:endParaRPr lang="zh-CN" altLang="en-US" sz="140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endParaRPr>
              </a:p>
            </p:txBody>
          </p:sp>
          <p:cxnSp>
            <p:nvCxnSpPr>
              <p:cNvPr id="92" name="直接连接符 91"/>
              <p:cNvCxnSpPr/>
              <p:nvPr/>
            </p:nvCxnSpPr>
            <p:spPr>
              <a:xfrm>
                <a:off x="9463439" y="6296716"/>
                <a:ext cx="0" cy="288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a:off x="10007422" y="6296716"/>
                <a:ext cx="0" cy="288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矩形 93"/>
              <p:cNvSpPr>
                <a:spLocks noChangeArrowheads="1"/>
              </p:cNvSpPr>
              <p:nvPr/>
            </p:nvSpPr>
            <p:spPr bwMode="auto">
              <a:xfrm>
                <a:off x="9905806" y="6113430"/>
                <a:ext cx="22217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tIns="0" rIns="45720" bIns="0">
                <a:spAutoFit/>
              </a:bodyPr>
              <a:lstStyle/>
              <a:p>
                <a:pPr algn="ctr">
                  <a:spcBef>
                    <a:spcPct val="0"/>
                  </a:spcBef>
                </a:pPr>
                <a:r>
                  <a:rPr lang="en-US" altLang="zh-CN" sz="140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H</a:t>
                </a:r>
                <a:endParaRPr lang="zh-CN" altLang="en-US" sz="140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endParaRPr>
              </a:p>
            </p:txBody>
          </p:sp>
          <p:sp>
            <p:nvSpPr>
              <p:cNvPr id="95" name="矩形 93"/>
              <p:cNvSpPr>
                <a:spLocks noChangeArrowheads="1"/>
              </p:cNvSpPr>
              <p:nvPr/>
            </p:nvSpPr>
            <p:spPr bwMode="auto">
              <a:xfrm>
                <a:off x="9346265" y="6112566"/>
                <a:ext cx="22217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tIns="0" rIns="45720" bIns="0">
                <a:spAutoFit/>
              </a:bodyPr>
              <a:lstStyle/>
              <a:p>
                <a:pPr algn="ctr">
                  <a:spcBef>
                    <a:spcPct val="0"/>
                  </a:spcBef>
                </a:pPr>
                <a:r>
                  <a:rPr lang="en-US" altLang="zh-CN" sz="140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H</a:t>
                </a:r>
                <a:endParaRPr lang="zh-CN" altLang="en-US" sz="140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endParaRPr>
              </a:p>
            </p:txBody>
          </p:sp>
          <p:sp>
            <p:nvSpPr>
              <p:cNvPr id="96" name="矩形 93"/>
              <p:cNvSpPr>
                <a:spLocks noChangeArrowheads="1"/>
              </p:cNvSpPr>
              <p:nvPr/>
            </p:nvSpPr>
            <p:spPr bwMode="auto">
              <a:xfrm>
                <a:off x="9901138" y="6550716"/>
                <a:ext cx="37125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tIns="0" rIns="45720" bIns="0">
                <a:spAutoFit/>
              </a:bodyPr>
              <a:lstStyle/>
              <a:p>
                <a:pPr algn="ctr">
                  <a:spcBef>
                    <a:spcPct val="0"/>
                  </a:spcBef>
                </a:pPr>
                <a:r>
                  <a:rPr lang="en-US" altLang="zh-CN" sz="140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OH</a:t>
                </a:r>
                <a:endParaRPr lang="zh-CN" altLang="en-US" sz="1400" dirty="0">
                  <a:solidFill>
                    <a:srgbClr val="FF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endParaRPr>
              </a:p>
            </p:txBody>
          </p:sp>
          <p:sp>
            <p:nvSpPr>
              <p:cNvPr id="97" name="矩形 93"/>
              <p:cNvSpPr>
                <a:spLocks noChangeArrowheads="1"/>
              </p:cNvSpPr>
              <p:nvPr/>
            </p:nvSpPr>
            <p:spPr bwMode="auto">
              <a:xfrm>
                <a:off x="9345016" y="6550716"/>
                <a:ext cx="37125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tIns="0" rIns="4572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en-US" altLang="zh-CN" sz="140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OH</a:t>
                </a:r>
                <a:endParaRPr lang="zh-CN" altLang="en-US" sz="1400" baseline="-25000" dirty="0">
                  <a:effectLst>
                    <a:outerShdw blurRad="38100" dist="38100" dir="2700000" algn="tl">
                      <a:srgbClr val="000000">
                        <a:alpha val="43137"/>
                      </a:srgbClr>
                    </a:outerShdw>
                  </a:effectLst>
                  <a:latin typeface="Arial" panose="020B0604020202020204" pitchFamily="34" charset="0"/>
                  <a:ea typeface="方正姚体" panose="02010601030101010101" pitchFamily="2" charset="-122"/>
                </a:endParaRPr>
              </a:p>
            </p:txBody>
          </p:sp>
          <p:sp>
            <p:nvSpPr>
              <p:cNvPr id="98" name="矩形 15"/>
              <p:cNvSpPr>
                <a:spLocks noChangeArrowheads="1"/>
              </p:cNvSpPr>
              <p:nvPr/>
            </p:nvSpPr>
            <p:spPr bwMode="auto">
              <a:xfrm>
                <a:off x="10332573" y="6104216"/>
                <a:ext cx="21416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tIns="0" rIns="4572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en-US" altLang="zh-CN" sz="120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1</a:t>
                </a:r>
                <a:r>
                  <a:rPr lang="zh-CN" altLang="en-US" sz="120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a:t>
                </a:r>
                <a:endParaRPr lang="zh-CN" altLang="en-US" sz="1200" dirty="0">
                  <a:effectLst>
                    <a:outerShdw blurRad="38100" dist="38100" dir="2700000" algn="tl">
                      <a:srgbClr val="000000">
                        <a:alpha val="43137"/>
                      </a:srgbClr>
                    </a:outerShdw>
                  </a:effectLst>
                  <a:latin typeface="Arial" panose="020B0604020202020204" pitchFamily="34" charset="0"/>
                  <a:ea typeface="方正姚体" panose="02010601030101010101" pitchFamily="2" charset="-122"/>
                </a:endParaRPr>
              </a:p>
            </p:txBody>
          </p:sp>
          <p:sp>
            <p:nvSpPr>
              <p:cNvPr id="99" name="六边形 98"/>
              <p:cNvSpPr/>
              <p:nvPr/>
            </p:nvSpPr>
            <p:spPr>
              <a:xfrm rot="5400000">
                <a:off x="9674902" y="5216705"/>
                <a:ext cx="468000" cy="396000"/>
              </a:xfrm>
              <a:prstGeom prst="hexagon">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effectLst>
                    <a:outerShdw blurRad="38100" dist="38100" dir="2700000" algn="tl">
                      <a:srgbClr val="000000">
                        <a:alpha val="43137"/>
                      </a:srgbClr>
                    </a:outerShdw>
                  </a:effectLst>
                  <a:latin typeface="Arial" panose="020B0604020202020204" pitchFamily="34" charset="0"/>
                  <a:ea typeface="方正姚体" panose="02010601030101010101" pitchFamily="2" charset="-122"/>
                </a:endParaRPr>
              </a:p>
            </p:txBody>
          </p:sp>
          <p:sp>
            <p:nvSpPr>
              <p:cNvPr id="100" name="矩形 74"/>
              <p:cNvSpPr>
                <a:spLocks noChangeArrowheads="1"/>
              </p:cNvSpPr>
              <p:nvPr/>
            </p:nvSpPr>
            <p:spPr bwMode="auto">
              <a:xfrm>
                <a:off x="9657012" y="5171179"/>
                <a:ext cx="129843" cy="215444"/>
              </a:xfrm>
              <a:prstGeom prst="rect">
                <a:avLst/>
              </a:prstGeom>
              <a:solidFill>
                <a:schemeClr val="bg1"/>
              </a:solidFill>
              <a:ln>
                <a:noFill/>
              </a:ln>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en-US" altLang="zh-CN" sz="140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N</a:t>
                </a:r>
                <a:endParaRPr lang="zh-CN" altLang="en-US" sz="140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endParaRPr>
              </a:p>
            </p:txBody>
          </p:sp>
          <p:cxnSp>
            <p:nvCxnSpPr>
              <p:cNvPr id="101" name="直接连接符 100"/>
              <p:cNvCxnSpPr/>
              <p:nvPr/>
            </p:nvCxnSpPr>
            <p:spPr>
              <a:xfrm>
                <a:off x="9741258" y="5511957"/>
                <a:ext cx="180000" cy="9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2" name="矩形 77"/>
              <p:cNvSpPr>
                <a:spLocks noChangeArrowheads="1"/>
              </p:cNvSpPr>
              <p:nvPr/>
            </p:nvSpPr>
            <p:spPr bwMode="auto">
              <a:xfrm>
                <a:off x="9850691" y="5534186"/>
                <a:ext cx="129843" cy="215444"/>
              </a:xfrm>
              <a:prstGeom prst="rect">
                <a:avLst/>
              </a:prstGeom>
              <a:solidFill>
                <a:schemeClr val="bg1"/>
              </a:solidFill>
              <a:ln>
                <a:noFill/>
              </a:ln>
            </p:spPr>
            <p:txBody>
              <a:bodyPr wrap="none" lIns="0" tIns="0" rIns="0" bIns="0">
                <a:spAutoFit/>
              </a:bodyPr>
              <a:lstStyle/>
              <a:p>
                <a:pPr algn="ctr">
                  <a:spcBef>
                    <a:spcPct val="0"/>
                  </a:spcBef>
                </a:pPr>
                <a:r>
                  <a:rPr lang="en-US" altLang="zh-CN" sz="140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N</a:t>
                </a:r>
                <a:endParaRPr lang="zh-CN" altLang="en-US" sz="140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endParaRPr>
              </a:p>
            </p:txBody>
          </p:sp>
          <p:cxnSp>
            <p:nvCxnSpPr>
              <p:cNvPr id="103" name="直接连接符 102"/>
              <p:cNvCxnSpPr/>
              <p:nvPr/>
            </p:nvCxnSpPr>
            <p:spPr>
              <a:xfrm>
                <a:off x="10059278" y="5304529"/>
                <a:ext cx="0" cy="216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正五边形 103"/>
              <p:cNvSpPr/>
              <p:nvPr/>
            </p:nvSpPr>
            <p:spPr>
              <a:xfrm rot="5400000">
                <a:off x="10109877" y="5193405"/>
                <a:ext cx="432000" cy="432000"/>
              </a:xfrm>
              <a:prstGeom prst="pentagon">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effectLst>
                    <a:outerShdw blurRad="38100" dist="38100" dir="2700000" algn="tl">
                      <a:srgbClr val="000000">
                        <a:alpha val="43137"/>
                      </a:srgbClr>
                    </a:outerShdw>
                  </a:effectLst>
                  <a:latin typeface="Arial" panose="020B0604020202020204" pitchFamily="34" charset="0"/>
                  <a:ea typeface="方正姚体" panose="02010601030101010101" pitchFamily="2" charset="-122"/>
                </a:endParaRPr>
              </a:p>
            </p:txBody>
          </p:sp>
          <p:cxnSp>
            <p:nvCxnSpPr>
              <p:cNvPr id="105" name="直接连接符 104"/>
              <p:cNvCxnSpPr/>
              <p:nvPr/>
            </p:nvCxnSpPr>
            <p:spPr>
              <a:xfrm flipH="1" flipV="1">
                <a:off x="10391066" y="5279129"/>
                <a:ext cx="10800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6" name="矩形 88"/>
              <p:cNvSpPr>
                <a:spLocks noChangeArrowheads="1"/>
              </p:cNvSpPr>
              <p:nvPr/>
            </p:nvSpPr>
            <p:spPr bwMode="auto">
              <a:xfrm>
                <a:off x="10303919" y="5075929"/>
                <a:ext cx="129843" cy="215444"/>
              </a:xfrm>
              <a:prstGeom prst="rect">
                <a:avLst/>
              </a:prstGeom>
              <a:solidFill>
                <a:schemeClr val="bg1"/>
              </a:solidFill>
              <a:ln>
                <a:noFill/>
              </a:ln>
            </p:spPr>
            <p:txBody>
              <a:bodyPr wrap="none" lIns="0" tIns="0" rIns="0" bIns="0">
                <a:spAutoFit/>
              </a:bodyPr>
              <a:lstStyle/>
              <a:p>
                <a:pPr algn="ctr">
                  <a:spcBef>
                    <a:spcPct val="0"/>
                  </a:spcBef>
                </a:pPr>
                <a:r>
                  <a:rPr lang="en-US" altLang="zh-CN" sz="140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N</a:t>
                </a:r>
                <a:endParaRPr lang="zh-CN" altLang="en-US" sz="140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endParaRPr>
              </a:p>
            </p:txBody>
          </p:sp>
          <p:sp>
            <p:nvSpPr>
              <p:cNvPr id="107" name="矩形 90"/>
              <p:cNvSpPr>
                <a:spLocks noChangeArrowheads="1"/>
              </p:cNvSpPr>
              <p:nvPr/>
            </p:nvSpPr>
            <p:spPr bwMode="auto">
              <a:xfrm>
                <a:off x="10278519" y="5506141"/>
                <a:ext cx="129843" cy="215444"/>
              </a:xfrm>
              <a:prstGeom prst="rect">
                <a:avLst/>
              </a:prstGeom>
              <a:solidFill>
                <a:schemeClr val="bg1"/>
              </a:solidFill>
              <a:ln>
                <a:noFill/>
              </a:ln>
            </p:spPr>
            <p:txBody>
              <a:bodyPr wrap="none" lIns="0" tIns="0" rIns="0" bIns="0">
                <a:spAutoFit/>
              </a:bodyPr>
              <a:lstStyle/>
              <a:p>
                <a:pPr algn="ctr">
                  <a:spcBef>
                    <a:spcPct val="0"/>
                  </a:spcBef>
                </a:pPr>
                <a:r>
                  <a:rPr lang="en-US" altLang="zh-CN" sz="140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N</a:t>
                </a:r>
                <a:endParaRPr lang="zh-CN" altLang="en-US" sz="140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endParaRPr>
              </a:p>
            </p:txBody>
          </p:sp>
          <p:cxnSp>
            <p:nvCxnSpPr>
              <p:cNvPr id="108" name="直接连接符 107"/>
              <p:cNvCxnSpPr/>
              <p:nvPr/>
            </p:nvCxnSpPr>
            <p:spPr>
              <a:xfrm>
                <a:off x="9910053" y="5002904"/>
                <a:ext cx="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9" name="矩形 93"/>
              <p:cNvSpPr>
                <a:spLocks noChangeArrowheads="1"/>
              </p:cNvSpPr>
              <p:nvPr/>
            </p:nvSpPr>
            <p:spPr bwMode="auto">
              <a:xfrm>
                <a:off x="9804354" y="4799704"/>
                <a:ext cx="42094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tIns="0" rIns="4572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en-US" altLang="zh-CN" sz="140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NH</a:t>
                </a:r>
                <a:r>
                  <a:rPr lang="en-US" altLang="zh-CN" sz="1400" baseline="-2500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2</a:t>
                </a:r>
                <a:endParaRPr lang="zh-CN" altLang="en-US" sz="1400" baseline="-25000" dirty="0">
                  <a:effectLst>
                    <a:outerShdw blurRad="38100" dist="38100" dir="2700000" algn="tl">
                      <a:srgbClr val="000000">
                        <a:alpha val="43137"/>
                      </a:srgbClr>
                    </a:outerShdw>
                  </a:effectLst>
                  <a:latin typeface="Arial" panose="020B0604020202020204" pitchFamily="34" charset="0"/>
                  <a:ea typeface="方正姚体" panose="02010601030101010101" pitchFamily="2" charset="-122"/>
                </a:endParaRPr>
              </a:p>
            </p:txBody>
          </p:sp>
          <p:sp>
            <p:nvSpPr>
              <p:cNvPr id="110" name="矩形 71"/>
              <p:cNvSpPr>
                <a:spLocks noChangeArrowheads="1"/>
              </p:cNvSpPr>
              <p:nvPr/>
            </p:nvSpPr>
            <p:spPr bwMode="auto">
              <a:xfrm>
                <a:off x="10258536" y="5381336"/>
                <a:ext cx="162865"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tIns="0" rIns="4572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en-US" altLang="zh-CN" sz="100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9</a:t>
                </a:r>
                <a:endParaRPr lang="zh-CN" altLang="en-US" sz="1000" dirty="0">
                  <a:effectLst>
                    <a:outerShdw blurRad="38100" dist="38100" dir="2700000" algn="tl">
                      <a:srgbClr val="000000">
                        <a:alpha val="43137"/>
                      </a:srgbClr>
                    </a:outerShdw>
                  </a:effectLst>
                  <a:latin typeface="Arial" panose="020B0604020202020204" pitchFamily="34" charset="0"/>
                  <a:ea typeface="方正姚体" panose="02010601030101010101" pitchFamily="2" charset="-122"/>
                </a:endParaRPr>
              </a:p>
            </p:txBody>
          </p:sp>
        </p:grpSp>
      </p:grpSp>
    </p:spTree>
    <p:extLst>
      <p:ext uri="{BB962C8B-B14F-4D97-AF65-F5344CB8AC3E}">
        <p14:creationId xmlns:p14="http://schemas.microsoft.com/office/powerpoint/2010/main" val="4248109962"/>
      </p:ext>
    </p:extLst>
  </p:cSld>
  <p:clrMapOvr>
    <a:masterClrMapping/>
  </p:clrMapOvr>
  <p:transition spd="med">
    <p:cove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055440" y="548680"/>
            <a:ext cx="4464496" cy="576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zh-CN"/>
            </a:defPPr>
            <a:lvl1pPr marL="360000" indent="-360000">
              <a:lnSpc>
                <a:spcPts val="4000"/>
              </a:lnSpc>
              <a:spcBef>
                <a:spcPts val="600"/>
              </a:spcBef>
              <a:buClr>
                <a:srgbClr val="C00000"/>
              </a:buClr>
              <a:buSzPct val="80000"/>
              <a:buFont typeface="Wingdings" panose="05000000000000000000" pitchFamily="2" charset="2"/>
              <a:buChar char="l"/>
              <a:defRPr sz="2800" kern="0">
                <a:effectLst>
                  <a:outerShdw blurRad="38100" dist="38100" dir="2700000" algn="tl">
                    <a:srgbClr val="C0C0C0"/>
                  </a:outerShdw>
                </a:effectLst>
                <a:latin typeface="Times New Roman" pitchFamily="18" charset="0"/>
                <a:ea typeface="方正姚体" panose="02010601030101010101" pitchFamily="2" charset="-122"/>
              </a:defRPr>
            </a:lvl1pPr>
            <a:lvl2pPr marL="742950" indent="-285750">
              <a:spcBef>
                <a:spcPct val="20000"/>
              </a:spcBef>
              <a:buChar char="–"/>
              <a:defRPr sz="2800">
                <a:latin typeface="+mn-lt"/>
                <a:ea typeface="+mn-ea"/>
              </a:defRPr>
            </a:lvl2pPr>
            <a:lvl3pPr marL="1143000" indent="-228600">
              <a:spcBef>
                <a:spcPct val="20000"/>
              </a:spcBef>
              <a:buChar char="•"/>
              <a:defRPr sz="2400">
                <a:latin typeface="+mn-lt"/>
                <a:ea typeface="+mn-ea"/>
              </a:defRPr>
            </a:lvl3pPr>
            <a:lvl4pPr marL="1600200" indent="-228600">
              <a:spcBef>
                <a:spcPct val="20000"/>
              </a:spcBef>
              <a:buChar char="–"/>
              <a:defRPr sz="2000">
                <a:latin typeface="+mn-lt"/>
                <a:ea typeface="+mn-ea"/>
              </a:defRPr>
            </a:lvl4pPr>
            <a:lvl5pPr marL="2057400" indent="-228600">
              <a:spcBef>
                <a:spcPct val="20000"/>
              </a:spcBef>
              <a:buChar char="»"/>
              <a:defRPr sz="2000">
                <a:latin typeface="+mn-lt"/>
                <a:ea typeface="+mn-ea"/>
              </a:defRPr>
            </a:lvl5pPr>
            <a:lvl6pPr marL="2514600" indent="-228600" fontAlgn="base">
              <a:spcBef>
                <a:spcPct val="20000"/>
              </a:spcBef>
              <a:spcAft>
                <a:spcPct val="0"/>
              </a:spcAft>
              <a:buChar char="»"/>
              <a:defRPr sz="2000">
                <a:latin typeface="+mn-lt"/>
                <a:ea typeface="+mn-ea"/>
              </a:defRPr>
            </a:lvl6pPr>
            <a:lvl7pPr marL="2971800" indent="-228600" fontAlgn="base">
              <a:spcBef>
                <a:spcPct val="20000"/>
              </a:spcBef>
              <a:spcAft>
                <a:spcPct val="0"/>
              </a:spcAft>
              <a:buChar char="»"/>
              <a:defRPr sz="2000">
                <a:latin typeface="+mn-lt"/>
                <a:ea typeface="+mn-ea"/>
              </a:defRPr>
            </a:lvl7pPr>
            <a:lvl8pPr marL="3429000" indent="-228600" fontAlgn="base">
              <a:spcBef>
                <a:spcPct val="20000"/>
              </a:spcBef>
              <a:spcAft>
                <a:spcPct val="0"/>
              </a:spcAft>
              <a:buChar char="»"/>
              <a:defRPr sz="2000">
                <a:latin typeface="+mn-lt"/>
                <a:ea typeface="+mn-ea"/>
              </a:defRPr>
            </a:lvl8pPr>
            <a:lvl9pPr marL="3886200" indent="-228600" fontAlgn="base">
              <a:spcBef>
                <a:spcPct val="20000"/>
              </a:spcBef>
              <a:spcAft>
                <a:spcPct val="0"/>
              </a:spcAft>
              <a:buChar char="»"/>
              <a:defRPr sz="2000">
                <a:latin typeface="+mn-lt"/>
                <a:ea typeface="+mn-ea"/>
              </a:defRPr>
            </a:lvl9pPr>
          </a:lstStyle>
          <a:p>
            <a:pPr>
              <a:buFont typeface="Wingdings" panose="05000000000000000000" pitchFamily="2" charset="2"/>
              <a:buChar char="n"/>
            </a:pPr>
            <a:r>
              <a:rPr lang="zh-CN" altLang="en-US" dirty="0"/>
              <a:t>蛋氨酸循环</a:t>
            </a:r>
            <a:r>
              <a:rPr lang="en-US" altLang="zh-CN" sz="2000" dirty="0">
                <a:effectLst>
                  <a:outerShdw blurRad="38100" dist="38100" dir="2700000" algn="tl">
                    <a:srgbClr val="FFFFFF"/>
                  </a:outerShdw>
                </a:effectLst>
              </a:rPr>
              <a:t>(methionine cycle) </a:t>
            </a:r>
            <a:endParaRPr lang="zh-CN" altLang="en-US" dirty="0"/>
          </a:p>
        </p:txBody>
      </p:sp>
      <p:sp>
        <p:nvSpPr>
          <p:cNvPr id="7" name="椭圆 6"/>
          <p:cNvSpPr/>
          <p:nvPr/>
        </p:nvSpPr>
        <p:spPr bwMode="auto">
          <a:xfrm>
            <a:off x="4133701" y="1564902"/>
            <a:ext cx="3240000" cy="3240000"/>
          </a:xfrm>
          <a:prstGeom prst="ellipse">
            <a:avLst/>
          </a:prstGeom>
          <a:noFill/>
          <a:ln w="2857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endParaRPr lang="zh-CN" altLang="en-US"/>
          </a:p>
        </p:txBody>
      </p:sp>
      <p:sp>
        <p:nvSpPr>
          <p:cNvPr id="8" name="Rectangle 5"/>
          <p:cNvSpPr>
            <a:spLocks noChangeArrowheads="1"/>
          </p:cNvSpPr>
          <p:nvPr/>
        </p:nvSpPr>
        <p:spPr bwMode="auto">
          <a:xfrm>
            <a:off x="5016072" y="1484784"/>
            <a:ext cx="1728000" cy="707886"/>
          </a:xfrm>
          <a:prstGeom prst="rect">
            <a:avLst/>
          </a:prstGeom>
          <a:solidFill>
            <a:schemeClr val="bg1"/>
          </a:solidFill>
          <a:ln>
            <a:noFill/>
          </a:ln>
          <a:effectLst/>
        </p:spPr>
        <p:txBody>
          <a:bodyPr wrap="square">
            <a:spAutoFit/>
          </a:bodyPr>
          <a:lstStyle/>
          <a:p>
            <a:pPr algn="ctr"/>
            <a:r>
              <a:rPr lang="en-US" altLang="zh-CN" sz="2000" dirty="0">
                <a:effectLst>
                  <a:outerShdw blurRad="38100" dist="38100" dir="2700000" algn="tl">
                    <a:srgbClr val="C0C0C0"/>
                  </a:outerShdw>
                </a:effectLst>
                <a:latin typeface="Times New Roman" pitchFamily="18" charset="0"/>
                <a:ea typeface="方正姚体" panose="02010601030101010101" pitchFamily="2" charset="-122"/>
              </a:rPr>
              <a:t>S-</a:t>
            </a:r>
            <a:r>
              <a:rPr lang="zh-CN" altLang="en-US" sz="2000" dirty="0">
                <a:effectLst>
                  <a:outerShdw blurRad="38100" dist="38100" dir="2700000" algn="tl">
                    <a:srgbClr val="C0C0C0"/>
                  </a:outerShdw>
                </a:effectLst>
                <a:latin typeface="Times New Roman" pitchFamily="18" charset="0"/>
                <a:ea typeface="方正姚体" panose="02010601030101010101" pitchFamily="2" charset="-122"/>
              </a:rPr>
              <a:t>腺苷蛋氨酸</a:t>
            </a:r>
            <a:endParaRPr lang="en-US" altLang="zh-CN" sz="2000" dirty="0">
              <a:effectLst>
                <a:outerShdw blurRad="38100" dist="38100" dir="2700000" algn="tl">
                  <a:srgbClr val="C0C0C0"/>
                </a:outerShdw>
              </a:effectLst>
              <a:latin typeface="Times New Roman" pitchFamily="18" charset="0"/>
              <a:ea typeface="方正姚体" panose="02010601030101010101" pitchFamily="2" charset="-122"/>
            </a:endParaRPr>
          </a:p>
          <a:p>
            <a:pPr algn="ctr"/>
            <a:r>
              <a:rPr lang="en-US" altLang="zh-CN" sz="2000" dirty="0">
                <a:effectLst>
                  <a:outerShdw blurRad="38100" dist="38100" dir="2700000" algn="tl">
                    <a:srgbClr val="C0C0C0"/>
                  </a:outerShdw>
                </a:effectLst>
                <a:latin typeface="Times New Roman" pitchFamily="18" charset="0"/>
                <a:ea typeface="方正姚体" panose="02010601030101010101" pitchFamily="2" charset="-122"/>
              </a:rPr>
              <a:t>(SAM)</a:t>
            </a:r>
            <a:endParaRPr lang="zh-CN" altLang="en-US" sz="2000" dirty="0">
              <a:effectLst>
                <a:outerShdw blurRad="38100" dist="38100" dir="2700000" algn="tl">
                  <a:srgbClr val="C0C0C0"/>
                </a:outerShdw>
              </a:effectLst>
              <a:latin typeface="Times New Roman" pitchFamily="18" charset="0"/>
              <a:ea typeface="方正姚体" panose="02010601030101010101" pitchFamily="2" charset="-122"/>
            </a:endParaRPr>
          </a:p>
        </p:txBody>
      </p:sp>
      <p:sp>
        <p:nvSpPr>
          <p:cNvPr id="9" name="Rectangle 7"/>
          <p:cNvSpPr>
            <a:spLocks noChangeArrowheads="1"/>
          </p:cNvSpPr>
          <p:nvPr/>
        </p:nvSpPr>
        <p:spPr bwMode="auto">
          <a:xfrm>
            <a:off x="6559907" y="2923762"/>
            <a:ext cx="2632437" cy="40011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zh-CN" sz="2000" dirty="0">
                <a:effectLst>
                  <a:outerShdw blurRad="38100" dist="38100" dir="2700000" algn="tl">
                    <a:srgbClr val="C0C0C0"/>
                  </a:outerShdw>
                </a:effectLst>
                <a:latin typeface="Times New Roman" pitchFamily="18" charset="0"/>
                <a:ea typeface="方正姚体" panose="02010601030101010101" pitchFamily="2" charset="-122"/>
              </a:rPr>
              <a:t>S-</a:t>
            </a:r>
            <a:r>
              <a:rPr lang="zh-CN" altLang="en-US" sz="2000" dirty="0">
                <a:effectLst>
                  <a:outerShdw blurRad="38100" dist="38100" dir="2700000" algn="tl">
                    <a:srgbClr val="C0C0C0"/>
                  </a:outerShdw>
                </a:effectLst>
                <a:latin typeface="Times New Roman" pitchFamily="18" charset="0"/>
                <a:ea typeface="方正姚体" panose="02010601030101010101" pitchFamily="2" charset="-122"/>
              </a:rPr>
              <a:t>腺苷同型半胱氨酸</a:t>
            </a:r>
          </a:p>
        </p:txBody>
      </p:sp>
      <p:sp>
        <p:nvSpPr>
          <p:cNvPr id="10" name="Rectangle 8"/>
          <p:cNvSpPr>
            <a:spLocks noChangeArrowheads="1"/>
          </p:cNvSpPr>
          <p:nvPr/>
        </p:nvSpPr>
        <p:spPr bwMode="auto">
          <a:xfrm>
            <a:off x="4885731" y="4517230"/>
            <a:ext cx="1777434" cy="40011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zh-CN" altLang="en-US" sz="2000" dirty="0">
                <a:effectLst>
                  <a:outerShdw blurRad="38100" dist="38100" dir="2700000" algn="tl">
                    <a:srgbClr val="C0C0C0"/>
                  </a:outerShdw>
                </a:effectLst>
                <a:latin typeface="Times New Roman" pitchFamily="18" charset="0"/>
                <a:ea typeface="方正姚体" panose="02010601030101010101" pitchFamily="2" charset="-122"/>
              </a:rPr>
              <a:t>同型半胱氨酸</a:t>
            </a:r>
          </a:p>
        </p:txBody>
      </p:sp>
      <p:sp>
        <p:nvSpPr>
          <p:cNvPr id="11" name="Rectangle 5"/>
          <p:cNvSpPr>
            <a:spLocks noChangeArrowheads="1"/>
          </p:cNvSpPr>
          <p:nvPr/>
        </p:nvSpPr>
        <p:spPr bwMode="auto">
          <a:xfrm>
            <a:off x="3656385" y="2861046"/>
            <a:ext cx="1007914" cy="40011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zh-CN" altLang="en-US" sz="2000" dirty="0">
                <a:effectLst>
                  <a:outerShdw blurRad="38100" dist="38100" dir="2700000" algn="tl">
                    <a:srgbClr val="C0C0C0"/>
                  </a:outerShdw>
                </a:effectLst>
                <a:latin typeface="Times New Roman" pitchFamily="18" charset="0"/>
                <a:ea typeface="方正姚体" panose="02010601030101010101" pitchFamily="2" charset="-122"/>
              </a:rPr>
              <a:t>蛋氨酸</a:t>
            </a:r>
          </a:p>
        </p:txBody>
      </p:sp>
      <p:cxnSp>
        <p:nvCxnSpPr>
          <p:cNvPr id="12" name="直接箭头连接符 11"/>
          <p:cNvCxnSpPr/>
          <p:nvPr/>
        </p:nvCxnSpPr>
        <p:spPr bwMode="auto">
          <a:xfrm flipV="1">
            <a:off x="4885731" y="1711367"/>
            <a:ext cx="184075" cy="100445"/>
          </a:xfrm>
          <a:prstGeom prst="straightConnector1">
            <a:avLst/>
          </a:prstGeom>
          <a:solidFill>
            <a:schemeClr val="accent1"/>
          </a:solidFill>
          <a:ln w="28575" cap="flat" cmpd="sng" algn="ctr">
            <a:solidFill>
              <a:schemeClr val="tx1"/>
            </a:solidFill>
            <a:prstDash val="solid"/>
            <a:miter lim="800000"/>
            <a:headEnd type="none" w="med" len="me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直接箭头连接符 12"/>
          <p:cNvCxnSpPr/>
          <p:nvPr/>
        </p:nvCxnSpPr>
        <p:spPr bwMode="auto">
          <a:xfrm>
            <a:off x="7321051" y="2785636"/>
            <a:ext cx="34354" cy="183567"/>
          </a:xfrm>
          <a:prstGeom prst="straightConnector1">
            <a:avLst/>
          </a:prstGeom>
          <a:solidFill>
            <a:schemeClr val="accent1"/>
          </a:solidFill>
          <a:ln w="28575" cap="flat" cmpd="sng" algn="ctr">
            <a:solidFill>
              <a:schemeClr val="tx1"/>
            </a:solidFill>
            <a:prstDash val="solid"/>
            <a:miter lim="800000"/>
            <a:headEnd type="none" w="med" len="me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直接箭头连接符 13"/>
          <p:cNvCxnSpPr/>
          <p:nvPr/>
        </p:nvCxnSpPr>
        <p:spPr bwMode="auto">
          <a:xfrm flipH="1">
            <a:off x="6594928" y="4461986"/>
            <a:ext cx="161948" cy="97036"/>
          </a:xfrm>
          <a:prstGeom prst="straightConnector1">
            <a:avLst/>
          </a:prstGeom>
          <a:solidFill>
            <a:schemeClr val="accent1"/>
          </a:solidFill>
          <a:ln w="28575" cap="flat" cmpd="sng" algn="ctr">
            <a:solidFill>
              <a:schemeClr val="tx1"/>
            </a:solidFill>
            <a:prstDash val="solid"/>
            <a:miter lim="800000"/>
            <a:headEnd type="none" w="med" len="me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接箭头连接符 14"/>
          <p:cNvCxnSpPr/>
          <p:nvPr/>
        </p:nvCxnSpPr>
        <p:spPr bwMode="auto">
          <a:xfrm flipH="1" flipV="1">
            <a:off x="4143986" y="3191246"/>
            <a:ext cx="6484" cy="199828"/>
          </a:xfrm>
          <a:prstGeom prst="straightConnector1">
            <a:avLst/>
          </a:prstGeom>
          <a:solidFill>
            <a:schemeClr val="accent1"/>
          </a:solidFill>
          <a:ln w="28575" cap="flat" cmpd="sng" algn="ctr">
            <a:solidFill>
              <a:schemeClr val="tx1"/>
            </a:solidFill>
            <a:prstDash val="solid"/>
            <a:miter lim="800000"/>
            <a:headEnd type="none" w="med" len="me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矩形 15"/>
          <p:cNvSpPr/>
          <p:nvPr/>
        </p:nvSpPr>
        <p:spPr>
          <a:xfrm>
            <a:off x="3378557" y="2393865"/>
            <a:ext cx="629211" cy="323165"/>
          </a:xfrm>
          <a:prstGeom prst="rect">
            <a:avLst/>
          </a:prstGeom>
        </p:spPr>
        <p:txBody>
          <a:bodyPr wrap="none">
            <a:spAutoFit/>
          </a:bodyPr>
          <a:lstStyle/>
          <a:p>
            <a:pPr>
              <a:lnSpc>
                <a:spcPts val="1800"/>
              </a:lnSpc>
            </a:pPr>
            <a:r>
              <a:rPr lang="en-US" altLang="zh-CN" b="1" dirty="0">
                <a:solidFill>
                  <a:srgbClr val="000000"/>
                </a:solidFill>
                <a:ea typeface="楷体_GB2312" pitchFamily="49" charset="-122"/>
              </a:rPr>
              <a:t>ATP</a:t>
            </a:r>
            <a:endParaRPr lang="en-US" altLang="zh-CN" b="1" baseline="-25000" dirty="0">
              <a:solidFill>
                <a:srgbClr val="000000"/>
              </a:solidFill>
              <a:ea typeface="楷体_GB2312" pitchFamily="49" charset="-122"/>
            </a:endParaRPr>
          </a:p>
        </p:txBody>
      </p:sp>
      <p:sp>
        <p:nvSpPr>
          <p:cNvPr id="17" name="矩形 16"/>
          <p:cNvSpPr/>
          <p:nvPr/>
        </p:nvSpPr>
        <p:spPr>
          <a:xfrm>
            <a:off x="3401521" y="1601778"/>
            <a:ext cx="1037463" cy="323165"/>
          </a:xfrm>
          <a:prstGeom prst="rect">
            <a:avLst/>
          </a:prstGeom>
        </p:spPr>
        <p:txBody>
          <a:bodyPr wrap="none">
            <a:spAutoFit/>
          </a:bodyPr>
          <a:lstStyle/>
          <a:p>
            <a:pPr>
              <a:lnSpc>
                <a:spcPts val="1800"/>
              </a:lnSpc>
            </a:pPr>
            <a:r>
              <a:rPr lang="en-US" altLang="zh-CN" b="1" dirty="0">
                <a:solidFill>
                  <a:srgbClr val="000000"/>
                </a:solidFill>
                <a:ea typeface="楷体_GB2312" pitchFamily="49" charset="-122"/>
              </a:rPr>
              <a:t>Pi + </a:t>
            </a:r>
            <a:r>
              <a:rPr lang="en-US" altLang="zh-CN" b="1" dirty="0" err="1">
                <a:solidFill>
                  <a:srgbClr val="000000"/>
                </a:solidFill>
                <a:ea typeface="楷体_GB2312" pitchFamily="49" charset="-122"/>
              </a:rPr>
              <a:t>PPi</a:t>
            </a:r>
            <a:endParaRPr lang="en-US" altLang="zh-CN" b="1" baseline="-25000" dirty="0">
              <a:solidFill>
                <a:srgbClr val="000000"/>
              </a:solidFill>
              <a:ea typeface="楷体_GB2312" pitchFamily="49" charset="-122"/>
            </a:endParaRPr>
          </a:p>
        </p:txBody>
      </p:sp>
      <p:sp>
        <p:nvSpPr>
          <p:cNvPr id="18" name="Rectangle 10"/>
          <p:cNvSpPr>
            <a:spLocks noChangeArrowheads="1"/>
          </p:cNvSpPr>
          <p:nvPr/>
        </p:nvSpPr>
        <p:spPr bwMode="auto">
          <a:xfrm>
            <a:off x="7518078" y="2313442"/>
            <a:ext cx="1368425" cy="366713"/>
          </a:xfrm>
          <a:prstGeom prst="rect">
            <a:avLst/>
          </a:prstGeom>
          <a:noFill/>
          <a:ln>
            <a:noFill/>
          </a:ln>
          <a:effectLst/>
        </p:spPr>
        <p:txBody>
          <a:bodyPr>
            <a:spAutoFit/>
          </a:bodyPr>
          <a:lstStyle/>
          <a:p>
            <a:pPr algn="ctr"/>
            <a:r>
              <a:rPr lang="zh-CN" altLang="en-US" dirty="0">
                <a:effectLst>
                  <a:outerShdw blurRad="38100" dist="38100" dir="2700000" algn="tl">
                    <a:srgbClr val="C0C0C0"/>
                  </a:outerShdw>
                </a:effectLst>
                <a:latin typeface="Times New Roman" pitchFamily="18" charset="0"/>
                <a:ea typeface="方正姚体" panose="02010601030101010101" pitchFamily="2" charset="-122"/>
              </a:rPr>
              <a:t>甲基化产物</a:t>
            </a:r>
          </a:p>
        </p:txBody>
      </p:sp>
      <p:sp>
        <p:nvSpPr>
          <p:cNvPr id="19" name="矩形 18"/>
          <p:cNvSpPr/>
          <p:nvPr/>
        </p:nvSpPr>
        <p:spPr>
          <a:xfrm>
            <a:off x="7053590" y="1601778"/>
            <a:ext cx="338554" cy="323165"/>
          </a:xfrm>
          <a:prstGeom prst="rect">
            <a:avLst/>
          </a:prstGeom>
        </p:spPr>
        <p:txBody>
          <a:bodyPr wrap="none">
            <a:spAutoFit/>
          </a:bodyPr>
          <a:lstStyle/>
          <a:p>
            <a:pPr>
              <a:lnSpc>
                <a:spcPts val="1800"/>
              </a:lnSpc>
            </a:pPr>
            <a:r>
              <a:rPr lang="en-US" altLang="zh-CN" b="1" dirty="0">
                <a:solidFill>
                  <a:srgbClr val="000000"/>
                </a:solidFill>
                <a:ea typeface="楷体_GB2312" pitchFamily="49" charset="-122"/>
              </a:rPr>
              <a:t>X</a:t>
            </a:r>
            <a:endParaRPr lang="en-US" altLang="zh-CN" b="1" baseline="-25000" dirty="0">
              <a:solidFill>
                <a:srgbClr val="000000"/>
              </a:solidFill>
              <a:ea typeface="楷体_GB2312" pitchFamily="49" charset="-122"/>
            </a:endParaRPr>
          </a:p>
        </p:txBody>
      </p:sp>
      <p:sp>
        <p:nvSpPr>
          <p:cNvPr id="20" name="矩形 19"/>
          <p:cNvSpPr/>
          <p:nvPr/>
        </p:nvSpPr>
        <p:spPr>
          <a:xfrm>
            <a:off x="7734102" y="2068958"/>
            <a:ext cx="885179" cy="323165"/>
          </a:xfrm>
          <a:prstGeom prst="rect">
            <a:avLst/>
          </a:prstGeom>
        </p:spPr>
        <p:txBody>
          <a:bodyPr wrap="none">
            <a:spAutoFit/>
          </a:bodyPr>
          <a:lstStyle/>
          <a:p>
            <a:pPr>
              <a:lnSpc>
                <a:spcPts val="1800"/>
              </a:lnSpc>
            </a:pPr>
            <a:r>
              <a:rPr lang="en-US" altLang="zh-CN" b="1" dirty="0">
                <a:solidFill>
                  <a:srgbClr val="000000"/>
                </a:solidFill>
                <a:ea typeface="楷体_GB2312" pitchFamily="49" charset="-122"/>
              </a:rPr>
              <a:t>X‒</a:t>
            </a:r>
            <a:r>
              <a:rPr lang="en-US" altLang="zh-CN" b="1" dirty="0">
                <a:solidFill>
                  <a:srgbClr val="FF0000"/>
                </a:solidFill>
                <a:ea typeface="楷体_GB2312" pitchFamily="49" charset="-122"/>
              </a:rPr>
              <a:t>CH</a:t>
            </a:r>
            <a:r>
              <a:rPr lang="en-US" altLang="zh-CN" b="1" baseline="-25000" dirty="0">
                <a:solidFill>
                  <a:srgbClr val="FF0000"/>
                </a:solidFill>
                <a:ea typeface="楷体_GB2312" pitchFamily="49" charset="-122"/>
              </a:rPr>
              <a:t>3</a:t>
            </a:r>
          </a:p>
        </p:txBody>
      </p:sp>
      <p:sp>
        <p:nvSpPr>
          <p:cNvPr id="21" name="Rectangle 9"/>
          <p:cNvSpPr>
            <a:spLocks noChangeArrowheads="1"/>
          </p:cNvSpPr>
          <p:nvPr/>
        </p:nvSpPr>
        <p:spPr bwMode="auto">
          <a:xfrm>
            <a:off x="7464152" y="4229198"/>
            <a:ext cx="646112" cy="366713"/>
          </a:xfrm>
          <a:prstGeom prst="rect">
            <a:avLst/>
          </a:prstGeom>
          <a:noFill/>
          <a:ln>
            <a:noFill/>
          </a:ln>
          <a:effectLst/>
          <a:extLs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lgn="ctr"/>
            <a:r>
              <a:rPr lang="zh-CN" altLang="en-US" dirty="0">
                <a:effectLst>
                  <a:outerShdw blurRad="38100" dist="38100" dir="2700000" algn="tl">
                    <a:srgbClr val="C0C0C0"/>
                  </a:outerShdw>
                </a:effectLst>
                <a:latin typeface="Times New Roman" pitchFamily="18" charset="0"/>
                <a:ea typeface="方正姚体" panose="02010601030101010101" pitchFamily="2" charset="-122"/>
              </a:rPr>
              <a:t>腺苷</a:t>
            </a:r>
          </a:p>
        </p:txBody>
      </p:sp>
      <p:sp>
        <p:nvSpPr>
          <p:cNvPr id="22" name="矩形 21"/>
          <p:cNvSpPr/>
          <p:nvPr/>
        </p:nvSpPr>
        <p:spPr>
          <a:xfrm>
            <a:off x="7496350" y="3653135"/>
            <a:ext cx="615874" cy="323165"/>
          </a:xfrm>
          <a:prstGeom prst="rect">
            <a:avLst/>
          </a:prstGeom>
        </p:spPr>
        <p:txBody>
          <a:bodyPr wrap="none">
            <a:spAutoFit/>
          </a:bodyPr>
          <a:lstStyle/>
          <a:p>
            <a:pPr>
              <a:lnSpc>
                <a:spcPts val="1800"/>
              </a:lnSpc>
            </a:pPr>
            <a:r>
              <a:rPr lang="en-US" altLang="zh-CN" b="1" dirty="0">
                <a:solidFill>
                  <a:srgbClr val="000000"/>
                </a:solidFill>
                <a:ea typeface="楷体_GB2312" pitchFamily="49" charset="-122"/>
              </a:rPr>
              <a:t>H</a:t>
            </a:r>
            <a:r>
              <a:rPr lang="en-US" altLang="zh-CN" b="1" baseline="-25000" dirty="0">
                <a:solidFill>
                  <a:srgbClr val="000000"/>
                </a:solidFill>
                <a:ea typeface="楷体_GB2312" pitchFamily="49" charset="-122"/>
              </a:rPr>
              <a:t>2</a:t>
            </a:r>
            <a:r>
              <a:rPr lang="en-US" altLang="zh-CN" b="1" dirty="0">
                <a:solidFill>
                  <a:srgbClr val="000000"/>
                </a:solidFill>
                <a:ea typeface="楷体_GB2312" pitchFamily="49" charset="-122"/>
              </a:rPr>
              <a:t>O</a:t>
            </a:r>
            <a:endParaRPr lang="en-US" altLang="zh-CN" b="1" baseline="-25000" dirty="0">
              <a:solidFill>
                <a:srgbClr val="000000"/>
              </a:solidFill>
              <a:ea typeface="楷体_GB2312" pitchFamily="49" charset="-122"/>
            </a:endParaRPr>
          </a:p>
        </p:txBody>
      </p:sp>
      <p:sp>
        <p:nvSpPr>
          <p:cNvPr id="23" name="矩形 22"/>
          <p:cNvSpPr/>
          <p:nvPr/>
        </p:nvSpPr>
        <p:spPr>
          <a:xfrm>
            <a:off x="3205827" y="4373215"/>
            <a:ext cx="1503938" cy="323165"/>
          </a:xfrm>
          <a:prstGeom prst="rect">
            <a:avLst/>
          </a:prstGeom>
        </p:spPr>
        <p:txBody>
          <a:bodyPr wrap="none">
            <a:spAutoFit/>
          </a:bodyPr>
          <a:lstStyle/>
          <a:p>
            <a:pPr>
              <a:lnSpc>
                <a:spcPts val="1800"/>
              </a:lnSpc>
            </a:pPr>
            <a:r>
              <a:rPr lang="en-US" altLang="zh-CN" b="1" dirty="0">
                <a:solidFill>
                  <a:srgbClr val="000000"/>
                </a:solidFill>
                <a:ea typeface="楷体_GB2312" pitchFamily="49" charset="-122"/>
              </a:rPr>
              <a:t>N</a:t>
            </a:r>
            <a:r>
              <a:rPr lang="en-US" altLang="zh-CN" b="1" baseline="30000" dirty="0">
                <a:solidFill>
                  <a:srgbClr val="000000"/>
                </a:solidFill>
                <a:ea typeface="楷体_GB2312" pitchFamily="49" charset="-122"/>
              </a:rPr>
              <a:t>5</a:t>
            </a:r>
            <a:r>
              <a:rPr lang="en-US" altLang="zh-CN" b="1" dirty="0">
                <a:solidFill>
                  <a:srgbClr val="000000"/>
                </a:solidFill>
                <a:ea typeface="楷体_GB2312" pitchFamily="49" charset="-122"/>
              </a:rPr>
              <a:t>‒</a:t>
            </a:r>
            <a:r>
              <a:rPr lang="en-US" altLang="zh-CN" b="1" dirty="0">
                <a:solidFill>
                  <a:srgbClr val="FF0000"/>
                </a:solidFill>
                <a:ea typeface="楷体_GB2312" pitchFamily="49" charset="-122"/>
              </a:rPr>
              <a:t>CH</a:t>
            </a:r>
            <a:r>
              <a:rPr lang="en-US" altLang="zh-CN" b="1" baseline="-25000" dirty="0">
                <a:solidFill>
                  <a:srgbClr val="FF0000"/>
                </a:solidFill>
                <a:ea typeface="楷体_GB2312" pitchFamily="49" charset="-122"/>
              </a:rPr>
              <a:t>3</a:t>
            </a:r>
            <a:r>
              <a:rPr lang="en-US" altLang="zh-CN" b="1" dirty="0">
                <a:solidFill>
                  <a:srgbClr val="000000"/>
                </a:solidFill>
                <a:ea typeface="楷体_GB2312" pitchFamily="49" charset="-122"/>
              </a:rPr>
              <a:t>‒FH</a:t>
            </a:r>
            <a:r>
              <a:rPr lang="en-US" altLang="zh-CN" b="1" baseline="-25000" dirty="0">
                <a:solidFill>
                  <a:srgbClr val="000000"/>
                </a:solidFill>
                <a:ea typeface="楷体_GB2312" pitchFamily="49" charset="-122"/>
              </a:rPr>
              <a:t>4</a:t>
            </a:r>
          </a:p>
        </p:txBody>
      </p:sp>
      <p:sp>
        <p:nvSpPr>
          <p:cNvPr id="24" name="矩形 23"/>
          <p:cNvSpPr/>
          <p:nvPr/>
        </p:nvSpPr>
        <p:spPr>
          <a:xfrm>
            <a:off x="3214342" y="3762017"/>
            <a:ext cx="577402" cy="323165"/>
          </a:xfrm>
          <a:prstGeom prst="rect">
            <a:avLst/>
          </a:prstGeom>
        </p:spPr>
        <p:txBody>
          <a:bodyPr wrap="none">
            <a:spAutoFit/>
          </a:bodyPr>
          <a:lstStyle/>
          <a:p>
            <a:pPr>
              <a:lnSpc>
                <a:spcPts val="1800"/>
              </a:lnSpc>
            </a:pPr>
            <a:r>
              <a:rPr lang="en-US" altLang="zh-CN" b="1" dirty="0">
                <a:solidFill>
                  <a:srgbClr val="000000"/>
                </a:solidFill>
                <a:ea typeface="楷体_GB2312" pitchFamily="49" charset="-122"/>
              </a:rPr>
              <a:t>FH</a:t>
            </a:r>
            <a:r>
              <a:rPr lang="en-US" altLang="zh-CN" b="1" baseline="-25000" dirty="0">
                <a:solidFill>
                  <a:srgbClr val="000000"/>
                </a:solidFill>
                <a:ea typeface="楷体_GB2312" pitchFamily="49" charset="-122"/>
              </a:rPr>
              <a:t>4</a:t>
            </a:r>
          </a:p>
        </p:txBody>
      </p:sp>
      <p:sp>
        <p:nvSpPr>
          <p:cNvPr id="25" name="矩形 24"/>
          <p:cNvSpPr/>
          <p:nvPr/>
        </p:nvSpPr>
        <p:spPr>
          <a:xfrm>
            <a:off x="4871864" y="2901689"/>
            <a:ext cx="1723549" cy="461665"/>
          </a:xfrm>
          <a:prstGeom prst="rect">
            <a:avLst/>
          </a:prstGeom>
          <a:ln>
            <a:solidFill>
              <a:srgbClr val="FF0000"/>
            </a:solidFill>
          </a:ln>
        </p:spPr>
        <p:txBody>
          <a:bodyPr wrap="none">
            <a:spAutoFit/>
          </a:bodyPr>
          <a:lstStyle/>
          <a:p>
            <a:r>
              <a:rPr lang="zh-CN" altLang="en-US" sz="2400" dirty="0">
                <a:effectLst>
                  <a:outerShdw blurRad="38100" dist="38100" dir="2700000" algn="tl">
                    <a:srgbClr val="000000">
                      <a:alpha val="43137"/>
                    </a:srgbClr>
                  </a:outerShdw>
                </a:effectLst>
                <a:ea typeface="方正姚体" panose="02010601030101010101" pitchFamily="2" charset="-122"/>
              </a:rPr>
              <a:t>蛋氨酸循环</a:t>
            </a:r>
          </a:p>
        </p:txBody>
      </p:sp>
      <p:sp>
        <p:nvSpPr>
          <p:cNvPr id="26" name="任意多边形 25"/>
          <p:cNvSpPr/>
          <p:nvPr/>
        </p:nvSpPr>
        <p:spPr>
          <a:xfrm rot="8100000">
            <a:off x="7105750" y="1941360"/>
            <a:ext cx="396000" cy="576000"/>
          </a:xfrm>
          <a:custGeom>
            <a:avLst/>
            <a:gdLst>
              <a:gd name="connsiteX0" fmla="*/ 38100 w 1097201"/>
              <a:gd name="connsiteY0" fmla="*/ 0 h 1066800"/>
              <a:gd name="connsiteX1" fmla="*/ 200025 w 1097201"/>
              <a:gd name="connsiteY1" fmla="*/ 33337 h 1066800"/>
              <a:gd name="connsiteX2" fmla="*/ 423863 w 1097201"/>
              <a:gd name="connsiteY2" fmla="*/ 85725 h 1066800"/>
              <a:gd name="connsiteX3" fmla="*/ 690563 w 1097201"/>
              <a:gd name="connsiteY3" fmla="*/ 176212 h 1066800"/>
              <a:gd name="connsiteX4" fmla="*/ 902494 w 1097201"/>
              <a:gd name="connsiteY4" fmla="*/ 280987 h 1066800"/>
              <a:gd name="connsiteX5" fmla="*/ 1040607 w 1097201"/>
              <a:gd name="connsiteY5" fmla="*/ 390525 h 1066800"/>
              <a:gd name="connsiteX6" fmla="*/ 1092994 w 1097201"/>
              <a:gd name="connsiteY6" fmla="*/ 502443 h 1066800"/>
              <a:gd name="connsiteX7" fmla="*/ 1083469 w 1097201"/>
              <a:gd name="connsiteY7" fmla="*/ 583406 h 1066800"/>
              <a:gd name="connsiteX8" fmla="*/ 1000125 w 1097201"/>
              <a:gd name="connsiteY8" fmla="*/ 711993 h 1066800"/>
              <a:gd name="connsiteX9" fmla="*/ 840582 w 1097201"/>
              <a:gd name="connsiteY9" fmla="*/ 816768 h 1066800"/>
              <a:gd name="connsiteX10" fmla="*/ 635794 w 1097201"/>
              <a:gd name="connsiteY10" fmla="*/ 907256 h 1066800"/>
              <a:gd name="connsiteX11" fmla="*/ 383382 w 1097201"/>
              <a:gd name="connsiteY11" fmla="*/ 983456 h 1066800"/>
              <a:gd name="connsiteX12" fmla="*/ 100013 w 1097201"/>
              <a:gd name="connsiteY12" fmla="*/ 1050131 h 1066800"/>
              <a:gd name="connsiteX13" fmla="*/ 0 w 1097201"/>
              <a:gd name="connsiteY13" fmla="*/ 1066800 h 1066800"/>
              <a:gd name="connsiteX0" fmla="*/ 38100 w 1097201"/>
              <a:gd name="connsiteY0" fmla="*/ 0 h 1066800"/>
              <a:gd name="connsiteX1" fmla="*/ 200025 w 1097201"/>
              <a:gd name="connsiteY1" fmla="*/ 33337 h 1066800"/>
              <a:gd name="connsiteX2" fmla="*/ 423863 w 1097201"/>
              <a:gd name="connsiteY2" fmla="*/ 85725 h 1066800"/>
              <a:gd name="connsiteX3" fmla="*/ 690563 w 1097201"/>
              <a:gd name="connsiteY3" fmla="*/ 176212 h 1066800"/>
              <a:gd name="connsiteX4" fmla="*/ 902494 w 1097201"/>
              <a:gd name="connsiteY4" fmla="*/ 280987 h 1066800"/>
              <a:gd name="connsiteX5" fmla="*/ 1040607 w 1097201"/>
              <a:gd name="connsiteY5" fmla="*/ 390525 h 1066800"/>
              <a:gd name="connsiteX6" fmla="*/ 1092994 w 1097201"/>
              <a:gd name="connsiteY6" fmla="*/ 502443 h 1066800"/>
              <a:gd name="connsiteX7" fmla="*/ 1083469 w 1097201"/>
              <a:gd name="connsiteY7" fmla="*/ 583406 h 1066800"/>
              <a:gd name="connsiteX8" fmla="*/ 1000125 w 1097201"/>
              <a:gd name="connsiteY8" fmla="*/ 709612 h 1066800"/>
              <a:gd name="connsiteX9" fmla="*/ 840582 w 1097201"/>
              <a:gd name="connsiteY9" fmla="*/ 816768 h 1066800"/>
              <a:gd name="connsiteX10" fmla="*/ 635794 w 1097201"/>
              <a:gd name="connsiteY10" fmla="*/ 907256 h 1066800"/>
              <a:gd name="connsiteX11" fmla="*/ 383382 w 1097201"/>
              <a:gd name="connsiteY11" fmla="*/ 983456 h 1066800"/>
              <a:gd name="connsiteX12" fmla="*/ 100013 w 1097201"/>
              <a:gd name="connsiteY12" fmla="*/ 1050131 h 1066800"/>
              <a:gd name="connsiteX13" fmla="*/ 0 w 1097201"/>
              <a:gd name="connsiteY13" fmla="*/ 1066800 h 1066800"/>
              <a:gd name="connsiteX0" fmla="*/ 38100 w 1096346"/>
              <a:gd name="connsiteY0" fmla="*/ 0 h 1066800"/>
              <a:gd name="connsiteX1" fmla="*/ 200025 w 1096346"/>
              <a:gd name="connsiteY1" fmla="*/ 33337 h 1066800"/>
              <a:gd name="connsiteX2" fmla="*/ 423863 w 1096346"/>
              <a:gd name="connsiteY2" fmla="*/ 85725 h 1066800"/>
              <a:gd name="connsiteX3" fmla="*/ 690563 w 1096346"/>
              <a:gd name="connsiteY3" fmla="*/ 176212 h 1066800"/>
              <a:gd name="connsiteX4" fmla="*/ 902494 w 1096346"/>
              <a:gd name="connsiteY4" fmla="*/ 280987 h 1066800"/>
              <a:gd name="connsiteX5" fmla="*/ 1040607 w 1096346"/>
              <a:gd name="connsiteY5" fmla="*/ 390525 h 1066800"/>
              <a:gd name="connsiteX6" fmla="*/ 1092994 w 1096346"/>
              <a:gd name="connsiteY6" fmla="*/ 502443 h 1066800"/>
              <a:gd name="connsiteX7" fmla="*/ 1081088 w 1096346"/>
              <a:gd name="connsiteY7" fmla="*/ 588169 h 1066800"/>
              <a:gd name="connsiteX8" fmla="*/ 1000125 w 1096346"/>
              <a:gd name="connsiteY8" fmla="*/ 709612 h 1066800"/>
              <a:gd name="connsiteX9" fmla="*/ 840582 w 1096346"/>
              <a:gd name="connsiteY9" fmla="*/ 816768 h 1066800"/>
              <a:gd name="connsiteX10" fmla="*/ 635794 w 1096346"/>
              <a:gd name="connsiteY10" fmla="*/ 907256 h 1066800"/>
              <a:gd name="connsiteX11" fmla="*/ 383382 w 1096346"/>
              <a:gd name="connsiteY11" fmla="*/ 983456 h 1066800"/>
              <a:gd name="connsiteX12" fmla="*/ 100013 w 1096346"/>
              <a:gd name="connsiteY12" fmla="*/ 1050131 h 1066800"/>
              <a:gd name="connsiteX13" fmla="*/ 0 w 1096346"/>
              <a:gd name="connsiteY13" fmla="*/ 1066800 h 1066800"/>
              <a:gd name="connsiteX0" fmla="*/ 38100 w 1095647"/>
              <a:gd name="connsiteY0" fmla="*/ 0 h 1066800"/>
              <a:gd name="connsiteX1" fmla="*/ 200025 w 1095647"/>
              <a:gd name="connsiteY1" fmla="*/ 33337 h 1066800"/>
              <a:gd name="connsiteX2" fmla="*/ 423863 w 1095647"/>
              <a:gd name="connsiteY2" fmla="*/ 85725 h 1066800"/>
              <a:gd name="connsiteX3" fmla="*/ 690563 w 1095647"/>
              <a:gd name="connsiteY3" fmla="*/ 176212 h 1066800"/>
              <a:gd name="connsiteX4" fmla="*/ 902494 w 1095647"/>
              <a:gd name="connsiteY4" fmla="*/ 280987 h 1066800"/>
              <a:gd name="connsiteX5" fmla="*/ 1040607 w 1095647"/>
              <a:gd name="connsiteY5" fmla="*/ 390525 h 1066800"/>
              <a:gd name="connsiteX6" fmla="*/ 1092994 w 1095647"/>
              <a:gd name="connsiteY6" fmla="*/ 502443 h 1066800"/>
              <a:gd name="connsiteX7" fmla="*/ 1078707 w 1095647"/>
              <a:gd name="connsiteY7" fmla="*/ 597694 h 1066800"/>
              <a:gd name="connsiteX8" fmla="*/ 1000125 w 1095647"/>
              <a:gd name="connsiteY8" fmla="*/ 709612 h 1066800"/>
              <a:gd name="connsiteX9" fmla="*/ 840582 w 1095647"/>
              <a:gd name="connsiteY9" fmla="*/ 816768 h 1066800"/>
              <a:gd name="connsiteX10" fmla="*/ 635794 w 1095647"/>
              <a:gd name="connsiteY10" fmla="*/ 907256 h 1066800"/>
              <a:gd name="connsiteX11" fmla="*/ 383382 w 1095647"/>
              <a:gd name="connsiteY11" fmla="*/ 983456 h 1066800"/>
              <a:gd name="connsiteX12" fmla="*/ 100013 w 1095647"/>
              <a:gd name="connsiteY12" fmla="*/ 1050131 h 1066800"/>
              <a:gd name="connsiteX13" fmla="*/ 0 w 1095647"/>
              <a:gd name="connsiteY13" fmla="*/ 1066800 h 1066800"/>
              <a:gd name="connsiteX0" fmla="*/ 38100 w 1095083"/>
              <a:gd name="connsiteY0" fmla="*/ 0 h 1066800"/>
              <a:gd name="connsiteX1" fmla="*/ 200025 w 1095083"/>
              <a:gd name="connsiteY1" fmla="*/ 33337 h 1066800"/>
              <a:gd name="connsiteX2" fmla="*/ 423863 w 1095083"/>
              <a:gd name="connsiteY2" fmla="*/ 85725 h 1066800"/>
              <a:gd name="connsiteX3" fmla="*/ 690563 w 1095083"/>
              <a:gd name="connsiteY3" fmla="*/ 176212 h 1066800"/>
              <a:gd name="connsiteX4" fmla="*/ 902494 w 1095083"/>
              <a:gd name="connsiteY4" fmla="*/ 280987 h 1066800"/>
              <a:gd name="connsiteX5" fmla="*/ 1040607 w 1095083"/>
              <a:gd name="connsiteY5" fmla="*/ 390525 h 1066800"/>
              <a:gd name="connsiteX6" fmla="*/ 1092994 w 1095083"/>
              <a:gd name="connsiteY6" fmla="*/ 502443 h 1066800"/>
              <a:gd name="connsiteX7" fmla="*/ 1076326 w 1095083"/>
              <a:gd name="connsiteY7" fmla="*/ 607219 h 1066800"/>
              <a:gd name="connsiteX8" fmla="*/ 1000125 w 1095083"/>
              <a:gd name="connsiteY8" fmla="*/ 709612 h 1066800"/>
              <a:gd name="connsiteX9" fmla="*/ 840582 w 1095083"/>
              <a:gd name="connsiteY9" fmla="*/ 816768 h 1066800"/>
              <a:gd name="connsiteX10" fmla="*/ 635794 w 1095083"/>
              <a:gd name="connsiteY10" fmla="*/ 907256 h 1066800"/>
              <a:gd name="connsiteX11" fmla="*/ 383382 w 1095083"/>
              <a:gd name="connsiteY11" fmla="*/ 983456 h 1066800"/>
              <a:gd name="connsiteX12" fmla="*/ 100013 w 1095083"/>
              <a:gd name="connsiteY12" fmla="*/ 1050131 h 1066800"/>
              <a:gd name="connsiteX13" fmla="*/ 0 w 1095083"/>
              <a:gd name="connsiteY13" fmla="*/ 106680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5083" h="1066800">
                <a:moveTo>
                  <a:pt x="38100" y="0"/>
                </a:moveTo>
                <a:cubicBezTo>
                  <a:pt x="86915" y="9525"/>
                  <a:pt x="135731" y="19050"/>
                  <a:pt x="200025" y="33337"/>
                </a:cubicBezTo>
                <a:cubicBezTo>
                  <a:pt x="264319" y="47624"/>
                  <a:pt x="342107" y="61913"/>
                  <a:pt x="423863" y="85725"/>
                </a:cubicBezTo>
                <a:cubicBezTo>
                  <a:pt x="505619" y="109538"/>
                  <a:pt x="610791" y="143668"/>
                  <a:pt x="690563" y="176212"/>
                </a:cubicBezTo>
                <a:cubicBezTo>
                  <a:pt x="770335" y="208756"/>
                  <a:pt x="844153" y="245268"/>
                  <a:pt x="902494" y="280987"/>
                </a:cubicBezTo>
                <a:cubicBezTo>
                  <a:pt x="960835" y="316706"/>
                  <a:pt x="1008857" y="353616"/>
                  <a:pt x="1040607" y="390525"/>
                </a:cubicBezTo>
                <a:cubicBezTo>
                  <a:pt x="1072357" y="427434"/>
                  <a:pt x="1087041" y="466327"/>
                  <a:pt x="1092994" y="502443"/>
                </a:cubicBezTo>
                <a:cubicBezTo>
                  <a:pt x="1098947" y="538559"/>
                  <a:pt x="1091804" y="572691"/>
                  <a:pt x="1076326" y="607219"/>
                </a:cubicBezTo>
                <a:cubicBezTo>
                  <a:pt x="1060848" y="641747"/>
                  <a:pt x="1039416" y="674687"/>
                  <a:pt x="1000125" y="709612"/>
                </a:cubicBezTo>
                <a:cubicBezTo>
                  <a:pt x="960834" y="744537"/>
                  <a:pt x="901304" y="783827"/>
                  <a:pt x="840582" y="816768"/>
                </a:cubicBezTo>
                <a:cubicBezTo>
                  <a:pt x="779860" y="849709"/>
                  <a:pt x="711994" y="879475"/>
                  <a:pt x="635794" y="907256"/>
                </a:cubicBezTo>
                <a:cubicBezTo>
                  <a:pt x="559594" y="935037"/>
                  <a:pt x="472679" y="959644"/>
                  <a:pt x="383382" y="983456"/>
                </a:cubicBezTo>
                <a:cubicBezTo>
                  <a:pt x="294085" y="1007269"/>
                  <a:pt x="163910" y="1036240"/>
                  <a:pt x="100013" y="1050131"/>
                </a:cubicBezTo>
                <a:cubicBezTo>
                  <a:pt x="36116" y="1064022"/>
                  <a:pt x="18058" y="1065411"/>
                  <a:pt x="0" y="1066800"/>
                </a:cubicBezTo>
              </a:path>
            </a:pathLst>
          </a:custGeom>
          <a:noFill/>
          <a:ln w="19050">
            <a:solidFill>
              <a:srgbClr val="000000"/>
            </a:solidFill>
            <a:miter lim="800000"/>
            <a:headEnd type="stealth" w="lg" len="lg"/>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7" name="任意多边形 26"/>
          <p:cNvSpPr/>
          <p:nvPr/>
        </p:nvSpPr>
        <p:spPr>
          <a:xfrm rot="10800000" flipH="1" flipV="1">
            <a:off x="4009406" y="1941360"/>
            <a:ext cx="396000" cy="576000"/>
          </a:xfrm>
          <a:custGeom>
            <a:avLst/>
            <a:gdLst>
              <a:gd name="connsiteX0" fmla="*/ 38100 w 1097201"/>
              <a:gd name="connsiteY0" fmla="*/ 0 h 1066800"/>
              <a:gd name="connsiteX1" fmla="*/ 200025 w 1097201"/>
              <a:gd name="connsiteY1" fmla="*/ 33337 h 1066800"/>
              <a:gd name="connsiteX2" fmla="*/ 423863 w 1097201"/>
              <a:gd name="connsiteY2" fmla="*/ 85725 h 1066800"/>
              <a:gd name="connsiteX3" fmla="*/ 690563 w 1097201"/>
              <a:gd name="connsiteY3" fmla="*/ 176212 h 1066800"/>
              <a:gd name="connsiteX4" fmla="*/ 902494 w 1097201"/>
              <a:gd name="connsiteY4" fmla="*/ 280987 h 1066800"/>
              <a:gd name="connsiteX5" fmla="*/ 1040607 w 1097201"/>
              <a:gd name="connsiteY5" fmla="*/ 390525 h 1066800"/>
              <a:gd name="connsiteX6" fmla="*/ 1092994 w 1097201"/>
              <a:gd name="connsiteY6" fmla="*/ 502443 h 1066800"/>
              <a:gd name="connsiteX7" fmla="*/ 1083469 w 1097201"/>
              <a:gd name="connsiteY7" fmla="*/ 583406 h 1066800"/>
              <a:gd name="connsiteX8" fmla="*/ 1000125 w 1097201"/>
              <a:gd name="connsiteY8" fmla="*/ 711993 h 1066800"/>
              <a:gd name="connsiteX9" fmla="*/ 840582 w 1097201"/>
              <a:gd name="connsiteY9" fmla="*/ 816768 h 1066800"/>
              <a:gd name="connsiteX10" fmla="*/ 635794 w 1097201"/>
              <a:gd name="connsiteY10" fmla="*/ 907256 h 1066800"/>
              <a:gd name="connsiteX11" fmla="*/ 383382 w 1097201"/>
              <a:gd name="connsiteY11" fmla="*/ 983456 h 1066800"/>
              <a:gd name="connsiteX12" fmla="*/ 100013 w 1097201"/>
              <a:gd name="connsiteY12" fmla="*/ 1050131 h 1066800"/>
              <a:gd name="connsiteX13" fmla="*/ 0 w 1097201"/>
              <a:gd name="connsiteY13" fmla="*/ 1066800 h 1066800"/>
              <a:gd name="connsiteX0" fmla="*/ 38100 w 1097201"/>
              <a:gd name="connsiteY0" fmla="*/ 0 h 1066800"/>
              <a:gd name="connsiteX1" fmla="*/ 200025 w 1097201"/>
              <a:gd name="connsiteY1" fmla="*/ 33337 h 1066800"/>
              <a:gd name="connsiteX2" fmla="*/ 423863 w 1097201"/>
              <a:gd name="connsiteY2" fmla="*/ 85725 h 1066800"/>
              <a:gd name="connsiteX3" fmla="*/ 690563 w 1097201"/>
              <a:gd name="connsiteY3" fmla="*/ 176212 h 1066800"/>
              <a:gd name="connsiteX4" fmla="*/ 902494 w 1097201"/>
              <a:gd name="connsiteY4" fmla="*/ 280987 h 1066800"/>
              <a:gd name="connsiteX5" fmla="*/ 1040607 w 1097201"/>
              <a:gd name="connsiteY5" fmla="*/ 390525 h 1066800"/>
              <a:gd name="connsiteX6" fmla="*/ 1092994 w 1097201"/>
              <a:gd name="connsiteY6" fmla="*/ 502443 h 1066800"/>
              <a:gd name="connsiteX7" fmla="*/ 1083469 w 1097201"/>
              <a:gd name="connsiteY7" fmla="*/ 583406 h 1066800"/>
              <a:gd name="connsiteX8" fmla="*/ 1000125 w 1097201"/>
              <a:gd name="connsiteY8" fmla="*/ 709612 h 1066800"/>
              <a:gd name="connsiteX9" fmla="*/ 840582 w 1097201"/>
              <a:gd name="connsiteY9" fmla="*/ 816768 h 1066800"/>
              <a:gd name="connsiteX10" fmla="*/ 635794 w 1097201"/>
              <a:gd name="connsiteY10" fmla="*/ 907256 h 1066800"/>
              <a:gd name="connsiteX11" fmla="*/ 383382 w 1097201"/>
              <a:gd name="connsiteY11" fmla="*/ 983456 h 1066800"/>
              <a:gd name="connsiteX12" fmla="*/ 100013 w 1097201"/>
              <a:gd name="connsiteY12" fmla="*/ 1050131 h 1066800"/>
              <a:gd name="connsiteX13" fmla="*/ 0 w 1097201"/>
              <a:gd name="connsiteY13" fmla="*/ 1066800 h 1066800"/>
              <a:gd name="connsiteX0" fmla="*/ 38100 w 1096346"/>
              <a:gd name="connsiteY0" fmla="*/ 0 h 1066800"/>
              <a:gd name="connsiteX1" fmla="*/ 200025 w 1096346"/>
              <a:gd name="connsiteY1" fmla="*/ 33337 h 1066800"/>
              <a:gd name="connsiteX2" fmla="*/ 423863 w 1096346"/>
              <a:gd name="connsiteY2" fmla="*/ 85725 h 1066800"/>
              <a:gd name="connsiteX3" fmla="*/ 690563 w 1096346"/>
              <a:gd name="connsiteY3" fmla="*/ 176212 h 1066800"/>
              <a:gd name="connsiteX4" fmla="*/ 902494 w 1096346"/>
              <a:gd name="connsiteY4" fmla="*/ 280987 h 1066800"/>
              <a:gd name="connsiteX5" fmla="*/ 1040607 w 1096346"/>
              <a:gd name="connsiteY5" fmla="*/ 390525 h 1066800"/>
              <a:gd name="connsiteX6" fmla="*/ 1092994 w 1096346"/>
              <a:gd name="connsiteY6" fmla="*/ 502443 h 1066800"/>
              <a:gd name="connsiteX7" fmla="*/ 1081088 w 1096346"/>
              <a:gd name="connsiteY7" fmla="*/ 588169 h 1066800"/>
              <a:gd name="connsiteX8" fmla="*/ 1000125 w 1096346"/>
              <a:gd name="connsiteY8" fmla="*/ 709612 h 1066800"/>
              <a:gd name="connsiteX9" fmla="*/ 840582 w 1096346"/>
              <a:gd name="connsiteY9" fmla="*/ 816768 h 1066800"/>
              <a:gd name="connsiteX10" fmla="*/ 635794 w 1096346"/>
              <a:gd name="connsiteY10" fmla="*/ 907256 h 1066800"/>
              <a:gd name="connsiteX11" fmla="*/ 383382 w 1096346"/>
              <a:gd name="connsiteY11" fmla="*/ 983456 h 1066800"/>
              <a:gd name="connsiteX12" fmla="*/ 100013 w 1096346"/>
              <a:gd name="connsiteY12" fmla="*/ 1050131 h 1066800"/>
              <a:gd name="connsiteX13" fmla="*/ 0 w 1096346"/>
              <a:gd name="connsiteY13" fmla="*/ 1066800 h 1066800"/>
              <a:gd name="connsiteX0" fmla="*/ 38100 w 1095647"/>
              <a:gd name="connsiteY0" fmla="*/ 0 h 1066800"/>
              <a:gd name="connsiteX1" fmla="*/ 200025 w 1095647"/>
              <a:gd name="connsiteY1" fmla="*/ 33337 h 1066800"/>
              <a:gd name="connsiteX2" fmla="*/ 423863 w 1095647"/>
              <a:gd name="connsiteY2" fmla="*/ 85725 h 1066800"/>
              <a:gd name="connsiteX3" fmla="*/ 690563 w 1095647"/>
              <a:gd name="connsiteY3" fmla="*/ 176212 h 1066800"/>
              <a:gd name="connsiteX4" fmla="*/ 902494 w 1095647"/>
              <a:gd name="connsiteY4" fmla="*/ 280987 h 1066800"/>
              <a:gd name="connsiteX5" fmla="*/ 1040607 w 1095647"/>
              <a:gd name="connsiteY5" fmla="*/ 390525 h 1066800"/>
              <a:gd name="connsiteX6" fmla="*/ 1092994 w 1095647"/>
              <a:gd name="connsiteY6" fmla="*/ 502443 h 1066800"/>
              <a:gd name="connsiteX7" fmla="*/ 1078707 w 1095647"/>
              <a:gd name="connsiteY7" fmla="*/ 597694 h 1066800"/>
              <a:gd name="connsiteX8" fmla="*/ 1000125 w 1095647"/>
              <a:gd name="connsiteY8" fmla="*/ 709612 h 1066800"/>
              <a:gd name="connsiteX9" fmla="*/ 840582 w 1095647"/>
              <a:gd name="connsiteY9" fmla="*/ 816768 h 1066800"/>
              <a:gd name="connsiteX10" fmla="*/ 635794 w 1095647"/>
              <a:gd name="connsiteY10" fmla="*/ 907256 h 1066800"/>
              <a:gd name="connsiteX11" fmla="*/ 383382 w 1095647"/>
              <a:gd name="connsiteY11" fmla="*/ 983456 h 1066800"/>
              <a:gd name="connsiteX12" fmla="*/ 100013 w 1095647"/>
              <a:gd name="connsiteY12" fmla="*/ 1050131 h 1066800"/>
              <a:gd name="connsiteX13" fmla="*/ 0 w 1095647"/>
              <a:gd name="connsiteY13" fmla="*/ 1066800 h 1066800"/>
              <a:gd name="connsiteX0" fmla="*/ 38100 w 1095083"/>
              <a:gd name="connsiteY0" fmla="*/ 0 h 1066800"/>
              <a:gd name="connsiteX1" fmla="*/ 200025 w 1095083"/>
              <a:gd name="connsiteY1" fmla="*/ 33337 h 1066800"/>
              <a:gd name="connsiteX2" fmla="*/ 423863 w 1095083"/>
              <a:gd name="connsiteY2" fmla="*/ 85725 h 1066800"/>
              <a:gd name="connsiteX3" fmla="*/ 690563 w 1095083"/>
              <a:gd name="connsiteY3" fmla="*/ 176212 h 1066800"/>
              <a:gd name="connsiteX4" fmla="*/ 902494 w 1095083"/>
              <a:gd name="connsiteY4" fmla="*/ 280987 h 1066800"/>
              <a:gd name="connsiteX5" fmla="*/ 1040607 w 1095083"/>
              <a:gd name="connsiteY5" fmla="*/ 390525 h 1066800"/>
              <a:gd name="connsiteX6" fmla="*/ 1092994 w 1095083"/>
              <a:gd name="connsiteY6" fmla="*/ 502443 h 1066800"/>
              <a:gd name="connsiteX7" fmla="*/ 1076326 w 1095083"/>
              <a:gd name="connsiteY7" fmla="*/ 607219 h 1066800"/>
              <a:gd name="connsiteX8" fmla="*/ 1000125 w 1095083"/>
              <a:gd name="connsiteY8" fmla="*/ 709612 h 1066800"/>
              <a:gd name="connsiteX9" fmla="*/ 840582 w 1095083"/>
              <a:gd name="connsiteY9" fmla="*/ 816768 h 1066800"/>
              <a:gd name="connsiteX10" fmla="*/ 635794 w 1095083"/>
              <a:gd name="connsiteY10" fmla="*/ 907256 h 1066800"/>
              <a:gd name="connsiteX11" fmla="*/ 383382 w 1095083"/>
              <a:gd name="connsiteY11" fmla="*/ 983456 h 1066800"/>
              <a:gd name="connsiteX12" fmla="*/ 100013 w 1095083"/>
              <a:gd name="connsiteY12" fmla="*/ 1050131 h 1066800"/>
              <a:gd name="connsiteX13" fmla="*/ 0 w 1095083"/>
              <a:gd name="connsiteY13" fmla="*/ 106680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5083" h="1066800">
                <a:moveTo>
                  <a:pt x="38100" y="0"/>
                </a:moveTo>
                <a:cubicBezTo>
                  <a:pt x="86915" y="9525"/>
                  <a:pt x="135731" y="19050"/>
                  <a:pt x="200025" y="33337"/>
                </a:cubicBezTo>
                <a:cubicBezTo>
                  <a:pt x="264319" y="47624"/>
                  <a:pt x="342107" y="61913"/>
                  <a:pt x="423863" y="85725"/>
                </a:cubicBezTo>
                <a:cubicBezTo>
                  <a:pt x="505619" y="109538"/>
                  <a:pt x="610791" y="143668"/>
                  <a:pt x="690563" y="176212"/>
                </a:cubicBezTo>
                <a:cubicBezTo>
                  <a:pt x="770335" y="208756"/>
                  <a:pt x="844153" y="245268"/>
                  <a:pt x="902494" y="280987"/>
                </a:cubicBezTo>
                <a:cubicBezTo>
                  <a:pt x="960835" y="316706"/>
                  <a:pt x="1008857" y="353616"/>
                  <a:pt x="1040607" y="390525"/>
                </a:cubicBezTo>
                <a:cubicBezTo>
                  <a:pt x="1072357" y="427434"/>
                  <a:pt x="1087041" y="466327"/>
                  <a:pt x="1092994" y="502443"/>
                </a:cubicBezTo>
                <a:cubicBezTo>
                  <a:pt x="1098947" y="538559"/>
                  <a:pt x="1091804" y="572691"/>
                  <a:pt x="1076326" y="607219"/>
                </a:cubicBezTo>
                <a:cubicBezTo>
                  <a:pt x="1060848" y="641747"/>
                  <a:pt x="1039416" y="674687"/>
                  <a:pt x="1000125" y="709612"/>
                </a:cubicBezTo>
                <a:cubicBezTo>
                  <a:pt x="960834" y="744537"/>
                  <a:pt x="901304" y="783827"/>
                  <a:pt x="840582" y="816768"/>
                </a:cubicBezTo>
                <a:cubicBezTo>
                  <a:pt x="779860" y="849709"/>
                  <a:pt x="711994" y="879475"/>
                  <a:pt x="635794" y="907256"/>
                </a:cubicBezTo>
                <a:cubicBezTo>
                  <a:pt x="559594" y="935037"/>
                  <a:pt x="472679" y="959644"/>
                  <a:pt x="383382" y="983456"/>
                </a:cubicBezTo>
                <a:cubicBezTo>
                  <a:pt x="294085" y="1007269"/>
                  <a:pt x="163910" y="1036240"/>
                  <a:pt x="100013" y="1050131"/>
                </a:cubicBezTo>
                <a:cubicBezTo>
                  <a:pt x="36116" y="1064022"/>
                  <a:pt x="18058" y="1065411"/>
                  <a:pt x="0" y="1066800"/>
                </a:cubicBezTo>
              </a:path>
            </a:pathLst>
          </a:custGeom>
          <a:noFill/>
          <a:ln w="19050">
            <a:solidFill>
              <a:srgbClr val="000000"/>
            </a:solidFill>
            <a:miter lim="800000"/>
            <a:headEnd type="stealth" w="lg" len="lg"/>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8" name="任意多边形 27"/>
          <p:cNvSpPr/>
          <p:nvPr/>
        </p:nvSpPr>
        <p:spPr>
          <a:xfrm rot="8100000" flipH="1" flipV="1">
            <a:off x="3937398" y="3708788"/>
            <a:ext cx="396000" cy="576000"/>
          </a:xfrm>
          <a:custGeom>
            <a:avLst/>
            <a:gdLst>
              <a:gd name="connsiteX0" fmla="*/ 38100 w 1097201"/>
              <a:gd name="connsiteY0" fmla="*/ 0 h 1066800"/>
              <a:gd name="connsiteX1" fmla="*/ 200025 w 1097201"/>
              <a:gd name="connsiteY1" fmla="*/ 33337 h 1066800"/>
              <a:gd name="connsiteX2" fmla="*/ 423863 w 1097201"/>
              <a:gd name="connsiteY2" fmla="*/ 85725 h 1066800"/>
              <a:gd name="connsiteX3" fmla="*/ 690563 w 1097201"/>
              <a:gd name="connsiteY3" fmla="*/ 176212 h 1066800"/>
              <a:gd name="connsiteX4" fmla="*/ 902494 w 1097201"/>
              <a:gd name="connsiteY4" fmla="*/ 280987 h 1066800"/>
              <a:gd name="connsiteX5" fmla="*/ 1040607 w 1097201"/>
              <a:gd name="connsiteY5" fmla="*/ 390525 h 1066800"/>
              <a:gd name="connsiteX6" fmla="*/ 1092994 w 1097201"/>
              <a:gd name="connsiteY6" fmla="*/ 502443 h 1066800"/>
              <a:gd name="connsiteX7" fmla="*/ 1083469 w 1097201"/>
              <a:gd name="connsiteY7" fmla="*/ 583406 h 1066800"/>
              <a:gd name="connsiteX8" fmla="*/ 1000125 w 1097201"/>
              <a:gd name="connsiteY8" fmla="*/ 711993 h 1066800"/>
              <a:gd name="connsiteX9" fmla="*/ 840582 w 1097201"/>
              <a:gd name="connsiteY9" fmla="*/ 816768 h 1066800"/>
              <a:gd name="connsiteX10" fmla="*/ 635794 w 1097201"/>
              <a:gd name="connsiteY10" fmla="*/ 907256 h 1066800"/>
              <a:gd name="connsiteX11" fmla="*/ 383382 w 1097201"/>
              <a:gd name="connsiteY11" fmla="*/ 983456 h 1066800"/>
              <a:gd name="connsiteX12" fmla="*/ 100013 w 1097201"/>
              <a:gd name="connsiteY12" fmla="*/ 1050131 h 1066800"/>
              <a:gd name="connsiteX13" fmla="*/ 0 w 1097201"/>
              <a:gd name="connsiteY13" fmla="*/ 1066800 h 1066800"/>
              <a:gd name="connsiteX0" fmla="*/ 38100 w 1097201"/>
              <a:gd name="connsiteY0" fmla="*/ 0 h 1066800"/>
              <a:gd name="connsiteX1" fmla="*/ 200025 w 1097201"/>
              <a:gd name="connsiteY1" fmla="*/ 33337 h 1066800"/>
              <a:gd name="connsiteX2" fmla="*/ 423863 w 1097201"/>
              <a:gd name="connsiteY2" fmla="*/ 85725 h 1066800"/>
              <a:gd name="connsiteX3" fmla="*/ 690563 w 1097201"/>
              <a:gd name="connsiteY3" fmla="*/ 176212 h 1066800"/>
              <a:gd name="connsiteX4" fmla="*/ 902494 w 1097201"/>
              <a:gd name="connsiteY4" fmla="*/ 280987 h 1066800"/>
              <a:gd name="connsiteX5" fmla="*/ 1040607 w 1097201"/>
              <a:gd name="connsiteY5" fmla="*/ 390525 h 1066800"/>
              <a:gd name="connsiteX6" fmla="*/ 1092994 w 1097201"/>
              <a:gd name="connsiteY6" fmla="*/ 502443 h 1066800"/>
              <a:gd name="connsiteX7" fmla="*/ 1083469 w 1097201"/>
              <a:gd name="connsiteY7" fmla="*/ 583406 h 1066800"/>
              <a:gd name="connsiteX8" fmla="*/ 1000125 w 1097201"/>
              <a:gd name="connsiteY8" fmla="*/ 709612 h 1066800"/>
              <a:gd name="connsiteX9" fmla="*/ 840582 w 1097201"/>
              <a:gd name="connsiteY9" fmla="*/ 816768 h 1066800"/>
              <a:gd name="connsiteX10" fmla="*/ 635794 w 1097201"/>
              <a:gd name="connsiteY10" fmla="*/ 907256 h 1066800"/>
              <a:gd name="connsiteX11" fmla="*/ 383382 w 1097201"/>
              <a:gd name="connsiteY11" fmla="*/ 983456 h 1066800"/>
              <a:gd name="connsiteX12" fmla="*/ 100013 w 1097201"/>
              <a:gd name="connsiteY12" fmla="*/ 1050131 h 1066800"/>
              <a:gd name="connsiteX13" fmla="*/ 0 w 1097201"/>
              <a:gd name="connsiteY13" fmla="*/ 1066800 h 1066800"/>
              <a:gd name="connsiteX0" fmla="*/ 38100 w 1096346"/>
              <a:gd name="connsiteY0" fmla="*/ 0 h 1066800"/>
              <a:gd name="connsiteX1" fmla="*/ 200025 w 1096346"/>
              <a:gd name="connsiteY1" fmla="*/ 33337 h 1066800"/>
              <a:gd name="connsiteX2" fmla="*/ 423863 w 1096346"/>
              <a:gd name="connsiteY2" fmla="*/ 85725 h 1066800"/>
              <a:gd name="connsiteX3" fmla="*/ 690563 w 1096346"/>
              <a:gd name="connsiteY3" fmla="*/ 176212 h 1066800"/>
              <a:gd name="connsiteX4" fmla="*/ 902494 w 1096346"/>
              <a:gd name="connsiteY4" fmla="*/ 280987 h 1066800"/>
              <a:gd name="connsiteX5" fmla="*/ 1040607 w 1096346"/>
              <a:gd name="connsiteY5" fmla="*/ 390525 h 1066800"/>
              <a:gd name="connsiteX6" fmla="*/ 1092994 w 1096346"/>
              <a:gd name="connsiteY6" fmla="*/ 502443 h 1066800"/>
              <a:gd name="connsiteX7" fmla="*/ 1081088 w 1096346"/>
              <a:gd name="connsiteY7" fmla="*/ 588169 h 1066800"/>
              <a:gd name="connsiteX8" fmla="*/ 1000125 w 1096346"/>
              <a:gd name="connsiteY8" fmla="*/ 709612 h 1066800"/>
              <a:gd name="connsiteX9" fmla="*/ 840582 w 1096346"/>
              <a:gd name="connsiteY9" fmla="*/ 816768 h 1066800"/>
              <a:gd name="connsiteX10" fmla="*/ 635794 w 1096346"/>
              <a:gd name="connsiteY10" fmla="*/ 907256 h 1066800"/>
              <a:gd name="connsiteX11" fmla="*/ 383382 w 1096346"/>
              <a:gd name="connsiteY11" fmla="*/ 983456 h 1066800"/>
              <a:gd name="connsiteX12" fmla="*/ 100013 w 1096346"/>
              <a:gd name="connsiteY12" fmla="*/ 1050131 h 1066800"/>
              <a:gd name="connsiteX13" fmla="*/ 0 w 1096346"/>
              <a:gd name="connsiteY13" fmla="*/ 1066800 h 1066800"/>
              <a:gd name="connsiteX0" fmla="*/ 38100 w 1095647"/>
              <a:gd name="connsiteY0" fmla="*/ 0 h 1066800"/>
              <a:gd name="connsiteX1" fmla="*/ 200025 w 1095647"/>
              <a:gd name="connsiteY1" fmla="*/ 33337 h 1066800"/>
              <a:gd name="connsiteX2" fmla="*/ 423863 w 1095647"/>
              <a:gd name="connsiteY2" fmla="*/ 85725 h 1066800"/>
              <a:gd name="connsiteX3" fmla="*/ 690563 w 1095647"/>
              <a:gd name="connsiteY3" fmla="*/ 176212 h 1066800"/>
              <a:gd name="connsiteX4" fmla="*/ 902494 w 1095647"/>
              <a:gd name="connsiteY4" fmla="*/ 280987 h 1066800"/>
              <a:gd name="connsiteX5" fmla="*/ 1040607 w 1095647"/>
              <a:gd name="connsiteY5" fmla="*/ 390525 h 1066800"/>
              <a:gd name="connsiteX6" fmla="*/ 1092994 w 1095647"/>
              <a:gd name="connsiteY6" fmla="*/ 502443 h 1066800"/>
              <a:gd name="connsiteX7" fmla="*/ 1078707 w 1095647"/>
              <a:gd name="connsiteY7" fmla="*/ 597694 h 1066800"/>
              <a:gd name="connsiteX8" fmla="*/ 1000125 w 1095647"/>
              <a:gd name="connsiteY8" fmla="*/ 709612 h 1066800"/>
              <a:gd name="connsiteX9" fmla="*/ 840582 w 1095647"/>
              <a:gd name="connsiteY9" fmla="*/ 816768 h 1066800"/>
              <a:gd name="connsiteX10" fmla="*/ 635794 w 1095647"/>
              <a:gd name="connsiteY10" fmla="*/ 907256 h 1066800"/>
              <a:gd name="connsiteX11" fmla="*/ 383382 w 1095647"/>
              <a:gd name="connsiteY11" fmla="*/ 983456 h 1066800"/>
              <a:gd name="connsiteX12" fmla="*/ 100013 w 1095647"/>
              <a:gd name="connsiteY12" fmla="*/ 1050131 h 1066800"/>
              <a:gd name="connsiteX13" fmla="*/ 0 w 1095647"/>
              <a:gd name="connsiteY13" fmla="*/ 1066800 h 1066800"/>
              <a:gd name="connsiteX0" fmla="*/ 38100 w 1095083"/>
              <a:gd name="connsiteY0" fmla="*/ 0 h 1066800"/>
              <a:gd name="connsiteX1" fmla="*/ 200025 w 1095083"/>
              <a:gd name="connsiteY1" fmla="*/ 33337 h 1066800"/>
              <a:gd name="connsiteX2" fmla="*/ 423863 w 1095083"/>
              <a:gd name="connsiteY2" fmla="*/ 85725 h 1066800"/>
              <a:gd name="connsiteX3" fmla="*/ 690563 w 1095083"/>
              <a:gd name="connsiteY3" fmla="*/ 176212 h 1066800"/>
              <a:gd name="connsiteX4" fmla="*/ 902494 w 1095083"/>
              <a:gd name="connsiteY4" fmla="*/ 280987 h 1066800"/>
              <a:gd name="connsiteX5" fmla="*/ 1040607 w 1095083"/>
              <a:gd name="connsiteY5" fmla="*/ 390525 h 1066800"/>
              <a:gd name="connsiteX6" fmla="*/ 1092994 w 1095083"/>
              <a:gd name="connsiteY6" fmla="*/ 502443 h 1066800"/>
              <a:gd name="connsiteX7" fmla="*/ 1076326 w 1095083"/>
              <a:gd name="connsiteY7" fmla="*/ 607219 h 1066800"/>
              <a:gd name="connsiteX8" fmla="*/ 1000125 w 1095083"/>
              <a:gd name="connsiteY8" fmla="*/ 709612 h 1066800"/>
              <a:gd name="connsiteX9" fmla="*/ 840582 w 1095083"/>
              <a:gd name="connsiteY9" fmla="*/ 816768 h 1066800"/>
              <a:gd name="connsiteX10" fmla="*/ 635794 w 1095083"/>
              <a:gd name="connsiteY10" fmla="*/ 907256 h 1066800"/>
              <a:gd name="connsiteX11" fmla="*/ 383382 w 1095083"/>
              <a:gd name="connsiteY11" fmla="*/ 983456 h 1066800"/>
              <a:gd name="connsiteX12" fmla="*/ 100013 w 1095083"/>
              <a:gd name="connsiteY12" fmla="*/ 1050131 h 1066800"/>
              <a:gd name="connsiteX13" fmla="*/ 0 w 1095083"/>
              <a:gd name="connsiteY13" fmla="*/ 106680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5083" h="1066800">
                <a:moveTo>
                  <a:pt x="38100" y="0"/>
                </a:moveTo>
                <a:cubicBezTo>
                  <a:pt x="86915" y="9525"/>
                  <a:pt x="135731" y="19050"/>
                  <a:pt x="200025" y="33337"/>
                </a:cubicBezTo>
                <a:cubicBezTo>
                  <a:pt x="264319" y="47624"/>
                  <a:pt x="342107" y="61913"/>
                  <a:pt x="423863" y="85725"/>
                </a:cubicBezTo>
                <a:cubicBezTo>
                  <a:pt x="505619" y="109538"/>
                  <a:pt x="610791" y="143668"/>
                  <a:pt x="690563" y="176212"/>
                </a:cubicBezTo>
                <a:cubicBezTo>
                  <a:pt x="770335" y="208756"/>
                  <a:pt x="844153" y="245268"/>
                  <a:pt x="902494" y="280987"/>
                </a:cubicBezTo>
                <a:cubicBezTo>
                  <a:pt x="960835" y="316706"/>
                  <a:pt x="1008857" y="353616"/>
                  <a:pt x="1040607" y="390525"/>
                </a:cubicBezTo>
                <a:cubicBezTo>
                  <a:pt x="1072357" y="427434"/>
                  <a:pt x="1087041" y="466327"/>
                  <a:pt x="1092994" y="502443"/>
                </a:cubicBezTo>
                <a:cubicBezTo>
                  <a:pt x="1098947" y="538559"/>
                  <a:pt x="1091804" y="572691"/>
                  <a:pt x="1076326" y="607219"/>
                </a:cubicBezTo>
                <a:cubicBezTo>
                  <a:pt x="1060848" y="641747"/>
                  <a:pt x="1039416" y="674687"/>
                  <a:pt x="1000125" y="709612"/>
                </a:cubicBezTo>
                <a:cubicBezTo>
                  <a:pt x="960834" y="744537"/>
                  <a:pt x="901304" y="783827"/>
                  <a:pt x="840582" y="816768"/>
                </a:cubicBezTo>
                <a:cubicBezTo>
                  <a:pt x="779860" y="849709"/>
                  <a:pt x="711994" y="879475"/>
                  <a:pt x="635794" y="907256"/>
                </a:cubicBezTo>
                <a:cubicBezTo>
                  <a:pt x="559594" y="935037"/>
                  <a:pt x="472679" y="959644"/>
                  <a:pt x="383382" y="983456"/>
                </a:cubicBezTo>
                <a:cubicBezTo>
                  <a:pt x="294085" y="1007269"/>
                  <a:pt x="163910" y="1036240"/>
                  <a:pt x="100013" y="1050131"/>
                </a:cubicBezTo>
                <a:cubicBezTo>
                  <a:pt x="36116" y="1064022"/>
                  <a:pt x="18058" y="1065411"/>
                  <a:pt x="0" y="1066800"/>
                </a:cubicBezTo>
              </a:path>
            </a:pathLst>
          </a:custGeom>
          <a:noFill/>
          <a:ln w="19050">
            <a:solidFill>
              <a:srgbClr val="000000"/>
            </a:solidFill>
            <a:miter lim="800000"/>
            <a:headEnd type="stealth" w="lg" len="lg"/>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9" name="任意多边形 28"/>
          <p:cNvSpPr/>
          <p:nvPr/>
        </p:nvSpPr>
        <p:spPr>
          <a:xfrm rot="10800000">
            <a:off x="7140160" y="3797213"/>
            <a:ext cx="396000" cy="576000"/>
          </a:xfrm>
          <a:custGeom>
            <a:avLst/>
            <a:gdLst>
              <a:gd name="connsiteX0" fmla="*/ 38100 w 1097201"/>
              <a:gd name="connsiteY0" fmla="*/ 0 h 1066800"/>
              <a:gd name="connsiteX1" fmla="*/ 200025 w 1097201"/>
              <a:gd name="connsiteY1" fmla="*/ 33337 h 1066800"/>
              <a:gd name="connsiteX2" fmla="*/ 423863 w 1097201"/>
              <a:gd name="connsiteY2" fmla="*/ 85725 h 1066800"/>
              <a:gd name="connsiteX3" fmla="*/ 690563 w 1097201"/>
              <a:gd name="connsiteY3" fmla="*/ 176212 h 1066800"/>
              <a:gd name="connsiteX4" fmla="*/ 902494 w 1097201"/>
              <a:gd name="connsiteY4" fmla="*/ 280987 h 1066800"/>
              <a:gd name="connsiteX5" fmla="*/ 1040607 w 1097201"/>
              <a:gd name="connsiteY5" fmla="*/ 390525 h 1066800"/>
              <a:gd name="connsiteX6" fmla="*/ 1092994 w 1097201"/>
              <a:gd name="connsiteY6" fmla="*/ 502443 h 1066800"/>
              <a:gd name="connsiteX7" fmla="*/ 1083469 w 1097201"/>
              <a:gd name="connsiteY7" fmla="*/ 583406 h 1066800"/>
              <a:gd name="connsiteX8" fmla="*/ 1000125 w 1097201"/>
              <a:gd name="connsiteY8" fmla="*/ 711993 h 1066800"/>
              <a:gd name="connsiteX9" fmla="*/ 840582 w 1097201"/>
              <a:gd name="connsiteY9" fmla="*/ 816768 h 1066800"/>
              <a:gd name="connsiteX10" fmla="*/ 635794 w 1097201"/>
              <a:gd name="connsiteY10" fmla="*/ 907256 h 1066800"/>
              <a:gd name="connsiteX11" fmla="*/ 383382 w 1097201"/>
              <a:gd name="connsiteY11" fmla="*/ 983456 h 1066800"/>
              <a:gd name="connsiteX12" fmla="*/ 100013 w 1097201"/>
              <a:gd name="connsiteY12" fmla="*/ 1050131 h 1066800"/>
              <a:gd name="connsiteX13" fmla="*/ 0 w 1097201"/>
              <a:gd name="connsiteY13" fmla="*/ 1066800 h 1066800"/>
              <a:gd name="connsiteX0" fmla="*/ 38100 w 1097201"/>
              <a:gd name="connsiteY0" fmla="*/ 0 h 1066800"/>
              <a:gd name="connsiteX1" fmla="*/ 200025 w 1097201"/>
              <a:gd name="connsiteY1" fmla="*/ 33337 h 1066800"/>
              <a:gd name="connsiteX2" fmla="*/ 423863 w 1097201"/>
              <a:gd name="connsiteY2" fmla="*/ 85725 h 1066800"/>
              <a:gd name="connsiteX3" fmla="*/ 690563 w 1097201"/>
              <a:gd name="connsiteY3" fmla="*/ 176212 h 1066800"/>
              <a:gd name="connsiteX4" fmla="*/ 902494 w 1097201"/>
              <a:gd name="connsiteY4" fmla="*/ 280987 h 1066800"/>
              <a:gd name="connsiteX5" fmla="*/ 1040607 w 1097201"/>
              <a:gd name="connsiteY5" fmla="*/ 390525 h 1066800"/>
              <a:gd name="connsiteX6" fmla="*/ 1092994 w 1097201"/>
              <a:gd name="connsiteY6" fmla="*/ 502443 h 1066800"/>
              <a:gd name="connsiteX7" fmla="*/ 1083469 w 1097201"/>
              <a:gd name="connsiteY7" fmla="*/ 583406 h 1066800"/>
              <a:gd name="connsiteX8" fmla="*/ 1000125 w 1097201"/>
              <a:gd name="connsiteY8" fmla="*/ 709612 h 1066800"/>
              <a:gd name="connsiteX9" fmla="*/ 840582 w 1097201"/>
              <a:gd name="connsiteY9" fmla="*/ 816768 h 1066800"/>
              <a:gd name="connsiteX10" fmla="*/ 635794 w 1097201"/>
              <a:gd name="connsiteY10" fmla="*/ 907256 h 1066800"/>
              <a:gd name="connsiteX11" fmla="*/ 383382 w 1097201"/>
              <a:gd name="connsiteY11" fmla="*/ 983456 h 1066800"/>
              <a:gd name="connsiteX12" fmla="*/ 100013 w 1097201"/>
              <a:gd name="connsiteY12" fmla="*/ 1050131 h 1066800"/>
              <a:gd name="connsiteX13" fmla="*/ 0 w 1097201"/>
              <a:gd name="connsiteY13" fmla="*/ 1066800 h 1066800"/>
              <a:gd name="connsiteX0" fmla="*/ 38100 w 1096346"/>
              <a:gd name="connsiteY0" fmla="*/ 0 h 1066800"/>
              <a:gd name="connsiteX1" fmla="*/ 200025 w 1096346"/>
              <a:gd name="connsiteY1" fmla="*/ 33337 h 1066800"/>
              <a:gd name="connsiteX2" fmla="*/ 423863 w 1096346"/>
              <a:gd name="connsiteY2" fmla="*/ 85725 h 1066800"/>
              <a:gd name="connsiteX3" fmla="*/ 690563 w 1096346"/>
              <a:gd name="connsiteY3" fmla="*/ 176212 h 1066800"/>
              <a:gd name="connsiteX4" fmla="*/ 902494 w 1096346"/>
              <a:gd name="connsiteY4" fmla="*/ 280987 h 1066800"/>
              <a:gd name="connsiteX5" fmla="*/ 1040607 w 1096346"/>
              <a:gd name="connsiteY5" fmla="*/ 390525 h 1066800"/>
              <a:gd name="connsiteX6" fmla="*/ 1092994 w 1096346"/>
              <a:gd name="connsiteY6" fmla="*/ 502443 h 1066800"/>
              <a:gd name="connsiteX7" fmla="*/ 1081088 w 1096346"/>
              <a:gd name="connsiteY7" fmla="*/ 588169 h 1066800"/>
              <a:gd name="connsiteX8" fmla="*/ 1000125 w 1096346"/>
              <a:gd name="connsiteY8" fmla="*/ 709612 h 1066800"/>
              <a:gd name="connsiteX9" fmla="*/ 840582 w 1096346"/>
              <a:gd name="connsiteY9" fmla="*/ 816768 h 1066800"/>
              <a:gd name="connsiteX10" fmla="*/ 635794 w 1096346"/>
              <a:gd name="connsiteY10" fmla="*/ 907256 h 1066800"/>
              <a:gd name="connsiteX11" fmla="*/ 383382 w 1096346"/>
              <a:gd name="connsiteY11" fmla="*/ 983456 h 1066800"/>
              <a:gd name="connsiteX12" fmla="*/ 100013 w 1096346"/>
              <a:gd name="connsiteY12" fmla="*/ 1050131 h 1066800"/>
              <a:gd name="connsiteX13" fmla="*/ 0 w 1096346"/>
              <a:gd name="connsiteY13" fmla="*/ 1066800 h 1066800"/>
              <a:gd name="connsiteX0" fmla="*/ 38100 w 1095647"/>
              <a:gd name="connsiteY0" fmla="*/ 0 h 1066800"/>
              <a:gd name="connsiteX1" fmla="*/ 200025 w 1095647"/>
              <a:gd name="connsiteY1" fmla="*/ 33337 h 1066800"/>
              <a:gd name="connsiteX2" fmla="*/ 423863 w 1095647"/>
              <a:gd name="connsiteY2" fmla="*/ 85725 h 1066800"/>
              <a:gd name="connsiteX3" fmla="*/ 690563 w 1095647"/>
              <a:gd name="connsiteY3" fmla="*/ 176212 h 1066800"/>
              <a:gd name="connsiteX4" fmla="*/ 902494 w 1095647"/>
              <a:gd name="connsiteY4" fmla="*/ 280987 h 1066800"/>
              <a:gd name="connsiteX5" fmla="*/ 1040607 w 1095647"/>
              <a:gd name="connsiteY5" fmla="*/ 390525 h 1066800"/>
              <a:gd name="connsiteX6" fmla="*/ 1092994 w 1095647"/>
              <a:gd name="connsiteY6" fmla="*/ 502443 h 1066800"/>
              <a:gd name="connsiteX7" fmla="*/ 1078707 w 1095647"/>
              <a:gd name="connsiteY7" fmla="*/ 597694 h 1066800"/>
              <a:gd name="connsiteX8" fmla="*/ 1000125 w 1095647"/>
              <a:gd name="connsiteY8" fmla="*/ 709612 h 1066800"/>
              <a:gd name="connsiteX9" fmla="*/ 840582 w 1095647"/>
              <a:gd name="connsiteY9" fmla="*/ 816768 h 1066800"/>
              <a:gd name="connsiteX10" fmla="*/ 635794 w 1095647"/>
              <a:gd name="connsiteY10" fmla="*/ 907256 h 1066800"/>
              <a:gd name="connsiteX11" fmla="*/ 383382 w 1095647"/>
              <a:gd name="connsiteY11" fmla="*/ 983456 h 1066800"/>
              <a:gd name="connsiteX12" fmla="*/ 100013 w 1095647"/>
              <a:gd name="connsiteY12" fmla="*/ 1050131 h 1066800"/>
              <a:gd name="connsiteX13" fmla="*/ 0 w 1095647"/>
              <a:gd name="connsiteY13" fmla="*/ 1066800 h 1066800"/>
              <a:gd name="connsiteX0" fmla="*/ 38100 w 1095083"/>
              <a:gd name="connsiteY0" fmla="*/ 0 h 1066800"/>
              <a:gd name="connsiteX1" fmla="*/ 200025 w 1095083"/>
              <a:gd name="connsiteY1" fmla="*/ 33337 h 1066800"/>
              <a:gd name="connsiteX2" fmla="*/ 423863 w 1095083"/>
              <a:gd name="connsiteY2" fmla="*/ 85725 h 1066800"/>
              <a:gd name="connsiteX3" fmla="*/ 690563 w 1095083"/>
              <a:gd name="connsiteY3" fmla="*/ 176212 h 1066800"/>
              <a:gd name="connsiteX4" fmla="*/ 902494 w 1095083"/>
              <a:gd name="connsiteY4" fmla="*/ 280987 h 1066800"/>
              <a:gd name="connsiteX5" fmla="*/ 1040607 w 1095083"/>
              <a:gd name="connsiteY5" fmla="*/ 390525 h 1066800"/>
              <a:gd name="connsiteX6" fmla="*/ 1092994 w 1095083"/>
              <a:gd name="connsiteY6" fmla="*/ 502443 h 1066800"/>
              <a:gd name="connsiteX7" fmla="*/ 1076326 w 1095083"/>
              <a:gd name="connsiteY7" fmla="*/ 607219 h 1066800"/>
              <a:gd name="connsiteX8" fmla="*/ 1000125 w 1095083"/>
              <a:gd name="connsiteY8" fmla="*/ 709612 h 1066800"/>
              <a:gd name="connsiteX9" fmla="*/ 840582 w 1095083"/>
              <a:gd name="connsiteY9" fmla="*/ 816768 h 1066800"/>
              <a:gd name="connsiteX10" fmla="*/ 635794 w 1095083"/>
              <a:gd name="connsiteY10" fmla="*/ 907256 h 1066800"/>
              <a:gd name="connsiteX11" fmla="*/ 383382 w 1095083"/>
              <a:gd name="connsiteY11" fmla="*/ 983456 h 1066800"/>
              <a:gd name="connsiteX12" fmla="*/ 100013 w 1095083"/>
              <a:gd name="connsiteY12" fmla="*/ 1050131 h 1066800"/>
              <a:gd name="connsiteX13" fmla="*/ 0 w 1095083"/>
              <a:gd name="connsiteY13" fmla="*/ 106680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5083" h="1066800">
                <a:moveTo>
                  <a:pt x="38100" y="0"/>
                </a:moveTo>
                <a:cubicBezTo>
                  <a:pt x="86915" y="9525"/>
                  <a:pt x="135731" y="19050"/>
                  <a:pt x="200025" y="33337"/>
                </a:cubicBezTo>
                <a:cubicBezTo>
                  <a:pt x="264319" y="47624"/>
                  <a:pt x="342107" y="61913"/>
                  <a:pt x="423863" y="85725"/>
                </a:cubicBezTo>
                <a:cubicBezTo>
                  <a:pt x="505619" y="109538"/>
                  <a:pt x="610791" y="143668"/>
                  <a:pt x="690563" y="176212"/>
                </a:cubicBezTo>
                <a:cubicBezTo>
                  <a:pt x="770335" y="208756"/>
                  <a:pt x="844153" y="245268"/>
                  <a:pt x="902494" y="280987"/>
                </a:cubicBezTo>
                <a:cubicBezTo>
                  <a:pt x="960835" y="316706"/>
                  <a:pt x="1008857" y="353616"/>
                  <a:pt x="1040607" y="390525"/>
                </a:cubicBezTo>
                <a:cubicBezTo>
                  <a:pt x="1072357" y="427434"/>
                  <a:pt x="1087041" y="466327"/>
                  <a:pt x="1092994" y="502443"/>
                </a:cubicBezTo>
                <a:cubicBezTo>
                  <a:pt x="1098947" y="538559"/>
                  <a:pt x="1091804" y="572691"/>
                  <a:pt x="1076326" y="607219"/>
                </a:cubicBezTo>
                <a:cubicBezTo>
                  <a:pt x="1060848" y="641747"/>
                  <a:pt x="1039416" y="674687"/>
                  <a:pt x="1000125" y="709612"/>
                </a:cubicBezTo>
                <a:cubicBezTo>
                  <a:pt x="960834" y="744537"/>
                  <a:pt x="901304" y="783827"/>
                  <a:pt x="840582" y="816768"/>
                </a:cubicBezTo>
                <a:cubicBezTo>
                  <a:pt x="779860" y="849709"/>
                  <a:pt x="711994" y="879475"/>
                  <a:pt x="635794" y="907256"/>
                </a:cubicBezTo>
                <a:cubicBezTo>
                  <a:pt x="559594" y="935037"/>
                  <a:pt x="472679" y="959644"/>
                  <a:pt x="383382" y="983456"/>
                </a:cubicBezTo>
                <a:cubicBezTo>
                  <a:pt x="294085" y="1007269"/>
                  <a:pt x="163910" y="1036240"/>
                  <a:pt x="100013" y="1050131"/>
                </a:cubicBezTo>
                <a:cubicBezTo>
                  <a:pt x="36116" y="1064022"/>
                  <a:pt x="18058" y="1065411"/>
                  <a:pt x="0" y="1066800"/>
                </a:cubicBezTo>
              </a:path>
            </a:pathLst>
          </a:custGeom>
          <a:noFill/>
          <a:ln w="19050">
            <a:solidFill>
              <a:srgbClr val="000000"/>
            </a:solidFill>
            <a:miter lim="800000"/>
            <a:headEnd type="stealth" w="lg" len="lg"/>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 name="矩形 2"/>
          <p:cNvSpPr/>
          <p:nvPr/>
        </p:nvSpPr>
        <p:spPr>
          <a:xfrm>
            <a:off x="5753701" y="2195572"/>
            <a:ext cx="1338828" cy="369332"/>
          </a:xfrm>
          <a:prstGeom prst="rect">
            <a:avLst/>
          </a:prstGeom>
          <a:noFill/>
          <a:ln>
            <a:noFill/>
          </a:ln>
          <a:effectLst/>
        </p:spPr>
        <p:txBody>
          <a:bodyPr>
            <a:spAutoFit/>
          </a:bodyPr>
          <a:lstStyle/>
          <a:p>
            <a:pPr algn="ctr"/>
            <a:r>
              <a:rPr lang="zh-CN" altLang="en-US" dirty="0">
                <a:solidFill>
                  <a:srgbClr val="0070C0"/>
                </a:solidFill>
                <a:effectLst>
                  <a:outerShdw blurRad="38100" dist="38100" dir="2700000" algn="tl">
                    <a:srgbClr val="C0C0C0"/>
                  </a:outerShdw>
                </a:effectLst>
                <a:latin typeface="Times New Roman" pitchFamily="18" charset="0"/>
                <a:ea typeface="方正姚体" panose="02010601030101010101" pitchFamily="2" charset="-122"/>
              </a:rPr>
              <a:t>甲基转移酶</a:t>
            </a:r>
          </a:p>
        </p:txBody>
      </p:sp>
      <p:cxnSp>
        <p:nvCxnSpPr>
          <p:cNvPr id="30" name="直接连接符 29"/>
          <p:cNvCxnSpPr/>
          <p:nvPr/>
        </p:nvCxnSpPr>
        <p:spPr>
          <a:xfrm>
            <a:off x="1077913" y="1125538"/>
            <a:ext cx="4320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矩形 3">
            <a:extLst>
              <a:ext uri="{FF2B5EF4-FFF2-40B4-BE49-F238E27FC236}">
                <a16:creationId xmlns:a16="http://schemas.microsoft.com/office/drawing/2014/main" id="{992AACBA-9919-0FC0-A7CA-6D958E8E2E9D}"/>
              </a:ext>
            </a:extLst>
          </p:cNvPr>
          <p:cNvSpPr/>
          <p:nvPr/>
        </p:nvSpPr>
        <p:spPr>
          <a:xfrm>
            <a:off x="2063552" y="1988840"/>
            <a:ext cx="2245765" cy="369332"/>
          </a:xfrm>
          <a:prstGeom prst="rect">
            <a:avLst/>
          </a:prstGeom>
          <a:noFill/>
          <a:ln>
            <a:noFill/>
          </a:ln>
          <a:effectLst/>
        </p:spPr>
        <p:txBody>
          <a:bodyPr wrap="square">
            <a:spAutoFit/>
          </a:bodyPr>
          <a:lstStyle/>
          <a:p>
            <a:pPr algn="ctr"/>
            <a:r>
              <a:rPr lang="zh-CN" altLang="en-US" dirty="0">
                <a:solidFill>
                  <a:srgbClr val="0070C0"/>
                </a:solidFill>
                <a:effectLst>
                  <a:outerShdw blurRad="38100" dist="38100" dir="2700000" algn="tl">
                    <a:srgbClr val="C0C0C0"/>
                  </a:outerShdw>
                </a:effectLst>
                <a:latin typeface="Times New Roman" pitchFamily="18" charset="0"/>
                <a:ea typeface="方正姚体" panose="02010601030101010101" pitchFamily="2" charset="-122"/>
              </a:rPr>
              <a:t>蛋氨酸腺苷转移酶</a:t>
            </a:r>
          </a:p>
        </p:txBody>
      </p:sp>
      <p:sp>
        <p:nvSpPr>
          <p:cNvPr id="5" name="矩形 4">
            <a:extLst>
              <a:ext uri="{FF2B5EF4-FFF2-40B4-BE49-F238E27FC236}">
                <a16:creationId xmlns:a16="http://schemas.microsoft.com/office/drawing/2014/main" id="{4861092A-3F33-65D9-D24C-97B8A39B7A25}"/>
              </a:ext>
            </a:extLst>
          </p:cNvPr>
          <p:cNvSpPr/>
          <p:nvPr/>
        </p:nvSpPr>
        <p:spPr>
          <a:xfrm>
            <a:off x="1799858" y="4067616"/>
            <a:ext cx="2351926" cy="553998"/>
          </a:xfrm>
          <a:prstGeom prst="rect">
            <a:avLst/>
          </a:prstGeom>
        </p:spPr>
        <p:txBody>
          <a:bodyPr wrap="none">
            <a:spAutoFit/>
          </a:bodyPr>
          <a:lstStyle/>
          <a:p>
            <a:pPr>
              <a:lnSpc>
                <a:spcPts val="1800"/>
              </a:lnSpc>
            </a:pPr>
            <a:r>
              <a:rPr lang="en-US" altLang="zh-CN" dirty="0">
                <a:solidFill>
                  <a:srgbClr val="0070C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N</a:t>
            </a:r>
            <a:r>
              <a:rPr lang="en-US" altLang="zh-CN" baseline="30000" dirty="0">
                <a:solidFill>
                  <a:srgbClr val="0070C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5</a:t>
            </a:r>
            <a:r>
              <a:rPr lang="en-US" altLang="zh-CN" dirty="0">
                <a:solidFill>
                  <a:srgbClr val="0070C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‒CH</a:t>
            </a:r>
            <a:r>
              <a:rPr lang="en-US" altLang="zh-CN" baseline="-25000" dirty="0">
                <a:solidFill>
                  <a:srgbClr val="0070C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3</a:t>
            </a:r>
            <a:r>
              <a:rPr lang="en-US" altLang="zh-CN" dirty="0">
                <a:solidFill>
                  <a:srgbClr val="0070C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‒FH</a:t>
            </a:r>
            <a:r>
              <a:rPr lang="en-US" altLang="zh-CN" baseline="-25000" dirty="0">
                <a:solidFill>
                  <a:srgbClr val="0070C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4</a:t>
            </a:r>
            <a:r>
              <a:rPr lang="zh-CN" altLang="en-US" dirty="0">
                <a:solidFill>
                  <a:srgbClr val="0070C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转甲基酶</a:t>
            </a:r>
            <a:endParaRPr lang="en-US" altLang="zh-CN" dirty="0">
              <a:solidFill>
                <a:srgbClr val="0070C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endParaRPr>
          </a:p>
          <a:p>
            <a:pPr>
              <a:lnSpc>
                <a:spcPts val="1800"/>
              </a:lnSpc>
            </a:pPr>
            <a:r>
              <a:rPr lang="en-US" altLang="zh-CN" dirty="0">
                <a:solidFill>
                  <a:srgbClr val="0070C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a:t>
            </a:r>
            <a:r>
              <a:rPr lang="zh-CN" altLang="en-US" dirty="0">
                <a:solidFill>
                  <a:srgbClr val="0070C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维生素</a:t>
            </a:r>
            <a:r>
              <a:rPr lang="en-US" altLang="zh-CN" dirty="0">
                <a:solidFill>
                  <a:srgbClr val="0070C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B</a:t>
            </a:r>
            <a:r>
              <a:rPr lang="en-US" altLang="zh-CN" baseline="-25000" dirty="0">
                <a:solidFill>
                  <a:srgbClr val="0070C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12</a:t>
            </a:r>
            <a:r>
              <a:rPr lang="en-US" altLang="zh-CN" dirty="0">
                <a:solidFill>
                  <a:srgbClr val="0070C0"/>
                </a:solidFill>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a:t>
            </a:r>
          </a:p>
        </p:txBody>
      </p:sp>
    </p:spTree>
    <p:extLst>
      <p:ext uri="{BB962C8B-B14F-4D97-AF65-F5344CB8AC3E}">
        <p14:creationId xmlns:p14="http://schemas.microsoft.com/office/powerpoint/2010/main" val="2503994282"/>
      </p:ext>
    </p:extLst>
  </p:cSld>
  <p:clrMapOvr>
    <a:masterClrMapping/>
  </p:clrMapOvr>
  <p:transition spd="med">
    <p:cove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2854572" y="4149080"/>
            <a:ext cx="1007914" cy="366712"/>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zh-CN" altLang="en-US" dirty="0">
                <a:effectLst>
                  <a:outerShdw blurRad="38100" dist="38100" dir="2700000" algn="tl">
                    <a:srgbClr val="C0C0C0"/>
                  </a:outerShdw>
                </a:effectLst>
                <a:latin typeface="Times New Roman" pitchFamily="18" charset="0"/>
                <a:ea typeface="方正姚体" panose="02010601030101010101" pitchFamily="2" charset="-122"/>
              </a:rPr>
              <a:t>蛋氨酸</a:t>
            </a:r>
          </a:p>
        </p:txBody>
      </p:sp>
      <p:sp>
        <p:nvSpPr>
          <p:cNvPr id="3" name="Rectangle 7"/>
          <p:cNvSpPr>
            <a:spLocks noChangeArrowheads="1"/>
          </p:cNvSpPr>
          <p:nvPr/>
        </p:nvSpPr>
        <p:spPr bwMode="auto">
          <a:xfrm>
            <a:off x="6670798" y="4139788"/>
            <a:ext cx="2521546" cy="369332"/>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zh-CN" dirty="0">
                <a:effectLst>
                  <a:outerShdw blurRad="38100" dist="38100" dir="2700000" algn="tl">
                    <a:srgbClr val="C0C0C0"/>
                  </a:outerShdw>
                </a:effectLst>
                <a:latin typeface="Times New Roman" pitchFamily="18" charset="0"/>
                <a:ea typeface="方正姚体" panose="02010601030101010101" pitchFamily="2" charset="-122"/>
              </a:rPr>
              <a:t>S-</a:t>
            </a:r>
            <a:r>
              <a:rPr lang="zh-CN" altLang="en-US" dirty="0">
                <a:effectLst>
                  <a:outerShdw blurRad="38100" dist="38100" dir="2700000" algn="tl">
                    <a:srgbClr val="C0C0C0"/>
                  </a:outerShdw>
                </a:effectLst>
                <a:latin typeface="Times New Roman" pitchFamily="18" charset="0"/>
                <a:ea typeface="方正姚体" panose="02010601030101010101" pitchFamily="2" charset="-122"/>
              </a:rPr>
              <a:t>腺苷同型半胱氨酸</a:t>
            </a:r>
          </a:p>
        </p:txBody>
      </p:sp>
      <p:sp>
        <p:nvSpPr>
          <p:cNvPr id="4" name="Rectangle 8"/>
          <p:cNvSpPr>
            <a:spLocks noChangeArrowheads="1"/>
          </p:cNvSpPr>
          <p:nvPr/>
        </p:nvSpPr>
        <p:spPr bwMode="auto">
          <a:xfrm>
            <a:off x="4942606" y="5942608"/>
            <a:ext cx="1657350" cy="366712"/>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dirty="0">
                <a:effectLst>
                  <a:outerShdw blurRad="38100" dist="38100" dir="2700000" algn="tl">
                    <a:srgbClr val="C0C0C0"/>
                  </a:outerShdw>
                </a:effectLst>
                <a:latin typeface="Times New Roman" pitchFamily="18" charset="0"/>
                <a:ea typeface="方正姚体" panose="02010601030101010101" pitchFamily="2" charset="-122"/>
              </a:rPr>
              <a:t>同型半胱氨酸</a:t>
            </a:r>
          </a:p>
        </p:txBody>
      </p:sp>
      <p:sp>
        <p:nvSpPr>
          <p:cNvPr id="5" name="Rectangle 9"/>
          <p:cNvSpPr>
            <a:spLocks noChangeArrowheads="1"/>
          </p:cNvSpPr>
          <p:nvPr/>
        </p:nvSpPr>
        <p:spPr bwMode="auto">
          <a:xfrm>
            <a:off x="7034064" y="5654575"/>
            <a:ext cx="646112" cy="366713"/>
          </a:xfrm>
          <a:prstGeom prst="rect">
            <a:avLst/>
          </a:prstGeom>
          <a:noFill/>
          <a:ln>
            <a:noFill/>
          </a:ln>
          <a:effectLst/>
          <a:extLs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lgn="ctr"/>
            <a:r>
              <a:rPr lang="zh-CN" altLang="en-US" dirty="0">
                <a:effectLst>
                  <a:outerShdw blurRad="38100" dist="38100" dir="2700000" algn="tl">
                    <a:srgbClr val="C0C0C0"/>
                  </a:outerShdw>
                </a:effectLst>
                <a:latin typeface="Times New Roman" pitchFamily="18" charset="0"/>
                <a:ea typeface="方正姚体" panose="02010601030101010101" pitchFamily="2" charset="-122"/>
              </a:rPr>
              <a:t>腺苷</a:t>
            </a:r>
          </a:p>
        </p:txBody>
      </p:sp>
      <p:sp>
        <p:nvSpPr>
          <p:cNvPr id="6" name="Rectangle 10"/>
          <p:cNvSpPr>
            <a:spLocks noChangeArrowheads="1"/>
          </p:cNvSpPr>
          <p:nvPr/>
        </p:nvSpPr>
        <p:spPr bwMode="auto">
          <a:xfrm>
            <a:off x="7462887" y="1622127"/>
            <a:ext cx="1368425" cy="366713"/>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dirty="0">
                <a:effectLst>
                  <a:outerShdw blurRad="38100" dist="38100" dir="2700000" algn="tl">
                    <a:srgbClr val="C0C0C0"/>
                  </a:outerShdw>
                </a:effectLst>
                <a:latin typeface="Times New Roman" pitchFamily="18" charset="0"/>
                <a:ea typeface="方正姚体" panose="02010601030101010101" pitchFamily="2" charset="-122"/>
              </a:rPr>
              <a:t>甲基化产物</a:t>
            </a:r>
          </a:p>
        </p:txBody>
      </p:sp>
      <p:sp>
        <p:nvSpPr>
          <p:cNvPr id="7" name="Rectangle 14"/>
          <p:cNvSpPr>
            <a:spLocks noChangeArrowheads="1"/>
          </p:cNvSpPr>
          <p:nvPr/>
        </p:nvSpPr>
        <p:spPr bwMode="auto">
          <a:xfrm>
            <a:off x="3742456" y="4365104"/>
            <a:ext cx="1403350" cy="6413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dirty="0">
                <a:solidFill>
                  <a:srgbClr val="0070C0"/>
                </a:solidFill>
                <a:effectLst>
                  <a:outerShdw blurRad="38100" dist="38100" dir="2700000" algn="tl">
                    <a:srgbClr val="C0C0C0"/>
                  </a:outerShdw>
                </a:effectLst>
                <a:latin typeface="Times New Roman" pitchFamily="18" charset="0"/>
                <a:ea typeface="方正姚体" panose="02010601030101010101" pitchFamily="2" charset="-122"/>
              </a:rPr>
              <a:t>N</a:t>
            </a:r>
            <a:r>
              <a:rPr lang="en-US" altLang="zh-CN" baseline="30000" dirty="0">
                <a:solidFill>
                  <a:srgbClr val="0070C0"/>
                </a:solidFill>
                <a:effectLst>
                  <a:outerShdw blurRad="38100" dist="38100" dir="2700000" algn="tl">
                    <a:srgbClr val="C0C0C0"/>
                  </a:outerShdw>
                </a:effectLst>
                <a:latin typeface="Times New Roman" pitchFamily="18" charset="0"/>
                <a:ea typeface="方正姚体" panose="02010601030101010101" pitchFamily="2" charset="-122"/>
              </a:rPr>
              <a:t>5</a:t>
            </a:r>
            <a:r>
              <a:rPr lang="en-US" altLang="zh-CN" dirty="0">
                <a:solidFill>
                  <a:srgbClr val="0070C0"/>
                </a:solidFill>
                <a:effectLst>
                  <a:outerShdw blurRad="38100" dist="38100" dir="2700000" algn="tl">
                    <a:srgbClr val="C0C0C0"/>
                  </a:outerShdw>
                </a:effectLst>
                <a:latin typeface="Times New Roman" pitchFamily="18" charset="0"/>
                <a:ea typeface="方正姚体" panose="02010601030101010101" pitchFamily="2" charset="-122"/>
              </a:rPr>
              <a:t>-CH</a:t>
            </a:r>
            <a:r>
              <a:rPr lang="en-US" altLang="zh-CN" baseline="-25000" dirty="0">
                <a:solidFill>
                  <a:srgbClr val="0070C0"/>
                </a:solidFill>
                <a:effectLst>
                  <a:outerShdw blurRad="38100" dist="38100" dir="2700000" algn="tl">
                    <a:srgbClr val="C0C0C0"/>
                  </a:outerShdw>
                </a:effectLst>
                <a:latin typeface="Times New Roman" pitchFamily="18" charset="0"/>
                <a:ea typeface="方正姚体" panose="02010601030101010101" pitchFamily="2" charset="-122"/>
              </a:rPr>
              <a:t>3</a:t>
            </a:r>
            <a:r>
              <a:rPr lang="en-US" altLang="zh-CN" dirty="0">
                <a:solidFill>
                  <a:srgbClr val="0070C0"/>
                </a:solidFill>
                <a:effectLst>
                  <a:outerShdw blurRad="38100" dist="38100" dir="2700000" algn="tl">
                    <a:srgbClr val="C0C0C0"/>
                  </a:outerShdw>
                </a:effectLst>
                <a:latin typeface="Times New Roman" pitchFamily="18" charset="0"/>
                <a:ea typeface="方正姚体" panose="02010601030101010101" pitchFamily="2" charset="-122"/>
              </a:rPr>
              <a:t>-FH</a:t>
            </a:r>
            <a:r>
              <a:rPr lang="en-US" altLang="zh-CN" baseline="-25000" dirty="0">
                <a:solidFill>
                  <a:srgbClr val="0070C0"/>
                </a:solidFill>
                <a:effectLst>
                  <a:outerShdw blurRad="38100" dist="38100" dir="2700000" algn="tl">
                    <a:srgbClr val="C0C0C0"/>
                  </a:outerShdw>
                </a:effectLst>
                <a:latin typeface="Times New Roman" pitchFamily="18" charset="0"/>
                <a:ea typeface="方正姚体" panose="02010601030101010101" pitchFamily="2" charset="-122"/>
              </a:rPr>
              <a:t>4</a:t>
            </a:r>
          </a:p>
          <a:p>
            <a:pPr algn="ctr"/>
            <a:r>
              <a:rPr lang="zh-CN" altLang="en-US" dirty="0">
                <a:solidFill>
                  <a:srgbClr val="0070C0"/>
                </a:solidFill>
                <a:effectLst>
                  <a:outerShdw blurRad="38100" dist="38100" dir="2700000" algn="tl">
                    <a:srgbClr val="C0C0C0"/>
                  </a:outerShdw>
                </a:effectLst>
                <a:latin typeface="Times New Roman" pitchFamily="18" charset="0"/>
                <a:ea typeface="方正姚体" panose="02010601030101010101" pitchFamily="2" charset="-122"/>
              </a:rPr>
              <a:t>转甲基酶</a:t>
            </a:r>
          </a:p>
        </p:txBody>
      </p:sp>
      <p:sp>
        <p:nvSpPr>
          <p:cNvPr id="8" name="Text Box 15"/>
          <p:cNvSpPr txBox="1">
            <a:spLocks noChangeArrowheads="1"/>
          </p:cNvSpPr>
          <p:nvPr/>
        </p:nvSpPr>
        <p:spPr bwMode="auto">
          <a:xfrm>
            <a:off x="4510558" y="3172155"/>
            <a:ext cx="2160000" cy="461665"/>
          </a:xfrm>
          <a:prstGeom prst="rect">
            <a:avLst/>
          </a:prstGeom>
          <a:solidFill>
            <a:srgbClr val="FFCC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r>
              <a:rPr lang="zh-CN" altLang="en-US" sz="2400" dirty="0">
                <a:effectLst>
                  <a:outerShdw blurRad="38100" dist="38100" dir="2700000" algn="tl">
                    <a:srgbClr val="FFFFFF"/>
                  </a:outerShdw>
                </a:effectLst>
                <a:latin typeface="Times New Roman" pitchFamily="18" charset="0"/>
                <a:ea typeface="方正姚体" panose="02010601030101010101" pitchFamily="2" charset="-122"/>
              </a:rPr>
              <a:t>蛋氨酸循环</a:t>
            </a:r>
            <a:endParaRPr lang="en-US" altLang="zh-CN" sz="2000" dirty="0">
              <a:effectLst>
                <a:outerShdw blurRad="38100" dist="38100" dir="2700000" algn="tl">
                  <a:srgbClr val="FFFFFF"/>
                </a:outerShdw>
              </a:effectLst>
              <a:latin typeface="Times New Roman" pitchFamily="18" charset="0"/>
              <a:ea typeface="方正姚体" panose="02010601030101010101" pitchFamily="2" charset="-122"/>
            </a:endParaRPr>
          </a:p>
        </p:txBody>
      </p:sp>
      <p:sp>
        <p:nvSpPr>
          <p:cNvPr id="13" name="Text Box 17"/>
          <p:cNvSpPr txBox="1">
            <a:spLocks noChangeArrowheads="1"/>
          </p:cNvSpPr>
          <p:nvPr/>
        </p:nvSpPr>
        <p:spPr bwMode="auto">
          <a:xfrm>
            <a:off x="2842274" y="2348880"/>
            <a:ext cx="1236236" cy="1946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rtl="0" fontAlgn="t">
              <a:spcBef>
                <a:spcPct val="50000"/>
              </a:spcBef>
              <a:spcAft>
                <a:spcPct val="0"/>
              </a:spcAft>
              <a:defRPr kumimoji="1" sz="2200" b="1" kern="1200">
                <a:solidFill>
                  <a:schemeClr val="tx1"/>
                </a:solidFill>
                <a:latin typeface="Times New Roman" pitchFamily="18" charset="0"/>
                <a:ea typeface="宋体" charset="-122"/>
                <a:cs typeface="+mn-cs"/>
              </a:defRPr>
            </a:lvl1pPr>
            <a:lvl2pPr marL="457200" algn="ctr" rtl="0" fontAlgn="t">
              <a:spcBef>
                <a:spcPct val="50000"/>
              </a:spcBef>
              <a:spcAft>
                <a:spcPct val="0"/>
              </a:spcAft>
              <a:defRPr kumimoji="1" sz="2200" b="1" kern="1200">
                <a:solidFill>
                  <a:schemeClr val="tx1"/>
                </a:solidFill>
                <a:latin typeface="Times New Roman" pitchFamily="18" charset="0"/>
                <a:ea typeface="宋体" charset="-122"/>
                <a:cs typeface="+mn-cs"/>
              </a:defRPr>
            </a:lvl2pPr>
            <a:lvl3pPr marL="914400" algn="ctr" rtl="0" fontAlgn="t">
              <a:spcBef>
                <a:spcPct val="50000"/>
              </a:spcBef>
              <a:spcAft>
                <a:spcPct val="0"/>
              </a:spcAft>
              <a:defRPr kumimoji="1" sz="2200" b="1" kern="1200">
                <a:solidFill>
                  <a:schemeClr val="tx1"/>
                </a:solidFill>
                <a:latin typeface="Times New Roman" pitchFamily="18" charset="0"/>
                <a:ea typeface="宋体" charset="-122"/>
                <a:cs typeface="+mn-cs"/>
              </a:defRPr>
            </a:lvl3pPr>
            <a:lvl4pPr marL="1371600" algn="ctr" rtl="0" fontAlgn="t">
              <a:spcBef>
                <a:spcPct val="50000"/>
              </a:spcBef>
              <a:spcAft>
                <a:spcPct val="0"/>
              </a:spcAft>
              <a:defRPr kumimoji="1" sz="2200" b="1" kern="1200">
                <a:solidFill>
                  <a:schemeClr val="tx1"/>
                </a:solidFill>
                <a:latin typeface="Times New Roman" pitchFamily="18" charset="0"/>
                <a:ea typeface="宋体" charset="-122"/>
                <a:cs typeface="+mn-cs"/>
              </a:defRPr>
            </a:lvl4pPr>
            <a:lvl5pPr marL="1828800" algn="ctr" rtl="0" fontAlgn="t">
              <a:spcBef>
                <a:spcPct val="50000"/>
              </a:spcBef>
              <a:spcAft>
                <a:spcPct val="0"/>
              </a:spcAft>
              <a:defRPr kumimoji="1" sz="2200" b="1" kern="1200">
                <a:solidFill>
                  <a:schemeClr val="tx1"/>
                </a:solidFill>
                <a:latin typeface="Times New Roman" pitchFamily="18" charset="0"/>
                <a:ea typeface="宋体" charset="-122"/>
                <a:cs typeface="+mn-cs"/>
              </a:defRPr>
            </a:lvl5pPr>
            <a:lvl6pPr marL="2286000" algn="l" defTabSz="914400" rtl="0" eaLnBrk="1" latinLnBrk="0" hangingPunct="1">
              <a:defRPr kumimoji="1" sz="2200" b="1" kern="1200">
                <a:solidFill>
                  <a:schemeClr val="tx1"/>
                </a:solidFill>
                <a:latin typeface="Times New Roman" pitchFamily="18" charset="0"/>
                <a:ea typeface="宋体" charset="-122"/>
                <a:cs typeface="+mn-cs"/>
              </a:defRPr>
            </a:lvl6pPr>
            <a:lvl7pPr marL="2743200" algn="l" defTabSz="914400" rtl="0" eaLnBrk="1" latinLnBrk="0" hangingPunct="1">
              <a:defRPr kumimoji="1" sz="2200" b="1" kern="1200">
                <a:solidFill>
                  <a:schemeClr val="tx1"/>
                </a:solidFill>
                <a:latin typeface="Times New Roman" pitchFamily="18" charset="0"/>
                <a:ea typeface="宋体" charset="-122"/>
                <a:cs typeface="+mn-cs"/>
              </a:defRPr>
            </a:lvl7pPr>
            <a:lvl8pPr marL="3200400" algn="l" defTabSz="914400" rtl="0" eaLnBrk="1" latinLnBrk="0" hangingPunct="1">
              <a:defRPr kumimoji="1" sz="2200" b="1" kern="1200">
                <a:solidFill>
                  <a:schemeClr val="tx1"/>
                </a:solidFill>
                <a:latin typeface="Times New Roman" pitchFamily="18" charset="0"/>
                <a:ea typeface="宋体" charset="-122"/>
                <a:cs typeface="+mn-cs"/>
              </a:defRPr>
            </a:lvl8pPr>
            <a:lvl9pPr marL="3657600" algn="l" defTabSz="914400" rtl="0" eaLnBrk="1" latinLnBrk="0" hangingPunct="1">
              <a:defRPr kumimoji="1" sz="2200" b="1" kern="1200">
                <a:solidFill>
                  <a:schemeClr val="tx1"/>
                </a:solidFill>
                <a:latin typeface="Times New Roman" pitchFamily="18" charset="0"/>
                <a:ea typeface="宋体" charset="-122"/>
                <a:cs typeface="+mn-cs"/>
              </a:defRPr>
            </a:lvl9pPr>
          </a:lstStyle>
          <a:p>
            <a:pPr algn="l" fontAlgn="base">
              <a:lnSpc>
                <a:spcPts val="1600"/>
              </a:lnSpc>
              <a:spcBef>
                <a:spcPct val="0"/>
              </a:spcBef>
            </a:pPr>
            <a:r>
              <a:rPr lang="en-US" altLang="zh-CN" sz="2000" b="0" dirty="0">
                <a:solidFill>
                  <a:srgbClr val="000000"/>
                </a:solidFill>
                <a:effectLst>
                  <a:outerShdw blurRad="38100" dist="38100" dir="2700000" algn="tl">
                    <a:srgbClr val="000000">
                      <a:alpha val="43137"/>
                    </a:srgbClr>
                  </a:outerShdw>
                </a:effectLst>
                <a:latin typeface="Arial" charset="0"/>
                <a:ea typeface="楷体_GB2312" pitchFamily="49" charset="-122"/>
              </a:rPr>
              <a:t> S</a:t>
            </a:r>
            <a:r>
              <a:rPr kumimoji="0" lang="en-US" altLang="zh-CN" sz="2000" b="0" dirty="0">
                <a:solidFill>
                  <a:srgbClr val="000000"/>
                </a:solidFill>
                <a:effectLst>
                  <a:outerShdw blurRad="38100" dist="38100" dir="2700000" algn="tl">
                    <a:srgbClr val="000000">
                      <a:alpha val="43137"/>
                    </a:srgbClr>
                  </a:outerShdw>
                </a:effectLst>
                <a:latin typeface="Arial" charset="0"/>
                <a:ea typeface="楷体_GB2312" pitchFamily="49" charset="-122"/>
              </a:rPr>
              <a:t>‒</a:t>
            </a:r>
            <a:r>
              <a:rPr lang="en-US" altLang="zh-CN" sz="2000" b="0" dirty="0">
                <a:solidFill>
                  <a:srgbClr val="000000"/>
                </a:solidFill>
                <a:effectLst>
                  <a:outerShdw blurRad="38100" dist="38100" dir="2700000" algn="tl">
                    <a:srgbClr val="000000">
                      <a:alpha val="43137"/>
                    </a:srgbClr>
                  </a:outerShdw>
                </a:effectLst>
                <a:latin typeface="Arial" charset="0"/>
                <a:ea typeface="楷体_GB2312" pitchFamily="49" charset="-122"/>
              </a:rPr>
              <a:t>CH</a:t>
            </a:r>
            <a:r>
              <a:rPr lang="en-US" altLang="zh-CN" sz="2000" b="0" baseline="-25000" dirty="0">
                <a:solidFill>
                  <a:srgbClr val="000000"/>
                </a:solidFill>
                <a:effectLst>
                  <a:outerShdw blurRad="38100" dist="38100" dir="2700000" algn="tl">
                    <a:srgbClr val="000000">
                      <a:alpha val="43137"/>
                    </a:srgbClr>
                  </a:outerShdw>
                </a:effectLst>
                <a:latin typeface="Arial" charset="0"/>
                <a:ea typeface="楷体_GB2312" pitchFamily="49" charset="-122"/>
              </a:rPr>
              <a:t>3</a:t>
            </a:r>
          </a:p>
          <a:p>
            <a:pPr algn="l" fontAlgn="base">
              <a:lnSpc>
                <a:spcPts val="1600"/>
              </a:lnSpc>
              <a:spcBef>
                <a:spcPct val="0"/>
              </a:spcBef>
            </a:pPr>
            <a:r>
              <a:rPr lang="en-US" altLang="zh-CN" sz="2000" b="0" dirty="0">
                <a:solidFill>
                  <a:srgbClr val="000000"/>
                </a:solidFill>
                <a:effectLst>
                  <a:outerShdw blurRad="38100" dist="38100" dir="2700000" algn="tl">
                    <a:srgbClr val="000000">
                      <a:alpha val="43137"/>
                    </a:srgbClr>
                  </a:outerShdw>
                </a:effectLst>
                <a:latin typeface="Arial" charset="0"/>
                <a:ea typeface="楷体_GB2312" pitchFamily="49" charset="-122"/>
              </a:rPr>
              <a:t>  ǀ</a:t>
            </a:r>
            <a:r>
              <a:rPr kumimoji="0" lang="en-US" altLang="zh-CN" sz="2000" b="0" dirty="0">
                <a:solidFill>
                  <a:srgbClr val="000000"/>
                </a:solidFill>
                <a:effectLst>
                  <a:outerShdw blurRad="38100" dist="38100" dir="2700000" algn="tl">
                    <a:srgbClr val="000000">
                      <a:alpha val="43137"/>
                    </a:srgbClr>
                  </a:outerShdw>
                </a:effectLst>
                <a:latin typeface="Arial" charset="0"/>
              </a:rPr>
              <a:t>       </a:t>
            </a:r>
          </a:p>
          <a:p>
            <a:pPr algn="l" fontAlgn="base">
              <a:lnSpc>
                <a:spcPts val="1600"/>
              </a:lnSpc>
              <a:spcBef>
                <a:spcPct val="0"/>
              </a:spcBef>
            </a:pPr>
            <a:r>
              <a:rPr kumimoji="0" lang="en-US" altLang="zh-CN" sz="2000" b="0" dirty="0">
                <a:solidFill>
                  <a:srgbClr val="000000"/>
                </a:solidFill>
                <a:effectLst>
                  <a:outerShdw blurRad="38100" dist="38100" dir="2700000" algn="tl">
                    <a:srgbClr val="000000">
                      <a:alpha val="43137"/>
                    </a:srgbClr>
                  </a:outerShdw>
                </a:effectLst>
                <a:latin typeface="Arial" charset="0"/>
              </a:rPr>
              <a:t> CH</a:t>
            </a:r>
            <a:r>
              <a:rPr kumimoji="0" lang="en-US" altLang="zh-CN" sz="2000" b="0" baseline="-25000" dirty="0">
                <a:solidFill>
                  <a:srgbClr val="000000"/>
                </a:solidFill>
                <a:effectLst>
                  <a:outerShdw blurRad="38100" dist="38100" dir="2700000" algn="tl">
                    <a:srgbClr val="000000">
                      <a:alpha val="43137"/>
                    </a:srgbClr>
                  </a:outerShdw>
                </a:effectLst>
                <a:latin typeface="Arial" charset="0"/>
              </a:rPr>
              <a:t>2</a:t>
            </a:r>
          </a:p>
          <a:p>
            <a:pPr algn="l" fontAlgn="base">
              <a:lnSpc>
                <a:spcPts val="1600"/>
              </a:lnSpc>
              <a:spcBef>
                <a:spcPct val="0"/>
              </a:spcBef>
            </a:pPr>
            <a:r>
              <a:rPr lang="en-US" altLang="zh-CN" sz="2000" b="0" dirty="0">
                <a:solidFill>
                  <a:srgbClr val="000000"/>
                </a:solidFill>
                <a:effectLst>
                  <a:outerShdw blurRad="38100" dist="38100" dir="2700000" algn="tl">
                    <a:srgbClr val="000000">
                      <a:alpha val="43137"/>
                    </a:srgbClr>
                  </a:outerShdw>
                </a:effectLst>
                <a:latin typeface="Arial" charset="0"/>
                <a:ea typeface="楷体_GB2312" pitchFamily="49" charset="-122"/>
              </a:rPr>
              <a:t>  ǀ</a:t>
            </a:r>
            <a:endParaRPr kumimoji="0" lang="en-US" altLang="zh-CN" sz="2000" b="0" dirty="0">
              <a:solidFill>
                <a:srgbClr val="000000"/>
              </a:solidFill>
              <a:effectLst>
                <a:outerShdw blurRad="38100" dist="38100" dir="2700000" algn="tl">
                  <a:srgbClr val="000000">
                    <a:alpha val="43137"/>
                  </a:srgbClr>
                </a:outerShdw>
              </a:effectLst>
              <a:latin typeface="Arial" charset="0"/>
            </a:endParaRPr>
          </a:p>
          <a:p>
            <a:pPr algn="l" fontAlgn="base">
              <a:lnSpc>
                <a:spcPts val="1600"/>
              </a:lnSpc>
              <a:spcBef>
                <a:spcPct val="0"/>
              </a:spcBef>
            </a:pPr>
            <a:r>
              <a:rPr kumimoji="0" lang="en-US" altLang="zh-CN" sz="2000" b="0" dirty="0">
                <a:solidFill>
                  <a:srgbClr val="000000"/>
                </a:solidFill>
                <a:effectLst>
                  <a:outerShdw blurRad="38100" dist="38100" dir="2700000" algn="tl">
                    <a:srgbClr val="000000">
                      <a:alpha val="43137"/>
                    </a:srgbClr>
                  </a:outerShdw>
                </a:effectLst>
                <a:latin typeface="Arial" charset="0"/>
              </a:rPr>
              <a:t> CH</a:t>
            </a:r>
            <a:r>
              <a:rPr kumimoji="0" lang="en-US" altLang="zh-CN" sz="2000" b="0" baseline="-25000" dirty="0">
                <a:solidFill>
                  <a:srgbClr val="000000"/>
                </a:solidFill>
                <a:effectLst>
                  <a:outerShdw blurRad="38100" dist="38100" dir="2700000" algn="tl">
                    <a:srgbClr val="000000">
                      <a:alpha val="43137"/>
                    </a:srgbClr>
                  </a:outerShdw>
                </a:effectLst>
                <a:latin typeface="Arial" charset="0"/>
              </a:rPr>
              <a:t>2</a:t>
            </a:r>
          </a:p>
          <a:p>
            <a:pPr algn="l" fontAlgn="base">
              <a:lnSpc>
                <a:spcPts val="1600"/>
              </a:lnSpc>
              <a:spcBef>
                <a:spcPct val="0"/>
              </a:spcBef>
            </a:pPr>
            <a:r>
              <a:rPr lang="en-US" altLang="zh-CN" sz="2000" b="0" dirty="0">
                <a:solidFill>
                  <a:srgbClr val="000000"/>
                </a:solidFill>
                <a:effectLst>
                  <a:outerShdw blurRad="38100" dist="38100" dir="2700000" algn="tl">
                    <a:srgbClr val="000000">
                      <a:alpha val="43137"/>
                    </a:srgbClr>
                  </a:outerShdw>
                </a:effectLst>
                <a:latin typeface="Arial" charset="0"/>
                <a:ea typeface="楷体_GB2312" pitchFamily="49" charset="-122"/>
              </a:rPr>
              <a:t>  ǀ</a:t>
            </a:r>
            <a:endParaRPr kumimoji="0" lang="en-US" altLang="zh-CN" sz="2000" b="0" dirty="0">
              <a:solidFill>
                <a:srgbClr val="000000"/>
              </a:solidFill>
              <a:effectLst>
                <a:outerShdw blurRad="38100" dist="38100" dir="2700000" algn="tl">
                  <a:srgbClr val="000000">
                    <a:alpha val="43137"/>
                  </a:srgbClr>
                </a:outerShdw>
              </a:effectLst>
              <a:latin typeface="Arial" charset="0"/>
            </a:endParaRPr>
          </a:p>
          <a:p>
            <a:pPr algn="l" fontAlgn="base">
              <a:lnSpc>
                <a:spcPts val="1600"/>
              </a:lnSpc>
              <a:spcBef>
                <a:spcPct val="0"/>
              </a:spcBef>
            </a:pPr>
            <a:r>
              <a:rPr kumimoji="0" lang="en-US" altLang="zh-CN" sz="2000" b="0" dirty="0">
                <a:solidFill>
                  <a:srgbClr val="000000"/>
                </a:solidFill>
                <a:effectLst>
                  <a:outerShdw blurRad="38100" dist="38100" dir="2700000" algn="tl">
                    <a:srgbClr val="000000">
                      <a:alpha val="43137"/>
                    </a:srgbClr>
                  </a:outerShdw>
                </a:effectLst>
                <a:latin typeface="Arial" charset="0"/>
              </a:rPr>
              <a:t> CH</a:t>
            </a:r>
            <a:r>
              <a:rPr lang="en-US" altLang="zh-CN" sz="2000" b="0" dirty="0">
                <a:solidFill>
                  <a:srgbClr val="000000"/>
                </a:solidFill>
                <a:effectLst>
                  <a:outerShdw blurRad="38100" dist="38100" dir="2700000" algn="tl">
                    <a:srgbClr val="000000">
                      <a:alpha val="43137"/>
                    </a:srgbClr>
                  </a:outerShdw>
                </a:effectLst>
                <a:latin typeface="Arial" charset="0"/>
                <a:ea typeface="楷体_GB2312" pitchFamily="49" charset="-122"/>
              </a:rPr>
              <a:t>‒N</a:t>
            </a:r>
            <a:r>
              <a:rPr kumimoji="0" lang="en-US" altLang="zh-CN" sz="2000" b="0" dirty="0">
                <a:solidFill>
                  <a:srgbClr val="000000"/>
                </a:solidFill>
                <a:effectLst>
                  <a:outerShdw blurRad="38100" dist="38100" dir="2700000" algn="tl">
                    <a:srgbClr val="000000">
                      <a:alpha val="43137"/>
                    </a:srgbClr>
                  </a:outerShdw>
                </a:effectLst>
                <a:latin typeface="Arial" charset="0"/>
              </a:rPr>
              <a:t>H</a:t>
            </a:r>
            <a:r>
              <a:rPr kumimoji="0" lang="en-US" altLang="zh-CN" sz="2000" b="0" baseline="-25000" dirty="0">
                <a:solidFill>
                  <a:srgbClr val="000000"/>
                </a:solidFill>
                <a:effectLst>
                  <a:outerShdw blurRad="38100" dist="38100" dir="2700000" algn="tl">
                    <a:srgbClr val="000000">
                      <a:alpha val="43137"/>
                    </a:srgbClr>
                  </a:outerShdw>
                </a:effectLst>
                <a:latin typeface="Arial" charset="0"/>
              </a:rPr>
              <a:t>2</a:t>
            </a:r>
          </a:p>
          <a:p>
            <a:pPr algn="l" fontAlgn="base">
              <a:lnSpc>
                <a:spcPts val="1600"/>
              </a:lnSpc>
              <a:spcBef>
                <a:spcPct val="0"/>
              </a:spcBef>
            </a:pPr>
            <a:r>
              <a:rPr lang="en-US" altLang="zh-CN" sz="2000" b="0" dirty="0">
                <a:solidFill>
                  <a:srgbClr val="000000"/>
                </a:solidFill>
                <a:effectLst>
                  <a:outerShdw blurRad="38100" dist="38100" dir="2700000" algn="tl">
                    <a:srgbClr val="000000">
                      <a:alpha val="43137"/>
                    </a:srgbClr>
                  </a:outerShdw>
                </a:effectLst>
                <a:latin typeface="Arial" charset="0"/>
                <a:ea typeface="楷体_GB2312" pitchFamily="49" charset="-122"/>
              </a:rPr>
              <a:t>  ǀ</a:t>
            </a:r>
            <a:endParaRPr kumimoji="0" lang="en-US" altLang="zh-CN" sz="2000" b="0" dirty="0">
              <a:solidFill>
                <a:srgbClr val="000000"/>
              </a:solidFill>
              <a:effectLst>
                <a:outerShdw blurRad="38100" dist="38100" dir="2700000" algn="tl">
                  <a:srgbClr val="000000">
                    <a:alpha val="43137"/>
                  </a:srgbClr>
                </a:outerShdw>
              </a:effectLst>
              <a:latin typeface="Arial" charset="0"/>
            </a:endParaRPr>
          </a:p>
          <a:p>
            <a:pPr algn="l" fontAlgn="base">
              <a:lnSpc>
                <a:spcPts val="1600"/>
              </a:lnSpc>
              <a:spcBef>
                <a:spcPct val="0"/>
              </a:spcBef>
            </a:pPr>
            <a:r>
              <a:rPr kumimoji="0" lang="en-US" altLang="zh-CN" sz="2000" b="0" dirty="0">
                <a:solidFill>
                  <a:srgbClr val="000000"/>
                </a:solidFill>
                <a:effectLst>
                  <a:outerShdw blurRad="38100" dist="38100" dir="2700000" algn="tl">
                    <a:srgbClr val="000000">
                      <a:alpha val="43137"/>
                    </a:srgbClr>
                  </a:outerShdw>
                </a:effectLst>
                <a:latin typeface="Arial" charset="0"/>
              </a:rPr>
              <a:t> COOH</a:t>
            </a:r>
          </a:p>
        </p:txBody>
      </p:sp>
      <p:sp>
        <p:nvSpPr>
          <p:cNvPr id="14" name="Text Box 17"/>
          <p:cNvSpPr txBox="1">
            <a:spLocks noChangeArrowheads="1"/>
          </p:cNvSpPr>
          <p:nvPr/>
        </p:nvSpPr>
        <p:spPr bwMode="auto">
          <a:xfrm>
            <a:off x="4657023" y="476673"/>
            <a:ext cx="1871025"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rtl="0" fontAlgn="t">
              <a:spcBef>
                <a:spcPct val="50000"/>
              </a:spcBef>
              <a:spcAft>
                <a:spcPct val="0"/>
              </a:spcAft>
              <a:defRPr kumimoji="1" sz="2200" b="1" kern="1200">
                <a:solidFill>
                  <a:schemeClr val="tx1"/>
                </a:solidFill>
                <a:latin typeface="Times New Roman" pitchFamily="18" charset="0"/>
                <a:ea typeface="宋体" charset="-122"/>
                <a:cs typeface="+mn-cs"/>
              </a:defRPr>
            </a:lvl1pPr>
            <a:lvl2pPr marL="457200" algn="ctr" rtl="0" fontAlgn="t">
              <a:spcBef>
                <a:spcPct val="50000"/>
              </a:spcBef>
              <a:spcAft>
                <a:spcPct val="0"/>
              </a:spcAft>
              <a:defRPr kumimoji="1" sz="2200" b="1" kern="1200">
                <a:solidFill>
                  <a:schemeClr val="tx1"/>
                </a:solidFill>
                <a:latin typeface="Times New Roman" pitchFamily="18" charset="0"/>
                <a:ea typeface="宋体" charset="-122"/>
                <a:cs typeface="+mn-cs"/>
              </a:defRPr>
            </a:lvl2pPr>
            <a:lvl3pPr marL="914400" algn="ctr" rtl="0" fontAlgn="t">
              <a:spcBef>
                <a:spcPct val="50000"/>
              </a:spcBef>
              <a:spcAft>
                <a:spcPct val="0"/>
              </a:spcAft>
              <a:defRPr kumimoji="1" sz="2200" b="1" kern="1200">
                <a:solidFill>
                  <a:schemeClr val="tx1"/>
                </a:solidFill>
                <a:latin typeface="Times New Roman" pitchFamily="18" charset="0"/>
                <a:ea typeface="宋体" charset="-122"/>
                <a:cs typeface="+mn-cs"/>
              </a:defRPr>
            </a:lvl3pPr>
            <a:lvl4pPr marL="1371600" algn="ctr" rtl="0" fontAlgn="t">
              <a:spcBef>
                <a:spcPct val="50000"/>
              </a:spcBef>
              <a:spcAft>
                <a:spcPct val="0"/>
              </a:spcAft>
              <a:defRPr kumimoji="1" sz="2200" b="1" kern="1200">
                <a:solidFill>
                  <a:schemeClr val="tx1"/>
                </a:solidFill>
                <a:latin typeface="Times New Roman" pitchFamily="18" charset="0"/>
                <a:ea typeface="宋体" charset="-122"/>
                <a:cs typeface="+mn-cs"/>
              </a:defRPr>
            </a:lvl4pPr>
            <a:lvl5pPr marL="1828800" algn="ctr" rtl="0" fontAlgn="t">
              <a:spcBef>
                <a:spcPct val="50000"/>
              </a:spcBef>
              <a:spcAft>
                <a:spcPct val="0"/>
              </a:spcAft>
              <a:defRPr kumimoji="1" sz="2200" b="1" kern="1200">
                <a:solidFill>
                  <a:schemeClr val="tx1"/>
                </a:solidFill>
                <a:latin typeface="Times New Roman" pitchFamily="18" charset="0"/>
                <a:ea typeface="宋体" charset="-122"/>
                <a:cs typeface="+mn-cs"/>
              </a:defRPr>
            </a:lvl5pPr>
            <a:lvl6pPr marL="2286000" algn="l" defTabSz="914400" rtl="0" eaLnBrk="1" latinLnBrk="0" hangingPunct="1">
              <a:defRPr kumimoji="1" sz="2200" b="1" kern="1200">
                <a:solidFill>
                  <a:schemeClr val="tx1"/>
                </a:solidFill>
                <a:latin typeface="Times New Roman" pitchFamily="18" charset="0"/>
                <a:ea typeface="宋体" charset="-122"/>
                <a:cs typeface="+mn-cs"/>
              </a:defRPr>
            </a:lvl6pPr>
            <a:lvl7pPr marL="2743200" algn="l" defTabSz="914400" rtl="0" eaLnBrk="1" latinLnBrk="0" hangingPunct="1">
              <a:defRPr kumimoji="1" sz="2200" b="1" kern="1200">
                <a:solidFill>
                  <a:schemeClr val="tx1"/>
                </a:solidFill>
                <a:latin typeface="Times New Roman" pitchFamily="18" charset="0"/>
                <a:ea typeface="宋体" charset="-122"/>
                <a:cs typeface="+mn-cs"/>
              </a:defRPr>
            </a:lvl7pPr>
            <a:lvl8pPr marL="3200400" algn="l" defTabSz="914400" rtl="0" eaLnBrk="1" latinLnBrk="0" hangingPunct="1">
              <a:defRPr kumimoji="1" sz="2200" b="1" kern="1200">
                <a:solidFill>
                  <a:schemeClr val="tx1"/>
                </a:solidFill>
                <a:latin typeface="Times New Roman" pitchFamily="18" charset="0"/>
                <a:ea typeface="宋体" charset="-122"/>
                <a:cs typeface="+mn-cs"/>
              </a:defRPr>
            </a:lvl8pPr>
            <a:lvl9pPr marL="3657600" algn="l" defTabSz="914400" rtl="0" eaLnBrk="1" latinLnBrk="0" hangingPunct="1">
              <a:defRPr kumimoji="1" sz="2200" b="1" kern="1200">
                <a:solidFill>
                  <a:schemeClr val="tx1"/>
                </a:solidFill>
                <a:latin typeface="Times New Roman" pitchFamily="18" charset="0"/>
                <a:ea typeface="宋体" charset="-122"/>
                <a:cs typeface="+mn-cs"/>
              </a:defRPr>
            </a:lvl9pPr>
          </a:lstStyle>
          <a:p>
            <a:pPr algn="l" fontAlgn="base">
              <a:lnSpc>
                <a:spcPts val="1800"/>
              </a:lnSpc>
              <a:spcBef>
                <a:spcPct val="0"/>
              </a:spcBef>
            </a:pPr>
            <a:r>
              <a:rPr kumimoji="0" lang="zh-CN" altLang="en-US" sz="2000" b="0" dirty="0">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腺苷</a:t>
            </a:r>
            <a:r>
              <a:rPr kumimoji="0" lang="en-US" altLang="zh-CN" sz="2000" b="0" dirty="0">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a:t>
            </a:r>
            <a:r>
              <a:rPr lang="en-US" altLang="zh-CN" sz="2000" b="0" dirty="0">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S</a:t>
            </a:r>
            <a:r>
              <a:rPr kumimoji="0" lang="en-US" altLang="zh-CN" sz="2000" b="0" dirty="0">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a:t>
            </a:r>
            <a:r>
              <a:rPr lang="en-US" altLang="zh-CN" sz="2000" b="0" dirty="0">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CH</a:t>
            </a:r>
            <a:r>
              <a:rPr lang="en-US" altLang="zh-CN" sz="2000" b="0" baseline="-25000" dirty="0">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3</a:t>
            </a:r>
          </a:p>
          <a:p>
            <a:pPr algn="l" fontAlgn="base">
              <a:lnSpc>
                <a:spcPts val="1800"/>
              </a:lnSpc>
              <a:spcBef>
                <a:spcPct val="0"/>
              </a:spcBef>
            </a:pPr>
            <a:r>
              <a:rPr lang="zh-CN" altLang="en-US" sz="2000" b="0" dirty="0">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          </a:t>
            </a:r>
            <a:r>
              <a:rPr lang="en-US" altLang="zh-CN" sz="2000" b="0" dirty="0">
                <a:effectLst>
                  <a:outerShdw blurRad="38100" dist="38100" dir="2700000" algn="tl">
                    <a:srgbClr val="000000">
                      <a:alpha val="43137"/>
                    </a:srgbClr>
                  </a:outerShdw>
                </a:effectLst>
                <a:latin typeface="Arial" panose="020B0604020202020204" pitchFamily="34" charset="0"/>
                <a:ea typeface="方正姚体" panose="02010601030101010101" pitchFamily="2" charset="-122"/>
                <a:cs typeface="Arial Unicode MS" panose="020B0604020202020204" pitchFamily="34" charset="-122"/>
              </a:rPr>
              <a:t>ⅼ</a:t>
            </a:r>
            <a:r>
              <a:rPr kumimoji="0" lang="en-US" altLang="zh-CN" sz="2000" b="0" dirty="0">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       </a:t>
            </a:r>
          </a:p>
          <a:p>
            <a:pPr algn="l" fontAlgn="base">
              <a:lnSpc>
                <a:spcPts val="1800"/>
              </a:lnSpc>
              <a:spcBef>
                <a:spcPct val="0"/>
              </a:spcBef>
            </a:pPr>
            <a:r>
              <a:rPr kumimoji="0" lang="en-US" altLang="zh-CN" sz="2000" b="0" dirty="0">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         CH</a:t>
            </a:r>
            <a:r>
              <a:rPr kumimoji="0" lang="en-US" altLang="zh-CN" sz="2000" b="0" baseline="-25000" dirty="0">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2</a:t>
            </a:r>
          </a:p>
          <a:p>
            <a:pPr algn="l" fontAlgn="base">
              <a:lnSpc>
                <a:spcPts val="1800"/>
              </a:lnSpc>
              <a:spcBef>
                <a:spcPct val="0"/>
              </a:spcBef>
            </a:pPr>
            <a:r>
              <a:rPr lang="zh-CN" altLang="en-US" sz="2000" b="0" dirty="0">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          </a:t>
            </a:r>
            <a:r>
              <a:rPr lang="en-US" altLang="zh-CN" sz="2000" b="0" dirty="0">
                <a:effectLst>
                  <a:outerShdw blurRad="38100" dist="38100" dir="2700000" algn="tl">
                    <a:srgbClr val="000000">
                      <a:alpha val="43137"/>
                    </a:srgbClr>
                  </a:outerShdw>
                </a:effectLst>
                <a:latin typeface="Arial" panose="020B0604020202020204" pitchFamily="34" charset="0"/>
                <a:ea typeface="方正姚体" panose="02010601030101010101" pitchFamily="2" charset="-122"/>
                <a:cs typeface="Arial Unicode MS" panose="020B0604020202020204" pitchFamily="34" charset="-122"/>
              </a:rPr>
              <a:t>ⅼ</a:t>
            </a:r>
            <a:endParaRPr kumimoji="0" lang="en-US" altLang="zh-CN" sz="2000" b="0" dirty="0">
              <a:effectLst>
                <a:outerShdw blurRad="38100" dist="38100" dir="2700000" algn="tl">
                  <a:srgbClr val="000000">
                    <a:alpha val="43137"/>
                  </a:srgbClr>
                </a:outerShdw>
              </a:effectLst>
              <a:latin typeface="Arial" panose="020B0604020202020204" pitchFamily="34" charset="0"/>
              <a:ea typeface="方正姚体" panose="02010601030101010101" pitchFamily="2" charset="-122"/>
            </a:endParaRPr>
          </a:p>
          <a:p>
            <a:pPr algn="l" fontAlgn="base">
              <a:lnSpc>
                <a:spcPts val="1800"/>
              </a:lnSpc>
              <a:spcBef>
                <a:spcPct val="0"/>
              </a:spcBef>
            </a:pPr>
            <a:r>
              <a:rPr kumimoji="0" lang="en-US" altLang="zh-CN" sz="2000" b="0" dirty="0">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         CH</a:t>
            </a:r>
            <a:r>
              <a:rPr kumimoji="0" lang="en-US" altLang="zh-CN" sz="2000" b="0" baseline="-25000" dirty="0">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2</a:t>
            </a:r>
          </a:p>
          <a:p>
            <a:pPr algn="l" fontAlgn="base">
              <a:lnSpc>
                <a:spcPts val="1800"/>
              </a:lnSpc>
              <a:spcBef>
                <a:spcPct val="0"/>
              </a:spcBef>
            </a:pPr>
            <a:r>
              <a:rPr lang="zh-CN" altLang="en-US" sz="2000" b="0" dirty="0">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          </a:t>
            </a:r>
            <a:r>
              <a:rPr lang="en-US" altLang="zh-CN" sz="2000" b="0" dirty="0">
                <a:effectLst>
                  <a:outerShdw blurRad="38100" dist="38100" dir="2700000" algn="tl">
                    <a:srgbClr val="000000">
                      <a:alpha val="43137"/>
                    </a:srgbClr>
                  </a:outerShdw>
                </a:effectLst>
                <a:latin typeface="Arial" panose="020B0604020202020204" pitchFamily="34" charset="0"/>
                <a:ea typeface="方正姚体" panose="02010601030101010101" pitchFamily="2" charset="-122"/>
                <a:cs typeface="Arial Unicode MS" panose="020B0604020202020204" pitchFamily="34" charset="-122"/>
              </a:rPr>
              <a:t>ⅼ</a:t>
            </a:r>
            <a:endParaRPr kumimoji="0" lang="en-US" altLang="zh-CN" sz="2000" b="0" dirty="0">
              <a:effectLst>
                <a:outerShdw blurRad="38100" dist="38100" dir="2700000" algn="tl">
                  <a:srgbClr val="000000">
                    <a:alpha val="43137"/>
                  </a:srgbClr>
                </a:outerShdw>
              </a:effectLst>
              <a:latin typeface="Arial" panose="020B0604020202020204" pitchFamily="34" charset="0"/>
              <a:ea typeface="方正姚体" panose="02010601030101010101" pitchFamily="2" charset="-122"/>
            </a:endParaRPr>
          </a:p>
          <a:p>
            <a:pPr algn="l" fontAlgn="base">
              <a:lnSpc>
                <a:spcPts val="1800"/>
              </a:lnSpc>
              <a:spcBef>
                <a:spcPct val="0"/>
              </a:spcBef>
            </a:pPr>
            <a:r>
              <a:rPr kumimoji="0" lang="en-US" altLang="zh-CN" sz="2000" b="0" dirty="0">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         CH</a:t>
            </a:r>
            <a:r>
              <a:rPr lang="en-US" altLang="zh-CN" sz="2000" b="0" dirty="0">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‒N</a:t>
            </a:r>
            <a:r>
              <a:rPr kumimoji="0" lang="en-US" altLang="zh-CN" sz="2000" b="0" dirty="0">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H</a:t>
            </a:r>
            <a:r>
              <a:rPr kumimoji="0" lang="en-US" altLang="zh-CN" sz="2000" b="0" baseline="-25000" dirty="0">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2</a:t>
            </a:r>
          </a:p>
          <a:p>
            <a:pPr algn="l" fontAlgn="base">
              <a:lnSpc>
                <a:spcPts val="1800"/>
              </a:lnSpc>
              <a:spcBef>
                <a:spcPct val="0"/>
              </a:spcBef>
            </a:pPr>
            <a:r>
              <a:rPr lang="zh-CN" altLang="en-US" sz="2000" b="0" dirty="0">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          </a:t>
            </a:r>
            <a:r>
              <a:rPr lang="en-US" altLang="zh-CN" sz="2000" b="0" dirty="0">
                <a:effectLst>
                  <a:outerShdw blurRad="38100" dist="38100" dir="2700000" algn="tl">
                    <a:srgbClr val="000000">
                      <a:alpha val="43137"/>
                    </a:srgbClr>
                  </a:outerShdw>
                </a:effectLst>
                <a:latin typeface="Arial" panose="020B0604020202020204" pitchFamily="34" charset="0"/>
                <a:ea typeface="方正姚体" panose="02010601030101010101" pitchFamily="2" charset="-122"/>
                <a:cs typeface="Arial Unicode MS" panose="020B0604020202020204" pitchFamily="34" charset="-122"/>
              </a:rPr>
              <a:t>ⅼ</a:t>
            </a:r>
            <a:endParaRPr kumimoji="0" lang="en-US" altLang="zh-CN" sz="2000" b="0" dirty="0">
              <a:effectLst>
                <a:outerShdw blurRad="38100" dist="38100" dir="2700000" algn="tl">
                  <a:srgbClr val="000000">
                    <a:alpha val="43137"/>
                  </a:srgbClr>
                </a:outerShdw>
              </a:effectLst>
              <a:latin typeface="Arial" panose="020B0604020202020204" pitchFamily="34" charset="0"/>
              <a:ea typeface="方正姚体" panose="02010601030101010101" pitchFamily="2" charset="-122"/>
            </a:endParaRPr>
          </a:p>
          <a:p>
            <a:pPr algn="l" fontAlgn="base">
              <a:lnSpc>
                <a:spcPts val="1800"/>
              </a:lnSpc>
              <a:spcBef>
                <a:spcPct val="0"/>
              </a:spcBef>
            </a:pPr>
            <a:r>
              <a:rPr kumimoji="0" lang="en-US" altLang="zh-CN" sz="2000" b="0" dirty="0">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         COOH</a:t>
            </a:r>
          </a:p>
        </p:txBody>
      </p:sp>
      <p:sp>
        <p:nvSpPr>
          <p:cNvPr id="15" name="Rectangle 5"/>
          <p:cNvSpPr>
            <a:spLocks noChangeArrowheads="1"/>
          </p:cNvSpPr>
          <p:nvPr/>
        </p:nvSpPr>
        <p:spPr bwMode="auto">
          <a:xfrm>
            <a:off x="4870598" y="2564904"/>
            <a:ext cx="1656186" cy="369332"/>
          </a:xfrm>
          <a:prstGeom prst="rect">
            <a:avLst/>
          </a:prstGeom>
          <a:noFill/>
          <a:ln>
            <a:noFill/>
          </a:ln>
          <a:effectLst/>
        </p:spPr>
        <p:txBody>
          <a:bodyPr wrap="square">
            <a:spAutoFit/>
          </a:bodyPr>
          <a:lstStyle/>
          <a:p>
            <a:pPr algn="ctr"/>
            <a:r>
              <a:rPr lang="en-US" altLang="zh-CN" dirty="0">
                <a:effectLst>
                  <a:outerShdw blurRad="38100" dist="38100" dir="2700000" algn="tl">
                    <a:srgbClr val="C0C0C0"/>
                  </a:outerShdw>
                </a:effectLst>
                <a:latin typeface="Times New Roman" pitchFamily="18" charset="0"/>
                <a:ea typeface="方正姚体" panose="02010601030101010101" pitchFamily="2" charset="-122"/>
              </a:rPr>
              <a:t>S</a:t>
            </a:r>
            <a:r>
              <a:rPr lang="zh-CN" altLang="en-US" dirty="0">
                <a:effectLst>
                  <a:outerShdw blurRad="38100" dist="38100" dir="2700000" algn="tl">
                    <a:srgbClr val="C0C0C0"/>
                  </a:outerShdw>
                </a:effectLst>
                <a:latin typeface="Times New Roman" pitchFamily="18" charset="0"/>
                <a:ea typeface="方正姚体" panose="02010601030101010101" pitchFamily="2" charset="-122"/>
              </a:rPr>
              <a:t>腺苷</a:t>
            </a:r>
            <a:r>
              <a:rPr lang="en-US" altLang="zh-CN" dirty="0">
                <a:effectLst>
                  <a:outerShdw blurRad="38100" dist="38100" dir="2700000" algn="tl">
                    <a:srgbClr val="C0C0C0"/>
                  </a:outerShdw>
                </a:effectLst>
                <a:latin typeface="Times New Roman" pitchFamily="18" charset="0"/>
                <a:ea typeface="方正姚体" panose="02010601030101010101" pitchFamily="2" charset="-122"/>
              </a:rPr>
              <a:t>-</a:t>
            </a:r>
            <a:r>
              <a:rPr lang="zh-CN" altLang="en-US" dirty="0">
                <a:effectLst>
                  <a:outerShdw blurRad="38100" dist="38100" dir="2700000" algn="tl">
                    <a:srgbClr val="C0C0C0"/>
                  </a:outerShdw>
                </a:effectLst>
                <a:latin typeface="Times New Roman" pitchFamily="18" charset="0"/>
                <a:ea typeface="方正姚体" panose="02010601030101010101" pitchFamily="2" charset="-122"/>
              </a:rPr>
              <a:t>蛋氨酸</a:t>
            </a:r>
          </a:p>
        </p:txBody>
      </p:sp>
      <p:sp>
        <p:nvSpPr>
          <p:cNvPr id="16" name="Text Box 17"/>
          <p:cNvSpPr txBox="1">
            <a:spLocks noChangeArrowheads="1"/>
          </p:cNvSpPr>
          <p:nvPr/>
        </p:nvSpPr>
        <p:spPr bwMode="auto">
          <a:xfrm>
            <a:off x="6888006" y="2274978"/>
            <a:ext cx="1871025" cy="1946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rtl="0" fontAlgn="t">
              <a:spcBef>
                <a:spcPct val="50000"/>
              </a:spcBef>
              <a:spcAft>
                <a:spcPct val="0"/>
              </a:spcAft>
              <a:defRPr kumimoji="1" sz="2200" b="1" kern="1200">
                <a:solidFill>
                  <a:schemeClr val="tx1"/>
                </a:solidFill>
                <a:latin typeface="Times New Roman" pitchFamily="18" charset="0"/>
                <a:ea typeface="宋体" charset="-122"/>
                <a:cs typeface="+mn-cs"/>
              </a:defRPr>
            </a:lvl1pPr>
            <a:lvl2pPr marL="457200" algn="ctr" rtl="0" fontAlgn="t">
              <a:spcBef>
                <a:spcPct val="50000"/>
              </a:spcBef>
              <a:spcAft>
                <a:spcPct val="0"/>
              </a:spcAft>
              <a:defRPr kumimoji="1" sz="2200" b="1" kern="1200">
                <a:solidFill>
                  <a:schemeClr val="tx1"/>
                </a:solidFill>
                <a:latin typeface="Times New Roman" pitchFamily="18" charset="0"/>
                <a:ea typeface="宋体" charset="-122"/>
                <a:cs typeface="+mn-cs"/>
              </a:defRPr>
            </a:lvl2pPr>
            <a:lvl3pPr marL="914400" algn="ctr" rtl="0" fontAlgn="t">
              <a:spcBef>
                <a:spcPct val="50000"/>
              </a:spcBef>
              <a:spcAft>
                <a:spcPct val="0"/>
              </a:spcAft>
              <a:defRPr kumimoji="1" sz="2200" b="1" kern="1200">
                <a:solidFill>
                  <a:schemeClr val="tx1"/>
                </a:solidFill>
                <a:latin typeface="Times New Roman" pitchFamily="18" charset="0"/>
                <a:ea typeface="宋体" charset="-122"/>
                <a:cs typeface="+mn-cs"/>
              </a:defRPr>
            </a:lvl3pPr>
            <a:lvl4pPr marL="1371600" algn="ctr" rtl="0" fontAlgn="t">
              <a:spcBef>
                <a:spcPct val="50000"/>
              </a:spcBef>
              <a:spcAft>
                <a:spcPct val="0"/>
              </a:spcAft>
              <a:defRPr kumimoji="1" sz="2200" b="1" kern="1200">
                <a:solidFill>
                  <a:schemeClr val="tx1"/>
                </a:solidFill>
                <a:latin typeface="Times New Roman" pitchFamily="18" charset="0"/>
                <a:ea typeface="宋体" charset="-122"/>
                <a:cs typeface="+mn-cs"/>
              </a:defRPr>
            </a:lvl4pPr>
            <a:lvl5pPr marL="1828800" algn="ctr" rtl="0" fontAlgn="t">
              <a:spcBef>
                <a:spcPct val="50000"/>
              </a:spcBef>
              <a:spcAft>
                <a:spcPct val="0"/>
              </a:spcAft>
              <a:defRPr kumimoji="1" sz="2200" b="1" kern="1200">
                <a:solidFill>
                  <a:schemeClr val="tx1"/>
                </a:solidFill>
                <a:latin typeface="Times New Roman" pitchFamily="18" charset="0"/>
                <a:ea typeface="宋体" charset="-122"/>
                <a:cs typeface="+mn-cs"/>
              </a:defRPr>
            </a:lvl5pPr>
            <a:lvl6pPr marL="2286000" algn="l" defTabSz="914400" rtl="0" eaLnBrk="1" latinLnBrk="0" hangingPunct="1">
              <a:defRPr kumimoji="1" sz="2200" b="1" kern="1200">
                <a:solidFill>
                  <a:schemeClr val="tx1"/>
                </a:solidFill>
                <a:latin typeface="Times New Roman" pitchFamily="18" charset="0"/>
                <a:ea typeface="宋体" charset="-122"/>
                <a:cs typeface="+mn-cs"/>
              </a:defRPr>
            </a:lvl6pPr>
            <a:lvl7pPr marL="2743200" algn="l" defTabSz="914400" rtl="0" eaLnBrk="1" latinLnBrk="0" hangingPunct="1">
              <a:defRPr kumimoji="1" sz="2200" b="1" kern="1200">
                <a:solidFill>
                  <a:schemeClr val="tx1"/>
                </a:solidFill>
                <a:latin typeface="Times New Roman" pitchFamily="18" charset="0"/>
                <a:ea typeface="宋体" charset="-122"/>
                <a:cs typeface="+mn-cs"/>
              </a:defRPr>
            </a:lvl7pPr>
            <a:lvl8pPr marL="3200400" algn="l" defTabSz="914400" rtl="0" eaLnBrk="1" latinLnBrk="0" hangingPunct="1">
              <a:defRPr kumimoji="1" sz="2200" b="1" kern="1200">
                <a:solidFill>
                  <a:schemeClr val="tx1"/>
                </a:solidFill>
                <a:latin typeface="Times New Roman" pitchFamily="18" charset="0"/>
                <a:ea typeface="宋体" charset="-122"/>
                <a:cs typeface="+mn-cs"/>
              </a:defRPr>
            </a:lvl8pPr>
            <a:lvl9pPr marL="3657600" algn="l" defTabSz="914400" rtl="0" eaLnBrk="1" latinLnBrk="0" hangingPunct="1">
              <a:defRPr kumimoji="1" sz="2200" b="1" kern="1200">
                <a:solidFill>
                  <a:schemeClr val="tx1"/>
                </a:solidFill>
                <a:latin typeface="Times New Roman" pitchFamily="18" charset="0"/>
                <a:ea typeface="宋体" charset="-122"/>
                <a:cs typeface="+mn-cs"/>
              </a:defRPr>
            </a:lvl9pPr>
          </a:lstStyle>
          <a:p>
            <a:pPr algn="l" fontAlgn="base">
              <a:lnSpc>
                <a:spcPts val="1600"/>
              </a:lnSpc>
              <a:spcBef>
                <a:spcPct val="0"/>
              </a:spcBef>
            </a:pPr>
            <a:r>
              <a:rPr kumimoji="0" lang="zh-CN" altLang="en-US" sz="2000" b="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腺苷</a:t>
            </a:r>
            <a:r>
              <a:rPr kumimoji="0"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a:t>
            </a:r>
            <a:r>
              <a:rPr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S</a:t>
            </a:r>
            <a:endParaRPr lang="en-US" altLang="zh-CN" sz="2000" b="0" baseline="-2500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endParaRPr>
          </a:p>
          <a:p>
            <a:pPr algn="l" fontAlgn="base">
              <a:lnSpc>
                <a:spcPts val="1600"/>
              </a:lnSpc>
              <a:spcBef>
                <a:spcPct val="0"/>
              </a:spcBef>
            </a:pPr>
            <a:r>
              <a:rPr lang="zh-CN" altLang="en-US" sz="2000" b="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          </a:t>
            </a:r>
            <a:r>
              <a:rPr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ǀ</a:t>
            </a:r>
            <a:endParaRPr kumimoji="0"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endParaRPr>
          </a:p>
          <a:p>
            <a:pPr algn="l" fontAlgn="base">
              <a:lnSpc>
                <a:spcPts val="1600"/>
              </a:lnSpc>
              <a:spcBef>
                <a:spcPct val="0"/>
              </a:spcBef>
            </a:pPr>
            <a:r>
              <a:rPr kumimoji="0"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         CH</a:t>
            </a:r>
            <a:r>
              <a:rPr kumimoji="0" lang="en-US" altLang="zh-CN" sz="2000" b="0" baseline="-2500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2</a:t>
            </a:r>
          </a:p>
          <a:p>
            <a:pPr algn="l" fontAlgn="base">
              <a:lnSpc>
                <a:spcPts val="1600"/>
              </a:lnSpc>
              <a:spcBef>
                <a:spcPct val="0"/>
              </a:spcBef>
            </a:pPr>
            <a:r>
              <a:rPr lang="zh-CN" altLang="en-US" sz="2000" b="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          </a:t>
            </a:r>
            <a:r>
              <a:rPr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ǀ</a:t>
            </a:r>
            <a:endParaRPr kumimoji="0"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endParaRPr>
          </a:p>
          <a:p>
            <a:pPr algn="l" fontAlgn="base">
              <a:lnSpc>
                <a:spcPts val="1600"/>
              </a:lnSpc>
              <a:spcBef>
                <a:spcPct val="0"/>
              </a:spcBef>
            </a:pPr>
            <a:r>
              <a:rPr kumimoji="0"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         CH</a:t>
            </a:r>
            <a:r>
              <a:rPr kumimoji="0" lang="en-US" altLang="zh-CN" sz="2000" b="0" baseline="-2500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2</a:t>
            </a:r>
          </a:p>
          <a:p>
            <a:pPr algn="l" fontAlgn="base">
              <a:lnSpc>
                <a:spcPts val="1600"/>
              </a:lnSpc>
              <a:spcBef>
                <a:spcPct val="0"/>
              </a:spcBef>
            </a:pPr>
            <a:r>
              <a:rPr lang="zh-CN" altLang="en-US" sz="2000" b="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          </a:t>
            </a:r>
            <a:r>
              <a:rPr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ǀ</a:t>
            </a:r>
            <a:endParaRPr kumimoji="0"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endParaRPr>
          </a:p>
          <a:p>
            <a:pPr algn="l" fontAlgn="base">
              <a:lnSpc>
                <a:spcPts val="1600"/>
              </a:lnSpc>
              <a:spcBef>
                <a:spcPct val="0"/>
              </a:spcBef>
            </a:pPr>
            <a:r>
              <a:rPr kumimoji="0"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         CH</a:t>
            </a:r>
            <a:r>
              <a:rPr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‒N</a:t>
            </a:r>
            <a:r>
              <a:rPr kumimoji="0"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H</a:t>
            </a:r>
            <a:r>
              <a:rPr kumimoji="0" lang="en-US" altLang="zh-CN" sz="2000" b="0" baseline="-2500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2</a:t>
            </a:r>
          </a:p>
          <a:p>
            <a:pPr algn="l" fontAlgn="base">
              <a:lnSpc>
                <a:spcPts val="1600"/>
              </a:lnSpc>
              <a:spcBef>
                <a:spcPct val="0"/>
              </a:spcBef>
            </a:pPr>
            <a:r>
              <a:rPr lang="zh-CN" altLang="en-US" sz="2000" b="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          </a:t>
            </a:r>
            <a:r>
              <a:rPr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ǀ </a:t>
            </a:r>
            <a:endParaRPr kumimoji="0"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endParaRPr>
          </a:p>
          <a:p>
            <a:pPr algn="l" fontAlgn="base">
              <a:lnSpc>
                <a:spcPts val="1600"/>
              </a:lnSpc>
              <a:spcBef>
                <a:spcPct val="0"/>
              </a:spcBef>
            </a:pPr>
            <a:r>
              <a:rPr kumimoji="0" lang="en-US" altLang="zh-CN" sz="2000" b="0" dirty="0">
                <a:solidFill>
                  <a:srgbClr val="000000"/>
                </a:solidFill>
                <a:effectLst>
                  <a:outerShdw blurRad="38100" dist="38100" dir="2700000" algn="tl">
                    <a:srgbClr val="000000">
                      <a:alpha val="43137"/>
                    </a:srgbClr>
                  </a:outerShdw>
                </a:effectLst>
                <a:latin typeface="Arial" panose="020B0604020202020204" pitchFamily="34" charset="0"/>
                <a:ea typeface="方正姚体" panose="02010601030101010101" pitchFamily="2" charset="-122"/>
              </a:rPr>
              <a:t>         COOH</a:t>
            </a:r>
          </a:p>
        </p:txBody>
      </p:sp>
      <p:sp>
        <p:nvSpPr>
          <p:cNvPr id="17" name="Text Box 17"/>
          <p:cNvSpPr txBox="1">
            <a:spLocks noChangeArrowheads="1"/>
          </p:cNvSpPr>
          <p:nvPr/>
        </p:nvSpPr>
        <p:spPr bwMode="auto">
          <a:xfrm>
            <a:off x="5230638" y="4067487"/>
            <a:ext cx="1236236" cy="1946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rtl="0" fontAlgn="t">
              <a:spcBef>
                <a:spcPct val="50000"/>
              </a:spcBef>
              <a:spcAft>
                <a:spcPct val="0"/>
              </a:spcAft>
              <a:defRPr kumimoji="1" sz="2200" b="1" kern="1200">
                <a:solidFill>
                  <a:schemeClr val="tx1"/>
                </a:solidFill>
                <a:latin typeface="Times New Roman" pitchFamily="18" charset="0"/>
                <a:ea typeface="宋体" charset="-122"/>
                <a:cs typeface="+mn-cs"/>
              </a:defRPr>
            </a:lvl1pPr>
            <a:lvl2pPr marL="457200" algn="ctr" rtl="0" fontAlgn="t">
              <a:spcBef>
                <a:spcPct val="50000"/>
              </a:spcBef>
              <a:spcAft>
                <a:spcPct val="0"/>
              </a:spcAft>
              <a:defRPr kumimoji="1" sz="2200" b="1" kern="1200">
                <a:solidFill>
                  <a:schemeClr val="tx1"/>
                </a:solidFill>
                <a:latin typeface="Times New Roman" pitchFamily="18" charset="0"/>
                <a:ea typeface="宋体" charset="-122"/>
                <a:cs typeface="+mn-cs"/>
              </a:defRPr>
            </a:lvl2pPr>
            <a:lvl3pPr marL="914400" algn="ctr" rtl="0" fontAlgn="t">
              <a:spcBef>
                <a:spcPct val="50000"/>
              </a:spcBef>
              <a:spcAft>
                <a:spcPct val="0"/>
              </a:spcAft>
              <a:defRPr kumimoji="1" sz="2200" b="1" kern="1200">
                <a:solidFill>
                  <a:schemeClr val="tx1"/>
                </a:solidFill>
                <a:latin typeface="Times New Roman" pitchFamily="18" charset="0"/>
                <a:ea typeface="宋体" charset="-122"/>
                <a:cs typeface="+mn-cs"/>
              </a:defRPr>
            </a:lvl3pPr>
            <a:lvl4pPr marL="1371600" algn="ctr" rtl="0" fontAlgn="t">
              <a:spcBef>
                <a:spcPct val="50000"/>
              </a:spcBef>
              <a:spcAft>
                <a:spcPct val="0"/>
              </a:spcAft>
              <a:defRPr kumimoji="1" sz="2200" b="1" kern="1200">
                <a:solidFill>
                  <a:schemeClr val="tx1"/>
                </a:solidFill>
                <a:latin typeface="Times New Roman" pitchFamily="18" charset="0"/>
                <a:ea typeface="宋体" charset="-122"/>
                <a:cs typeface="+mn-cs"/>
              </a:defRPr>
            </a:lvl4pPr>
            <a:lvl5pPr marL="1828800" algn="ctr" rtl="0" fontAlgn="t">
              <a:spcBef>
                <a:spcPct val="50000"/>
              </a:spcBef>
              <a:spcAft>
                <a:spcPct val="0"/>
              </a:spcAft>
              <a:defRPr kumimoji="1" sz="2200" b="1" kern="1200">
                <a:solidFill>
                  <a:schemeClr val="tx1"/>
                </a:solidFill>
                <a:latin typeface="Times New Roman" pitchFamily="18" charset="0"/>
                <a:ea typeface="宋体" charset="-122"/>
                <a:cs typeface="+mn-cs"/>
              </a:defRPr>
            </a:lvl5pPr>
            <a:lvl6pPr marL="2286000" algn="l" defTabSz="914400" rtl="0" eaLnBrk="1" latinLnBrk="0" hangingPunct="1">
              <a:defRPr kumimoji="1" sz="2200" b="1" kern="1200">
                <a:solidFill>
                  <a:schemeClr val="tx1"/>
                </a:solidFill>
                <a:latin typeface="Times New Roman" pitchFamily="18" charset="0"/>
                <a:ea typeface="宋体" charset="-122"/>
                <a:cs typeface="+mn-cs"/>
              </a:defRPr>
            </a:lvl6pPr>
            <a:lvl7pPr marL="2743200" algn="l" defTabSz="914400" rtl="0" eaLnBrk="1" latinLnBrk="0" hangingPunct="1">
              <a:defRPr kumimoji="1" sz="2200" b="1" kern="1200">
                <a:solidFill>
                  <a:schemeClr val="tx1"/>
                </a:solidFill>
                <a:latin typeface="Times New Roman" pitchFamily="18" charset="0"/>
                <a:ea typeface="宋体" charset="-122"/>
                <a:cs typeface="+mn-cs"/>
              </a:defRPr>
            </a:lvl7pPr>
            <a:lvl8pPr marL="3200400" algn="l" defTabSz="914400" rtl="0" eaLnBrk="1" latinLnBrk="0" hangingPunct="1">
              <a:defRPr kumimoji="1" sz="2200" b="1" kern="1200">
                <a:solidFill>
                  <a:schemeClr val="tx1"/>
                </a:solidFill>
                <a:latin typeface="Times New Roman" pitchFamily="18" charset="0"/>
                <a:ea typeface="宋体" charset="-122"/>
                <a:cs typeface="+mn-cs"/>
              </a:defRPr>
            </a:lvl8pPr>
            <a:lvl9pPr marL="3657600" algn="l" defTabSz="914400" rtl="0" eaLnBrk="1" latinLnBrk="0" hangingPunct="1">
              <a:defRPr kumimoji="1" sz="2200" b="1" kern="1200">
                <a:solidFill>
                  <a:schemeClr val="tx1"/>
                </a:solidFill>
                <a:latin typeface="Times New Roman" pitchFamily="18" charset="0"/>
                <a:ea typeface="宋体" charset="-122"/>
                <a:cs typeface="+mn-cs"/>
              </a:defRPr>
            </a:lvl9pPr>
          </a:lstStyle>
          <a:p>
            <a:pPr algn="l" fontAlgn="base">
              <a:lnSpc>
                <a:spcPts val="1600"/>
              </a:lnSpc>
              <a:spcBef>
                <a:spcPct val="0"/>
              </a:spcBef>
            </a:pPr>
            <a:r>
              <a:rPr lang="en-US" altLang="zh-CN" sz="2000" b="0" dirty="0">
                <a:solidFill>
                  <a:srgbClr val="000000"/>
                </a:solidFill>
                <a:effectLst>
                  <a:outerShdw blurRad="38100" dist="38100" dir="2700000" algn="tl">
                    <a:srgbClr val="000000">
                      <a:alpha val="43137"/>
                    </a:srgbClr>
                  </a:outerShdw>
                </a:effectLst>
                <a:latin typeface="Arial" charset="0"/>
                <a:ea typeface="楷体_GB2312" pitchFamily="49" charset="-122"/>
              </a:rPr>
              <a:t> SH</a:t>
            </a:r>
            <a:endParaRPr lang="en-US" altLang="zh-CN" sz="2000" b="0" baseline="-25000" dirty="0">
              <a:solidFill>
                <a:srgbClr val="000000"/>
              </a:solidFill>
              <a:effectLst>
                <a:outerShdw blurRad="38100" dist="38100" dir="2700000" algn="tl">
                  <a:srgbClr val="000000">
                    <a:alpha val="43137"/>
                  </a:srgbClr>
                </a:outerShdw>
              </a:effectLst>
              <a:latin typeface="Arial" charset="0"/>
              <a:ea typeface="楷体_GB2312" pitchFamily="49" charset="-122"/>
            </a:endParaRPr>
          </a:p>
          <a:p>
            <a:pPr algn="l" fontAlgn="base">
              <a:lnSpc>
                <a:spcPts val="1600"/>
              </a:lnSpc>
              <a:spcBef>
                <a:spcPct val="0"/>
              </a:spcBef>
            </a:pPr>
            <a:r>
              <a:rPr lang="en-US" altLang="zh-CN" sz="2000" b="0" dirty="0">
                <a:solidFill>
                  <a:srgbClr val="000000"/>
                </a:solidFill>
                <a:effectLst>
                  <a:outerShdw blurRad="38100" dist="38100" dir="2700000" algn="tl">
                    <a:srgbClr val="000000">
                      <a:alpha val="43137"/>
                    </a:srgbClr>
                  </a:outerShdw>
                </a:effectLst>
                <a:latin typeface="Arial" charset="0"/>
                <a:ea typeface="楷体_GB2312" pitchFamily="49" charset="-122"/>
              </a:rPr>
              <a:t>  </a:t>
            </a:r>
            <a:r>
              <a:rPr lang="en-US" altLang="zh-CN" sz="2000" b="0" dirty="0">
                <a:solidFill>
                  <a:srgbClr val="000000"/>
                </a:solidFill>
                <a:effectLst>
                  <a:outerShdw blurRad="38100" dist="38100" dir="2700000" algn="tl">
                    <a:srgbClr val="000000">
                      <a:alpha val="43137"/>
                    </a:srgbClr>
                  </a:outerShdw>
                </a:effectLst>
                <a:latin typeface="Arial Unicode MS" panose="020B0604020202020204" pitchFamily="34" charset="-122"/>
                <a:ea typeface="Arial Unicode MS" panose="020B0604020202020204" pitchFamily="34" charset="-122"/>
                <a:cs typeface="Arial Unicode MS" panose="020B0604020202020204" pitchFamily="34" charset="-122"/>
              </a:rPr>
              <a:t>ⅼ</a:t>
            </a:r>
            <a:r>
              <a:rPr kumimoji="0" lang="en-US" altLang="zh-CN" sz="2000" b="0" dirty="0">
                <a:solidFill>
                  <a:srgbClr val="000000"/>
                </a:solidFill>
                <a:effectLst>
                  <a:outerShdw blurRad="38100" dist="38100" dir="2700000" algn="tl">
                    <a:srgbClr val="000000">
                      <a:alpha val="43137"/>
                    </a:srgbClr>
                  </a:outerShdw>
                </a:effectLst>
                <a:latin typeface="Arial" charset="0"/>
              </a:rPr>
              <a:t>       </a:t>
            </a:r>
          </a:p>
          <a:p>
            <a:pPr algn="l" fontAlgn="base">
              <a:lnSpc>
                <a:spcPts val="1600"/>
              </a:lnSpc>
              <a:spcBef>
                <a:spcPct val="0"/>
              </a:spcBef>
            </a:pPr>
            <a:r>
              <a:rPr kumimoji="0" lang="en-US" altLang="zh-CN" sz="2000" b="0" dirty="0">
                <a:solidFill>
                  <a:srgbClr val="000000"/>
                </a:solidFill>
                <a:effectLst>
                  <a:outerShdw blurRad="38100" dist="38100" dir="2700000" algn="tl">
                    <a:srgbClr val="000000">
                      <a:alpha val="43137"/>
                    </a:srgbClr>
                  </a:outerShdw>
                </a:effectLst>
                <a:latin typeface="Arial" charset="0"/>
              </a:rPr>
              <a:t> CH</a:t>
            </a:r>
            <a:r>
              <a:rPr kumimoji="0" lang="en-US" altLang="zh-CN" sz="2000" b="0" baseline="-25000" dirty="0">
                <a:solidFill>
                  <a:srgbClr val="000000"/>
                </a:solidFill>
                <a:effectLst>
                  <a:outerShdw blurRad="38100" dist="38100" dir="2700000" algn="tl">
                    <a:srgbClr val="000000">
                      <a:alpha val="43137"/>
                    </a:srgbClr>
                  </a:outerShdw>
                </a:effectLst>
                <a:latin typeface="Arial" charset="0"/>
              </a:rPr>
              <a:t>2</a:t>
            </a:r>
          </a:p>
          <a:p>
            <a:pPr algn="l" fontAlgn="base">
              <a:lnSpc>
                <a:spcPts val="1600"/>
              </a:lnSpc>
              <a:spcBef>
                <a:spcPct val="0"/>
              </a:spcBef>
            </a:pPr>
            <a:r>
              <a:rPr lang="en-US" altLang="zh-CN" sz="2000" b="0" dirty="0">
                <a:solidFill>
                  <a:srgbClr val="000000"/>
                </a:solidFill>
                <a:effectLst>
                  <a:outerShdw blurRad="38100" dist="38100" dir="2700000" algn="tl">
                    <a:srgbClr val="000000">
                      <a:alpha val="43137"/>
                    </a:srgbClr>
                  </a:outerShdw>
                </a:effectLst>
                <a:latin typeface="Arial" charset="0"/>
                <a:ea typeface="楷体_GB2312" pitchFamily="49" charset="-122"/>
              </a:rPr>
              <a:t>  </a:t>
            </a:r>
            <a:r>
              <a:rPr lang="en-US" altLang="zh-CN" sz="2000" b="0" dirty="0">
                <a:solidFill>
                  <a:srgbClr val="000000"/>
                </a:solidFill>
                <a:effectLst>
                  <a:outerShdw blurRad="38100" dist="38100" dir="2700000" algn="tl">
                    <a:srgbClr val="000000">
                      <a:alpha val="43137"/>
                    </a:srgbClr>
                  </a:outerShdw>
                </a:effectLst>
                <a:latin typeface="Arial Unicode MS" panose="020B0604020202020204" pitchFamily="34" charset="-122"/>
                <a:ea typeface="Arial Unicode MS" panose="020B0604020202020204" pitchFamily="34" charset="-122"/>
                <a:cs typeface="Arial Unicode MS" panose="020B0604020202020204" pitchFamily="34" charset="-122"/>
              </a:rPr>
              <a:t>ⅼ</a:t>
            </a:r>
            <a:endParaRPr kumimoji="0" lang="en-US" altLang="zh-CN" sz="2000" b="0" dirty="0">
              <a:solidFill>
                <a:srgbClr val="000000"/>
              </a:solidFill>
              <a:effectLst>
                <a:outerShdw blurRad="38100" dist="38100" dir="2700000" algn="tl">
                  <a:srgbClr val="000000">
                    <a:alpha val="43137"/>
                  </a:srgbClr>
                </a:outerShdw>
              </a:effectLst>
              <a:latin typeface="Arial" charset="0"/>
            </a:endParaRPr>
          </a:p>
          <a:p>
            <a:pPr algn="l" fontAlgn="base">
              <a:lnSpc>
                <a:spcPts val="1600"/>
              </a:lnSpc>
              <a:spcBef>
                <a:spcPct val="0"/>
              </a:spcBef>
            </a:pPr>
            <a:r>
              <a:rPr kumimoji="0" lang="en-US" altLang="zh-CN" sz="2000" b="0" dirty="0">
                <a:solidFill>
                  <a:srgbClr val="000000"/>
                </a:solidFill>
                <a:effectLst>
                  <a:outerShdw blurRad="38100" dist="38100" dir="2700000" algn="tl">
                    <a:srgbClr val="000000">
                      <a:alpha val="43137"/>
                    </a:srgbClr>
                  </a:outerShdw>
                </a:effectLst>
                <a:latin typeface="Arial" charset="0"/>
              </a:rPr>
              <a:t> CH</a:t>
            </a:r>
            <a:r>
              <a:rPr kumimoji="0" lang="en-US" altLang="zh-CN" sz="2000" b="0" baseline="-25000" dirty="0">
                <a:solidFill>
                  <a:srgbClr val="000000"/>
                </a:solidFill>
                <a:effectLst>
                  <a:outerShdw blurRad="38100" dist="38100" dir="2700000" algn="tl">
                    <a:srgbClr val="000000">
                      <a:alpha val="43137"/>
                    </a:srgbClr>
                  </a:outerShdw>
                </a:effectLst>
                <a:latin typeface="Arial" charset="0"/>
              </a:rPr>
              <a:t>2</a:t>
            </a:r>
          </a:p>
          <a:p>
            <a:pPr algn="l" fontAlgn="base">
              <a:lnSpc>
                <a:spcPts val="1600"/>
              </a:lnSpc>
              <a:spcBef>
                <a:spcPct val="0"/>
              </a:spcBef>
            </a:pPr>
            <a:r>
              <a:rPr lang="en-US" altLang="zh-CN" sz="2000" b="0" dirty="0">
                <a:solidFill>
                  <a:srgbClr val="000000"/>
                </a:solidFill>
                <a:effectLst>
                  <a:outerShdw blurRad="38100" dist="38100" dir="2700000" algn="tl">
                    <a:srgbClr val="000000">
                      <a:alpha val="43137"/>
                    </a:srgbClr>
                  </a:outerShdw>
                </a:effectLst>
                <a:latin typeface="Arial" charset="0"/>
                <a:ea typeface="楷体_GB2312" pitchFamily="49" charset="-122"/>
              </a:rPr>
              <a:t>  </a:t>
            </a:r>
            <a:r>
              <a:rPr lang="en-US" altLang="zh-CN" sz="2000" b="0" dirty="0">
                <a:solidFill>
                  <a:srgbClr val="000000"/>
                </a:solidFill>
                <a:effectLst>
                  <a:outerShdw blurRad="38100" dist="38100" dir="2700000" algn="tl">
                    <a:srgbClr val="000000">
                      <a:alpha val="43137"/>
                    </a:srgbClr>
                  </a:outerShdw>
                </a:effectLst>
                <a:latin typeface="Arial Unicode MS" panose="020B0604020202020204" pitchFamily="34" charset="-122"/>
                <a:ea typeface="Arial Unicode MS" panose="020B0604020202020204" pitchFamily="34" charset="-122"/>
                <a:cs typeface="Arial Unicode MS" panose="020B0604020202020204" pitchFamily="34" charset="-122"/>
              </a:rPr>
              <a:t>ⅼ</a:t>
            </a:r>
            <a:endParaRPr kumimoji="0" lang="en-US" altLang="zh-CN" sz="2000" b="0" dirty="0">
              <a:solidFill>
                <a:srgbClr val="000000"/>
              </a:solidFill>
              <a:effectLst>
                <a:outerShdw blurRad="38100" dist="38100" dir="2700000" algn="tl">
                  <a:srgbClr val="000000">
                    <a:alpha val="43137"/>
                  </a:srgbClr>
                </a:outerShdw>
              </a:effectLst>
              <a:latin typeface="Arial" charset="0"/>
            </a:endParaRPr>
          </a:p>
          <a:p>
            <a:pPr algn="l" fontAlgn="base">
              <a:lnSpc>
                <a:spcPts val="1600"/>
              </a:lnSpc>
              <a:spcBef>
                <a:spcPct val="0"/>
              </a:spcBef>
            </a:pPr>
            <a:r>
              <a:rPr kumimoji="0" lang="en-US" altLang="zh-CN" sz="2000" b="0" dirty="0">
                <a:solidFill>
                  <a:srgbClr val="000000"/>
                </a:solidFill>
                <a:effectLst>
                  <a:outerShdw blurRad="38100" dist="38100" dir="2700000" algn="tl">
                    <a:srgbClr val="000000">
                      <a:alpha val="43137"/>
                    </a:srgbClr>
                  </a:outerShdw>
                </a:effectLst>
                <a:latin typeface="Arial" charset="0"/>
              </a:rPr>
              <a:t> CH</a:t>
            </a:r>
            <a:r>
              <a:rPr lang="en-US" altLang="zh-CN" sz="2000" b="0" dirty="0">
                <a:solidFill>
                  <a:srgbClr val="000000"/>
                </a:solidFill>
                <a:effectLst>
                  <a:outerShdw blurRad="38100" dist="38100" dir="2700000" algn="tl">
                    <a:srgbClr val="000000">
                      <a:alpha val="43137"/>
                    </a:srgbClr>
                  </a:outerShdw>
                </a:effectLst>
                <a:latin typeface="Arial" charset="0"/>
                <a:ea typeface="楷体_GB2312" pitchFamily="49" charset="-122"/>
              </a:rPr>
              <a:t>‒N</a:t>
            </a:r>
            <a:r>
              <a:rPr kumimoji="0" lang="en-US" altLang="zh-CN" sz="2000" b="0" dirty="0">
                <a:solidFill>
                  <a:srgbClr val="000000"/>
                </a:solidFill>
                <a:effectLst>
                  <a:outerShdw blurRad="38100" dist="38100" dir="2700000" algn="tl">
                    <a:srgbClr val="000000">
                      <a:alpha val="43137"/>
                    </a:srgbClr>
                  </a:outerShdw>
                </a:effectLst>
                <a:latin typeface="Arial" charset="0"/>
              </a:rPr>
              <a:t>H</a:t>
            </a:r>
            <a:r>
              <a:rPr kumimoji="0" lang="en-US" altLang="zh-CN" sz="2000" b="0" baseline="-25000" dirty="0">
                <a:solidFill>
                  <a:srgbClr val="000000"/>
                </a:solidFill>
                <a:effectLst>
                  <a:outerShdw blurRad="38100" dist="38100" dir="2700000" algn="tl">
                    <a:srgbClr val="000000">
                      <a:alpha val="43137"/>
                    </a:srgbClr>
                  </a:outerShdw>
                </a:effectLst>
                <a:latin typeface="Arial" charset="0"/>
              </a:rPr>
              <a:t>2</a:t>
            </a:r>
          </a:p>
          <a:p>
            <a:pPr algn="l" fontAlgn="base">
              <a:lnSpc>
                <a:spcPts val="1600"/>
              </a:lnSpc>
              <a:spcBef>
                <a:spcPct val="0"/>
              </a:spcBef>
            </a:pPr>
            <a:r>
              <a:rPr lang="en-US" altLang="zh-CN" sz="2000" b="0" dirty="0">
                <a:solidFill>
                  <a:srgbClr val="000000"/>
                </a:solidFill>
                <a:effectLst>
                  <a:outerShdw blurRad="38100" dist="38100" dir="2700000" algn="tl">
                    <a:srgbClr val="000000">
                      <a:alpha val="43137"/>
                    </a:srgbClr>
                  </a:outerShdw>
                </a:effectLst>
                <a:latin typeface="Arial" charset="0"/>
                <a:ea typeface="楷体_GB2312" pitchFamily="49" charset="-122"/>
              </a:rPr>
              <a:t>  </a:t>
            </a:r>
            <a:r>
              <a:rPr lang="en-US" altLang="zh-CN" sz="2000" b="0" dirty="0">
                <a:solidFill>
                  <a:srgbClr val="000000"/>
                </a:solidFill>
                <a:effectLst>
                  <a:outerShdw blurRad="38100" dist="38100" dir="2700000" algn="tl">
                    <a:srgbClr val="000000">
                      <a:alpha val="43137"/>
                    </a:srgbClr>
                  </a:outerShdw>
                </a:effectLst>
                <a:latin typeface="Arial Unicode MS" panose="020B0604020202020204" pitchFamily="34" charset="-122"/>
                <a:ea typeface="Arial Unicode MS" panose="020B0604020202020204" pitchFamily="34" charset="-122"/>
                <a:cs typeface="Arial Unicode MS" panose="020B0604020202020204" pitchFamily="34" charset="-122"/>
              </a:rPr>
              <a:t>ⅼ</a:t>
            </a:r>
            <a:endParaRPr kumimoji="0" lang="en-US" altLang="zh-CN" sz="2000" b="0" dirty="0">
              <a:solidFill>
                <a:srgbClr val="000000"/>
              </a:solidFill>
              <a:effectLst>
                <a:outerShdw blurRad="38100" dist="38100" dir="2700000" algn="tl">
                  <a:srgbClr val="000000">
                    <a:alpha val="43137"/>
                  </a:srgbClr>
                </a:outerShdw>
              </a:effectLst>
              <a:latin typeface="Arial" charset="0"/>
            </a:endParaRPr>
          </a:p>
          <a:p>
            <a:pPr algn="l" fontAlgn="base">
              <a:lnSpc>
                <a:spcPts val="1600"/>
              </a:lnSpc>
              <a:spcBef>
                <a:spcPct val="0"/>
              </a:spcBef>
            </a:pPr>
            <a:r>
              <a:rPr kumimoji="0" lang="en-US" altLang="zh-CN" sz="2000" b="0" dirty="0">
                <a:solidFill>
                  <a:srgbClr val="000000"/>
                </a:solidFill>
                <a:effectLst>
                  <a:outerShdw blurRad="38100" dist="38100" dir="2700000" algn="tl">
                    <a:srgbClr val="000000">
                      <a:alpha val="43137"/>
                    </a:srgbClr>
                  </a:outerShdw>
                </a:effectLst>
                <a:latin typeface="Arial" charset="0"/>
              </a:rPr>
              <a:t> COOH</a:t>
            </a:r>
          </a:p>
        </p:txBody>
      </p:sp>
      <p:sp>
        <p:nvSpPr>
          <p:cNvPr id="18" name="矩形 17"/>
          <p:cNvSpPr/>
          <p:nvPr/>
        </p:nvSpPr>
        <p:spPr>
          <a:xfrm>
            <a:off x="3071664" y="801579"/>
            <a:ext cx="1037463" cy="323165"/>
          </a:xfrm>
          <a:prstGeom prst="rect">
            <a:avLst/>
          </a:prstGeom>
        </p:spPr>
        <p:txBody>
          <a:bodyPr wrap="none">
            <a:spAutoFit/>
          </a:bodyPr>
          <a:lstStyle/>
          <a:p>
            <a:pPr>
              <a:lnSpc>
                <a:spcPts val="1800"/>
              </a:lnSpc>
            </a:pPr>
            <a:r>
              <a:rPr lang="en-US" altLang="zh-CN" b="1" dirty="0">
                <a:solidFill>
                  <a:srgbClr val="000000"/>
                </a:solidFill>
                <a:ea typeface="楷体_GB2312" pitchFamily="49" charset="-122"/>
              </a:rPr>
              <a:t>Pi + </a:t>
            </a:r>
            <a:r>
              <a:rPr lang="en-US" altLang="zh-CN" b="1" dirty="0" err="1">
                <a:solidFill>
                  <a:srgbClr val="000000"/>
                </a:solidFill>
                <a:ea typeface="楷体_GB2312" pitchFamily="49" charset="-122"/>
              </a:rPr>
              <a:t>PPi</a:t>
            </a:r>
            <a:endParaRPr lang="en-US" altLang="zh-CN" b="1" baseline="-25000" dirty="0">
              <a:solidFill>
                <a:srgbClr val="000000"/>
              </a:solidFill>
              <a:ea typeface="楷体_GB2312" pitchFamily="49" charset="-122"/>
            </a:endParaRPr>
          </a:p>
        </p:txBody>
      </p:sp>
      <p:sp>
        <p:nvSpPr>
          <p:cNvPr id="19" name="矩形 18"/>
          <p:cNvSpPr/>
          <p:nvPr/>
        </p:nvSpPr>
        <p:spPr>
          <a:xfrm>
            <a:off x="3071664" y="1340768"/>
            <a:ext cx="629211" cy="323165"/>
          </a:xfrm>
          <a:prstGeom prst="rect">
            <a:avLst/>
          </a:prstGeom>
        </p:spPr>
        <p:txBody>
          <a:bodyPr wrap="none">
            <a:spAutoFit/>
          </a:bodyPr>
          <a:lstStyle/>
          <a:p>
            <a:pPr>
              <a:lnSpc>
                <a:spcPts val="1800"/>
              </a:lnSpc>
            </a:pPr>
            <a:r>
              <a:rPr lang="en-US" altLang="zh-CN" b="1" dirty="0">
                <a:solidFill>
                  <a:srgbClr val="000000"/>
                </a:solidFill>
                <a:ea typeface="楷体_GB2312" pitchFamily="49" charset="-122"/>
              </a:rPr>
              <a:t>ATP</a:t>
            </a:r>
            <a:endParaRPr lang="en-US" altLang="zh-CN" b="1" baseline="-25000" dirty="0">
              <a:solidFill>
                <a:srgbClr val="000000"/>
              </a:solidFill>
              <a:ea typeface="楷体_GB2312" pitchFamily="49" charset="-122"/>
            </a:endParaRPr>
          </a:p>
        </p:txBody>
      </p:sp>
      <p:sp>
        <p:nvSpPr>
          <p:cNvPr id="20" name="矩形 19"/>
          <p:cNvSpPr/>
          <p:nvPr/>
        </p:nvSpPr>
        <p:spPr>
          <a:xfrm>
            <a:off x="7568358" y="5157192"/>
            <a:ext cx="615874" cy="323165"/>
          </a:xfrm>
          <a:prstGeom prst="rect">
            <a:avLst/>
          </a:prstGeom>
        </p:spPr>
        <p:txBody>
          <a:bodyPr wrap="none">
            <a:spAutoFit/>
          </a:bodyPr>
          <a:lstStyle/>
          <a:p>
            <a:pPr>
              <a:lnSpc>
                <a:spcPts val="1800"/>
              </a:lnSpc>
            </a:pPr>
            <a:r>
              <a:rPr lang="en-US" altLang="zh-CN" b="1" dirty="0">
                <a:solidFill>
                  <a:srgbClr val="000000"/>
                </a:solidFill>
                <a:ea typeface="楷体_GB2312" pitchFamily="49" charset="-122"/>
              </a:rPr>
              <a:t>H</a:t>
            </a:r>
            <a:r>
              <a:rPr lang="en-US" altLang="zh-CN" b="1" baseline="-25000" dirty="0">
                <a:solidFill>
                  <a:srgbClr val="000000"/>
                </a:solidFill>
                <a:ea typeface="楷体_GB2312" pitchFamily="49" charset="-122"/>
              </a:rPr>
              <a:t>2</a:t>
            </a:r>
            <a:r>
              <a:rPr lang="en-US" altLang="zh-CN" b="1" dirty="0">
                <a:solidFill>
                  <a:srgbClr val="000000"/>
                </a:solidFill>
                <a:ea typeface="楷体_GB2312" pitchFamily="49" charset="-122"/>
              </a:rPr>
              <a:t>O</a:t>
            </a:r>
            <a:endParaRPr lang="en-US" altLang="zh-CN" b="1" baseline="-25000" dirty="0">
              <a:solidFill>
                <a:srgbClr val="000000"/>
              </a:solidFill>
              <a:ea typeface="楷体_GB2312" pitchFamily="49" charset="-122"/>
            </a:endParaRPr>
          </a:p>
        </p:txBody>
      </p:sp>
      <p:sp>
        <p:nvSpPr>
          <p:cNvPr id="21" name="矩形 20"/>
          <p:cNvSpPr/>
          <p:nvPr/>
        </p:nvSpPr>
        <p:spPr>
          <a:xfrm>
            <a:off x="3052842" y="5721961"/>
            <a:ext cx="1503938" cy="323165"/>
          </a:xfrm>
          <a:prstGeom prst="rect">
            <a:avLst/>
          </a:prstGeom>
        </p:spPr>
        <p:txBody>
          <a:bodyPr wrap="none">
            <a:spAutoFit/>
          </a:bodyPr>
          <a:lstStyle/>
          <a:p>
            <a:pPr>
              <a:lnSpc>
                <a:spcPts val="1800"/>
              </a:lnSpc>
            </a:pPr>
            <a:r>
              <a:rPr lang="en-US" altLang="zh-CN" b="1" dirty="0">
                <a:solidFill>
                  <a:srgbClr val="000000"/>
                </a:solidFill>
                <a:ea typeface="楷体_GB2312" pitchFamily="49" charset="-122"/>
              </a:rPr>
              <a:t>N</a:t>
            </a:r>
            <a:r>
              <a:rPr lang="en-US" altLang="zh-CN" b="1" baseline="30000" dirty="0">
                <a:solidFill>
                  <a:srgbClr val="000000"/>
                </a:solidFill>
                <a:ea typeface="楷体_GB2312" pitchFamily="49" charset="-122"/>
              </a:rPr>
              <a:t>5</a:t>
            </a:r>
            <a:r>
              <a:rPr lang="en-US" altLang="zh-CN" b="1" dirty="0">
                <a:solidFill>
                  <a:srgbClr val="000000"/>
                </a:solidFill>
                <a:ea typeface="楷体_GB2312" pitchFamily="49" charset="-122"/>
              </a:rPr>
              <a:t>‒</a:t>
            </a:r>
            <a:r>
              <a:rPr lang="en-US" altLang="zh-CN" b="1" dirty="0">
                <a:solidFill>
                  <a:srgbClr val="FF0000"/>
                </a:solidFill>
                <a:ea typeface="楷体_GB2312" pitchFamily="49" charset="-122"/>
              </a:rPr>
              <a:t>CH</a:t>
            </a:r>
            <a:r>
              <a:rPr lang="en-US" altLang="zh-CN" b="1" baseline="-25000" dirty="0">
                <a:solidFill>
                  <a:srgbClr val="FF0000"/>
                </a:solidFill>
                <a:ea typeface="楷体_GB2312" pitchFamily="49" charset="-122"/>
              </a:rPr>
              <a:t>3</a:t>
            </a:r>
            <a:r>
              <a:rPr lang="en-US" altLang="zh-CN" b="1" dirty="0">
                <a:solidFill>
                  <a:srgbClr val="000000"/>
                </a:solidFill>
                <a:ea typeface="楷体_GB2312" pitchFamily="49" charset="-122"/>
              </a:rPr>
              <a:t>‒FH</a:t>
            </a:r>
            <a:r>
              <a:rPr lang="en-US" altLang="zh-CN" b="1" baseline="-25000" dirty="0">
                <a:solidFill>
                  <a:srgbClr val="000000"/>
                </a:solidFill>
                <a:ea typeface="楷体_GB2312" pitchFamily="49" charset="-122"/>
              </a:rPr>
              <a:t>4</a:t>
            </a:r>
          </a:p>
        </p:txBody>
      </p:sp>
      <p:sp>
        <p:nvSpPr>
          <p:cNvPr id="22" name="矩形 21"/>
          <p:cNvSpPr/>
          <p:nvPr/>
        </p:nvSpPr>
        <p:spPr>
          <a:xfrm>
            <a:off x="2998318" y="5157192"/>
            <a:ext cx="577402" cy="323165"/>
          </a:xfrm>
          <a:prstGeom prst="rect">
            <a:avLst/>
          </a:prstGeom>
        </p:spPr>
        <p:txBody>
          <a:bodyPr wrap="none">
            <a:spAutoFit/>
          </a:bodyPr>
          <a:lstStyle/>
          <a:p>
            <a:pPr>
              <a:lnSpc>
                <a:spcPts val="1800"/>
              </a:lnSpc>
            </a:pPr>
            <a:r>
              <a:rPr lang="en-US" altLang="zh-CN" b="1" dirty="0">
                <a:solidFill>
                  <a:srgbClr val="000000"/>
                </a:solidFill>
                <a:ea typeface="楷体_GB2312" pitchFamily="49" charset="-122"/>
              </a:rPr>
              <a:t>FH</a:t>
            </a:r>
            <a:r>
              <a:rPr lang="en-US" altLang="zh-CN" b="1" baseline="-25000" dirty="0">
                <a:solidFill>
                  <a:srgbClr val="000000"/>
                </a:solidFill>
                <a:ea typeface="楷体_GB2312" pitchFamily="49" charset="-122"/>
              </a:rPr>
              <a:t>4</a:t>
            </a:r>
          </a:p>
        </p:txBody>
      </p:sp>
      <p:sp>
        <p:nvSpPr>
          <p:cNvPr id="23" name="矩形 22"/>
          <p:cNvSpPr/>
          <p:nvPr/>
        </p:nvSpPr>
        <p:spPr>
          <a:xfrm>
            <a:off x="6981582" y="801579"/>
            <a:ext cx="338554" cy="323165"/>
          </a:xfrm>
          <a:prstGeom prst="rect">
            <a:avLst/>
          </a:prstGeom>
        </p:spPr>
        <p:txBody>
          <a:bodyPr wrap="none">
            <a:spAutoFit/>
          </a:bodyPr>
          <a:lstStyle/>
          <a:p>
            <a:pPr>
              <a:lnSpc>
                <a:spcPts val="1800"/>
              </a:lnSpc>
            </a:pPr>
            <a:r>
              <a:rPr lang="en-US" altLang="zh-CN" b="1" dirty="0">
                <a:solidFill>
                  <a:srgbClr val="000000"/>
                </a:solidFill>
                <a:ea typeface="楷体_GB2312" pitchFamily="49" charset="-122"/>
              </a:rPr>
              <a:t>X</a:t>
            </a:r>
            <a:endParaRPr lang="en-US" altLang="zh-CN" b="1" baseline="-25000" dirty="0">
              <a:solidFill>
                <a:srgbClr val="000000"/>
              </a:solidFill>
              <a:ea typeface="楷体_GB2312" pitchFamily="49" charset="-122"/>
            </a:endParaRPr>
          </a:p>
        </p:txBody>
      </p:sp>
      <p:sp>
        <p:nvSpPr>
          <p:cNvPr id="24" name="矩形 23"/>
          <p:cNvSpPr/>
          <p:nvPr/>
        </p:nvSpPr>
        <p:spPr>
          <a:xfrm>
            <a:off x="7534101" y="1340768"/>
            <a:ext cx="885179" cy="323165"/>
          </a:xfrm>
          <a:prstGeom prst="rect">
            <a:avLst/>
          </a:prstGeom>
        </p:spPr>
        <p:txBody>
          <a:bodyPr wrap="none">
            <a:spAutoFit/>
          </a:bodyPr>
          <a:lstStyle/>
          <a:p>
            <a:pPr>
              <a:lnSpc>
                <a:spcPts val="1800"/>
              </a:lnSpc>
            </a:pPr>
            <a:r>
              <a:rPr lang="en-US" altLang="zh-CN" b="1" dirty="0">
                <a:solidFill>
                  <a:srgbClr val="000000"/>
                </a:solidFill>
                <a:ea typeface="楷体_GB2312" pitchFamily="49" charset="-122"/>
              </a:rPr>
              <a:t>X‒</a:t>
            </a:r>
            <a:r>
              <a:rPr lang="en-US" altLang="zh-CN" b="1" dirty="0">
                <a:solidFill>
                  <a:srgbClr val="FF0000"/>
                </a:solidFill>
                <a:ea typeface="楷体_GB2312" pitchFamily="49" charset="-122"/>
              </a:rPr>
              <a:t>CH</a:t>
            </a:r>
            <a:r>
              <a:rPr lang="en-US" altLang="zh-CN" b="1" baseline="-25000" dirty="0">
                <a:solidFill>
                  <a:srgbClr val="FF0000"/>
                </a:solidFill>
                <a:ea typeface="楷体_GB2312" pitchFamily="49" charset="-122"/>
              </a:rPr>
              <a:t>3</a:t>
            </a:r>
          </a:p>
        </p:txBody>
      </p:sp>
      <p:sp>
        <p:nvSpPr>
          <p:cNvPr id="25" name="矩形 24"/>
          <p:cNvSpPr/>
          <p:nvPr/>
        </p:nvSpPr>
        <p:spPr>
          <a:xfrm>
            <a:off x="4156052" y="5013177"/>
            <a:ext cx="1218603" cy="323165"/>
          </a:xfrm>
          <a:prstGeom prst="rect">
            <a:avLst/>
          </a:prstGeom>
        </p:spPr>
        <p:txBody>
          <a:bodyPr wrap="none">
            <a:spAutoFit/>
          </a:bodyPr>
          <a:lstStyle/>
          <a:p>
            <a:pPr>
              <a:lnSpc>
                <a:spcPts val="1800"/>
              </a:lnSpc>
            </a:pPr>
            <a:r>
              <a:rPr lang="zh-CN" altLang="en-US" dirty="0">
                <a:solidFill>
                  <a:srgbClr val="000000"/>
                </a:solidFill>
                <a:effectLst>
                  <a:outerShdw blurRad="38100" dist="38100" dir="2700000" algn="tl">
                    <a:srgbClr val="000000">
                      <a:alpha val="43137"/>
                    </a:srgbClr>
                  </a:outerShdw>
                </a:effectLst>
                <a:ea typeface="方正姚体" panose="02010601030101010101" pitchFamily="2" charset="-122"/>
              </a:rPr>
              <a:t>维生素</a:t>
            </a:r>
            <a:r>
              <a:rPr lang="en-US" altLang="zh-CN" dirty="0">
                <a:solidFill>
                  <a:srgbClr val="000000"/>
                </a:solidFill>
                <a:effectLst>
                  <a:outerShdw blurRad="38100" dist="38100" dir="2700000" algn="tl">
                    <a:srgbClr val="000000">
                      <a:alpha val="43137"/>
                    </a:srgbClr>
                  </a:outerShdw>
                </a:effectLst>
                <a:ea typeface="方正姚体" panose="02010601030101010101" pitchFamily="2" charset="-122"/>
              </a:rPr>
              <a:t>B</a:t>
            </a:r>
            <a:r>
              <a:rPr lang="en-US" altLang="zh-CN" baseline="-25000" dirty="0">
                <a:solidFill>
                  <a:srgbClr val="000000"/>
                </a:solidFill>
                <a:effectLst>
                  <a:outerShdw blurRad="38100" dist="38100" dir="2700000" algn="tl">
                    <a:srgbClr val="000000">
                      <a:alpha val="43137"/>
                    </a:srgbClr>
                  </a:outerShdw>
                </a:effectLst>
                <a:ea typeface="方正姚体" panose="02010601030101010101" pitchFamily="2" charset="-122"/>
              </a:rPr>
              <a:t>12</a:t>
            </a:r>
          </a:p>
        </p:txBody>
      </p:sp>
      <p:sp>
        <p:nvSpPr>
          <p:cNvPr id="57" name="任意多边形 56"/>
          <p:cNvSpPr/>
          <p:nvPr/>
        </p:nvSpPr>
        <p:spPr>
          <a:xfrm>
            <a:off x="6173882" y="1109918"/>
            <a:ext cx="1429846" cy="1098337"/>
          </a:xfrm>
          <a:custGeom>
            <a:avLst/>
            <a:gdLst>
              <a:gd name="connsiteX0" fmla="*/ 15739 w 1429846"/>
              <a:gd name="connsiteY0" fmla="*/ 0 h 1098337"/>
              <a:gd name="connsiteX1" fmla="*/ 74362 w 1429846"/>
              <a:gd name="connsiteY1" fmla="*/ 15074 h 1098337"/>
              <a:gd name="connsiteX2" fmla="*/ 1347576 w 1429846"/>
              <a:gd name="connsiteY2" fmla="*/ 962917 h 1098337"/>
              <a:gd name="connsiteX3" fmla="*/ 1429846 w 1429846"/>
              <a:gd name="connsiteY3" fmla="*/ 1098337 h 1098337"/>
              <a:gd name="connsiteX4" fmla="*/ 1368882 w 1429846"/>
              <a:gd name="connsiteY4" fmla="*/ 1098337 h 1098337"/>
              <a:gd name="connsiteX5" fmla="*/ 1307492 w 1429846"/>
              <a:gd name="connsiteY5" fmla="*/ 997286 h 1098337"/>
              <a:gd name="connsiteX6" fmla="*/ 62971 w 1429846"/>
              <a:gd name="connsiteY6" fmla="*/ 70804 h 1098337"/>
              <a:gd name="connsiteX7" fmla="*/ 0 w 1429846"/>
              <a:gd name="connsiteY7" fmla="*/ 54612 h 1098337"/>
              <a:gd name="connsiteX8" fmla="*/ 15739 w 1429846"/>
              <a:gd name="connsiteY8" fmla="*/ 0 h 109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846" h="1098337">
                <a:moveTo>
                  <a:pt x="15739" y="0"/>
                </a:moveTo>
                <a:lnTo>
                  <a:pt x="74362" y="15074"/>
                </a:lnTo>
                <a:cubicBezTo>
                  <a:pt x="599094" y="178283"/>
                  <a:pt x="1046429" y="517161"/>
                  <a:pt x="1347576" y="962917"/>
                </a:cubicBezTo>
                <a:lnTo>
                  <a:pt x="1429846" y="1098337"/>
                </a:lnTo>
                <a:lnTo>
                  <a:pt x="1368882" y="1098337"/>
                </a:lnTo>
                <a:lnTo>
                  <a:pt x="1307492" y="997286"/>
                </a:lnTo>
                <a:cubicBezTo>
                  <a:pt x="1013131" y="561575"/>
                  <a:pt x="575878" y="230334"/>
                  <a:pt x="62971" y="70804"/>
                </a:cubicBezTo>
                <a:lnTo>
                  <a:pt x="0" y="54612"/>
                </a:lnTo>
                <a:lnTo>
                  <a:pt x="15739" y="0"/>
                </a:lnTo>
                <a:close/>
              </a:path>
            </a:pathLst>
          </a:cu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defRPr/>
            </a:pPr>
            <a:endParaRPr lang="zh-CN" altLang="en-US">
              <a:latin typeface="Times New Roman" panose="02020603050405020304" pitchFamily="18" charset="0"/>
            </a:endParaRPr>
          </a:p>
        </p:txBody>
      </p:sp>
      <p:sp>
        <p:nvSpPr>
          <p:cNvPr id="52" name="任意多边形 51"/>
          <p:cNvSpPr/>
          <p:nvPr/>
        </p:nvSpPr>
        <p:spPr>
          <a:xfrm rot="17460000">
            <a:off x="6414800" y="5433273"/>
            <a:ext cx="252000" cy="252000"/>
          </a:xfrm>
          <a:custGeom>
            <a:avLst/>
            <a:gdLst>
              <a:gd name="connsiteX0" fmla="*/ 0 w 341170"/>
              <a:gd name="connsiteY0" fmla="*/ 0 h 342681"/>
              <a:gd name="connsiteX1" fmla="*/ 341170 w 341170"/>
              <a:gd name="connsiteY1" fmla="*/ 173533 h 342681"/>
              <a:gd name="connsiteX2" fmla="*/ 180268 w 341170"/>
              <a:gd name="connsiteY2" fmla="*/ 173533 h 342681"/>
              <a:gd name="connsiteX3" fmla="*/ 180268 w 341170"/>
              <a:gd name="connsiteY3" fmla="*/ 336714 h 342681"/>
              <a:gd name="connsiteX4" fmla="*/ 174301 w 341170"/>
              <a:gd name="connsiteY4" fmla="*/ 342681 h 342681"/>
              <a:gd name="connsiteX5" fmla="*/ 0 w 341170"/>
              <a:gd name="connsiteY5" fmla="*/ 0 h 342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1170" h="342681">
                <a:moveTo>
                  <a:pt x="0" y="0"/>
                </a:moveTo>
                <a:lnTo>
                  <a:pt x="341170" y="173533"/>
                </a:lnTo>
                <a:lnTo>
                  <a:pt x="180268" y="173533"/>
                </a:lnTo>
                <a:lnTo>
                  <a:pt x="180268" y="336714"/>
                </a:lnTo>
                <a:lnTo>
                  <a:pt x="174301" y="342681"/>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任意多边形 52"/>
          <p:cNvSpPr/>
          <p:nvPr/>
        </p:nvSpPr>
        <p:spPr>
          <a:xfrm rot="22380000">
            <a:off x="3400431" y="4534689"/>
            <a:ext cx="252000" cy="252000"/>
          </a:xfrm>
          <a:custGeom>
            <a:avLst/>
            <a:gdLst>
              <a:gd name="connsiteX0" fmla="*/ 0 w 341170"/>
              <a:gd name="connsiteY0" fmla="*/ 0 h 342681"/>
              <a:gd name="connsiteX1" fmla="*/ 341170 w 341170"/>
              <a:gd name="connsiteY1" fmla="*/ 173533 h 342681"/>
              <a:gd name="connsiteX2" fmla="*/ 180268 w 341170"/>
              <a:gd name="connsiteY2" fmla="*/ 173533 h 342681"/>
              <a:gd name="connsiteX3" fmla="*/ 180268 w 341170"/>
              <a:gd name="connsiteY3" fmla="*/ 336714 h 342681"/>
              <a:gd name="connsiteX4" fmla="*/ 174301 w 341170"/>
              <a:gd name="connsiteY4" fmla="*/ 342681 h 342681"/>
              <a:gd name="connsiteX5" fmla="*/ 0 w 341170"/>
              <a:gd name="connsiteY5" fmla="*/ 0 h 342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1170" h="342681">
                <a:moveTo>
                  <a:pt x="0" y="0"/>
                </a:moveTo>
                <a:lnTo>
                  <a:pt x="341170" y="173533"/>
                </a:lnTo>
                <a:lnTo>
                  <a:pt x="180268" y="173533"/>
                </a:lnTo>
                <a:lnTo>
                  <a:pt x="180268" y="336714"/>
                </a:lnTo>
                <a:lnTo>
                  <a:pt x="174301" y="342681"/>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任意多边形 53"/>
          <p:cNvSpPr/>
          <p:nvPr/>
        </p:nvSpPr>
        <p:spPr>
          <a:xfrm rot="28920000">
            <a:off x="5007177" y="946145"/>
            <a:ext cx="252000" cy="252000"/>
          </a:xfrm>
          <a:custGeom>
            <a:avLst/>
            <a:gdLst>
              <a:gd name="connsiteX0" fmla="*/ 0 w 341170"/>
              <a:gd name="connsiteY0" fmla="*/ 0 h 342681"/>
              <a:gd name="connsiteX1" fmla="*/ 341170 w 341170"/>
              <a:gd name="connsiteY1" fmla="*/ 173533 h 342681"/>
              <a:gd name="connsiteX2" fmla="*/ 180268 w 341170"/>
              <a:gd name="connsiteY2" fmla="*/ 173533 h 342681"/>
              <a:gd name="connsiteX3" fmla="*/ 180268 w 341170"/>
              <a:gd name="connsiteY3" fmla="*/ 336714 h 342681"/>
              <a:gd name="connsiteX4" fmla="*/ 174301 w 341170"/>
              <a:gd name="connsiteY4" fmla="*/ 342681 h 342681"/>
              <a:gd name="connsiteX5" fmla="*/ 0 w 341170"/>
              <a:gd name="connsiteY5" fmla="*/ 0 h 342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1170" h="342681">
                <a:moveTo>
                  <a:pt x="0" y="0"/>
                </a:moveTo>
                <a:lnTo>
                  <a:pt x="341170" y="173533"/>
                </a:lnTo>
                <a:lnTo>
                  <a:pt x="180268" y="173533"/>
                </a:lnTo>
                <a:lnTo>
                  <a:pt x="180268" y="336714"/>
                </a:lnTo>
                <a:lnTo>
                  <a:pt x="174301" y="342681"/>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rot="33120000">
            <a:off x="7408101" y="2004261"/>
            <a:ext cx="252000" cy="252000"/>
          </a:xfrm>
          <a:custGeom>
            <a:avLst/>
            <a:gdLst>
              <a:gd name="connsiteX0" fmla="*/ 0 w 341170"/>
              <a:gd name="connsiteY0" fmla="*/ 0 h 342681"/>
              <a:gd name="connsiteX1" fmla="*/ 341170 w 341170"/>
              <a:gd name="connsiteY1" fmla="*/ 173533 h 342681"/>
              <a:gd name="connsiteX2" fmla="*/ 180268 w 341170"/>
              <a:gd name="connsiteY2" fmla="*/ 173533 h 342681"/>
              <a:gd name="connsiteX3" fmla="*/ 180268 w 341170"/>
              <a:gd name="connsiteY3" fmla="*/ 336714 h 342681"/>
              <a:gd name="connsiteX4" fmla="*/ 174301 w 341170"/>
              <a:gd name="connsiteY4" fmla="*/ 342681 h 342681"/>
              <a:gd name="connsiteX5" fmla="*/ 0 w 341170"/>
              <a:gd name="connsiteY5" fmla="*/ 0 h 342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1170" h="342681">
                <a:moveTo>
                  <a:pt x="0" y="0"/>
                </a:moveTo>
                <a:lnTo>
                  <a:pt x="341170" y="173533"/>
                </a:lnTo>
                <a:lnTo>
                  <a:pt x="180268" y="173533"/>
                </a:lnTo>
                <a:lnTo>
                  <a:pt x="180268" y="336714"/>
                </a:lnTo>
                <a:lnTo>
                  <a:pt x="174301" y="342681"/>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任意多边形 60"/>
          <p:cNvSpPr/>
          <p:nvPr/>
        </p:nvSpPr>
        <p:spPr>
          <a:xfrm rot="1560076">
            <a:off x="6728359" y="4294630"/>
            <a:ext cx="628469" cy="1537198"/>
          </a:xfrm>
          <a:custGeom>
            <a:avLst/>
            <a:gdLst>
              <a:gd name="connsiteX0" fmla="*/ 580356 w 628469"/>
              <a:gd name="connsiteY0" fmla="*/ 0 h 1537198"/>
              <a:gd name="connsiteX1" fmla="*/ 628239 w 628469"/>
              <a:gd name="connsiteY1" fmla="*/ 0 h 1537198"/>
              <a:gd name="connsiteX2" fmla="*/ 628469 w 628469"/>
              <a:gd name="connsiteY2" fmla="*/ 46988 h 1537198"/>
              <a:gd name="connsiteX3" fmla="*/ 40798 w 628469"/>
              <a:gd name="connsiteY3" fmla="*/ 1518256 h 1537198"/>
              <a:gd name="connsiteX4" fmla="*/ 22572 w 628469"/>
              <a:gd name="connsiteY4" fmla="*/ 1537198 h 1537198"/>
              <a:gd name="connsiteX5" fmla="*/ 0 w 628469"/>
              <a:gd name="connsiteY5" fmla="*/ 1490920 h 1537198"/>
              <a:gd name="connsiteX6" fmla="*/ 6155 w 628469"/>
              <a:gd name="connsiteY6" fmla="*/ 1484522 h 1537198"/>
              <a:gd name="connsiteX7" fmla="*/ 580583 w 628469"/>
              <a:gd name="connsiteY7" fmla="*/ 46411 h 1537198"/>
              <a:gd name="connsiteX8" fmla="*/ 580356 w 628469"/>
              <a:gd name="connsiteY8" fmla="*/ 0 h 1537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469" h="1537198">
                <a:moveTo>
                  <a:pt x="580356" y="0"/>
                </a:moveTo>
                <a:lnTo>
                  <a:pt x="628239" y="0"/>
                </a:lnTo>
                <a:lnTo>
                  <a:pt x="628469" y="46988"/>
                </a:lnTo>
                <a:cubicBezTo>
                  <a:pt x="604792" y="586904"/>
                  <a:pt x="398345" y="1107989"/>
                  <a:pt x="40798" y="1518256"/>
                </a:cubicBezTo>
                <a:lnTo>
                  <a:pt x="22572" y="1537198"/>
                </a:lnTo>
                <a:lnTo>
                  <a:pt x="0" y="1490920"/>
                </a:lnTo>
                <a:lnTo>
                  <a:pt x="6155" y="1484522"/>
                </a:lnTo>
                <a:cubicBezTo>
                  <a:pt x="355645" y="1083502"/>
                  <a:pt x="557439" y="574160"/>
                  <a:pt x="580583" y="46411"/>
                </a:cubicBezTo>
                <a:lnTo>
                  <a:pt x="580356"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任意多边形 65"/>
          <p:cNvSpPr/>
          <p:nvPr/>
        </p:nvSpPr>
        <p:spPr>
          <a:xfrm rot="1974235">
            <a:off x="3903739" y="688978"/>
            <a:ext cx="825434" cy="1924660"/>
          </a:xfrm>
          <a:custGeom>
            <a:avLst/>
            <a:gdLst>
              <a:gd name="connsiteX0" fmla="*/ 793151 w 825434"/>
              <a:gd name="connsiteY0" fmla="*/ 0 h 1924660"/>
              <a:gd name="connsiteX1" fmla="*/ 825434 w 825434"/>
              <a:gd name="connsiteY1" fmla="*/ 49895 h 1924660"/>
              <a:gd name="connsiteX2" fmla="*/ 757928 w 825434"/>
              <a:gd name="connsiteY2" fmla="*/ 109790 h 1924660"/>
              <a:gd name="connsiteX3" fmla="*/ 59390 w 825434"/>
              <a:gd name="connsiteY3" fmla="*/ 1733944 h 1924660"/>
              <a:gd name="connsiteX4" fmla="*/ 64799 w 825434"/>
              <a:gd name="connsiteY4" fmla="*/ 1924660 h 1924660"/>
              <a:gd name="connsiteX5" fmla="*/ 4950 w 825434"/>
              <a:gd name="connsiteY5" fmla="*/ 1924660 h 1924660"/>
              <a:gd name="connsiteX6" fmla="*/ 0 w 825434"/>
              <a:gd name="connsiteY6" fmla="*/ 1703114 h 1924660"/>
              <a:gd name="connsiteX7" fmla="*/ 713898 w 825434"/>
              <a:gd name="connsiteY7" fmla="*/ 70318 h 1924660"/>
              <a:gd name="connsiteX8" fmla="*/ 793151 w 825434"/>
              <a:gd name="connsiteY8" fmla="*/ 0 h 192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5434" h="1924660">
                <a:moveTo>
                  <a:pt x="793151" y="0"/>
                </a:moveTo>
                <a:lnTo>
                  <a:pt x="825434" y="49895"/>
                </a:lnTo>
                <a:lnTo>
                  <a:pt x="757928" y="109790"/>
                </a:lnTo>
                <a:cubicBezTo>
                  <a:pt x="314091" y="545470"/>
                  <a:pt x="71330" y="1133120"/>
                  <a:pt x="59390" y="1733944"/>
                </a:cubicBezTo>
                <a:lnTo>
                  <a:pt x="64799" y="1924660"/>
                </a:lnTo>
                <a:lnTo>
                  <a:pt x="4950" y="1924660"/>
                </a:lnTo>
                <a:lnTo>
                  <a:pt x="0" y="1703114"/>
                </a:lnTo>
                <a:cubicBezTo>
                  <a:pt x="19281" y="1098491"/>
                  <a:pt x="266923" y="509079"/>
                  <a:pt x="713898" y="70318"/>
                </a:cubicBezTo>
                <a:lnTo>
                  <a:pt x="793151"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任意多边形 69"/>
          <p:cNvSpPr/>
          <p:nvPr/>
        </p:nvSpPr>
        <p:spPr>
          <a:xfrm rot="5917056">
            <a:off x="3880540" y="4203769"/>
            <a:ext cx="930333" cy="1950506"/>
          </a:xfrm>
          <a:custGeom>
            <a:avLst/>
            <a:gdLst>
              <a:gd name="connsiteX0" fmla="*/ 9763 w 930333"/>
              <a:gd name="connsiteY0" fmla="*/ 1950506 h 1950506"/>
              <a:gd name="connsiteX1" fmla="*/ 0 w 930333"/>
              <a:gd name="connsiteY1" fmla="*/ 1886084 h 1950506"/>
              <a:gd name="connsiteX2" fmla="*/ 126758 w 930333"/>
              <a:gd name="connsiteY2" fmla="*/ 1780109 h 1950506"/>
              <a:gd name="connsiteX3" fmla="*/ 879712 w 930333"/>
              <a:gd name="connsiteY3" fmla="*/ 180455 h 1950506"/>
              <a:gd name="connsiteX4" fmla="*/ 879899 w 930333"/>
              <a:gd name="connsiteY4" fmla="*/ 0 h 1950506"/>
              <a:gd name="connsiteX5" fmla="*/ 930333 w 930333"/>
              <a:gd name="connsiteY5" fmla="*/ 0 h 1950506"/>
              <a:gd name="connsiteX6" fmla="*/ 930136 w 930333"/>
              <a:gd name="connsiteY6" fmla="*/ 188514 h 1950506"/>
              <a:gd name="connsiteX7" fmla="*/ 159824 w 930333"/>
              <a:gd name="connsiteY7" fmla="*/ 1825050 h 1950506"/>
              <a:gd name="connsiteX8" fmla="*/ 9763 w 930333"/>
              <a:gd name="connsiteY8" fmla="*/ 1950506 h 1950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0333" h="1950506">
                <a:moveTo>
                  <a:pt x="9763" y="1950506"/>
                </a:moveTo>
                <a:lnTo>
                  <a:pt x="0" y="1886084"/>
                </a:lnTo>
                <a:lnTo>
                  <a:pt x="126758" y="1780109"/>
                </a:lnTo>
                <a:cubicBezTo>
                  <a:pt x="568684" y="1372882"/>
                  <a:pt x="847734" y="801572"/>
                  <a:pt x="879712" y="180455"/>
                </a:cubicBezTo>
                <a:lnTo>
                  <a:pt x="879899" y="0"/>
                </a:lnTo>
                <a:lnTo>
                  <a:pt x="930333" y="0"/>
                </a:lnTo>
                <a:lnTo>
                  <a:pt x="930136" y="188514"/>
                </a:lnTo>
                <a:cubicBezTo>
                  <a:pt x="897422" y="823952"/>
                  <a:pt x="611939" y="1408434"/>
                  <a:pt x="159824" y="1825050"/>
                </a:cubicBezTo>
                <a:lnTo>
                  <a:pt x="9763" y="1950506"/>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33"/>
          <p:cNvSpPr/>
          <p:nvPr/>
        </p:nvSpPr>
        <p:spPr>
          <a:xfrm rot="8100000">
            <a:off x="6961734" y="1108390"/>
            <a:ext cx="396000" cy="576000"/>
          </a:xfrm>
          <a:custGeom>
            <a:avLst/>
            <a:gdLst>
              <a:gd name="connsiteX0" fmla="*/ 38100 w 1097201"/>
              <a:gd name="connsiteY0" fmla="*/ 0 h 1066800"/>
              <a:gd name="connsiteX1" fmla="*/ 200025 w 1097201"/>
              <a:gd name="connsiteY1" fmla="*/ 33337 h 1066800"/>
              <a:gd name="connsiteX2" fmla="*/ 423863 w 1097201"/>
              <a:gd name="connsiteY2" fmla="*/ 85725 h 1066800"/>
              <a:gd name="connsiteX3" fmla="*/ 690563 w 1097201"/>
              <a:gd name="connsiteY3" fmla="*/ 176212 h 1066800"/>
              <a:gd name="connsiteX4" fmla="*/ 902494 w 1097201"/>
              <a:gd name="connsiteY4" fmla="*/ 280987 h 1066800"/>
              <a:gd name="connsiteX5" fmla="*/ 1040607 w 1097201"/>
              <a:gd name="connsiteY5" fmla="*/ 390525 h 1066800"/>
              <a:gd name="connsiteX6" fmla="*/ 1092994 w 1097201"/>
              <a:gd name="connsiteY6" fmla="*/ 502443 h 1066800"/>
              <a:gd name="connsiteX7" fmla="*/ 1083469 w 1097201"/>
              <a:gd name="connsiteY7" fmla="*/ 583406 h 1066800"/>
              <a:gd name="connsiteX8" fmla="*/ 1000125 w 1097201"/>
              <a:gd name="connsiteY8" fmla="*/ 711993 h 1066800"/>
              <a:gd name="connsiteX9" fmla="*/ 840582 w 1097201"/>
              <a:gd name="connsiteY9" fmla="*/ 816768 h 1066800"/>
              <a:gd name="connsiteX10" fmla="*/ 635794 w 1097201"/>
              <a:gd name="connsiteY10" fmla="*/ 907256 h 1066800"/>
              <a:gd name="connsiteX11" fmla="*/ 383382 w 1097201"/>
              <a:gd name="connsiteY11" fmla="*/ 983456 h 1066800"/>
              <a:gd name="connsiteX12" fmla="*/ 100013 w 1097201"/>
              <a:gd name="connsiteY12" fmla="*/ 1050131 h 1066800"/>
              <a:gd name="connsiteX13" fmla="*/ 0 w 1097201"/>
              <a:gd name="connsiteY13" fmla="*/ 1066800 h 1066800"/>
              <a:gd name="connsiteX0" fmla="*/ 38100 w 1097201"/>
              <a:gd name="connsiteY0" fmla="*/ 0 h 1066800"/>
              <a:gd name="connsiteX1" fmla="*/ 200025 w 1097201"/>
              <a:gd name="connsiteY1" fmla="*/ 33337 h 1066800"/>
              <a:gd name="connsiteX2" fmla="*/ 423863 w 1097201"/>
              <a:gd name="connsiteY2" fmla="*/ 85725 h 1066800"/>
              <a:gd name="connsiteX3" fmla="*/ 690563 w 1097201"/>
              <a:gd name="connsiteY3" fmla="*/ 176212 h 1066800"/>
              <a:gd name="connsiteX4" fmla="*/ 902494 w 1097201"/>
              <a:gd name="connsiteY4" fmla="*/ 280987 h 1066800"/>
              <a:gd name="connsiteX5" fmla="*/ 1040607 w 1097201"/>
              <a:gd name="connsiteY5" fmla="*/ 390525 h 1066800"/>
              <a:gd name="connsiteX6" fmla="*/ 1092994 w 1097201"/>
              <a:gd name="connsiteY6" fmla="*/ 502443 h 1066800"/>
              <a:gd name="connsiteX7" fmla="*/ 1083469 w 1097201"/>
              <a:gd name="connsiteY7" fmla="*/ 583406 h 1066800"/>
              <a:gd name="connsiteX8" fmla="*/ 1000125 w 1097201"/>
              <a:gd name="connsiteY8" fmla="*/ 709612 h 1066800"/>
              <a:gd name="connsiteX9" fmla="*/ 840582 w 1097201"/>
              <a:gd name="connsiteY9" fmla="*/ 816768 h 1066800"/>
              <a:gd name="connsiteX10" fmla="*/ 635794 w 1097201"/>
              <a:gd name="connsiteY10" fmla="*/ 907256 h 1066800"/>
              <a:gd name="connsiteX11" fmla="*/ 383382 w 1097201"/>
              <a:gd name="connsiteY11" fmla="*/ 983456 h 1066800"/>
              <a:gd name="connsiteX12" fmla="*/ 100013 w 1097201"/>
              <a:gd name="connsiteY12" fmla="*/ 1050131 h 1066800"/>
              <a:gd name="connsiteX13" fmla="*/ 0 w 1097201"/>
              <a:gd name="connsiteY13" fmla="*/ 1066800 h 1066800"/>
              <a:gd name="connsiteX0" fmla="*/ 38100 w 1096346"/>
              <a:gd name="connsiteY0" fmla="*/ 0 h 1066800"/>
              <a:gd name="connsiteX1" fmla="*/ 200025 w 1096346"/>
              <a:gd name="connsiteY1" fmla="*/ 33337 h 1066800"/>
              <a:gd name="connsiteX2" fmla="*/ 423863 w 1096346"/>
              <a:gd name="connsiteY2" fmla="*/ 85725 h 1066800"/>
              <a:gd name="connsiteX3" fmla="*/ 690563 w 1096346"/>
              <a:gd name="connsiteY3" fmla="*/ 176212 h 1066800"/>
              <a:gd name="connsiteX4" fmla="*/ 902494 w 1096346"/>
              <a:gd name="connsiteY4" fmla="*/ 280987 h 1066800"/>
              <a:gd name="connsiteX5" fmla="*/ 1040607 w 1096346"/>
              <a:gd name="connsiteY5" fmla="*/ 390525 h 1066800"/>
              <a:gd name="connsiteX6" fmla="*/ 1092994 w 1096346"/>
              <a:gd name="connsiteY6" fmla="*/ 502443 h 1066800"/>
              <a:gd name="connsiteX7" fmla="*/ 1081088 w 1096346"/>
              <a:gd name="connsiteY7" fmla="*/ 588169 h 1066800"/>
              <a:gd name="connsiteX8" fmla="*/ 1000125 w 1096346"/>
              <a:gd name="connsiteY8" fmla="*/ 709612 h 1066800"/>
              <a:gd name="connsiteX9" fmla="*/ 840582 w 1096346"/>
              <a:gd name="connsiteY9" fmla="*/ 816768 h 1066800"/>
              <a:gd name="connsiteX10" fmla="*/ 635794 w 1096346"/>
              <a:gd name="connsiteY10" fmla="*/ 907256 h 1066800"/>
              <a:gd name="connsiteX11" fmla="*/ 383382 w 1096346"/>
              <a:gd name="connsiteY11" fmla="*/ 983456 h 1066800"/>
              <a:gd name="connsiteX12" fmla="*/ 100013 w 1096346"/>
              <a:gd name="connsiteY12" fmla="*/ 1050131 h 1066800"/>
              <a:gd name="connsiteX13" fmla="*/ 0 w 1096346"/>
              <a:gd name="connsiteY13" fmla="*/ 1066800 h 1066800"/>
              <a:gd name="connsiteX0" fmla="*/ 38100 w 1095647"/>
              <a:gd name="connsiteY0" fmla="*/ 0 h 1066800"/>
              <a:gd name="connsiteX1" fmla="*/ 200025 w 1095647"/>
              <a:gd name="connsiteY1" fmla="*/ 33337 h 1066800"/>
              <a:gd name="connsiteX2" fmla="*/ 423863 w 1095647"/>
              <a:gd name="connsiteY2" fmla="*/ 85725 h 1066800"/>
              <a:gd name="connsiteX3" fmla="*/ 690563 w 1095647"/>
              <a:gd name="connsiteY3" fmla="*/ 176212 h 1066800"/>
              <a:gd name="connsiteX4" fmla="*/ 902494 w 1095647"/>
              <a:gd name="connsiteY4" fmla="*/ 280987 h 1066800"/>
              <a:gd name="connsiteX5" fmla="*/ 1040607 w 1095647"/>
              <a:gd name="connsiteY5" fmla="*/ 390525 h 1066800"/>
              <a:gd name="connsiteX6" fmla="*/ 1092994 w 1095647"/>
              <a:gd name="connsiteY6" fmla="*/ 502443 h 1066800"/>
              <a:gd name="connsiteX7" fmla="*/ 1078707 w 1095647"/>
              <a:gd name="connsiteY7" fmla="*/ 597694 h 1066800"/>
              <a:gd name="connsiteX8" fmla="*/ 1000125 w 1095647"/>
              <a:gd name="connsiteY8" fmla="*/ 709612 h 1066800"/>
              <a:gd name="connsiteX9" fmla="*/ 840582 w 1095647"/>
              <a:gd name="connsiteY9" fmla="*/ 816768 h 1066800"/>
              <a:gd name="connsiteX10" fmla="*/ 635794 w 1095647"/>
              <a:gd name="connsiteY10" fmla="*/ 907256 h 1066800"/>
              <a:gd name="connsiteX11" fmla="*/ 383382 w 1095647"/>
              <a:gd name="connsiteY11" fmla="*/ 983456 h 1066800"/>
              <a:gd name="connsiteX12" fmla="*/ 100013 w 1095647"/>
              <a:gd name="connsiteY12" fmla="*/ 1050131 h 1066800"/>
              <a:gd name="connsiteX13" fmla="*/ 0 w 1095647"/>
              <a:gd name="connsiteY13" fmla="*/ 1066800 h 1066800"/>
              <a:gd name="connsiteX0" fmla="*/ 38100 w 1095083"/>
              <a:gd name="connsiteY0" fmla="*/ 0 h 1066800"/>
              <a:gd name="connsiteX1" fmla="*/ 200025 w 1095083"/>
              <a:gd name="connsiteY1" fmla="*/ 33337 h 1066800"/>
              <a:gd name="connsiteX2" fmla="*/ 423863 w 1095083"/>
              <a:gd name="connsiteY2" fmla="*/ 85725 h 1066800"/>
              <a:gd name="connsiteX3" fmla="*/ 690563 w 1095083"/>
              <a:gd name="connsiteY3" fmla="*/ 176212 h 1066800"/>
              <a:gd name="connsiteX4" fmla="*/ 902494 w 1095083"/>
              <a:gd name="connsiteY4" fmla="*/ 280987 h 1066800"/>
              <a:gd name="connsiteX5" fmla="*/ 1040607 w 1095083"/>
              <a:gd name="connsiteY5" fmla="*/ 390525 h 1066800"/>
              <a:gd name="connsiteX6" fmla="*/ 1092994 w 1095083"/>
              <a:gd name="connsiteY6" fmla="*/ 502443 h 1066800"/>
              <a:gd name="connsiteX7" fmla="*/ 1076326 w 1095083"/>
              <a:gd name="connsiteY7" fmla="*/ 607219 h 1066800"/>
              <a:gd name="connsiteX8" fmla="*/ 1000125 w 1095083"/>
              <a:gd name="connsiteY8" fmla="*/ 709612 h 1066800"/>
              <a:gd name="connsiteX9" fmla="*/ 840582 w 1095083"/>
              <a:gd name="connsiteY9" fmla="*/ 816768 h 1066800"/>
              <a:gd name="connsiteX10" fmla="*/ 635794 w 1095083"/>
              <a:gd name="connsiteY10" fmla="*/ 907256 h 1066800"/>
              <a:gd name="connsiteX11" fmla="*/ 383382 w 1095083"/>
              <a:gd name="connsiteY11" fmla="*/ 983456 h 1066800"/>
              <a:gd name="connsiteX12" fmla="*/ 100013 w 1095083"/>
              <a:gd name="connsiteY12" fmla="*/ 1050131 h 1066800"/>
              <a:gd name="connsiteX13" fmla="*/ 0 w 1095083"/>
              <a:gd name="connsiteY13" fmla="*/ 106680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5083" h="1066800">
                <a:moveTo>
                  <a:pt x="38100" y="0"/>
                </a:moveTo>
                <a:cubicBezTo>
                  <a:pt x="86915" y="9525"/>
                  <a:pt x="135731" y="19050"/>
                  <a:pt x="200025" y="33337"/>
                </a:cubicBezTo>
                <a:cubicBezTo>
                  <a:pt x="264319" y="47624"/>
                  <a:pt x="342107" y="61913"/>
                  <a:pt x="423863" y="85725"/>
                </a:cubicBezTo>
                <a:cubicBezTo>
                  <a:pt x="505619" y="109538"/>
                  <a:pt x="610791" y="143668"/>
                  <a:pt x="690563" y="176212"/>
                </a:cubicBezTo>
                <a:cubicBezTo>
                  <a:pt x="770335" y="208756"/>
                  <a:pt x="844153" y="245268"/>
                  <a:pt x="902494" y="280987"/>
                </a:cubicBezTo>
                <a:cubicBezTo>
                  <a:pt x="960835" y="316706"/>
                  <a:pt x="1008857" y="353616"/>
                  <a:pt x="1040607" y="390525"/>
                </a:cubicBezTo>
                <a:cubicBezTo>
                  <a:pt x="1072357" y="427434"/>
                  <a:pt x="1087041" y="466327"/>
                  <a:pt x="1092994" y="502443"/>
                </a:cubicBezTo>
                <a:cubicBezTo>
                  <a:pt x="1098947" y="538559"/>
                  <a:pt x="1091804" y="572691"/>
                  <a:pt x="1076326" y="607219"/>
                </a:cubicBezTo>
                <a:cubicBezTo>
                  <a:pt x="1060848" y="641747"/>
                  <a:pt x="1039416" y="674687"/>
                  <a:pt x="1000125" y="709612"/>
                </a:cubicBezTo>
                <a:cubicBezTo>
                  <a:pt x="960834" y="744537"/>
                  <a:pt x="901304" y="783827"/>
                  <a:pt x="840582" y="816768"/>
                </a:cubicBezTo>
                <a:cubicBezTo>
                  <a:pt x="779860" y="849709"/>
                  <a:pt x="711994" y="879475"/>
                  <a:pt x="635794" y="907256"/>
                </a:cubicBezTo>
                <a:cubicBezTo>
                  <a:pt x="559594" y="935037"/>
                  <a:pt x="472679" y="959644"/>
                  <a:pt x="383382" y="983456"/>
                </a:cubicBezTo>
                <a:cubicBezTo>
                  <a:pt x="294085" y="1007269"/>
                  <a:pt x="163910" y="1036240"/>
                  <a:pt x="100013" y="1050131"/>
                </a:cubicBezTo>
                <a:cubicBezTo>
                  <a:pt x="36116" y="1064022"/>
                  <a:pt x="18058" y="1065411"/>
                  <a:pt x="0" y="1066800"/>
                </a:cubicBezTo>
              </a:path>
            </a:pathLst>
          </a:custGeom>
          <a:noFill/>
          <a:ln w="19050">
            <a:solidFill>
              <a:srgbClr val="000000"/>
            </a:solidFill>
            <a:miter lim="800000"/>
            <a:headEnd type="stealth" w="lg" len="lg"/>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5" name="任意多边形 34"/>
          <p:cNvSpPr/>
          <p:nvPr/>
        </p:nvSpPr>
        <p:spPr>
          <a:xfrm rot="12600000" flipH="1" flipV="1">
            <a:off x="3719736" y="1124744"/>
            <a:ext cx="396000" cy="576000"/>
          </a:xfrm>
          <a:custGeom>
            <a:avLst/>
            <a:gdLst>
              <a:gd name="connsiteX0" fmla="*/ 38100 w 1097201"/>
              <a:gd name="connsiteY0" fmla="*/ 0 h 1066800"/>
              <a:gd name="connsiteX1" fmla="*/ 200025 w 1097201"/>
              <a:gd name="connsiteY1" fmla="*/ 33337 h 1066800"/>
              <a:gd name="connsiteX2" fmla="*/ 423863 w 1097201"/>
              <a:gd name="connsiteY2" fmla="*/ 85725 h 1066800"/>
              <a:gd name="connsiteX3" fmla="*/ 690563 w 1097201"/>
              <a:gd name="connsiteY3" fmla="*/ 176212 h 1066800"/>
              <a:gd name="connsiteX4" fmla="*/ 902494 w 1097201"/>
              <a:gd name="connsiteY4" fmla="*/ 280987 h 1066800"/>
              <a:gd name="connsiteX5" fmla="*/ 1040607 w 1097201"/>
              <a:gd name="connsiteY5" fmla="*/ 390525 h 1066800"/>
              <a:gd name="connsiteX6" fmla="*/ 1092994 w 1097201"/>
              <a:gd name="connsiteY6" fmla="*/ 502443 h 1066800"/>
              <a:gd name="connsiteX7" fmla="*/ 1083469 w 1097201"/>
              <a:gd name="connsiteY7" fmla="*/ 583406 h 1066800"/>
              <a:gd name="connsiteX8" fmla="*/ 1000125 w 1097201"/>
              <a:gd name="connsiteY8" fmla="*/ 711993 h 1066800"/>
              <a:gd name="connsiteX9" fmla="*/ 840582 w 1097201"/>
              <a:gd name="connsiteY9" fmla="*/ 816768 h 1066800"/>
              <a:gd name="connsiteX10" fmla="*/ 635794 w 1097201"/>
              <a:gd name="connsiteY10" fmla="*/ 907256 h 1066800"/>
              <a:gd name="connsiteX11" fmla="*/ 383382 w 1097201"/>
              <a:gd name="connsiteY11" fmla="*/ 983456 h 1066800"/>
              <a:gd name="connsiteX12" fmla="*/ 100013 w 1097201"/>
              <a:gd name="connsiteY12" fmla="*/ 1050131 h 1066800"/>
              <a:gd name="connsiteX13" fmla="*/ 0 w 1097201"/>
              <a:gd name="connsiteY13" fmla="*/ 1066800 h 1066800"/>
              <a:gd name="connsiteX0" fmla="*/ 38100 w 1097201"/>
              <a:gd name="connsiteY0" fmla="*/ 0 h 1066800"/>
              <a:gd name="connsiteX1" fmla="*/ 200025 w 1097201"/>
              <a:gd name="connsiteY1" fmla="*/ 33337 h 1066800"/>
              <a:gd name="connsiteX2" fmla="*/ 423863 w 1097201"/>
              <a:gd name="connsiteY2" fmla="*/ 85725 h 1066800"/>
              <a:gd name="connsiteX3" fmla="*/ 690563 w 1097201"/>
              <a:gd name="connsiteY3" fmla="*/ 176212 h 1066800"/>
              <a:gd name="connsiteX4" fmla="*/ 902494 w 1097201"/>
              <a:gd name="connsiteY4" fmla="*/ 280987 h 1066800"/>
              <a:gd name="connsiteX5" fmla="*/ 1040607 w 1097201"/>
              <a:gd name="connsiteY5" fmla="*/ 390525 h 1066800"/>
              <a:gd name="connsiteX6" fmla="*/ 1092994 w 1097201"/>
              <a:gd name="connsiteY6" fmla="*/ 502443 h 1066800"/>
              <a:gd name="connsiteX7" fmla="*/ 1083469 w 1097201"/>
              <a:gd name="connsiteY7" fmla="*/ 583406 h 1066800"/>
              <a:gd name="connsiteX8" fmla="*/ 1000125 w 1097201"/>
              <a:gd name="connsiteY8" fmla="*/ 709612 h 1066800"/>
              <a:gd name="connsiteX9" fmla="*/ 840582 w 1097201"/>
              <a:gd name="connsiteY9" fmla="*/ 816768 h 1066800"/>
              <a:gd name="connsiteX10" fmla="*/ 635794 w 1097201"/>
              <a:gd name="connsiteY10" fmla="*/ 907256 h 1066800"/>
              <a:gd name="connsiteX11" fmla="*/ 383382 w 1097201"/>
              <a:gd name="connsiteY11" fmla="*/ 983456 h 1066800"/>
              <a:gd name="connsiteX12" fmla="*/ 100013 w 1097201"/>
              <a:gd name="connsiteY12" fmla="*/ 1050131 h 1066800"/>
              <a:gd name="connsiteX13" fmla="*/ 0 w 1097201"/>
              <a:gd name="connsiteY13" fmla="*/ 1066800 h 1066800"/>
              <a:gd name="connsiteX0" fmla="*/ 38100 w 1096346"/>
              <a:gd name="connsiteY0" fmla="*/ 0 h 1066800"/>
              <a:gd name="connsiteX1" fmla="*/ 200025 w 1096346"/>
              <a:gd name="connsiteY1" fmla="*/ 33337 h 1066800"/>
              <a:gd name="connsiteX2" fmla="*/ 423863 w 1096346"/>
              <a:gd name="connsiteY2" fmla="*/ 85725 h 1066800"/>
              <a:gd name="connsiteX3" fmla="*/ 690563 w 1096346"/>
              <a:gd name="connsiteY3" fmla="*/ 176212 h 1066800"/>
              <a:gd name="connsiteX4" fmla="*/ 902494 w 1096346"/>
              <a:gd name="connsiteY4" fmla="*/ 280987 h 1066800"/>
              <a:gd name="connsiteX5" fmla="*/ 1040607 w 1096346"/>
              <a:gd name="connsiteY5" fmla="*/ 390525 h 1066800"/>
              <a:gd name="connsiteX6" fmla="*/ 1092994 w 1096346"/>
              <a:gd name="connsiteY6" fmla="*/ 502443 h 1066800"/>
              <a:gd name="connsiteX7" fmla="*/ 1081088 w 1096346"/>
              <a:gd name="connsiteY7" fmla="*/ 588169 h 1066800"/>
              <a:gd name="connsiteX8" fmla="*/ 1000125 w 1096346"/>
              <a:gd name="connsiteY8" fmla="*/ 709612 h 1066800"/>
              <a:gd name="connsiteX9" fmla="*/ 840582 w 1096346"/>
              <a:gd name="connsiteY9" fmla="*/ 816768 h 1066800"/>
              <a:gd name="connsiteX10" fmla="*/ 635794 w 1096346"/>
              <a:gd name="connsiteY10" fmla="*/ 907256 h 1066800"/>
              <a:gd name="connsiteX11" fmla="*/ 383382 w 1096346"/>
              <a:gd name="connsiteY11" fmla="*/ 983456 h 1066800"/>
              <a:gd name="connsiteX12" fmla="*/ 100013 w 1096346"/>
              <a:gd name="connsiteY12" fmla="*/ 1050131 h 1066800"/>
              <a:gd name="connsiteX13" fmla="*/ 0 w 1096346"/>
              <a:gd name="connsiteY13" fmla="*/ 1066800 h 1066800"/>
              <a:gd name="connsiteX0" fmla="*/ 38100 w 1095647"/>
              <a:gd name="connsiteY0" fmla="*/ 0 h 1066800"/>
              <a:gd name="connsiteX1" fmla="*/ 200025 w 1095647"/>
              <a:gd name="connsiteY1" fmla="*/ 33337 h 1066800"/>
              <a:gd name="connsiteX2" fmla="*/ 423863 w 1095647"/>
              <a:gd name="connsiteY2" fmla="*/ 85725 h 1066800"/>
              <a:gd name="connsiteX3" fmla="*/ 690563 w 1095647"/>
              <a:gd name="connsiteY3" fmla="*/ 176212 h 1066800"/>
              <a:gd name="connsiteX4" fmla="*/ 902494 w 1095647"/>
              <a:gd name="connsiteY4" fmla="*/ 280987 h 1066800"/>
              <a:gd name="connsiteX5" fmla="*/ 1040607 w 1095647"/>
              <a:gd name="connsiteY5" fmla="*/ 390525 h 1066800"/>
              <a:gd name="connsiteX6" fmla="*/ 1092994 w 1095647"/>
              <a:gd name="connsiteY6" fmla="*/ 502443 h 1066800"/>
              <a:gd name="connsiteX7" fmla="*/ 1078707 w 1095647"/>
              <a:gd name="connsiteY7" fmla="*/ 597694 h 1066800"/>
              <a:gd name="connsiteX8" fmla="*/ 1000125 w 1095647"/>
              <a:gd name="connsiteY8" fmla="*/ 709612 h 1066800"/>
              <a:gd name="connsiteX9" fmla="*/ 840582 w 1095647"/>
              <a:gd name="connsiteY9" fmla="*/ 816768 h 1066800"/>
              <a:gd name="connsiteX10" fmla="*/ 635794 w 1095647"/>
              <a:gd name="connsiteY10" fmla="*/ 907256 h 1066800"/>
              <a:gd name="connsiteX11" fmla="*/ 383382 w 1095647"/>
              <a:gd name="connsiteY11" fmla="*/ 983456 h 1066800"/>
              <a:gd name="connsiteX12" fmla="*/ 100013 w 1095647"/>
              <a:gd name="connsiteY12" fmla="*/ 1050131 h 1066800"/>
              <a:gd name="connsiteX13" fmla="*/ 0 w 1095647"/>
              <a:gd name="connsiteY13" fmla="*/ 1066800 h 1066800"/>
              <a:gd name="connsiteX0" fmla="*/ 38100 w 1095083"/>
              <a:gd name="connsiteY0" fmla="*/ 0 h 1066800"/>
              <a:gd name="connsiteX1" fmla="*/ 200025 w 1095083"/>
              <a:gd name="connsiteY1" fmla="*/ 33337 h 1066800"/>
              <a:gd name="connsiteX2" fmla="*/ 423863 w 1095083"/>
              <a:gd name="connsiteY2" fmla="*/ 85725 h 1066800"/>
              <a:gd name="connsiteX3" fmla="*/ 690563 w 1095083"/>
              <a:gd name="connsiteY3" fmla="*/ 176212 h 1066800"/>
              <a:gd name="connsiteX4" fmla="*/ 902494 w 1095083"/>
              <a:gd name="connsiteY4" fmla="*/ 280987 h 1066800"/>
              <a:gd name="connsiteX5" fmla="*/ 1040607 w 1095083"/>
              <a:gd name="connsiteY5" fmla="*/ 390525 h 1066800"/>
              <a:gd name="connsiteX6" fmla="*/ 1092994 w 1095083"/>
              <a:gd name="connsiteY6" fmla="*/ 502443 h 1066800"/>
              <a:gd name="connsiteX7" fmla="*/ 1076326 w 1095083"/>
              <a:gd name="connsiteY7" fmla="*/ 607219 h 1066800"/>
              <a:gd name="connsiteX8" fmla="*/ 1000125 w 1095083"/>
              <a:gd name="connsiteY8" fmla="*/ 709612 h 1066800"/>
              <a:gd name="connsiteX9" fmla="*/ 840582 w 1095083"/>
              <a:gd name="connsiteY9" fmla="*/ 816768 h 1066800"/>
              <a:gd name="connsiteX10" fmla="*/ 635794 w 1095083"/>
              <a:gd name="connsiteY10" fmla="*/ 907256 h 1066800"/>
              <a:gd name="connsiteX11" fmla="*/ 383382 w 1095083"/>
              <a:gd name="connsiteY11" fmla="*/ 983456 h 1066800"/>
              <a:gd name="connsiteX12" fmla="*/ 100013 w 1095083"/>
              <a:gd name="connsiteY12" fmla="*/ 1050131 h 1066800"/>
              <a:gd name="connsiteX13" fmla="*/ 0 w 1095083"/>
              <a:gd name="connsiteY13" fmla="*/ 106680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5083" h="1066800">
                <a:moveTo>
                  <a:pt x="38100" y="0"/>
                </a:moveTo>
                <a:cubicBezTo>
                  <a:pt x="86915" y="9525"/>
                  <a:pt x="135731" y="19050"/>
                  <a:pt x="200025" y="33337"/>
                </a:cubicBezTo>
                <a:cubicBezTo>
                  <a:pt x="264319" y="47624"/>
                  <a:pt x="342107" y="61913"/>
                  <a:pt x="423863" y="85725"/>
                </a:cubicBezTo>
                <a:cubicBezTo>
                  <a:pt x="505619" y="109538"/>
                  <a:pt x="610791" y="143668"/>
                  <a:pt x="690563" y="176212"/>
                </a:cubicBezTo>
                <a:cubicBezTo>
                  <a:pt x="770335" y="208756"/>
                  <a:pt x="844153" y="245268"/>
                  <a:pt x="902494" y="280987"/>
                </a:cubicBezTo>
                <a:cubicBezTo>
                  <a:pt x="960835" y="316706"/>
                  <a:pt x="1008857" y="353616"/>
                  <a:pt x="1040607" y="390525"/>
                </a:cubicBezTo>
                <a:cubicBezTo>
                  <a:pt x="1072357" y="427434"/>
                  <a:pt x="1087041" y="466327"/>
                  <a:pt x="1092994" y="502443"/>
                </a:cubicBezTo>
                <a:cubicBezTo>
                  <a:pt x="1098947" y="538559"/>
                  <a:pt x="1091804" y="572691"/>
                  <a:pt x="1076326" y="607219"/>
                </a:cubicBezTo>
                <a:cubicBezTo>
                  <a:pt x="1060848" y="641747"/>
                  <a:pt x="1039416" y="674687"/>
                  <a:pt x="1000125" y="709612"/>
                </a:cubicBezTo>
                <a:cubicBezTo>
                  <a:pt x="960834" y="744537"/>
                  <a:pt x="901304" y="783827"/>
                  <a:pt x="840582" y="816768"/>
                </a:cubicBezTo>
                <a:cubicBezTo>
                  <a:pt x="779860" y="849709"/>
                  <a:pt x="711994" y="879475"/>
                  <a:pt x="635794" y="907256"/>
                </a:cubicBezTo>
                <a:cubicBezTo>
                  <a:pt x="559594" y="935037"/>
                  <a:pt x="472679" y="959644"/>
                  <a:pt x="383382" y="983456"/>
                </a:cubicBezTo>
                <a:cubicBezTo>
                  <a:pt x="294085" y="1007269"/>
                  <a:pt x="163910" y="1036240"/>
                  <a:pt x="100013" y="1050131"/>
                </a:cubicBezTo>
                <a:cubicBezTo>
                  <a:pt x="36116" y="1064022"/>
                  <a:pt x="18058" y="1065411"/>
                  <a:pt x="0" y="1066800"/>
                </a:cubicBezTo>
              </a:path>
            </a:pathLst>
          </a:custGeom>
          <a:noFill/>
          <a:ln w="19050">
            <a:solidFill>
              <a:srgbClr val="000000"/>
            </a:solidFill>
            <a:miter lim="800000"/>
            <a:headEnd type="stealth" w="lg" len="lg"/>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6" name="任意多边形 35"/>
          <p:cNvSpPr/>
          <p:nvPr/>
        </p:nvSpPr>
        <p:spPr>
          <a:xfrm rot="8100000" flipH="1" flipV="1">
            <a:off x="3682138" y="5101602"/>
            <a:ext cx="396000" cy="576000"/>
          </a:xfrm>
          <a:custGeom>
            <a:avLst/>
            <a:gdLst>
              <a:gd name="connsiteX0" fmla="*/ 38100 w 1097201"/>
              <a:gd name="connsiteY0" fmla="*/ 0 h 1066800"/>
              <a:gd name="connsiteX1" fmla="*/ 200025 w 1097201"/>
              <a:gd name="connsiteY1" fmla="*/ 33337 h 1066800"/>
              <a:gd name="connsiteX2" fmla="*/ 423863 w 1097201"/>
              <a:gd name="connsiteY2" fmla="*/ 85725 h 1066800"/>
              <a:gd name="connsiteX3" fmla="*/ 690563 w 1097201"/>
              <a:gd name="connsiteY3" fmla="*/ 176212 h 1066800"/>
              <a:gd name="connsiteX4" fmla="*/ 902494 w 1097201"/>
              <a:gd name="connsiteY4" fmla="*/ 280987 h 1066800"/>
              <a:gd name="connsiteX5" fmla="*/ 1040607 w 1097201"/>
              <a:gd name="connsiteY5" fmla="*/ 390525 h 1066800"/>
              <a:gd name="connsiteX6" fmla="*/ 1092994 w 1097201"/>
              <a:gd name="connsiteY6" fmla="*/ 502443 h 1066800"/>
              <a:gd name="connsiteX7" fmla="*/ 1083469 w 1097201"/>
              <a:gd name="connsiteY7" fmla="*/ 583406 h 1066800"/>
              <a:gd name="connsiteX8" fmla="*/ 1000125 w 1097201"/>
              <a:gd name="connsiteY8" fmla="*/ 711993 h 1066800"/>
              <a:gd name="connsiteX9" fmla="*/ 840582 w 1097201"/>
              <a:gd name="connsiteY9" fmla="*/ 816768 h 1066800"/>
              <a:gd name="connsiteX10" fmla="*/ 635794 w 1097201"/>
              <a:gd name="connsiteY10" fmla="*/ 907256 h 1066800"/>
              <a:gd name="connsiteX11" fmla="*/ 383382 w 1097201"/>
              <a:gd name="connsiteY11" fmla="*/ 983456 h 1066800"/>
              <a:gd name="connsiteX12" fmla="*/ 100013 w 1097201"/>
              <a:gd name="connsiteY12" fmla="*/ 1050131 h 1066800"/>
              <a:gd name="connsiteX13" fmla="*/ 0 w 1097201"/>
              <a:gd name="connsiteY13" fmla="*/ 1066800 h 1066800"/>
              <a:gd name="connsiteX0" fmla="*/ 38100 w 1097201"/>
              <a:gd name="connsiteY0" fmla="*/ 0 h 1066800"/>
              <a:gd name="connsiteX1" fmla="*/ 200025 w 1097201"/>
              <a:gd name="connsiteY1" fmla="*/ 33337 h 1066800"/>
              <a:gd name="connsiteX2" fmla="*/ 423863 w 1097201"/>
              <a:gd name="connsiteY2" fmla="*/ 85725 h 1066800"/>
              <a:gd name="connsiteX3" fmla="*/ 690563 w 1097201"/>
              <a:gd name="connsiteY3" fmla="*/ 176212 h 1066800"/>
              <a:gd name="connsiteX4" fmla="*/ 902494 w 1097201"/>
              <a:gd name="connsiteY4" fmla="*/ 280987 h 1066800"/>
              <a:gd name="connsiteX5" fmla="*/ 1040607 w 1097201"/>
              <a:gd name="connsiteY5" fmla="*/ 390525 h 1066800"/>
              <a:gd name="connsiteX6" fmla="*/ 1092994 w 1097201"/>
              <a:gd name="connsiteY6" fmla="*/ 502443 h 1066800"/>
              <a:gd name="connsiteX7" fmla="*/ 1083469 w 1097201"/>
              <a:gd name="connsiteY7" fmla="*/ 583406 h 1066800"/>
              <a:gd name="connsiteX8" fmla="*/ 1000125 w 1097201"/>
              <a:gd name="connsiteY8" fmla="*/ 709612 h 1066800"/>
              <a:gd name="connsiteX9" fmla="*/ 840582 w 1097201"/>
              <a:gd name="connsiteY9" fmla="*/ 816768 h 1066800"/>
              <a:gd name="connsiteX10" fmla="*/ 635794 w 1097201"/>
              <a:gd name="connsiteY10" fmla="*/ 907256 h 1066800"/>
              <a:gd name="connsiteX11" fmla="*/ 383382 w 1097201"/>
              <a:gd name="connsiteY11" fmla="*/ 983456 h 1066800"/>
              <a:gd name="connsiteX12" fmla="*/ 100013 w 1097201"/>
              <a:gd name="connsiteY12" fmla="*/ 1050131 h 1066800"/>
              <a:gd name="connsiteX13" fmla="*/ 0 w 1097201"/>
              <a:gd name="connsiteY13" fmla="*/ 1066800 h 1066800"/>
              <a:gd name="connsiteX0" fmla="*/ 38100 w 1096346"/>
              <a:gd name="connsiteY0" fmla="*/ 0 h 1066800"/>
              <a:gd name="connsiteX1" fmla="*/ 200025 w 1096346"/>
              <a:gd name="connsiteY1" fmla="*/ 33337 h 1066800"/>
              <a:gd name="connsiteX2" fmla="*/ 423863 w 1096346"/>
              <a:gd name="connsiteY2" fmla="*/ 85725 h 1066800"/>
              <a:gd name="connsiteX3" fmla="*/ 690563 w 1096346"/>
              <a:gd name="connsiteY3" fmla="*/ 176212 h 1066800"/>
              <a:gd name="connsiteX4" fmla="*/ 902494 w 1096346"/>
              <a:gd name="connsiteY4" fmla="*/ 280987 h 1066800"/>
              <a:gd name="connsiteX5" fmla="*/ 1040607 w 1096346"/>
              <a:gd name="connsiteY5" fmla="*/ 390525 h 1066800"/>
              <a:gd name="connsiteX6" fmla="*/ 1092994 w 1096346"/>
              <a:gd name="connsiteY6" fmla="*/ 502443 h 1066800"/>
              <a:gd name="connsiteX7" fmla="*/ 1081088 w 1096346"/>
              <a:gd name="connsiteY7" fmla="*/ 588169 h 1066800"/>
              <a:gd name="connsiteX8" fmla="*/ 1000125 w 1096346"/>
              <a:gd name="connsiteY8" fmla="*/ 709612 h 1066800"/>
              <a:gd name="connsiteX9" fmla="*/ 840582 w 1096346"/>
              <a:gd name="connsiteY9" fmla="*/ 816768 h 1066800"/>
              <a:gd name="connsiteX10" fmla="*/ 635794 w 1096346"/>
              <a:gd name="connsiteY10" fmla="*/ 907256 h 1066800"/>
              <a:gd name="connsiteX11" fmla="*/ 383382 w 1096346"/>
              <a:gd name="connsiteY11" fmla="*/ 983456 h 1066800"/>
              <a:gd name="connsiteX12" fmla="*/ 100013 w 1096346"/>
              <a:gd name="connsiteY12" fmla="*/ 1050131 h 1066800"/>
              <a:gd name="connsiteX13" fmla="*/ 0 w 1096346"/>
              <a:gd name="connsiteY13" fmla="*/ 1066800 h 1066800"/>
              <a:gd name="connsiteX0" fmla="*/ 38100 w 1095647"/>
              <a:gd name="connsiteY0" fmla="*/ 0 h 1066800"/>
              <a:gd name="connsiteX1" fmla="*/ 200025 w 1095647"/>
              <a:gd name="connsiteY1" fmla="*/ 33337 h 1066800"/>
              <a:gd name="connsiteX2" fmla="*/ 423863 w 1095647"/>
              <a:gd name="connsiteY2" fmla="*/ 85725 h 1066800"/>
              <a:gd name="connsiteX3" fmla="*/ 690563 w 1095647"/>
              <a:gd name="connsiteY3" fmla="*/ 176212 h 1066800"/>
              <a:gd name="connsiteX4" fmla="*/ 902494 w 1095647"/>
              <a:gd name="connsiteY4" fmla="*/ 280987 h 1066800"/>
              <a:gd name="connsiteX5" fmla="*/ 1040607 w 1095647"/>
              <a:gd name="connsiteY5" fmla="*/ 390525 h 1066800"/>
              <a:gd name="connsiteX6" fmla="*/ 1092994 w 1095647"/>
              <a:gd name="connsiteY6" fmla="*/ 502443 h 1066800"/>
              <a:gd name="connsiteX7" fmla="*/ 1078707 w 1095647"/>
              <a:gd name="connsiteY7" fmla="*/ 597694 h 1066800"/>
              <a:gd name="connsiteX8" fmla="*/ 1000125 w 1095647"/>
              <a:gd name="connsiteY8" fmla="*/ 709612 h 1066800"/>
              <a:gd name="connsiteX9" fmla="*/ 840582 w 1095647"/>
              <a:gd name="connsiteY9" fmla="*/ 816768 h 1066800"/>
              <a:gd name="connsiteX10" fmla="*/ 635794 w 1095647"/>
              <a:gd name="connsiteY10" fmla="*/ 907256 h 1066800"/>
              <a:gd name="connsiteX11" fmla="*/ 383382 w 1095647"/>
              <a:gd name="connsiteY11" fmla="*/ 983456 h 1066800"/>
              <a:gd name="connsiteX12" fmla="*/ 100013 w 1095647"/>
              <a:gd name="connsiteY12" fmla="*/ 1050131 h 1066800"/>
              <a:gd name="connsiteX13" fmla="*/ 0 w 1095647"/>
              <a:gd name="connsiteY13" fmla="*/ 1066800 h 1066800"/>
              <a:gd name="connsiteX0" fmla="*/ 38100 w 1095083"/>
              <a:gd name="connsiteY0" fmla="*/ 0 h 1066800"/>
              <a:gd name="connsiteX1" fmla="*/ 200025 w 1095083"/>
              <a:gd name="connsiteY1" fmla="*/ 33337 h 1066800"/>
              <a:gd name="connsiteX2" fmla="*/ 423863 w 1095083"/>
              <a:gd name="connsiteY2" fmla="*/ 85725 h 1066800"/>
              <a:gd name="connsiteX3" fmla="*/ 690563 w 1095083"/>
              <a:gd name="connsiteY3" fmla="*/ 176212 h 1066800"/>
              <a:gd name="connsiteX4" fmla="*/ 902494 w 1095083"/>
              <a:gd name="connsiteY4" fmla="*/ 280987 h 1066800"/>
              <a:gd name="connsiteX5" fmla="*/ 1040607 w 1095083"/>
              <a:gd name="connsiteY5" fmla="*/ 390525 h 1066800"/>
              <a:gd name="connsiteX6" fmla="*/ 1092994 w 1095083"/>
              <a:gd name="connsiteY6" fmla="*/ 502443 h 1066800"/>
              <a:gd name="connsiteX7" fmla="*/ 1076326 w 1095083"/>
              <a:gd name="connsiteY7" fmla="*/ 607219 h 1066800"/>
              <a:gd name="connsiteX8" fmla="*/ 1000125 w 1095083"/>
              <a:gd name="connsiteY8" fmla="*/ 709612 h 1066800"/>
              <a:gd name="connsiteX9" fmla="*/ 840582 w 1095083"/>
              <a:gd name="connsiteY9" fmla="*/ 816768 h 1066800"/>
              <a:gd name="connsiteX10" fmla="*/ 635794 w 1095083"/>
              <a:gd name="connsiteY10" fmla="*/ 907256 h 1066800"/>
              <a:gd name="connsiteX11" fmla="*/ 383382 w 1095083"/>
              <a:gd name="connsiteY11" fmla="*/ 983456 h 1066800"/>
              <a:gd name="connsiteX12" fmla="*/ 100013 w 1095083"/>
              <a:gd name="connsiteY12" fmla="*/ 1050131 h 1066800"/>
              <a:gd name="connsiteX13" fmla="*/ 0 w 1095083"/>
              <a:gd name="connsiteY13" fmla="*/ 106680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5083" h="1066800">
                <a:moveTo>
                  <a:pt x="38100" y="0"/>
                </a:moveTo>
                <a:cubicBezTo>
                  <a:pt x="86915" y="9525"/>
                  <a:pt x="135731" y="19050"/>
                  <a:pt x="200025" y="33337"/>
                </a:cubicBezTo>
                <a:cubicBezTo>
                  <a:pt x="264319" y="47624"/>
                  <a:pt x="342107" y="61913"/>
                  <a:pt x="423863" y="85725"/>
                </a:cubicBezTo>
                <a:cubicBezTo>
                  <a:pt x="505619" y="109538"/>
                  <a:pt x="610791" y="143668"/>
                  <a:pt x="690563" y="176212"/>
                </a:cubicBezTo>
                <a:cubicBezTo>
                  <a:pt x="770335" y="208756"/>
                  <a:pt x="844153" y="245268"/>
                  <a:pt x="902494" y="280987"/>
                </a:cubicBezTo>
                <a:cubicBezTo>
                  <a:pt x="960835" y="316706"/>
                  <a:pt x="1008857" y="353616"/>
                  <a:pt x="1040607" y="390525"/>
                </a:cubicBezTo>
                <a:cubicBezTo>
                  <a:pt x="1072357" y="427434"/>
                  <a:pt x="1087041" y="466327"/>
                  <a:pt x="1092994" y="502443"/>
                </a:cubicBezTo>
                <a:cubicBezTo>
                  <a:pt x="1098947" y="538559"/>
                  <a:pt x="1091804" y="572691"/>
                  <a:pt x="1076326" y="607219"/>
                </a:cubicBezTo>
                <a:cubicBezTo>
                  <a:pt x="1060848" y="641747"/>
                  <a:pt x="1039416" y="674687"/>
                  <a:pt x="1000125" y="709612"/>
                </a:cubicBezTo>
                <a:cubicBezTo>
                  <a:pt x="960834" y="744537"/>
                  <a:pt x="901304" y="783827"/>
                  <a:pt x="840582" y="816768"/>
                </a:cubicBezTo>
                <a:cubicBezTo>
                  <a:pt x="779860" y="849709"/>
                  <a:pt x="711994" y="879475"/>
                  <a:pt x="635794" y="907256"/>
                </a:cubicBezTo>
                <a:cubicBezTo>
                  <a:pt x="559594" y="935037"/>
                  <a:pt x="472679" y="959644"/>
                  <a:pt x="383382" y="983456"/>
                </a:cubicBezTo>
                <a:cubicBezTo>
                  <a:pt x="294085" y="1007269"/>
                  <a:pt x="163910" y="1036240"/>
                  <a:pt x="100013" y="1050131"/>
                </a:cubicBezTo>
                <a:cubicBezTo>
                  <a:pt x="36116" y="1064022"/>
                  <a:pt x="18058" y="1065411"/>
                  <a:pt x="0" y="1066800"/>
                </a:cubicBezTo>
              </a:path>
            </a:pathLst>
          </a:custGeom>
          <a:noFill/>
          <a:ln w="19050">
            <a:solidFill>
              <a:srgbClr val="000000"/>
            </a:solidFill>
            <a:miter lim="800000"/>
            <a:headEnd type="stealth" w="lg" len="lg"/>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7" name="任意多边形 36"/>
          <p:cNvSpPr/>
          <p:nvPr/>
        </p:nvSpPr>
        <p:spPr>
          <a:xfrm rot="12600000">
            <a:off x="7077570" y="5024832"/>
            <a:ext cx="396000" cy="576000"/>
          </a:xfrm>
          <a:custGeom>
            <a:avLst/>
            <a:gdLst>
              <a:gd name="connsiteX0" fmla="*/ 38100 w 1097201"/>
              <a:gd name="connsiteY0" fmla="*/ 0 h 1066800"/>
              <a:gd name="connsiteX1" fmla="*/ 200025 w 1097201"/>
              <a:gd name="connsiteY1" fmla="*/ 33337 h 1066800"/>
              <a:gd name="connsiteX2" fmla="*/ 423863 w 1097201"/>
              <a:gd name="connsiteY2" fmla="*/ 85725 h 1066800"/>
              <a:gd name="connsiteX3" fmla="*/ 690563 w 1097201"/>
              <a:gd name="connsiteY3" fmla="*/ 176212 h 1066800"/>
              <a:gd name="connsiteX4" fmla="*/ 902494 w 1097201"/>
              <a:gd name="connsiteY4" fmla="*/ 280987 h 1066800"/>
              <a:gd name="connsiteX5" fmla="*/ 1040607 w 1097201"/>
              <a:gd name="connsiteY5" fmla="*/ 390525 h 1066800"/>
              <a:gd name="connsiteX6" fmla="*/ 1092994 w 1097201"/>
              <a:gd name="connsiteY6" fmla="*/ 502443 h 1066800"/>
              <a:gd name="connsiteX7" fmla="*/ 1083469 w 1097201"/>
              <a:gd name="connsiteY7" fmla="*/ 583406 h 1066800"/>
              <a:gd name="connsiteX8" fmla="*/ 1000125 w 1097201"/>
              <a:gd name="connsiteY8" fmla="*/ 711993 h 1066800"/>
              <a:gd name="connsiteX9" fmla="*/ 840582 w 1097201"/>
              <a:gd name="connsiteY9" fmla="*/ 816768 h 1066800"/>
              <a:gd name="connsiteX10" fmla="*/ 635794 w 1097201"/>
              <a:gd name="connsiteY10" fmla="*/ 907256 h 1066800"/>
              <a:gd name="connsiteX11" fmla="*/ 383382 w 1097201"/>
              <a:gd name="connsiteY11" fmla="*/ 983456 h 1066800"/>
              <a:gd name="connsiteX12" fmla="*/ 100013 w 1097201"/>
              <a:gd name="connsiteY12" fmla="*/ 1050131 h 1066800"/>
              <a:gd name="connsiteX13" fmla="*/ 0 w 1097201"/>
              <a:gd name="connsiteY13" fmla="*/ 1066800 h 1066800"/>
              <a:gd name="connsiteX0" fmla="*/ 38100 w 1097201"/>
              <a:gd name="connsiteY0" fmla="*/ 0 h 1066800"/>
              <a:gd name="connsiteX1" fmla="*/ 200025 w 1097201"/>
              <a:gd name="connsiteY1" fmla="*/ 33337 h 1066800"/>
              <a:gd name="connsiteX2" fmla="*/ 423863 w 1097201"/>
              <a:gd name="connsiteY2" fmla="*/ 85725 h 1066800"/>
              <a:gd name="connsiteX3" fmla="*/ 690563 w 1097201"/>
              <a:gd name="connsiteY3" fmla="*/ 176212 h 1066800"/>
              <a:gd name="connsiteX4" fmla="*/ 902494 w 1097201"/>
              <a:gd name="connsiteY4" fmla="*/ 280987 h 1066800"/>
              <a:gd name="connsiteX5" fmla="*/ 1040607 w 1097201"/>
              <a:gd name="connsiteY5" fmla="*/ 390525 h 1066800"/>
              <a:gd name="connsiteX6" fmla="*/ 1092994 w 1097201"/>
              <a:gd name="connsiteY6" fmla="*/ 502443 h 1066800"/>
              <a:gd name="connsiteX7" fmla="*/ 1083469 w 1097201"/>
              <a:gd name="connsiteY7" fmla="*/ 583406 h 1066800"/>
              <a:gd name="connsiteX8" fmla="*/ 1000125 w 1097201"/>
              <a:gd name="connsiteY8" fmla="*/ 709612 h 1066800"/>
              <a:gd name="connsiteX9" fmla="*/ 840582 w 1097201"/>
              <a:gd name="connsiteY9" fmla="*/ 816768 h 1066800"/>
              <a:gd name="connsiteX10" fmla="*/ 635794 w 1097201"/>
              <a:gd name="connsiteY10" fmla="*/ 907256 h 1066800"/>
              <a:gd name="connsiteX11" fmla="*/ 383382 w 1097201"/>
              <a:gd name="connsiteY11" fmla="*/ 983456 h 1066800"/>
              <a:gd name="connsiteX12" fmla="*/ 100013 w 1097201"/>
              <a:gd name="connsiteY12" fmla="*/ 1050131 h 1066800"/>
              <a:gd name="connsiteX13" fmla="*/ 0 w 1097201"/>
              <a:gd name="connsiteY13" fmla="*/ 1066800 h 1066800"/>
              <a:gd name="connsiteX0" fmla="*/ 38100 w 1096346"/>
              <a:gd name="connsiteY0" fmla="*/ 0 h 1066800"/>
              <a:gd name="connsiteX1" fmla="*/ 200025 w 1096346"/>
              <a:gd name="connsiteY1" fmla="*/ 33337 h 1066800"/>
              <a:gd name="connsiteX2" fmla="*/ 423863 w 1096346"/>
              <a:gd name="connsiteY2" fmla="*/ 85725 h 1066800"/>
              <a:gd name="connsiteX3" fmla="*/ 690563 w 1096346"/>
              <a:gd name="connsiteY3" fmla="*/ 176212 h 1066800"/>
              <a:gd name="connsiteX4" fmla="*/ 902494 w 1096346"/>
              <a:gd name="connsiteY4" fmla="*/ 280987 h 1066800"/>
              <a:gd name="connsiteX5" fmla="*/ 1040607 w 1096346"/>
              <a:gd name="connsiteY5" fmla="*/ 390525 h 1066800"/>
              <a:gd name="connsiteX6" fmla="*/ 1092994 w 1096346"/>
              <a:gd name="connsiteY6" fmla="*/ 502443 h 1066800"/>
              <a:gd name="connsiteX7" fmla="*/ 1081088 w 1096346"/>
              <a:gd name="connsiteY7" fmla="*/ 588169 h 1066800"/>
              <a:gd name="connsiteX8" fmla="*/ 1000125 w 1096346"/>
              <a:gd name="connsiteY8" fmla="*/ 709612 h 1066800"/>
              <a:gd name="connsiteX9" fmla="*/ 840582 w 1096346"/>
              <a:gd name="connsiteY9" fmla="*/ 816768 h 1066800"/>
              <a:gd name="connsiteX10" fmla="*/ 635794 w 1096346"/>
              <a:gd name="connsiteY10" fmla="*/ 907256 h 1066800"/>
              <a:gd name="connsiteX11" fmla="*/ 383382 w 1096346"/>
              <a:gd name="connsiteY11" fmla="*/ 983456 h 1066800"/>
              <a:gd name="connsiteX12" fmla="*/ 100013 w 1096346"/>
              <a:gd name="connsiteY12" fmla="*/ 1050131 h 1066800"/>
              <a:gd name="connsiteX13" fmla="*/ 0 w 1096346"/>
              <a:gd name="connsiteY13" fmla="*/ 1066800 h 1066800"/>
              <a:gd name="connsiteX0" fmla="*/ 38100 w 1095647"/>
              <a:gd name="connsiteY0" fmla="*/ 0 h 1066800"/>
              <a:gd name="connsiteX1" fmla="*/ 200025 w 1095647"/>
              <a:gd name="connsiteY1" fmla="*/ 33337 h 1066800"/>
              <a:gd name="connsiteX2" fmla="*/ 423863 w 1095647"/>
              <a:gd name="connsiteY2" fmla="*/ 85725 h 1066800"/>
              <a:gd name="connsiteX3" fmla="*/ 690563 w 1095647"/>
              <a:gd name="connsiteY3" fmla="*/ 176212 h 1066800"/>
              <a:gd name="connsiteX4" fmla="*/ 902494 w 1095647"/>
              <a:gd name="connsiteY4" fmla="*/ 280987 h 1066800"/>
              <a:gd name="connsiteX5" fmla="*/ 1040607 w 1095647"/>
              <a:gd name="connsiteY5" fmla="*/ 390525 h 1066800"/>
              <a:gd name="connsiteX6" fmla="*/ 1092994 w 1095647"/>
              <a:gd name="connsiteY6" fmla="*/ 502443 h 1066800"/>
              <a:gd name="connsiteX7" fmla="*/ 1078707 w 1095647"/>
              <a:gd name="connsiteY7" fmla="*/ 597694 h 1066800"/>
              <a:gd name="connsiteX8" fmla="*/ 1000125 w 1095647"/>
              <a:gd name="connsiteY8" fmla="*/ 709612 h 1066800"/>
              <a:gd name="connsiteX9" fmla="*/ 840582 w 1095647"/>
              <a:gd name="connsiteY9" fmla="*/ 816768 h 1066800"/>
              <a:gd name="connsiteX10" fmla="*/ 635794 w 1095647"/>
              <a:gd name="connsiteY10" fmla="*/ 907256 h 1066800"/>
              <a:gd name="connsiteX11" fmla="*/ 383382 w 1095647"/>
              <a:gd name="connsiteY11" fmla="*/ 983456 h 1066800"/>
              <a:gd name="connsiteX12" fmla="*/ 100013 w 1095647"/>
              <a:gd name="connsiteY12" fmla="*/ 1050131 h 1066800"/>
              <a:gd name="connsiteX13" fmla="*/ 0 w 1095647"/>
              <a:gd name="connsiteY13" fmla="*/ 1066800 h 1066800"/>
              <a:gd name="connsiteX0" fmla="*/ 38100 w 1095083"/>
              <a:gd name="connsiteY0" fmla="*/ 0 h 1066800"/>
              <a:gd name="connsiteX1" fmla="*/ 200025 w 1095083"/>
              <a:gd name="connsiteY1" fmla="*/ 33337 h 1066800"/>
              <a:gd name="connsiteX2" fmla="*/ 423863 w 1095083"/>
              <a:gd name="connsiteY2" fmla="*/ 85725 h 1066800"/>
              <a:gd name="connsiteX3" fmla="*/ 690563 w 1095083"/>
              <a:gd name="connsiteY3" fmla="*/ 176212 h 1066800"/>
              <a:gd name="connsiteX4" fmla="*/ 902494 w 1095083"/>
              <a:gd name="connsiteY4" fmla="*/ 280987 h 1066800"/>
              <a:gd name="connsiteX5" fmla="*/ 1040607 w 1095083"/>
              <a:gd name="connsiteY5" fmla="*/ 390525 h 1066800"/>
              <a:gd name="connsiteX6" fmla="*/ 1092994 w 1095083"/>
              <a:gd name="connsiteY6" fmla="*/ 502443 h 1066800"/>
              <a:gd name="connsiteX7" fmla="*/ 1076326 w 1095083"/>
              <a:gd name="connsiteY7" fmla="*/ 607219 h 1066800"/>
              <a:gd name="connsiteX8" fmla="*/ 1000125 w 1095083"/>
              <a:gd name="connsiteY8" fmla="*/ 709612 h 1066800"/>
              <a:gd name="connsiteX9" fmla="*/ 840582 w 1095083"/>
              <a:gd name="connsiteY9" fmla="*/ 816768 h 1066800"/>
              <a:gd name="connsiteX10" fmla="*/ 635794 w 1095083"/>
              <a:gd name="connsiteY10" fmla="*/ 907256 h 1066800"/>
              <a:gd name="connsiteX11" fmla="*/ 383382 w 1095083"/>
              <a:gd name="connsiteY11" fmla="*/ 983456 h 1066800"/>
              <a:gd name="connsiteX12" fmla="*/ 100013 w 1095083"/>
              <a:gd name="connsiteY12" fmla="*/ 1050131 h 1066800"/>
              <a:gd name="connsiteX13" fmla="*/ 0 w 1095083"/>
              <a:gd name="connsiteY13" fmla="*/ 106680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5083" h="1066800">
                <a:moveTo>
                  <a:pt x="38100" y="0"/>
                </a:moveTo>
                <a:cubicBezTo>
                  <a:pt x="86915" y="9525"/>
                  <a:pt x="135731" y="19050"/>
                  <a:pt x="200025" y="33337"/>
                </a:cubicBezTo>
                <a:cubicBezTo>
                  <a:pt x="264319" y="47624"/>
                  <a:pt x="342107" y="61913"/>
                  <a:pt x="423863" y="85725"/>
                </a:cubicBezTo>
                <a:cubicBezTo>
                  <a:pt x="505619" y="109538"/>
                  <a:pt x="610791" y="143668"/>
                  <a:pt x="690563" y="176212"/>
                </a:cubicBezTo>
                <a:cubicBezTo>
                  <a:pt x="770335" y="208756"/>
                  <a:pt x="844153" y="245268"/>
                  <a:pt x="902494" y="280987"/>
                </a:cubicBezTo>
                <a:cubicBezTo>
                  <a:pt x="960835" y="316706"/>
                  <a:pt x="1008857" y="353616"/>
                  <a:pt x="1040607" y="390525"/>
                </a:cubicBezTo>
                <a:cubicBezTo>
                  <a:pt x="1072357" y="427434"/>
                  <a:pt x="1087041" y="466327"/>
                  <a:pt x="1092994" y="502443"/>
                </a:cubicBezTo>
                <a:cubicBezTo>
                  <a:pt x="1098947" y="538559"/>
                  <a:pt x="1091804" y="572691"/>
                  <a:pt x="1076326" y="607219"/>
                </a:cubicBezTo>
                <a:cubicBezTo>
                  <a:pt x="1060848" y="641747"/>
                  <a:pt x="1039416" y="674687"/>
                  <a:pt x="1000125" y="709612"/>
                </a:cubicBezTo>
                <a:cubicBezTo>
                  <a:pt x="960834" y="744537"/>
                  <a:pt x="901304" y="783827"/>
                  <a:pt x="840582" y="816768"/>
                </a:cubicBezTo>
                <a:cubicBezTo>
                  <a:pt x="779860" y="849709"/>
                  <a:pt x="711994" y="879475"/>
                  <a:pt x="635794" y="907256"/>
                </a:cubicBezTo>
                <a:cubicBezTo>
                  <a:pt x="559594" y="935037"/>
                  <a:pt x="472679" y="959644"/>
                  <a:pt x="383382" y="983456"/>
                </a:cubicBezTo>
                <a:cubicBezTo>
                  <a:pt x="294085" y="1007269"/>
                  <a:pt x="163910" y="1036240"/>
                  <a:pt x="100013" y="1050131"/>
                </a:cubicBezTo>
                <a:cubicBezTo>
                  <a:pt x="36116" y="1064022"/>
                  <a:pt x="18058" y="1065411"/>
                  <a:pt x="0" y="1066800"/>
                </a:cubicBezTo>
              </a:path>
            </a:pathLst>
          </a:custGeom>
          <a:noFill/>
          <a:ln w="19050">
            <a:solidFill>
              <a:srgbClr val="000000"/>
            </a:solidFill>
            <a:miter lim="800000"/>
            <a:headEnd type="stealth" w="lg" len="lg"/>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8" name="矩形 37"/>
          <p:cNvSpPr/>
          <p:nvPr/>
        </p:nvSpPr>
        <p:spPr>
          <a:xfrm>
            <a:off x="7089534" y="1034956"/>
            <a:ext cx="1338828" cy="369332"/>
          </a:xfrm>
          <a:prstGeom prst="rect">
            <a:avLst/>
          </a:prstGeom>
          <a:noFill/>
          <a:ln>
            <a:noFill/>
          </a:ln>
          <a:effectLst/>
        </p:spPr>
        <p:txBody>
          <a:bodyPr>
            <a:spAutoFit/>
          </a:bodyPr>
          <a:lstStyle/>
          <a:p>
            <a:pPr algn="ctr"/>
            <a:r>
              <a:rPr lang="zh-CN" altLang="en-US" dirty="0">
                <a:solidFill>
                  <a:srgbClr val="0070C0"/>
                </a:solidFill>
                <a:effectLst>
                  <a:outerShdw blurRad="38100" dist="38100" dir="2700000" algn="tl">
                    <a:srgbClr val="C0C0C0"/>
                  </a:outerShdw>
                </a:effectLst>
                <a:latin typeface="Times New Roman" pitchFamily="18" charset="0"/>
                <a:ea typeface="方正姚体" panose="02010601030101010101" pitchFamily="2" charset="-122"/>
              </a:rPr>
              <a:t>甲基转移酶</a:t>
            </a:r>
          </a:p>
        </p:txBody>
      </p:sp>
    </p:spTree>
    <p:extLst>
      <p:ext uri="{BB962C8B-B14F-4D97-AF65-F5344CB8AC3E}">
        <p14:creationId xmlns:p14="http://schemas.microsoft.com/office/powerpoint/2010/main" val="2238445896"/>
      </p:ext>
    </p:extLst>
  </p:cSld>
  <p:clrMapOvr>
    <a:masterClrMapping/>
  </p:clrMapOvr>
  <p:transition spd="med">
    <p:cove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8" name="Text Box 4"/>
          <p:cNvSpPr txBox="1">
            <a:spLocks noChangeArrowheads="1"/>
          </p:cNvSpPr>
          <p:nvPr/>
        </p:nvSpPr>
        <p:spPr bwMode="auto">
          <a:xfrm>
            <a:off x="1415480" y="1269554"/>
            <a:ext cx="9937104" cy="32395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2900">
              <a:defRPr kumimoji="1" sz="2400">
                <a:solidFill>
                  <a:schemeClr val="tx1"/>
                </a:solidFill>
                <a:latin typeface="Times New Roman" pitchFamily="18" charset="0"/>
                <a:ea typeface="宋体" pitchFamily="2" charset="-122"/>
              </a:defRPr>
            </a:lvl1pPr>
            <a:lvl2pPr marL="742950" indent="-285750">
              <a:defRPr kumimoji="1" sz="2400">
                <a:solidFill>
                  <a:schemeClr val="tx1"/>
                </a:solidFill>
                <a:latin typeface="Times New Roman" pitchFamily="18" charset="0"/>
                <a:ea typeface="宋体" pitchFamily="2" charset="-122"/>
              </a:defRPr>
            </a:lvl2pPr>
            <a:lvl3pPr marL="1143000" indent="-228600">
              <a:defRPr kumimoji="1" sz="2400">
                <a:solidFill>
                  <a:schemeClr val="tx1"/>
                </a:solidFill>
                <a:latin typeface="Times New Roman" pitchFamily="18" charset="0"/>
                <a:ea typeface="宋体" pitchFamily="2" charset="-122"/>
              </a:defRPr>
            </a:lvl3pPr>
            <a:lvl4pPr marL="1600200" indent="-228600">
              <a:defRPr kumimoji="1" sz="2400">
                <a:solidFill>
                  <a:schemeClr val="tx1"/>
                </a:solidFill>
                <a:latin typeface="Times New Roman" pitchFamily="18" charset="0"/>
                <a:ea typeface="宋体" pitchFamily="2" charset="-122"/>
              </a:defRPr>
            </a:lvl4pPr>
            <a:lvl5pPr marL="2057400" indent="-228600">
              <a:defRPr kumimoji="1" sz="2400">
                <a:solidFill>
                  <a:schemeClr val="tx1"/>
                </a:solidFill>
                <a:latin typeface="Times New Roman" pitchFamily="18" charset="0"/>
                <a:ea typeface="宋体" pitchFamily="2" charset="-122"/>
              </a:defRPr>
            </a:lvl5pPr>
            <a:lvl6pPr marL="2514600" indent="-228600" fontAlgn="base">
              <a:spcBef>
                <a:spcPct val="0"/>
              </a:spcBef>
              <a:spcAft>
                <a:spcPct val="0"/>
              </a:spcAft>
              <a:defRPr kumimoji="1" sz="2400">
                <a:solidFill>
                  <a:schemeClr val="tx1"/>
                </a:solidFill>
                <a:latin typeface="Times New Roman" pitchFamily="18" charset="0"/>
                <a:ea typeface="宋体" pitchFamily="2" charset="-122"/>
              </a:defRPr>
            </a:lvl6pPr>
            <a:lvl7pPr marL="2971800" indent="-228600" fontAlgn="base">
              <a:spcBef>
                <a:spcPct val="0"/>
              </a:spcBef>
              <a:spcAft>
                <a:spcPct val="0"/>
              </a:spcAft>
              <a:defRPr kumimoji="1" sz="2400">
                <a:solidFill>
                  <a:schemeClr val="tx1"/>
                </a:solidFill>
                <a:latin typeface="Times New Roman" pitchFamily="18" charset="0"/>
                <a:ea typeface="宋体" pitchFamily="2" charset="-122"/>
              </a:defRPr>
            </a:lvl7pPr>
            <a:lvl8pPr marL="3429000" indent="-228600" fontAlgn="base">
              <a:spcBef>
                <a:spcPct val="0"/>
              </a:spcBef>
              <a:spcAft>
                <a:spcPct val="0"/>
              </a:spcAft>
              <a:defRPr kumimoji="1" sz="2400">
                <a:solidFill>
                  <a:schemeClr val="tx1"/>
                </a:solidFill>
                <a:latin typeface="Times New Roman" pitchFamily="18" charset="0"/>
                <a:ea typeface="宋体" pitchFamily="2" charset="-122"/>
              </a:defRPr>
            </a:lvl8pPr>
            <a:lvl9pPr marL="3886200" indent="-228600" fontAlgn="base">
              <a:spcBef>
                <a:spcPct val="0"/>
              </a:spcBef>
              <a:spcAft>
                <a:spcPct val="0"/>
              </a:spcAft>
              <a:defRPr kumimoji="1" sz="2400">
                <a:solidFill>
                  <a:schemeClr val="tx1"/>
                </a:solidFill>
                <a:latin typeface="Times New Roman" pitchFamily="18" charset="0"/>
                <a:ea typeface="宋体" pitchFamily="2" charset="-122"/>
              </a:defRPr>
            </a:lvl9pPr>
          </a:lstStyle>
          <a:p>
            <a:pPr marL="360000" indent="-360000">
              <a:lnSpc>
                <a:spcPts val="4000"/>
              </a:lnSpc>
              <a:spcBef>
                <a:spcPts val="600"/>
              </a:spcBef>
              <a:buClr>
                <a:srgbClr val="C00000"/>
              </a:buClr>
              <a:buSzPct val="80000"/>
              <a:buFont typeface="Wingdings" panose="05000000000000000000" pitchFamily="2" charset="2"/>
              <a:buChar char="l"/>
            </a:pPr>
            <a:r>
              <a:rPr kumimoji="0" lang="en-US" altLang="zh-CN" sz="2800" dirty="0">
                <a:effectLst>
                  <a:outerShdw blurRad="38100" dist="38100" dir="2700000" algn="tl">
                    <a:srgbClr val="C0C0C0"/>
                  </a:outerShdw>
                </a:effectLst>
                <a:ea typeface="方正姚体" panose="02010601030101010101" pitchFamily="2" charset="-122"/>
              </a:rPr>
              <a:t>N</a:t>
            </a:r>
            <a:r>
              <a:rPr kumimoji="0" lang="en-US" altLang="zh-CN" sz="2800" baseline="30000" dirty="0">
                <a:effectLst>
                  <a:outerShdw blurRad="38100" dist="38100" dir="2700000" algn="tl">
                    <a:srgbClr val="C0C0C0"/>
                  </a:outerShdw>
                </a:effectLst>
                <a:ea typeface="方正姚体" panose="02010601030101010101" pitchFamily="2" charset="-122"/>
              </a:rPr>
              <a:t>5</a:t>
            </a:r>
            <a:r>
              <a:rPr kumimoji="0" lang="en-US" altLang="zh-CN" sz="2800" dirty="0">
                <a:effectLst>
                  <a:outerShdw blurRad="38100" dist="38100" dir="2700000" algn="tl">
                    <a:srgbClr val="C0C0C0"/>
                  </a:outerShdw>
                </a:effectLst>
                <a:ea typeface="方正姚体" panose="02010601030101010101" pitchFamily="2" charset="-122"/>
              </a:rPr>
              <a:t>-CH</a:t>
            </a:r>
            <a:r>
              <a:rPr kumimoji="0" lang="en-US" altLang="zh-CN" sz="2800" baseline="-25000" dirty="0">
                <a:effectLst>
                  <a:outerShdw blurRad="38100" dist="38100" dir="2700000" algn="tl">
                    <a:srgbClr val="C0C0C0"/>
                  </a:outerShdw>
                </a:effectLst>
                <a:ea typeface="方正姚体" panose="02010601030101010101" pitchFamily="2" charset="-122"/>
              </a:rPr>
              <a:t>3</a:t>
            </a:r>
            <a:r>
              <a:rPr kumimoji="0" lang="en-US" altLang="zh-CN" sz="2800" dirty="0">
                <a:effectLst>
                  <a:outerShdw blurRad="38100" dist="38100" dir="2700000" algn="tl">
                    <a:srgbClr val="C0C0C0"/>
                  </a:outerShdw>
                </a:effectLst>
                <a:ea typeface="方正姚体" panose="02010601030101010101" pitchFamily="2" charset="-122"/>
              </a:rPr>
              <a:t>-FH</a:t>
            </a:r>
            <a:r>
              <a:rPr kumimoji="0" lang="en-US" altLang="zh-CN" sz="2800" baseline="-25000" dirty="0">
                <a:effectLst>
                  <a:outerShdw blurRad="38100" dist="38100" dir="2700000" algn="tl">
                    <a:srgbClr val="C0C0C0"/>
                  </a:outerShdw>
                </a:effectLst>
                <a:ea typeface="方正姚体" panose="02010601030101010101" pitchFamily="2" charset="-122"/>
              </a:rPr>
              <a:t>4</a:t>
            </a:r>
            <a:r>
              <a:rPr kumimoji="0" lang="zh-CN" altLang="en-US" sz="2800" dirty="0">
                <a:effectLst>
                  <a:outerShdw blurRad="38100" dist="38100" dir="2700000" algn="tl">
                    <a:srgbClr val="C0C0C0"/>
                  </a:outerShdw>
                </a:effectLst>
                <a:ea typeface="方正姚体" panose="02010601030101010101" pitchFamily="2" charset="-122"/>
              </a:rPr>
              <a:t>是体内甲基的间接供应体，为</a:t>
            </a:r>
            <a:r>
              <a:rPr kumimoji="0" lang="en-US" altLang="zh-CN" sz="2800" dirty="0">
                <a:effectLst>
                  <a:outerShdw blurRad="38100" dist="38100" dir="2700000" algn="tl">
                    <a:srgbClr val="C0C0C0"/>
                  </a:outerShdw>
                </a:effectLst>
                <a:ea typeface="方正姚体" panose="02010601030101010101" pitchFamily="2" charset="-122"/>
              </a:rPr>
              <a:t>SAM</a:t>
            </a:r>
            <a:r>
              <a:rPr kumimoji="0" lang="zh-CN" altLang="en-US" sz="2800" dirty="0">
                <a:effectLst>
                  <a:outerShdw blurRad="38100" dist="38100" dir="2700000" algn="tl">
                    <a:srgbClr val="C0C0C0"/>
                  </a:outerShdw>
                </a:effectLst>
                <a:ea typeface="方正姚体" panose="02010601030101010101" pitchFamily="2" charset="-122"/>
              </a:rPr>
              <a:t>提供甲基，进行甲基化反应，有利于</a:t>
            </a:r>
            <a:r>
              <a:rPr kumimoji="0" lang="en-US" altLang="zh-CN" sz="2800" dirty="0">
                <a:effectLst>
                  <a:outerShdw blurRad="38100" dist="38100" dir="2700000" algn="tl">
                    <a:srgbClr val="C0C0C0"/>
                  </a:outerShdw>
                </a:effectLst>
                <a:ea typeface="方正姚体" panose="02010601030101010101" pitchFamily="2" charset="-122"/>
              </a:rPr>
              <a:t>FH</a:t>
            </a:r>
            <a:r>
              <a:rPr kumimoji="0" lang="en-US" altLang="zh-CN" sz="2800" baseline="-25000" dirty="0">
                <a:effectLst>
                  <a:outerShdw blurRad="38100" dist="38100" dir="2700000" algn="tl">
                    <a:srgbClr val="C0C0C0"/>
                  </a:outerShdw>
                </a:effectLst>
                <a:ea typeface="方正姚体" panose="02010601030101010101" pitchFamily="2" charset="-122"/>
              </a:rPr>
              <a:t>4</a:t>
            </a:r>
            <a:r>
              <a:rPr kumimoji="0" lang="zh-CN" altLang="en-US" sz="2800" dirty="0">
                <a:effectLst>
                  <a:outerShdw blurRad="38100" dist="38100" dir="2700000" algn="tl">
                    <a:srgbClr val="C0C0C0"/>
                  </a:outerShdw>
                </a:effectLst>
                <a:ea typeface="方正姚体" panose="02010601030101010101" pitchFamily="2" charset="-122"/>
              </a:rPr>
              <a:t>的再生和再利用。</a:t>
            </a:r>
          </a:p>
          <a:p>
            <a:pPr marL="360000" indent="-360000">
              <a:lnSpc>
                <a:spcPts val="4000"/>
              </a:lnSpc>
              <a:spcBef>
                <a:spcPts val="600"/>
              </a:spcBef>
              <a:buClr>
                <a:srgbClr val="C00000"/>
              </a:buClr>
              <a:buSzPct val="80000"/>
              <a:buFont typeface="Wingdings" panose="05000000000000000000" pitchFamily="2" charset="2"/>
              <a:buChar char="l"/>
            </a:pPr>
            <a:r>
              <a:rPr kumimoji="0" lang="en-US" altLang="zh-CN" sz="2800" dirty="0">
                <a:effectLst>
                  <a:outerShdw blurRad="38100" dist="38100" dir="2700000" algn="tl">
                    <a:srgbClr val="C0C0C0"/>
                  </a:outerShdw>
                </a:effectLst>
                <a:ea typeface="方正姚体" panose="02010601030101010101" pitchFamily="2" charset="-122"/>
              </a:rPr>
              <a:t>N</a:t>
            </a:r>
            <a:r>
              <a:rPr kumimoji="0" lang="en-US" altLang="zh-CN" sz="2800" baseline="30000" dirty="0">
                <a:effectLst>
                  <a:outerShdw blurRad="38100" dist="38100" dir="2700000" algn="tl">
                    <a:srgbClr val="C0C0C0"/>
                  </a:outerShdw>
                </a:effectLst>
                <a:ea typeface="方正姚体" panose="02010601030101010101" pitchFamily="2" charset="-122"/>
              </a:rPr>
              <a:t>5</a:t>
            </a:r>
            <a:r>
              <a:rPr kumimoji="0" lang="en-US" altLang="zh-CN" sz="2800" dirty="0">
                <a:effectLst>
                  <a:outerShdw blurRad="38100" dist="38100" dir="2700000" algn="tl">
                    <a:srgbClr val="C0C0C0"/>
                  </a:outerShdw>
                </a:effectLst>
                <a:ea typeface="方正姚体" panose="02010601030101010101" pitchFamily="2" charset="-122"/>
              </a:rPr>
              <a:t>-CH</a:t>
            </a:r>
            <a:r>
              <a:rPr kumimoji="0" lang="en-US" altLang="zh-CN" sz="2800" baseline="-25000" dirty="0">
                <a:effectLst>
                  <a:outerShdw blurRad="38100" dist="38100" dir="2700000" algn="tl">
                    <a:srgbClr val="C0C0C0"/>
                  </a:outerShdw>
                </a:effectLst>
                <a:ea typeface="方正姚体" panose="02010601030101010101" pitchFamily="2" charset="-122"/>
              </a:rPr>
              <a:t>3</a:t>
            </a:r>
            <a:r>
              <a:rPr kumimoji="0" lang="en-US" altLang="zh-CN" sz="2800" dirty="0">
                <a:effectLst>
                  <a:outerShdw blurRad="38100" dist="38100" dir="2700000" algn="tl">
                    <a:srgbClr val="C0C0C0"/>
                  </a:outerShdw>
                </a:effectLst>
                <a:ea typeface="方正姚体" panose="02010601030101010101" pitchFamily="2" charset="-122"/>
              </a:rPr>
              <a:t>-FH</a:t>
            </a:r>
            <a:r>
              <a:rPr kumimoji="0" lang="en-US" altLang="zh-CN" sz="2800" baseline="-25000" dirty="0">
                <a:effectLst>
                  <a:outerShdw blurRad="38100" dist="38100" dir="2700000" algn="tl">
                    <a:srgbClr val="C0C0C0"/>
                  </a:outerShdw>
                </a:effectLst>
                <a:ea typeface="方正姚体" panose="02010601030101010101" pitchFamily="2" charset="-122"/>
              </a:rPr>
              <a:t>4</a:t>
            </a:r>
            <a:r>
              <a:rPr kumimoji="0" lang="zh-CN" altLang="en-US" sz="2800" dirty="0">
                <a:effectLst>
                  <a:outerShdw blurRad="38100" dist="38100" dir="2700000" algn="tl">
                    <a:srgbClr val="C0C0C0"/>
                  </a:outerShdw>
                </a:effectLst>
                <a:ea typeface="方正姚体" panose="02010601030101010101" pitchFamily="2" charset="-122"/>
              </a:rPr>
              <a:t>转甲基酶又称蛋氨酸合成酶，其辅酶是维生素</a:t>
            </a:r>
            <a:r>
              <a:rPr kumimoji="0" lang="en-US" altLang="zh-CN" sz="2800" dirty="0">
                <a:effectLst>
                  <a:outerShdw blurRad="38100" dist="38100" dir="2700000" algn="tl">
                    <a:srgbClr val="C0C0C0"/>
                  </a:outerShdw>
                </a:effectLst>
                <a:ea typeface="方正姚体" panose="02010601030101010101" pitchFamily="2" charset="-122"/>
              </a:rPr>
              <a:t>B</a:t>
            </a:r>
            <a:r>
              <a:rPr kumimoji="0" lang="en-US" altLang="zh-CN" sz="2800" baseline="-25000" dirty="0">
                <a:effectLst>
                  <a:outerShdw blurRad="38100" dist="38100" dir="2700000" algn="tl">
                    <a:srgbClr val="C0C0C0"/>
                  </a:outerShdw>
                </a:effectLst>
                <a:ea typeface="方正姚体" panose="02010601030101010101" pitchFamily="2" charset="-122"/>
              </a:rPr>
              <a:t>12</a:t>
            </a:r>
            <a:r>
              <a:rPr kumimoji="0" lang="zh-CN" altLang="en-US" sz="2800" dirty="0">
                <a:effectLst>
                  <a:outerShdw blurRad="38100" dist="38100" dir="2700000" algn="tl">
                    <a:srgbClr val="C0C0C0"/>
                  </a:outerShdw>
                </a:effectLst>
                <a:ea typeface="方正姚体" panose="02010601030101010101" pitchFamily="2" charset="-122"/>
              </a:rPr>
              <a:t>。当维生素</a:t>
            </a:r>
            <a:r>
              <a:rPr kumimoji="0" lang="en-US" altLang="zh-CN" sz="2800" dirty="0">
                <a:effectLst>
                  <a:outerShdw blurRad="38100" dist="38100" dir="2700000" algn="tl">
                    <a:srgbClr val="C0C0C0"/>
                  </a:outerShdw>
                </a:effectLst>
                <a:ea typeface="方正姚体" panose="02010601030101010101" pitchFamily="2" charset="-122"/>
              </a:rPr>
              <a:t>B</a:t>
            </a:r>
            <a:r>
              <a:rPr kumimoji="0" lang="en-US" altLang="zh-CN" sz="2800" baseline="-25000" dirty="0">
                <a:effectLst>
                  <a:outerShdw blurRad="38100" dist="38100" dir="2700000" algn="tl">
                    <a:srgbClr val="C0C0C0"/>
                  </a:outerShdw>
                </a:effectLst>
                <a:ea typeface="方正姚体" panose="02010601030101010101" pitchFamily="2" charset="-122"/>
              </a:rPr>
              <a:t>12</a:t>
            </a:r>
            <a:r>
              <a:rPr kumimoji="0" lang="zh-CN" altLang="en-US" sz="2800" dirty="0">
                <a:effectLst>
                  <a:outerShdw blurRad="38100" dist="38100" dir="2700000" algn="tl">
                    <a:srgbClr val="C0C0C0"/>
                  </a:outerShdw>
                </a:effectLst>
                <a:ea typeface="方正姚体" panose="02010601030101010101" pitchFamily="2" charset="-122"/>
              </a:rPr>
              <a:t>缺乏，</a:t>
            </a:r>
            <a:r>
              <a:rPr kumimoji="0" lang="en-US" altLang="zh-CN" sz="2800" dirty="0">
                <a:effectLst>
                  <a:outerShdw blurRad="38100" dist="38100" dir="2700000" algn="tl">
                    <a:srgbClr val="C0C0C0"/>
                  </a:outerShdw>
                </a:effectLst>
                <a:ea typeface="方正姚体" panose="02010601030101010101" pitchFamily="2" charset="-122"/>
              </a:rPr>
              <a:t>N</a:t>
            </a:r>
            <a:r>
              <a:rPr kumimoji="0" lang="en-US" altLang="zh-CN" sz="2800" baseline="30000" dirty="0">
                <a:effectLst>
                  <a:outerShdw blurRad="38100" dist="38100" dir="2700000" algn="tl">
                    <a:srgbClr val="C0C0C0"/>
                  </a:outerShdw>
                </a:effectLst>
                <a:ea typeface="方正姚体" panose="02010601030101010101" pitchFamily="2" charset="-122"/>
              </a:rPr>
              <a:t>5</a:t>
            </a:r>
            <a:r>
              <a:rPr kumimoji="0" lang="en-US" altLang="zh-CN" sz="2800" dirty="0">
                <a:effectLst>
                  <a:outerShdw blurRad="38100" dist="38100" dir="2700000" algn="tl">
                    <a:srgbClr val="C0C0C0"/>
                  </a:outerShdw>
                </a:effectLst>
                <a:ea typeface="方正姚体" panose="02010601030101010101" pitchFamily="2" charset="-122"/>
              </a:rPr>
              <a:t>-CH</a:t>
            </a:r>
            <a:r>
              <a:rPr kumimoji="0" lang="en-US" altLang="zh-CN" sz="2800" baseline="-25000" dirty="0">
                <a:effectLst>
                  <a:outerShdw blurRad="38100" dist="38100" dir="2700000" algn="tl">
                    <a:srgbClr val="C0C0C0"/>
                  </a:outerShdw>
                </a:effectLst>
                <a:ea typeface="方正姚体" panose="02010601030101010101" pitchFamily="2" charset="-122"/>
              </a:rPr>
              <a:t>3</a:t>
            </a:r>
            <a:r>
              <a:rPr kumimoji="0" lang="en-US" altLang="zh-CN" sz="2800" dirty="0">
                <a:effectLst>
                  <a:outerShdw blurRad="38100" dist="38100" dir="2700000" algn="tl">
                    <a:srgbClr val="C0C0C0"/>
                  </a:outerShdw>
                </a:effectLst>
                <a:ea typeface="方正姚体" panose="02010601030101010101" pitchFamily="2" charset="-122"/>
              </a:rPr>
              <a:t>-FH</a:t>
            </a:r>
            <a:r>
              <a:rPr kumimoji="0" lang="en-US" altLang="zh-CN" sz="2800" baseline="-25000" dirty="0">
                <a:effectLst>
                  <a:outerShdw blurRad="38100" dist="38100" dir="2700000" algn="tl">
                    <a:srgbClr val="C0C0C0"/>
                  </a:outerShdw>
                </a:effectLst>
                <a:ea typeface="方正姚体" panose="02010601030101010101" pitchFamily="2" charset="-122"/>
              </a:rPr>
              <a:t>4</a:t>
            </a:r>
            <a:r>
              <a:rPr kumimoji="0" lang="zh-CN" altLang="en-US" sz="2800" dirty="0">
                <a:effectLst>
                  <a:outerShdw blurRad="38100" dist="38100" dir="2700000" algn="tl">
                    <a:srgbClr val="C0C0C0"/>
                  </a:outerShdw>
                </a:effectLst>
                <a:ea typeface="方正姚体" panose="02010601030101010101" pitchFamily="2" charset="-122"/>
              </a:rPr>
              <a:t>的甲基不能转移，使蛋氨酸循环受阻，游离</a:t>
            </a:r>
            <a:r>
              <a:rPr kumimoji="0" lang="en-US" altLang="zh-CN" sz="2800" dirty="0">
                <a:effectLst>
                  <a:outerShdw blurRad="38100" dist="38100" dir="2700000" algn="tl">
                    <a:srgbClr val="C0C0C0"/>
                  </a:outerShdw>
                </a:effectLst>
                <a:ea typeface="方正姚体" panose="02010601030101010101" pitchFamily="2" charset="-122"/>
              </a:rPr>
              <a:t>FH</a:t>
            </a:r>
            <a:r>
              <a:rPr kumimoji="0" lang="en-US" altLang="zh-CN" sz="2800" baseline="-25000" dirty="0">
                <a:effectLst>
                  <a:outerShdw blurRad="38100" dist="38100" dir="2700000" algn="tl">
                    <a:srgbClr val="C0C0C0"/>
                  </a:outerShdw>
                </a:effectLst>
                <a:ea typeface="方正姚体" panose="02010601030101010101" pitchFamily="2" charset="-122"/>
              </a:rPr>
              <a:t>4</a:t>
            </a:r>
            <a:r>
              <a:rPr kumimoji="0" lang="zh-CN" altLang="en-US" sz="2800" dirty="0">
                <a:effectLst>
                  <a:outerShdw blurRad="38100" dist="38100" dir="2700000" algn="tl">
                    <a:srgbClr val="C0C0C0"/>
                  </a:outerShdw>
                </a:effectLst>
                <a:ea typeface="方正姚体" panose="02010601030101010101" pitchFamily="2" charset="-122"/>
              </a:rPr>
              <a:t>减少，不能重新参与一碳单位代谢，使核酸合成障碍，细胞分裂受阻，引起巨幼红细胞贫血。</a:t>
            </a:r>
          </a:p>
        </p:txBody>
      </p:sp>
      <p:sp>
        <p:nvSpPr>
          <p:cNvPr id="354309" name="Rectangle 5"/>
          <p:cNvSpPr>
            <a:spLocks noChangeArrowheads="1"/>
          </p:cNvSpPr>
          <p:nvPr/>
        </p:nvSpPr>
        <p:spPr bwMode="auto">
          <a:xfrm>
            <a:off x="1055440" y="548680"/>
            <a:ext cx="3836700" cy="576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t"/>
          <a:lstStyle/>
          <a:p>
            <a:pPr marL="360000" indent="-360000">
              <a:spcBef>
                <a:spcPts val="0"/>
              </a:spcBef>
              <a:buClr>
                <a:srgbClr val="C00000"/>
              </a:buClr>
              <a:buSzPct val="80000"/>
              <a:buFont typeface="Wingdings" panose="05000000000000000000" pitchFamily="2" charset="2"/>
              <a:buChar char="n"/>
            </a:pPr>
            <a:r>
              <a:rPr lang="zh-CN" altLang="en-US" sz="2800" kern="0" dirty="0">
                <a:effectLst>
                  <a:outerShdw blurRad="38100" dist="38100" dir="2700000" algn="tl">
                    <a:srgbClr val="C0C0C0"/>
                  </a:outerShdw>
                </a:effectLst>
                <a:latin typeface="Times New Roman" pitchFamily="18" charset="0"/>
                <a:ea typeface="+mj-ea"/>
                <a:cs typeface="+mj-cs"/>
              </a:rPr>
              <a:t>蛋氨酸循环的意义</a:t>
            </a:r>
          </a:p>
        </p:txBody>
      </p:sp>
      <p:cxnSp>
        <p:nvCxnSpPr>
          <p:cNvPr id="4" name="直接连接符 3"/>
          <p:cNvCxnSpPr/>
          <p:nvPr/>
        </p:nvCxnSpPr>
        <p:spPr>
          <a:xfrm>
            <a:off x="1077913" y="1125538"/>
            <a:ext cx="3600000" cy="0"/>
          </a:xfrm>
          <a:prstGeom prst="line">
            <a:avLst/>
          </a:prstGeom>
          <a:ln w="19050"/>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cove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Box 17">
            <a:extLst>
              <a:ext uri="{FF2B5EF4-FFF2-40B4-BE49-F238E27FC236}">
                <a16:creationId xmlns:a16="http://schemas.microsoft.com/office/drawing/2014/main" id="{E90DB42D-BF38-B536-8A5A-05AAD6E6473F}"/>
              </a:ext>
            </a:extLst>
          </p:cNvPr>
          <p:cNvSpPr txBox="1">
            <a:spLocks noChangeArrowheads="1"/>
          </p:cNvSpPr>
          <p:nvPr/>
        </p:nvSpPr>
        <p:spPr bwMode="auto">
          <a:xfrm>
            <a:off x="6859400" y="1965775"/>
            <a:ext cx="2476960" cy="124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rtl="0" fontAlgn="t">
              <a:spcBef>
                <a:spcPct val="50000"/>
              </a:spcBef>
              <a:spcAft>
                <a:spcPct val="0"/>
              </a:spcAft>
              <a:defRPr kumimoji="1" sz="2200" b="1" kern="1200">
                <a:solidFill>
                  <a:schemeClr val="tx1"/>
                </a:solidFill>
                <a:latin typeface="Times New Roman" pitchFamily="18" charset="0"/>
                <a:ea typeface="宋体" charset="-122"/>
                <a:cs typeface="+mn-cs"/>
              </a:defRPr>
            </a:lvl1pPr>
            <a:lvl2pPr marL="457200" algn="ctr" rtl="0" fontAlgn="t">
              <a:spcBef>
                <a:spcPct val="50000"/>
              </a:spcBef>
              <a:spcAft>
                <a:spcPct val="0"/>
              </a:spcAft>
              <a:defRPr kumimoji="1" sz="2200" b="1" kern="1200">
                <a:solidFill>
                  <a:schemeClr val="tx1"/>
                </a:solidFill>
                <a:latin typeface="Times New Roman" pitchFamily="18" charset="0"/>
                <a:ea typeface="宋体" charset="-122"/>
                <a:cs typeface="+mn-cs"/>
              </a:defRPr>
            </a:lvl2pPr>
            <a:lvl3pPr marL="914400" algn="ctr" rtl="0" fontAlgn="t">
              <a:spcBef>
                <a:spcPct val="50000"/>
              </a:spcBef>
              <a:spcAft>
                <a:spcPct val="0"/>
              </a:spcAft>
              <a:defRPr kumimoji="1" sz="2200" b="1" kern="1200">
                <a:solidFill>
                  <a:schemeClr val="tx1"/>
                </a:solidFill>
                <a:latin typeface="Times New Roman" pitchFamily="18" charset="0"/>
                <a:ea typeface="宋体" charset="-122"/>
                <a:cs typeface="+mn-cs"/>
              </a:defRPr>
            </a:lvl3pPr>
            <a:lvl4pPr marL="1371600" algn="ctr" rtl="0" fontAlgn="t">
              <a:spcBef>
                <a:spcPct val="50000"/>
              </a:spcBef>
              <a:spcAft>
                <a:spcPct val="0"/>
              </a:spcAft>
              <a:defRPr kumimoji="1" sz="2200" b="1" kern="1200">
                <a:solidFill>
                  <a:schemeClr val="tx1"/>
                </a:solidFill>
                <a:latin typeface="Times New Roman" pitchFamily="18" charset="0"/>
                <a:ea typeface="宋体" charset="-122"/>
                <a:cs typeface="+mn-cs"/>
              </a:defRPr>
            </a:lvl4pPr>
            <a:lvl5pPr marL="1828800" algn="ctr" rtl="0" fontAlgn="t">
              <a:spcBef>
                <a:spcPct val="50000"/>
              </a:spcBef>
              <a:spcAft>
                <a:spcPct val="0"/>
              </a:spcAft>
              <a:defRPr kumimoji="1" sz="2200" b="1" kern="1200">
                <a:solidFill>
                  <a:schemeClr val="tx1"/>
                </a:solidFill>
                <a:latin typeface="Times New Roman" pitchFamily="18" charset="0"/>
                <a:ea typeface="宋体" charset="-122"/>
                <a:cs typeface="+mn-cs"/>
              </a:defRPr>
            </a:lvl5pPr>
            <a:lvl6pPr marL="2286000" algn="l" defTabSz="914400" rtl="0" eaLnBrk="1" latinLnBrk="0" hangingPunct="1">
              <a:defRPr kumimoji="1" sz="2200" b="1" kern="1200">
                <a:solidFill>
                  <a:schemeClr val="tx1"/>
                </a:solidFill>
                <a:latin typeface="Times New Roman" pitchFamily="18" charset="0"/>
                <a:ea typeface="宋体" charset="-122"/>
                <a:cs typeface="+mn-cs"/>
              </a:defRPr>
            </a:lvl6pPr>
            <a:lvl7pPr marL="2743200" algn="l" defTabSz="914400" rtl="0" eaLnBrk="1" latinLnBrk="0" hangingPunct="1">
              <a:defRPr kumimoji="1" sz="2200" b="1" kern="1200">
                <a:solidFill>
                  <a:schemeClr val="tx1"/>
                </a:solidFill>
                <a:latin typeface="Times New Roman" pitchFamily="18" charset="0"/>
                <a:ea typeface="宋体" charset="-122"/>
                <a:cs typeface="+mn-cs"/>
              </a:defRPr>
            </a:lvl7pPr>
            <a:lvl8pPr marL="3200400" algn="l" defTabSz="914400" rtl="0" eaLnBrk="1" latinLnBrk="0" hangingPunct="1">
              <a:defRPr kumimoji="1" sz="2200" b="1" kern="1200">
                <a:solidFill>
                  <a:schemeClr val="tx1"/>
                </a:solidFill>
                <a:latin typeface="Times New Roman" pitchFamily="18" charset="0"/>
                <a:ea typeface="宋体" charset="-122"/>
                <a:cs typeface="+mn-cs"/>
              </a:defRPr>
            </a:lvl8pPr>
            <a:lvl9pPr marL="3657600" algn="l" defTabSz="914400" rtl="0" eaLnBrk="1" latinLnBrk="0" hangingPunct="1">
              <a:defRPr kumimoji="1" sz="2200" b="1" kern="1200">
                <a:solidFill>
                  <a:schemeClr val="tx1"/>
                </a:solidFill>
                <a:latin typeface="Times New Roman" pitchFamily="18" charset="0"/>
                <a:ea typeface="宋体" charset="-122"/>
                <a:cs typeface="+mn-cs"/>
              </a:defRPr>
            </a:lvl9pPr>
          </a:lstStyle>
          <a:p>
            <a:pPr algn="l" fontAlgn="base">
              <a:lnSpc>
                <a:spcPts val="1800"/>
              </a:lnSpc>
              <a:spcBef>
                <a:spcPct val="0"/>
              </a:spcBef>
            </a:pPr>
            <a:r>
              <a:rPr lang="en-US" altLang="zh-CN" sz="2000" dirty="0">
                <a:solidFill>
                  <a:srgbClr val="000000"/>
                </a:solidFill>
                <a:latin typeface="Arial" charset="0"/>
                <a:ea typeface="楷体_GB2312" pitchFamily="49" charset="-122"/>
              </a:rPr>
              <a:t>CH</a:t>
            </a:r>
            <a:r>
              <a:rPr lang="en-US" altLang="zh-CN" sz="2000" baseline="-25000" dirty="0">
                <a:solidFill>
                  <a:srgbClr val="000000"/>
                </a:solidFill>
                <a:latin typeface="Arial" charset="0"/>
                <a:ea typeface="楷体_GB2312" pitchFamily="49" charset="-122"/>
              </a:rPr>
              <a:t>2</a:t>
            </a:r>
            <a:r>
              <a:rPr lang="en-US" altLang="zh-CN" sz="2000" dirty="0">
                <a:solidFill>
                  <a:srgbClr val="000000"/>
                </a:solidFill>
                <a:latin typeface="Arial" panose="020B0604020202020204" pitchFamily="34" charset="0"/>
                <a:ea typeface="楷体_GB2312" pitchFamily="49" charset="-122"/>
                <a:cs typeface="Arial" panose="020B0604020202020204" pitchFamily="34" charset="0"/>
              </a:rPr>
              <a:t>‒</a:t>
            </a:r>
            <a:r>
              <a:rPr lang="en-US" altLang="zh-CN" sz="2000" dirty="0">
                <a:solidFill>
                  <a:srgbClr val="FF0000"/>
                </a:solidFill>
                <a:latin typeface="Arial" panose="020B0604020202020204" pitchFamily="34" charset="0"/>
                <a:ea typeface="楷体_GB2312" pitchFamily="49" charset="-122"/>
                <a:cs typeface="Arial" panose="020B0604020202020204" pitchFamily="34" charset="0"/>
              </a:rPr>
              <a:t>S‒S</a:t>
            </a:r>
            <a:r>
              <a:rPr lang="en-US" altLang="zh-CN" sz="2000" dirty="0">
                <a:solidFill>
                  <a:srgbClr val="000000"/>
                </a:solidFill>
                <a:latin typeface="Arial" panose="020B0604020202020204" pitchFamily="34" charset="0"/>
                <a:ea typeface="楷体_GB2312" pitchFamily="49" charset="-122"/>
                <a:cs typeface="Arial" panose="020B0604020202020204" pitchFamily="34" charset="0"/>
              </a:rPr>
              <a:t>‒CH</a:t>
            </a:r>
            <a:r>
              <a:rPr lang="en-US" altLang="zh-CN" sz="2000" baseline="-25000" dirty="0">
                <a:solidFill>
                  <a:srgbClr val="000000"/>
                </a:solidFill>
                <a:latin typeface="Arial" panose="020B0604020202020204" pitchFamily="34" charset="0"/>
                <a:ea typeface="楷体_GB2312" pitchFamily="49" charset="-122"/>
                <a:cs typeface="Arial" panose="020B0604020202020204" pitchFamily="34" charset="0"/>
              </a:rPr>
              <a:t>2</a:t>
            </a:r>
            <a:endParaRPr lang="en-US" altLang="zh-CN" sz="2000" baseline="-25000" dirty="0">
              <a:solidFill>
                <a:srgbClr val="000000"/>
              </a:solidFill>
              <a:latin typeface="Arial" charset="0"/>
              <a:ea typeface="楷体_GB2312" pitchFamily="49" charset="-122"/>
            </a:endParaRPr>
          </a:p>
          <a:p>
            <a:pPr algn="l" fontAlgn="base">
              <a:lnSpc>
                <a:spcPts val="1800"/>
              </a:lnSpc>
              <a:spcBef>
                <a:spcPct val="0"/>
              </a:spcBef>
            </a:pPr>
            <a:r>
              <a:rPr lang="zh-CN" altLang="en-US" sz="2000" dirty="0">
                <a:solidFill>
                  <a:srgbClr val="000000"/>
                </a:solidFill>
                <a:latin typeface="Arial" charset="0"/>
                <a:ea typeface="楷体_GB2312" pitchFamily="49" charset="-122"/>
              </a:rPr>
              <a:t> </a:t>
            </a:r>
            <a:r>
              <a:rPr lang="he-IL" altLang="zh-CN" sz="2000" dirty="0">
                <a:solidFill>
                  <a:srgbClr val="000000"/>
                </a:solidFill>
                <a:ea typeface="楷体_GB2312" pitchFamily="49" charset="-122"/>
                <a:cs typeface="Times New Roman" panose="02020603050405020304" pitchFamily="18" charset="0"/>
              </a:rPr>
              <a:t>׀</a:t>
            </a:r>
            <a:r>
              <a:rPr lang="en-US" altLang="zh-CN" sz="2000" dirty="0">
                <a:solidFill>
                  <a:srgbClr val="000000"/>
                </a:solidFill>
                <a:ea typeface="楷体_GB2312" pitchFamily="49" charset="-122"/>
                <a:cs typeface="Times New Roman" panose="02020603050405020304" pitchFamily="18" charset="0"/>
              </a:rPr>
              <a:t>                 </a:t>
            </a:r>
            <a:r>
              <a:rPr lang="zh-CN" altLang="en-US" sz="2000" dirty="0">
                <a:solidFill>
                  <a:srgbClr val="000000"/>
                </a:solidFill>
                <a:latin typeface="Arial" charset="0"/>
                <a:ea typeface="楷体_GB2312" pitchFamily="49" charset="-122"/>
              </a:rPr>
              <a:t> </a:t>
            </a:r>
            <a:r>
              <a:rPr lang="he-IL" altLang="zh-CN" sz="2000" dirty="0">
                <a:solidFill>
                  <a:srgbClr val="000000"/>
                </a:solidFill>
                <a:ea typeface="楷体_GB2312" pitchFamily="49" charset="-122"/>
                <a:cs typeface="Times New Roman" panose="02020603050405020304" pitchFamily="18" charset="0"/>
              </a:rPr>
              <a:t>׀</a:t>
            </a:r>
            <a:r>
              <a:rPr lang="en-US" altLang="zh-CN" sz="2000" dirty="0">
                <a:solidFill>
                  <a:srgbClr val="000000"/>
                </a:solidFill>
                <a:ea typeface="楷体_GB2312" pitchFamily="49" charset="-122"/>
                <a:cs typeface="Times New Roman" panose="02020603050405020304" pitchFamily="18" charset="0"/>
              </a:rPr>
              <a:t> </a:t>
            </a:r>
            <a:endParaRPr lang="en-US" altLang="zh-CN" sz="2000" dirty="0">
              <a:solidFill>
                <a:srgbClr val="000000"/>
              </a:solidFill>
              <a:latin typeface="Arial" charset="0"/>
              <a:ea typeface="楷体_GB2312" pitchFamily="49" charset="-122"/>
            </a:endParaRPr>
          </a:p>
          <a:p>
            <a:pPr algn="l" fontAlgn="base">
              <a:lnSpc>
                <a:spcPts val="1800"/>
              </a:lnSpc>
              <a:spcBef>
                <a:spcPct val="0"/>
              </a:spcBef>
            </a:pPr>
            <a:r>
              <a:rPr lang="en-US" altLang="zh-CN" sz="2000" dirty="0">
                <a:solidFill>
                  <a:srgbClr val="000000"/>
                </a:solidFill>
                <a:latin typeface="Arial" charset="0"/>
                <a:ea typeface="楷体_GB2312" pitchFamily="49" charset="-122"/>
              </a:rPr>
              <a:t>CH‒NH</a:t>
            </a:r>
            <a:r>
              <a:rPr lang="en-US" altLang="zh-CN" sz="2000" baseline="-25000" dirty="0">
                <a:solidFill>
                  <a:srgbClr val="000000"/>
                </a:solidFill>
                <a:latin typeface="Arial" charset="0"/>
                <a:ea typeface="楷体_GB2312" pitchFamily="49" charset="-122"/>
              </a:rPr>
              <a:t>2</a:t>
            </a:r>
            <a:r>
              <a:rPr lang="en-US" altLang="zh-CN" sz="2000" dirty="0">
                <a:solidFill>
                  <a:srgbClr val="000000"/>
                </a:solidFill>
                <a:latin typeface="Arial" charset="0"/>
                <a:ea typeface="楷体_GB2312" pitchFamily="49" charset="-122"/>
              </a:rPr>
              <a:t>    </a:t>
            </a:r>
            <a:r>
              <a:rPr lang="en-US" altLang="zh-CN" sz="2000" dirty="0" err="1">
                <a:solidFill>
                  <a:srgbClr val="000000"/>
                </a:solidFill>
                <a:latin typeface="Arial" charset="0"/>
                <a:ea typeface="楷体_GB2312" pitchFamily="49" charset="-122"/>
              </a:rPr>
              <a:t>CH</a:t>
            </a:r>
            <a:r>
              <a:rPr lang="en-US" altLang="zh-CN" sz="2000" dirty="0" err="1">
                <a:solidFill>
                  <a:srgbClr val="000000"/>
                </a:solidFill>
                <a:latin typeface="Arial" panose="020B0604020202020204" pitchFamily="34" charset="0"/>
                <a:ea typeface="楷体_GB2312" pitchFamily="49" charset="-122"/>
                <a:cs typeface="Arial" panose="020B0604020202020204" pitchFamily="34" charset="0"/>
              </a:rPr>
              <a:t>‒NH</a:t>
            </a:r>
            <a:r>
              <a:rPr lang="en-US" altLang="zh-CN" sz="2000" baseline="-25000" dirty="0" err="1">
                <a:solidFill>
                  <a:srgbClr val="000000"/>
                </a:solidFill>
                <a:latin typeface="Arial" panose="020B0604020202020204" pitchFamily="34" charset="0"/>
                <a:ea typeface="楷体_GB2312" pitchFamily="49" charset="-122"/>
                <a:cs typeface="Arial" panose="020B0604020202020204" pitchFamily="34" charset="0"/>
              </a:rPr>
              <a:t>2</a:t>
            </a:r>
            <a:endParaRPr lang="en-US" altLang="zh-CN" sz="2000" baseline="-25000" dirty="0">
              <a:solidFill>
                <a:srgbClr val="000000"/>
              </a:solidFill>
              <a:latin typeface="Arial" charset="0"/>
              <a:ea typeface="楷体_GB2312" pitchFamily="49" charset="-122"/>
            </a:endParaRPr>
          </a:p>
          <a:p>
            <a:pPr algn="l" fontAlgn="base">
              <a:lnSpc>
                <a:spcPts val="1800"/>
              </a:lnSpc>
              <a:spcBef>
                <a:spcPct val="0"/>
              </a:spcBef>
            </a:pPr>
            <a:r>
              <a:rPr lang="en-US" altLang="zh-CN" sz="2000" dirty="0">
                <a:solidFill>
                  <a:srgbClr val="000000"/>
                </a:solidFill>
                <a:latin typeface="Arial" charset="0"/>
                <a:ea typeface="楷体_GB2312" pitchFamily="49" charset="-122"/>
              </a:rPr>
              <a:t> </a:t>
            </a:r>
            <a:r>
              <a:rPr lang="he-IL" altLang="zh-CN" sz="2000" dirty="0">
                <a:solidFill>
                  <a:srgbClr val="000000"/>
                </a:solidFill>
                <a:ea typeface="楷体_GB2312" pitchFamily="49" charset="-122"/>
                <a:cs typeface="Times New Roman" panose="02020603050405020304" pitchFamily="18" charset="0"/>
              </a:rPr>
              <a:t>׀</a:t>
            </a:r>
            <a:r>
              <a:rPr lang="en-US" altLang="zh-CN" sz="2000" dirty="0">
                <a:solidFill>
                  <a:srgbClr val="000000"/>
                </a:solidFill>
                <a:latin typeface="Arial" charset="0"/>
                <a:ea typeface="楷体_GB2312" pitchFamily="49" charset="-122"/>
              </a:rPr>
              <a:t>                </a:t>
            </a:r>
            <a:r>
              <a:rPr lang="he-IL" altLang="zh-CN" sz="2000" dirty="0">
                <a:solidFill>
                  <a:srgbClr val="000000"/>
                </a:solidFill>
                <a:ea typeface="楷体_GB2312" pitchFamily="49" charset="-122"/>
                <a:cs typeface="Times New Roman" panose="02020603050405020304" pitchFamily="18" charset="0"/>
              </a:rPr>
              <a:t>׀</a:t>
            </a:r>
            <a:endParaRPr lang="en-US" altLang="zh-CN" sz="2000" dirty="0">
              <a:solidFill>
                <a:srgbClr val="000000"/>
              </a:solidFill>
              <a:latin typeface="Arial" charset="0"/>
              <a:ea typeface="楷体_GB2312" pitchFamily="49" charset="-122"/>
            </a:endParaRPr>
          </a:p>
          <a:p>
            <a:pPr algn="l" fontAlgn="base">
              <a:lnSpc>
                <a:spcPts val="1800"/>
              </a:lnSpc>
              <a:spcBef>
                <a:spcPct val="0"/>
              </a:spcBef>
            </a:pPr>
            <a:r>
              <a:rPr lang="en-US" altLang="zh-CN" sz="2000" dirty="0">
                <a:solidFill>
                  <a:srgbClr val="000000"/>
                </a:solidFill>
                <a:latin typeface="Arial" charset="0"/>
                <a:ea typeface="楷体_GB2312" pitchFamily="49" charset="-122"/>
              </a:rPr>
              <a:t>COOH       </a:t>
            </a:r>
            <a:r>
              <a:rPr lang="en-US" altLang="zh-CN" sz="2000" dirty="0" err="1">
                <a:solidFill>
                  <a:srgbClr val="000000"/>
                </a:solidFill>
                <a:latin typeface="Arial" charset="0"/>
                <a:ea typeface="楷体_GB2312" pitchFamily="49" charset="-122"/>
              </a:rPr>
              <a:t>COOH</a:t>
            </a:r>
            <a:endParaRPr kumimoji="0" lang="en-US" altLang="zh-CN" sz="2000" dirty="0">
              <a:solidFill>
                <a:srgbClr val="000000"/>
              </a:solidFill>
              <a:latin typeface="Arial" charset="0"/>
            </a:endParaRPr>
          </a:p>
        </p:txBody>
      </p:sp>
      <p:sp>
        <p:nvSpPr>
          <p:cNvPr id="2" name="Rectangle 2"/>
          <p:cNvSpPr txBox="1">
            <a:spLocks noChangeArrowheads="1"/>
          </p:cNvSpPr>
          <p:nvPr/>
        </p:nvSpPr>
        <p:spPr>
          <a:xfrm>
            <a:off x="1055440" y="548680"/>
            <a:ext cx="3827462" cy="576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zh-CN"/>
            </a:defPPr>
            <a:lvl1pPr marL="0" indent="0">
              <a:lnSpc>
                <a:spcPct val="100000"/>
              </a:lnSpc>
              <a:spcBef>
                <a:spcPts val="0"/>
              </a:spcBef>
              <a:buClr>
                <a:srgbClr val="C00000"/>
              </a:buClr>
              <a:buSzPct val="80000"/>
              <a:buFont typeface="Wingdings" pitchFamily="2" charset="2"/>
              <a:buNone/>
              <a:defRPr sz="2800" kern="0">
                <a:effectLst>
                  <a:outerShdw blurRad="38100" dist="38100" dir="2700000" algn="tl">
                    <a:srgbClr val="C0C0C0"/>
                  </a:outerShdw>
                </a:effectLst>
                <a:latin typeface="Times New Roman" pitchFamily="18" charset="0"/>
                <a:ea typeface="+mn-ea"/>
              </a:defRPr>
            </a:lvl1pPr>
            <a:lvl2pPr marL="742950" indent="-285750">
              <a:spcBef>
                <a:spcPct val="20000"/>
              </a:spcBef>
              <a:buChar char="–"/>
              <a:defRPr sz="2800">
                <a:latin typeface="+mn-lt"/>
                <a:ea typeface="+mn-ea"/>
              </a:defRPr>
            </a:lvl2pPr>
            <a:lvl3pPr marL="1143000" indent="-228600">
              <a:spcBef>
                <a:spcPct val="20000"/>
              </a:spcBef>
              <a:buChar char="•"/>
              <a:defRPr sz="2400">
                <a:latin typeface="+mn-lt"/>
                <a:ea typeface="+mn-ea"/>
              </a:defRPr>
            </a:lvl3pPr>
            <a:lvl4pPr marL="1600200" indent="-228600">
              <a:spcBef>
                <a:spcPct val="20000"/>
              </a:spcBef>
              <a:buChar char="–"/>
              <a:defRPr sz="2000">
                <a:latin typeface="+mn-lt"/>
                <a:ea typeface="+mn-ea"/>
              </a:defRPr>
            </a:lvl4pPr>
            <a:lvl5pPr marL="2057400" indent="-228600">
              <a:spcBef>
                <a:spcPct val="20000"/>
              </a:spcBef>
              <a:buChar char="»"/>
              <a:defRPr sz="2000">
                <a:latin typeface="+mn-lt"/>
                <a:ea typeface="+mn-ea"/>
              </a:defRPr>
            </a:lvl5pPr>
            <a:lvl6pPr marL="2514600" indent="-228600" fontAlgn="base">
              <a:spcBef>
                <a:spcPct val="20000"/>
              </a:spcBef>
              <a:spcAft>
                <a:spcPct val="0"/>
              </a:spcAft>
              <a:buChar char="»"/>
              <a:defRPr sz="2000">
                <a:latin typeface="+mn-lt"/>
                <a:ea typeface="+mn-ea"/>
              </a:defRPr>
            </a:lvl6pPr>
            <a:lvl7pPr marL="2971800" indent="-228600" fontAlgn="base">
              <a:spcBef>
                <a:spcPct val="20000"/>
              </a:spcBef>
              <a:spcAft>
                <a:spcPct val="0"/>
              </a:spcAft>
              <a:buChar char="»"/>
              <a:defRPr sz="2000">
                <a:latin typeface="+mn-lt"/>
                <a:ea typeface="+mn-ea"/>
              </a:defRPr>
            </a:lvl7pPr>
            <a:lvl8pPr marL="3429000" indent="-228600" fontAlgn="base">
              <a:spcBef>
                <a:spcPct val="20000"/>
              </a:spcBef>
              <a:spcAft>
                <a:spcPct val="0"/>
              </a:spcAft>
              <a:buChar char="»"/>
              <a:defRPr sz="2000">
                <a:latin typeface="+mn-lt"/>
                <a:ea typeface="+mn-ea"/>
              </a:defRPr>
            </a:lvl8pPr>
            <a:lvl9pPr marL="3886200" indent="-228600" fontAlgn="base">
              <a:spcBef>
                <a:spcPct val="20000"/>
              </a:spcBef>
              <a:spcAft>
                <a:spcPct val="0"/>
              </a:spcAft>
              <a:buChar char="»"/>
              <a:defRPr sz="2000">
                <a:latin typeface="+mn-lt"/>
                <a:ea typeface="+mn-ea"/>
              </a:defRPr>
            </a:lvl9pPr>
          </a:lstStyle>
          <a:p>
            <a:r>
              <a:rPr lang="en-US" altLang="zh-CN" dirty="0"/>
              <a:t>2.</a:t>
            </a:r>
            <a:r>
              <a:rPr lang="zh-CN" altLang="en-US" dirty="0"/>
              <a:t>半胱氨酸及硫的代谢</a:t>
            </a:r>
          </a:p>
        </p:txBody>
      </p:sp>
      <p:sp>
        <p:nvSpPr>
          <p:cNvPr id="3" name="Rectangle 3"/>
          <p:cNvSpPr txBox="1">
            <a:spLocks noChangeArrowheads="1"/>
          </p:cNvSpPr>
          <p:nvPr/>
        </p:nvSpPr>
        <p:spPr>
          <a:xfrm>
            <a:off x="1342852" y="1268760"/>
            <a:ext cx="6481340" cy="50405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360000" indent="-360000">
              <a:spcBef>
                <a:spcPct val="0"/>
              </a:spcBef>
              <a:buClr>
                <a:srgbClr val="C00000"/>
              </a:buClr>
              <a:buSzPct val="80000"/>
              <a:buFont typeface="Wingdings" panose="05000000000000000000" pitchFamily="2" charset="2"/>
              <a:buChar char="n"/>
            </a:pPr>
            <a:r>
              <a:rPr lang="zh-CN" altLang="en-US" sz="2800" kern="0" dirty="0">
                <a:effectLst>
                  <a:outerShdw blurRad="38100" dist="38100" dir="2700000" algn="tl">
                    <a:srgbClr val="C0C0C0"/>
                  </a:outerShdw>
                </a:effectLst>
                <a:latin typeface="Times New Roman" pitchFamily="18" charset="0"/>
                <a:ea typeface="方正姚体" panose="02010601030101010101" pitchFamily="2" charset="-122"/>
              </a:rPr>
              <a:t>半胱氨酸与胱氨酸相互转变</a:t>
            </a:r>
          </a:p>
        </p:txBody>
      </p:sp>
      <p:sp>
        <p:nvSpPr>
          <p:cNvPr id="5" name="Rectangle 28"/>
          <p:cNvSpPr>
            <a:spLocks noChangeArrowheads="1"/>
          </p:cNvSpPr>
          <p:nvPr/>
        </p:nvSpPr>
        <p:spPr bwMode="auto">
          <a:xfrm>
            <a:off x="2710979" y="3273012"/>
            <a:ext cx="1296789"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zh-CN" altLang="en-US" sz="2000" dirty="0">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半胱氨酸</a:t>
            </a:r>
          </a:p>
        </p:txBody>
      </p:sp>
      <p:sp>
        <p:nvSpPr>
          <p:cNvPr id="7" name="Text Box 17"/>
          <p:cNvSpPr txBox="1">
            <a:spLocks noChangeArrowheads="1"/>
          </p:cNvSpPr>
          <p:nvPr/>
        </p:nvSpPr>
        <p:spPr bwMode="auto">
          <a:xfrm>
            <a:off x="1761944" y="1965775"/>
            <a:ext cx="1165704" cy="124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rtl="0" fontAlgn="t">
              <a:spcBef>
                <a:spcPct val="50000"/>
              </a:spcBef>
              <a:spcAft>
                <a:spcPct val="0"/>
              </a:spcAft>
              <a:defRPr kumimoji="1" sz="2200" b="1" kern="1200">
                <a:solidFill>
                  <a:schemeClr val="tx1"/>
                </a:solidFill>
                <a:latin typeface="Times New Roman" pitchFamily="18" charset="0"/>
                <a:ea typeface="宋体" charset="-122"/>
                <a:cs typeface="+mn-cs"/>
              </a:defRPr>
            </a:lvl1pPr>
            <a:lvl2pPr marL="457200" algn="ctr" rtl="0" fontAlgn="t">
              <a:spcBef>
                <a:spcPct val="50000"/>
              </a:spcBef>
              <a:spcAft>
                <a:spcPct val="0"/>
              </a:spcAft>
              <a:defRPr kumimoji="1" sz="2200" b="1" kern="1200">
                <a:solidFill>
                  <a:schemeClr val="tx1"/>
                </a:solidFill>
                <a:latin typeface="Times New Roman" pitchFamily="18" charset="0"/>
                <a:ea typeface="宋体" charset="-122"/>
                <a:cs typeface="+mn-cs"/>
              </a:defRPr>
            </a:lvl2pPr>
            <a:lvl3pPr marL="914400" algn="ctr" rtl="0" fontAlgn="t">
              <a:spcBef>
                <a:spcPct val="50000"/>
              </a:spcBef>
              <a:spcAft>
                <a:spcPct val="0"/>
              </a:spcAft>
              <a:defRPr kumimoji="1" sz="2200" b="1" kern="1200">
                <a:solidFill>
                  <a:schemeClr val="tx1"/>
                </a:solidFill>
                <a:latin typeface="Times New Roman" pitchFamily="18" charset="0"/>
                <a:ea typeface="宋体" charset="-122"/>
                <a:cs typeface="+mn-cs"/>
              </a:defRPr>
            </a:lvl3pPr>
            <a:lvl4pPr marL="1371600" algn="ctr" rtl="0" fontAlgn="t">
              <a:spcBef>
                <a:spcPct val="50000"/>
              </a:spcBef>
              <a:spcAft>
                <a:spcPct val="0"/>
              </a:spcAft>
              <a:defRPr kumimoji="1" sz="2200" b="1" kern="1200">
                <a:solidFill>
                  <a:schemeClr val="tx1"/>
                </a:solidFill>
                <a:latin typeface="Times New Roman" pitchFamily="18" charset="0"/>
                <a:ea typeface="宋体" charset="-122"/>
                <a:cs typeface="+mn-cs"/>
              </a:defRPr>
            </a:lvl4pPr>
            <a:lvl5pPr marL="1828800" algn="ctr" rtl="0" fontAlgn="t">
              <a:spcBef>
                <a:spcPct val="50000"/>
              </a:spcBef>
              <a:spcAft>
                <a:spcPct val="0"/>
              </a:spcAft>
              <a:defRPr kumimoji="1" sz="2200" b="1" kern="1200">
                <a:solidFill>
                  <a:schemeClr val="tx1"/>
                </a:solidFill>
                <a:latin typeface="Times New Roman" pitchFamily="18" charset="0"/>
                <a:ea typeface="宋体" charset="-122"/>
                <a:cs typeface="+mn-cs"/>
              </a:defRPr>
            </a:lvl5pPr>
            <a:lvl6pPr marL="2286000" algn="l" defTabSz="914400" rtl="0" eaLnBrk="1" latinLnBrk="0" hangingPunct="1">
              <a:defRPr kumimoji="1" sz="2200" b="1" kern="1200">
                <a:solidFill>
                  <a:schemeClr val="tx1"/>
                </a:solidFill>
                <a:latin typeface="Times New Roman" pitchFamily="18" charset="0"/>
                <a:ea typeface="宋体" charset="-122"/>
                <a:cs typeface="+mn-cs"/>
              </a:defRPr>
            </a:lvl6pPr>
            <a:lvl7pPr marL="2743200" algn="l" defTabSz="914400" rtl="0" eaLnBrk="1" latinLnBrk="0" hangingPunct="1">
              <a:defRPr kumimoji="1" sz="2200" b="1" kern="1200">
                <a:solidFill>
                  <a:schemeClr val="tx1"/>
                </a:solidFill>
                <a:latin typeface="Times New Roman" pitchFamily="18" charset="0"/>
                <a:ea typeface="宋体" charset="-122"/>
                <a:cs typeface="+mn-cs"/>
              </a:defRPr>
            </a:lvl7pPr>
            <a:lvl8pPr marL="3200400" algn="l" defTabSz="914400" rtl="0" eaLnBrk="1" latinLnBrk="0" hangingPunct="1">
              <a:defRPr kumimoji="1" sz="2200" b="1" kern="1200">
                <a:solidFill>
                  <a:schemeClr val="tx1"/>
                </a:solidFill>
                <a:latin typeface="Times New Roman" pitchFamily="18" charset="0"/>
                <a:ea typeface="宋体" charset="-122"/>
                <a:cs typeface="+mn-cs"/>
              </a:defRPr>
            </a:lvl8pPr>
            <a:lvl9pPr marL="3657600" algn="l" defTabSz="914400" rtl="0" eaLnBrk="1" latinLnBrk="0" hangingPunct="1">
              <a:defRPr kumimoji="1" sz="2200" b="1" kern="1200">
                <a:solidFill>
                  <a:schemeClr val="tx1"/>
                </a:solidFill>
                <a:latin typeface="Times New Roman" pitchFamily="18" charset="0"/>
                <a:ea typeface="宋体" charset="-122"/>
                <a:cs typeface="+mn-cs"/>
              </a:defRPr>
            </a:lvl9pPr>
          </a:lstStyle>
          <a:p>
            <a:pPr algn="l" fontAlgn="base">
              <a:lnSpc>
                <a:spcPts val="1800"/>
              </a:lnSpc>
              <a:spcBef>
                <a:spcPct val="0"/>
              </a:spcBef>
            </a:pPr>
            <a:r>
              <a:rPr lang="en-US" altLang="zh-CN" sz="2000" dirty="0">
                <a:solidFill>
                  <a:srgbClr val="000000"/>
                </a:solidFill>
                <a:latin typeface="Arial" charset="0"/>
                <a:ea typeface="楷体_GB2312" pitchFamily="49" charset="-122"/>
              </a:rPr>
              <a:t>CH</a:t>
            </a:r>
            <a:r>
              <a:rPr lang="en-US" altLang="zh-CN" sz="2000" baseline="-25000" dirty="0">
                <a:solidFill>
                  <a:srgbClr val="000000"/>
                </a:solidFill>
                <a:latin typeface="Arial" charset="0"/>
                <a:ea typeface="楷体_GB2312" pitchFamily="49" charset="-122"/>
              </a:rPr>
              <a:t>2</a:t>
            </a:r>
            <a:r>
              <a:rPr lang="en-US" altLang="zh-CN" sz="2000" dirty="0">
                <a:solidFill>
                  <a:srgbClr val="000000"/>
                </a:solidFill>
                <a:latin typeface="Arial" panose="020B0604020202020204" pitchFamily="34" charset="0"/>
                <a:ea typeface="楷体_GB2312" pitchFamily="49" charset="-122"/>
                <a:cs typeface="Arial" panose="020B0604020202020204" pitchFamily="34" charset="0"/>
              </a:rPr>
              <a:t>‒</a:t>
            </a:r>
            <a:r>
              <a:rPr lang="en-US" altLang="zh-CN" sz="2000" dirty="0">
                <a:solidFill>
                  <a:srgbClr val="FF0000"/>
                </a:solidFill>
                <a:latin typeface="Arial" panose="020B0604020202020204" pitchFamily="34" charset="0"/>
                <a:ea typeface="楷体_GB2312" pitchFamily="49" charset="-122"/>
                <a:cs typeface="Arial" panose="020B0604020202020204" pitchFamily="34" charset="0"/>
              </a:rPr>
              <a:t>SH</a:t>
            </a:r>
            <a:endParaRPr lang="en-US" altLang="zh-CN" sz="2000" dirty="0">
              <a:solidFill>
                <a:srgbClr val="FF0000"/>
              </a:solidFill>
              <a:latin typeface="Arial" charset="0"/>
              <a:ea typeface="楷体_GB2312" pitchFamily="49" charset="-122"/>
            </a:endParaRPr>
          </a:p>
          <a:p>
            <a:pPr algn="l" fontAlgn="base">
              <a:lnSpc>
                <a:spcPts val="1800"/>
              </a:lnSpc>
              <a:spcBef>
                <a:spcPct val="0"/>
              </a:spcBef>
            </a:pPr>
            <a:r>
              <a:rPr lang="zh-CN" altLang="en-US" sz="2000" dirty="0">
                <a:solidFill>
                  <a:srgbClr val="000000"/>
                </a:solidFill>
                <a:latin typeface="Arial" charset="0"/>
                <a:ea typeface="楷体_GB2312" pitchFamily="49" charset="-122"/>
              </a:rPr>
              <a:t> </a:t>
            </a:r>
            <a:r>
              <a:rPr lang="he-IL" altLang="zh-CN" sz="2000" dirty="0">
                <a:solidFill>
                  <a:srgbClr val="000000"/>
                </a:solidFill>
                <a:ea typeface="楷体_GB2312" pitchFamily="49" charset="-122"/>
                <a:cs typeface="Times New Roman" panose="02020603050405020304" pitchFamily="18" charset="0"/>
              </a:rPr>
              <a:t>׀</a:t>
            </a:r>
            <a:r>
              <a:rPr lang="zh-CN" altLang="en-US" sz="2000" dirty="0">
                <a:solidFill>
                  <a:srgbClr val="000000"/>
                </a:solidFill>
                <a:latin typeface="Arial" charset="0"/>
                <a:ea typeface="楷体_GB2312" pitchFamily="49" charset="-122"/>
              </a:rPr>
              <a:t> </a:t>
            </a:r>
            <a:endParaRPr lang="en-US" altLang="zh-CN" sz="2000" dirty="0">
              <a:solidFill>
                <a:srgbClr val="000000"/>
              </a:solidFill>
              <a:latin typeface="Arial" charset="0"/>
              <a:ea typeface="楷体_GB2312" pitchFamily="49" charset="-122"/>
            </a:endParaRPr>
          </a:p>
          <a:p>
            <a:pPr algn="l" fontAlgn="base">
              <a:lnSpc>
                <a:spcPts val="1800"/>
              </a:lnSpc>
              <a:spcBef>
                <a:spcPct val="0"/>
              </a:spcBef>
            </a:pPr>
            <a:r>
              <a:rPr lang="en-US" altLang="zh-CN" sz="2000" dirty="0">
                <a:solidFill>
                  <a:srgbClr val="000000"/>
                </a:solidFill>
                <a:latin typeface="Arial" charset="0"/>
                <a:ea typeface="楷体_GB2312" pitchFamily="49" charset="-122"/>
              </a:rPr>
              <a:t>CH‒NH</a:t>
            </a:r>
            <a:r>
              <a:rPr lang="en-US" altLang="zh-CN" sz="2000" baseline="-25000" dirty="0">
                <a:solidFill>
                  <a:srgbClr val="000000"/>
                </a:solidFill>
                <a:latin typeface="Arial" charset="0"/>
                <a:ea typeface="楷体_GB2312" pitchFamily="49" charset="-122"/>
              </a:rPr>
              <a:t>2</a:t>
            </a:r>
            <a:endParaRPr lang="en-US" altLang="zh-CN" sz="2000" dirty="0">
              <a:solidFill>
                <a:srgbClr val="000000"/>
              </a:solidFill>
              <a:latin typeface="Arial" charset="0"/>
              <a:ea typeface="楷体_GB2312" pitchFamily="49" charset="-122"/>
            </a:endParaRPr>
          </a:p>
          <a:p>
            <a:pPr algn="l" fontAlgn="base">
              <a:lnSpc>
                <a:spcPts val="1800"/>
              </a:lnSpc>
              <a:spcBef>
                <a:spcPct val="0"/>
              </a:spcBef>
            </a:pPr>
            <a:r>
              <a:rPr lang="en-US" altLang="zh-CN" sz="2000" dirty="0">
                <a:solidFill>
                  <a:srgbClr val="000000"/>
                </a:solidFill>
                <a:latin typeface="Arial" charset="0"/>
                <a:ea typeface="楷体_GB2312" pitchFamily="49" charset="-122"/>
              </a:rPr>
              <a:t> </a:t>
            </a:r>
            <a:r>
              <a:rPr lang="he-IL" altLang="zh-CN" sz="2000" dirty="0">
                <a:solidFill>
                  <a:srgbClr val="000000"/>
                </a:solidFill>
                <a:ea typeface="楷体_GB2312" pitchFamily="49" charset="-122"/>
                <a:cs typeface="Times New Roman" panose="02020603050405020304" pitchFamily="18" charset="0"/>
              </a:rPr>
              <a:t>׀</a:t>
            </a:r>
            <a:r>
              <a:rPr lang="en-US" altLang="zh-CN" sz="2000" dirty="0">
                <a:solidFill>
                  <a:srgbClr val="000000"/>
                </a:solidFill>
                <a:latin typeface="Arial" charset="0"/>
                <a:ea typeface="楷体_GB2312" pitchFamily="49" charset="-122"/>
              </a:rPr>
              <a:t> </a:t>
            </a:r>
          </a:p>
          <a:p>
            <a:pPr algn="l" fontAlgn="base">
              <a:lnSpc>
                <a:spcPts val="1800"/>
              </a:lnSpc>
              <a:spcBef>
                <a:spcPct val="0"/>
              </a:spcBef>
            </a:pPr>
            <a:r>
              <a:rPr lang="en-US" altLang="zh-CN" sz="2000" dirty="0">
                <a:solidFill>
                  <a:srgbClr val="000000"/>
                </a:solidFill>
                <a:latin typeface="Arial" charset="0"/>
                <a:ea typeface="楷体_GB2312" pitchFamily="49" charset="-122"/>
              </a:rPr>
              <a:t>COOH</a:t>
            </a:r>
            <a:endParaRPr kumimoji="0" lang="en-US" altLang="zh-CN" sz="2000" dirty="0">
              <a:solidFill>
                <a:srgbClr val="000000"/>
              </a:solidFill>
              <a:latin typeface="Arial" charset="0"/>
            </a:endParaRPr>
          </a:p>
        </p:txBody>
      </p:sp>
      <p:cxnSp>
        <p:nvCxnSpPr>
          <p:cNvPr id="24" name="直接连接符 23"/>
          <p:cNvCxnSpPr/>
          <p:nvPr/>
        </p:nvCxnSpPr>
        <p:spPr>
          <a:xfrm>
            <a:off x="1077913" y="1125538"/>
            <a:ext cx="3780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8" name="Text Box 17">
            <a:extLst>
              <a:ext uri="{FF2B5EF4-FFF2-40B4-BE49-F238E27FC236}">
                <a16:creationId xmlns:a16="http://schemas.microsoft.com/office/drawing/2014/main" id="{5314B2E7-AF88-053C-8518-A85B220F1FDA}"/>
              </a:ext>
            </a:extLst>
          </p:cNvPr>
          <p:cNvSpPr txBox="1">
            <a:spLocks noChangeArrowheads="1"/>
          </p:cNvSpPr>
          <p:nvPr/>
        </p:nvSpPr>
        <p:spPr bwMode="auto">
          <a:xfrm>
            <a:off x="3763056" y="1965775"/>
            <a:ext cx="1221809" cy="124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rtl="0" fontAlgn="t">
              <a:spcBef>
                <a:spcPct val="50000"/>
              </a:spcBef>
              <a:spcAft>
                <a:spcPct val="0"/>
              </a:spcAft>
              <a:defRPr kumimoji="1" sz="2200" b="1" kern="1200">
                <a:solidFill>
                  <a:schemeClr val="tx1"/>
                </a:solidFill>
                <a:latin typeface="Times New Roman" pitchFamily="18" charset="0"/>
                <a:ea typeface="宋体" charset="-122"/>
                <a:cs typeface="+mn-cs"/>
              </a:defRPr>
            </a:lvl1pPr>
            <a:lvl2pPr marL="457200" algn="ctr" rtl="0" fontAlgn="t">
              <a:spcBef>
                <a:spcPct val="50000"/>
              </a:spcBef>
              <a:spcAft>
                <a:spcPct val="0"/>
              </a:spcAft>
              <a:defRPr kumimoji="1" sz="2200" b="1" kern="1200">
                <a:solidFill>
                  <a:schemeClr val="tx1"/>
                </a:solidFill>
                <a:latin typeface="Times New Roman" pitchFamily="18" charset="0"/>
                <a:ea typeface="宋体" charset="-122"/>
                <a:cs typeface="+mn-cs"/>
              </a:defRPr>
            </a:lvl2pPr>
            <a:lvl3pPr marL="914400" algn="ctr" rtl="0" fontAlgn="t">
              <a:spcBef>
                <a:spcPct val="50000"/>
              </a:spcBef>
              <a:spcAft>
                <a:spcPct val="0"/>
              </a:spcAft>
              <a:defRPr kumimoji="1" sz="2200" b="1" kern="1200">
                <a:solidFill>
                  <a:schemeClr val="tx1"/>
                </a:solidFill>
                <a:latin typeface="Times New Roman" pitchFamily="18" charset="0"/>
                <a:ea typeface="宋体" charset="-122"/>
                <a:cs typeface="+mn-cs"/>
              </a:defRPr>
            </a:lvl3pPr>
            <a:lvl4pPr marL="1371600" algn="ctr" rtl="0" fontAlgn="t">
              <a:spcBef>
                <a:spcPct val="50000"/>
              </a:spcBef>
              <a:spcAft>
                <a:spcPct val="0"/>
              </a:spcAft>
              <a:defRPr kumimoji="1" sz="2200" b="1" kern="1200">
                <a:solidFill>
                  <a:schemeClr val="tx1"/>
                </a:solidFill>
                <a:latin typeface="Times New Roman" pitchFamily="18" charset="0"/>
                <a:ea typeface="宋体" charset="-122"/>
                <a:cs typeface="+mn-cs"/>
              </a:defRPr>
            </a:lvl4pPr>
            <a:lvl5pPr marL="1828800" algn="ctr" rtl="0" fontAlgn="t">
              <a:spcBef>
                <a:spcPct val="50000"/>
              </a:spcBef>
              <a:spcAft>
                <a:spcPct val="0"/>
              </a:spcAft>
              <a:defRPr kumimoji="1" sz="2200" b="1" kern="1200">
                <a:solidFill>
                  <a:schemeClr val="tx1"/>
                </a:solidFill>
                <a:latin typeface="Times New Roman" pitchFamily="18" charset="0"/>
                <a:ea typeface="宋体" charset="-122"/>
                <a:cs typeface="+mn-cs"/>
              </a:defRPr>
            </a:lvl5pPr>
            <a:lvl6pPr marL="2286000" algn="l" defTabSz="914400" rtl="0" eaLnBrk="1" latinLnBrk="0" hangingPunct="1">
              <a:defRPr kumimoji="1" sz="2200" b="1" kern="1200">
                <a:solidFill>
                  <a:schemeClr val="tx1"/>
                </a:solidFill>
                <a:latin typeface="Times New Roman" pitchFamily="18" charset="0"/>
                <a:ea typeface="宋体" charset="-122"/>
                <a:cs typeface="+mn-cs"/>
              </a:defRPr>
            </a:lvl6pPr>
            <a:lvl7pPr marL="2743200" algn="l" defTabSz="914400" rtl="0" eaLnBrk="1" latinLnBrk="0" hangingPunct="1">
              <a:defRPr kumimoji="1" sz="2200" b="1" kern="1200">
                <a:solidFill>
                  <a:schemeClr val="tx1"/>
                </a:solidFill>
                <a:latin typeface="Times New Roman" pitchFamily="18" charset="0"/>
                <a:ea typeface="宋体" charset="-122"/>
                <a:cs typeface="+mn-cs"/>
              </a:defRPr>
            </a:lvl7pPr>
            <a:lvl8pPr marL="3200400" algn="l" defTabSz="914400" rtl="0" eaLnBrk="1" latinLnBrk="0" hangingPunct="1">
              <a:defRPr kumimoji="1" sz="2200" b="1" kern="1200">
                <a:solidFill>
                  <a:schemeClr val="tx1"/>
                </a:solidFill>
                <a:latin typeface="Times New Roman" pitchFamily="18" charset="0"/>
                <a:ea typeface="宋体" charset="-122"/>
                <a:cs typeface="+mn-cs"/>
              </a:defRPr>
            </a:lvl8pPr>
            <a:lvl9pPr marL="3657600" algn="l" defTabSz="914400" rtl="0" eaLnBrk="1" latinLnBrk="0" hangingPunct="1">
              <a:defRPr kumimoji="1" sz="2200" b="1" kern="1200">
                <a:solidFill>
                  <a:schemeClr val="tx1"/>
                </a:solidFill>
                <a:latin typeface="Times New Roman" pitchFamily="18" charset="0"/>
                <a:ea typeface="宋体" charset="-122"/>
                <a:cs typeface="+mn-cs"/>
              </a:defRPr>
            </a:lvl9pPr>
          </a:lstStyle>
          <a:p>
            <a:pPr algn="l" fontAlgn="base">
              <a:lnSpc>
                <a:spcPts val="1800"/>
              </a:lnSpc>
              <a:spcBef>
                <a:spcPct val="0"/>
              </a:spcBef>
            </a:pPr>
            <a:r>
              <a:rPr lang="en-US" altLang="zh-CN" sz="2000" dirty="0">
                <a:solidFill>
                  <a:srgbClr val="000000"/>
                </a:solidFill>
                <a:latin typeface="Arial" panose="020B0604020202020204" pitchFamily="34" charset="0"/>
                <a:ea typeface="楷体_GB2312" pitchFamily="49" charset="-122"/>
                <a:cs typeface="Arial" panose="020B0604020202020204" pitchFamily="34" charset="0"/>
              </a:rPr>
              <a:t> </a:t>
            </a:r>
            <a:r>
              <a:rPr lang="en-US" altLang="zh-CN" sz="2000" dirty="0">
                <a:solidFill>
                  <a:srgbClr val="FF0000"/>
                </a:solidFill>
                <a:latin typeface="Arial" panose="020B0604020202020204" pitchFamily="34" charset="0"/>
                <a:ea typeface="楷体_GB2312" pitchFamily="49" charset="-122"/>
                <a:cs typeface="Arial" panose="020B0604020202020204" pitchFamily="34" charset="0"/>
              </a:rPr>
              <a:t>HS</a:t>
            </a:r>
            <a:r>
              <a:rPr lang="en-US" altLang="zh-CN" sz="2000" dirty="0">
                <a:solidFill>
                  <a:srgbClr val="000000"/>
                </a:solidFill>
                <a:latin typeface="Arial" panose="020B0604020202020204" pitchFamily="34" charset="0"/>
                <a:ea typeface="楷体_GB2312" pitchFamily="49" charset="-122"/>
                <a:cs typeface="Arial" panose="020B0604020202020204" pitchFamily="34" charset="0"/>
              </a:rPr>
              <a:t>‒</a:t>
            </a:r>
            <a:r>
              <a:rPr lang="en-US" altLang="zh-CN" sz="2000" dirty="0">
                <a:solidFill>
                  <a:srgbClr val="000000"/>
                </a:solidFill>
                <a:latin typeface="Arial" charset="0"/>
                <a:ea typeface="楷体_GB2312" pitchFamily="49" charset="-122"/>
              </a:rPr>
              <a:t>CH</a:t>
            </a:r>
            <a:r>
              <a:rPr lang="en-US" altLang="zh-CN" sz="2000" baseline="-25000" dirty="0">
                <a:solidFill>
                  <a:srgbClr val="000000"/>
                </a:solidFill>
                <a:latin typeface="Arial" charset="0"/>
                <a:ea typeface="楷体_GB2312" pitchFamily="49" charset="-122"/>
              </a:rPr>
              <a:t>2</a:t>
            </a:r>
            <a:endParaRPr lang="en-US" altLang="zh-CN" sz="2000" dirty="0">
              <a:solidFill>
                <a:srgbClr val="000000"/>
              </a:solidFill>
              <a:latin typeface="Arial" charset="0"/>
              <a:ea typeface="楷体_GB2312" pitchFamily="49" charset="-122"/>
            </a:endParaRPr>
          </a:p>
          <a:p>
            <a:pPr algn="l" fontAlgn="base">
              <a:lnSpc>
                <a:spcPts val="1800"/>
              </a:lnSpc>
              <a:spcBef>
                <a:spcPct val="0"/>
              </a:spcBef>
            </a:pPr>
            <a:r>
              <a:rPr lang="zh-CN" altLang="en-US" sz="2000" dirty="0">
                <a:solidFill>
                  <a:srgbClr val="000000"/>
                </a:solidFill>
                <a:latin typeface="Arial" charset="0"/>
                <a:ea typeface="楷体_GB2312" pitchFamily="49" charset="-122"/>
              </a:rPr>
              <a:t>         </a:t>
            </a:r>
            <a:r>
              <a:rPr lang="he-IL" altLang="zh-CN" sz="2000" dirty="0">
                <a:solidFill>
                  <a:srgbClr val="000000"/>
                </a:solidFill>
                <a:ea typeface="楷体_GB2312" pitchFamily="49" charset="-122"/>
                <a:cs typeface="Times New Roman" panose="02020603050405020304" pitchFamily="18" charset="0"/>
              </a:rPr>
              <a:t>׀</a:t>
            </a:r>
            <a:r>
              <a:rPr lang="zh-CN" altLang="en-US" sz="2000" dirty="0">
                <a:solidFill>
                  <a:srgbClr val="000000"/>
                </a:solidFill>
                <a:latin typeface="Arial" charset="0"/>
                <a:ea typeface="楷体_GB2312" pitchFamily="49" charset="-122"/>
              </a:rPr>
              <a:t> </a:t>
            </a:r>
            <a:endParaRPr lang="en-US" altLang="zh-CN" sz="2000" dirty="0">
              <a:solidFill>
                <a:srgbClr val="000000"/>
              </a:solidFill>
              <a:latin typeface="Arial" charset="0"/>
              <a:ea typeface="楷体_GB2312" pitchFamily="49" charset="-122"/>
            </a:endParaRPr>
          </a:p>
          <a:p>
            <a:pPr algn="l" fontAlgn="base">
              <a:lnSpc>
                <a:spcPts val="1800"/>
              </a:lnSpc>
              <a:spcBef>
                <a:spcPct val="0"/>
              </a:spcBef>
            </a:pPr>
            <a:r>
              <a:rPr lang="en-US" altLang="zh-CN" sz="2000" dirty="0">
                <a:solidFill>
                  <a:srgbClr val="000000"/>
                </a:solidFill>
                <a:latin typeface="Arial" charset="0"/>
                <a:ea typeface="楷体_GB2312" pitchFamily="49" charset="-122"/>
              </a:rPr>
              <a:t>NH</a:t>
            </a:r>
            <a:r>
              <a:rPr lang="en-US" altLang="zh-CN" sz="2000" baseline="-25000" dirty="0">
                <a:solidFill>
                  <a:srgbClr val="000000"/>
                </a:solidFill>
                <a:latin typeface="Arial" charset="0"/>
                <a:ea typeface="楷体_GB2312" pitchFamily="49" charset="-122"/>
              </a:rPr>
              <a:t>2</a:t>
            </a:r>
            <a:r>
              <a:rPr lang="en-US" altLang="zh-CN" sz="2000" dirty="0">
                <a:solidFill>
                  <a:srgbClr val="000000"/>
                </a:solidFill>
                <a:latin typeface="Arial" charset="0"/>
                <a:ea typeface="楷体_GB2312" pitchFamily="49" charset="-122"/>
              </a:rPr>
              <a:t>‒CH</a:t>
            </a:r>
          </a:p>
          <a:p>
            <a:pPr algn="l" fontAlgn="base">
              <a:lnSpc>
                <a:spcPts val="1800"/>
              </a:lnSpc>
              <a:spcBef>
                <a:spcPct val="0"/>
              </a:spcBef>
            </a:pPr>
            <a:r>
              <a:rPr lang="en-US" altLang="zh-CN" sz="2000" dirty="0">
                <a:solidFill>
                  <a:srgbClr val="000000"/>
                </a:solidFill>
                <a:latin typeface="Arial" charset="0"/>
                <a:ea typeface="楷体_GB2312" pitchFamily="49" charset="-122"/>
              </a:rPr>
              <a:t>         </a:t>
            </a:r>
            <a:r>
              <a:rPr lang="he-IL" altLang="zh-CN" sz="2000" dirty="0">
                <a:solidFill>
                  <a:srgbClr val="000000"/>
                </a:solidFill>
                <a:ea typeface="楷体_GB2312" pitchFamily="49" charset="-122"/>
                <a:cs typeface="Times New Roman" panose="02020603050405020304" pitchFamily="18" charset="0"/>
              </a:rPr>
              <a:t>׀</a:t>
            </a:r>
            <a:r>
              <a:rPr lang="en-US" altLang="zh-CN" sz="2000" dirty="0">
                <a:solidFill>
                  <a:srgbClr val="000000"/>
                </a:solidFill>
                <a:latin typeface="Arial" charset="0"/>
                <a:ea typeface="楷体_GB2312" pitchFamily="49" charset="-122"/>
              </a:rPr>
              <a:t> </a:t>
            </a:r>
          </a:p>
          <a:p>
            <a:pPr algn="l" fontAlgn="base">
              <a:lnSpc>
                <a:spcPts val="1800"/>
              </a:lnSpc>
              <a:spcBef>
                <a:spcPct val="0"/>
              </a:spcBef>
            </a:pPr>
            <a:r>
              <a:rPr lang="en-US" altLang="zh-CN" sz="2000" dirty="0">
                <a:solidFill>
                  <a:srgbClr val="000000"/>
                </a:solidFill>
                <a:latin typeface="Arial" charset="0"/>
                <a:ea typeface="楷体_GB2312" pitchFamily="49" charset="-122"/>
              </a:rPr>
              <a:t>HOOC</a:t>
            </a:r>
            <a:endParaRPr kumimoji="0" lang="en-US" altLang="zh-CN" sz="2000" dirty="0">
              <a:solidFill>
                <a:srgbClr val="000000"/>
              </a:solidFill>
              <a:latin typeface="Arial" charset="0"/>
            </a:endParaRPr>
          </a:p>
        </p:txBody>
      </p:sp>
      <p:sp>
        <p:nvSpPr>
          <p:cNvPr id="13" name="Rectangle 13">
            <a:extLst>
              <a:ext uri="{FF2B5EF4-FFF2-40B4-BE49-F238E27FC236}">
                <a16:creationId xmlns:a16="http://schemas.microsoft.com/office/drawing/2014/main" id="{901DD1AA-5BA1-EB3B-9B26-0BEB0916372B}"/>
              </a:ext>
            </a:extLst>
          </p:cNvPr>
          <p:cNvSpPr>
            <a:spLocks noChangeArrowheads="1"/>
          </p:cNvSpPr>
          <p:nvPr/>
        </p:nvSpPr>
        <p:spPr bwMode="auto">
          <a:xfrm>
            <a:off x="3180302" y="2344858"/>
            <a:ext cx="33054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dirty="0">
                <a:effectLst>
                  <a:outerShdw blurRad="38100" dist="38100" dir="2700000" algn="tl">
                    <a:srgbClr val="C0C0C0"/>
                  </a:outerShdw>
                </a:effectLst>
                <a:latin typeface="Times New Roman" panose="02020603050405020304" pitchFamily="18" charset="0"/>
                <a:ea typeface="方正姚体" panose="02010601030101010101" pitchFamily="2" charset="-122"/>
              </a:rPr>
              <a:t>+</a:t>
            </a:r>
          </a:p>
        </p:txBody>
      </p:sp>
      <p:grpSp>
        <p:nvGrpSpPr>
          <p:cNvPr id="26" name="组合 25">
            <a:extLst>
              <a:ext uri="{FF2B5EF4-FFF2-40B4-BE49-F238E27FC236}">
                <a16:creationId xmlns:a16="http://schemas.microsoft.com/office/drawing/2014/main" id="{49D4874D-BF2B-E710-45E9-5467BFBEC649}"/>
              </a:ext>
            </a:extLst>
          </p:cNvPr>
          <p:cNvGrpSpPr/>
          <p:nvPr/>
        </p:nvGrpSpPr>
        <p:grpSpPr>
          <a:xfrm>
            <a:off x="5360808" y="1988840"/>
            <a:ext cx="1152006" cy="1049198"/>
            <a:chOff x="2796620" y="2092681"/>
            <a:chExt cx="1152006" cy="1049198"/>
          </a:xfrm>
        </p:grpSpPr>
        <p:sp>
          <p:nvSpPr>
            <p:cNvPr id="27" name="Rectangle 21">
              <a:extLst>
                <a:ext uri="{FF2B5EF4-FFF2-40B4-BE49-F238E27FC236}">
                  <a16:creationId xmlns:a16="http://schemas.microsoft.com/office/drawing/2014/main" id="{0C94248B-D8A8-8203-4399-2B2B461FE296}"/>
                </a:ext>
              </a:extLst>
            </p:cNvPr>
            <p:cNvSpPr>
              <a:spLocks noChangeArrowheads="1"/>
            </p:cNvSpPr>
            <p:nvPr/>
          </p:nvSpPr>
          <p:spPr bwMode="auto">
            <a:xfrm>
              <a:off x="2959263" y="2092681"/>
              <a:ext cx="75212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zh-CN" sz="2400" b="1" dirty="0">
                  <a:effectLst>
                    <a:outerShdw blurRad="38100" dist="38100" dir="2700000" algn="tl">
                      <a:srgbClr val="C0C0C0"/>
                    </a:outerShdw>
                  </a:effectLst>
                  <a:latin typeface="Times New Roman" pitchFamily="18" charset="0"/>
                </a:rPr>
                <a:t>+2H</a:t>
              </a:r>
            </a:p>
          </p:txBody>
        </p:sp>
        <p:sp>
          <p:nvSpPr>
            <p:cNvPr id="29" name="Rectangle 22">
              <a:extLst>
                <a:ext uri="{FF2B5EF4-FFF2-40B4-BE49-F238E27FC236}">
                  <a16:creationId xmlns:a16="http://schemas.microsoft.com/office/drawing/2014/main" id="{A67406FF-0EEB-C80B-082B-0CBE27E269A4}"/>
                </a:ext>
              </a:extLst>
            </p:cNvPr>
            <p:cNvSpPr>
              <a:spLocks noChangeArrowheads="1"/>
            </p:cNvSpPr>
            <p:nvPr/>
          </p:nvSpPr>
          <p:spPr bwMode="auto">
            <a:xfrm>
              <a:off x="2844296" y="2680214"/>
              <a:ext cx="88678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zh-CN" altLang="en-US" sz="2400" b="1" dirty="0">
                  <a:effectLst>
                    <a:outerShdw blurRad="38100" dist="38100" dir="2700000" algn="tl">
                      <a:srgbClr val="C0C0C0"/>
                    </a:outerShdw>
                  </a:effectLst>
                  <a:latin typeface="Times New Roman" pitchFamily="18" charset="0"/>
                </a:rPr>
                <a:t>－</a:t>
              </a:r>
              <a:r>
                <a:rPr lang="en-US" altLang="zh-CN" sz="2400" b="1" dirty="0">
                  <a:effectLst>
                    <a:outerShdw blurRad="38100" dist="38100" dir="2700000" algn="tl">
                      <a:srgbClr val="C0C0C0"/>
                    </a:outerShdw>
                  </a:effectLst>
                  <a:latin typeface="Times New Roman" pitchFamily="18" charset="0"/>
                </a:rPr>
                <a:t>2H</a:t>
              </a:r>
            </a:p>
          </p:txBody>
        </p:sp>
        <p:sp>
          <p:nvSpPr>
            <p:cNvPr id="30" name="任意多边形 138">
              <a:extLst>
                <a:ext uri="{FF2B5EF4-FFF2-40B4-BE49-F238E27FC236}">
                  <a16:creationId xmlns:a16="http://schemas.microsoft.com/office/drawing/2014/main" id="{BB2F138E-245E-40C2-C3BF-CC92008A1193}"/>
                </a:ext>
              </a:extLst>
            </p:cNvPr>
            <p:cNvSpPr/>
            <p:nvPr/>
          </p:nvSpPr>
          <p:spPr>
            <a:xfrm>
              <a:off x="2796626" y="2508624"/>
              <a:ext cx="1152000" cy="108000"/>
            </a:xfrm>
            <a:custGeom>
              <a:avLst/>
              <a:gdLst>
                <a:gd name="connsiteX0" fmla="*/ 1490352 w 1734590"/>
                <a:gd name="connsiteY0" fmla="*/ 0 h 152902"/>
                <a:gd name="connsiteX1" fmla="*/ 1734590 w 1734590"/>
                <a:gd name="connsiteY1" fmla="*/ 152617 h 152902"/>
                <a:gd name="connsiteX2" fmla="*/ 1656000 w 1734590"/>
                <a:gd name="connsiteY2" fmla="*/ 152625 h 152902"/>
                <a:gd name="connsiteX3" fmla="*/ 1656000 w 1734590"/>
                <a:gd name="connsiteY3" fmla="*/ 152902 h 152902"/>
                <a:gd name="connsiteX4" fmla="*/ 0 w 1734590"/>
                <a:gd name="connsiteY4" fmla="*/ 152902 h 152902"/>
                <a:gd name="connsiteX5" fmla="*/ 0 w 1734590"/>
                <a:gd name="connsiteY5" fmla="*/ 109702 h 152902"/>
                <a:gd name="connsiteX6" fmla="*/ 1543844 w 1734590"/>
                <a:gd name="connsiteY6" fmla="*/ 109702 h 15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4590" h="152902">
                  <a:moveTo>
                    <a:pt x="1490352" y="0"/>
                  </a:moveTo>
                  <a:lnTo>
                    <a:pt x="1734590" y="152617"/>
                  </a:lnTo>
                  <a:lnTo>
                    <a:pt x="1656000" y="152625"/>
                  </a:lnTo>
                  <a:lnTo>
                    <a:pt x="1656000" y="152902"/>
                  </a:lnTo>
                  <a:lnTo>
                    <a:pt x="0" y="152902"/>
                  </a:lnTo>
                  <a:lnTo>
                    <a:pt x="0" y="109702"/>
                  </a:lnTo>
                  <a:lnTo>
                    <a:pt x="1543844" y="10970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139">
              <a:extLst>
                <a:ext uri="{FF2B5EF4-FFF2-40B4-BE49-F238E27FC236}">
                  <a16:creationId xmlns:a16="http://schemas.microsoft.com/office/drawing/2014/main" id="{1F3911D9-A886-5461-1BE6-09F71114E257}"/>
                </a:ext>
              </a:extLst>
            </p:cNvPr>
            <p:cNvSpPr/>
            <p:nvPr/>
          </p:nvSpPr>
          <p:spPr>
            <a:xfrm flipH="1" flipV="1">
              <a:off x="2796620" y="2665787"/>
              <a:ext cx="1152000" cy="108000"/>
            </a:xfrm>
            <a:custGeom>
              <a:avLst/>
              <a:gdLst>
                <a:gd name="connsiteX0" fmla="*/ 1490352 w 1734590"/>
                <a:gd name="connsiteY0" fmla="*/ 0 h 152902"/>
                <a:gd name="connsiteX1" fmla="*/ 1734590 w 1734590"/>
                <a:gd name="connsiteY1" fmla="*/ 152617 h 152902"/>
                <a:gd name="connsiteX2" fmla="*/ 1656000 w 1734590"/>
                <a:gd name="connsiteY2" fmla="*/ 152625 h 152902"/>
                <a:gd name="connsiteX3" fmla="*/ 1656000 w 1734590"/>
                <a:gd name="connsiteY3" fmla="*/ 152902 h 152902"/>
                <a:gd name="connsiteX4" fmla="*/ 0 w 1734590"/>
                <a:gd name="connsiteY4" fmla="*/ 152902 h 152902"/>
                <a:gd name="connsiteX5" fmla="*/ 0 w 1734590"/>
                <a:gd name="connsiteY5" fmla="*/ 109702 h 152902"/>
                <a:gd name="connsiteX6" fmla="*/ 1543844 w 1734590"/>
                <a:gd name="connsiteY6" fmla="*/ 109702 h 15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4590" h="152902">
                  <a:moveTo>
                    <a:pt x="1490352" y="0"/>
                  </a:moveTo>
                  <a:lnTo>
                    <a:pt x="1734590" y="152617"/>
                  </a:lnTo>
                  <a:lnTo>
                    <a:pt x="1656000" y="152625"/>
                  </a:lnTo>
                  <a:lnTo>
                    <a:pt x="1656000" y="152902"/>
                  </a:lnTo>
                  <a:lnTo>
                    <a:pt x="0" y="152902"/>
                  </a:lnTo>
                  <a:lnTo>
                    <a:pt x="0" y="109702"/>
                  </a:lnTo>
                  <a:lnTo>
                    <a:pt x="1543844" y="10970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2" name="Rectangle 28">
            <a:extLst>
              <a:ext uri="{FF2B5EF4-FFF2-40B4-BE49-F238E27FC236}">
                <a16:creationId xmlns:a16="http://schemas.microsoft.com/office/drawing/2014/main" id="{9A016FEC-63B1-BE75-D376-05D563C70B83}"/>
              </a:ext>
            </a:extLst>
          </p:cNvPr>
          <p:cNvSpPr>
            <a:spLocks noChangeArrowheads="1"/>
          </p:cNvSpPr>
          <p:nvPr/>
        </p:nvSpPr>
        <p:spPr bwMode="auto">
          <a:xfrm>
            <a:off x="7319491" y="3273012"/>
            <a:ext cx="1296789"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zh-CN" altLang="en-US" sz="2000" dirty="0">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胱氨酸</a:t>
            </a:r>
          </a:p>
        </p:txBody>
      </p:sp>
    </p:spTree>
    <p:extLst>
      <p:ext uri="{BB962C8B-B14F-4D97-AF65-F5344CB8AC3E}">
        <p14:creationId xmlns:p14="http://schemas.microsoft.com/office/powerpoint/2010/main" val="1110735441"/>
      </p:ext>
    </p:extLst>
  </p:cSld>
  <p:clrMapOvr>
    <a:masterClrMapping/>
  </p:clrMapOvr>
  <p:transition spd="med">
    <p:cove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16">
            <a:extLst>
              <a:ext uri="{FF2B5EF4-FFF2-40B4-BE49-F238E27FC236}">
                <a16:creationId xmlns:a16="http://schemas.microsoft.com/office/drawing/2014/main" id="{3D0B0868-1104-2178-445A-B5F520824225}"/>
              </a:ext>
            </a:extLst>
          </p:cNvPr>
          <p:cNvSpPr>
            <a:spLocks noChangeArrowheads="1"/>
          </p:cNvSpPr>
          <p:nvPr/>
        </p:nvSpPr>
        <p:spPr bwMode="auto">
          <a:xfrm>
            <a:off x="1631132" y="4653136"/>
            <a:ext cx="10369524" cy="11455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360000" indent="-360000">
              <a:lnSpc>
                <a:spcPts val="4000"/>
              </a:lnSpc>
              <a:spcBef>
                <a:spcPts val="600"/>
              </a:spcBef>
              <a:buClr>
                <a:srgbClr val="C00000"/>
              </a:buClr>
              <a:buSzPct val="80000"/>
              <a:buFont typeface="Wingdings" pitchFamily="2" charset="2"/>
              <a:buChar char="v"/>
            </a:pPr>
            <a:r>
              <a:rPr lang="zh-CN" altLang="en-US" sz="2800" dirty="0">
                <a:effectLst>
                  <a:outerShdw blurRad="38100" dist="38100" dir="2700000" algn="tl">
                    <a:srgbClr val="C0C0C0"/>
                  </a:outerShdw>
                </a:effectLst>
                <a:latin typeface="Times New Roman" pitchFamily="18" charset="0"/>
                <a:ea typeface="方正姚体" panose="02010601030101010101" pitchFamily="2" charset="-122"/>
              </a:rPr>
              <a:t>参与肝生物转化作用。</a:t>
            </a:r>
          </a:p>
          <a:p>
            <a:pPr marL="360000" indent="-360000">
              <a:lnSpc>
                <a:spcPts val="4000"/>
              </a:lnSpc>
              <a:spcBef>
                <a:spcPts val="600"/>
              </a:spcBef>
              <a:buClr>
                <a:srgbClr val="C00000"/>
              </a:buClr>
              <a:buSzPct val="80000"/>
              <a:buFont typeface="Wingdings" pitchFamily="2" charset="2"/>
              <a:buChar char="v"/>
            </a:pPr>
            <a:r>
              <a:rPr lang="zh-CN" altLang="en-US" sz="2800" dirty="0">
                <a:effectLst>
                  <a:outerShdw blurRad="38100" dist="38100" dir="2700000" algn="tl">
                    <a:srgbClr val="C0C0C0"/>
                  </a:outerShdw>
                </a:effectLst>
                <a:latin typeface="Times New Roman" pitchFamily="18" charset="0"/>
                <a:ea typeface="方正姚体" panose="02010601030101010101" pitchFamily="2" charset="-122"/>
              </a:rPr>
              <a:t>参与硫酸角质素、硫酸软骨素等合成。</a:t>
            </a:r>
          </a:p>
        </p:txBody>
      </p:sp>
      <p:sp>
        <p:nvSpPr>
          <p:cNvPr id="2" name="Rectangle 2"/>
          <p:cNvSpPr txBox="1">
            <a:spLocks noChangeArrowheads="1"/>
          </p:cNvSpPr>
          <p:nvPr/>
        </p:nvSpPr>
        <p:spPr>
          <a:xfrm>
            <a:off x="1271464" y="1269430"/>
            <a:ext cx="3168899" cy="5762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zh-CN"/>
            </a:defPPr>
            <a:lvl1pPr marL="360000" indent="-360000">
              <a:buClr>
                <a:srgbClr val="C00000"/>
              </a:buClr>
              <a:buSzPct val="80000"/>
              <a:buFont typeface="Wingdings" panose="05000000000000000000" pitchFamily="2" charset="2"/>
              <a:buChar char="n"/>
              <a:defRPr sz="2800" kern="0">
                <a:effectLst>
                  <a:outerShdw blurRad="38100" dist="38100" dir="2700000" algn="tl">
                    <a:srgbClr val="C0C0C0"/>
                  </a:outerShdw>
                </a:effectLst>
                <a:latin typeface="Times New Roman" pitchFamily="18" charset="0"/>
                <a:ea typeface="方正姚体" panose="02010601030101010101" pitchFamily="2" charset="-122"/>
              </a:defRPr>
            </a:lvl1pPr>
            <a:lvl2pPr marL="742950" indent="-285750">
              <a:spcBef>
                <a:spcPct val="20000"/>
              </a:spcBef>
              <a:buChar char="–"/>
              <a:defRPr sz="2800">
                <a:latin typeface="+mn-lt"/>
                <a:ea typeface="+mn-ea"/>
              </a:defRPr>
            </a:lvl2pPr>
            <a:lvl3pPr marL="1143000" indent="-228600">
              <a:spcBef>
                <a:spcPct val="20000"/>
              </a:spcBef>
              <a:buChar char="•"/>
              <a:defRPr sz="2400">
                <a:latin typeface="+mn-lt"/>
                <a:ea typeface="+mn-ea"/>
              </a:defRPr>
            </a:lvl3pPr>
            <a:lvl4pPr marL="1600200" indent="-228600">
              <a:spcBef>
                <a:spcPct val="20000"/>
              </a:spcBef>
              <a:buChar char="–"/>
              <a:defRPr sz="2000">
                <a:latin typeface="+mn-lt"/>
                <a:ea typeface="+mn-ea"/>
              </a:defRPr>
            </a:lvl4pPr>
            <a:lvl5pPr marL="2057400" indent="-228600">
              <a:spcBef>
                <a:spcPct val="20000"/>
              </a:spcBef>
              <a:buChar char="»"/>
              <a:defRPr sz="2000">
                <a:latin typeface="+mn-lt"/>
                <a:ea typeface="+mn-ea"/>
              </a:defRPr>
            </a:lvl5pPr>
            <a:lvl6pPr marL="2514600" indent="-228600" fontAlgn="base">
              <a:spcBef>
                <a:spcPct val="20000"/>
              </a:spcBef>
              <a:spcAft>
                <a:spcPct val="0"/>
              </a:spcAft>
              <a:buChar char="»"/>
              <a:defRPr sz="2000">
                <a:latin typeface="+mn-lt"/>
                <a:ea typeface="+mn-ea"/>
              </a:defRPr>
            </a:lvl6pPr>
            <a:lvl7pPr marL="2971800" indent="-228600" fontAlgn="base">
              <a:spcBef>
                <a:spcPct val="20000"/>
              </a:spcBef>
              <a:spcAft>
                <a:spcPct val="0"/>
              </a:spcAft>
              <a:buChar char="»"/>
              <a:defRPr sz="2000">
                <a:latin typeface="+mn-lt"/>
                <a:ea typeface="+mn-ea"/>
              </a:defRPr>
            </a:lvl7pPr>
            <a:lvl8pPr marL="3429000" indent="-228600" fontAlgn="base">
              <a:spcBef>
                <a:spcPct val="20000"/>
              </a:spcBef>
              <a:spcAft>
                <a:spcPct val="0"/>
              </a:spcAft>
              <a:buChar char="»"/>
              <a:defRPr sz="2000">
                <a:latin typeface="+mn-lt"/>
                <a:ea typeface="+mn-ea"/>
              </a:defRPr>
            </a:lvl8pPr>
            <a:lvl9pPr marL="3886200" indent="-228600" fontAlgn="base">
              <a:spcBef>
                <a:spcPct val="20000"/>
              </a:spcBef>
              <a:spcAft>
                <a:spcPct val="0"/>
              </a:spcAft>
              <a:buChar char="»"/>
              <a:defRPr sz="2000">
                <a:latin typeface="+mn-lt"/>
                <a:ea typeface="+mn-ea"/>
              </a:defRPr>
            </a:lvl9pPr>
          </a:lstStyle>
          <a:p>
            <a:r>
              <a:rPr lang="zh-CN" altLang="en-US" dirty="0"/>
              <a:t>硫酸根的代谢 </a:t>
            </a:r>
          </a:p>
        </p:txBody>
      </p:sp>
      <p:sp>
        <p:nvSpPr>
          <p:cNvPr id="3" name="Rectangle 3"/>
          <p:cNvSpPr txBox="1">
            <a:spLocks noChangeArrowheads="1"/>
          </p:cNvSpPr>
          <p:nvPr/>
        </p:nvSpPr>
        <p:spPr>
          <a:xfrm>
            <a:off x="1621234" y="1845494"/>
            <a:ext cx="10152000" cy="1581587"/>
          </a:xfrm>
          <a:prstGeom prst="rect">
            <a:avLst/>
          </a:prstGeom>
        </p:spPr>
        <p:txBody>
          <a:bodyPr>
            <a:spAutoFit/>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360000" indent="-360000">
              <a:lnSpc>
                <a:spcPts val="4000"/>
              </a:lnSpc>
              <a:spcBef>
                <a:spcPts val="600"/>
              </a:spcBef>
              <a:buClr>
                <a:srgbClr val="C00000"/>
              </a:buClr>
              <a:buSzPct val="80000"/>
              <a:buFont typeface="Wingdings" pitchFamily="2" charset="2"/>
              <a:buChar char="v"/>
            </a:pPr>
            <a:r>
              <a:rPr lang="zh-CN" altLang="en-US" sz="2800" kern="0" dirty="0">
                <a:effectLst>
                  <a:outerShdw blurRad="38100" dist="38100" dir="2700000" algn="tl">
                    <a:srgbClr val="C0C0C0"/>
                  </a:outerShdw>
                </a:effectLst>
                <a:latin typeface="Times New Roman" pitchFamily="18" charset="0"/>
                <a:ea typeface="方正姚体" panose="02010601030101010101" pitchFamily="2" charset="-122"/>
              </a:rPr>
              <a:t>半胱氨酸分解产生丙酮酸、</a:t>
            </a:r>
            <a:r>
              <a:rPr lang="en-US" altLang="zh-CN" sz="2800" kern="0" dirty="0">
                <a:effectLst>
                  <a:outerShdw blurRad="38100" dist="38100" dir="2700000" algn="tl">
                    <a:srgbClr val="C0C0C0"/>
                  </a:outerShdw>
                </a:effectLst>
                <a:latin typeface="Times New Roman" pitchFamily="18" charset="0"/>
                <a:ea typeface="方正姚体" panose="02010601030101010101" pitchFamily="2" charset="-122"/>
              </a:rPr>
              <a:t>NH</a:t>
            </a:r>
            <a:r>
              <a:rPr lang="en-US" altLang="zh-CN" sz="2800" kern="0" baseline="-25000" dirty="0">
                <a:effectLst>
                  <a:outerShdw blurRad="38100" dist="38100" dir="2700000" algn="tl">
                    <a:srgbClr val="C0C0C0"/>
                  </a:outerShdw>
                </a:effectLst>
                <a:latin typeface="Times New Roman" pitchFamily="18" charset="0"/>
                <a:ea typeface="方正姚体" panose="02010601030101010101" pitchFamily="2" charset="-122"/>
              </a:rPr>
              <a:t>3</a:t>
            </a:r>
            <a:r>
              <a:rPr lang="zh-CN" altLang="en-US" sz="2800" kern="0" dirty="0">
                <a:effectLst>
                  <a:outerShdw blurRad="38100" dist="38100" dir="2700000" algn="tl">
                    <a:srgbClr val="C0C0C0"/>
                  </a:outerShdw>
                </a:effectLst>
                <a:latin typeface="Times New Roman" pitchFamily="18" charset="0"/>
                <a:ea typeface="方正姚体" panose="02010601030101010101" pitchFamily="2" charset="-122"/>
              </a:rPr>
              <a:t>和</a:t>
            </a:r>
            <a:r>
              <a:rPr lang="en-US" altLang="zh-CN" sz="2800" kern="0" dirty="0">
                <a:effectLst>
                  <a:outerShdw blurRad="38100" dist="38100" dir="2700000" algn="tl">
                    <a:srgbClr val="C0C0C0"/>
                  </a:outerShdw>
                </a:effectLst>
                <a:latin typeface="Times New Roman" pitchFamily="18" charset="0"/>
                <a:ea typeface="方正姚体" panose="02010601030101010101" pitchFamily="2" charset="-122"/>
              </a:rPr>
              <a:t>H</a:t>
            </a:r>
            <a:r>
              <a:rPr lang="en-US" altLang="zh-CN" sz="2800" kern="0" baseline="-25000" dirty="0">
                <a:effectLst>
                  <a:outerShdw blurRad="38100" dist="38100" dir="2700000" algn="tl">
                    <a:srgbClr val="C0C0C0"/>
                  </a:outerShdw>
                </a:effectLst>
                <a:latin typeface="Times New Roman" pitchFamily="18" charset="0"/>
                <a:ea typeface="方正姚体" panose="02010601030101010101" pitchFamily="2" charset="-122"/>
              </a:rPr>
              <a:t>2</a:t>
            </a:r>
            <a:r>
              <a:rPr lang="en-US" altLang="zh-CN" sz="2800" kern="0" dirty="0">
                <a:effectLst>
                  <a:outerShdw blurRad="38100" dist="38100" dir="2700000" algn="tl">
                    <a:srgbClr val="C0C0C0"/>
                  </a:outerShdw>
                </a:effectLst>
                <a:latin typeface="Times New Roman" pitchFamily="18" charset="0"/>
                <a:ea typeface="方正姚体" panose="02010601030101010101" pitchFamily="2" charset="-122"/>
              </a:rPr>
              <a:t>S</a:t>
            </a:r>
            <a:r>
              <a:rPr lang="zh-CN" altLang="en-US" sz="2800" kern="0" dirty="0">
                <a:effectLst>
                  <a:outerShdw blurRad="38100" dist="38100" dir="2700000" algn="tl">
                    <a:srgbClr val="C0C0C0"/>
                  </a:outerShdw>
                </a:effectLst>
                <a:latin typeface="Times New Roman" pitchFamily="18" charset="0"/>
                <a:ea typeface="方正姚体" panose="02010601030101010101" pitchFamily="2" charset="-122"/>
              </a:rPr>
              <a:t>，</a:t>
            </a:r>
            <a:r>
              <a:rPr lang="en-US" altLang="zh-CN" sz="2800" kern="0" dirty="0">
                <a:effectLst>
                  <a:outerShdw blurRad="38100" dist="38100" dir="2700000" algn="tl">
                    <a:srgbClr val="C0C0C0"/>
                  </a:outerShdw>
                </a:effectLst>
                <a:latin typeface="Times New Roman" pitchFamily="18" charset="0"/>
                <a:ea typeface="方正姚体" panose="02010601030101010101" pitchFamily="2" charset="-122"/>
              </a:rPr>
              <a:t>H</a:t>
            </a:r>
            <a:r>
              <a:rPr lang="en-US" altLang="zh-CN" sz="2800" kern="0" baseline="-25000" dirty="0">
                <a:effectLst>
                  <a:outerShdw blurRad="38100" dist="38100" dir="2700000" algn="tl">
                    <a:srgbClr val="C0C0C0"/>
                  </a:outerShdw>
                </a:effectLst>
                <a:latin typeface="Times New Roman" pitchFamily="18" charset="0"/>
                <a:ea typeface="方正姚体" panose="02010601030101010101" pitchFamily="2" charset="-122"/>
              </a:rPr>
              <a:t>2</a:t>
            </a:r>
            <a:r>
              <a:rPr lang="en-US" altLang="zh-CN" sz="2800" kern="0" dirty="0">
                <a:effectLst>
                  <a:outerShdw blurRad="38100" dist="38100" dir="2700000" algn="tl">
                    <a:srgbClr val="C0C0C0"/>
                  </a:outerShdw>
                </a:effectLst>
                <a:latin typeface="Times New Roman" pitchFamily="18" charset="0"/>
                <a:ea typeface="方正姚体" panose="02010601030101010101" pitchFamily="2" charset="-122"/>
              </a:rPr>
              <a:t>S</a:t>
            </a:r>
            <a:r>
              <a:rPr lang="zh-CN" altLang="en-US" sz="2800" kern="0" dirty="0">
                <a:effectLst>
                  <a:outerShdw blurRad="38100" dist="38100" dir="2700000" algn="tl">
                    <a:srgbClr val="C0C0C0"/>
                  </a:outerShdw>
                </a:effectLst>
                <a:latin typeface="Times New Roman" pitchFamily="18" charset="0"/>
                <a:ea typeface="方正姚体" panose="02010601030101010101" pitchFamily="2" charset="-122"/>
              </a:rPr>
              <a:t>氧化生成硫酸根。再经</a:t>
            </a:r>
            <a:r>
              <a:rPr lang="en-US" altLang="zh-CN" sz="2800" kern="0" dirty="0">
                <a:effectLst>
                  <a:outerShdw blurRad="38100" dist="38100" dir="2700000" algn="tl">
                    <a:srgbClr val="C0C0C0"/>
                  </a:outerShdw>
                </a:effectLst>
                <a:latin typeface="Times New Roman" pitchFamily="18" charset="0"/>
                <a:ea typeface="方正姚体" panose="02010601030101010101" pitchFamily="2" charset="-122"/>
              </a:rPr>
              <a:t>ATP</a:t>
            </a:r>
            <a:r>
              <a:rPr lang="zh-CN" altLang="en-US" sz="2800" kern="0" dirty="0">
                <a:effectLst>
                  <a:outerShdw blurRad="38100" dist="38100" dir="2700000" algn="tl">
                    <a:srgbClr val="C0C0C0"/>
                  </a:outerShdw>
                </a:effectLst>
                <a:latin typeface="Times New Roman" pitchFamily="18" charset="0"/>
                <a:ea typeface="方正姚体" panose="02010601030101010101" pitchFamily="2" charset="-122"/>
              </a:rPr>
              <a:t>活化生成活性硫酸根</a:t>
            </a:r>
            <a:r>
              <a:rPr lang="en-US" altLang="zh-CN" sz="2800" kern="0" dirty="0">
                <a:effectLst>
                  <a:outerShdw blurRad="38100" dist="38100" dir="2700000" algn="tl">
                    <a:srgbClr val="C0C0C0"/>
                  </a:outerShdw>
                </a:effectLst>
                <a:latin typeface="Times New Roman" pitchFamily="18" charset="0"/>
                <a:ea typeface="方正姚体" panose="02010601030101010101" pitchFamily="2" charset="-122"/>
              </a:rPr>
              <a:t>(</a:t>
            </a:r>
            <a:r>
              <a:rPr lang="zh-CN" altLang="en-US" sz="2800" kern="0" dirty="0">
                <a:effectLst>
                  <a:outerShdw blurRad="38100" dist="38100" dir="2700000" algn="tl">
                    <a:srgbClr val="C0C0C0"/>
                  </a:outerShdw>
                </a:effectLst>
                <a:latin typeface="Times New Roman" pitchFamily="18" charset="0"/>
                <a:ea typeface="方正姚体" panose="02010601030101010101" pitchFamily="2" charset="-122"/>
              </a:rPr>
              <a:t>硫酸根供体</a:t>
            </a:r>
            <a:r>
              <a:rPr lang="en-US" altLang="zh-CN" sz="2800" kern="0" dirty="0">
                <a:effectLst>
                  <a:outerShdw blurRad="38100" dist="38100" dir="2700000" algn="tl">
                    <a:srgbClr val="C0C0C0"/>
                  </a:outerShdw>
                </a:effectLst>
                <a:latin typeface="Times New Roman" pitchFamily="18" charset="0"/>
                <a:ea typeface="方正姚体" panose="02010601030101010101" pitchFamily="2" charset="-122"/>
              </a:rPr>
              <a:t>)</a:t>
            </a:r>
            <a:r>
              <a:rPr lang="zh-CN" altLang="en-US" sz="2800" kern="0" dirty="0">
                <a:effectLst>
                  <a:outerShdw blurRad="38100" dist="38100" dir="2700000" algn="tl">
                    <a:srgbClr val="C0C0C0"/>
                  </a:outerShdw>
                </a:effectLst>
                <a:latin typeface="Times New Roman" pitchFamily="18" charset="0"/>
                <a:ea typeface="方正姚体" panose="02010601030101010101" pitchFamily="2" charset="-122"/>
              </a:rPr>
              <a:t>，即磷酸腺苷</a:t>
            </a:r>
            <a:r>
              <a:rPr lang="en-US" altLang="zh-CN" sz="2800" kern="0" dirty="0">
                <a:effectLst>
                  <a:outerShdw blurRad="38100" dist="38100" dir="2700000" algn="tl">
                    <a:srgbClr val="C0C0C0"/>
                  </a:outerShdw>
                </a:effectLst>
                <a:latin typeface="Times New Roman" pitchFamily="18" charset="0"/>
              </a:rPr>
              <a:t>-5´-</a:t>
            </a:r>
            <a:r>
              <a:rPr lang="zh-CN" altLang="en-US" sz="2800" kern="0" dirty="0">
                <a:effectLst>
                  <a:outerShdw blurRad="38100" dist="38100" dir="2700000" algn="tl">
                    <a:srgbClr val="C0C0C0"/>
                  </a:outerShdw>
                </a:effectLst>
                <a:latin typeface="Times New Roman" pitchFamily="18" charset="0"/>
                <a:ea typeface="方正姚体" panose="02010601030101010101" pitchFamily="2" charset="-122"/>
              </a:rPr>
              <a:t>磷酸硫酸</a:t>
            </a:r>
            <a:r>
              <a:rPr lang="en-US" altLang="zh-CN" sz="2000" kern="0" dirty="0">
                <a:effectLst>
                  <a:outerShdw blurRad="38100" dist="38100" dir="2700000" algn="tl">
                    <a:srgbClr val="C0C0C0"/>
                  </a:outerShdw>
                </a:effectLst>
                <a:latin typeface="Times New Roman" pitchFamily="18" charset="0"/>
              </a:rPr>
              <a:t>(3´-phospho-adenosine-5´-</a:t>
            </a:r>
            <a:r>
              <a:rPr lang="en-US" altLang="zh-CN" sz="2000" kern="0" dirty="0">
                <a:effectLst>
                  <a:outerShdw blurRad="38100" dist="38100" dir="2700000" algn="tl">
                    <a:srgbClr val="C0C0C0"/>
                  </a:outerShdw>
                </a:effectLst>
                <a:latin typeface="Times New Roman" pitchFamily="18" charset="0"/>
                <a:ea typeface="方正姚体" panose="02010601030101010101" pitchFamily="2" charset="-122"/>
              </a:rPr>
              <a:t>phosphosulfate,PAPS)</a:t>
            </a:r>
            <a:r>
              <a:rPr lang="zh-CN" altLang="en-US" sz="2800" kern="0" dirty="0">
                <a:effectLst>
                  <a:outerShdw blurRad="38100" dist="38100" dir="2700000" algn="tl">
                    <a:srgbClr val="C0C0C0"/>
                  </a:outerShdw>
                </a:effectLst>
                <a:latin typeface="Times New Roman" pitchFamily="18" charset="0"/>
                <a:ea typeface="方正姚体" panose="02010601030101010101" pitchFamily="2" charset="-122"/>
              </a:rPr>
              <a:t>。</a:t>
            </a:r>
          </a:p>
        </p:txBody>
      </p:sp>
      <p:sp>
        <p:nvSpPr>
          <p:cNvPr id="4" name="Rectangle 7"/>
          <p:cNvSpPr>
            <a:spLocks noChangeArrowheads="1"/>
          </p:cNvSpPr>
          <p:nvPr/>
        </p:nvSpPr>
        <p:spPr bwMode="auto">
          <a:xfrm>
            <a:off x="1703388" y="3675061"/>
            <a:ext cx="862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400">
                <a:effectLst>
                  <a:outerShdw blurRad="38100" dist="38100" dir="2700000" algn="tl">
                    <a:srgbClr val="C0C0C0"/>
                  </a:outerShdw>
                </a:effectLst>
                <a:latin typeface="Times New Roman" pitchFamily="18" charset="0"/>
                <a:ea typeface="方正姚体" panose="02010601030101010101" pitchFamily="2" charset="-122"/>
              </a:rPr>
              <a:t>SO</a:t>
            </a:r>
            <a:r>
              <a:rPr lang="en-US" altLang="zh-CN" sz="2400" baseline="-25000">
                <a:effectLst>
                  <a:outerShdw blurRad="38100" dist="38100" dir="2700000" algn="tl">
                    <a:srgbClr val="C0C0C0"/>
                  </a:outerShdw>
                </a:effectLst>
                <a:latin typeface="Times New Roman" pitchFamily="18" charset="0"/>
                <a:ea typeface="方正姚体" panose="02010601030101010101" pitchFamily="2" charset="-122"/>
              </a:rPr>
              <a:t>4</a:t>
            </a:r>
            <a:r>
              <a:rPr lang="en-US" altLang="zh-CN" sz="2400" baseline="30000">
                <a:effectLst>
                  <a:outerShdw blurRad="38100" dist="38100" dir="2700000" algn="tl">
                    <a:srgbClr val="C0C0C0"/>
                  </a:outerShdw>
                </a:effectLst>
                <a:latin typeface="Times New Roman" pitchFamily="18" charset="0"/>
                <a:ea typeface="方正姚体" panose="02010601030101010101" pitchFamily="2" charset="-122"/>
              </a:rPr>
              <a:t>2-</a:t>
            </a:r>
          </a:p>
        </p:txBody>
      </p:sp>
      <p:sp>
        <p:nvSpPr>
          <p:cNvPr id="5" name="Rectangle 8"/>
          <p:cNvSpPr>
            <a:spLocks noChangeArrowheads="1"/>
          </p:cNvSpPr>
          <p:nvPr/>
        </p:nvSpPr>
        <p:spPr bwMode="auto">
          <a:xfrm>
            <a:off x="2855913" y="3675061"/>
            <a:ext cx="7324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400">
                <a:effectLst>
                  <a:outerShdw blurRad="38100" dist="38100" dir="2700000" algn="tl">
                    <a:srgbClr val="C0C0C0"/>
                  </a:outerShdw>
                </a:effectLst>
                <a:latin typeface="Times New Roman" pitchFamily="18" charset="0"/>
                <a:ea typeface="方正姚体" panose="02010601030101010101" pitchFamily="2" charset="-122"/>
              </a:rPr>
              <a:t>ATP</a:t>
            </a:r>
            <a:endParaRPr lang="en-US" altLang="zh-CN" sz="2400" baseline="-25000">
              <a:effectLst>
                <a:outerShdw blurRad="38100" dist="38100" dir="2700000" algn="tl">
                  <a:srgbClr val="C0C0C0"/>
                </a:outerShdw>
              </a:effectLst>
              <a:latin typeface="Times New Roman" pitchFamily="18" charset="0"/>
              <a:ea typeface="方正姚体" panose="02010601030101010101" pitchFamily="2" charset="-122"/>
            </a:endParaRPr>
          </a:p>
        </p:txBody>
      </p:sp>
      <p:sp>
        <p:nvSpPr>
          <p:cNvPr id="6" name="Rectangle 9"/>
          <p:cNvSpPr>
            <a:spLocks noChangeArrowheads="1"/>
          </p:cNvSpPr>
          <p:nvPr/>
        </p:nvSpPr>
        <p:spPr bwMode="auto">
          <a:xfrm>
            <a:off x="3647920" y="3464173"/>
            <a:ext cx="1728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dirty="0">
                <a:solidFill>
                  <a:srgbClr val="0070C0"/>
                </a:solidFill>
                <a:effectLst>
                  <a:outerShdw blurRad="38100" dist="38100" dir="2700000" algn="tl">
                    <a:srgbClr val="C0C0C0"/>
                  </a:outerShdw>
                </a:effectLst>
                <a:latin typeface="Times New Roman" pitchFamily="18" charset="0"/>
                <a:ea typeface="方正姚体" panose="02010601030101010101" pitchFamily="2" charset="-122"/>
              </a:rPr>
              <a:t>ATP</a:t>
            </a:r>
            <a:r>
              <a:rPr lang="zh-CN" altLang="en-US" sz="2000" dirty="0">
                <a:solidFill>
                  <a:srgbClr val="0070C0"/>
                </a:solidFill>
                <a:effectLst>
                  <a:outerShdw blurRad="38100" dist="38100" dir="2700000" algn="tl">
                    <a:srgbClr val="C0C0C0"/>
                  </a:outerShdw>
                </a:effectLst>
                <a:latin typeface="Times New Roman" pitchFamily="18" charset="0"/>
                <a:ea typeface="方正姚体" panose="02010601030101010101" pitchFamily="2" charset="-122"/>
              </a:rPr>
              <a:t>硫酸化酶</a:t>
            </a:r>
            <a:endParaRPr lang="zh-CN" altLang="en-US" sz="2000" baseline="-25000" dirty="0">
              <a:solidFill>
                <a:srgbClr val="0070C0"/>
              </a:solidFill>
              <a:effectLst>
                <a:outerShdw blurRad="38100" dist="38100" dir="2700000" algn="tl">
                  <a:srgbClr val="C0C0C0"/>
                </a:outerShdw>
              </a:effectLst>
              <a:latin typeface="Times New Roman" pitchFamily="18" charset="0"/>
              <a:ea typeface="方正姚体" panose="02010601030101010101" pitchFamily="2" charset="-122"/>
            </a:endParaRPr>
          </a:p>
        </p:txBody>
      </p:sp>
      <p:sp>
        <p:nvSpPr>
          <p:cNvPr id="7" name="Rectangle 10"/>
          <p:cNvSpPr>
            <a:spLocks noChangeArrowheads="1"/>
          </p:cNvSpPr>
          <p:nvPr/>
        </p:nvSpPr>
        <p:spPr bwMode="auto">
          <a:xfrm>
            <a:off x="4374485" y="4225924"/>
            <a:ext cx="56938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dirty="0" err="1">
                <a:effectLst>
                  <a:outerShdw blurRad="38100" dist="38100" dir="2700000" algn="tl">
                    <a:srgbClr val="C0C0C0"/>
                  </a:outerShdw>
                </a:effectLst>
                <a:latin typeface="Times New Roman" pitchFamily="18" charset="0"/>
                <a:ea typeface="方正姚体" panose="02010601030101010101" pitchFamily="2" charset="-122"/>
              </a:rPr>
              <a:t>PPi</a:t>
            </a:r>
            <a:endParaRPr lang="en-US" altLang="zh-CN" sz="2000" b="1" baseline="-25000" dirty="0">
              <a:effectLst>
                <a:outerShdw blurRad="38100" dist="38100" dir="2700000" algn="tl">
                  <a:srgbClr val="C0C0C0"/>
                </a:outerShdw>
              </a:effectLst>
              <a:latin typeface="Times New Roman" pitchFamily="18" charset="0"/>
              <a:ea typeface="方正姚体" panose="02010601030101010101" pitchFamily="2" charset="-122"/>
            </a:endParaRPr>
          </a:p>
        </p:txBody>
      </p:sp>
      <p:sp>
        <p:nvSpPr>
          <p:cNvPr id="8" name="Rectangle 11"/>
          <p:cNvSpPr>
            <a:spLocks noChangeArrowheads="1"/>
          </p:cNvSpPr>
          <p:nvPr/>
        </p:nvSpPr>
        <p:spPr bwMode="auto">
          <a:xfrm>
            <a:off x="5303838" y="3429000"/>
            <a:ext cx="175895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2400" dirty="0">
                <a:effectLst>
                  <a:outerShdw blurRad="38100" dist="38100" dir="2700000" algn="tl">
                    <a:srgbClr val="C0C0C0"/>
                  </a:outerShdw>
                </a:effectLst>
                <a:latin typeface="Times New Roman" pitchFamily="18" charset="0"/>
                <a:ea typeface="方正姚体" panose="02010601030101010101" pitchFamily="2" charset="-122"/>
              </a:rPr>
              <a:t>腺苷</a:t>
            </a:r>
            <a:r>
              <a:rPr lang="en-US" altLang="zh-CN" sz="2400" dirty="0">
                <a:effectLst>
                  <a:outerShdw blurRad="38100" dist="38100" dir="2700000" algn="tl">
                    <a:srgbClr val="C0C0C0"/>
                  </a:outerShdw>
                </a:effectLst>
                <a:latin typeface="Times New Roman" pitchFamily="18" charset="0"/>
                <a:ea typeface="方正姚体" panose="02010601030101010101" pitchFamily="2" charset="-122"/>
              </a:rPr>
              <a:t>-5´-</a:t>
            </a:r>
            <a:r>
              <a:rPr lang="zh-CN" altLang="en-US" sz="2400" dirty="0">
                <a:effectLst>
                  <a:outerShdw blurRad="38100" dist="38100" dir="2700000" algn="tl">
                    <a:srgbClr val="C0C0C0"/>
                  </a:outerShdw>
                </a:effectLst>
                <a:latin typeface="Times New Roman" pitchFamily="18" charset="0"/>
                <a:ea typeface="方正姚体" panose="02010601030101010101" pitchFamily="2" charset="-122"/>
              </a:rPr>
              <a:t>磷</a:t>
            </a:r>
          </a:p>
          <a:p>
            <a:pPr algn="ctr"/>
            <a:r>
              <a:rPr lang="zh-CN" altLang="en-US" sz="2400" dirty="0">
                <a:effectLst>
                  <a:outerShdw blurRad="38100" dist="38100" dir="2700000" algn="tl">
                    <a:srgbClr val="C0C0C0"/>
                  </a:outerShdw>
                </a:effectLst>
                <a:latin typeface="Times New Roman" pitchFamily="18" charset="0"/>
                <a:ea typeface="方正姚体" panose="02010601030101010101" pitchFamily="2" charset="-122"/>
              </a:rPr>
              <a:t>酸硫酸</a:t>
            </a:r>
            <a:endParaRPr lang="zh-CN" altLang="en-US" sz="2400" baseline="-25000" dirty="0">
              <a:effectLst>
                <a:outerShdw blurRad="38100" dist="38100" dir="2700000" algn="tl">
                  <a:srgbClr val="C0C0C0"/>
                </a:outerShdw>
              </a:effectLst>
              <a:latin typeface="Times New Roman" pitchFamily="18" charset="0"/>
              <a:ea typeface="方正姚体" panose="02010601030101010101" pitchFamily="2" charset="-122"/>
            </a:endParaRPr>
          </a:p>
        </p:txBody>
      </p:sp>
      <p:sp>
        <p:nvSpPr>
          <p:cNvPr id="9" name="Rectangle 12"/>
          <p:cNvSpPr>
            <a:spLocks noChangeArrowheads="1"/>
          </p:cNvSpPr>
          <p:nvPr/>
        </p:nvSpPr>
        <p:spPr bwMode="auto">
          <a:xfrm>
            <a:off x="6783966" y="4221088"/>
            <a:ext cx="68018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dirty="0">
                <a:effectLst>
                  <a:outerShdw blurRad="38100" dist="38100" dir="2700000" algn="tl">
                    <a:srgbClr val="C0C0C0"/>
                  </a:outerShdw>
                </a:effectLst>
                <a:latin typeface="Times New Roman" pitchFamily="18" charset="0"/>
                <a:ea typeface="方正姚体" panose="02010601030101010101" pitchFamily="2" charset="-122"/>
              </a:rPr>
              <a:t>ATP</a:t>
            </a:r>
            <a:endParaRPr lang="en-US" altLang="zh-CN" sz="2000" b="1" baseline="-25000" dirty="0">
              <a:effectLst>
                <a:outerShdw blurRad="38100" dist="38100" dir="2700000" algn="tl">
                  <a:srgbClr val="C0C0C0"/>
                </a:outerShdw>
              </a:effectLst>
              <a:latin typeface="Times New Roman" pitchFamily="18" charset="0"/>
              <a:ea typeface="方正姚体" panose="02010601030101010101" pitchFamily="2" charset="-122"/>
            </a:endParaRPr>
          </a:p>
        </p:txBody>
      </p:sp>
      <p:sp>
        <p:nvSpPr>
          <p:cNvPr id="10" name="Rectangle 13"/>
          <p:cNvSpPr>
            <a:spLocks noChangeArrowheads="1"/>
          </p:cNvSpPr>
          <p:nvPr/>
        </p:nvSpPr>
        <p:spPr bwMode="auto">
          <a:xfrm>
            <a:off x="7902624" y="4221088"/>
            <a:ext cx="71365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dirty="0">
                <a:effectLst>
                  <a:outerShdw blurRad="38100" dist="38100" dir="2700000" algn="tl">
                    <a:srgbClr val="C0C0C0"/>
                  </a:outerShdw>
                </a:effectLst>
                <a:latin typeface="Times New Roman" pitchFamily="18" charset="0"/>
                <a:ea typeface="方正姚体" panose="02010601030101010101" pitchFamily="2" charset="-122"/>
              </a:rPr>
              <a:t>ADP</a:t>
            </a:r>
            <a:endParaRPr lang="en-US" altLang="zh-CN" sz="2000" b="1" baseline="-25000" dirty="0">
              <a:effectLst>
                <a:outerShdw blurRad="38100" dist="38100" dir="2700000" algn="tl">
                  <a:srgbClr val="C0C0C0"/>
                </a:outerShdw>
              </a:effectLst>
              <a:latin typeface="Times New Roman" pitchFamily="18" charset="0"/>
              <a:ea typeface="方正姚体" panose="02010601030101010101" pitchFamily="2" charset="-122"/>
            </a:endParaRPr>
          </a:p>
        </p:txBody>
      </p:sp>
      <p:sp>
        <p:nvSpPr>
          <p:cNvPr id="11" name="Rectangle 14"/>
          <p:cNvSpPr>
            <a:spLocks noChangeArrowheads="1"/>
          </p:cNvSpPr>
          <p:nvPr/>
        </p:nvSpPr>
        <p:spPr bwMode="auto">
          <a:xfrm>
            <a:off x="8688388" y="3500437"/>
            <a:ext cx="197326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400" dirty="0">
                <a:effectLst>
                  <a:outerShdw blurRad="38100" dist="38100" dir="2700000" algn="tl">
                    <a:srgbClr val="C0C0C0"/>
                  </a:outerShdw>
                </a:effectLst>
                <a:latin typeface="Times New Roman" pitchFamily="18" charset="0"/>
                <a:ea typeface="方正姚体" panose="02010601030101010101" pitchFamily="2" charset="-122"/>
              </a:rPr>
              <a:t>3´-</a:t>
            </a:r>
            <a:r>
              <a:rPr lang="zh-CN" altLang="en-US" sz="2400" dirty="0">
                <a:effectLst>
                  <a:outerShdw blurRad="38100" dist="38100" dir="2700000" algn="tl">
                    <a:srgbClr val="C0C0C0"/>
                  </a:outerShdw>
                </a:effectLst>
                <a:latin typeface="Times New Roman" pitchFamily="18" charset="0"/>
                <a:ea typeface="方正姚体" panose="02010601030101010101" pitchFamily="2" charset="-122"/>
              </a:rPr>
              <a:t>磷酸腺苷</a:t>
            </a:r>
            <a:r>
              <a:rPr lang="en-US" altLang="zh-CN" sz="2400" dirty="0">
                <a:effectLst>
                  <a:outerShdw blurRad="38100" dist="38100" dir="2700000" algn="tl">
                    <a:srgbClr val="C0C0C0"/>
                  </a:outerShdw>
                </a:effectLst>
                <a:latin typeface="Times New Roman" pitchFamily="18" charset="0"/>
                <a:ea typeface="方正姚体" panose="02010601030101010101" pitchFamily="2" charset="-122"/>
              </a:rPr>
              <a:t>-</a:t>
            </a:r>
          </a:p>
          <a:p>
            <a:pPr algn="ctr"/>
            <a:r>
              <a:rPr lang="en-US" altLang="zh-CN" sz="2400" dirty="0">
                <a:effectLst>
                  <a:outerShdw blurRad="38100" dist="38100" dir="2700000" algn="tl">
                    <a:srgbClr val="C0C0C0"/>
                  </a:outerShdw>
                </a:effectLst>
                <a:latin typeface="Times New Roman" pitchFamily="18" charset="0"/>
                <a:ea typeface="方正姚体" panose="02010601030101010101" pitchFamily="2" charset="-122"/>
              </a:rPr>
              <a:t>5´-</a:t>
            </a:r>
            <a:r>
              <a:rPr lang="zh-CN" altLang="en-US" sz="2400" dirty="0">
                <a:effectLst>
                  <a:outerShdw blurRad="38100" dist="38100" dir="2700000" algn="tl">
                    <a:srgbClr val="C0C0C0"/>
                  </a:outerShdw>
                </a:effectLst>
                <a:latin typeface="Times New Roman" pitchFamily="18" charset="0"/>
                <a:ea typeface="方正姚体" panose="02010601030101010101" pitchFamily="2" charset="-122"/>
              </a:rPr>
              <a:t>磷酸硫酸</a:t>
            </a:r>
            <a:endParaRPr lang="zh-CN" altLang="en-US" sz="2400" baseline="-25000" dirty="0">
              <a:effectLst>
                <a:outerShdw blurRad="38100" dist="38100" dir="2700000" algn="tl">
                  <a:srgbClr val="C0C0C0"/>
                </a:outerShdw>
              </a:effectLst>
              <a:latin typeface="Times New Roman" pitchFamily="18" charset="0"/>
              <a:ea typeface="方正姚体" panose="02010601030101010101" pitchFamily="2" charset="-122"/>
            </a:endParaRPr>
          </a:p>
        </p:txBody>
      </p:sp>
      <p:sp>
        <p:nvSpPr>
          <p:cNvPr id="12" name="Rectangle 15"/>
          <p:cNvSpPr>
            <a:spLocks noChangeArrowheads="1"/>
          </p:cNvSpPr>
          <p:nvPr/>
        </p:nvSpPr>
        <p:spPr bwMode="auto">
          <a:xfrm>
            <a:off x="2424114" y="3721099"/>
            <a:ext cx="4905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400">
                <a:effectLst>
                  <a:outerShdw blurRad="38100" dist="38100" dir="2700000" algn="tl">
                    <a:srgbClr val="C0C0C0"/>
                  </a:outerShdw>
                </a:effectLst>
                <a:latin typeface="Times New Roman" pitchFamily="18" charset="0"/>
                <a:ea typeface="方正姚体" panose="02010601030101010101" pitchFamily="2" charset="-122"/>
              </a:rPr>
              <a:t>＋</a:t>
            </a:r>
            <a:endParaRPr lang="zh-CN" altLang="en-US" sz="2400" baseline="-25000">
              <a:effectLst>
                <a:outerShdw blurRad="38100" dist="38100" dir="2700000" algn="tl">
                  <a:srgbClr val="C0C0C0"/>
                </a:outerShdw>
              </a:effectLst>
              <a:latin typeface="Times New Roman" pitchFamily="18" charset="0"/>
              <a:ea typeface="方正姚体" panose="02010601030101010101" pitchFamily="2" charset="-122"/>
            </a:endParaRPr>
          </a:p>
        </p:txBody>
      </p:sp>
      <p:sp>
        <p:nvSpPr>
          <p:cNvPr id="13" name="Line 16"/>
          <p:cNvSpPr>
            <a:spLocks noChangeShapeType="1"/>
          </p:cNvSpPr>
          <p:nvPr/>
        </p:nvSpPr>
        <p:spPr bwMode="auto">
          <a:xfrm>
            <a:off x="3648076" y="3890961"/>
            <a:ext cx="1800225" cy="0"/>
          </a:xfrm>
          <a:prstGeom prst="line">
            <a:avLst/>
          </a:prstGeom>
          <a:noFill/>
          <a:ln w="31750">
            <a:solidFill>
              <a:srgbClr val="000000"/>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4" name="Arc 17"/>
          <p:cNvSpPr>
            <a:spLocks noChangeAspect="1"/>
          </p:cNvSpPr>
          <p:nvPr/>
        </p:nvSpPr>
        <p:spPr bwMode="auto">
          <a:xfrm>
            <a:off x="4366547" y="3890962"/>
            <a:ext cx="360363" cy="36036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1750">
            <a:solidFill>
              <a:srgbClr val="000000"/>
            </a:solidFill>
            <a:miter lim="800000"/>
            <a:headEnd type="none" w="lg" len="med"/>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 name="Rectangle 18"/>
          <p:cNvSpPr>
            <a:spLocks noChangeArrowheads="1"/>
          </p:cNvSpPr>
          <p:nvPr/>
        </p:nvSpPr>
        <p:spPr bwMode="auto">
          <a:xfrm>
            <a:off x="9262075" y="4357736"/>
            <a:ext cx="8084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000" b="1" dirty="0">
                <a:effectLst>
                  <a:outerShdw blurRad="38100" dist="38100" dir="2700000" algn="tl">
                    <a:srgbClr val="C0C0C0"/>
                  </a:outerShdw>
                </a:effectLst>
                <a:latin typeface="Times New Roman" pitchFamily="18" charset="0"/>
                <a:ea typeface="方正姚体" panose="02010601030101010101" pitchFamily="2" charset="-122"/>
              </a:rPr>
              <a:t>PAPS</a:t>
            </a:r>
          </a:p>
        </p:txBody>
      </p:sp>
      <p:sp>
        <p:nvSpPr>
          <p:cNvPr id="16" name="Line 19"/>
          <p:cNvSpPr>
            <a:spLocks noChangeShapeType="1"/>
          </p:cNvSpPr>
          <p:nvPr/>
        </p:nvSpPr>
        <p:spPr bwMode="auto">
          <a:xfrm>
            <a:off x="6888164" y="3890961"/>
            <a:ext cx="1620000" cy="0"/>
          </a:xfrm>
          <a:prstGeom prst="line">
            <a:avLst/>
          </a:prstGeom>
          <a:noFill/>
          <a:ln w="31750">
            <a:solidFill>
              <a:srgbClr val="000000"/>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dirty="0"/>
          </a:p>
        </p:txBody>
      </p:sp>
      <p:sp>
        <p:nvSpPr>
          <p:cNvPr id="18" name="Rectangle 2"/>
          <p:cNvSpPr txBox="1">
            <a:spLocks noChangeArrowheads="1"/>
          </p:cNvSpPr>
          <p:nvPr/>
        </p:nvSpPr>
        <p:spPr>
          <a:xfrm>
            <a:off x="1055440" y="548680"/>
            <a:ext cx="3827462" cy="576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zh-CN"/>
            </a:defPPr>
            <a:lvl1pPr marL="0" indent="0">
              <a:lnSpc>
                <a:spcPct val="100000"/>
              </a:lnSpc>
              <a:spcBef>
                <a:spcPts val="0"/>
              </a:spcBef>
              <a:buClr>
                <a:srgbClr val="C00000"/>
              </a:buClr>
              <a:buSzPct val="80000"/>
              <a:buFont typeface="Wingdings" pitchFamily="2" charset="2"/>
              <a:buNone/>
              <a:defRPr sz="2800" kern="0">
                <a:effectLst>
                  <a:outerShdw blurRad="38100" dist="38100" dir="2700000" algn="tl">
                    <a:srgbClr val="C0C0C0"/>
                  </a:outerShdw>
                </a:effectLst>
                <a:latin typeface="Times New Roman" pitchFamily="18" charset="0"/>
                <a:ea typeface="+mn-ea"/>
              </a:defRPr>
            </a:lvl1pPr>
            <a:lvl2pPr marL="742950" indent="-285750">
              <a:spcBef>
                <a:spcPct val="20000"/>
              </a:spcBef>
              <a:buChar char="–"/>
              <a:defRPr sz="2800">
                <a:latin typeface="+mn-lt"/>
                <a:ea typeface="+mn-ea"/>
              </a:defRPr>
            </a:lvl2pPr>
            <a:lvl3pPr marL="1143000" indent="-228600">
              <a:spcBef>
                <a:spcPct val="20000"/>
              </a:spcBef>
              <a:buChar char="•"/>
              <a:defRPr sz="2400">
                <a:latin typeface="+mn-lt"/>
                <a:ea typeface="+mn-ea"/>
              </a:defRPr>
            </a:lvl3pPr>
            <a:lvl4pPr marL="1600200" indent="-228600">
              <a:spcBef>
                <a:spcPct val="20000"/>
              </a:spcBef>
              <a:buChar char="–"/>
              <a:defRPr sz="2000">
                <a:latin typeface="+mn-lt"/>
                <a:ea typeface="+mn-ea"/>
              </a:defRPr>
            </a:lvl4pPr>
            <a:lvl5pPr marL="2057400" indent="-228600">
              <a:spcBef>
                <a:spcPct val="20000"/>
              </a:spcBef>
              <a:buChar char="»"/>
              <a:defRPr sz="2000">
                <a:latin typeface="+mn-lt"/>
                <a:ea typeface="+mn-ea"/>
              </a:defRPr>
            </a:lvl5pPr>
            <a:lvl6pPr marL="2514600" indent="-228600" fontAlgn="base">
              <a:spcBef>
                <a:spcPct val="20000"/>
              </a:spcBef>
              <a:spcAft>
                <a:spcPct val="0"/>
              </a:spcAft>
              <a:buChar char="»"/>
              <a:defRPr sz="2000">
                <a:latin typeface="+mn-lt"/>
                <a:ea typeface="+mn-ea"/>
              </a:defRPr>
            </a:lvl6pPr>
            <a:lvl7pPr marL="2971800" indent="-228600" fontAlgn="base">
              <a:spcBef>
                <a:spcPct val="20000"/>
              </a:spcBef>
              <a:spcAft>
                <a:spcPct val="0"/>
              </a:spcAft>
              <a:buChar char="»"/>
              <a:defRPr sz="2000">
                <a:latin typeface="+mn-lt"/>
                <a:ea typeface="+mn-ea"/>
              </a:defRPr>
            </a:lvl7pPr>
            <a:lvl8pPr marL="3429000" indent="-228600" fontAlgn="base">
              <a:spcBef>
                <a:spcPct val="20000"/>
              </a:spcBef>
              <a:spcAft>
                <a:spcPct val="0"/>
              </a:spcAft>
              <a:buChar char="»"/>
              <a:defRPr sz="2000">
                <a:latin typeface="+mn-lt"/>
                <a:ea typeface="+mn-ea"/>
              </a:defRPr>
            </a:lvl8pPr>
            <a:lvl9pPr marL="3886200" indent="-228600" fontAlgn="base">
              <a:spcBef>
                <a:spcPct val="20000"/>
              </a:spcBef>
              <a:spcAft>
                <a:spcPct val="0"/>
              </a:spcAft>
              <a:buChar char="»"/>
              <a:defRPr sz="2000">
                <a:latin typeface="+mn-lt"/>
                <a:ea typeface="+mn-ea"/>
              </a:defRPr>
            </a:lvl9pPr>
          </a:lstStyle>
          <a:p>
            <a:r>
              <a:rPr lang="en-US" altLang="zh-CN" dirty="0"/>
              <a:t>2.</a:t>
            </a:r>
            <a:r>
              <a:rPr lang="zh-CN" altLang="en-US" dirty="0"/>
              <a:t>半胱氨酸及硫的代谢</a:t>
            </a:r>
          </a:p>
        </p:txBody>
      </p:sp>
      <p:cxnSp>
        <p:nvCxnSpPr>
          <p:cNvPr id="19" name="直接连接符 18"/>
          <p:cNvCxnSpPr/>
          <p:nvPr/>
        </p:nvCxnSpPr>
        <p:spPr>
          <a:xfrm>
            <a:off x="1077913" y="1125538"/>
            <a:ext cx="385286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0" name="任意多边形 19"/>
          <p:cNvSpPr/>
          <p:nvPr/>
        </p:nvSpPr>
        <p:spPr>
          <a:xfrm rot="5400000" flipH="1">
            <a:off x="7518232" y="3627096"/>
            <a:ext cx="396000" cy="936000"/>
          </a:xfrm>
          <a:custGeom>
            <a:avLst/>
            <a:gdLst>
              <a:gd name="connsiteX0" fmla="*/ 38100 w 1097201"/>
              <a:gd name="connsiteY0" fmla="*/ 0 h 1066800"/>
              <a:gd name="connsiteX1" fmla="*/ 200025 w 1097201"/>
              <a:gd name="connsiteY1" fmla="*/ 33337 h 1066800"/>
              <a:gd name="connsiteX2" fmla="*/ 423863 w 1097201"/>
              <a:gd name="connsiteY2" fmla="*/ 85725 h 1066800"/>
              <a:gd name="connsiteX3" fmla="*/ 690563 w 1097201"/>
              <a:gd name="connsiteY3" fmla="*/ 176212 h 1066800"/>
              <a:gd name="connsiteX4" fmla="*/ 902494 w 1097201"/>
              <a:gd name="connsiteY4" fmla="*/ 280987 h 1066800"/>
              <a:gd name="connsiteX5" fmla="*/ 1040607 w 1097201"/>
              <a:gd name="connsiteY5" fmla="*/ 390525 h 1066800"/>
              <a:gd name="connsiteX6" fmla="*/ 1092994 w 1097201"/>
              <a:gd name="connsiteY6" fmla="*/ 502443 h 1066800"/>
              <a:gd name="connsiteX7" fmla="*/ 1083469 w 1097201"/>
              <a:gd name="connsiteY7" fmla="*/ 583406 h 1066800"/>
              <a:gd name="connsiteX8" fmla="*/ 1000125 w 1097201"/>
              <a:gd name="connsiteY8" fmla="*/ 711993 h 1066800"/>
              <a:gd name="connsiteX9" fmla="*/ 840582 w 1097201"/>
              <a:gd name="connsiteY9" fmla="*/ 816768 h 1066800"/>
              <a:gd name="connsiteX10" fmla="*/ 635794 w 1097201"/>
              <a:gd name="connsiteY10" fmla="*/ 907256 h 1066800"/>
              <a:gd name="connsiteX11" fmla="*/ 383382 w 1097201"/>
              <a:gd name="connsiteY11" fmla="*/ 983456 h 1066800"/>
              <a:gd name="connsiteX12" fmla="*/ 100013 w 1097201"/>
              <a:gd name="connsiteY12" fmla="*/ 1050131 h 1066800"/>
              <a:gd name="connsiteX13" fmla="*/ 0 w 1097201"/>
              <a:gd name="connsiteY13" fmla="*/ 1066800 h 1066800"/>
              <a:gd name="connsiteX0" fmla="*/ 38100 w 1097201"/>
              <a:gd name="connsiteY0" fmla="*/ 0 h 1066800"/>
              <a:gd name="connsiteX1" fmla="*/ 200025 w 1097201"/>
              <a:gd name="connsiteY1" fmla="*/ 33337 h 1066800"/>
              <a:gd name="connsiteX2" fmla="*/ 423863 w 1097201"/>
              <a:gd name="connsiteY2" fmla="*/ 85725 h 1066800"/>
              <a:gd name="connsiteX3" fmla="*/ 690563 w 1097201"/>
              <a:gd name="connsiteY3" fmla="*/ 176212 h 1066800"/>
              <a:gd name="connsiteX4" fmla="*/ 902494 w 1097201"/>
              <a:gd name="connsiteY4" fmla="*/ 280987 h 1066800"/>
              <a:gd name="connsiteX5" fmla="*/ 1040607 w 1097201"/>
              <a:gd name="connsiteY5" fmla="*/ 390525 h 1066800"/>
              <a:gd name="connsiteX6" fmla="*/ 1092994 w 1097201"/>
              <a:gd name="connsiteY6" fmla="*/ 502443 h 1066800"/>
              <a:gd name="connsiteX7" fmla="*/ 1083469 w 1097201"/>
              <a:gd name="connsiteY7" fmla="*/ 583406 h 1066800"/>
              <a:gd name="connsiteX8" fmla="*/ 1000125 w 1097201"/>
              <a:gd name="connsiteY8" fmla="*/ 709612 h 1066800"/>
              <a:gd name="connsiteX9" fmla="*/ 840582 w 1097201"/>
              <a:gd name="connsiteY9" fmla="*/ 816768 h 1066800"/>
              <a:gd name="connsiteX10" fmla="*/ 635794 w 1097201"/>
              <a:gd name="connsiteY10" fmla="*/ 907256 h 1066800"/>
              <a:gd name="connsiteX11" fmla="*/ 383382 w 1097201"/>
              <a:gd name="connsiteY11" fmla="*/ 983456 h 1066800"/>
              <a:gd name="connsiteX12" fmla="*/ 100013 w 1097201"/>
              <a:gd name="connsiteY12" fmla="*/ 1050131 h 1066800"/>
              <a:gd name="connsiteX13" fmla="*/ 0 w 1097201"/>
              <a:gd name="connsiteY13" fmla="*/ 1066800 h 1066800"/>
              <a:gd name="connsiteX0" fmla="*/ 38100 w 1096346"/>
              <a:gd name="connsiteY0" fmla="*/ 0 h 1066800"/>
              <a:gd name="connsiteX1" fmla="*/ 200025 w 1096346"/>
              <a:gd name="connsiteY1" fmla="*/ 33337 h 1066800"/>
              <a:gd name="connsiteX2" fmla="*/ 423863 w 1096346"/>
              <a:gd name="connsiteY2" fmla="*/ 85725 h 1066800"/>
              <a:gd name="connsiteX3" fmla="*/ 690563 w 1096346"/>
              <a:gd name="connsiteY3" fmla="*/ 176212 h 1066800"/>
              <a:gd name="connsiteX4" fmla="*/ 902494 w 1096346"/>
              <a:gd name="connsiteY4" fmla="*/ 280987 h 1066800"/>
              <a:gd name="connsiteX5" fmla="*/ 1040607 w 1096346"/>
              <a:gd name="connsiteY5" fmla="*/ 390525 h 1066800"/>
              <a:gd name="connsiteX6" fmla="*/ 1092994 w 1096346"/>
              <a:gd name="connsiteY6" fmla="*/ 502443 h 1066800"/>
              <a:gd name="connsiteX7" fmla="*/ 1081088 w 1096346"/>
              <a:gd name="connsiteY7" fmla="*/ 588169 h 1066800"/>
              <a:gd name="connsiteX8" fmla="*/ 1000125 w 1096346"/>
              <a:gd name="connsiteY8" fmla="*/ 709612 h 1066800"/>
              <a:gd name="connsiteX9" fmla="*/ 840582 w 1096346"/>
              <a:gd name="connsiteY9" fmla="*/ 816768 h 1066800"/>
              <a:gd name="connsiteX10" fmla="*/ 635794 w 1096346"/>
              <a:gd name="connsiteY10" fmla="*/ 907256 h 1066800"/>
              <a:gd name="connsiteX11" fmla="*/ 383382 w 1096346"/>
              <a:gd name="connsiteY11" fmla="*/ 983456 h 1066800"/>
              <a:gd name="connsiteX12" fmla="*/ 100013 w 1096346"/>
              <a:gd name="connsiteY12" fmla="*/ 1050131 h 1066800"/>
              <a:gd name="connsiteX13" fmla="*/ 0 w 1096346"/>
              <a:gd name="connsiteY13" fmla="*/ 1066800 h 1066800"/>
              <a:gd name="connsiteX0" fmla="*/ 38100 w 1095647"/>
              <a:gd name="connsiteY0" fmla="*/ 0 h 1066800"/>
              <a:gd name="connsiteX1" fmla="*/ 200025 w 1095647"/>
              <a:gd name="connsiteY1" fmla="*/ 33337 h 1066800"/>
              <a:gd name="connsiteX2" fmla="*/ 423863 w 1095647"/>
              <a:gd name="connsiteY2" fmla="*/ 85725 h 1066800"/>
              <a:gd name="connsiteX3" fmla="*/ 690563 w 1095647"/>
              <a:gd name="connsiteY3" fmla="*/ 176212 h 1066800"/>
              <a:gd name="connsiteX4" fmla="*/ 902494 w 1095647"/>
              <a:gd name="connsiteY4" fmla="*/ 280987 h 1066800"/>
              <a:gd name="connsiteX5" fmla="*/ 1040607 w 1095647"/>
              <a:gd name="connsiteY5" fmla="*/ 390525 h 1066800"/>
              <a:gd name="connsiteX6" fmla="*/ 1092994 w 1095647"/>
              <a:gd name="connsiteY6" fmla="*/ 502443 h 1066800"/>
              <a:gd name="connsiteX7" fmla="*/ 1078707 w 1095647"/>
              <a:gd name="connsiteY7" fmla="*/ 597694 h 1066800"/>
              <a:gd name="connsiteX8" fmla="*/ 1000125 w 1095647"/>
              <a:gd name="connsiteY8" fmla="*/ 709612 h 1066800"/>
              <a:gd name="connsiteX9" fmla="*/ 840582 w 1095647"/>
              <a:gd name="connsiteY9" fmla="*/ 816768 h 1066800"/>
              <a:gd name="connsiteX10" fmla="*/ 635794 w 1095647"/>
              <a:gd name="connsiteY10" fmla="*/ 907256 h 1066800"/>
              <a:gd name="connsiteX11" fmla="*/ 383382 w 1095647"/>
              <a:gd name="connsiteY11" fmla="*/ 983456 h 1066800"/>
              <a:gd name="connsiteX12" fmla="*/ 100013 w 1095647"/>
              <a:gd name="connsiteY12" fmla="*/ 1050131 h 1066800"/>
              <a:gd name="connsiteX13" fmla="*/ 0 w 1095647"/>
              <a:gd name="connsiteY13" fmla="*/ 1066800 h 1066800"/>
              <a:gd name="connsiteX0" fmla="*/ 38100 w 1095083"/>
              <a:gd name="connsiteY0" fmla="*/ 0 h 1066800"/>
              <a:gd name="connsiteX1" fmla="*/ 200025 w 1095083"/>
              <a:gd name="connsiteY1" fmla="*/ 33337 h 1066800"/>
              <a:gd name="connsiteX2" fmla="*/ 423863 w 1095083"/>
              <a:gd name="connsiteY2" fmla="*/ 85725 h 1066800"/>
              <a:gd name="connsiteX3" fmla="*/ 690563 w 1095083"/>
              <a:gd name="connsiteY3" fmla="*/ 176212 h 1066800"/>
              <a:gd name="connsiteX4" fmla="*/ 902494 w 1095083"/>
              <a:gd name="connsiteY4" fmla="*/ 280987 h 1066800"/>
              <a:gd name="connsiteX5" fmla="*/ 1040607 w 1095083"/>
              <a:gd name="connsiteY5" fmla="*/ 390525 h 1066800"/>
              <a:gd name="connsiteX6" fmla="*/ 1092994 w 1095083"/>
              <a:gd name="connsiteY6" fmla="*/ 502443 h 1066800"/>
              <a:gd name="connsiteX7" fmla="*/ 1076326 w 1095083"/>
              <a:gd name="connsiteY7" fmla="*/ 607219 h 1066800"/>
              <a:gd name="connsiteX8" fmla="*/ 1000125 w 1095083"/>
              <a:gd name="connsiteY8" fmla="*/ 709612 h 1066800"/>
              <a:gd name="connsiteX9" fmla="*/ 840582 w 1095083"/>
              <a:gd name="connsiteY9" fmla="*/ 816768 h 1066800"/>
              <a:gd name="connsiteX10" fmla="*/ 635794 w 1095083"/>
              <a:gd name="connsiteY10" fmla="*/ 907256 h 1066800"/>
              <a:gd name="connsiteX11" fmla="*/ 383382 w 1095083"/>
              <a:gd name="connsiteY11" fmla="*/ 983456 h 1066800"/>
              <a:gd name="connsiteX12" fmla="*/ 100013 w 1095083"/>
              <a:gd name="connsiteY12" fmla="*/ 1050131 h 1066800"/>
              <a:gd name="connsiteX13" fmla="*/ 0 w 1095083"/>
              <a:gd name="connsiteY13" fmla="*/ 106680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5083" h="1066800">
                <a:moveTo>
                  <a:pt x="38100" y="0"/>
                </a:moveTo>
                <a:cubicBezTo>
                  <a:pt x="86915" y="9525"/>
                  <a:pt x="135731" y="19050"/>
                  <a:pt x="200025" y="33337"/>
                </a:cubicBezTo>
                <a:cubicBezTo>
                  <a:pt x="264319" y="47624"/>
                  <a:pt x="342107" y="61913"/>
                  <a:pt x="423863" y="85725"/>
                </a:cubicBezTo>
                <a:cubicBezTo>
                  <a:pt x="505619" y="109538"/>
                  <a:pt x="610791" y="143668"/>
                  <a:pt x="690563" y="176212"/>
                </a:cubicBezTo>
                <a:cubicBezTo>
                  <a:pt x="770335" y="208756"/>
                  <a:pt x="844153" y="245268"/>
                  <a:pt x="902494" y="280987"/>
                </a:cubicBezTo>
                <a:cubicBezTo>
                  <a:pt x="960835" y="316706"/>
                  <a:pt x="1008857" y="353616"/>
                  <a:pt x="1040607" y="390525"/>
                </a:cubicBezTo>
                <a:cubicBezTo>
                  <a:pt x="1072357" y="427434"/>
                  <a:pt x="1087041" y="466327"/>
                  <a:pt x="1092994" y="502443"/>
                </a:cubicBezTo>
                <a:cubicBezTo>
                  <a:pt x="1098947" y="538559"/>
                  <a:pt x="1091804" y="572691"/>
                  <a:pt x="1076326" y="607219"/>
                </a:cubicBezTo>
                <a:cubicBezTo>
                  <a:pt x="1060848" y="641747"/>
                  <a:pt x="1039416" y="674687"/>
                  <a:pt x="1000125" y="709612"/>
                </a:cubicBezTo>
                <a:cubicBezTo>
                  <a:pt x="960834" y="744537"/>
                  <a:pt x="901304" y="783827"/>
                  <a:pt x="840582" y="816768"/>
                </a:cubicBezTo>
                <a:cubicBezTo>
                  <a:pt x="779860" y="849709"/>
                  <a:pt x="711994" y="879475"/>
                  <a:pt x="635794" y="907256"/>
                </a:cubicBezTo>
                <a:cubicBezTo>
                  <a:pt x="559594" y="935037"/>
                  <a:pt x="472679" y="959644"/>
                  <a:pt x="383382" y="983456"/>
                </a:cubicBezTo>
                <a:cubicBezTo>
                  <a:pt x="294085" y="1007269"/>
                  <a:pt x="163910" y="1036240"/>
                  <a:pt x="100013" y="1050131"/>
                </a:cubicBezTo>
                <a:cubicBezTo>
                  <a:pt x="36116" y="1064022"/>
                  <a:pt x="18058" y="1065411"/>
                  <a:pt x="0" y="1066800"/>
                </a:cubicBezTo>
              </a:path>
            </a:pathLst>
          </a:custGeom>
          <a:noFill/>
          <a:ln w="19050">
            <a:solidFill>
              <a:srgbClr val="000000"/>
            </a:solidFill>
            <a:miter lim="800000"/>
            <a:headEnd type="stealth" w="lg" len="lg"/>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37" name="组合 36">
            <a:extLst>
              <a:ext uri="{FF2B5EF4-FFF2-40B4-BE49-F238E27FC236}">
                <a16:creationId xmlns:a16="http://schemas.microsoft.com/office/drawing/2014/main" id="{091EECD5-9C9B-6D9C-3A5C-F31C473B9BA7}"/>
              </a:ext>
            </a:extLst>
          </p:cNvPr>
          <p:cNvGrpSpPr/>
          <p:nvPr/>
        </p:nvGrpSpPr>
        <p:grpSpPr>
          <a:xfrm>
            <a:off x="8400256" y="4937982"/>
            <a:ext cx="2394709" cy="1164345"/>
            <a:chOff x="5393567" y="5249475"/>
            <a:chExt cx="2394709" cy="1164345"/>
          </a:xfrm>
        </p:grpSpPr>
        <p:sp>
          <p:nvSpPr>
            <p:cNvPr id="35" name="任意多边形 284">
              <a:extLst>
                <a:ext uri="{FF2B5EF4-FFF2-40B4-BE49-F238E27FC236}">
                  <a16:creationId xmlns:a16="http://schemas.microsoft.com/office/drawing/2014/main" id="{EAEB6A62-4DAE-4995-2CC8-0841A6EA1E22}"/>
                </a:ext>
              </a:extLst>
            </p:cNvPr>
            <p:cNvSpPr>
              <a:spLocks noChangeAspect="1"/>
            </p:cNvSpPr>
            <p:nvPr/>
          </p:nvSpPr>
          <p:spPr bwMode="auto">
            <a:xfrm rot="20100000" flipH="1">
              <a:off x="6737596" y="5654364"/>
              <a:ext cx="849114" cy="468000"/>
            </a:xfrm>
            <a:custGeom>
              <a:avLst/>
              <a:gdLst>
                <a:gd name="connsiteX0" fmla="*/ 676608 w 1731215"/>
                <a:gd name="connsiteY0" fmla="*/ 0 h 949509"/>
                <a:gd name="connsiteX1" fmla="*/ 0 w 1731215"/>
                <a:gd name="connsiteY1" fmla="*/ 806351 h 949509"/>
                <a:gd name="connsiteX2" fmla="*/ 582451 w 1731215"/>
                <a:gd name="connsiteY2" fmla="*/ 949509 h 949509"/>
                <a:gd name="connsiteX3" fmla="*/ 1463448 w 1731215"/>
                <a:gd name="connsiteY3" fmla="*/ 538693 h 949509"/>
                <a:gd name="connsiteX4" fmla="*/ 1476394 w 1731215"/>
                <a:gd name="connsiteY4" fmla="*/ 566456 h 949509"/>
                <a:gd name="connsiteX5" fmla="*/ 1477124 w 1731215"/>
                <a:gd name="connsiteY5" fmla="*/ 566116 h 949509"/>
                <a:gd name="connsiteX6" fmla="*/ 1465678 w 1731215"/>
                <a:gd name="connsiteY6" fmla="*/ 539849 h 949509"/>
                <a:gd name="connsiteX7" fmla="*/ 1731215 w 1731215"/>
                <a:gd name="connsiteY7" fmla="*/ 0 h 949509"/>
                <a:gd name="connsiteX8" fmla="*/ 676608 w 1731215"/>
                <a:gd name="connsiteY8" fmla="*/ 0 h 949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1215" h="949509">
                  <a:moveTo>
                    <a:pt x="676608" y="0"/>
                  </a:moveTo>
                  <a:lnTo>
                    <a:pt x="0" y="806351"/>
                  </a:lnTo>
                  <a:lnTo>
                    <a:pt x="582451" y="949509"/>
                  </a:lnTo>
                  <a:lnTo>
                    <a:pt x="1463448" y="538693"/>
                  </a:lnTo>
                  <a:lnTo>
                    <a:pt x="1476394" y="566456"/>
                  </a:lnTo>
                  <a:lnTo>
                    <a:pt x="1477124" y="566116"/>
                  </a:lnTo>
                  <a:lnTo>
                    <a:pt x="1465678" y="539849"/>
                  </a:lnTo>
                  <a:lnTo>
                    <a:pt x="1731215" y="0"/>
                  </a:lnTo>
                  <a:lnTo>
                    <a:pt x="676608" y="0"/>
                  </a:lnTo>
                  <a:close/>
                </a:path>
              </a:pathLst>
            </a:custGeom>
            <a:solidFill>
              <a:srgbClr val="99CCF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zh-CN" altLang="en-US"/>
            </a:p>
          </p:txBody>
        </p:sp>
        <p:grpSp>
          <p:nvGrpSpPr>
            <p:cNvPr id="17" name="组合 2">
              <a:extLst>
                <a:ext uri="{FF2B5EF4-FFF2-40B4-BE49-F238E27FC236}">
                  <a16:creationId xmlns:a16="http://schemas.microsoft.com/office/drawing/2014/main" id="{3A0121AF-5A80-DA3D-25D2-8B2FC6AE22E9}"/>
                </a:ext>
              </a:extLst>
            </p:cNvPr>
            <p:cNvGrpSpPr>
              <a:grpSpLocks/>
            </p:cNvGrpSpPr>
            <p:nvPr/>
          </p:nvGrpSpPr>
          <p:grpSpPr bwMode="auto">
            <a:xfrm>
              <a:off x="5393567" y="5249475"/>
              <a:ext cx="2394709" cy="1164345"/>
              <a:chOff x="152418" y="1927242"/>
              <a:chExt cx="2395695" cy="1164156"/>
            </a:xfrm>
          </p:grpSpPr>
          <p:cxnSp>
            <p:nvCxnSpPr>
              <p:cNvPr id="21" name="直接连接符 20">
                <a:extLst>
                  <a:ext uri="{FF2B5EF4-FFF2-40B4-BE49-F238E27FC236}">
                    <a16:creationId xmlns:a16="http://schemas.microsoft.com/office/drawing/2014/main" id="{4A011EEF-92F5-09AD-A97A-35EA4D7AA90C}"/>
                  </a:ext>
                </a:extLst>
              </p:cNvPr>
              <p:cNvCxnSpPr/>
              <p:nvPr/>
            </p:nvCxnSpPr>
            <p:spPr>
              <a:xfrm>
                <a:off x="1687242" y="2746941"/>
                <a:ext cx="43217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等腰三角形 21">
                <a:extLst>
                  <a:ext uri="{FF2B5EF4-FFF2-40B4-BE49-F238E27FC236}">
                    <a16:creationId xmlns:a16="http://schemas.microsoft.com/office/drawing/2014/main" id="{319F191F-9FB3-95EF-C39D-9D602F5B2F34}"/>
                  </a:ext>
                </a:extLst>
              </p:cNvPr>
              <p:cNvSpPr>
                <a:spLocks/>
              </p:cNvSpPr>
              <p:nvPr/>
            </p:nvSpPr>
            <p:spPr>
              <a:xfrm rot="3060000">
                <a:off x="2220969" y="2457960"/>
                <a:ext cx="50792" cy="358923"/>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23" name="等腰三角形 22">
                <a:extLst>
                  <a:ext uri="{FF2B5EF4-FFF2-40B4-BE49-F238E27FC236}">
                    <a16:creationId xmlns:a16="http://schemas.microsoft.com/office/drawing/2014/main" id="{DED1BFBA-DE07-035A-A581-8EA753DF7D8A}"/>
                  </a:ext>
                </a:extLst>
              </p:cNvPr>
              <p:cNvSpPr>
                <a:spLocks noChangeAspect="1"/>
              </p:cNvSpPr>
              <p:nvPr/>
            </p:nvSpPr>
            <p:spPr>
              <a:xfrm rot="18660000">
                <a:off x="1534093" y="2452405"/>
                <a:ext cx="52378" cy="358923"/>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cxnSp>
            <p:nvCxnSpPr>
              <p:cNvPr id="24" name="直接连接符 23">
                <a:extLst>
                  <a:ext uri="{FF2B5EF4-FFF2-40B4-BE49-F238E27FC236}">
                    <a16:creationId xmlns:a16="http://schemas.microsoft.com/office/drawing/2014/main" id="{E9493499-E41F-F741-1837-F75E95753A68}"/>
                  </a:ext>
                </a:extLst>
              </p:cNvPr>
              <p:cNvCxnSpPr>
                <a:cxnSpLocks noChangeAspect="1"/>
              </p:cNvCxnSpPr>
              <p:nvPr/>
            </p:nvCxnSpPr>
            <p:spPr>
              <a:xfrm flipH="1">
                <a:off x="1442758" y="2377114"/>
                <a:ext cx="360148" cy="1647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id="{9B437096-183F-255D-AE34-54752E8A6E17}"/>
                  </a:ext>
                </a:extLst>
              </p:cNvPr>
              <p:cNvCxnSpPr>
                <a:cxnSpLocks noChangeAspect="1"/>
              </p:cNvCxnSpPr>
              <p:nvPr/>
            </p:nvCxnSpPr>
            <p:spPr>
              <a:xfrm>
                <a:off x="1997024" y="2377115"/>
                <a:ext cx="360148" cy="1647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F47A400E-E535-5008-24EE-159495F817A2}"/>
                  </a:ext>
                </a:extLst>
              </p:cNvPr>
              <p:cNvCxnSpPr/>
              <p:nvPr/>
            </p:nvCxnSpPr>
            <p:spPr>
              <a:xfrm>
                <a:off x="2370240" y="2277117"/>
                <a:ext cx="0" cy="4317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A6041B03-78FD-0F9B-6CB2-11689D44E299}"/>
                  </a:ext>
                </a:extLst>
              </p:cNvPr>
              <p:cNvCxnSpPr/>
              <p:nvPr/>
            </p:nvCxnSpPr>
            <p:spPr>
              <a:xfrm>
                <a:off x="1441171" y="2359654"/>
                <a:ext cx="0" cy="2872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矩形 93">
                <a:extLst>
                  <a:ext uri="{FF2B5EF4-FFF2-40B4-BE49-F238E27FC236}">
                    <a16:creationId xmlns:a16="http://schemas.microsoft.com/office/drawing/2014/main" id="{C52AD915-6550-8C00-A1BB-5465F31BD3A0}"/>
                  </a:ext>
                </a:extLst>
              </p:cNvPr>
              <p:cNvSpPr>
                <a:spLocks noChangeArrowheads="1"/>
              </p:cNvSpPr>
              <p:nvPr/>
            </p:nvSpPr>
            <p:spPr bwMode="auto">
              <a:xfrm>
                <a:off x="152418" y="1927242"/>
                <a:ext cx="1783287" cy="771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720" tIns="0" rIns="4572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ts val="1200"/>
                  </a:lnSpc>
                </a:pPr>
                <a:r>
                  <a:rPr lang="en-US" altLang="zh-CN" sz="1400" dirty="0">
                    <a:solidFill>
                      <a:srgbClr val="000000"/>
                    </a:solidFill>
                    <a:effectLst>
                      <a:outerShdw blurRad="38100" dist="38100" dir="2700000" algn="tl">
                        <a:srgbClr val="000000">
                          <a:alpha val="43137"/>
                        </a:srgbClr>
                      </a:outerShdw>
                    </a:effectLst>
                    <a:cs typeface="Arial" panose="020B0604020202020204" pitchFamily="34" charset="0"/>
                  </a:rPr>
                  <a:t>               O</a:t>
                </a:r>
              </a:p>
              <a:p>
                <a:pPr eaLnBrk="1" hangingPunct="1">
                  <a:lnSpc>
                    <a:spcPts val="1200"/>
                  </a:lnSpc>
                </a:pPr>
                <a:r>
                  <a:rPr lang="en-US" altLang="zh-CN" sz="1400" dirty="0">
                    <a:solidFill>
                      <a:srgbClr val="000000"/>
                    </a:solidFill>
                    <a:effectLst>
                      <a:outerShdw blurRad="38100" dist="38100" dir="2700000" algn="tl">
                        <a:srgbClr val="000000">
                          <a:alpha val="43137"/>
                        </a:srgbClr>
                      </a:outerShdw>
                    </a:effectLst>
                    <a:cs typeface="Arial" panose="020B0604020202020204" pitchFamily="34" charset="0"/>
                  </a:rPr>
                  <a:t>               </a:t>
                </a:r>
                <a:r>
                  <a:rPr lang="en-US" altLang="zh-CN" sz="800" dirty="0">
                    <a:solidFill>
                      <a:srgbClr val="000000"/>
                    </a:solidFill>
                    <a:effectLst>
                      <a:outerShdw blurRad="38100" dist="38100" dir="2700000" algn="tl">
                        <a:srgbClr val="000000">
                          <a:alpha val="43137"/>
                        </a:srgbClr>
                      </a:outerShdw>
                    </a:effectLst>
                    <a:cs typeface="Arial" panose="020B0604020202020204" pitchFamily="34" charset="0"/>
                  </a:rPr>
                  <a:t> </a:t>
                </a:r>
                <a:r>
                  <a:rPr lang="en-US" altLang="zh-CN" sz="1400" dirty="0">
                    <a:solidFill>
                      <a:srgbClr val="000000"/>
                    </a:solidFill>
                    <a:effectLst>
                      <a:outerShdw blurRad="38100" dist="38100" dir="2700000" algn="tl">
                        <a:srgbClr val="000000">
                          <a:alpha val="43137"/>
                        </a:srgbClr>
                      </a:outerShdw>
                    </a:effectLst>
                    <a:cs typeface="Arial" panose="020B0604020202020204" pitchFamily="34" charset="0"/>
                  </a:rPr>
                  <a:t>ǁ</a:t>
                </a:r>
              </a:p>
              <a:p>
                <a:pPr eaLnBrk="1" hangingPunct="1">
                  <a:lnSpc>
                    <a:spcPts val="1200"/>
                  </a:lnSpc>
                </a:pPr>
                <a:r>
                  <a:rPr lang="en-US" altLang="zh-CN" sz="1400" baseline="30000" dirty="0">
                    <a:solidFill>
                      <a:srgbClr val="000000"/>
                    </a:solidFill>
                    <a:effectLst>
                      <a:outerShdw blurRad="38100" dist="38100" dir="2700000" algn="tl">
                        <a:srgbClr val="000000">
                          <a:alpha val="43137"/>
                        </a:srgbClr>
                      </a:outerShdw>
                    </a:effectLst>
                    <a:cs typeface="Arial" panose="020B0604020202020204" pitchFamily="34" charset="0"/>
                  </a:rPr>
                  <a:t>‒</a:t>
                </a:r>
                <a:r>
                  <a:rPr lang="en-US" altLang="zh-CN" sz="1400" dirty="0">
                    <a:solidFill>
                      <a:srgbClr val="000000"/>
                    </a:solidFill>
                    <a:effectLst>
                      <a:outerShdw blurRad="38100" dist="38100" dir="2700000" algn="tl">
                        <a:srgbClr val="000000">
                          <a:alpha val="43137"/>
                        </a:srgbClr>
                      </a:outerShdw>
                    </a:effectLst>
                    <a:cs typeface="Arial" panose="020B0604020202020204" pitchFamily="34" charset="0"/>
                  </a:rPr>
                  <a:t>O</a:t>
                </a:r>
                <a:r>
                  <a:rPr lang="en-US" altLang="zh-CN" sz="1400" baseline="-25000" dirty="0">
                    <a:solidFill>
                      <a:srgbClr val="000000"/>
                    </a:solidFill>
                    <a:effectLst>
                      <a:outerShdw blurRad="38100" dist="38100" dir="2700000" algn="tl">
                        <a:srgbClr val="000000">
                          <a:alpha val="43137"/>
                        </a:srgbClr>
                      </a:outerShdw>
                    </a:effectLst>
                    <a:cs typeface="Arial" panose="020B0604020202020204" pitchFamily="34" charset="0"/>
                  </a:rPr>
                  <a:t>3</a:t>
                </a:r>
                <a:r>
                  <a:rPr lang="en-US" altLang="zh-CN" sz="1400" dirty="0">
                    <a:solidFill>
                      <a:srgbClr val="000000"/>
                    </a:solidFill>
                    <a:effectLst>
                      <a:outerShdw blurRad="38100" dist="38100" dir="2700000" algn="tl">
                        <a:srgbClr val="000000">
                          <a:alpha val="43137"/>
                        </a:srgbClr>
                      </a:outerShdw>
                    </a:effectLst>
                    <a:cs typeface="Arial" panose="020B0604020202020204" pitchFamily="34" charset="0"/>
                  </a:rPr>
                  <a:t>S‒O‒P‒O‒CH</a:t>
                </a:r>
                <a:r>
                  <a:rPr lang="en-US" altLang="zh-CN" sz="1400" baseline="-25000" dirty="0">
                    <a:solidFill>
                      <a:srgbClr val="000000"/>
                    </a:solidFill>
                    <a:effectLst>
                      <a:outerShdw blurRad="38100" dist="38100" dir="2700000" algn="tl">
                        <a:srgbClr val="000000">
                          <a:alpha val="43137"/>
                        </a:srgbClr>
                      </a:outerShdw>
                    </a:effectLst>
                    <a:cs typeface="Arial" panose="020B0604020202020204" pitchFamily="34" charset="0"/>
                  </a:rPr>
                  <a:t>2</a:t>
                </a:r>
              </a:p>
              <a:p>
                <a:pPr eaLnBrk="1" hangingPunct="1">
                  <a:lnSpc>
                    <a:spcPts val="1200"/>
                  </a:lnSpc>
                </a:pPr>
                <a:r>
                  <a:rPr lang="en-US" altLang="zh-CN" sz="1400" dirty="0">
                    <a:effectLst>
                      <a:outerShdw blurRad="38100" dist="38100" dir="2700000" algn="tl">
                        <a:srgbClr val="000000">
                          <a:alpha val="43137"/>
                        </a:srgbClr>
                      </a:outerShdw>
                    </a:effectLst>
                    <a:cs typeface="Arial" panose="020B0604020202020204" pitchFamily="34" charset="0"/>
                  </a:rPr>
                  <a:t>                </a:t>
                </a:r>
                <a:r>
                  <a:rPr lang="en-US" altLang="zh-CN" sz="1400" dirty="0">
                    <a:effectLst>
                      <a:outerShdw blurRad="38100" dist="38100" dir="2700000" algn="tl">
                        <a:srgbClr val="000000">
                          <a:alpha val="43137"/>
                        </a:srgbClr>
                      </a:outerShdw>
                    </a:effectLst>
                    <a:ea typeface="Arial Unicode MS" panose="020B0604020202020204" pitchFamily="34" charset="-122"/>
                    <a:cs typeface="Arial" panose="020B0604020202020204" pitchFamily="34" charset="0"/>
                  </a:rPr>
                  <a:t>ⅼ</a:t>
                </a:r>
                <a:endParaRPr lang="en-US" altLang="zh-CN" sz="1400" dirty="0">
                  <a:effectLst>
                    <a:outerShdw blurRad="38100" dist="38100" dir="2700000" algn="tl">
                      <a:srgbClr val="000000">
                        <a:alpha val="43137"/>
                      </a:srgbClr>
                    </a:outerShdw>
                  </a:effectLst>
                  <a:cs typeface="Arial" panose="020B0604020202020204" pitchFamily="34" charset="0"/>
                </a:endParaRPr>
              </a:p>
              <a:p>
                <a:pPr eaLnBrk="1" hangingPunct="1">
                  <a:lnSpc>
                    <a:spcPts val="1200"/>
                  </a:lnSpc>
                </a:pPr>
                <a:r>
                  <a:rPr lang="en-US" altLang="zh-CN" sz="1400" dirty="0">
                    <a:effectLst>
                      <a:outerShdw blurRad="38100" dist="38100" dir="2700000" algn="tl">
                        <a:srgbClr val="000000">
                          <a:alpha val="43137"/>
                        </a:srgbClr>
                      </a:outerShdw>
                    </a:effectLst>
                    <a:cs typeface="Arial" panose="020B0604020202020204" pitchFamily="34" charset="0"/>
                  </a:rPr>
                  <a:t>               OH</a:t>
                </a:r>
                <a:endParaRPr lang="zh-CN" altLang="en-US" sz="1400" baseline="-25000" dirty="0">
                  <a:effectLst>
                    <a:outerShdw blurRad="38100" dist="38100" dir="2700000" algn="tl">
                      <a:srgbClr val="000000">
                        <a:alpha val="43137"/>
                      </a:srgbClr>
                    </a:outerShdw>
                  </a:effectLst>
                  <a:cs typeface="Arial" panose="020B0604020202020204" pitchFamily="34" charset="0"/>
                </a:endParaRPr>
              </a:p>
            </p:txBody>
          </p:sp>
          <p:cxnSp>
            <p:nvCxnSpPr>
              <p:cNvPr id="29" name="直接连接符 28">
                <a:extLst>
                  <a:ext uri="{FF2B5EF4-FFF2-40B4-BE49-F238E27FC236}">
                    <a16:creationId xmlns:a16="http://schemas.microsoft.com/office/drawing/2014/main" id="{23663EC2-8002-489C-4288-C076821BAFC2}"/>
                  </a:ext>
                </a:extLst>
              </p:cNvPr>
              <p:cNvCxnSpPr/>
              <p:nvPr/>
            </p:nvCxnSpPr>
            <p:spPr>
              <a:xfrm>
                <a:off x="1695516" y="2604089"/>
                <a:ext cx="0" cy="2872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id="{D87EA372-308D-164E-5A13-28A8776FB7ED}"/>
                  </a:ext>
                </a:extLst>
              </p:cNvPr>
              <p:cNvCxnSpPr/>
              <p:nvPr/>
            </p:nvCxnSpPr>
            <p:spPr>
              <a:xfrm>
                <a:off x="2107727" y="2613613"/>
                <a:ext cx="0" cy="2872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矩形 93">
                <a:extLst>
                  <a:ext uri="{FF2B5EF4-FFF2-40B4-BE49-F238E27FC236}">
                    <a16:creationId xmlns:a16="http://schemas.microsoft.com/office/drawing/2014/main" id="{8F118779-A554-6EBD-5EF9-BEFE91F203DE}"/>
                  </a:ext>
                </a:extLst>
              </p:cNvPr>
              <p:cNvSpPr>
                <a:spLocks noChangeArrowheads="1"/>
              </p:cNvSpPr>
              <p:nvPr/>
            </p:nvSpPr>
            <p:spPr bwMode="auto">
              <a:xfrm>
                <a:off x="1987109" y="2875989"/>
                <a:ext cx="371409" cy="215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tIns="0" rIns="4572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1400" dirty="0">
                    <a:solidFill>
                      <a:srgbClr val="000000"/>
                    </a:solidFill>
                    <a:effectLst>
                      <a:outerShdw blurRad="38100" dist="38100" dir="2700000" algn="tl">
                        <a:srgbClr val="000000">
                          <a:alpha val="43137"/>
                        </a:srgbClr>
                      </a:outerShdw>
                    </a:effectLst>
                    <a:cs typeface="Arial" panose="020B0604020202020204" pitchFamily="34" charset="0"/>
                  </a:rPr>
                  <a:t>OH</a:t>
                </a:r>
                <a:endParaRPr lang="zh-CN" altLang="en-US" sz="1400" dirty="0">
                  <a:solidFill>
                    <a:srgbClr val="000000"/>
                  </a:solidFill>
                  <a:effectLst>
                    <a:outerShdw blurRad="38100" dist="38100" dir="2700000" algn="tl">
                      <a:srgbClr val="000000">
                        <a:alpha val="43137"/>
                      </a:srgbClr>
                    </a:outerShdw>
                  </a:effectLst>
                  <a:cs typeface="Arial" panose="020B0604020202020204" pitchFamily="34" charset="0"/>
                </a:endParaRPr>
              </a:p>
            </p:txBody>
          </p:sp>
          <p:sp>
            <p:nvSpPr>
              <p:cNvPr id="32" name="矩形 93">
                <a:extLst>
                  <a:ext uri="{FF2B5EF4-FFF2-40B4-BE49-F238E27FC236}">
                    <a16:creationId xmlns:a16="http://schemas.microsoft.com/office/drawing/2014/main" id="{9C099432-7890-7D1D-24A7-B095E93D2F5F}"/>
                  </a:ext>
                </a:extLst>
              </p:cNvPr>
              <p:cNvSpPr>
                <a:spLocks noChangeArrowheads="1"/>
              </p:cNvSpPr>
              <p:nvPr/>
            </p:nvSpPr>
            <p:spPr bwMode="auto">
              <a:xfrm>
                <a:off x="1035343" y="2866463"/>
                <a:ext cx="756287" cy="215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tIns="0" rIns="4572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400" dirty="0">
                    <a:solidFill>
                      <a:srgbClr val="000000"/>
                    </a:solidFill>
                    <a:effectLst>
                      <a:outerShdw blurRad="38100" dist="38100" dir="2700000" algn="tl">
                        <a:srgbClr val="000000">
                          <a:alpha val="43137"/>
                        </a:srgbClr>
                      </a:outerShdw>
                    </a:effectLst>
                    <a:cs typeface="Arial" panose="020B0604020202020204" pitchFamily="34" charset="0"/>
                  </a:rPr>
                  <a:t>H</a:t>
                </a:r>
                <a:r>
                  <a:rPr lang="en-US" altLang="zh-CN" sz="1400" baseline="-25000" dirty="0">
                    <a:solidFill>
                      <a:srgbClr val="000000"/>
                    </a:solidFill>
                    <a:effectLst>
                      <a:outerShdw blurRad="38100" dist="38100" dir="2700000" algn="tl">
                        <a:srgbClr val="000000">
                          <a:alpha val="43137"/>
                        </a:srgbClr>
                      </a:outerShdw>
                    </a:effectLst>
                    <a:cs typeface="Arial" panose="020B0604020202020204" pitchFamily="34" charset="0"/>
                  </a:rPr>
                  <a:t>2</a:t>
                </a:r>
                <a:r>
                  <a:rPr lang="en-US" altLang="zh-CN" sz="1400" dirty="0">
                    <a:solidFill>
                      <a:srgbClr val="000000"/>
                    </a:solidFill>
                    <a:effectLst>
                      <a:outerShdw blurRad="38100" dist="38100" dir="2700000" algn="tl">
                        <a:srgbClr val="000000">
                          <a:alpha val="43137"/>
                        </a:srgbClr>
                      </a:outerShdw>
                    </a:effectLst>
                    <a:cs typeface="Arial" panose="020B0604020202020204" pitchFamily="34" charset="0"/>
                  </a:rPr>
                  <a:t>O</a:t>
                </a:r>
                <a:r>
                  <a:rPr lang="en-US" altLang="zh-CN" sz="1400" baseline="-25000" dirty="0">
                    <a:solidFill>
                      <a:srgbClr val="000000"/>
                    </a:solidFill>
                    <a:effectLst>
                      <a:outerShdw blurRad="38100" dist="38100" dir="2700000" algn="tl">
                        <a:srgbClr val="000000">
                          <a:alpha val="43137"/>
                        </a:srgbClr>
                      </a:outerShdw>
                    </a:effectLst>
                    <a:cs typeface="Arial" panose="020B0604020202020204" pitchFamily="34" charset="0"/>
                  </a:rPr>
                  <a:t>3</a:t>
                </a:r>
                <a:r>
                  <a:rPr lang="en-US" altLang="zh-CN" sz="1400" dirty="0">
                    <a:solidFill>
                      <a:srgbClr val="000000"/>
                    </a:solidFill>
                    <a:effectLst>
                      <a:outerShdw blurRad="38100" dist="38100" dir="2700000" algn="tl">
                        <a:srgbClr val="000000">
                          <a:alpha val="43137"/>
                        </a:srgbClr>
                      </a:outerShdw>
                    </a:effectLst>
                    <a:cs typeface="Arial" panose="020B0604020202020204" pitchFamily="34" charset="0"/>
                  </a:rPr>
                  <a:t>PO</a:t>
                </a:r>
                <a:endParaRPr lang="zh-CN" altLang="en-US" sz="1400" baseline="-25000" dirty="0">
                  <a:effectLst>
                    <a:outerShdw blurRad="38100" dist="38100" dir="2700000" algn="tl">
                      <a:srgbClr val="000000">
                        <a:alpha val="43137"/>
                      </a:srgbClr>
                    </a:outerShdw>
                  </a:effectLst>
                  <a:cs typeface="Arial" panose="020B0604020202020204" pitchFamily="34" charset="0"/>
                </a:endParaRPr>
              </a:p>
            </p:txBody>
          </p:sp>
          <p:sp>
            <p:nvSpPr>
              <p:cNvPr id="33" name="矩形 15">
                <a:extLst>
                  <a:ext uri="{FF2B5EF4-FFF2-40B4-BE49-F238E27FC236}">
                    <a16:creationId xmlns:a16="http://schemas.microsoft.com/office/drawing/2014/main" id="{F7EB4C09-9638-3B34-FB62-22D3EEC27DA4}"/>
                  </a:ext>
                </a:extLst>
              </p:cNvPr>
              <p:cNvSpPr>
                <a:spLocks noChangeArrowheads="1"/>
              </p:cNvSpPr>
              <p:nvPr/>
            </p:nvSpPr>
            <p:spPr bwMode="auto">
              <a:xfrm>
                <a:off x="2351584" y="2452246"/>
                <a:ext cx="19652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tIns="0" rIns="4572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200">
                    <a:solidFill>
                      <a:srgbClr val="000000"/>
                    </a:solidFill>
                    <a:latin typeface="Times New Roman" panose="02020603050405020304" pitchFamily="18" charset="0"/>
                  </a:rPr>
                  <a:t>1</a:t>
                </a:r>
                <a:r>
                  <a:rPr lang="zh-CN" altLang="en-US" sz="1200">
                    <a:solidFill>
                      <a:srgbClr val="000000"/>
                    </a:solidFill>
                    <a:latin typeface="Times New Roman" panose="02020603050405020304" pitchFamily="18" charset="0"/>
                  </a:rPr>
                  <a:t>'</a:t>
                </a:r>
                <a:endParaRPr lang="zh-CN" altLang="en-US" sz="1200">
                  <a:latin typeface="Times New Roman" panose="02020603050405020304" pitchFamily="18" charset="0"/>
                </a:endParaRPr>
              </a:p>
            </p:txBody>
          </p:sp>
          <p:sp>
            <p:nvSpPr>
              <p:cNvPr id="34" name="矩形 33">
                <a:extLst>
                  <a:ext uri="{FF2B5EF4-FFF2-40B4-BE49-F238E27FC236}">
                    <a16:creationId xmlns:a16="http://schemas.microsoft.com/office/drawing/2014/main" id="{5D7F404E-890E-3BBC-1E6D-DFFEFAF9E5E7}"/>
                  </a:ext>
                </a:extLst>
              </p:cNvPr>
              <p:cNvSpPr/>
              <p:nvPr/>
            </p:nvSpPr>
            <p:spPr>
              <a:xfrm>
                <a:off x="2251129" y="1988240"/>
                <a:ext cx="215989" cy="2888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600" b="1" dirty="0">
                    <a:solidFill>
                      <a:schemeClr val="tx1"/>
                    </a:solidFill>
                    <a:effectLst>
                      <a:outerShdw blurRad="38100" dist="38100" dir="2700000" algn="tl">
                        <a:srgbClr val="000000">
                          <a:alpha val="43137"/>
                        </a:srgbClr>
                      </a:outerShdw>
                    </a:effectLst>
                    <a:latin typeface="Times New Roman" panose="02020603050405020304" pitchFamily="18" charset="0"/>
                  </a:rPr>
                  <a:t>A</a:t>
                </a:r>
                <a:endParaRPr lang="zh-CN" altLang="en-US" sz="1600" b="1" dirty="0">
                  <a:solidFill>
                    <a:schemeClr val="tx1"/>
                  </a:solidFill>
                  <a:effectLst>
                    <a:outerShdw blurRad="38100" dist="38100" dir="2700000" algn="tl">
                      <a:srgbClr val="000000">
                        <a:alpha val="43137"/>
                      </a:srgbClr>
                    </a:outerShdw>
                  </a:effectLst>
                  <a:latin typeface="Times New Roman" panose="02020603050405020304" pitchFamily="18" charset="0"/>
                </a:endParaRPr>
              </a:p>
            </p:txBody>
          </p:sp>
        </p:grpSp>
        <p:sp>
          <p:nvSpPr>
            <p:cNvPr id="36" name="椭圆 35">
              <a:extLst>
                <a:ext uri="{FF2B5EF4-FFF2-40B4-BE49-F238E27FC236}">
                  <a16:creationId xmlns:a16="http://schemas.microsoft.com/office/drawing/2014/main" id="{E7CCB6B4-0CF9-2B06-D519-3397B3757B2A}"/>
                </a:ext>
              </a:extLst>
            </p:cNvPr>
            <p:cNvSpPr/>
            <p:nvPr/>
          </p:nvSpPr>
          <p:spPr bwMode="auto">
            <a:xfrm>
              <a:off x="7091605" y="5580855"/>
              <a:ext cx="108000" cy="1296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000" anchor="ctr"/>
            <a:lstStyle/>
            <a:p>
              <a:pPr algn="ctr">
                <a:defRPr/>
              </a:pPr>
              <a:endParaRPr lang="zh-CN" altLang="en-US" sz="800" dirty="0">
                <a:latin typeface="Arial" panose="020B0604020202020204" pitchFamily="34" charset="0"/>
              </a:endParaRPr>
            </a:p>
          </p:txBody>
        </p:sp>
      </p:grpSp>
    </p:spTree>
    <p:extLst>
      <p:ext uri="{BB962C8B-B14F-4D97-AF65-F5344CB8AC3E}">
        <p14:creationId xmlns:p14="http://schemas.microsoft.com/office/powerpoint/2010/main" val="119246164"/>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p:bldP spid="8" grpId="0"/>
      <p:bldP spid="9" grpId="0"/>
      <p:bldP spid="10" grpId="0"/>
      <p:bldP spid="11" grpId="0"/>
      <p:bldP spid="12" grpId="0"/>
      <p:bldP spid="13" grpId="0" animBg="1"/>
      <p:bldP spid="14" grpId="0" animBg="1"/>
      <p:bldP spid="15" grpId="0"/>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1717" name="Rectangle 5"/>
          <p:cNvSpPr>
            <a:spLocks noChangeArrowheads="1"/>
          </p:cNvSpPr>
          <p:nvPr/>
        </p:nvSpPr>
        <p:spPr bwMode="auto">
          <a:xfrm>
            <a:off x="1415480" y="1268759"/>
            <a:ext cx="9721080" cy="122413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t">
            <a:noAutofit/>
          </a:bodyPr>
          <a:lstStyle/>
          <a:p>
            <a:pPr marL="360000" indent="-360000">
              <a:lnSpc>
                <a:spcPts val="4000"/>
              </a:lnSpc>
              <a:spcBef>
                <a:spcPts val="600"/>
              </a:spcBef>
              <a:buClr>
                <a:srgbClr val="C00000"/>
              </a:buClr>
              <a:buSzPct val="80000"/>
              <a:buFont typeface="Wingdings" panose="05000000000000000000" pitchFamily="2" charset="2"/>
              <a:buChar char="n"/>
            </a:pPr>
            <a:r>
              <a:rPr lang="zh-CN" altLang="en-US" sz="2800" dirty="0">
                <a:solidFill>
                  <a:srgbClr val="000000"/>
                </a:solidFill>
                <a:effectLst>
                  <a:outerShdw blurRad="38100" dist="38100" dir="2700000" algn="tl">
                    <a:srgbClr val="C0C0C0"/>
                  </a:outerShdw>
                </a:effectLst>
                <a:latin typeface="Times New Roman" pitchFamily="18" charset="0"/>
                <a:ea typeface="+mj-ea"/>
                <a:cs typeface="+mj-cs"/>
              </a:rPr>
              <a:t>正常成人最低需要量：</a:t>
            </a:r>
            <a:r>
              <a:rPr lang="en-US" altLang="zh-CN" sz="2800" dirty="0">
                <a:solidFill>
                  <a:srgbClr val="000000"/>
                </a:solidFill>
                <a:effectLst>
                  <a:outerShdw blurRad="38100" dist="38100" dir="2700000" algn="tl">
                    <a:srgbClr val="C0C0C0"/>
                  </a:outerShdw>
                </a:effectLst>
                <a:latin typeface="Times New Roman" pitchFamily="18" charset="0"/>
                <a:ea typeface="+mj-ea"/>
                <a:cs typeface="+mj-cs"/>
              </a:rPr>
              <a:t>30</a:t>
            </a:r>
            <a:r>
              <a:rPr lang="zh-CN" altLang="en-US" sz="2800" dirty="0">
                <a:solidFill>
                  <a:srgbClr val="000000"/>
                </a:solidFill>
                <a:effectLst>
                  <a:outerShdw blurRad="38100" dist="38100" dir="2700000" algn="tl">
                    <a:srgbClr val="C0C0C0"/>
                  </a:outerShdw>
                </a:effectLst>
                <a:latin typeface="Times New Roman" pitchFamily="18" charset="0"/>
                <a:ea typeface="+mj-ea"/>
                <a:cs typeface="+mj-cs"/>
              </a:rPr>
              <a:t>～</a:t>
            </a:r>
            <a:r>
              <a:rPr lang="en-US" altLang="zh-CN" sz="2800" dirty="0">
                <a:solidFill>
                  <a:srgbClr val="000000"/>
                </a:solidFill>
                <a:effectLst>
                  <a:outerShdw blurRad="38100" dist="38100" dir="2700000" algn="tl">
                    <a:srgbClr val="C0C0C0"/>
                  </a:outerShdw>
                </a:effectLst>
                <a:latin typeface="Times New Roman" pitchFamily="18" charset="0"/>
                <a:ea typeface="+mj-ea"/>
                <a:cs typeface="+mj-cs"/>
              </a:rPr>
              <a:t>50g/day</a:t>
            </a:r>
          </a:p>
          <a:p>
            <a:pPr marL="360000" indent="-360000">
              <a:lnSpc>
                <a:spcPts val="4000"/>
              </a:lnSpc>
              <a:spcBef>
                <a:spcPts val="600"/>
              </a:spcBef>
              <a:buClr>
                <a:srgbClr val="C00000"/>
              </a:buClr>
              <a:buSzPct val="80000"/>
              <a:buFont typeface="Wingdings" panose="05000000000000000000" pitchFamily="2" charset="2"/>
              <a:buChar char="n"/>
            </a:pPr>
            <a:r>
              <a:rPr lang="zh-CN" altLang="en-US" sz="2800" dirty="0">
                <a:solidFill>
                  <a:srgbClr val="000000"/>
                </a:solidFill>
                <a:effectLst>
                  <a:outerShdw blurRad="38100" dist="38100" dir="2700000" algn="tl">
                    <a:srgbClr val="C0C0C0"/>
                  </a:outerShdw>
                </a:effectLst>
                <a:latin typeface="Times New Roman" pitchFamily="18" charset="0"/>
                <a:ea typeface="+mj-ea"/>
                <a:cs typeface="+mj-cs"/>
              </a:rPr>
              <a:t>中国营养学会推荐的成人需要量：</a:t>
            </a:r>
            <a:r>
              <a:rPr lang="en-US" altLang="zh-CN" sz="2800" dirty="0">
                <a:solidFill>
                  <a:srgbClr val="000000"/>
                </a:solidFill>
                <a:effectLst>
                  <a:outerShdw blurRad="38100" dist="38100" dir="2700000" algn="tl">
                    <a:srgbClr val="C0C0C0"/>
                  </a:outerShdw>
                </a:effectLst>
                <a:latin typeface="Times New Roman" pitchFamily="18" charset="0"/>
                <a:ea typeface="+mj-ea"/>
                <a:cs typeface="+mj-cs"/>
              </a:rPr>
              <a:t>80g/day</a:t>
            </a:r>
          </a:p>
        </p:txBody>
      </p:sp>
      <p:sp>
        <p:nvSpPr>
          <p:cNvPr id="4" name="Text Box 19"/>
          <p:cNvSpPr txBox="1">
            <a:spLocks noChangeArrowheads="1"/>
          </p:cNvSpPr>
          <p:nvPr/>
        </p:nvSpPr>
        <p:spPr bwMode="auto">
          <a:xfrm>
            <a:off x="1055440" y="548680"/>
            <a:ext cx="4084191" cy="57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defRPr kumimoji="1" sz="2800">
                <a:solidFill>
                  <a:srgbClr val="000000"/>
                </a:solidFill>
                <a:effectLst>
                  <a:outerShdw blurRad="38100" dist="38100" dir="2700000" algn="tl">
                    <a:srgbClr val="C0C0C0"/>
                  </a:outerShdw>
                </a:effectLst>
                <a:latin typeface="Times New Roman" pitchFamily="18" charset="0"/>
                <a:ea typeface="方正姚体" panose="02010601030101010101" pitchFamily="2" charset="-122"/>
              </a:defRPr>
            </a:lvl1pPr>
          </a:lstStyle>
          <a:p>
            <a:r>
              <a:rPr lang="zh-CN" altLang="en-US" dirty="0"/>
              <a:t>二、蛋白质的需要量</a:t>
            </a:r>
          </a:p>
        </p:txBody>
      </p:sp>
      <p:cxnSp>
        <p:nvCxnSpPr>
          <p:cNvPr id="5" name="直接连接符 4"/>
          <p:cNvCxnSpPr/>
          <p:nvPr/>
        </p:nvCxnSpPr>
        <p:spPr>
          <a:xfrm>
            <a:off x="1077913" y="1125538"/>
            <a:ext cx="3600000" cy="0"/>
          </a:xfrm>
          <a:prstGeom prst="line">
            <a:avLst/>
          </a:prstGeom>
          <a:ln w="19050"/>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cove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055440" y="548680"/>
            <a:ext cx="3827462" cy="576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zh-CN"/>
            </a:defPPr>
            <a:lvl1pPr marL="0" indent="0">
              <a:lnSpc>
                <a:spcPct val="100000"/>
              </a:lnSpc>
              <a:spcBef>
                <a:spcPts val="0"/>
              </a:spcBef>
              <a:buClr>
                <a:srgbClr val="C00000"/>
              </a:buClr>
              <a:buSzPct val="80000"/>
              <a:buFont typeface="Wingdings" pitchFamily="2" charset="2"/>
              <a:buNone/>
              <a:defRPr sz="2800" kern="0">
                <a:effectLst>
                  <a:outerShdw blurRad="38100" dist="38100" dir="2700000" algn="tl">
                    <a:srgbClr val="C0C0C0"/>
                  </a:outerShdw>
                </a:effectLst>
                <a:latin typeface="Times New Roman" pitchFamily="18" charset="0"/>
                <a:ea typeface="+mn-ea"/>
              </a:defRPr>
            </a:lvl1pPr>
            <a:lvl2pPr marL="742950" indent="-285750">
              <a:spcBef>
                <a:spcPct val="20000"/>
              </a:spcBef>
              <a:buChar char="–"/>
              <a:defRPr sz="2800">
                <a:latin typeface="+mn-lt"/>
                <a:ea typeface="+mn-ea"/>
              </a:defRPr>
            </a:lvl2pPr>
            <a:lvl3pPr marL="1143000" indent="-228600">
              <a:spcBef>
                <a:spcPct val="20000"/>
              </a:spcBef>
              <a:buChar char="•"/>
              <a:defRPr sz="2400">
                <a:latin typeface="+mn-lt"/>
                <a:ea typeface="+mn-ea"/>
              </a:defRPr>
            </a:lvl3pPr>
            <a:lvl4pPr marL="1600200" indent="-228600">
              <a:spcBef>
                <a:spcPct val="20000"/>
              </a:spcBef>
              <a:buChar char="–"/>
              <a:defRPr sz="2000">
                <a:latin typeface="+mn-lt"/>
                <a:ea typeface="+mn-ea"/>
              </a:defRPr>
            </a:lvl4pPr>
            <a:lvl5pPr marL="2057400" indent="-228600">
              <a:spcBef>
                <a:spcPct val="20000"/>
              </a:spcBef>
              <a:buChar char="»"/>
              <a:defRPr sz="2000">
                <a:latin typeface="+mn-lt"/>
                <a:ea typeface="+mn-ea"/>
              </a:defRPr>
            </a:lvl5pPr>
            <a:lvl6pPr marL="2514600" indent="-228600" fontAlgn="base">
              <a:spcBef>
                <a:spcPct val="20000"/>
              </a:spcBef>
              <a:spcAft>
                <a:spcPct val="0"/>
              </a:spcAft>
              <a:buChar char="»"/>
              <a:defRPr sz="2000">
                <a:latin typeface="+mn-lt"/>
                <a:ea typeface="+mn-ea"/>
              </a:defRPr>
            </a:lvl6pPr>
            <a:lvl7pPr marL="2971800" indent="-228600" fontAlgn="base">
              <a:spcBef>
                <a:spcPct val="20000"/>
              </a:spcBef>
              <a:spcAft>
                <a:spcPct val="0"/>
              </a:spcAft>
              <a:buChar char="»"/>
              <a:defRPr sz="2000">
                <a:latin typeface="+mn-lt"/>
                <a:ea typeface="+mn-ea"/>
              </a:defRPr>
            </a:lvl7pPr>
            <a:lvl8pPr marL="3429000" indent="-228600" fontAlgn="base">
              <a:spcBef>
                <a:spcPct val="20000"/>
              </a:spcBef>
              <a:spcAft>
                <a:spcPct val="0"/>
              </a:spcAft>
              <a:buChar char="»"/>
              <a:defRPr sz="2000">
                <a:latin typeface="+mn-lt"/>
                <a:ea typeface="+mn-ea"/>
              </a:defRPr>
            </a:lvl8pPr>
            <a:lvl9pPr marL="3886200" indent="-228600" fontAlgn="base">
              <a:spcBef>
                <a:spcPct val="20000"/>
              </a:spcBef>
              <a:spcAft>
                <a:spcPct val="0"/>
              </a:spcAft>
              <a:buChar char="»"/>
              <a:defRPr sz="2000">
                <a:latin typeface="+mn-lt"/>
                <a:ea typeface="+mn-ea"/>
              </a:defRPr>
            </a:lvl9pPr>
          </a:lstStyle>
          <a:p>
            <a:r>
              <a:rPr lang="en-US" altLang="zh-CN" dirty="0"/>
              <a:t>2.</a:t>
            </a:r>
            <a:r>
              <a:rPr lang="zh-CN" altLang="en-US" dirty="0"/>
              <a:t>半胱氨酸及硫的代谢</a:t>
            </a:r>
          </a:p>
        </p:txBody>
      </p:sp>
      <p:sp>
        <p:nvSpPr>
          <p:cNvPr id="3" name="Rectangle 3"/>
          <p:cNvSpPr txBox="1">
            <a:spLocks noChangeArrowheads="1"/>
          </p:cNvSpPr>
          <p:nvPr/>
        </p:nvSpPr>
        <p:spPr>
          <a:xfrm>
            <a:off x="1271464" y="1268760"/>
            <a:ext cx="6481340" cy="50405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360000" indent="-360000">
              <a:spcBef>
                <a:spcPct val="0"/>
              </a:spcBef>
              <a:buClr>
                <a:srgbClr val="C00000"/>
              </a:buClr>
              <a:buSzPct val="80000"/>
              <a:buFont typeface="Wingdings" panose="05000000000000000000" pitchFamily="2" charset="2"/>
              <a:buChar char="n"/>
            </a:pPr>
            <a:r>
              <a:rPr lang="zh-CN" altLang="en-US" sz="2800" kern="0" dirty="0">
                <a:effectLst>
                  <a:outerShdw blurRad="38100" dist="38100" dir="2700000" algn="tl">
                    <a:srgbClr val="C0C0C0"/>
                  </a:outerShdw>
                </a:effectLst>
                <a:latin typeface="Times New Roman" pitchFamily="18" charset="0"/>
                <a:ea typeface="方正姚体" panose="02010601030101010101" pitchFamily="2" charset="-122"/>
              </a:rPr>
              <a:t>谷胱甘肽（</a:t>
            </a:r>
            <a:r>
              <a:rPr lang="en-US" altLang="zh-CN" sz="2800" kern="0" dirty="0">
                <a:effectLst>
                  <a:outerShdw blurRad="38100" dist="38100" dir="2700000" algn="tl">
                    <a:srgbClr val="C0C0C0"/>
                  </a:outerShdw>
                </a:effectLst>
                <a:latin typeface="Times New Roman" pitchFamily="18" charset="0"/>
                <a:ea typeface="方正姚体" panose="02010601030101010101" pitchFamily="2" charset="-122"/>
              </a:rPr>
              <a:t>G-SH</a:t>
            </a:r>
            <a:r>
              <a:rPr lang="zh-CN" altLang="en-US" sz="2800" kern="0" dirty="0">
                <a:effectLst>
                  <a:outerShdw blurRad="38100" dist="38100" dir="2700000" algn="tl">
                    <a:srgbClr val="C0C0C0"/>
                  </a:outerShdw>
                </a:effectLst>
                <a:latin typeface="Times New Roman" pitchFamily="18" charset="0"/>
                <a:ea typeface="方正姚体" panose="02010601030101010101" pitchFamily="2" charset="-122"/>
              </a:rPr>
              <a:t>）的生成与功能</a:t>
            </a:r>
          </a:p>
        </p:txBody>
      </p:sp>
      <p:sp>
        <p:nvSpPr>
          <p:cNvPr id="4" name="Rectangle 27"/>
          <p:cNvSpPr>
            <a:spLocks noChangeArrowheads="1"/>
          </p:cNvSpPr>
          <p:nvPr/>
        </p:nvSpPr>
        <p:spPr bwMode="auto">
          <a:xfrm>
            <a:off x="2628150" y="3752205"/>
            <a:ext cx="115215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zh-CN" altLang="en-US" sz="2000" dirty="0">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谷氨酸</a:t>
            </a:r>
          </a:p>
        </p:txBody>
      </p:sp>
      <p:sp>
        <p:nvSpPr>
          <p:cNvPr id="5" name="Rectangle 28"/>
          <p:cNvSpPr>
            <a:spLocks noChangeArrowheads="1"/>
          </p:cNvSpPr>
          <p:nvPr/>
        </p:nvSpPr>
        <p:spPr bwMode="auto">
          <a:xfrm>
            <a:off x="3851666" y="3752205"/>
            <a:ext cx="1296789"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zh-CN" altLang="en-US" sz="2000" dirty="0">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半胱氨酸</a:t>
            </a:r>
          </a:p>
        </p:txBody>
      </p:sp>
      <p:sp>
        <p:nvSpPr>
          <p:cNvPr id="6" name="Rectangle 29"/>
          <p:cNvSpPr>
            <a:spLocks noChangeArrowheads="1"/>
          </p:cNvSpPr>
          <p:nvPr/>
        </p:nvSpPr>
        <p:spPr bwMode="auto">
          <a:xfrm>
            <a:off x="5220414" y="3752205"/>
            <a:ext cx="122418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zh-CN" altLang="en-US" sz="2000" dirty="0">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甘氨酸</a:t>
            </a:r>
          </a:p>
        </p:txBody>
      </p:sp>
      <p:sp>
        <p:nvSpPr>
          <p:cNvPr id="7" name="Text Box 17"/>
          <p:cNvSpPr txBox="1">
            <a:spLocks noChangeArrowheads="1"/>
          </p:cNvSpPr>
          <p:nvPr/>
        </p:nvSpPr>
        <p:spPr bwMode="auto">
          <a:xfrm>
            <a:off x="1055440" y="1952004"/>
            <a:ext cx="6037230" cy="1887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rtl="0" fontAlgn="t">
              <a:spcBef>
                <a:spcPct val="50000"/>
              </a:spcBef>
              <a:spcAft>
                <a:spcPct val="0"/>
              </a:spcAft>
              <a:defRPr kumimoji="1" sz="2200" b="1" kern="1200">
                <a:solidFill>
                  <a:schemeClr val="tx1"/>
                </a:solidFill>
                <a:latin typeface="Times New Roman" pitchFamily="18" charset="0"/>
                <a:ea typeface="宋体" charset="-122"/>
                <a:cs typeface="+mn-cs"/>
              </a:defRPr>
            </a:lvl1pPr>
            <a:lvl2pPr marL="457200" algn="ctr" rtl="0" fontAlgn="t">
              <a:spcBef>
                <a:spcPct val="50000"/>
              </a:spcBef>
              <a:spcAft>
                <a:spcPct val="0"/>
              </a:spcAft>
              <a:defRPr kumimoji="1" sz="2200" b="1" kern="1200">
                <a:solidFill>
                  <a:schemeClr val="tx1"/>
                </a:solidFill>
                <a:latin typeface="Times New Roman" pitchFamily="18" charset="0"/>
                <a:ea typeface="宋体" charset="-122"/>
                <a:cs typeface="+mn-cs"/>
              </a:defRPr>
            </a:lvl2pPr>
            <a:lvl3pPr marL="914400" algn="ctr" rtl="0" fontAlgn="t">
              <a:spcBef>
                <a:spcPct val="50000"/>
              </a:spcBef>
              <a:spcAft>
                <a:spcPct val="0"/>
              </a:spcAft>
              <a:defRPr kumimoji="1" sz="2200" b="1" kern="1200">
                <a:solidFill>
                  <a:schemeClr val="tx1"/>
                </a:solidFill>
                <a:latin typeface="Times New Roman" pitchFamily="18" charset="0"/>
                <a:ea typeface="宋体" charset="-122"/>
                <a:cs typeface="+mn-cs"/>
              </a:defRPr>
            </a:lvl3pPr>
            <a:lvl4pPr marL="1371600" algn="ctr" rtl="0" fontAlgn="t">
              <a:spcBef>
                <a:spcPct val="50000"/>
              </a:spcBef>
              <a:spcAft>
                <a:spcPct val="0"/>
              </a:spcAft>
              <a:defRPr kumimoji="1" sz="2200" b="1" kern="1200">
                <a:solidFill>
                  <a:schemeClr val="tx1"/>
                </a:solidFill>
                <a:latin typeface="Times New Roman" pitchFamily="18" charset="0"/>
                <a:ea typeface="宋体" charset="-122"/>
                <a:cs typeface="+mn-cs"/>
              </a:defRPr>
            </a:lvl4pPr>
            <a:lvl5pPr marL="1828800" algn="ctr" rtl="0" fontAlgn="t">
              <a:spcBef>
                <a:spcPct val="50000"/>
              </a:spcBef>
              <a:spcAft>
                <a:spcPct val="0"/>
              </a:spcAft>
              <a:defRPr kumimoji="1" sz="2200" b="1" kern="1200">
                <a:solidFill>
                  <a:schemeClr val="tx1"/>
                </a:solidFill>
                <a:latin typeface="Times New Roman" pitchFamily="18" charset="0"/>
                <a:ea typeface="宋体" charset="-122"/>
                <a:cs typeface="+mn-cs"/>
              </a:defRPr>
            </a:lvl5pPr>
            <a:lvl6pPr marL="2286000" algn="l" defTabSz="914400" rtl="0" eaLnBrk="1" latinLnBrk="0" hangingPunct="1">
              <a:defRPr kumimoji="1" sz="2200" b="1" kern="1200">
                <a:solidFill>
                  <a:schemeClr val="tx1"/>
                </a:solidFill>
                <a:latin typeface="Times New Roman" pitchFamily="18" charset="0"/>
                <a:ea typeface="宋体" charset="-122"/>
                <a:cs typeface="+mn-cs"/>
              </a:defRPr>
            </a:lvl6pPr>
            <a:lvl7pPr marL="2743200" algn="l" defTabSz="914400" rtl="0" eaLnBrk="1" latinLnBrk="0" hangingPunct="1">
              <a:defRPr kumimoji="1" sz="2200" b="1" kern="1200">
                <a:solidFill>
                  <a:schemeClr val="tx1"/>
                </a:solidFill>
                <a:latin typeface="Times New Roman" pitchFamily="18" charset="0"/>
                <a:ea typeface="宋体" charset="-122"/>
                <a:cs typeface="+mn-cs"/>
              </a:defRPr>
            </a:lvl7pPr>
            <a:lvl8pPr marL="3200400" algn="l" defTabSz="914400" rtl="0" eaLnBrk="1" latinLnBrk="0" hangingPunct="1">
              <a:defRPr kumimoji="1" sz="2200" b="1" kern="1200">
                <a:solidFill>
                  <a:schemeClr val="tx1"/>
                </a:solidFill>
                <a:latin typeface="Times New Roman" pitchFamily="18" charset="0"/>
                <a:ea typeface="宋体" charset="-122"/>
                <a:cs typeface="+mn-cs"/>
              </a:defRPr>
            </a:lvl8pPr>
            <a:lvl9pPr marL="3657600" algn="l" defTabSz="914400" rtl="0" eaLnBrk="1" latinLnBrk="0" hangingPunct="1">
              <a:defRPr kumimoji="1" sz="2200" b="1" kern="1200">
                <a:solidFill>
                  <a:schemeClr val="tx1"/>
                </a:solidFill>
                <a:latin typeface="Times New Roman" pitchFamily="18" charset="0"/>
                <a:ea typeface="宋体" charset="-122"/>
                <a:cs typeface="+mn-cs"/>
              </a:defRPr>
            </a:lvl9pPr>
          </a:lstStyle>
          <a:p>
            <a:pPr algn="l" fontAlgn="base">
              <a:lnSpc>
                <a:spcPts val="2000"/>
              </a:lnSpc>
              <a:spcBef>
                <a:spcPct val="0"/>
              </a:spcBef>
            </a:pPr>
            <a:r>
              <a:rPr lang="en-US" altLang="zh-CN" sz="2000" dirty="0">
                <a:solidFill>
                  <a:srgbClr val="000000"/>
                </a:solidFill>
                <a:latin typeface="Arial" charset="0"/>
                <a:ea typeface="楷体_GB2312" pitchFamily="49" charset="-122"/>
              </a:rPr>
              <a:t>             NH</a:t>
            </a:r>
            <a:r>
              <a:rPr lang="en-US" altLang="zh-CN" sz="2000" baseline="-25000" dirty="0">
                <a:solidFill>
                  <a:srgbClr val="000000"/>
                </a:solidFill>
                <a:latin typeface="Arial" charset="0"/>
                <a:ea typeface="楷体_GB2312" pitchFamily="49" charset="-122"/>
              </a:rPr>
              <a:t>2                                 </a:t>
            </a:r>
            <a:r>
              <a:rPr lang="en-US" altLang="zh-CN" sz="2000" dirty="0">
                <a:solidFill>
                  <a:srgbClr val="000000"/>
                </a:solidFill>
                <a:latin typeface="Arial" charset="0"/>
                <a:ea typeface="楷体_GB2312" pitchFamily="49" charset="-122"/>
              </a:rPr>
              <a:t>H         O</a:t>
            </a:r>
          </a:p>
          <a:p>
            <a:pPr algn="l" fontAlgn="base">
              <a:lnSpc>
                <a:spcPts val="2000"/>
              </a:lnSpc>
              <a:spcBef>
                <a:spcPct val="0"/>
              </a:spcBef>
            </a:pPr>
            <a:r>
              <a:rPr lang="zh-CN" altLang="en-US" sz="2000" dirty="0">
                <a:solidFill>
                  <a:srgbClr val="000000"/>
                </a:solidFill>
                <a:latin typeface="Arial" charset="0"/>
                <a:ea typeface="楷体_GB2312" pitchFamily="49" charset="-122"/>
              </a:rPr>
              <a:t>            ｜</a:t>
            </a:r>
            <a:r>
              <a:rPr lang="en-US" altLang="zh-CN" sz="2000" dirty="0">
                <a:solidFill>
                  <a:srgbClr val="000000"/>
                </a:solidFill>
                <a:latin typeface="Arial" charset="0"/>
                <a:ea typeface="楷体_GB2312" pitchFamily="49" charset="-122"/>
              </a:rPr>
              <a:t>                          </a:t>
            </a:r>
            <a:r>
              <a:rPr lang="zh-CN" altLang="en-US" sz="2000" dirty="0">
                <a:solidFill>
                  <a:srgbClr val="000000"/>
                </a:solidFill>
                <a:latin typeface="Arial" charset="0"/>
                <a:ea typeface="楷体_GB2312" pitchFamily="49" charset="-122"/>
              </a:rPr>
              <a:t>｜        </a:t>
            </a:r>
            <a:r>
              <a:rPr lang="en-US" altLang="zh-CN" sz="2000" dirty="0">
                <a:solidFill>
                  <a:srgbClr val="000000"/>
                </a:solidFill>
                <a:latin typeface="宋体"/>
                <a:ea typeface="宋体"/>
              </a:rPr>
              <a:t>‖</a:t>
            </a:r>
            <a:endParaRPr lang="en-US" altLang="zh-CN" sz="2000" dirty="0">
              <a:solidFill>
                <a:srgbClr val="000000"/>
              </a:solidFill>
              <a:latin typeface="Arial" charset="0"/>
              <a:ea typeface="楷体_GB2312" pitchFamily="49" charset="-122"/>
            </a:endParaRPr>
          </a:p>
          <a:p>
            <a:pPr algn="l" fontAlgn="base">
              <a:lnSpc>
                <a:spcPts val="2000"/>
              </a:lnSpc>
              <a:spcBef>
                <a:spcPct val="0"/>
              </a:spcBef>
            </a:pPr>
            <a:r>
              <a:rPr lang="en-US" altLang="zh-CN" sz="2000" dirty="0">
                <a:solidFill>
                  <a:srgbClr val="000000"/>
                </a:solidFill>
                <a:latin typeface="Arial" charset="0"/>
                <a:ea typeface="楷体_GB2312" pitchFamily="49" charset="-122"/>
              </a:rPr>
              <a:t>HOOC‒CH‒CH</a:t>
            </a:r>
            <a:r>
              <a:rPr lang="en-US" altLang="zh-CN" sz="2000" baseline="-25000" dirty="0">
                <a:solidFill>
                  <a:srgbClr val="000000"/>
                </a:solidFill>
                <a:latin typeface="Arial" charset="0"/>
                <a:ea typeface="楷体_GB2312" pitchFamily="49" charset="-122"/>
              </a:rPr>
              <a:t>2</a:t>
            </a:r>
            <a:r>
              <a:rPr lang="en-US" altLang="zh-CN" sz="2000" dirty="0">
                <a:solidFill>
                  <a:srgbClr val="000000"/>
                </a:solidFill>
                <a:latin typeface="Arial" charset="0"/>
                <a:ea typeface="楷体_GB2312" pitchFamily="49" charset="-122"/>
              </a:rPr>
              <a:t>‒CH</a:t>
            </a:r>
            <a:r>
              <a:rPr lang="en-US" altLang="zh-CN" sz="2000" baseline="-25000" dirty="0">
                <a:solidFill>
                  <a:srgbClr val="000000"/>
                </a:solidFill>
                <a:latin typeface="Arial" charset="0"/>
                <a:ea typeface="楷体_GB2312" pitchFamily="49" charset="-122"/>
              </a:rPr>
              <a:t>2</a:t>
            </a:r>
            <a:r>
              <a:rPr lang="en-US" altLang="zh-CN" sz="2000" dirty="0">
                <a:solidFill>
                  <a:srgbClr val="000000"/>
                </a:solidFill>
                <a:latin typeface="Arial" charset="0"/>
                <a:ea typeface="楷体_GB2312" pitchFamily="49" charset="-122"/>
              </a:rPr>
              <a:t>‒C‒N‒CH‒C‒N‒CH</a:t>
            </a:r>
            <a:r>
              <a:rPr lang="en-US" altLang="zh-CN" sz="2000" baseline="-25000" dirty="0">
                <a:solidFill>
                  <a:srgbClr val="000000"/>
                </a:solidFill>
                <a:latin typeface="Arial" charset="0"/>
                <a:ea typeface="楷体_GB2312" pitchFamily="49" charset="-122"/>
              </a:rPr>
              <a:t>2</a:t>
            </a:r>
            <a:r>
              <a:rPr lang="en-US" altLang="zh-CN" sz="2000" dirty="0">
                <a:solidFill>
                  <a:srgbClr val="000000"/>
                </a:solidFill>
                <a:latin typeface="Arial" charset="0"/>
                <a:ea typeface="楷体_GB2312" pitchFamily="49" charset="-122"/>
              </a:rPr>
              <a:t>‒COOH</a:t>
            </a:r>
          </a:p>
          <a:p>
            <a:pPr algn="l" fontAlgn="base">
              <a:lnSpc>
                <a:spcPts val="2000"/>
              </a:lnSpc>
              <a:spcBef>
                <a:spcPct val="0"/>
              </a:spcBef>
            </a:pPr>
            <a:r>
              <a:rPr lang="en-US" altLang="zh-CN" sz="2000" dirty="0">
                <a:solidFill>
                  <a:srgbClr val="000000"/>
                </a:solidFill>
                <a:latin typeface="Arial" charset="0"/>
                <a:ea typeface="楷体_GB2312" pitchFamily="49" charset="-122"/>
              </a:rPr>
              <a:t>                                      ‖      </a:t>
            </a:r>
            <a:r>
              <a:rPr lang="zh-CN" altLang="en-US" sz="2000" dirty="0">
                <a:solidFill>
                  <a:srgbClr val="000000"/>
                </a:solidFill>
                <a:latin typeface="Arial" charset="0"/>
                <a:ea typeface="楷体_GB2312" pitchFamily="49" charset="-122"/>
              </a:rPr>
              <a:t>｜         ｜</a:t>
            </a:r>
            <a:endParaRPr kumimoji="0" lang="en-US" altLang="zh-CN" sz="2000" dirty="0">
              <a:solidFill>
                <a:srgbClr val="000000"/>
              </a:solidFill>
              <a:latin typeface="Arial" charset="0"/>
            </a:endParaRPr>
          </a:p>
          <a:p>
            <a:pPr algn="l" fontAlgn="base">
              <a:lnSpc>
                <a:spcPts val="2000"/>
              </a:lnSpc>
              <a:spcBef>
                <a:spcPct val="0"/>
              </a:spcBef>
            </a:pPr>
            <a:r>
              <a:rPr lang="en-US" altLang="zh-CN" sz="2000" dirty="0">
                <a:solidFill>
                  <a:srgbClr val="000000"/>
                </a:solidFill>
                <a:latin typeface="Arial" charset="0"/>
                <a:ea typeface="楷体_GB2312" pitchFamily="49" charset="-122"/>
              </a:rPr>
              <a:t>                                   </a:t>
            </a:r>
            <a:r>
              <a:rPr lang="en-US" altLang="zh-CN" sz="1200" dirty="0">
                <a:solidFill>
                  <a:srgbClr val="000000"/>
                </a:solidFill>
                <a:latin typeface="Arial" charset="0"/>
                <a:ea typeface="楷体_GB2312" pitchFamily="49" charset="-122"/>
              </a:rPr>
              <a:t> </a:t>
            </a:r>
            <a:r>
              <a:rPr lang="en-US" altLang="zh-CN" sz="2000" dirty="0">
                <a:solidFill>
                  <a:srgbClr val="000000"/>
                </a:solidFill>
                <a:latin typeface="Arial" charset="0"/>
                <a:ea typeface="楷体_GB2312" pitchFamily="49" charset="-122"/>
              </a:rPr>
              <a:t>  O      CH</a:t>
            </a:r>
            <a:r>
              <a:rPr lang="en-US" altLang="zh-CN" sz="2000" baseline="-25000" dirty="0">
                <a:solidFill>
                  <a:srgbClr val="000000"/>
                </a:solidFill>
                <a:latin typeface="Arial" charset="0"/>
                <a:ea typeface="楷体_GB2312" pitchFamily="49" charset="-122"/>
              </a:rPr>
              <a:t>2</a:t>
            </a:r>
            <a:r>
              <a:rPr lang="en-US" altLang="zh-CN" sz="2000" dirty="0">
                <a:solidFill>
                  <a:srgbClr val="000000"/>
                </a:solidFill>
                <a:latin typeface="Arial" charset="0"/>
                <a:ea typeface="楷体_GB2312" pitchFamily="49" charset="-122"/>
              </a:rPr>
              <a:t>      H       </a:t>
            </a:r>
          </a:p>
          <a:p>
            <a:pPr algn="l" fontAlgn="base">
              <a:lnSpc>
                <a:spcPts val="2000"/>
              </a:lnSpc>
              <a:spcBef>
                <a:spcPct val="0"/>
              </a:spcBef>
            </a:pPr>
            <a:r>
              <a:rPr lang="zh-CN" altLang="en-US" sz="2000" dirty="0">
                <a:solidFill>
                  <a:srgbClr val="000000"/>
                </a:solidFill>
                <a:latin typeface="Arial" charset="0"/>
                <a:ea typeface="楷体_GB2312" pitchFamily="49" charset="-122"/>
              </a:rPr>
              <a:t>                                              ｜</a:t>
            </a:r>
            <a:endParaRPr kumimoji="0" lang="en-US" altLang="zh-CN" sz="2000" dirty="0">
              <a:solidFill>
                <a:srgbClr val="000000"/>
              </a:solidFill>
              <a:latin typeface="Arial" charset="0"/>
            </a:endParaRPr>
          </a:p>
          <a:p>
            <a:pPr algn="l" fontAlgn="base">
              <a:lnSpc>
                <a:spcPts val="2000"/>
              </a:lnSpc>
              <a:spcBef>
                <a:spcPct val="0"/>
              </a:spcBef>
            </a:pPr>
            <a:r>
              <a:rPr kumimoji="0" lang="en-US" altLang="zh-CN" sz="2000" dirty="0">
                <a:solidFill>
                  <a:srgbClr val="000000"/>
                </a:solidFill>
                <a:latin typeface="Arial" charset="0"/>
              </a:rPr>
              <a:t>                                              SH</a:t>
            </a:r>
          </a:p>
        </p:txBody>
      </p:sp>
      <p:cxnSp>
        <p:nvCxnSpPr>
          <p:cNvPr id="9" name="直接连接符 8"/>
          <p:cNvCxnSpPr/>
          <p:nvPr/>
        </p:nvCxnSpPr>
        <p:spPr bwMode="auto">
          <a:xfrm>
            <a:off x="3996326" y="2240036"/>
            <a:ext cx="0" cy="792000"/>
          </a:xfrm>
          <a:prstGeom prst="line">
            <a:avLst/>
          </a:prstGeom>
          <a:solidFill>
            <a:schemeClr val="accent1"/>
          </a:solidFill>
          <a:ln w="19050" cap="flat" cmpd="sng" algn="ctr">
            <a:solidFill>
              <a:srgbClr val="FF0000"/>
            </a:solidFill>
            <a:prstDash val="dash"/>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直接连接符 9"/>
          <p:cNvCxnSpPr/>
          <p:nvPr/>
        </p:nvCxnSpPr>
        <p:spPr bwMode="auto">
          <a:xfrm>
            <a:off x="5148454" y="2240036"/>
            <a:ext cx="0" cy="792000"/>
          </a:xfrm>
          <a:prstGeom prst="line">
            <a:avLst/>
          </a:prstGeom>
          <a:solidFill>
            <a:schemeClr val="accent1"/>
          </a:solidFill>
          <a:ln w="19050" cap="flat" cmpd="sng" algn="ctr">
            <a:solidFill>
              <a:srgbClr val="FF0000"/>
            </a:solidFill>
            <a:prstDash val="dash"/>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Line 6"/>
          <p:cNvSpPr>
            <a:spLocks noChangeShapeType="1"/>
          </p:cNvSpPr>
          <p:nvPr/>
        </p:nvSpPr>
        <p:spPr bwMode="auto">
          <a:xfrm>
            <a:off x="8418332" y="2577174"/>
            <a:ext cx="1620000" cy="0"/>
          </a:xfrm>
          <a:prstGeom prst="line">
            <a:avLst/>
          </a:prstGeom>
          <a:noFill/>
          <a:ln w="31750">
            <a:solidFill>
              <a:srgbClr val="000000"/>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2" name="Line 7"/>
          <p:cNvSpPr>
            <a:spLocks noChangeShapeType="1"/>
          </p:cNvSpPr>
          <p:nvPr/>
        </p:nvSpPr>
        <p:spPr bwMode="auto">
          <a:xfrm flipH="1">
            <a:off x="8419920" y="2721636"/>
            <a:ext cx="1620000" cy="0"/>
          </a:xfrm>
          <a:prstGeom prst="line">
            <a:avLst/>
          </a:prstGeom>
          <a:noFill/>
          <a:ln w="31750">
            <a:solidFill>
              <a:srgbClr val="000000"/>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4" name="Rectangle 9"/>
          <p:cNvSpPr>
            <a:spLocks noChangeArrowheads="1"/>
          </p:cNvSpPr>
          <p:nvPr/>
        </p:nvSpPr>
        <p:spPr bwMode="auto">
          <a:xfrm>
            <a:off x="7320136" y="2362762"/>
            <a:ext cx="10903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400" b="1" dirty="0">
                <a:effectLst>
                  <a:outerShdw blurRad="38100" dist="38100" dir="2700000" algn="tl">
                    <a:srgbClr val="C0C0C0"/>
                  </a:outerShdw>
                </a:effectLst>
                <a:latin typeface="Times New Roman" pitchFamily="18" charset="0"/>
                <a:ea typeface="方正姚体" panose="02010601030101010101" pitchFamily="2" charset="-122"/>
              </a:rPr>
              <a:t>2G-SH</a:t>
            </a:r>
            <a:endParaRPr lang="zh-CN" altLang="en-US" sz="2400" b="1" dirty="0">
              <a:effectLst>
                <a:outerShdw blurRad="38100" dist="38100" dir="2700000" algn="tl">
                  <a:srgbClr val="C0C0C0"/>
                </a:outerShdw>
              </a:effectLst>
              <a:latin typeface="Times New Roman" pitchFamily="18" charset="0"/>
              <a:ea typeface="方正姚体" panose="02010601030101010101" pitchFamily="2" charset="-122"/>
            </a:endParaRPr>
          </a:p>
        </p:txBody>
      </p:sp>
      <p:sp>
        <p:nvSpPr>
          <p:cNvPr id="15" name="Rectangle 10"/>
          <p:cNvSpPr>
            <a:spLocks noChangeArrowheads="1"/>
          </p:cNvSpPr>
          <p:nvPr/>
        </p:nvSpPr>
        <p:spPr bwMode="auto">
          <a:xfrm>
            <a:off x="10066683" y="2362762"/>
            <a:ext cx="13131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400" b="1" dirty="0">
                <a:effectLst>
                  <a:outerShdw blurRad="38100" dist="38100" dir="2700000" algn="tl">
                    <a:srgbClr val="C0C0C0"/>
                  </a:outerShdw>
                </a:effectLst>
                <a:latin typeface="Times New Roman" pitchFamily="18" charset="0"/>
                <a:ea typeface="方正姚体" panose="02010601030101010101" pitchFamily="2" charset="-122"/>
              </a:rPr>
              <a:t>G-S-S-G</a:t>
            </a:r>
            <a:endParaRPr lang="zh-CN" altLang="en-US" sz="2400" b="1" dirty="0">
              <a:effectLst>
                <a:outerShdw blurRad="38100" dist="38100" dir="2700000" algn="tl">
                  <a:srgbClr val="C0C0C0"/>
                </a:outerShdw>
              </a:effectLst>
              <a:latin typeface="Times New Roman" pitchFamily="18" charset="0"/>
              <a:ea typeface="方正姚体" panose="02010601030101010101" pitchFamily="2" charset="-122"/>
            </a:endParaRPr>
          </a:p>
        </p:txBody>
      </p:sp>
      <p:sp>
        <p:nvSpPr>
          <p:cNvPr id="16" name="Rectangle 11"/>
          <p:cNvSpPr>
            <a:spLocks noChangeArrowheads="1"/>
          </p:cNvSpPr>
          <p:nvPr/>
        </p:nvSpPr>
        <p:spPr bwMode="auto">
          <a:xfrm>
            <a:off x="8130996" y="3100898"/>
            <a:ext cx="99738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dirty="0">
                <a:effectLst>
                  <a:outerShdw blurRad="38100" dist="38100" dir="2700000" algn="tl">
                    <a:srgbClr val="C0C0C0"/>
                  </a:outerShdw>
                </a:effectLst>
                <a:latin typeface="Times New Roman" panose="02020603050405020304" pitchFamily="18" charset="0"/>
                <a:ea typeface="方正姚体" panose="02010601030101010101" pitchFamily="2" charset="-122"/>
              </a:rPr>
              <a:t>NADP</a:t>
            </a:r>
            <a:r>
              <a:rPr lang="en-US" altLang="zh-CN" sz="2000" b="1" baseline="30000" dirty="0">
                <a:effectLst>
                  <a:outerShdw blurRad="38100" dist="38100" dir="2700000" algn="tl">
                    <a:srgbClr val="C0C0C0"/>
                  </a:outerShdw>
                </a:effectLst>
                <a:latin typeface="Times New Roman" panose="02020603050405020304" pitchFamily="18" charset="0"/>
                <a:ea typeface="方正姚体" panose="02010601030101010101" pitchFamily="2" charset="-122"/>
              </a:rPr>
              <a:t>+</a:t>
            </a:r>
          </a:p>
        </p:txBody>
      </p:sp>
      <p:sp>
        <p:nvSpPr>
          <p:cNvPr id="17" name="Rectangle 12"/>
          <p:cNvSpPr>
            <a:spLocks noChangeArrowheads="1"/>
          </p:cNvSpPr>
          <p:nvPr/>
        </p:nvSpPr>
        <p:spPr bwMode="auto">
          <a:xfrm>
            <a:off x="9130579" y="3100898"/>
            <a:ext cx="134203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dirty="0">
                <a:effectLst>
                  <a:outerShdw blurRad="38100" dist="38100" dir="2700000" algn="tl">
                    <a:srgbClr val="C0C0C0"/>
                  </a:outerShdw>
                </a:effectLst>
                <a:latin typeface="Times New Roman" panose="02020603050405020304" pitchFamily="18" charset="0"/>
                <a:ea typeface="方正姚体" panose="02010601030101010101" pitchFamily="2" charset="-122"/>
              </a:rPr>
              <a:t>NADP+H</a:t>
            </a:r>
            <a:r>
              <a:rPr lang="en-US" altLang="zh-CN" sz="2000" b="1" baseline="30000" dirty="0">
                <a:effectLst>
                  <a:outerShdw blurRad="38100" dist="38100" dir="2700000" algn="tl">
                    <a:srgbClr val="C0C0C0"/>
                  </a:outerShdw>
                </a:effectLst>
                <a:latin typeface="Times New Roman" panose="02020603050405020304" pitchFamily="18" charset="0"/>
                <a:ea typeface="方正姚体" panose="02010601030101010101" pitchFamily="2" charset="-122"/>
              </a:rPr>
              <a:t>+</a:t>
            </a:r>
          </a:p>
        </p:txBody>
      </p:sp>
      <p:sp>
        <p:nvSpPr>
          <p:cNvPr id="18" name="Rectangle 13"/>
          <p:cNvSpPr>
            <a:spLocks noChangeArrowheads="1"/>
          </p:cNvSpPr>
          <p:nvPr/>
        </p:nvSpPr>
        <p:spPr bwMode="auto">
          <a:xfrm>
            <a:off x="8533698" y="1844824"/>
            <a:ext cx="37061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dirty="0">
                <a:effectLst>
                  <a:outerShdw blurRad="38100" dist="38100" dir="2700000" algn="tl">
                    <a:srgbClr val="C0C0C0"/>
                  </a:outerShdw>
                </a:effectLst>
                <a:latin typeface="Times New Roman" panose="02020603050405020304" pitchFamily="18" charset="0"/>
                <a:ea typeface="方正姚体" panose="02010601030101010101" pitchFamily="2" charset="-122"/>
              </a:rPr>
              <a:t>R</a:t>
            </a:r>
          </a:p>
        </p:txBody>
      </p:sp>
      <p:sp>
        <p:nvSpPr>
          <p:cNvPr id="19" name="Rectangle 14"/>
          <p:cNvSpPr>
            <a:spLocks noChangeArrowheads="1"/>
          </p:cNvSpPr>
          <p:nvPr/>
        </p:nvSpPr>
        <p:spPr bwMode="auto">
          <a:xfrm>
            <a:off x="9418611" y="1844824"/>
            <a:ext cx="65434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dirty="0">
                <a:effectLst>
                  <a:outerShdw blurRad="38100" dist="38100" dir="2700000" algn="tl">
                    <a:srgbClr val="C0C0C0"/>
                  </a:outerShdw>
                </a:effectLst>
                <a:latin typeface="Times New Roman" panose="02020603050405020304" pitchFamily="18" charset="0"/>
                <a:ea typeface="方正姚体" panose="02010601030101010101" pitchFamily="2" charset="-122"/>
              </a:rPr>
              <a:t>RH</a:t>
            </a:r>
            <a:r>
              <a:rPr lang="en-US" altLang="zh-CN" sz="2000" b="1" baseline="-25000" dirty="0">
                <a:effectLst>
                  <a:outerShdw blurRad="38100" dist="38100" dir="2700000" algn="tl">
                    <a:srgbClr val="C0C0C0"/>
                  </a:outerShdw>
                </a:effectLst>
                <a:latin typeface="Times New Roman" panose="02020603050405020304" pitchFamily="18" charset="0"/>
                <a:ea typeface="方正姚体" panose="02010601030101010101" pitchFamily="2" charset="-122"/>
              </a:rPr>
              <a:t>2</a:t>
            </a:r>
          </a:p>
        </p:txBody>
      </p:sp>
      <p:sp>
        <p:nvSpPr>
          <p:cNvPr id="21" name="矩形 20"/>
          <p:cNvSpPr/>
          <p:nvPr/>
        </p:nvSpPr>
        <p:spPr>
          <a:xfrm>
            <a:off x="7384384" y="2704946"/>
            <a:ext cx="954107" cy="400110"/>
          </a:xfrm>
          <a:prstGeom prst="rect">
            <a:avLst/>
          </a:prstGeom>
        </p:spPr>
        <p:txBody>
          <a:bodyPr wrap="none">
            <a:spAutoFit/>
          </a:bodyPr>
          <a:lstStyle/>
          <a:p>
            <a:r>
              <a:rPr lang="zh-CN" altLang="en-US" sz="2000" dirty="0">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还原型</a:t>
            </a:r>
          </a:p>
        </p:txBody>
      </p:sp>
      <p:sp>
        <p:nvSpPr>
          <p:cNvPr id="22" name="矩形 21"/>
          <p:cNvSpPr/>
          <p:nvPr/>
        </p:nvSpPr>
        <p:spPr>
          <a:xfrm>
            <a:off x="10259337" y="2704946"/>
            <a:ext cx="958917" cy="400110"/>
          </a:xfrm>
          <a:prstGeom prst="rect">
            <a:avLst/>
          </a:prstGeom>
        </p:spPr>
        <p:txBody>
          <a:bodyPr wrap="none">
            <a:spAutoFit/>
          </a:bodyPr>
          <a:lstStyle/>
          <a:p>
            <a:r>
              <a:rPr lang="zh-CN" altLang="en-US" sz="2000" dirty="0">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氧化型</a:t>
            </a:r>
          </a:p>
        </p:txBody>
      </p:sp>
      <p:sp>
        <p:nvSpPr>
          <p:cNvPr id="23" name="Rectangle 16"/>
          <p:cNvSpPr>
            <a:spLocks noChangeArrowheads="1"/>
          </p:cNvSpPr>
          <p:nvPr/>
        </p:nvSpPr>
        <p:spPr bwMode="auto">
          <a:xfrm>
            <a:off x="1271092" y="4343507"/>
            <a:ext cx="10369524" cy="17497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360000" indent="-360000">
              <a:lnSpc>
                <a:spcPts val="4000"/>
              </a:lnSpc>
              <a:spcBef>
                <a:spcPts val="600"/>
              </a:spcBef>
              <a:buClr>
                <a:srgbClr val="C00000"/>
              </a:buClr>
              <a:buSzPct val="80000"/>
              <a:buFont typeface="Wingdings" pitchFamily="2" charset="2"/>
              <a:buChar char="v"/>
            </a:pPr>
            <a:r>
              <a:rPr lang="zh-CN" altLang="en-US" sz="2800" dirty="0">
                <a:effectLst>
                  <a:outerShdw blurRad="38100" dist="38100" dir="2700000" algn="tl">
                    <a:srgbClr val="C0C0C0"/>
                  </a:outerShdw>
                </a:effectLst>
                <a:latin typeface="Times New Roman" pitchFamily="18" charset="0"/>
                <a:ea typeface="方正姚体" panose="02010601030101010101" pitchFamily="2" charset="-122"/>
              </a:rPr>
              <a:t>红细胞</a:t>
            </a:r>
            <a:r>
              <a:rPr lang="en-US" altLang="zh-CN" sz="2800" dirty="0">
                <a:effectLst>
                  <a:outerShdw blurRad="38100" dist="38100" dir="2700000" algn="tl">
                    <a:srgbClr val="C0C0C0"/>
                  </a:outerShdw>
                </a:effectLst>
                <a:latin typeface="Times New Roman" pitchFamily="18" charset="0"/>
                <a:ea typeface="方正姚体" panose="02010601030101010101" pitchFamily="2" charset="-122"/>
              </a:rPr>
              <a:t>G-SH</a:t>
            </a:r>
            <a:r>
              <a:rPr lang="zh-CN" altLang="en-US" sz="2800" dirty="0">
                <a:effectLst>
                  <a:outerShdw blurRad="38100" dist="38100" dir="2700000" algn="tl">
                    <a:srgbClr val="C0C0C0"/>
                  </a:outerShdw>
                </a:effectLst>
                <a:latin typeface="Times New Roman" pitchFamily="18" charset="0"/>
                <a:ea typeface="方正姚体" panose="02010601030101010101" pitchFamily="2" charset="-122"/>
              </a:rPr>
              <a:t>含量很高，其作用是与过氧化物及氧自由基起反应，保护膜上含巯基的蛋白质及巯基酶不被氧化。</a:t>
            </a:r>
          </a:p>
          <a:p>
            <a:pPr marL="360000" indent="-360000">
              <a:lnSpc>
                <a:spcPts val="4000"/>
              </a:lnSpc>
              <a:spcBef>
                <a:spcPts val="600"/>
              </a:spcBef>
              <a:buClr>
                <a:srgbClr val="C00000"/>
              </a:buClr>
              <a:buSzPct val="80000"/>
              <a:buFont typeface="Wingdings" pitchFamily="2" charset="2"/>
              <a:buChar char="v"/>
            </a:pPr>
            <a:r>
              <a:rPr lang="zh-CN" altLang="en-US" sz="2800" dirty="0">
                <a:effectLst>
                  <a:outerShdw blurRad="38100" dist="38100" dir="2700000" algn="tl">
                    <a:srgbClr val="C0C0C0"/>
                  </a:outerShdw>
                </a:effectLst>
                <a:latin typeface="Times New Roman" pitchFamily="18" charset="0"/>
                <a:ea typeface="方正姚体" panose="02010601030101010101" pitchFamily="2" charset="-122"/>
              </a:rPr>
              <a:t>谷胱甘肽在肝脏可参与生物转化作用。</a:t>
            </a:r>
          </a:p>
        </p:txBody>
      </p:sp>
      <p:cxnSp>
        <p:nvCxnSpPr>
          <p:cNvPr id="24" name="直接连接符 23"/>
          <p:cNvCxnSpPr/>
          <p:nvPr/>
        </p:nvCxnSpPr>
        <p:spPr>
          <a:xfrm>
            <a:off x="1077913" y="1125538"/>
            <a:ext cx="3780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5" name="任意多边形 24"/>
          <p:cNvSpPr/>
          <p:nvPr/>
        </p:nvSpPr>
        <p:spPr>
          <a:xfrm rot="5400000">
            <a:off x="9030400" y="1898994"/>
            <a:ext cx="396000" cy="936000"/>
          </a:xfrm>
          <a:custGeom>
            <a:avLst/>
            <a:gdLst>
              <a:gd name="connsiteX0" fmla="*/ 38100 w 1097201"/>
              <a:gd name="connsiteY0" fmla="*/ 0 h 1066800"/>
              <a:gd name="connsiteX1" fmla="*/ 200025 w 1097201"/>
              <a:gd name="connsiteY1" fmla="*/ 33337 h 1066800"/>
              <a:gd name="connsiteX2" fmla="*/ 423863 w 1097201"/>
              <a:gd name="connsiteY2" fmla="*/ 85725 h 1066800"/>
              <a:gd name="connsiteX3" fmla="*/ 690563 w 1097201"/>
              <a:gd name="connsiteY3" fmla="*/ 176212 h 1066800"/>
              <a:gd name="connsiteX4" fmla="*/ 902494 w 1097201"/>
              <a:gd name="connsiteY4" fmla="*/ 280987 h 1066800"/>
              <a:gd name="connsiteX5" fmla="*/ 1040607 w 1097201"/>
              <a:gd name="connsiteY5" fmla="*/ 390525 h 1066800"/>
              <a:gd name="connsiteX6" fmla="*/ 1092994 w 1097201"/>
              <a:gd name="connsiteY6" fmla="*/ 502443 h 1066800"/>
              <a:gd name="connsiteX7" fmla="*/ 1083469 w 1097201"/>
              <a:gd name="connsiteY7" fmla="*/ 583406 h 1066800"/>
              <a:gd name="connsiteX8" fmla="*/ 1000125 w 1097201"/>
              <a:gd name="connsiteY8" fmla="*/ 711993 h 1066800"/>
              <a:gd name="connsiteX9" fmla="*/ 840582 w 1097201"/>
              <a:gd name="connsiteY9" fmla="*/ 816768 h 1066800"/>
              <a:gd name="connsiteX10" fmla="*/ 635794 w 1097201"/>
              <a:gd name="connsiteY10" fmla="*/ 907256 h 1066800"/>
              <a:gd name="connsiteX11" fmla="*/ 383382 w 1097201"/>
              <a:gd name="connsiteY11" fmla="*/ 983456 h 1066800"/>
              <a:gd name="connsiteX12" fmla="*/ 100013 w 1097201"/>
              <a:gd name="connsiteY12" fmla="*/ 1050131 h 1066800"/>
              <a:gd name="connsiteX13" fmla="*/ 0 w 1097201"/>
              <a:gd name="connsiteY13" fmla="*/ 1066800 h 1066800"/>
              <a:gd name="connsiteX0" fmla="*/ 38100 w 1097201"/>
              <a:gd name="connsiteY0" fmla="*/ 0 h 1066800"/>
              <a:gd name="connsiteX1" fmla="*/ 200025 w 1097201"/>
              <a:gd name="connsiteY1" fmla="*/ 33337 h 1066800"/>
              <a:gd name="connsiteX2" fmla="*/ 423863 w 1097201"/>
              <a:gd name="connsiteY2" fmla="*/ 85725 h 1066800"/>
              <a:gd name="connsiteX3" fmla="*/ 690563 w 1097201"/>
              <a:gd name="connsiteY3" fmla="*/ 176212 h 1066800"/>
              <a:gd name="connsiteX4" fmla="*/ 902494 w 1097201"/>
              <a:gd name="connsiteY4" fmla="*/ 280987 h 1066800"/>
              <a:gd name="connsiteX5" fmla="*/ 1040607 w 1097201"/>
              <a:gd name="connsiteY5" fmla="*/ 390525 h 1066800"/>
              <a:gd name="connsiteX6" fmla="*/ 1092994 w 1097201"/>
              <a:gd name="connsiteY6" fmla="*/ 502443 h 1066800"/>
              <a:gd name="connsiteX7" fmla="*/ 1083469 w 1097201"/>
              <a:gd name="connsiteY7" fmla="*/ 583406 h 1066800"/>
              <a:gd name="connsiteX8" fmla="*/ 1000125 w 1097201"/>
              <a:gd name="connsiteY8" fmla="*/ 709612 h 1066800"/>
              <a:gd name="connsiteX9" fmla="*/ 840582 w 1097201"/>
              <a:gd name="connsiteY9" fmla="*/ 816768 h 1066800"/>
              <a:gd name="connsiteX10" fmla="*/ 635794 w 1097201"/>
              <a:gd name="connsiteY10" fmla="*/ 907256 h 1066800"/>
              <a:gd name="connsiteX11" fmla="*/ 383382 w 1097201"/>
              <a:gd name="connsiteY11" fmla="*/ 983456 h 1066800"/>
              <a:gd name="connsiteX12" fmla="*/ 100013 w 1097201"/>
              <a:gd name="connsiteY12" fmla="*/ 1050131 h 1066800"/>
              <a:gd name="connsiteX13" fmla="*/ 0 w 1097201"/>
              <a:gd name="connsiteY13" fmla="*/ 1066800 h 1066800"/>
              <a:gd name="connsiteX0" fmla="*/ 38100 w 1096346"/>
              <a:gd name="connsiteY0" fmla="*/ 0 h 1066800"/>
              <a:gd name="connsiteX1" fmla="*/ 200025 w 1096346"/>
              <a:gd name="connsiteY1" fmla="*/ 33337 h 1066800"/>
              <a:gd name="connsiteX2" fmla="*/ 423863 w 1096346"/>
              <a:gd name="connsiteY2" fmla="*/ 85725 h 1066800"/>
              <a:gd name="connsiteX3" fmla="*/ 690563 w 1096346"/>
              <a:gd name="connsiteY3" fmla="*/ 176212 h 1066800"/>
              <a:gd name="connsiteX4" fmla="*/ 902494 w 1096346"/>
              <a:gd name="connsiteY4" fmla="*/ 280987 h 1066800"/>
              <a:gd name="connsiteX5" fmla="*/ 1040607 w 1096346"/>
              <a:gd name="connsiteY5" fmla="*/ 390525 h 1066800"/>
              <a:gd name="connsiteX6" fmla="*/ 1092994 w 1096346"/>
              <a:gd name="connsiteY6" fmla="*/ 502443 h 1066800"/>
              <a:gd name="connsiteX7" fmla="*/ 1081088 w 1096346"/>
              <a:gd name="connsiteY7" fmla="*/ 588169 h 1066800"/>
              <a:gd name="connsiteX8" fmla="*/ 1000125 w 1096346"/>
              <a:gd name="connsiteY8" fmla="*/ 709612 h 1066800"/>
              <a:gd name="connsiteX9" fmla="*/ 840582 w 1096346"/>
              <a:gd name="connsiteY9" fmla="*/ 816768 h 1066800"/>
              <a:gd name="connsiteX10" fmla="*/ 635794 w 1096346"/>
              <a:gd name="connsiteY10" fmla="*/ 907256 h 1066800"/>
              <a:gd name="connsiteX11" fmla="*/ 383382 w 1096346"/>
              <a:gd name="connsiteY11" fmla="*/ 983456 h 1066800"/>
              <a:gd name="connsiteX12" fmla="*/ 100013 w 1096346"/>
              <a:gd name="connsiteY12" fmla="*/ 1050131 h 1066800"/>
              <a:gd name="connsiteX13" fmla="*/ 0 w 1096346"/>
              <a:gd name="connsiteY13" fmla="*/ 1066800 h 1066800"/>
              <a:gd name="connsiteX0" fmla="*/ 38100 w 1095647"/>
              <a:gd name="connsiteY0" fmla="*/ 0 h 1066800"/>
              <a:gd name="connsiteX1" fmla="*/ 200025 w 1095647"/>
              <a:gd name="connsiteY1" fmla="*/ 33337 h 1066800"/>
              <a:gd name="connsiteX2" fmla="*/ 423863 w 1095647"/>
              <a:gd name="connsiteY2" fmla="*/ 85725 h 1066800"/>
              <a:gd name="connsiteX3" fmla="*/ 690563 w 1095647"/>
              <a:gd name="connsiteY3" fmla="*/ 176212 h 1066800"/>
              <a:gd name="connsiteX4" fmla="*/ 902494 w 1095647"/>
              <a:gd name="connsiteY4" fmla="*/ 280987 h 1066800"/>
              <a:gd name="connsiteX5" fmla="*/ 1040607 w 1095647"/>
              <a:gd name="connsiteY5" fmla="*/ 390525 h 1066800"/>
              <a:gd name="connsiteX6" fmla="*/ 1092994 w 1095647"/>
              <a:gd name="connsiteY6" fmla="*/ 502443 h 1066800"/>
              <a:gd name="connsiteX7" fmla="*/ 1078707 w 1095647"/>
              <a:gd name="connsiteY7" fmla="*/ 597694 h 1066800"/>
              <a:gd name="connsiteX8" fmla="*/ 1000125 w 1095647"/>
              <a:gd name="connsiteY8" fmla="*/ 709612 h 1066800"/>
              <a:gd name="connsiteX9" fmla="*/ 840582 w 1095647"/>
              <a:gd name="connsiteY9" fmla="*/ 816768 h 1066800"/>
              <a:gd name="connsiteX10" fmla="*/ 635794 w 1095647"/>
              <a:gd name="connsiteY10" fmla="*/ 907256 h 1066800"/>
              <a:gd name="connsiteX11" fmla="*/ 383382 w 1095647"/>
              <a:gd name="connsiteY11" fmla="*/ 983456 h 1066800"/>
              <a:gd name="connsiteX12" fmla="*/ 100013 w 1095647"/>
              <a:gd name="connsiteY12" fmla="*/ 1050131 h 1066800"/>
              <a:gd name="connsiteX13" fmla="*/ 0 w 1095647"/>
              <a:gd name="connsiteY13" fmla="*/ 1066800 h 1066800"/>
              <a:gd name="connsiteX0" fmla="*/ 38100 w 1095083"/>
              <a:gd name="connsiteY0" fmla="*/ 0 h 1066800"/>
              <a:gd name="connsiteX1" fmla="*/ 200025 w 1095083"/>
              <a:gd name="connsiteY1" fmla="*/ 33337 h 1066800"/>
              <a:gd name="connsiteX2" fmla="*/ 423863 w 1095083"/>
              <a:gd name="connsiteY2" fmla="*/ 85725 h 1066800"/>
              <a:gd name="connsiteX3" fmla="*/ 690563 w 1095083"/>
              <a:gd name="connsiteY3" fmla="*/ 176212 h 1066800"/>
              <a:gd name="connsiteX4" fmla="*/ 902494 w 1095083"/>
              <a:gd name="connsiteY4" fmla="*/ 280987 h 1066800"/>
              <a:gd name="connsiteX5" fmla="*/ 1040607 w 1095083"/>
              <a:gd name="connsiteY5" fmla="*/ 390525 h 1066800"/>
              <a:gd name="connsiteX6" fmla="*/ 1092994 w 1095083"/>
              <a:gd name="connsiteY6" fmla="*/ 502443 h 1066800"/>
              <a:gd name="connsiteX7" fmla="*/ 1076326 w 1095083"/>
              <a:gd name="connsiteY7" fmla="*/ 607219 h 1066800"/>
              <a:gd name="connsiteX8" fmla="*/ 1000125 w 1095083"/>
              <a:gd name="connsiteY8" fmla="*/ 709612 h 1066800"/>
              <a:gd name="connsiteX9" fmla="*/ 840582 w 1095083"/>
              <a:gd name="connsiteY9" fmla="*/ 816768 h 1066800"/>
              <a:gd name="connsiteX10" fmla="*/ 635794 w 1095083"/>
              <a:gd name="connsiteY10" fmla="*/ 907256 h 1066800"/>
              <a:gd name="connsiteX11" fmla="*/ 383382 w 1095083"/>
              <a:gd name="connsiteY11" fmla="*/ 983456 h 1066800"/>
              <a:gd name="connsiteX12" fmla="*/ 100013 w 1095083"/>
              <a:gd name="connsiteY12" fmla="*/ 1050131 h 1066800"/>
              <a:gd name="connsiteX13" fmla="*/ 0 w 1095083"/>
              <a:gd name="connsiteY13" fmla="*/ 106680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5083" h="1066800">
                <a:moveTo>
                  <a:pt x="38100" y="0"/>
                </a:moveTo>
                <a:cubicBezTo>
                  <a:pt x="86915" y="9525"/>
                  <a:pt x="135731" y="19050"/>
                  <a:pt x="200025" y="33337"/>
                </a:cubicBezTo>
                <a:cubicBezTo>
                  <a:pt x="264319" y="47624"/>
                  <a:pt x="342107" y="61913"/>
                  <a:pt x="423863" y="85725"/>
                </a:cubicBezTo>
                <a:cubicBezTo>
                  <a:pt x="505619" y="109538"/>
                  <a:pt x="610791" y="143668"/>
                  <a:pt x="690563" y="176212"/>
                </a:cubicBezTo>
                <a:cubicBezTo>
                  <a:pt x="770335" y="208756"/>
                  <a:pt x="844153" y="245268"/>
                  <a:pt x="902494" y="280987"/>
                </a:cubicBezTo>
                <a:cubicBezTo>
                  <a:pt x="960835" y="316706"/>
                  <a:pt x="1008857" y="353616"/>
                  <a:pt x="1040607" y="390525"/>
                </a:cubicBezTo>
                <a:cubicBezTo>
                  <a:pt x="1072357" y="427434"/>
                  <a:pt x="1087041" y="466327"/>
                  <a:pt x="1092994" y="502443"/>
                </a:cubicBezTo>
                <a:cubicBezTo>
                  <a:pt x="1098947" y="538559"/>
                  <a:pt x="1091804" y="572691"/>
                  <a:pt x="1076326" y="607219"/>
                </a:cubicBezTo>
                <a:cubicBezTo>
                  <a:pt x="1060848" y="641747"/>
                  <a:pt x="1039416" y="674687"/>
                  <a:pt x="1000125" y="709612"/>
                </a:cubicBezTo>
                <a:cubicBezTo>
                  <a:pt x="960834" y="744537"/>
                  <a:pt x="901304" y="783827"/>
                  <a:pt x="840582" y="816768"/>
                </a:cubicBezTo>
                <a:cubicBezTo>
                  <a:pt x="779860" y="849709"/>
                  <a:pt x="711994" y="879475"/>
                  <a:pt x="635794" y="907256"/>
                </a:cubicBezTo>
                <a:cubicBezTo>
                  <a:pt x="559594" y="935037"/>
                  <a:pt x="472679" y="959644"/>
                  <a:pt x="383382" y="983456"/>
                </a:cubicBezTo>
                <a:cubicBezTo>
                  <a:pt x="294085" y="1007269"/>
                  <a:pt x="163910" y="1036240"/>
                  <a:pt x="100013" y="1050131"/>
                </a:cubicBezTo>
                <a:cubicBezTo>
                  <a:pt x="36116" y="1064022"/>
                  <a:pt x="18058" y="1065411"/>
                  <a:pt x="0" y="1066800"/>
                </a:cubicBezTo>
              </a:path>
            </a:pathLst>
          </a:custGeom>
          <a:noFill/>
          <a:ln w="19050">
            <a:solidFill>
              <a:srgbClr val="000000"/>
            </a:solidFill>
            <a:miter lim="800000"/>
            <a:headEnd type="stealth" w="lg" len="lg"/>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8" name="任意多边形 27"/>
          <p:cNvSpPr/>
          <p:nvPr/>
        </p:nvSpPr>
        <p:spPr>
          <a:xfrm rot="16200000">
            <a:off x="9030296" y="2474968"/>
            <a:ext cx="396000" cy="936000"/>
          </a:xfrm>
          <a:custGeom>
            <a:avLst/>
            <a:gdLst>
              <a:gd name="connsiteX0" fmla="*/ 38100 w 1097201"/>
              <a:gd name="connsiteY0" fmla="*/ 0 h 1066800"/>
              <a:gd name="connsiteX1" fmla="*/ 200025 w 1097201"/>
              <a:gd name="connsiteY1" fmla="*/ 33337 h 1066800"/>
              <a:gd name="connsiteX2" fmla="*/ 423863 w 1097201"/>
              <a:gd name="connsiteY2" fmla="*/ 85725 h 1066800"/>
              <a:gd name="connsiteX3" fmla="*/ 690563 w 1097201"/>
              <a:gd name="connsiteY3" fmla="*/ 176212 h 1066800"/>
              <a:gd name="connsiteX4" fmla="*/ 902494 w 1097201"/>
              <a:gd name="connsiteY4" fmla="*/ 280987 h 1066800"/>
              <a:gd name="connsiteX5" fmla="*/ 1040607 w 1097201"/>
              <a:gd name="connsiteY5" fmla="*/ 390525 h 1066800"/>
              <a:gd name="connsiteX6" fmla="*/ 1092994 w 1097201"/>
              <a:gd name="connsiteY6" fmla="*/ 502443 h 1066800"/>
              <a:gd name="connsiteX7" fmla="*/ 1083469 w 1097201"/>
              <a:gd name="connsiteY7" fmla="*/ 583406 h 1066800"/>
              <a:gd name="connsiteX8" fmla="*/ 1000125 w 1097201"/>
              <a:gd name="connsiteY8" fmla="*/ 711993 h 1066800"/>
              <a:gd name="connsiteX9" fmla="*/ 840582 w 1097201"/>
              <a:gd name="connsiteY9" fmla="*/ 816768 h 1066800"/>
              <a:gd name="connsiteX10" fmla="*/ 635794 w 1097201"/>
              <a:gd name="connsiteY10" fmla="*/ 907256 h 1066800"/>
              <a:gd name="connsiteX11" fmla="*/ 383382 w 1097201"/>
              <a:gd name="connsiteY11" fmla="*/ 983456 h 1066800"/>
              <a:gd name="connsiteX12" fmla="*/ 100013 w 1097201"/>
              <a:gd name="connsiteY12" fmla="*/ 1050131 h 1066800"/>
              <a:gd name="connsiteX13" fmla="*/ 0 w 1097201"/>
              <a:gd name="connsiteY13" fmla="*/ 1066800 h 1066800"/>
              <a:gd name="connsiteX0" fmla="*/ 38100 w 1097201"/>
              <a:gd name="connsiteY0" fmla="*/ 0 h 1066800"/>
              <a:gd name="connsiteX1" fmla="*/ 200025 w 1097201"/>
              <a:gd name="connsiteY1" fmla="*/ 33337 h 1066800"/>
              <a:gd name="connsiteX2" fmla="*/ 423863 w 1097201"/>
              <a:gd name="connsiteY2" fmla="*/ 85725 h 1066800"/>
              <a:gd name="connsiteX3" fmla="*/ 690563 w 1097201"/>
              <a:gd name="connsiteY3" fmla="*/ 176212 h 1066800"/>
              <a:gd name="connsiteX4" fmla="*/ 902494 w 1097201"/>
              <a:gd name="connsiteY4" fmla="*/ 280987 h 1066800"/>
              <a:gd name="connsiteX5" fmla="*/ 1040607 w 1097201"/>
              <a:gd name="connsiteY5" fmla="*/ 390525 h 1066800"/>
              <a:gd name="connsiteX6" fmla="*/ 1092994 w 1097201"/>
              <a:gd name="connsiteY6" fmla="*/ 502443 h 1066800"/>
              <a:gd name="connsiteX7" fmla="*/ 1083469 w 1097201"/>
              <a:gd name="connsiteY7" fmla="*/ 583406 h 1066800"/>
              <a:gd name="connsiteX8" fmla="*/ 1000125 w 1097201"/>
              <a:gd name="connsiteY8" fmla="*/ 709612 h 1066800"/>
              <a:gd name="connsiteX9" fmla="*/ 840582 w 1097201"/>
              <a:gd name="connsiteY9" fmla="*/ 816768 h 1066800"/>
              <a:gd name="connsiteX10" fmla="*/ 635794 w 1097201"/>
              <a:gd name="connsiteY10" fmla="*/ 907256 h 1066800"/>
              <a:gd name="connsiteX11" fmla="*/ 383382 w 1097201"/>
              <a:gd name="connsiteY11" fmla="*/ 983456 h 1066800"/>
              <a:gd name="connsiteX12" fmla="*/ 100013 w 1097201"/>
              <a:gd name="connsiteY12" fmla="*/ 1050131 h 1066800"/>
              <a:gd name="connsiteX13" fmla="*/ 0 w 1097201"/>
              <a:gd name="connsiteY13" fmla="*/ 1066800 h 1066800"/>
              <a:gd name="connsiteX0" fmla="*/ 38100 w 1096346"/>
              <a:gd name="connsiteY0" fmla="*/ 0 h 1066800"/>
              <a:gd name="connsiteX1" fmla="*/ 200025 w 1096346"/>
              <a:gd name="connsiteY1" fmla="*/ 33337 h 1066800"/>
              <a:gd name="connsiteX2" fmla="*/ 423863 w 1096346"/>
              <a:gd name="connsiteY2" fmla="*/ 85725 h 1066800"/>
              <a:gd name="connsiteX3" fmla="*/ 690563 w 1096346"/>
              <a:gd name="connsiteY3" fmla="*/ 176212 h 1066800"/>
              <a:gd name="connsiteX4" fmla="*/ 902494 w 1096346"/>
              <a:gd name="connsiteY4" fmla="*/ 280987 h 1066800"/>
              <a:gd name="connsiteX5" fmla="*/ 1040607 w 1096346"/>
              <a:gd name="connsiteY5" fmla="*/ 390525 h 1066800"/>
              <a:gd name="connsiteX6" fmla="*/ 1092994 w 1096346"/>
              <a:gd name="connsiteY6" fmla="*/ 502443 h 1066800"/>
              <a:gd name="connsiteX7" fmla="*/ 1081088 w 1096346"/>
              <a:gd name="connsiteY7" fmla="*/ 588169 h 1066800"/>
              <a:gd name="connsiteX8" fmla="*/ 1000125 w 1096346"/>
              <a:gd name="connsiteY8" fmla="*/ 709612 h 1066800"/>
              <a:gd name="connsiteX9" fmla="*/ 840582 w 1096346"/>
              <a:gd name="connsiteY9" fmla="*/ 816768 h 1066800"/>
              <a:gd name="connsiteX10" fmla="*/ 635794 w 1096346"/>
              <a:gd name="connsiteY10" fmla="*/ 907256 h 1066800"/>
              <a:gd name="connsiteX11" fmla="*/ 383382 w 1096346"/>
              <a:gd name="connsiteY11" fmla="*/ 983456 h 1066800"/>
              <a:gd name="connsiteX12" fmla="*/ 100013 w 1096346"/>
              <a:gd name="connsiteY12" fmla="*/ 1050131 h 1066800"/>
              <a:gd name="connsiteX13" fmla="*/ 0 w 1096346"/>
              <a:gd name="connsiteY13" fmla="*/ 1066800 h 1066800"/>
              <a:gd name="connsiteX0" fmla="*/ 38100 w 1095647"/>
              <a:gd name="connsiteY0" fmla="*/ 0 h 1066800"/>
              <a:gd name="connsiteX1" fmla="*/ 200025 w 1095647"/>
              <a:gd name="connsiteY1" fmla="*/ 33337 h 1066800"/>
              <a:gd name="connsiteX2" fmla="*/ 423863 w 1095647"/>
              <a:gd name="connsiteY2" fmla="*/ 85725 h 1066800"/>
              <a:gd name="connsiteX3" fmla="*/ 690563 w 1095647"/>
              <a:gd name="connsiteY3" fmla="*/ 176212 h 1066800"/>
              <a:gd name="connsiteX4" fmla="*/ 902494 w 1095647"/>
              <a:gd name="connsiteY4" fmla="*/ 280987 h 1066800"/>
              <a:gd name="connsiteX5" fmla="*/ 1040607 w 1095647"/>
              <a:gd name="connsiteY5" fmla="*/ 390525 h 1066800"/>
              <a:gd name="connsiteX6" fmla="*/ 1092994 w 1095647"/>
              <a:gd name="connsiteY6" fmla="*/ 502443 h 1066800"/>
              <a:gd name="connsiteX7" fmla="*/ 1078707 w 1095647"/>
              <a:gd name="connsiteY7" fmla="*/ 597694 h 1066800"/>
              <a:gd name="connsiteX8" fmla="*/ 1000125 w 1095647"/>
              <a:gd name="connsiteY8" fmla="*/ 709612 h 1066800"/>
              <a:gd name="connsiteX9" fmla="*/ 840582 w 1095647"/>
              <a:gd name="connsiteY9" fmla="*/ 816768 h 1066800"/>
              <a:gd name="connsiteX10" fmla="*/ 635794 w 1095647"/>
              <a:gd name="connsiteY10" fmla="*/ 907256 h 1066800"/>
              <a:gd name="connsiteX11" fmla="*/ 383382 w 1095647"/>
              <a:gd name="connsiteY11" fmla="*/ 983456 h 1066800"/>
              <a:gd name="connsiteX12" fmla="*/ 100013 w 1095647"/>
              <a:gd name="connsiteY12" fmla="*/ 1050131 h 1066800"/>
              <a:gd name="connsiteX13" fmla="*/ 0 w 1095647"/>
              <a:gd name="connsiteY13" fmla="*/ 1066800 h 1066800"/>
              <a:gd name="connsiteX0" fmla="*/ 38100 w 1095083"/>
              <a:gd name="connsiteY0" fmla="*/ 0 h 1066800"/>
              <a:gd name="connsiteX1" fmla="*/ 200025 w 1095083"/>
              <a:gd name="connsiteY1" fmla="*/ 33337 h 1066800"/>
              <a:gd name="connsiteX2" fmla="*/ 423863 w 1095083"/>
              <a:gd name="connsiteY2" fmla="*/ 85725 h 1066800"/>
              <a:gd name="connsiteX3" fmla="*/ 690563 w 1095083"/>
              <a:gd name="connsiteY3" fmla="*/ 176212 h 1066800"/>
              <a:gd name="connsiteX4" fmla="*/ 902494 w 1095083"/>
              <a:gd name="connsiteY4" fmla="*/ 280987 h 1066800"/>
              <a:gd name="connsiteX5" fmla="*/ 1040607 w 1095083"/>
              <a:gd name="connsiteY5" fmla="*/ 390525 h 1066800"/>
              <a:gd name="connsiteX6" fmla="*/ 1092994 w 1095083"/>
              <a:gd name="connsiteY6" fmla="*/ 502443 h 1066800"/>
              <a:gd name="connsiteX7" fmla="*/ 1076326 w 1095083"/>
              <a:gd name="connsiteY7" fmla="*/ 607219 h 1066800"/>
              <a:gd name="connsiteX8" fmla="*/ 1000125 w 1095083"/>
              <a:gd name="connsiteY8" fmla="*/ 709612 h 1066800"/>
              <a:gd name="connsiteX9" fmla="*/ 840582 w 1095083"/>
              <a:gd name="connsiteY9" fmla="*/ 816768 h 1066800"/>
              <a:gd name="connsiteX10" fmla="*/ 635794 w 1095083"/>
              <a:gd name="connsiteY10" fmla="*/ 907256 h 1066800"/>
              <a:gd name="connsiteX11" fmla="*/ 383382 w 1095083"/>
              <a:gd name="connsiteY11" fmla="*/ 983456 h 1066800"/>
              <a:gd name="connsiteX12" fmla="*/ 100013 w 1095083"/>
              <a:gd name="connsiteY12" fmla="*/ 1050131 h 1066800"/>
              <a:gd name="connsiteX13" fmla="*/ 0 w 1095083"/>
              <a:gd name="connsiteY13" fmla="*/ 106680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5083" h="1066800">
                <a:moveTo>
                  <a:pt x="38100" y="0"/>
                </a:moveTo>
                <a:cubicBezTo>
                  <a:pt x="86915" y="9525"/>
                  <a:pt x="135731" y="19050"/>
                  <a:pt x="200025" y="33337"/>
                </a:cubicBezTo>
                <a:cubicBezTo>
                  <a:pt x="264319" y="47624"/>
                  <a:pt x="342107" y="61913"/>
                  <a:pt x="423863" y="85725"/>
                </a:cubicBezTo>
                <a:cubicBezTo>
                  <a:pt x="505619" y="109538"/>
                  <a:pt x="610791" y="143668"/>
                  <a:pt x="690563" y="176212"/>
                </a:cubicBezTo>
                <a:cubicBezTo>
                  <a:pt x="770335" y="208756"/>
                  <a:pt x="844153" y="245268"/>
                  <a:pt x="902494" y="280987"/>
                </a:cubicBezTo>
                <a:cubicBezTo>
                  <a:pt x="960835" y="316706"/>
                  <a:pt x="1008857" y="353616"/>
                  <a:pt x="1040607" y="390525"/>
                </a:cubicBezTo>
                <a:cubicBezTo>
                  <a:pt x="1072357" y="427434"/>
                  <a:pt x="1087041" y="466327"/>
                  <a:pt x="1092994" y="502443"/>
                </a:cubicBezTo>
                <a:cubicBezTo>
                  <a:pt x="1098947" y="538559"/>
                  <a:pt x="1091804" y="572691"/>
                  <a:pt x="1076326" y="607219"/>
                </a:cubicBezTo>
                <a:cubicBezTo>
                  <a:pt x="1060848" y="641747"/>
                  <a:pt x="1039416" y="674687"/>
                  <a:pt x="1000125" y="709612"/>
                </a:cubicBezTo>
                <a:cubicBezTo>
                  <a:pt x="960834" y="744537"/>
                  <a:pt x="901304" y="783827"/>
                  <a:pt x="840582" y="816768"/>
                </a:cubicBezTo>
                <a:cubicBezTo>
                  <a:pt x="779860" y="849709"/>
                  <a:pt x="711994" y="879475"/>
                  <a:pt x="635794" y="907256"/>
                </a:cubicBezTo>
                <a:cubicBezTo>
                  <a:pt x="559594" y="935037"/>
                  <a:pt x="472679" y="959644"/>
                  <a:pt x="383382" y="983456"/>
                </a:cubicBezTo>
                <a:cubicBezTo>
                  <a:pt x="294085" y="1007269"/>
                  <a:pt x="163910" y="1036240"/>
                  <a:pt x="100013" y="1050131"/>
                </a:cubicBezTo>
                <a:cubicBezTo>
                  <a:pt x="36116" y="1064022"/>
                  <a:pt x="18058" y="1065411"/>
                  <a:pt x="0" y="1066800"/>
                </a:cubicBezTo>
              </a:path>
            </a:pathLst>
          </a:custGeom>
          <a:noFill/>
          <a:ln w="19050">
            <a:solidFill>
              <a:srgbClr val="000000"/>
            </a:solidFill>
            <a:miter lim="800000"/>
            <a:headEnd type="stealth" w="lg" len="lg"/>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Tree>
    <p:extLst>
      <p:ext uri="{BB962C8B-B14F-4D97-AF65-F5344CB8AC3E}">
        <p14:creationId xmlns:p14="http://schemas.microsoft.com/office/powerpoint/2010/main" val="410190878"/>
      </p:ext>
    </p:extLst>
  </p:cSld>
  <p:clrMapOvr>
    <a:masterClrMapping/>
  </p:clrMapOvr>
  <p:transition spd="med">
    <p:cove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044918" y="548680"/>
            <a:ext cx="4186986" cy="57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defRPr kumimoji="1" sz="2800">
                <a:solidFill>
                  <a:srgbClr val="000000"/>
                </a:solidFill>
                <a:effectLst>
                  <a:outerShdw blurRad="38100" dist="38100" dir="2700000" algn="tl">
                    <a:srgbClr val="C0C0C0"/>
                  </a:outerShdw>
                </a:effectLst>
                <a:latin typeface="Times New Roman" pitchFamily="18" charset="0"/>
                <a:ea typeface="方正姚体" panose="02010601030101010101" pitchFamily="2" charset="-122"/>
              </a:defRPr>
            </a:lvl1pPr>
          </a:lstStyle>
          <a:p>
            <a:r>
              <a:rPr lang="zh-CN" altLang="en-US" dirty="0"/>
              <a:t>四、芳香族氨基酸的代谢</a:t>
            </a:r>
          </a:p>
        </p:txBody>
      </p:sp>
      <p:sp>
        <p:nvSpPr>
          <p:cNvPr id="4" name="Rectangle 9"/>
          <p:cNvSpPr>
            <a:spLocks noChangeArrowheads="1"/>
          </p:cNvSpPr>
          <p:nvPr/>
        </p:nvSpPr>
        <p:spPr bwMode="auto">
          <a:xfrm>
            <a:off x="2320926" y="1844824"/>
            <a:ext cx="1189749" cy="201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ts val="2500"/>
              </a:lnSpc>
            </a:pPr>
            <a:r>
              <a:rPr lang="en-US" altLang="zh-CN" sz="2400" dirty="0">
                <a:effectLst>
                  <a:outerShdw blurRad="38100" dist="38100" dir="2700000" algn="tl">
                    <a:srgbClr val="C0C0C0"/>
                  </a:outerShdw>
                </a:effectLst>
                <a:latin typeface="Arial" panose="020B0604020202020204" pitchFamily="34" charset="0"/>
                <a:ea typeface="方正姚体" panose="02010601030101010101" pitchFamily="2" charset="-122"/>
              </a:rPr>
              <a:t>COOH</a:t>
            </a:r>
          </a:p>
          <a:p>
            <a:pPr>
              <a:lnSpc>
                <a:spcPts val="2500"/>
              </a:lnSpc>
            </a:pPr>
            <a:r>
              <a:rPr lang="en-US" altLang="zh-CN" sz="2400" dirty="0">
                <a:effectLst>
                  <a:outerShdw blurRad="38100" dist="38100" dir="2700000" algn="tl">
                    <a:srgbClr val="C0C0C0"/>
                  </a:outerShdw>
                </a:effectLst>
                <a:latin typeface="Arial" panose="020B0604020202020204" pitchFamily="34" charset="0"/>
                <a:ea typeface="方正姚体" panose="02010601030101010101" pitchFamily="2" charset="-122"/>
                <a:cs typeface="Times New Roman" pitchFamily="18" charset="0"/>
              </a:rPr>
              <a:t> |</a:t>
            </a:r>
          </a:p>
          <a:p>
            <a:pPr>
              <a:lnSpc>
                <a:spcPts val="2500"/>
              </a:lnSpc>
            </a:pPr>
            <a:r>
              <a:rPr lang="en-US" altLang="zh-CN" sz="2400" dirty="0">
                <a:effectLst>
                  <a:outerShdw blurRad="38100" dist="38100" dir="2700000" algn="tl">
                    <a:srgbClr val="C0C0C0"/>
                  </a:outerShdw>
                </a:effectLst>
                <a:latin typeface="Arial" panose="020B0604020202020204" pitchFamily="34" charset="0"/>
                <a:ea typeface="方正姚体" panose="02010601030101010101" pitchFamily="2" charset="-122"/>
                <a:cs typeface="Times New Roman" pitchFamily="18" charset="0"/>
              </a:rPr>
              <a:t>CHNH</a:t>
            </a:r>
            <a:r>
              <a:rPr lang="en-US" altLang="zh-CN" sz="2400" baseline="-25000" dirty="0">
                <a:effectLst>
                  <a:outerShdw blurRad="38100" dist="38100" dir="2700000" algn="tl">
                    <a:srgbClr val="C0C0C0"/>
                  </a:outerShdw>
                </a:effectLst>
                <a:latin typeface="Arial" panose="020B0604020202020204" pitchFamily="34" charset="0"/>
                <a:ea typeface="方正姚体" panose="02010601030101010101" pitchFamily="2" charset="-122"/>
                <a:cs typeface="Times New Roman" pitchFamily="18" charset="0"/>
              </a:rPr>
              <a:t>2</a:t>
            </a:r>
          </a:p>
          <a:p>
            <a:pPr>
              <a:lnSpc>
                <a:spcPts val="2500"/>
              </a:lnSpc>
            </a:pPr>
            <a:r>
              <a:rPr lang="en-US" altLang="zh-CN" sz="2400" dirty="0">
                <a:effectLst>
                  <a:outerShdw blurRad="38100" dist="38100" dir="2700000" algn="tl">
                    <a:srgbClr val="C0C0C0"/>
                  </a:outerShdw>
                </a:effectLst>
                <a:latin typeface="Arial" panose="020B0604020202020204" pitchFamily="34" charset="0"/>
                <a:ea typeface="方正姚体" panose="02010601030101010101" pitchFamily="2" charset="-122"/>
                <a:cs typeface="Times New Roman" pitchFamily="18" charset="0"/>
              </a:rPr>
              <a:t> |</a:t>
            </a:r>
          </a:p>
          <a:p>
            <a:pPr>
              <a:lnSpc>
                <a:spcPts val="2500"/>
              </a:lnSpc>
            </a:pPr>
            <a:r>
              <a:rPr lang="en-US" altLang="zh-CN" sz="2400" dirty="0">
                <a:effectLst>
                  <a:outerShdw blurRad="38100" dist="38100" dir="2700000" algn="tl">
                    <a:srgbClr val="C0C0C0"/>
                  </a:outerShdw>
                </a:effectLst>
                <a:latin typeface="Arial" panose="020B0604020202020204" pitchFamily="34" charset="0"/>
                <a:ea typeface="方正姚体" panose="02010601030101010101" pitchFamily="2" charset="-122"/>
                <a:cs typeface="Times New Roman" pitchFamily="18" charset="0"/>
              </a:rPr>
              <a:t>CH</a:t>
            </a:r>
            <a:r>
              <a:rPr lang="en-US" altLang="zh-CN" sz="2400" baseline="-25000" dirty="0">
                <a:effectLst>
                  <a:outerShdw blurRad="38100" dist="38100" dir="2700000" algn="tl">
                    <a:srgbClr val="C0C0C0"/>
                  </a:outerShdw>
                </a:effectLst>
                <a:latin typeface="Arial" panose="020B0604020202020204" pitchFamily="34" charset="0"/>
                <a:ea typeface="方正姚体" panose="02010601030101010101" pitchFamily="2" charset="-122"/>
                <a:cs typeface="Times New Roman" pitchFamily="18" charset="0"/>
              </a:rPr>
              <a:t>2</a:t>
            </a:r>
          </a:p>
          <a:p>
            <a:pPr>
              <a:lnSpc>
                <a:spcPts val="2500"/>
              </a:lnSpc>
            </a:pPr>
            <a:r>
              <a:rPr lang="en-US" altLang="zh-CN" sz="2400" dirty="0">
                <a:effectLst>
                  <a:outerShdw blurRad="38100" dist="38100" dir="2700000" algn="tl">
                    <a:srgbClr val="C0C0C0"/>
                  </a:outerShdw>
                </a:effectLst>
                <a:latin typeface="Arial" panose="020B0604020202020204" pitchFamily="34" charset="0"/>
                <a:ea typeface="方正姚体" panose="02010601030101010101" pitchFamily="2" charset="-122"/>
                <a:cs typeface="Times New Roman" pitchFamily="18" charset="0"/>
              </a:rPr>
              <a:t> |</a:t>
            </a:r>
          </a:p>
        </p:txBody>
      </p:sp>
      <p:sp>
        <p:nvSpPr>
          <p:cNvPr id="5" name="Rectangle 10"/>
          <p:cNvSpPr>
            <a:spLocks noChangeArrowheads="1"/>
          </p:cNvSpPr>
          <p:nvPr/>
        </p:nvSpPr>
        <p:spPr bwMode="auto">
          <a:xfrm>
            <a:off x="3409950" y="3009726"/>
            <a:ext cx="490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400" b="1">
                <a:effectLst>
                  <a:outerShdw blurRad="38100" dist="38100" dir="2700000" algn="tl">
                    <a:srgbClr val="C0C0C0"/>
                  </a:outerShdw>
                </a:effectLst>
                <a:latin typeface="Times New Roman" pitchFamily="18" charset="0"/>
                <a:ea typeface="方正姚体" panose="02010601030101010101" pitchFamily="2" charset="-122"/>
              </a:rPr>
              <a:t>＋</a:t>
            </a:r>
            <a:endParaRPr lang="zh-CN" altLang="en-US" sz="2400" b="1" baseline="-25000">
              <a:effectLst>
                <a:outerShdw blurRad="38100" dist="38100" dir="2700000" algn="tl">
                  <a:srgbClr val="C0C0C0"/>
                </a:outerShdw>
              </a:effectLst>
              <a:latin typeface="Times New Roman" pitchFamily="18" charset="0"/>
              <a:ea typeface="方正姚体" panose="02010601030101010101" pitchFamily="2" charset="-122"/>
            </a:endParaRPr>
          </a:p>
        </p:txBody>
      </p:sp>
      <p:sp>
        <p:nvSpPr>
          <p:cNvPr id="6" name="Rectangle 11"/>
          <p:cNvSpPr>
            <a:spLocks noChangeArrowheads="1"/>
          </p:cNvSpPr>
          <p:nvPr/>
        </p:nvSpPr>
        <p:spPr bwMode="auto">
          <a:xfrm>
            <a:off x="3986214" y="3009727"/>
            <a:ext cx="53732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400" dirty="0">
                <a:effectLst>
                  <a:outerShdw blurRad="38100" dist="38100" dir="2700000" algn="tl">
                    <a:srgbClr val="C0C0C0"/>
                  </a:outerShdw>
                </a:effectLst>
                <a:latin typeface="Arial" panose="020B0604020202020204" pitchFamily="34" charset="0"/>
                <a:ea typeface="方正姚体" panose="02010601030101010101" pitchFamily="2" charset="-122"/>
              </a:rPr>
              <a:t>O</a:t>
            </a:r>
            <a:r>
              <a:rPr lang="en-US" altLang="zh-CN" sz="2400" baseline="-25000" dirty="0">
                <a:effectLst>
                  <a:outerShdw blurRad="38100" dist="38100" dir="2700000" algn="tl">
                    <a:srgbClr val="C0C0C0"/>
                  </a:outerShdw>
                </a:effectLst>
                <a:latin typeface="Arial" panose="020B0604020202020204" pitchFamily="34" charset="0"/>
                <a:ea typeface="方正姚体" panose="02010601030101010101" pitchFamily="2" charset="-122"/>
              </a:rPr>
              <a:t>2</a:t>
            </a:r>
            <a:endParaRPr lang="en-US" altLang="zh-CN" sz="2400" baseline="30000" dirty="0">
              <a:effectLst>
                <a:outerShdw blurRad="38100" dist="38100" dir="2700000" algn="tl">
                  <a:srgbClr val="C0C0C0"/>
                </a:outerShdw>
              </a:effectLst>
              <a:latin typeface="Arial" panose="020B0604020202020204" pitchFamily="34" charset="0"/>
              <a:ea typeface="方正姚体" panose="02010601030101010101" pitchFamily="2" charset="-122"/>
            </a:endParaRPr>
          </a:p>
        </p:txBody>
      </p:sp>
      <p:sp>
        <p:nvSpPr>
          <p:cNvPr id="7" name="Line 12"/>
          <p:cNvSpPr>
            <a:spLocks noChangeShapeType="1"/>
          </p:cNvSpPr>
          <p:nvPr/>
        </p:nvSpPr>
        <p:spPr bwMode="auto">
          <a:xfrm>
            <a:off x="4633913" y="3251026"/>
            <a:ext cx="2880000" cy="0"/>
          </a:xfrm>
          <a:prstGeom prst="line">
            <a:avLst/>
          </a:prstGeom>
          <a:noFill/>
          <a:ln w="38100">
            <a:solidFill>
              <a:srgbClr val="000000"/>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8" name="Rectangle 13"/>
          <p:cNvSpPr>
            <a:spLocks noChangeArrowheads="1"/>
          </p:cNvSpPr>
          <p:nvPr/>
        </p:nvSpPr>
        <p:spPr bwMode="auto">
          <a:xfrm>
            <a:off x="4935840" y="2816820"/>
            <a:ext cx="20242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zh-CN" altLang="en-US" sz="2000" dirty="0">
                <a:solidFill>
                  <a:srgbClr val="0070C0"/>
                </a:solidFill>
                <a:effectLst>
                  <a:outerShdw blurRad="38100" dist="38100" dir="2700000" algn="tl">
                    <a:srgbClr val="C0C0C0"/>
                  </a:outerShdw>
                </a:effectLst>
                <a:latin typeface="Times New Roman" pitchFamily="18" charset="0"/>
                <a:ea typeface="方正姚体" panose="02010601030101010101" pitchFamily="2" charset="-122"/>
              </a:rPr>
              <a:t>苯丙氨酸羟化酶</a:t>
            </a:r>
            <a:endParaRPr lang="zh-CN" altLang="en-US" sz="2000" baseline="-25000" dirty="0">
              <a:solidFill>
                <a:srgbClr val="0070C0"/>
              </a:solidFill>
              <a:effectLst>
                <a:outerShdw blurRad="38100" dist="38100" dir="2700000" algn="tl">
                  <a:srgbClr val="C0C0C0"/>
                </a:outerShdw>
              </a:effectLst>
              <a:latin typeface="Times New Roman" pitchFamily="18" charset="0"/>
              <a:ea typeface="方正姚体" panose="02010601030101010101" pitchFamily="2" charset="-122"/>
            </a:endParaRPr>
          </a:p>
        </p:txBody>
      </p:sp>
      <p:sp>
        <p:nvSpPr>
          <p:cNvPr id="9" name="Rectangle 14"/>
          <p:cNvSpPr>
            <a:spLocks noChangeArrowheads="1"/>
          </p:cNvSpPr>
          <p:nvPr/>
        </p:nvSpPr>
        <p:spPr bwMode="auto">
          <a:xfrm>
            <a:off x="3936306" y="3736802"/>
            <a:ext cx="18716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2000" dirty="0">
                <a:effectLst>
                  <a:outerShdw blurRad="38100" dist="38100" dir="2700000" algn="tl">
                    <a:srgbClr val="C0C0C0"/>
                  </a:outerShdw>
                </a:effectLst>
                <a:latin typeface="Times New Roman" pitchFamily="18" charset="0"/>
                <a:ea typeface="方正姚体" panose="02010601030101010101" pitchFamily="2" charset="-122"/>
              </a:rPr>
              <a:t>四氢生物蝶呤</a:t>
            </a:r>
            <a:endParaRPr lang="zh-CN" altLang="en-US" sz="2000" baseline="-25000" dirty="0">
              <a:effectLst>
                <a:outerShdw blurRad="38100" dist="38100" dir="2700000" algn="tl">
                  <a:srgbClr val="C0C0C0"/>
                </a:outerShdw>
              </a:effectLst>
              <a:latin typeface="Times New Roman" pitchFamily="18" charset="0"/>
              <a:ea typeface="方正姚体" panose="02010601030101010101" pitchFamily="2" charset="-122"/>
            </a:endParaRPr>
          </a:p>
        </p:txBody>
      </p:sp>
      <p:sp>
        <p:nvSpPr>
          <p:cNvPr id="10" name="Rectangle 15"/>
          <p:cNvSpPr>
            <a:spLocks noChangeArrowheads="1"/>
          </p:cNvSpPr>
          <p:nvPr/>
        </p:nvSpPr>
        <p:spPr bwMode="auto">
          <a:xfrm>
            <a:off x="5807968" y="3717752"/>
            <a:ext cx="18621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2000" dirty="0">
                <a:effectLst>
                  <a:outerShdw blurRad="38100" dist="38100" dir="2700000" algn="tl">
                    <a:srgbClr val="C0C0C0"/>
                  </a:outerShdw>
                </a:effectLst>
                <a:latin typeface="Times New Roman" pitchFamily="18" charset="0"/>
                <a:ea typeface="方正姚体" panose="02010601030101010101" pitchFamily="2" charset="-122"/>
              </a:rPr>
              <a:t>二氢生物蝶呤</a:t>
            </a:r>
            <a:endParaRPr lang="zh-CN" altLang="en-US" sz="2000" baseline="-25000" dirty="0">
              <a:effectLst>
                <a:outerShdw blurRad="38100" dist="38100" dir="2700000" algn="tl">
                  <a:srgbClr val="C0C0C0"/>
                </a:outerShdw>
              </a:effectLst>
              <a:latin typeface="Times New Roman" pitchFamily="18" charset="0"/>
              <a:ea typeface="方正姚体" panose="02010601030101010101" pitchFamily="2" charset="-122"/>
            </a:endParaRPr>
          </a:p>
        </p:txBody>
      </p:sp>
      <p:sp>
        <p:nvSpPr>
          <p:cNvPr id="14" name="Rectangle 19"/>
          <p:cNvSpPr>
            <a:spLocks noChangeArrowheads="1"/>
          </p:cNvSpPr>
          <p:nvPr/>
        </p:nvSpPr>
        <p:spPr bwMode="auto">
          <a:xfrm>
            <a:off x="4271329" y="4941168"/>
            <a:ext cx="99738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dirty="0">
                <a:effectLst>
                  <a:outerShdw blurRad="38100" dist="38100" dir="2700000" algn="tl">
                    <a:srgbClr val="C0C0C0"/>
                  </a:outerShdw>
                </a:effectLst>
                <a:latin typeface="Times New Roman" pitchFamily="18" charset="0"/>
                <a:ea typeface="方正姚体" panose="02010601030101010101" pitchFamily="2" charset="-122"/>
              </a:rPr>
              <a:t>NADP</a:t>
            </a:r>
            <a:r>
              <a:rPr lang="en-US" altLang="zh-CN" sz="2000" b="1" baseline="30000" dirty="0">
                <a:effectLst>
                  <a:outerShdw blurRad="38100" dist="38100" dir="2700000" algn="tl">
                    <a:srgbClr val="C0C0C0"/>
                  </a:outerShdw>
                </a:effectLst>
                <a:latin typeface="Times New Roman" pitchFamily="18" charset="0"/>
                <a:ea typeface="方正姚体" panose="02010601030101010101" pitchFamily="2" charset="-122"/>
              </a:rPr>
              <a:t>+</a:t>
            </a:r>
          </a:p>
        </p:txBody>
      </p:sp>
      <p:sp>
        <p:nvSpPr>
          <p:cNvPr id="15" name="Rectangle 20"/>
          <p:cNvSpPr>
            <a:spLocks noChangeArrowheads="1"/>
          </p:cNvSpPr>
          <p:nvPr/>
        </p:nvSpPr>
        <p:spPr bwMode="auto">
          <a:xfrm>
            <a:off x="5995354" y="4941168"/>
            <a:ext cx="154080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effectLst>
                  <a:outerShdw blurRad="38100" dist="38100" dir="2700000" algn="tl">
                    <a:srgbClr val="C0C0C0"/>
                  </a:outerShdw>
                </a:effectLst>
                <a:latin typeface="Times New Roman" pitchFamily="18" charset="0"/>
                <a:ea typeface="方正姚体" panose="02010601030101010101" pitchFamily="2" charset="-122"/>
              </a:rPr>
              <a:t>NADPH+H</a:t>
            </a:r>
            <a:r>
              <a:rPr lang="en-US" altLang="zh-CN" sz="2000" b="1" baseline="30000">
                <a:effectLst>
                  <a:outerShdw blurRad="38100" dist="38100" dir="2700000" algn="tl">
                    <a:srgbClr val="C0C0C0"/>
                  </a:outerShdw>
                </a:effectLst>
                <a:latin typeface="Times New Roman" pitchFamily="18" charset="0"/>
                <a:ea typeface="方正姚体" panose="02010601030101010101" pitchFamily="2" charset="-122"/>
              </a:rPr>
              <a:t>+</a:t>
            </a:r>
          </a:p>
        </p:txBody>
      </p:sp>
      <p:sp>
        <p:nvSpPr>
          <p:cNvPr id="17" name="Rectangle 22"/>
          <p:cNvSpPr>
            <a:spLocks noChangeArrowheads="1"/>
          </p:cNvSpPr>
          <p:nvPr/>
        </p:nvSpPr>
        <p:spPr bwMode="auto">
          <a:xfrm>
            <a:off x="8010847" y="1845112"/>
            <a:ext cx="1189749" cy="201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ts val="2500"/>
              </a:lnSpc>
            </a:pPr>
            <a:r>
              <a:rPr lang="en-US" altLang="zh-CN" sz="2400" dirty="0">
                <a:effectLst>
                  <a:outerShdw blurRad="38100" dist="38100" dir="2700000" algn="tl">
                    <a:srgbClr val="C0C0C0"/>
                  </a:outerShdw>
                </a:effectLst>
                <a:latin typeface="Arial" panose="020B0604020202020204" pitchFamily="34" charset="0"/>
                <a:ea typeface="方正姚体" panose="02010601030101010101" pitchFamily="2" charset="-122"/>
              </a:rPr>
              <a:t>COOH</a:t>
            </a:r>
          </a:p>
          <a:p>
            <a:pPr>
              <a:lnSpc>
                <a:spcPts val="2500"/>
              </a:lnSpc>
            </a:pPr>
            <a:r>
              <a:rPr lang="en-US" altLang="zh-CN" sz="2400" dirty="0">
                <a:effectLst>
                  <a:outerShdw blurRad="38100" dist="38100" dir="2700000" algn="tl">
                    <a:srgbClr val="C0C0C0"/>
                  </a:outerShdw>
                </a:effectLst>
                <a:latin typeface="Arial" panose="020B0604020202020204" pitchFamily="34" charset="0"/>
                <a:ea typeface="方正姚体" panose="02010601030101010101" pitchFamily="2" charset="-122"/>
                <a:cs typeface="Times New Roman" pitchFamily="18" charset="0"/>
              </a:rPr>
              <a:t> |</a:t>
            </a:r>
          </a:p>
          <a:p>
            <a:pPr>
              <a:lnSpc>
                <a:spcPts val="2500"/>
              </a:lnSpc>
            </a:pPr>
            <a:r>
              <a:rPr lang="en-US" altLang="zh-CN" sz="2400" dirty="0">
                <a:effectLst>
                  <a:outerShdw blurRad="38100" dist="38100" dir="2700000" algn="tl">
                    <a:srgbClr val="C0C0C0"/>
                  </a:outerShdw>
                </a:effectLst>
                <a:latin typeface="Arial" panose="020B0604020202020204" pitchFamily="34" charset="0"/>
                <a:ea typeface="方正姚体" panose="02010601030101010101" pitchFamily="2" charset="-122"/>
                <a:cs typeface="Times New Roman" pitchFamily="18" charset="0"/>
              </a:rPr>
              <a:t>CHNH</a:t>
            </a:r>
            <a:r>
              <a:rPr lang="en-US" altLang="zh-CN" sz="2400" baseline="-25000" dirty="0">
                <a:effectLst>
                  <a:outerShdw blurRad="38100" dist="38100" dir="2700000" algn="tl">
                    <a:srgbClr val="C0C0C0"/>
                  </a:outerShdw>
                </a:effectLst>
                <a:latin typeface="Arial" panose="020B0604020202020204" pitchFamily="34" charset="0"/>
                <a:ea typeface="方正姚体" panose="02010601030101010101" pitchFamily="2" charset="-122"/>
                <a:cs typeface="Times New Roman" pitchFamily="18" charset="0"/>
              </a:rPr>
              <a:t>2</a:t>
            </a:r>
          </a:p>
          <a:p>
            <a:pPr>
              <a:lnSpc>
                <a:spcPts val="2500"/>
              </a:lnSpc>
            </a:pPr>
            <a:r>
              <a:rPr lang="en-US" altLang="zh-CN" sz="2400" dirty="0">
                <a:effectLst>
                  <a:outerShdw blurRad="38100" dist="38100" dir="2700000" algn="tl">
                    <a:srgbClr val="C0C0C0"/>
                  </a:outerShdw>
                </a:effectLst>
                <a:latin typeface="Arial" panose="020B0604020202020204" pitchFamily="34" charset="0"/>
                <a:ea typeface="方正姚体" panose="02010601030101010101" pitchFamily="2" charset="-122"/>
                <a:cs typeface="Times New Roman" pitchFamily="18" charset="0"/>
              </a:rPr>
              <a:t> |</a:t>
            </a:r>
          </a:p>
          <a:p>
            <a:pPr>
              <a:lnSpc>
                <a:spcPts val="2500"/>
              </a:lnSpc>
            </a:pPr>
            <a:r>
              <a:rPr lang="en-US" altLang="zh-CN" sz="2400" dirty="0">
                <a:effectLst>
                  <a:outerShdw blurRad="38100" dist="38100" dir="2700000" algn="tl">
                    <a:srgbClr val="C0C0C0"/>
                  </a:outerShdw>
                </a:effectLst>
                <a:latin typeface="Arial" panose="020B0604020202020204" pitchFamily="34" charset="0"/>
                <a:ea typeface="方正姚体" panose="02010601030101010101" pitchFamily="2" charset="-122"/>
                <a:cs typeface="Times New Roman" pitchFamily="18" charset="0"/>
              </a:rPr>
              <a:t>CH</a:t>
            </a:r>
            <a:r>
              <a:rPr lang="en-US" altLang="zh-CN" sz="2400" baseline="-25000" dirty="0">
                <a:effectLst>
                  <a:outerShdw blurRad="38100" dist="38100" dir="2700000" algn="tl">
                    <a:srgbClr val="C0C0C0"/>
                  </a:outerShdw>
                </a:effectLst>
                <a:latin typeface="Arial" panose="020B0604020202020204" pitchFamily="34" charset="0"/>
                <a:ea typeface="方正姚体" panose="02010601030101010101" pitchFamily="2" charset="-122"/>
                <a:cs typeface="Times New Roman" pitchFamily="18" charset="0"/>
              </a:rPr>
              <a:t>2</a:t>
            </a:r>
          </a:p>
          <a:p>
            <a:pPr>
              <a:lnSpc>
                <a:spcPts val="2500"/>
              </a:lnSpc>
            </a:pPr>
            <a:r>
              <a:rPr lang="en-US" altLang="zh-CN" sz="2400" dirty="0">
                <a:effectLst>
                  <a:outerShdw blurRad="38100" dist="38100" dir="2700000" algn="tl">
                    <a:srgbClr val="C0C0C0"/>
                  </a:outerShdw>
                </a:effectLst>
                <a:latin typeface="Arial" panose="020B0604020202020204" pitchFamily="34" charset="0"/>
                <a:ea typeface="方正姚体" panose="02010601030101010101" pitchFamily="2" charset="-122"/>
                <a:cs typeface="Times New Roman" pitchFamily="18" charset="0"/>
              </a:rPr>
              <a:t> |</a:t>
            </a:r>
          </a:p>
        </p:txBody>
      </p:sp>
      <p:sp>
        <p:nvSpPr>
          <p:cNvPr id="18" name="Rectangle 23"/>
          <p:cNvSpPr>
            <a:spLocks noChangeArrowheads="1"/>
          </p:cNvSpPr>
          <p:nvPr/>
        </p:nvSpPr>
        <p:spPr bwMode="auto">
          <a:xfrm>
            <a:off x="8009454" y="4765036"/>
            <a:ext cx="646331" cy="733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ts val="2500"/>
              </a:lnSpc>
            </a:pPr>
            <a:r>
              <a:rPr lang="en-US" altLang="zh-CN" sz="2400" dirty="0">
                <a:effectLst>
                  <a:outerShdw blurRad="38100" dist="38100" dir="2700000" algn="tl">
                    <a:srgbClr val="C0C0C0"/>
                  </a:outerShdw>
                </a:effectLst>
                <a:latin typeface="Arial" panose="020B0604020202020204" pitchFamily="34" charset="0"/>
                <a:ea typeface="方正姚体" panose="02010601030101010101" pitchFamily="2" charset="-122"/>
                <a:cs typeface="Times New Roman" pitchFamily="18" charset="0"/>
              </a:rPr>
              <a:t> |</a:t>
            </a:r>
          </a:p>
          <a:p>
            <a:pPr>
              <a:lnSpc>
                <a:spcPts val="2500"/>
              </a:lnSpc>
            </a:pPr>
            <a:r>
              <a:rPr lang="en-US" altLang="zh-CN" sz="2400" dirty="0">
                <a:effectLst>
                  <a:outerShdw blurRad="38100" dist="38100" dir="2700000" algn="tl">
                    <a:srgbClr val="C0C0C0"/>
                  </a:outerShdw>
                </a:effectLst>
                <a:latin typeface="Arial" panose="020B0604020202020204" pitchFamily="34" charset="0"/>
                <a:ea typeface="方正姚体" panose="02010601030101010101" pitchFamily="2" charset="-122"/>
                <a:cs typeface="Times New Roman" pitchFamily="18" charset="0"/>
              </a:rPr>
              <a:t>OH</a:t>
            </a:r>
          </a:p>
        </p:txBody>
      </p:sp>
      <p:sp>
        <p:nvSpPr>
          <p:cNvPr id="19" name="Rectangle 24"/>
          <p:cNvSpPr>
            <a:spLocks noChangeArrowheads="1"/>
          </p:cNvSpPr>
          <p:nvPr/>
        </p:nvSpPr>
        <p:spPr bwMode="auto">
          <a:xfrm>
            <a:off x="9009385" y="3081164"/>
            <a:ext cx="4905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400" b="1">
                <a:effectLst>
                  <a:outerShdw blurRad="38100" dist="38100" dir="2700000" algn="tl">
                    <a:srgbClr val="C0C0C0"/>
                  </a:outerShdw>
                </a:effectLst>
                <a:latin typeface="Times New Roman" pitchFamily="18" charset="0"/>
                <a:ea typeface="方正姚体" panose="02010601030101010101" pitchFamily="2" charset="-122"/>
              </a:rPr>
              <a:t>＋</a:t>
            </a:r>
            <a:endParaRPr lang="zh-CN" altLang="en-US" sz="2400" b="1" baseline="-25000">
              <a:effectLst>
                <a:outerShdw blurRad="38100" dist="38100" dir="2700000" algn="tl">
                  <a:srgbClr val="C0C0C0"/>
                </a:outerShdw>
              </a:effectLst>
              <a:latin typeface="Times New Roman" pitchFamily="18" charset="0"/>
              <a:ea typeface="方正姚体" panose="02010601030101010101" pitchFamily="2" charset="-122"/>
            </a:endParaRPr>
          </a:p>
        </p:txBody>
      </p:sp>
      <p:sp>
        <p:nvSpPr>
          <p:cNvPr id="20" name="Rectangle 25"/>
          <p:cNvSpPr>
            <a:spLocks noChangeArrowheads="1"/>
          </p:cNvSpPr>
          <p:nvPr/>
        </p:nvSpPr>
        <p:spPr bwMode="auto">
          <a:xfrm>
            <a:off x="9585647" y="3081164"/>
            <a:ext cx="758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400" dirty="0">
                <a:effectLst>
                  <a:outerShdw blurRad="38100" dist="38100" dir="2700000" algn="tl">
                    <a:srgbClr val="C0C0C0"/>
                  </a:outerShdw>
                </a:effectLst>
                <a:latin typeface="Arial" panose="020B0604020202020204" pitchFamily="34" charset="0"/>
                <a:ea typeface="方正姚体" panose="02010601030101010101" pitchFamily="2" charset="-122"/>
              </a:rPr>
              <a:t>H</a:t>
            </a:r>
            <a:r>
              <a:rPr lang="en-US" altLang="zh-CN" sz="2400" baseline="-25000" dirty="0">
                <a:effectLst>
                  <a:outerShdw blurRad="38100" dist="38100" dir="2700000" algn="tl">
                    <a:srgbClr val="C0C0C0"/>
                  </a:outerShdw>
                </a:effectLst>
                <a:latin typeface="Arial" panose="020B0604020202020204" pitchFamily="34" charset="0"/>
                <a:ea typeface="方正姚体" panose="02010601030101010101" pitchFamily="2" charset="-122"/>
              </a:rPr>
              <a:t>2</a:t>
            </a:r>
            <a:r>
              <a:rPr lang="en-US" altLang="zh-CN" sz="2400" dirty="0">
                <a:effectLst>
                  <a:outerShdw blurRad="38100" dist="38100" dir="2700000" algn="tl">
                    <a:srgbClr val="C0C0C0"/>
                  </a:outerShdw>
                </a:effectLst>
                <a:latin typeface="Arial" panose="020B0604020202020204" pitchFamily="34" charset="0"/>
                <a:ea typeface="方正姚体" panose="02010601030101010101" pitchFamily="2" charset="-122"/>
              </a:rPr>
              <a:t>O</a:t>
            </a:r>
          </a:p>
        </p:txBody>
      </p:sp>
      <p:sp>
        <p:nvSpPr>
          <p:cNvPr id="21" name="Rectangle 26"/>
          <p:cNvSpPr>
            <a:spLocks noChangeArrowheads="1"/>
          </p:cNvSpPr>
          <p:nvPr/>
        </p:nvSpPr>
        <p:spPr bwMode="auto">
          <a:xfrm>
            <a:off x="1847528" y="5480397"/>
            <a:ext cx="1368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2000" dirty="0">
                <a:effectLst>
                  <a:outerShdw blurRad="38100" dist="38100" dir="2700000" algn="tl">
                    <a:srgbClr val="C0C0C0"/>
                  </a:outerShdw>
                </a:effectLst>
                <a:latin typeface="Times New Roman" pitchFamily="18" charset="0"/>
                <a:ea typeface="方正姚体" panose="02010601030101010101" pitchFamily="2" charset="-122"/>
              </a:rPr>
              <a:t>苯丙氨酸</a:t>
            </a:r>
            <a:endParaRPr lang="zh-CN" altLang="en-US" sz="2000" baseline="-25000" dirty="0">
              <a:effectLst>
                <a:outerShdw blurRad="38100" dist="38100" dir="2700000" algn="tl">
                  <a:srgbClr val="C0C0C0"/>
                </a:outerShdw>
              </a:effectLst>
              <a:latin typeface="Times New Roman" pitchFamily="18" charset="0"/>
              <a:ea typeface="方正姚体" panose="02010601030101010101" pitchFamily="2" charset="-122"/>
            </a:endParaRPr>
          </a:p>
        </p:txBody>
      </p:sp>
      <p:sp>
        <p:nvSpPr>
          <p:cNvPr id="22" name="Rectangle 27"/>
          <p:cNvSpPr>
            <a:spLocks noChangeArrowheads="1"/>
          </p:cNvSpPr>
          <p:nvPr/>
        </p:nvSpPr>
        <p:spPr bwMode="auto">
          <a:xfrm>
            <a:off x="7734300" y="5480397"/>
            <a:ext cx="10271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2000" dirty="0">
                <a:effectLst>
                  <a:outerShdw blurRad="38100" dist="38100" dir="2700000" algn="tl">
                    <a:srgbClr val="C0C0C0"/>
                  </a:outerShdw>
                </a:effectLst>
                <a:latin typeface="Times New Roman" pitchFamily="18" charset="0"/>
                <a:ea typeface="方正姚体" panose="02010601030101010101" pitchFamily="2" charset="-122"/>
              </a:rPr>
              <a:t>酪氨酸</a:t>
            </a:r>
            <a:endParaRPr lang="zh-CN" altLang="en-US" sz="2000" baseline="-25000" dirty="0">
              <a:effectLst>
                <a:outerShdw blurRad="38100" dist="38100" dir="2700000" algn="tl">
                  <a:srgbClr val="C0C0C0"/>
                </a:outerShdw>
              </a:effectLst>
              <a:latin typeface="Times New Roman" pitchFamily="18" charset="0"/>
              <a:ea typeface="方正姚体" panose="02010601030101010101" pitchFamily="2" charset="-122"/>
            </a:endParaRPr>
          </a:p>
        </p:txBody>
      </p:sp>
      <p:cxnSp>
        <p:nvCxnSpPr>
          <p:cNvPr id="24" name="直接连接符 23"/>
          <p:cNvCxnSpPr/>
          <p:nvPr/>
        </p:nvCxnSpPr>
        <p:spPr>
          <a:xfrm>
            <a:off x="1077913" y="1125538"/>
            <a:ext cx="4140000" cy="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2080994" y="3789040"/>
            <a:ext cx="900000" cy="1025000"/>
            <a:chOff x="2080994" y="3212976"/>
            <a:chExt cx="900000" cy="1025000"/>
          </a:xfrm>
        </p:grpSpPr>
        <p:sp>
          <p:nvSpPr>
            <p:cNvPr id="25" name="六边形 24"/>
            <p:cNvSpPr>
              <a:spLocks noChangeAspect="1"/>
            </p:cNvSpPr>
            <p:nvPr/>
          </p:nvSpPr>
          <p:spPr>
            <a:xfrm rot="5400000">
              <a:off x="2018494" y="3275476"/>
              <a:ext cx="1025000" cy="900000"/>
            </a:xfrm>
            <a:prstGeom prst="hexagon">
              <a:avLst/>
            </a:prstGeom>
            <a:solidFill>
              <a:srgbClr val="00AFEF"/>
            </a:solidFill>
            <a:ln w="28575">
              <a:solidFill>
                <a:schemeClr val="tx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cxnSp>
          <p:nvCxnSpPr>
            <p:cNvPr id="26" name="直接连接符 25"/>
            <p:cNvCxnSpPr/>
            <p:nvPr/>
          </p:nvCxnSpPr>
          <p:spPr>
            <a:xfrm>
              <a:off x="2144891" y="3483718"/>
              <a:ext cx="0" cy="46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a:cxnSpLocks noChangeAspect="1"/>
            </p:cNvCxnSpPr>
            <p:nvPr/>
          </p:nvCxnSpPr>
          <p:spPr>
            <a:xfrm>
              <a:off x="2524957" y="3284346"/>
              <a:ext cx="396000" cy="19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a:cxnSpLocks noChangeAspect="1"/>
            </p:cNvCxnSpPr>
            <p:nvPr/>
          </p:nvCxnSpPr>
          <p:spPr>
            <a:xfrm flipV="1">
              <a:off x="2532924" y="3968426"/>
              <a:ext cx="396000" cy="19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8" name="任意多边形 37"/>
          <p:cNvSpPr/>
          <p:nvPr/>
        </p:nvSpPr>
        <p:spPr>
          <a:xfrm rot="16200000">
            <a:off x="5717880" y="3879129"/>
            <a:ext cx="396000" cy="1800000"/>
          </a:xfrm>
          <a:custGeom>
            <a:avLst/>
            <a:gdLst>
              <a:gd name="connsiteX0" fmla="*/ 38100 w 1097201"/>
              <a:gd name="connsiteY0" fmla="*/ 0 h 1066800"/>
              <a:gd name="connsiteX1" fmla="*/ 200025 w 1097201"/>
              <a:gd name="connsiteY1" fmla="*/ 33337 h 1066800"/>
              <a:gd name="connsiteX2" fmla="*/ 423863 w 1097201"/>
              <a:gd name="connsiteY2" fmla="*/ 85725 h 1066800"/>
              <a:gd name="connsiteX3" fmla="*/ 690563 w 1097201"/>
              <a:gd name="connsiteY3" fmla="*/ 176212 h 1066800"/>
              <a:gd name="connsiteX4" fmla="*/ 902494 w 1097201"/>
              <a:gd name="connsiteY4" fmla="*/ 280987 h 1066800"/>
              <a:gd name="connsiteX5" fmla="*/ 1040607 w 1097201"/>
              <a:gd name="connsiteY5" fmla="*/ 390525 h 1066800"/>
              <a:gd name="connsiteX6" fmla="*/ 1092994 w 1097201"/>
              <a:gd name="connsiteY6" fmla="*/ 502443 h 1066800"/>
              <a:gd name="connsiteX7" fmla="*/ 1083469 w 1097201"/>
              <a:gd name="connsiteY7" fmla="*/ 583406 h 1066800"/>
              <a:gd name="connsiteX8" fmla="*/ 1000125 w 1097201"/>
              <a:gd name="connsiteY8" fmla="*/ 711993 h 1066800"/>
              <a:gd name="connsiteX9" fmla="*/ 840582 w 1097201"/>
              <a:gd name="connsiteY9" fmla="*/ 816768 h 1066800"/>
              <a:gd name="connsiteX10" fmla="*/ 635794 w 1097201"/>
              <a:gd name="connsiteY10" fmla="*/ 907256 h 1066800"/>
              <a:gd name="connsiteX11" fmla="*/ 383382 w 1097201"/>
              <a:gd name="connsiteY11" fmla="*/ 983456 h 1066800"/>
              <a:gd name="connsiteX12" fmla="*/ 100013 w 1097201"/>
              <a:gd name="connsiteY12" fmla="*/ 1050131 h 1066800"/>
              <a:gd name="connsiteX13" fmla="*/ 0 w 1097201"/>
              <a:gd name="connsiteY13" fmla="*/ 1066800 h 1066800"/>
              <a:gd name="connsiteX0" fmla="*/ 38100 w 1097201"/>
              <a:gd name="connsiteY0" fmla="*/ 0 h 1066800"/>
              <a:gd name="connsiteX1" fmla="*/ 200025 w 1097201"/>
              <a:gd name="connsiteY1" fmla="*/ 33337 h 1066800"/>
              <a:gd name="connsiteX2" fmla="*/ 423863 w 1097201"/>
              <a:gd name="connsiteY2" fmla="*/ 85725 h 1066800"/>
              <a:gd name="connsiteX3" fmla="*/ 690563 w 1097201"/>
              <a:gd name="connsiteY3" fmla="*/ 176212 h 1066800"/>
              <a:gd name="connsiteX4" fmla="*/ 902494 w 1097201"/>
              <a:gd name="connsiteY4" fmla="*/ 280987 h 1066800"/>
              <a:gd name="connsiteX5" fmla="*/ 1040607 w 1097201"/>
              <a:gd name="connsiteY5" fmla="*/ 390525 h 1066800"/>
              <a:gd name="connsiteX6" fmla="*/ 1092994 w 1097201"/>
              <a:gd name="connsiteY6" fmla="*/ 502443 h 1066800"/>
              <a:gd name="connsiteX7" fmla="*/ 1083469 w 1097201"/>
              <a:gd name="connsiteY7" fmla="*/ 583406 h 1066800"/>
              <a:gd name="connsiteX8" fmla="*/ 1000125 w 1097201"/>
              <a:gd name="connsiteY8" fmla="*/ 709612 h 1066800"/>
              <a:gd name="connsiteX9" fmla="*/ 840582 w 1097201"/>
              <a:gd name="connsiteY9" fmla="*/ 816768 h 1066800"/>
              <a:gd name="connsiteX10" fmla="*/ 635794 w 1097201"/>
              <a:gd name="connsiteY10" fmla="*/ 907256 h 1066800"/>
              <a:gd name="connsiteX11" fmla="*/ 383382 w 1097201"/>
              <a:gd name="connsiteY11" fmla="*/ 983456 h 1066800"/>
              <a:gd name="connsiteX12" fmla="*/ 100013 w 1097201"/>
              <a:gd name="connsiteY12" fmla="*/ 1050131 h 1066800"/>
              <a:gd name="connsiteX13" fmla="*/ 0 w 1097201"/>
              <a:gd name="connsiteY13" fmla="*/ 1066800 h 1066800"/>
              <a:gd name="connsiteX0" fmla="*/ 38100 w 1096346"/>
              <a:gd name="connsiteY0" fmla="*/ 0 h 1066800"/>
              <a:gd name="connsiteX1" fmla="*/ 200025 w 1096346"/>
              <a:gd name="connsiteY1" fmla="*/ 33337 h 1066800"/>
              <a:gd name="connsiteX2" fmla="*/ 423863 w 1096346"/>
              <a:gd name="connsiteY2" fmla="*/ 85725 h 1066800"/>
              <a:gd name="connsiteX3" fmla="*/ 690563 w 1096346"/>
              <a:gd name="connsiteY3" fmla="*/ 176212 h 1066800"/>
              <a:gd name="connsiteX4" fmla="*/ 902494 w 1096346"/>
              <a:gd name="connsiteY4" fmla="*/ 280987 h 1066800"/>
              <a:gd name="connsiteX5" fmla="*/ 1040607 w 1096346"/>
              <a:gd name="connsiteY5" fmla="*/ 390525 h 1066800"/>
              <a:gd name="connsiteX6" fmla="*/ 1092994 w 1096346"/>
              <a:gd name="connsiteY6" fmla="*/ 502443 h 1066800"/>
              <a:gd name="connsiteX7" fmla="*/ 1081088 w 1096346"/>
              <a:gd name="connsiteY7" fmla="*/ 588169 h 1066800"/>
              <a:gd name="connsiteX8" fmla="*/ 1000125 w 1096346"/>
              <a:gd name="connsiteY8" fmla="*/ 709612 h 1066800"/>
              <a:gd name="connsiteX9" fmla="*/ 840582 w 1096346"/>
              <a:gd name="connsiteY9" fmla="*/ 816768 h 1066800"/>
              <a:gd name="connsiteX10" fmla="*/ 635794 w 1096346"/>
              <a:gd name="connsiteY10" fmla="*/ 907256 h 1066800"/>
              <a:gd name="connsiteX11" fmla="*/ 383382 w 1096346"/>
              <a:gd name="connsiteY11" fmla="*/ 983456 h 1066800"/>
              <a:gd name="connsiteX12" fmla="*/ 100013 w 1096346"/>
              <a:gd name="connsiteY12" fmla="*/ 1050131 h 1066800"/>
              <a:gd name="connsiteX13" fmla="*/ 0 w 1096346"/>
              <a:gd name="connsiteY13" fmla="*/ 1066800 h 1066800"/>
              <a:gd name="connsiteX0" fmla="*/ 38100 w 1095647"/>
              <a:gd name="connsiteY0" fmla="*/ 0 h 1066800"/>
              <a:gd name="connsiteX1" fmla="*/ 200025 w 1095647"/>
              <a:gd name="connsiteY1" fmla="*/ 33337 h 1066800"/>
              <a:gd name="connsiteX2" fmla="*/ 423863 w 1095647"/>
              <a:gd name="connsiteY2" fmla="*/ 85725 h 1066800"/>
              <a:gd name="connsiteX3" fmla="*/ 690563 w 1095647"/>
              <a:gd name="connsiteY3" fmla="*/ 176212 h 1066800"/>
              <a:gd name="connsiteX4" fmla="*/ 902494 w 1095647"/>
              <a:gd name="connsiteY4" fmla="*/ 280987 h 1066800"/>
              <a:gd name="connsiteX5" fmla="*/ 1040607 w 1095647"/>
              <a:gd name="connsiteY5" fmla="*/ 390525 h 1066800"/>
              <a:gd name="connsiteX6" fmla="*/ 1092994 w 1095647"/>
              <a:gd name="connsiteY6" fmla="*/ 502443 h 1066800"/>
              <a:gd name="connsiteX7" fmla="*/ 1078707 w 1095647"/>
              <a:gd name="connsiteY7" fmla="*/ 597694 h 1066800"/>
              <a:gd name="connsiteX8" fmla="*/ 1000125 w 1095647"/>
              <a:gd name="connsiteY8" fmla="*/ 709612 h 1066800"/>
              <a:gd name="connsiteX9" fmla="*/ 840582 w 1095647"/>
              <a:gd name="connsiteY9" fmla="*/ 816768 h 1066800"/>
              <a:gd name="connsiteX10" fmla="*/ 635794 w 1095647"/>
              <a:gd name="connsiteY10" fmla="*/ 907256 h 1066800"/>
              <a:gd name="connsiteX11" fmla="*/ 383382 w 1095647"/>
              <a:gd name="connsiteY11" fmla="*/ 983456 h 1066800"/>
              <a:gd name="connsiteX12" fmla="*/ 100013 w 1095647"/>
              <a:gd name="connsiteY12" fmla="*/ 1050131 h 1066800"/>
              <a:gd name="connsiteX13" fmla="*/ 0 w 1095647"/>
              <a:gd name="connsiteY13" fmla="*/ 1066800 h 1066800"/>
              <a:gd name="connsiteX0" fmla="*/ 38100 w 1095083"/>
              <a:gd name="connsiteY0" fmla="*/ 0 h 1066800"/>
              <a:gd name="connsiteX1" fmla="*/ 200025 w 1095083"/>
              <a:gd name="connsiteY1" fmla="*/ 33337 h 1066800"/>
              <a:gd name="connsiteX2" fmla="*/ 423863 w 1095083"/>
              <a:gd name="connsiteY2" fmla="*/ 85725 h 1066800"/>
              <a:gd name="connsiteX3" fmla="*/ 690563 w 1095083"/>
              <a:gd name="connsiteY3" fmla="*/ 176212 h 1066800"/>
              <a:gd name="connsiteX4" fmla="*/ 902494 w 1095083"/>
              <a:gd name="connsiteY4" fmla="*/ 280987 h 1066800"/>
              <a:gd name="connsiteX5" fmla="*/ 1040607 w 1095083"/>
              <a:gd name="connsiteY5" fmla="*/ 390525 h 1066800"/>
              <a:gd name="connsiteX6" fmla="*/ 1092994 w 1095083"/>
              <a:gd name="connsiteY6" fmla="*/ 502443 h 1066800"/>
              <a:gd name="connsiteX7" fmla="*/ 1076326 w 1095083"/>
              <a:gd name="connsiteY7" fmla="*/ 607219 h 1066800"/>
              <a:gd name="connsiteX8" fmla="*/ 1000125 w 1095083"/>
              <a:gd name="connsiteY8" fmla="*/ 709612 h 1066800"/>
              <a:gd name="connsiteX9" fmla="*/ 840582 w 1095083"/>
              <a:gd name="connsiteY9" fmla="*/ 816768 h 1066800"/>
              <a:gd name="connsiteX10" fmla="*/ 635794 w 1095083"/>
              <a:gd name="connsiteY10" fmla="*/ 907256 h 1066800"/>
              <a:gd name="connsiteX11" fmla="*/ 383382 w 1095083"/>
              <a:gd name="connsiteY11" fmla="*/ 983456 h 1066800"/>
              <a:gd name="connsiteX12" fmla="*/ 100013 w 1095083"/>
              <a:gd name="connsiteY12" fmla="*/ 1050131 h 1066800"/>
              <a:gd name="connsiteX13" fmla="*/ 0 w 1095083"/>
              <a:gd name="connsiteY13" fmla="*/ 106680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5083" h="1066800">
                <a:moveTo>
                  <a:pt x="38100" y="0"/>
                </a:moveTo>
                <a:cubicBezTo>
                  <a:pt x="86915" y="9525"/>
                  <a:pt x="135731" y="19050"/>
                  <a:pt x="200025" y="33337"/>
                </a:cubicBezTo>
                <a:cubicBezTo>
                  <a:pt x="264319" y="47624"/>
                  <a:pt x="342107" y="61913"/>
                  <a:pt x="423863" y="85725"/>
                </a:cubicBezTo>
                <a:cubicBezTo>
                  <a:pt x="505619" y="109538"/>
                  <a:pt x="610791" y="143668"/>
                  <a:pt x="690563" y="176212"/>
                </a:cubicBezTo>
                <a:cubicBezTo>
                  <a:pt x="770335" y="208756"/>
                  <a:pt x="844153" y="245268"/>
                  <a:pt x="902494" y="280987"/>
                </a:cubicBezTo>
                <a:cubicBezTo>
                  <a:pt x="960835" y="316706"/>
                  <a:pt x="1008857" y="353616"/>
                  <a:pt x="1040607" y="390525"/>
                </a:cubicBezTo>
                <a:cubicBezTo>
                  <a:pt x="1072357" y="427434"/>
                  <a:pt x="1087041" y="466327"/>
                  <a:pt x="1092994" y="502443"/>
                </a:cubicBezTo>
                <a:cubicBezTo>
                  <a:pt x="1098947" y="538559"/>
                  <a:pt x="1091804" y="572691"/>
                  <a:pt x="1076326" y="607219"/>
                </a:cubicBezTo>
                <a:cubicBezTo>
                  <a:pt x="1060848" y="641747"/>
                  <a:pt x="1039416" y="674687"/>
                  <a:pt x="1000125" y="709612"/>
                </a:cubicBezTo>
                <a:cubicBezTo>
                  <a:pt x="960834" y="744537"/>
                  <a:pt x="901304" y="783827"/>
                  <a:pt x="840582" y="816768"/>
                </a:cubicBezTo>
                <a:cubicBezTo>
                  <a:pt x="779860" y="849709"/>
                  <a:pt x="711994" y="879475"/>
                  <a:pt x="635794" y="907256"/>
                </a:cubicBezTo>
                <a:cubicBezTo>
                  <a:pt x="559594" y="935037"/>
                  <a:pt x="472679" y="959644"/>
                  <a:pt x="383382" y="983456"/>
                </a:cubicBezTo>
                <a:cubicBezTo>
                  <a:pt x="294085" y="1007269"/>
                  <a:pt x="163910" y="1036240"/>
                  <a:pt x="100013" y="1050131"/>
                </a:cubicBezTo>
                <a:cubicBezTo>
                  <a:pt x="36116" y="1064022"/>
                  <a:pt x="18058" y="1065411"/>
                  <a:pt x="0" y="1066800"/>
                </a:cubicBezTo>
              </a:path>
            </a:pathLst>
          </a:custGeom>
          <a:noFill/>
          <a:ln w="19050">
            <a:solidFill>
              <a:srgbClr val="000000"/>
            </a:solidFill>
            <a:miter lim="800000"/>
            <a:headEnd type="stealth" w="lg" len="lg"/>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9" name="任意多边形 38"/>
          <p:cNvSpPr/>
          <p:nvPr/>
        </p:nvSpPr>
        <p:spPr>
          <a:xfrm rot="5400000" flipH="1">
            <a:off x="5718080" y="2582984"/>
            <a:ext cx="396000" cy="1800000"/>
          </a:xfrm>
          <a:custGeom>
            <a:avLst/>
            <a:gdLst>
              <a:gd name="connsiteX0" fmla="*/ 38100 w 1097201"/>
              <a:gd name="connsiteY0" fmla="*/ 0 h 1066800"/>
              <a:gd name="connsiteX1" fmla="*/ 200025 w 1097201"/>
              <a:gd name="connsiteY1" fmla="*/ 33337 h 1066800"/>
              <a:gd name="connsiteX2" fmla="*/ 423863 w 1097201"/>
              <a:gd name="connsiteY2" fmla="*/ 85725 h 1066800"/>
              <a:gd name="connsiteX3" fmla="*/ 690563 w 1097201"/>
              <a:gd name="connsiteY3" fmla="*/ 176212 h 1066800"/>
              <a:gd name="connsiteX4" fmla="*/ 902494 w 1097201"/>
              <a:gd name="connsiteY4" fmla="*/ 280987 h 1066800"/>
              <a:gd name="connsiteX5" fmla="*/ 1040607 w 1097201"/>
              <a:gd name="connsiteY5" fmla="*/ 390525 h 1066800"/>
              <a:gd name="connsiteX6" fmla="*/ 1092994 w 1097201"/>
              <a:gd name="connsiteY6" fmla="*/ 502443 h 1066800"/>
              <a:gd name="connsiteX7" fmla="*/ 1083469 w 1097201"/>
              <a:gd name="connsiteY7" fmla="*/ 583406 h 1066800"/>
              <a:gd name="connsiteX8" fmla="*/ 1000125 w 1097201"/>
              <a:gd name="connsiteY8" fmla="*/ 711993 h 1066800"/>
              <a:gd name="connsiteX9" fmla="*/ 840582 w 1097201"/>
              <a:gd name="connsiteY9" fmla="*/ 816768 h 1066800"/>
              <a:gd name="connsiteX10" fmla="*/ 635794 w 1097201"/>
              <a:gd name="connsiteY10" fmla="*/ 907256 h 1066800"/>
              <a:gd name="connsiteX11" fmla="*/ 383382 w 1097201"/>
              <a:gd name="connsiteY11" fmla="*/ 983456 h 1066800"/>
              <a:gd name="connsiteX12" fmla="*/ 100013 w 1097201"/>
              <a:gd name="connsiteY12" fmla="*/ 1050131 h 1066800"/>
              <a:gd name="connsiteX13" fmla="*/ 0 w 1097201"/>
              <a:gd name="connsiteY13" fmla="*/ 1066800 h 1066800"/>
              <a:gd name="connsiteX0" fmla="*/ 38100 w 1097201"/>
              <a:gd name="connsiteY0" fmla="*/ 0 h 1066800"/>
              <a:gd name="connsiteX1" fmla="*/ 200025 w 1097201"/>
              <a:gd name="connsiteY1" fmla="*/ 33337 h 1066800"/>
              <a:gd name="connsiteX2" fmla="*/ 423863 w 1097201"/>
              <a:gd name="connsiteY2" fmla="*/ 85725 h 1066800"/>
              <a:gd name="connsiteX3" fmla="*/ 690563 w 1097201"/>
              <a:gd name="connsiteY3" fmla="*/ 176212 h 1066800"/>
              <a:gd name="connsiteX4" fmla="*/ 902494 w 1097201"/>
              <a:gd name="connsiteY4" fmla="*/ 280987 h 1066800"/>
              <a:gd name="connsiteX5" fmla="*/ 1040607 w 1097201"/>
              <a:gd name="connsiteY5" fmla="*/ 390525 h 1066800"/>
              <a:gd name="connsiteX6" fmla="*/ 1092994 w 1097201"/>
              <a:gd name="connsiteY6" fmla="*/ 502443 h 1066800"/>
              <a:gd name="connsiteX7" fmla="*/ 1083469 w 1097201"/>
              <a:gd name="connsiteY7" fmla="*/ 583406 h 1066800"/>
              <a:gd name="connsiteX8" fmla="*/ 1000125 w 1097201"/>
              <a:gd name="connsiteY8" fmla="*/ 709612 h 1066800"/>
              <a:gd name="connsiteX9" fmla="*/ 840582 w 1097201"/>
              <a:gd name="connsiteY9" fmla="*/ 816768 h 1066800"/>
              <a:gd name="connsiteX10" fmla="*/ 635794 w 1097201"/>
              <a:gd name="connsiteY10" fmla="*/ 907256 h 1066800"/>
              <a:gd name="connsiteX11" fmla="*/ 383382 w 1097201"/>
              <a:gd name="connsiteY11" fmla="*/ 983456 h 1066800"/>
              <a:gd name="connsiteX12" fmla="*/ 100013 w 1097201"/>
              <a:gd name="connsiteY12" fmla="*/ 1050131 h 1066800"/>
              <a:gd name="connsiteX13" fmla="*/ 0 w 1097201"/>
              <a:gd name="connsiteY13" fmla="*/ 1066800 h 1066800"/>
              <a:gd name="connsiteX0" fmla="*/ 38100 w 1096346"/>
              <a:gd name="connsiteY0" fmla="*/ 0 h 1066800"/>
              <a:gd name="connsiteX1" fmla="*/ 200025 w 1096346"/>
              <a:gd name="connsiteY1" fmla="*/ 33337 h 1066800"/>
              <a:gd name="connsiteX2" fmla="*/ 423863 w 1096346"/>
              <a:gd name="connsiteY2" fmla="*/ 85725 h 1066800"/>
              <a:gd name="connsiteX3" fmla="*/ 690563 w 1096346"/>
              <a:gd name="connsiteY3" fmla="*/ 176212 h 1066800"/>
              <a:gd name="connsiteX4" fmla="*/ 902494 w 1096346"/>
              <a:gd name="connsiteY4" fmla="*/ 280987 h 1066800"/>
              <a:gd name="connsiteX5" fmla="*/ 1040607 w 1096346"/>
              <a:gd name="connsiteY5" fmla="*/ 390525 h 1066800"/>
              <a:gd name="connsiteX6" fmla="*/ 1092994 w 1096346"/>
              <a:gd name="connsiteY6" fmla="*/ 502443 h 1066800"/>
              <a:gd name="connsiteX7" fmla="*/ 1081088 w 1096346"/>
              <a:gd name="connsiteY7" fmla="*/ 588169 h 1066800"/>
              <a:gd name="connsiteX8" fmla="*/ 1000125 w 1096346"/>
              <a:gd name="connsiteY8" fmla="*/ 709612 h 1066800"/>
              <a:gd name="connsiteX9" fmla="*/ 840582 w 1096346"/>
              <a:gd name="connsiteY9" fmla="*/ 816768 h 1066800"/>
              <a:gd name="connsiteX10" fmla="*/ 635794 w 1096346"/>
              <a:gd name="connsiteY10" fmla="*/ 907256 h 1066800"/>
              <a:gd name="connsiteX11" fmla="*/ 383382 w 1096346"/>
              <a:gd name="connsiteY11" fmla="*/ 983456 h 1066800"/>
              <a:gd name="connsiteX12" fmla="*/ 100013 w 1096346"/>
              <a:gd name="connsiteY12" fmla="*/ 1050131 h 1066800"/>
              <a:gd name="connsiteX13" fmla="*/ 0 w 1096346"/>
              <a:gd name="connsiteY13" fmla="*/ 1066800 h 1066800"/>
              <a:gd name="connsiteX0" fmla="*/ 38100 w 1095647"/>
              <a:gd name="connsiteY0" fmla="*/ 0 h 1066800"/>
              <a:gd name="connsiteX1" fmla="*/ 200025 w 1095647"/>
              <a:gd name="connsiteY1" fmla="*/ 33337 h 1066800"/>
              <a:gd name="connsiteX2" fmla="*/ 423863 w 1095647"/>
              <a:gd name="connsiteY2" fmla="*/ 85725 h 1066800"/>
              <a:gd name="connsiteX3" fmla="*/ 690563 w 1095647"/>
              <a:gd name="connsiteY3" fmla="*/ 176212 h 1066800"/>
              <a:gd name="connsiteX4" fmla="*/ 902494 w 1095647"/>
              <a:gd name="connsiteY4" fmla="*/ 280987 h 1066800"/>
              <a:gd name="connsiteX5" fmla="*/ 1040607 w 1095647"/>
              <a:gd name="connsiteY5" fmla="*/ 390525 h 1066800"/>
              <a:gd name="connsiteX6" fmla="*/ 1092994 w 1095647"/>
              <a:gd name="connsiteY6" fmla="*/ 502443 h 1066800"/>
              <a:gd name="connsiteX7" fmla="*/ 1078707 w 1095647"/>
              <a:gd name="connsiteY7" fmla="*/ 597694 h 1066800"/>
              <a:gd name="connsiteX8" fmla="*/ 1000125 w 1095647"/>
              <a:gd name="connsiteY8" fmla="*/ 709612 h 1066800"/>
              <a:gd name="connsiteX9" fmla="*/ 840582 w 1095647"/>
              <a:gd name="connsiteY9" fmla="*/ 816768 h 1066800"/>
              <a:gd name="connsiteX10" fmla="*/ 635794 w 1095647"/>
              <a:gd name="connsiteY10" fmla="*/ 907256 h 1066800"/>
              <a:gd name="connsiteX11" fmla="*/ 383382 w 1095647"/>
              <a:gd name="connsiteY11" fmla="*/ 983456 h 1066800"/>
              <a:gd name="connsiteX12" fmla="*/ 100013 w 1095647"/>
              <a:gd name="connsiteY12" fmla="*/ 1050131 h 1066800"/>
              <a:gd name="connsiteX13" fmla="*/ 0 w 1095647"/>
              <a:gd name="connsiteY13" fmla="*/ 1066800 h 1066800"/>
              <a:gd name="connsiteX0" fmla="*/ 38100 w 1095083"/>
              <a:gd name="connsiteY0" fmla="*/ 0 h 1066800"/>
              <a:gd name="connsiteX1" fmla="*/ 200025 w 1095083"/>
              <a:gd name="connsiteY1" fmla="*/ 33337 h 1066800"/>
              <a:gd name="connsiteX2" fmla="*/ 423863 w 1095083"/>
              <a:gd name="connsiteY2" fmla="*/ 85725 h 1066800"/>
              <a:gd name="connsiteX3" fmla="*/ 690563 w 1095083"/>
              <a:gd name="connsiteY3" fmla="*/ 176212 h 1066800"/>
              <a:gd name="connsiteX4" fmla="*/ 902494 w 1095083"/>
              <a:gd name="connsiteY4" fmla="*/ 280987 h 1066800"/>
              <a:gd name="connsiteX5" fmla="*/ 1040607 w 1095083"/>
              <a:gd name="connsiteY5" fmla="*/ 390525 h 1066800"/>
              <a:gd name="connsiteX6" fmla="*/ 1092994 w 1095083"/>
              <a:gd name="connsiteY6" fmla="*/ 502443 h 1066800"/>
              <a:gd name="connsiteX7" fmla="*/ 1076326 w 1095083"/>
              <a:gd name="connsiteY7" fmla="*/ 607219 h 1066800"/>
              <a:gd name="connsiteX8" fmla="*/ 1000125 w 1095083"/>
              <a:gd name="connsiteY8" fmla="*/ 709612 h 1066800"/>
              <a:gd name="connsiteX9" fmla="*/ 840582 w 1095083"/>
              <a:gd name="connsiteY9" fmla="*/ 816768 h 1066800"/>
              <a:gd name="connsiteX10" fmla="*/ 635794 w 1095083"/>
              <a:gd name="connsiteY10" fmla="*/ 907256 h 1066800"/>
              <a:gd name="connsiteX11" fmla="*/ 383382 w 1095083"/>
              <a:gd name="connsiteY11" fmla="*/ 983456 h 1066800"/>
              <a:gd name="connsiteX12" fmla="*/ 100013 w 1095083"/>
              <a:gd name="connsiteY12" fmla="*/ 1050131 h 1066800"/>
              <a:gd name="connsiteX13" fmla="*/ 0 w 1095083"/>
              <a:gd name="connsiteY13" fmla="*/ 106680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5083" h="1066800">
                <a:moveTo>
                  <a:pt x="38100" y="0"/>
                </a:moveTo>
                <a:cubicBezTo>
                  <a:pt x="86915" y="9525"/>
                  <a:pt x="135731" y="19050"/>
                  <a:pt x="200025" y="33337"/>
                </a:cubicBezTo>
                <a:cubicBezTo>
                  <a:pt x="264319" y="47624"/>
                  <a:pt x="342107" y="61913"/>
                  <a:pt x="423863" y="85725"/>
                </a:cubicBezTo>
                <a:cubicBezTo>
                  <a:pt x="505619" y="109538"/>
                  <a:pt x="610791" y="143668"/>
                  <a:pt x="690563" y="176212"/>
                </a:cubicBezTo>
                <a:cubicBezTo>
                  <a:pt x="770335" y="208756"/>
                  <a:pt x="844153" y="245268"/>
                  <a:pt x="902494" y="280987"/>
                </a:cubicBezTo>
                <a:cubicBezTo>
                  <a:pt x="960835" y="316706"/>
                  <a:pt x="1008857" y="353616"/>
                  <a:pt x="1040607" y="390525"/>
                </a:cubicBezTo>
                <a:cubicBezTo>
                  <a:pt x="1072357" y="427434"/>
                  <a:pt x="1087041" y="466327"/>
                  <a:pt x="1092994" y="502443"/>
                </a:cubicBezTo>
                <a:cubicBezTo>
                  <a:pt x="1098947" y="538559"/>
                  <a:pt x="1091804" y="572691"/>
                  <a:pt x="1076326" y="607219"/>
                </a:cubicBezTo>
                <a:cubicBezTo>
                  <a:pt x="1060848" y="641747"/>
                  <a:pt x="1039416" y="674687"/>
                  <a:pt x="1000125" y="709612"/>
                </a:cubicBezTo>
                <a:cubicBezTo>
                  <a:pt x="960834" y="744537"/>
                  <a:pt x="901304" y="783827"/>
                  <a:pt x="840582" y="816768"/>
                </a:cubicBezTo>
                <a:cubicBezTo>
                  <a:pt x="779860" y="849709"/>
                  <a:pt x="711994" y="879475"/>
                  <a:pt x="635794" y="907256"/>
                </a:cubicBezTo>
                <a:cubicBezTo>
                  <a:pt x="559594" y="935037"/>
                  <a:pt x="472679" y="959644"/>
                  <a:pt x="383382" y="983456"/>
                </a:cubicBezTo>
                <a:cubicBezTo>
                  <a:pt x="294085" y="1007269"/>
                  <a:pt x="163910" y="1036240"/>
                  <a:pt x="100013" y="1050131"/>
                </a:cubicBezTo>
                <a:cubicBezTo>
                  <a:pt x="36116" y="1064022"/>
                  <a:pt x="18058" y="1065411"/>
                  <a:pt x="0" y="1066800"/>
                </a:cubicBezTo>
              </a:path>
            </a:pathLst>
          </a:custGeom>
          <a:noFill/>
          <a:ln w="19050">
            <a:solidFill>
              <a:srgbClr val="000000"/>
            </a:solidFill>
            <a:miter lim="800000"/>
            <a:headEnd type="stealth" w="lg" len="lg"/>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0" name="任意多边形 39"/>
          <p:cNvSpPr/>
          <p:nvPr/>
        </p:nvSpPr>
        <p:spPr>
          <a:xfrm rot="5400000" flipV="1">
            <a:off x="5718080" y="3483128"/>
            <a:ext cx="396000" cy="1800000"/>
          </a:xfrm>
          <a:custGeom>
            <a:avLst/>
            <a:gdLst>
              <a:gd name="connsiteX0" fmla="*/ 38100 w 1097201"/>
              <a:gd name="connsiteY0" fmla="*/ 0 h 1066800"/>
              <a:gd name="connsiteX1" fmla="*/ 200025 w 1097201"/>
              <a:gd name="connsiteY1" fmla="*/ 33337 h 1066800"/>
              <a:gd name="connsiteX2" fmla="*/ 423863 w 1097201"/>
              <a:gd name="connsiteY2" fmla="*/ 85725 h 1066800"/>
              <a:gd name="connsiteX3" fmla="*/ 690563 w 1097201"/>
              <a:gd name="connsiteY3" fmla="*/ 176212 h 1066800"/>
              <a:gd name="connsiteX4" fmla="*/ 902494 w 1097201"/>
              <a:gd name="connsiteY4" fmla="*/ 280987 h 1066800"/>
              <a:gd name="connsiteX5" fmla="*/ 1040607 w 1097201"/>
              <a:gd name="connsiteY5" fmla="*/ 390525 h 1066800"/>
              <a:gd name="connsiteX6" fmla="*/ 1092994 w 1097201"/>
              <a:gd name="connsiteY6" fmla="*/ 502443 h 1066800"/>
              <a:gd name="connsiteX7" fmla="*/ 1083469 w 1097201"/>
              <a:gd name="connsiteY7" fmla="*/ 583406 h 1066800"/>
              <a:gd name="connsiteX8" fmla="*/ 1000125 w 1097201"/>
              <a:gd name="connsiteY8" fmla="*/ 711993 h 1066800"/>
              <a:gd name="connsiteX9" fmla="*/ 840582 w 1097201"/>
              <a:gd name="connsiteY9" fmla="*/ 816768 h 1066800"/>
              <a:gd name="connsiteX10" fmla="*/ 635794 w 1097201"/>
              <a:gd name="connsiteY10" fmla="*/ 907256 h 1066800"/>
              <a:gd name="connsiteX11" fmla="*/ 383382 w 1097201"/>
              <a:gd name="connsiteY11" fmla="*/ 983456 h 1066800"/>
              <a:gd name="connsiteX12" fmla="*/ 100013 w 1097201"/>
              <a:gd name="connsiteY12" fmla="*/ 1050131 h 1066800"/>
              <a:gd name="connsiteX13" fmla="*/ 0 w 1097201"/>
              <a:gd name="connsiteY13" fmla="*/ 1066800 h 1066800"/>
              <a:gd name="connsiteX0" fmla="*/ 38100 w 1097201"/>
              <a:gd name="connsiteY0" fmla="*/ 0 h 1066800"/>
              <a:gd name="connsiteX1" fmla="*/ 200025 w 1097201"/>
              <a:gd name="connsiteY1" fmla="*/ 33337 h 1066800"/>
              <a:gd name="connsiteX2" fmla="*/ 423863 w 1097201"/>
              <a:gd name="connsiteY2" fmla="*/ 85725 h 1066800"/>
              <a:gd name="connsiteX3" fmla="*/ 690563 w 1097201"/>
              <a:gd name="connsiteY3" fmla="*/ 176212 h 1066800"/>
              <a:gd name="connsiteX4" fmla="*/ 902494 w 1097201"/>
              <a:gd name="connsiteY4" fmla="*/ 280987 h 1066800"/>
              <a:gd name="connsiteX5" fmla="*/ 1040607 w 1097201"/>
              <a:gd name="connsiteY5" fmla="*/ 390525 h 1066800"/>
              <a:gd name="connsiteX6" fmla="*/ 1092994 w 1097201"/>
              <a:gd name="connsiteY6" fmla="*/ 502443 h 1066800"/>
              <a:gd name="connsiteX7" fmla="*/ 1083469 w 1097201"/>
              <a:gd name="connsiteY7" fmla="*/ 583406 h 1066800"/>
              <a:gd name="connsiteX8" fmla="*/ 1000125 w 1097201"/>
              <a:gd name="connsiteY8" fmla="*/ 709612 h 1066800"/>
              <a:gd name="connsiteX9" fmla="*/ 840582 w 1097201"/>
              <a:gd name="connsiteY9" fmla="*/ 816768 h 1066800"/>
              <a:gd name="connsiteX10" fmla="*/ 635794 w 1097201"/>
              <a:gd name="connsiteY10" fmla="*/ 907256 h 1066800"/>
              <a:gd name="connsiteX11" fmla="*/ 383382 w 1097201"/>
              <a:gd name="connsiteY11" fmla="*/ 983456 h 1066800"/>
              <a:gd name="connsiteX12" fmla="*/ 100013 w 1097201"/>
              <a:gd name="connsiteY12" fmla="*/ 1050131 h 1066800"/>
              <a:gd name="connsiteX13" fmla="*/ 0 w 1097201"/>
              <a:gd name="connsiteY13" fmla="*/ 1066800 h 1066800"/>
              <a:gd name="connsiteX0" fmla="*/ 38100 w 1096346"/>
              <a:gd name="connsiteY0" fmla="*/ 0 h 1066800"/>
              <a:gd name="connsiteX1" fmla="*/ 200025 w 1096346"/>
              <a:gd name="connsiteY1" fmla="*/ 33337 h 1066800"/>
              <a:gd name="connsiteX2" fmla="*/ 423863 w 1096346"/>
              <a:gd name="connsiteY2" fmla="*/ 85725 h 1066800"/>
              <a:gd name="connsiteX3" fmla="*/ 690563 w 1096346"/>
              <a:gd name="connsiteY3" fmla="*/ 176212 h 1066800"/>
              <a:gd name="connsiteX4" fmla="*/ 902494 w 1096346"/>
              <a:gd name="connsiteY4" fmla="*/ 280987 h 1066800"/>
              <a:gd name="connsiteX5" fmla="*/ 1040607 w 1096346"/>
              <a:gd name="connsiteY5" fmla="*/ 390525 h 1066800"/>
              <a:gd name="connsiteX6" fmla="*/ 1092994 w 1096346"/>
              <a:gd name="connsiteY6" fmla="*/ 502443 h 1066800"/>
              <a:gd name="connsiteX7" fmla="*/ 1081088 w 1096346"/>
              <a:gd name="connsiteY7" fmla="*/ 588169 h 1066800"/>
              <a:gd name="connsiteX8" fmla="*/ 1000125 w 1096346"/>
              <a:gd name="connsiteY8" fmla="*/ 709612 h 1066800"/>
              <a:gd name="connsiteX9" fmla="*/ 840582 w 1096346"/>
              <a:gd name="connsiteY9" fmla="*/ 816768 h 1066800"/>
              <a:gd name="connsiteX10" fmla="*/ 635794 w 1096346"/>
              <a:gd name="connsiteY10" fmla="*/ 907256 h 1066800"/>
              <a:gd name="connsiteX11" fmla="*/ 383382 w 1096346"/>
              <a:gd name="connsiteY11" fmla="*/ 983456 h 1066800"/>
              <a:gd name="connsiteX12" fmla="*/ 100013 w 1096346"/>
              <a:gd name="connsiteY12" fmla="*/ 1050131 h 1066800"/>
              <a:gd name="connsiteX13" fmla="*/ 0 w 1096346"/>
              <a:gd name="connsiteY13" fmla="*/ 1066800 h 1066800"/>
              <a:gd name="connsiteX0" fmla="*/ 38100 w 1095647"/>
              <a:gd name="connsiteY0" fmla="*/ 0 h 1066800"/>
              <a:gd name="connsiteX1" fmla="*/ 200025 w 1095647"/>
              <a:gd name="connsiteY1" fmla="*/ 33337 h 1066800"/>
              <a:gd name="connsiteX2" fmla="*/ 423863 w 1095647"/>
              <a:gd name="connsiteY2" fmla="*/ 85725 h 1066800"/>
              <a:gd name="connsiteX3" fmla="*/ 690563 w 1095647"/>
              <a:gd name="connsiteY3" fmla="*/ 176212 h 1066800"/>
              <a:gd name="connsiteX4" fmla="*/ 902494 w 1095647"/>
              <a:gd name="connsiteY4" fmla="*/ 280987 h 1066800"/>
              <a:gd name="connsiteX5" fmla="*/ 1040607 w 1095647"/>
              <a:gd name="connsiteY5" fmla="*/ 390525 h 1066800"/>
              <a:gd name="connsiteX6" fmla="*/ 1092994 w 1095647"/>
              <a:gd name="connsiteY6" fmla="*/ 502443 h 1066800"/>
              <a:gd name="connsiteX7" fmla="*/ 1078707 w 1095647"/>
              <a:gd name="connsiteY7" fmla="*/ 597694 h 1066800"/>
              <a:gd name="connsiteX8" fmla="*/ 1000125 w 1095647"/>
              <a:gd name="connsiteY8" fmla="*/ 709612 h 1066800"/>
              <a:gd name="connsiteX9" fmla="*/ 840582 w 1095647"/>
              <a:gd name="connsiteY9" fmla="*/ 816768 h 1066800"/>
              <a:gd name="connsiteX10" fmla="*/ 635794 w 1095647"/>
              <a:gd name="connsiteY10" fmla="*/ 907256 h 1066800"/>
              <a:gd name="connsiteX11" fmla="*/ 383382 w 1095647"/>
              <a:gd name="connsiteY11" fmla="*/ 983456 h 1066800"/>
              <a:gd name="connsiteX12" fmla="*/ 100013 w 1095647"/>
              <a:gd name="connsiteY12" fmla="*/ 1050131 h 1066800"/>
              <a:gd name="connsiteX13" fmla="*/ 0 w 1095647"/>
              <a:gd name="connsiteY13" fmla="*/ 1066800 h 1066800"/>
              <a:gd name="connsiteX0" fmla="*/ 38100 w 1095083"/>
              <a:gd name="connsiteY0" fmla="*/ 0 h 1066800"/>
              <a:gd name="connsiteX1" fmla="*/ 200025 w 1095083"/>
              <a:gd name="connsiteY1" fmla="*/ 33337 h 1066800"/>
              <a:gd name="connsiteX2" fmla="*/ 423863 w 1095083"/>
              <a:gd name="connsiteY2" fmla="*/ 85725 h 1066800"/>
              <a:gd name="connsiteX3" fmla="*/ 690563 w 1095083"/>
              <a:gd name="connsiteY3" fmla="*/ 176212 h 1066800"/>
              <a:gd name="connsiteX4" fmla="*/ 902494 w 1095083"/>
              <a:gd name="connsiteY4" fmla="*/ 280987 h 1066800"/>
              <a:gd name="connsiteX5" fmla="*/ 1040607 w 1095083"/>
              <a:gd name="connsiteY5" fmla="*/ 390525 h 1066800"/>
              <a:gd name="connsiteX6" fmla="*/ 1092994 w 1095083"/>
              <a:gd name="connsiteY6" fmla="*/ 502443 h 1066800"/>
              <a:gd name="connsiteX7" fmla="*/ 1076326 w 1095083"/>
              <a:gd name="connsiteY7" fmla="*/ 607219 h 1066800"/>
              <a:gd name="connsiteX8" fmla="*/ 1000125 w 1095083"/>
              <a:gd name="connsiteY8" fmla="*/ 709612 h 1066800"/>
              <a:gd name="connsiteX9" fmla="*/ 840582 w 1095083"/>
              <a:gd name="connsiteY9" fmla="*/ 816768 h 1066800"/>
              <a:gd name="connsiteX10" fmla="*/ 635794 w 1095083"/>
              <a:gd name="connsiteY10" fmla="*/ 907256 h 1066800"/>
              <a:gd name="connsiteX11" fmla="*/ 383382 w 1095083"/>
              <a:gd name="connsiteY11" fmla="*/ 983456 h 1066800"/>
              <a:gd name="connsiteX12" fmla="*/ 100013 w 1095083"/>
              <a:gd name="connsiteY12" fmla="*/ 1050131 h 1066800"/>
              <a:gd name="connsiteX13" fmla="*/ 0 w 1095083"/>
              <a:gd name="connsiteY13" fmla="*/ 106680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5083" h="1066800">
                <a:moveTo>
                  <a:pt x="38100" y="0"/>
                </a:moveTo>
                <a:cubicBezTo>
                  <a:pt x="86915" y="9525"/>
                  <a:pt x="135731" y="19050"/>
                  <a:pt x="200025" y="33337"/>
                </a:cubicBezTo>
                <a:cubicBezTo>
                  <a:pt x="264319" y="47624"/>
                  <a:pt x="342107" y="61913"/>
                  <a:pt x="423863" y="85725"/>
                </a:cubicBezTo>
                <a:cubicBezTo>
                  <a:pt x="505619" y="109538"/>
                  <a:pt x="610791" y="143668"/>
                  <a:pt x="690563" y="176212"/>
                </a:cubicBezTo>
                <a:cubicBezTo>
                  <a:pt x="770335" y="208756"/>
                  <a:pt x="844153" y="245268"/>
                  <a:pt x="902494" y="280987"/>
                </a:cubicBezTo>
                <a:cubicBezTo>
                  <a:pt x="960835" y="316706"/>
                  <a:pt x="1008857" y="353616"/>
                  <a:pt x="1040607" y="390525"/>
                </a:cubicBezTo>
                <a:cubicBezTo>
                  <a:pt x="1072357" y="427434"/>
                  <a:pt x="1087041" y="466327"/>
                  <a:pt x="1092994" y="502443"/>
                </a:cubicBezTo>
                <a:cubicBezTo>
                  <a:pt x="1098947" y="538559"/>
                  <a:pt x="1091804" y="572691"/>
                  <a:pt x="1076326" y="607219"/>
                </a:cubicBezTo>
                <a:cubicBezTo>
                  <a:pt x="1060848" y="641747"/>
                  <a:pt x="1039416" y="674687"/>
                  <a:pt x="1000125" y="709612"/>
                </a:cubicBezTo>
                <a:cubicBezTo>
                  <a:pt x="960834" y="744537"/>
                  <a:pt x="901304" y="783827"/>
                  <a:pt x="840582" y="816768"/>
                </a:cubicBezTo>
                <a:cubicBezTo>
                  <a:pt x="779860" y="849709"/>
                  <a:pt x="711994" y="879475"/>
                  <a:pt x="635794" y="907256"/>
                </a:cubicBezTo>
                <a:cubicBezTo>
                  <a:pt x="559594" y="935037"/>
                  <a:pt x="472679" y="959644"/>
                  <a:pt x="383382" y="983456"/>
                </a:cubicBezTo>
                <a:cubicBezTo>
                  <a:pt x="294085" y="1007269"/>
                  <a:pt x="163910" y="1036240"/>
                  <a:pt x="100013" y="1050131"/>
                </a:cubicBezTo>
                <a:cubicBezTo>
                  <a:pt x="36116" y="1064022"/>
                  <a:pt x="18058" y="1065411"/>
                  <a:pt x="0" y="1066800"/>
                </a:cubicBezTo>
              </a:path>
            </a:pathLst>
          </a:custGeom>
          <a:noFill/>
          <a:ln w="19050">
            <a:solidFill>
              <a:srgbClr val="000000"/>
            </a:solidFill>
            <a:miter lim="800000"/>
            <a:headEnd type="stealth" w="lg" len="lg"/>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41" name="组合 40"/>
          <p:cNvGrpSpPr/>
          <p:nvPr/>
        </p:nvGrpSpPr>
        <p:grpSpPr>
          <a:xfrm>
            <a:off x="7777328" y="3806836"/>
            <a:ext cx="900000" cy="1025000"/>
            <a:chOff x="2080994" y="3212976"/>
            <a:chExt cx="900000" cy="1025000"/>
          </a:xfrm>
        </p:grpSpPr>
        <p:sp>
          <p:nvSpPr>
            <p:cNvPr id="42" name="六边形 41"/>
            <p:cNvSpPr>
              <a:spLocks noChangeAspect="1"/>
            </p:cNvSpPr>
            <p:nvPr/>
          </p:nvSpPr>
          <p:spPr>
            <a:xfrm rot="5400000">
              <a:off x="2018494" y="3275476"/>
              <a:ext cx="1025000" cy="900000"/>
            </a:xfrm>
            <a:prstGeom prst="hexagon">
              <a:avLst/>
            </a:prstGeom>
            <a:solidFill>
              <a:srgbClr val="00AFEF"/>
            </a:solidFill>
            <a:ln w="28575">
              <a:solidFill>
                <a:schemeClr val="tx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cxnSp>
          <p:nvCxnSpPr>
            <p:cNvPr id="43" name="直接连接符 42"/>
            <p:cNvCxnSpPr/>
            <p:nvPr/>
          </p:nvCxnSpPr>
          <p:spPr>
            <a:xfrm>
              <a:off x="2144891" y="3483718"/>
              <a:ext cx="0" cy="46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a:cxnSpLocks noChangeAspect="1"/>
            </p:cNvCxnSpPr>
            <p:nvPr/>
          </p:nvCxnSpPr>
          <p:spPr>
            <a:xfrm>
              <a:off x="2524957" y="3284346"/>
              <a:ext cx="396000" cy="19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a:cxnSpLocks noChangeAspect="1"/>
            </p:cNvCxnSpPr>
            <p:nvPr/>
          </p:nvCxnSpPr>
          <p:spPr>
            <a:xfrm flipV="1">
              <a:off x="2532924" y="3968426"/>
              <a:ext cx="396000" cy="19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Rectangle 3">
            <a:extLst>
              <a:ext uri="{FF2B5EF4-FFF2-40B4-BE49-F238E27FC236}">
                <a16:creationId xmlns:a16="http://schemas.microsoft.com/office/drawing/2014/main" id="{2BEACB7F-AE27-5B0E-8747-C3E99AB07CF4}"/>
              </a:ext>
            </a:extLst>
          </p:cNvPr>
          <p:cNvSpPr txBox="1">
            <a:spLocks noChangeArrowheads="1"/>
          </p:cNvSpPr>
          <p:nvPr/>
        </p:nvSpPr>
        <p:spPr>
          <a:xfrm>
            <a:off x="1414860" y="1268760"/>
            <a:ext cx="8713588" cy="50405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360000" indent="-360000">
              <a:spcBef>
                <a:spcPct val="0"/>
              </a:spcBef>
              <a:buClr>
                <a:srgbClr val="C00000"/>
              </a:buClr>
              <a:buSzPct val="80000"/>
              <a:buFont typeface="Wingdings" panose="05000000000000000000" pitchFamily="2" charset="2"/>
              <a:buChar char="n"/>
            </a:pPr>
            <a:r>
              <a:rPr lang="zh-CN" altLang="en-US" sz="2800" kern="0" dirty="0">
                <a:effectLst>
                  <a:outerShdw blurRad="38100" dist="38100" dir="2700000" algn="tl">
                    <a:srgbClr val="C0C0C0"/>
                  </a:outerShdw>
                </a:effectLst>
                <a:latin typeface="Times New Roman" pitchFamily="18" charset="0"/>
                <a:ea typeface="方正姚体" panose="02010601030101010101" pitchFamily="2" charset="-122"/>
              </a:rPr>
              <a:t>芳香族氨基酸包括苯丙氨酸、酪氨酸和色氨酸。</a:t>
            </a:r>
          </a:p>
        </p:txBody>
      </p:sp>
    </p:spTree>
    <p:extLst>
      <p:ext uri="{BB962C8B-B14F-4D97-AF65-F5344CB8AC3E}">
        <p14:creationId xmlns:p14="http://schemas.microsoft.com/office/powerpoint/2010/main" val="765263059"/>
      </p:ext>
    </p:extLst>
  </p:cSld>
  <p:clrMapOvr>
    <a:masterClrMapping/>
  </p:clrMapOvr>
  <p:transition spd="med">
    <p:cove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六边形 239"/>
          <p:cNvSpPr/>
          <p:nvPr/>
        </p:nvSpPr>
        <p:spPr>
          <a:xfrm rot="5400000">
            <a:off x="9266506" y="784522"/>
            <a:ext cx="576000" cy="504000"/>
          </a:xfrm>
          <a:prstGeom prst="hexagon">
            <a:avLst/>
          </a:prstGeom>
          <a:solidFill>
            <a:srgbClr val="00B0F0"/>
          </a:solidFill>
          <a:ln w="190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237" name="六边形 236"/>
          <p:cNvSpPr/>
          <p:nvPr/>
        </p:nvSpPr>
        <p:spPr>
          <a:xfrm rot="5400000">
            <a:off x="6639077" y="778641"/>
            <a:ext cx="576000" cy="504000"/>
          </a:xfrm>
          <a:prstGeom prst="hexagon">
            <a:avLst/>
          </a:prstGeom>
          <a:solidFill>
            <a:srgbClr val="00B0F0"/>
          </a:solidFill>
          <a:ln w="190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249" name="六边形 248"/>
          <p:cNvSpPr/>
          <p:nvPr/>
        </p:nvSpPr>
        <p:spPr>
          <a:xfrm rot="5400000">
            <a:off x="4142999" y="772998"/>
            <a:ext cx="576000" cy="504000"/>
          </a:xfrm>
          <a:prstGeom prst="hexagon">
            <a:avLst/>
          </a:prstGeom>
          <a:solidFill>
            <a:srgbClr val="00B0F0"/>
          </a:solidFill>
          <a:ln w="190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258" name="六边形 257"/>
          <p:cNvSpPr/>
          <p:nvPr/>
        </p:nvSpPr>
        <p:spPr>
          <a:xfrm rot="5400000">
            <a:off x="6411043" y="2591368"/>
            <a:ext cx="576000" cy="504000"/>
          </a:xfrm>
          <a:prstGeom prst="hexagon">
            <a:avLst/>
          </a:prstGeom>
          <a:solidFill>
            <a:srgbClr val="00B0F0"/>
          </a:solidFill>
          <a:ln w="190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262" name="六边形 261"/>
          <p:cNvSpPr/>
          <p:nvPr/>
        </p:nvSpPr>
        <p:spPr>
          <a:xfrm rot="5400000">
            <a:off x="4016673" y="2555988"/>
            <a:ext cx="576000" cy="504000"/>
          </a:xfrm>
          <a:prstGeom prst="hexagon">
            <a:avLst/>
          </a:prstGeom>
          <a:solidFill>
            <a:srgbClr val="00B0F0"/>
          </a:solidFill>
          <a:ln w="190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263" name="六边形 262"/>
          <p:cNvSpPr/>
          <p:nvPr/>
        </p:nvSpPr>
        <p:spPr>
          <a:xfrm rot="10800000">
            <a:off x="9138506" y="2600209"/>
            <a:ext cx="576000" cy="504000"/>
          </a:xfrm>
          <a:prstGeom prst="hexagon">
            <a:avLst/>
          </a:prstGeom>
          <a:solidFill>
            <a:srgbClr val="00B0F0"/>
          </a:solidFill>
          <a:ln w="190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232" name="六边形 231"/>
          <p:cNvSpPr/>
          <p:nvPr/>
        </p:nvSpPr>
        <p:spPr>
          <a:xfrm rot="5400000">
            <a:off x="1343268" y="2537882"/>
            <a:ext cx="576000" cy="504000"/>
          </a:xfrm>
          <a:prstGeom prst="hexagon">
            <a:avLst/>
          </a:prstGeom>
          <a:solidFill>
            <a:srgbClr val="00B0F0"/>
          </a:solidFill>
          <a:ln w="190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224" name="六边形 223"/>
          <p:cNvSpPr/>
          <p:nvPr/>
        </p:nvSpPr>
        <p:spPr>
          <a:xfrm rot="5400000">
            <a:off x="1334687" y="769727"/>
            <a:ext cx="576000" cy="504000"/>
          </a:xfrm>
          <a:prstGeom prst="hexagon">
            <a:avLst/>
          </a:prstGeom>
          <a:solidFill>
            <a:srgbClr val="00B0F0"/>
          </a:solidFill>
          <a:ln w="190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2" name="Rectangle 56"/>
          <p:cNvSpPr>
            <a:spLocks noChangeArrowheads="1"/>
          </p:cNvSpPr>
          <p:nvPr/>
        </p:nvSpPr>
        <p:spPr bwMode="auto">
          <a:xfrm>
            <a:off x="4943476" y="1363810"/>
            <a:ext cx="15843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kumimoji="1" lang="zh-CN" altLang="en-US" sz="1600" dirty="0">
                <a:solidFill>
                  <a:srgbClr val="0070C0"/>
                </a:solidFill>
                <a:effectLst>
                  <a:outerShdw blurRad="38100" dist="38100" dir="2700000" algn="tl">
                    <a:srgbClr val="C0C0C0"/>
                  </a:outerShdw>
                </a:effectLst>
                <a:latin typeface="Times New Roman" panose="02020603050405020304" pitchFamily="18" charset="0"/>
                <a:ea typeface="方正姚体" panose="02010601030101010101" pitchFamily="2" charset="-122"/>
              </a:rPr>
              <a:t>酪氨酸羟化酶 </a:t>
            </a:r>
          </a:p>
        </p:txBody>
      </p:sp>
      <p:sp>
        <p:nvSpPr>
          <p:cNvPr id="4" name="Rectangle 28"/>
          <p:cNvSpPr>
            <a:spLocks noChangeArrowheads="1"/>
          </p:cNvSpPr>
          <p:nvPr/>
        </p:nvSpPr>
        <p:spPr bwMode="auto">
          <a:xfrm>
            <a:off x="1703389" y="1374924"/>
            <a:ext cx="13604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2000" dirty="0">
                <a:effectLst>
                  <a:outerShdw blurRad="38100" dist="38100" dir="2700000" algn="tl">
                    <a:srgbClr val="C0C0C0"/>
                  </a:outerShdw>
                </a:effectLst>
                <a:latin typeface="Times New Roman" panose="02020603050405020304" pitchFamily="18" charset="0"/>
                <a:ea typeface="方正姚体" panose="02010601030101010101" pitchFamily="2" charset="-122"/>
              </a:rPr>
              <a:t>苯丙氨酸</a:t>
            </a:r>
            <a:endParaRPr lang="zh-CN" altLang="en-US" sz="2000" baseline="-25000" dirty="0">
              <a:effectLst>
                <a:outerShdw blurRad="38100" dist="38100" dir="2700000" algn="tl">
                  <a:srgbClr val="C0C0C0"/>
                </a:outerShdw>
              </a:effectLst>
              <a:latin typeface="Times New Roman" panose="02020603050405020304" pitchFamily="18" charset="0"/>
              <a:ea typeface="方正姚体" panose="02010601030101010101" pitchFamily="2" charset="-122"/>
            </a:endParaRPr>
          </a:p>
        </p:txBody>
      </p:sp>
      <p:sp>
        <p:nvSpPr>
          <p:cNvPr id="6" name="Rectangle 29"/>
          <p:cNvSpPr>
            <a:spLocks noChangeArrowheads="1"/>
          </p:cNvSpPr>
          <p:nvPr/>
        </p:nvSpPr>
        <p:spPr bwMode="auto">
          <a:xfrm>
            <a:off x="4060826" y="1411436"/>
            <a:ext cx="10271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2000">
                <a:effectLst>
                  <a:outerShdw blurRad="38100" dist="38100" dir="2700000" algn="tl">
                    <a:srgbClr val="C0C0C0"/>
                  </a:outerShdw>
                </a:effectLst>
                <a:latin typeface="Times New Roman" panose="02020603050405020304" pitchFamily="18" charset="0"/>
                <a:ea typeface="方正姚体" panose="02010601030101010101" pitchFamily="2" charset="-122"/>
              </a:rPr>
              <a:t>酪氨酸</a:t>
            </a:r>
            <a:endParaRPr lang="zh-CN" altLang="en-US" sz="2000" baseline="-25000">
              <a:effectLst>
                <a:outerShdw blurRad="38100" dist="38100" dir="2700000" algn="tl">
                  <a:srgbClr val="C0C0C0"/>
                </a:outerShdw>
              </a:effectLst>
              <a:latin typeface="Times New Roman" panose="02020603050405020304" pitchFamily="18" charset="0"/>
              <a:ea typeface="方正姚体" panose="02010601030101010101" pitchFamily="2" charset="-122"/>
            </a:endParaRPr>
          </a:p>
        </p:txBody>
      </p:sp>
      <p:sp>
        <p:nvSpPr>
          <p:cNvPr id="8" name="Rectangle 30"/>
          <p:cNvSpPr>
            <a:spLocks noChangeArrowheads="1"/>
          </p:cNvSpPr>
          <p:nvPr/>
        </p:nvSpPr>
        <p:spPr bwMode="auto">
          <a:xfrm>
            <a:off x="6600825" y="1413024"/>
            <a:ext cx="8397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2000">
                <a:effectLst>
                  <a:outerShdw blurRad="38100" dist="38100" dir="2700000" algn="tl">
                    <a:srgbClr val="C0C0C0"/>
                  </a:outerShdw>
                </a:effectLst>
                <a:latin typeface="Times New Roman" panose="02020603050405020304" pitchFamily="18" charset="0"/>
                <a:ea typeface="方正姚体" panose="02010601030101010101" pitchFamily="2" charset="-122"/>
              </a:rPr>
              <a:t>多巴</a:t>
            </a:r>
            <a:endParaRPr lang="zh-CN" altLang="en-US" sz="2000" baseline="-25000">
              <a:effectLst>
                <a:outerShdw blurRad="38100" dist="38100" dir="2700000" algn="tl">
                  <a:srgbClr val="C0C0C0"/>
                </a:outerShdw>
              </a:effectLst>
              <a:latin typeface="Times New Roman" panose="02020603050405020304" pitchFamily="18" charset="0"/>
              <a:ea typeface="方正姚体" panose="02010601030101010101" pitchFamily="2" charset="-122"/>
            </a:endParaRPr>
          </a:p>
        </p:txBody>
      </p:sp>
      <p:sp>
        <p:nvSpPr>
          <p:cNvPr id="10" name="Rectangle 34"/>
          <p:cNvSpPr>
            <a:spLocks noChangeArrowheads="1"/>
          </p:cNvSpPr>
          <p:nvPr/>
        </p:nvSpPr>
        <p:spPr bwMode="auto">
          <a:xfrm>
            <a:off x="8832850" y="1413024"/>
            <a:ext cx="10810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2000">
                <a:effectLst>
                  <a:outerShdw blurRad="38100" dist="38100" dir="2700000" algn="tl">
                    <a:srgbClr val="C0C0C0"/>
                  </a:outerShdw>
                </a:effectLst>
                <a:latin typeface="Times New Roman" panose="02020603050405020304" pitchFamily="18" charset="0"/>
                <a:ea typeface="方正姚体" panose="02010601030101010101" pitchFamily="2" charset="-122"/>
              </a:rPr>
              <a:t>多巴胺</a:t>
            </a:r>
            <a:endParaRPr lang="zh-CN" altLang="en-US" sz="2000" baseline="-25000">
              <a:effectLst>
                <a:outerShdw blurRad="38100" dist="38100" dir="2700000" algn="tl">
                  <a:srgbClr val="C0C0C0"/>
                </a:outerShdw>
              </a:effectLst>
              <a:latin typeface="Times New Roman" panose="02020603050405020304" pitchFamily="18" charset="0"/>
              <a:ea typeface="方正姚体" panose="02010601030101010101" pitchFamily="2" charset="-122"/>
            </a:endParaRPr>
          </a:p>
        </p:txBody>
      </p:sp>
      <p:sp>
        <p:nvSpPr>
          <p:cNvPr id="12" name="Rectangle 40"/>
          <p:cNvSpPr>
            <a:spLocks noChangeArrowheads="1"/>
          </p:cNvSpPr>
          <p:nvPr/>
        </p:nvSpPr>
        <p:spPr bwMode="auto">
          <a:xfrm>
            <a:off x="8472489" y="3176141"/>
            <a:ext cx="18621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2000" dirty="0">
                <a:effectLst>
                  <a:outerShdw blurRad="38100" dist="38100" dir="2700000" algn="tl">
                    <a:srgbClr val="C0C0C0"/>
                  </a:outerShdw>
                </a:effectLst>
                <a:latin typeface="Times New Roman" panose="02020603050405020304" pitchFamily="18" charset="0"/>
                <a:ea typeface="方正姚体" panose="02010601030101010101" pitchFamily="2" charset="-122"/>
              </a:rPr>
              <a:t>去甲肾上腺素</a:t>
            </a:r>
            <a:endParaRPr lang="zh-CN" altLang="en-US" sz="2000" baseline="-25000" dirty="0">
              <a:effectLst>
                <a:outerShdw blurRad="38100" dist="38100" dir="2700000" algn="tl">
                  <a:srgbClr val="C0C0C0"/>
                </a:outerShdw>
              </a:effectLst>
              <a:latin typeface="Times New Roman" panose="02020603050405020304" pitchFamily="18" charset="0"/>
              <a:ea typeface="方正姚体" panose="02010601030101010101" pitchFamily="2" charset="-122"/>
            </a:endParaRPr>
          </a:p>
        </p:txBody>
      </p:sp>
      <p:sp>
        <p:nvSpPr>
          <p:cNvPr id="14" name="Rectangle 45"/>
          <p:cNvSpPr>
            <a:spLocks noChangeArrowheads="1"/>
          </p:cNvSpPr>
          <p:nvPr/>
        </p:nvSpPr>
        <p:spPr bwMode="auto">
          <a:xfrm>
            <a:off x="8850313" y="5157192"/>
            <a:ext cx="12065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2000" dirty="0">
                <a:effectLst>
                  <a:outerShdw blurRad="38100" dist="38100" dir="2700000" algn="tl">
                    <a:srgbClr val="C0C0C0"/>
                  </a:outerShdw>
                </a:effectLst>
                <a:latin typeface="Times New Roman" panose="02020603050405020304" pitchFamily="18" charset="0"/>
                <a:ea typeface="方正姚体" panose="02010601030101010101" pitchFamily="2" charset="-122"/>
              </a:rPr>
              <a:t>肾上腺素</a:t>
            </a:r>
            <a:endParaRPr lang="zh-CN" altLang="en-US" sz="2000" baseline="-25000" dirty="0">
              <a:effectLst>
                <a:outerShdw blurRad="38100" dist="38100" dir="2700000" algn="tl">
                  <a:srgbClr val="C0C0C0"/>
                </a:outerShdw>
              </a:effectLst>
              <a:latin typeface="Times New Roman" panose="02020603050405020304" pitchFamily="18" charset="0"/>
              <a:ea typeface="方正姚体" panose="02010601030101010101" pitchFamily="2" charset="-122"/>
            </a:endParaRPr>
          </a:p>
        </p:txBody>
      </p:sp>
      <p:sp>
        <p:nvSpPr>
          <p:cNvPr id="16" name="Rectangle 48"/>
          <p:cNvSpPr>
            <a:spLocks noChangeArrowheads="1"/>
          </p:cNvSpPr>
          <p:nvPr/>
        </p:nvSpPr>
        <p:spPr bwMode="auto">
          <a:xfrm>
            <a:off x="6527801" y="3140224"/>
            <a:ext cx="10953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2000">
                <a:effectLst>
                  <a:outerShdw blurRad="38100" dist="38100" dir="2700000" algn="tl">
                    <a:srgbClr val="C0C0C0"/>
                  </a:outerShdw>
                </a:effectLst>
                <a:latin typeface="Times New Roman" panose="02020603050405020304" pitchFamily="18" charset="0"/>
                <a:ea typeface="方正姚体" panose="02010601030101010101" pitchFamily="2" charset="-122"/>
              </a:rPr>
              <a:t>多巴醌</a:t>
            </a:r>
            <a:endParaRPr lang="zh-CN" altLang="en-US" sz="2000" baseline="-25000">
              <a:effectLst>
                <a:outerShdw blurRad="38100" dist="38100" dir="2700000" algn="tl">
                  <a:srgbClr val="C0C0C0"/>
                </a:outerShdw>
              </a:effectLst>
              <a:latin typeface="Times New Roman" panose="02020603050405020304" pitchFamily="18" charset="0"/>
              <a:ea typeface="方正姚体" panose="02010601030101010101" pitchFamily="2" charset="-122"/>
            </a:endParaRPr>
          </a:p>
        </p:txBody>
      </p:sp>
      <p:sp>
        <p:nvSpPr>
          <p:cNvPr id="17" name="Rectangle 50"/>
          <p:cNvSpPr>
            <a:spLocks noChangeArrowheads="1"/>
          </p:cNvSpPr>
          <p:nvPr/>
        </p:nvSpPr>
        <p:spPr bwMode="auto">
          <a:xfrm>
            <a:off x="6527801" y="4149080"/>
            <a:ext cx="11668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2000">
                <a:effectLst>
                  <a:outerShdw blurRad="38100" dist="38100" dir="2700000" algn="tl">
                    <a:srgbClr val="C0C0C0"/>
                  </a:outerShdw>
                </a:effectLst>
                <a:latin typeface="Times New Roman" panose="02020603050405020304" pitchFamily="18" charset="0"/>
                <a:ea typeface="方正姚体" panose="02010601030101010101" pitchFamily="2" charset="-122"/>
              </a:rPr>
              <a:t>吲哚醌</a:t>
            </a:r>
            <a:endParaRPr lang="zh-CN" altLang="en-US" sz="2000" baseline="-25000">
              <a:effectLst>
                <a:outerShdw blurRad="38100" dist="38100" dir="2700000" algn="tl">
                  <a:srgbClr val="C0C0C0"/>
                </a:outerShdw>
              </a:effectLst>
              <a:latin typeface="Times New Roman" panose="02020603050405020304" pitchFamily="18" charset="0"/>
              <a:ea typeface="方正姚体" panose="02010601030101010101" pitchFamily="2" charset="-122"/>
            </a:endParaRPr>
          </a:p>
        </p:txBody>
      </p:sp>
      <p:sp>
        <p:nvSpPr>
          <p:cNvPr id="18" name="Rectangle 51"/>
          <p:cNvSpPr>
            <a:spLocks noChangeArrowheads="1"/>
          </p:cNvSpPr>
          <p:nvPr/>
        </p:nvSpPr>
        <p:spPr bwMode="auto">
          <a:xfrm>
            <a:off x="6527800" y="5157142"/>
            <a:ext cx="11509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2000">
                <a:effectLst>
                  <a:outerShdw blurRad="38100" dist="38100" dir="2700000" algn="tl">
                    <a:srgbClr val="C0C0C0"/>
                  </a:outerShdw>
                </a:effectLst>
                <a:latin typeface="Times New Roman" panose="02020603050405020304" pitchFamily="18" charset="0"/>
                <a:ea typeface="方正姚体" panose="02010601030101010101" pitchFamily="2" charset="-122"/>
              </a:rPr>
              <a:t>黑色素</a:t>
            </a:r>
            <a:endParaRPr lang="zh-CN" altLang="en-US" sz="2000" baseline="-25000">
              <a:effectLst>
                <a:outerShdw blurRad="38100" dist="38100" dir="2700000" algn="tl">
                  <a:srgbClr val="C0C0C0"/>
                </a:outerShdw>
              </a:effectLst>
              <a:latin typeface="Times New Roman" panose="02020603050405020304" pitchFamily="18" charset="0"/>
              <a:ea typeface="方正姚体" panose="02010601030101010101" pitchFamily="2" charset="-122"/>
            </a:endParaRPr>
          </a:p>
        </p:txBody>
      </p:sp>
      <p:sp>
        <p:nvSpPr>
          <p:cNvPr id="19" name="Line 52"/>
          <p:cNvSpPr>
            <a:spLocks noChangeShapeType="1"/>
          </p:cNvSpPr>
          <p:nvPr/>
        </p:nvSpPr>
        <p:spPr bwMode="auto">
          <a:xfrm>
            <a:off x="7104063" y="4580880"/>
            <a:ext cx="0" cy="287337"/>
          </a:xfrm>
          <a:prstGeom prst="line">
            <a:avLst/>
          </a:prstGeom>
          <a:noFill/>
          <a:ln w="31750">
            <a:solidFill>
              <a:srgbClr val="000000"/>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20" name="Line 53"/>
          <p:cNvSpPr>
            <a:spLocks noChangeShapeType="1"/>
          </p:cNvSpPr>
          <p:nvPr/>
        </p:nvSpPr>
        <p:spPr bwMode="auto">
          <a:xfrm>
            <a:off x="7104063" y="4869805"/>
            <a:ext cx="0" cy="287337"/>
          </a:xfrm>
          <a:prstGeom prst="line">
            <a:avLst/>
          </a:prstGeom>
          <a:noFill/>
          <a:ln w="31750">
            <a:solidFill>
              <a:srgbClr val="000000"/>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21" name="Line 54"/>
          <p:cNvSpPr>
            <a:spLocks noChangeShapeType="1"/>
          </p:cNvSpPr>
          <p:nvPr/>
        </p:nvSpPr>
        <p:spPr bwMode="auto">
          <a:xfrm>
            <a:off x="7104063" y="3573016"/>
            <a:ext cx="0" cy="287337"/>
          </a:xfrm>
          <a:prstGeom prst="line">
            <a:avLst/>
          </a:prstGeom>
          <a:noFill/>
          <a:ln w="31750">
            <a:solidFill>
              <a:srgbClr val="000000"/>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22" name="Line 55"/>
          <p:cNvSpPr>
            <a:spLocks noChangeShapeType="1"/>
          </p:cNvSpPr>
          <p:nvPr/>
        </p:nvSpPr>
        <p:spPr bwMode="auto">
          <a:xfrm>
            <a:off x="7104063" y="3860352"/>
            <a:ext cx="0" cy="287338"/>
          </a:xfrm>
          <a:prstGeom prst="line">
            <a:avLst/>
          </a:prstGeom>
          <a:noFill/>
          <a:ln w="31750">
            <a:solidFill>
              <a:srgbClr val="000000"/>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23" name="Line 57"/>
          <p:cNvSpPr>
            <a:spLocks noChangeShapeType="1"/>
          </p:cNvSpPr>
          <p:nvPr/>
        </p:nvSpPr>
        <p:spPr bwMode="auto">
          <a:xfrm>
            <a:off x="5016500" y="1700360"/>
            <a:ext cx="1619250" cy="0"/>
          </a:xfrm>
          <a:prstGeom prst="line">
            <a:avLst/>
          </a:prstGeom>
          <a:noFill/>
          <a:ln w="31750">
            <a:solidFill>
              <a:srgbClr val="000000"/>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24" name="Rectangle 58"/>
          <p:cNvSpPr>
            <a:spLocks noChangeArrowheads="1"/>
          </p:cNvSpPr>
          <p:nvPr/>
        </p:nvSpPr>
        <p:spPr bwMode="auto">
          <a:xfrm>
            <a:off x="5951984" y="1867767"/>
            <a:ext cx="11525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kumimoji="1" lang="zh-CN" altLang="en-US" sz="1600" dirty="0">
                <a:solidFill>
                  <a:srgbClr val="FF0000"/>
                </a:solidFill>
                <a:effectLst>
                  <a:outerShdw blurRad="38100" dist="38100" dir="2700000" algn="tl">
                    <a:srgbClr val="C0C0C0"/>
                  </a:outerShdw>
                </a:effectLst>
                <a:latin typeface="Times New Roman" panose="02020603050405020304" pitchFamily="18" charset="0"/>
                <a:ea typeface="方正姚体" panose="02010601030101010101" pitchFamily="2" charset="-122"/>
              </a:rPr>
              <a:t>酪氨酸酶 </a:t>
            </a:r>
          </a:p>
        </p:txBody>
      </p:sp>
      <p:sp>
        <p:nvSpPr>
          <p:cNvPr id="26" name="Rectangle 60"/>
          <p:cNvSpPr>
            <a:spLocks noChangeArrowheads="1"/>
          </p:cNvSpPr>
          <p:nvPr/>
        </p:nvSpPr>
        <p:spPr bwMode="auto">
          <a:xfrm>
            <a:off x="3575051" y="3157686"/>
            <a:ext cx="19859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2000">
                <a:effectLst>
                  <a:outerShdw blurRad="38100" dist="38100" dir="2700000" algn="tl">
                    <a:srgbClr val="C0C0C0"/>
                  </a:outerShdw>
                </a:effectLst>
                <a:latin typeface="Times New Roman" pitchFamily="18" charset="0"/>
                <a:ea typeface="方正姚体" panose="02010601030101010101" pitchFamily="2" charset="-122"/>
              </a:rPr>
              <a:t>对</a:t>
            </a:r>
            <a:r>
              <a:rPr lang="en-US" altLang="zh-CN" sz="2000">
                <a:effectLst>
                  <a:outerShdw blurRad="38100" dist="38100" dir="2700000" algn="tl">
                    <a:srgbClr val="C0C0C0"/>
                  </a:outerShdw>
                </a:effectLst>
                <a:latin typeface="Times New Roman" pitchFamily="18" charset="0"/>
                <a:ea typeface="方正姚体" panose="02010601030101010101" pitchFamily="2" charset="-122"/>
              </a:rPr>
              <a:t>-</a:t>
            </a:r>
            <a:r>
              <a:rPr lang="zh-CN" altLang="en-US" sz="2000">
                <a:effectLst>
                  <a:outerShdw blurRad="38100" dist="38100" dir="2700000" algn="tl">
                    <a:srgbClr val="C0C0C0"/>
                  </a:outerShdw>
                </a:effectLst>
                <a:latin typeface="Times New Roman" pitchFamily="18" charset="0"/>
                <a:ea typeface="方正姚体" panose="02010601030101010101" pitchFamily="2" charset="-122"/>
              </a:rPr>
              <a:t>羟苯丙酮酸</a:t>
            </a:r>
            <a:endParaRPr lang="zh-CN" altLang="en-US" sz="2000" baseline="-25000">
              <a:effectLst>
                <a:outerShdw blurRad="38100" dist="38100" dir="2700000" algn="tl">
                  <a:srgbClr val="C0C0C0"/>
                </a:outerShdw>
              </a:effectLst>
              <a:latin typeface="Times New Roman" pitchFamily="18" charset="0"/>
              <a:ea typeface="方正姚体" panose="02010601030101010101" pitchFamily="2" charset="-122"/>
            </a:endParaRPr>
          </a:p>
        </p:txBody>
      </p:sp>
      <p:sp>
        <p:nvSpPr>
          <p:cNvPr id="27" name="Line 62"/>
          <p:cNvSpPr>
            <a:spLocks noChangeShapeType="1"/>
          </p:cNvSpPr>
          <p:nvPr/>
        </p:nvSpPr>
        <p:spPr bwMode="auto">
          <a:xfrm>
            <a:off x="4583113" y="3572024"/>
            <a:ext cx="0" cy="648000"/>
          </a:xfrm>
          <a:prstGeom prst="line">
            <a:avLst/>
          </a:prstGeom>
          <a:noFill/>
          <a:ln w="31750">
            <a:solidFill>
              <a:srgbClr val="000000"/>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28" name="Rectangle 63"/>
          <p:cNvSpPr>
            <a:spLocks noChangeArrowheads="1"/>
          </p:cNvSpPr>
          <p:nvPr/>
        </p:nvSpPr>
        <p:spPr bwMode="auto">
          <a:xfrm>
            <a:off x="4008438" y="4149080"/>
            <a:ext cx="11541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2000">
                <a:effectLst>
                  <a:outerShdw blurRad="38100" dist="38100" dir="2700000" algn="tl">
                    <a:srgbClr val="C0C0C0"/>
                  </a:outerShdw>
                </a:effectLst>
                <a:latin typeface="Times New Roman" panose="02020603050405020304" pitchFamily="18" charset="0"/>
                <a:ea typeface="方正姚体" panose="02010601030101010101" pitchFamily="2" charset="-122"/>
              </a:rPr>
              <a:t>尿黑酸</a:t>
            </a:r>
            <a:endParaRPr lang="zh-CN" altLang="en-US" sz="2000" baseline="-25000">
              <a:effectLst>
                <a:outerShdw blurRad="38100" dist="38100" dir="2700000" algn="tl">
                  <a:srgbClr val="C0C0C0"/>
                </a:outerShdw>
              </a:effectLst>
              <a:latin typeface="Times New Roman" panose="02020603050405020304" pitchFamily="18" charset="0"/>
              <a:ea typeface="方正姚体" panose="02010601030101010101" pitchFamily="2" charset="-122"/>
            </a:endParaRPr>
          </a:p>
        </p:txBody>
      </p:sp>
      <p:sp>
        <p:nvSpPr>
          <p:cNvPr id="29" name="Rectangle 64"/>
          <p:cNvSpPr>
            <a:spLocks noChangeArrowheads="1"/>
          </p:cNvSpPr>
          <p:nvPr/>
        </p:nvSpPr>
        <p:spPr bwMode="auto">
          <a:xfrm>
            <a:off x="3071813" y="1119336"/>
            <a:ext cx="1008062"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kumimoji="1" lang="zh-CN" altLang="en-US" sz="1600" dirty="0">
                <a:solidFill>
                  <a:srgbClr val="FF0000"/>
                </a:solidFill>
                <a:effectLst>
                  <a:outerShdw blurRad="38100" dist="38100" dir="2700000" algn="tl">
                    <a:srgbClr val="C0C0C0"/>
                  </a:outerShdw>
                </a:effectLst>
                <a:latin typeface="Times New Roman" panose="02020603050405020304" pitchFamily="18" charset="0"/>
                <a:ea typeface="方正姚体" panose="02010601030101010101" pitchFamily="2" charset="-122"/>
              </a:rPr>
              <a:t>苯丙氨酸</a:t>
            </a:r>
          </a:p>
          <a:p>
            <a:pPr algn="ctr"/>
            <a:r>
              <a:rPr kumimoji="1" lang="zh-CN" altLang="en-US" sz="1600" dirty="0">
                <a:solidFill>
                  <a:srgbClr val="FF0000"/>
                </a:solidFill>
                <a:effectLst>
                  <a:outerShdw blurRad="38100" dist="38100" dir="2700000" algn="tl">
                    <a:srgbClr val="C0C0C0"/>
                  </a:outerShdw>
                </a:effectLst>
                <a:latin typeface="Times New Roman" panose="02020603050405020304" pitchFamily="18" charset="0"/>
                <a:ea typeface="方正姚体" panose="02010601030101010101" pitchFamily="2" charset="-122"/>
              </a:rPr>
              <a:t>羟化酶 </a:t>
            </a:r>
          </a:p>
        </p:txBody>
      </p:sp>
      <p:sp>
        <p:nvSpPr>
          <p:cNvPr id="30" name="Line 65"/>
          <p:cNvSpPr>
            <a:spLocks noChangeShapeType="1"/>
          </p:cNvSpPr>
          <p:nvPr/>
        </p:nvSpPr>
        <p:spPr bwMode="auto">
          <a:xfrm>
            <a:off x="3000375" y="1700360"/>
            <a:ext cx="1079500" cy="0"/>
          </a:xfrm>
          <a:prstGeom prst="line">
            <a:avLst/>
          </a:prstGeom>
          <a:noFill/>
          <a:ln w="31750">
            <a:solidFill>
              <a:srgbClr val="000000"/>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2" name="Rectangle 67"/>
          <p:cNvSpPr>
            <a:spLocks noChangeArrowheads="1"/>
          </p:cNvSpPr>
          <p:nvPr/>
        </p:nvSpPr>
        <p:spPr bwMode="auto">
          <a:xfrm>
            <a:off x="1774825" y="3140224"/>
            <a:ext cx="13541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2000" dirty="0">
                <a:effectLst>
                  <a:outerShdw blurRad="38100" dist="38100" dir="2700000" algn="tl">
                    <a:srgbClr val="C0C0C0"/>
                  </a:outerShdw>
                </a:effectLst>
                <a:latin typeface="Times New Roman" panose="02020603050405020304" pitchFamily="18" charset="0"/>
                <a:ea typeface="方正姚体" panose="02010601030101010101" pitchFamily="2" charset="-122"/>
              </a:rPr>
              <a:t>苯丙酮酸</a:t>
            </a:r>
            <a:endParaRPr lang="zh-CN" altLang="en-US" sz="2000" baseline="-25000" dirty="0">
              <a:effectLst>
                <a:outerShdw blurRad="38100" dist="38100" dir="2700000" algn="tl">
                  <a:srgbClr val="C0C0C0"/>
                </a:outerShdw>
              </a:effectLst>
              <a:latin typeface="Times New Roman" panose="02020603050405020304" pitchFamily="18" charset="0"/>
              <a:ea typeface="方正姚体" panose="02010601030101010101" pitchFamily="2" charset="-122"/>
            </a:endParaRPr>
          </a:p>
        </p:txBody>
      </p:sp>
      <p:sp>
        <p:nvSpPr>
          <p:cNvPr id="33" name="Line 68"/>
          <p:cNvSpPr>
            <a:spLocks noChangeShapeType="1"/>
          </p:cNvSpPr>
          <p:nvPr/>
        </p:nvSpPr>
        <p:spPr bwMode="auto">
          <a:xfrm>
            <a:off x="4583113" y="1771799"/>
            <a:ext cx="0" cy="719137"/>
          </a:xfrm>
          <a:prstGeom prst="line">
            <a:avLst/>
          </a:prstGeom>
          <a:noFill/>
          <a:ln w="31750">
            <a:solidFill>
              <a:srgbClr val="000000"/>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4" name="Line 70"/>
          <p:cNvSpPr>
            <a:spLocks noChangeShapeType="1"/>
          </p:cNvSpPr>
          <p:nvPr/>
        </p:nvSpPr>
        <p:spPr bwMode="auto">
          <a:xfrm>
            <a:off x="2351088" y="1771799"/>
            <a:ext cx="0" cy="719137"/>
          </a:xfrm>
          <a:prstGeom prst="line">
            <a:avLst/>
          </a:prstGeom>
          <a:noFill/>
          <a:ln w="31750">
            <a:solidFill>
              <a:srgbClr val="000000"/>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5" name="Line 71"/>
          <p:cNvSpPr>
            <a:spLocks noChangeShapeType="1"/>
          </p:cNvSpPr>
          <p:nvPr/>
        </p:nvSpPr>
        <p:spPr bwMode="auto">
          <a:xfrm>
            <a:off x="7356475" y="1700360"/>
            <a:ext cx="1619250" cy="0"/>
          </a:xfrm>
          <a:prstGeom prst="line">
            <a:avLst/>
          </a:prstGeom>
          <a:noFill/>
          <a:ln w="31750">
            <a:solidFill>
              <a:srgbClr val="000000"/>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6" name="Line 72"/>
          <p:cNvSpPr>
            <a:spLocks noChangeShapeType="1"/>
          </p:cNvSpPr>
          <p:nvPr/>
        </p:nvSpPr>
        <p:spPr bwMode="auto">
          <a:xfrm>
            <a:off x="7032625" y="1771799"/>
            <a:ext cx="0" cy="719137"/>
          </a:xfrm>
          <a:prstGeom prst="line">
            <a:avLst/>
          </a:prstGeom>
          <a:noFill/>
          <a:ln w="31750">
            <a:solidFill>
              <a:srgbClr val="000000"/>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7" name="Line 73"/>
          <p:cNvSpPr>
            <a:spLocks noChangeShapeType="1"/>
          </p:cNvSpPr>
          <p:nvPr/>
        </p:nvSpPr>
        <p:spPr bwMode="auto">
          <a:xfrm>
            <a:off x="9409113" y="1771799"/>
            <a:ext cx="0" cy="719137"/>
          </a:xfrm>
          <a:prstGeom prst="line">
            <a:avLst/>
          </a:prstGeom>
          <a:noFill/>
          <a:ln w="31750">
            <a:solidFill>
              <a:srgbClr val="000000"/>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8" name="Line 75"/>
          <p:cNvSpPr>
            <a:spLocks noChangeShapeType="1"/>
          </p:cNvSpPr>
          <p:nvPr/>
        </p:nvSpPr>
        <p:spPr bwMode="auto">
          <a:xfrm>
            <a:off x="9409113" y="3550220"/>
            <a:ext cx="0" cy="719138"/>
          </a:xfrm>
          <a:prstGeom prst="line">
            <a:avLst/>
          </a:prstGeom>
          <a:noFill/>
          <a:ln w="31750">
            <a:solidFill>
              <a:srgbClr val="000000"/>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9" name="Line 76"/>
          <p:cNvSpPr>
            <a:spLocks noChangeShapeType="1"/>
          </p:cNvSpPr>
          <p:nvPr/>
        </p:nvSpPr>
        <p:spPr bwMode="auto">
          <a:xfrm flipH="1">
            <a:off x="4259832" y="4797000"/>
            <a:ext cx="324000" cy="432000"/>
          </a:xfrm>
          <a:prstGeom prst="line">
            <a:avLst/>
          </a:prstGeom>
          <a:noFill/>
          <a:ln w="31750">
            <a:solidFill>
              <a:srgbClr val="000000"/>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40" name="Line 77"/>
          <p:cNvSpPr>
            <a:spLocks noChangeShapeType="1"/>
          </p:cNvSpPr>
          <p:nvPr/>
        </p:nvSpPr>
        <p:spPr bwMode="auto">
          <a:xfrm>
            <a:off x="4584700" y="4797000"/>
            <a:ext cx="324000" cy="432000"/>
          </a:xfrm>
          <a:prstGeom prst="line">
            <a:avLst/>
          </a:prstGeom>
          <a:noFill/>
          <a:ln w="31750">
            <a:solidFill>
              <a:srgbClr val="000000"/>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41" name="Rectangle 78"/>
          <p:cNvSpPr>
            <a:spLocks noChangeArrowheads="1"/>
          </p:cNvSpPr>
          <p:nvPr/>
        </p:nvSpPr>
        <p:spPr bwMode="auto">
          <a:xfrm>
            <a:off x="3143251" y="5157142"/>
            <a:ext cx="1368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2000">
                <a:effectLst>
                  <a:outerShdw blurRad="38100" dist="38100" dir="2700000" algn="tl">
                    <a:srgbClr val="C0C0C0"/>
                  </a:outerShdw>
                </a:effectLst>
                <a:latin typeface="Times New Roman" panose="02020603050405020304" pitchFamily="18" charset="0"/>
                <a:ea typeface="方正姚体" panose="02010601030101010101" pitchFamily="2" charset="-122"/>
              </a:rPr>
              <a:t>延胡索酸</a:t>
            </a:r>
            <a:endParaRPr lang="zh-CN" altLang="en-US" sz="2000" baseline="-25000">
              <a:effectLst>
                <a:outerShdw blurRad="38100" dist="38100" dir="2700000" algn="tl">
                  <a:srgbClr val="C0C0C0"/>
                </a:outerShdw>
              </a:effectLst>
              <a:latin typeface="Times New Roman" panose="02020603050405020304" pitchFamily="18" charset="0"/>
              <a:ea typeface="方正姚体" panose="02010601030101010101" pitchFamily="2" charset="-122"/>
            </a:endParaRPr>
          </a:p>
        </p:txBody>
      </p:sp>
      <p:sp>
        <p:nvSpPr>
          <p:cNvPr id="42" name="Rectangle 79"/>
          <p:cNvSpPr>
            <a:spLocks noChangeArrowheads="1"/>
          </p:cNvSpPr>
          <p:nvPr/>
        </p:nvSpPr>
        <p:spPr bwMode="auto">
          <a:xfrm>
            <a:off x="4583113" y="5157142"/>
            <a:ext cx="1422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2000">
                <a:effectLst>
                  <a:outerShdw blurRad="38100" dist="38100" dir="2700000" algn="tl">
                    <a:srgbClr val="C0C0C0"/>
                  </a:outerShdw>
                </a:effectLst>
                <a:latin typeface="Times New Roman" panose="02020603050405020304" pitchFamily="18" charset="0"/>
                <a:ea typeface="方正姚体" panose="02010601030101010101" pitchFamily="2" charset="-122"/>
              </a:rPr>
              <a:t>乙酰乙酸</a:t>
            </a:r>
            <a:endParaRPr lang="zh-CN" altLang="en-US" sz="2000" baseline="-25000">
              <a:effectLst>
                <a:outerShdw blurRad="38100" dist="38100" dir="2700000" algn="tl">
                  <a:srgbClr val="C0C0C0"/>
                </a:outerShdw>
              </a:effectLst>
              <a:latin typeface="Times New Roman" panose="02020603050405020304" pitchFamily="18" charset="0"/>
              <a:ea typeface="方正姚体" panose="02010601030101010101" pitchFamily="2" charset="-122"/>
            </a:endParaRPr>
          </a:p>
        </p:txBody>
      </p:sp>
      <p:sp>
        <p:nvSpPr>
          <p:cNvPr id="43" name="Arc 80"/>
          <p:cNvSpPr>
            <a:spLocks noChangeAspect="1"/>
          </p:cNvSpPr>
          <p:nvPr/>
        </p:nvSpPr>
        <p:spPr bwMode="auto">
          <a:xfrm>
            <a:off x="7788275" y="1700360"/>
            <a:ext cx="287338" cy="28733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miter lim="800000"/>
            <a:headEnd type="none" w="lg" len="me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4" name="Rectangle 81"/>
          <p:cNvSpPr>
            <a:spLocks noChangeArrowheads="1"/>
          </p:cNvSpPr>
          <p:nvPr/>
        </p:nvSpPr>
        <p:spPr bwMode="auto">
          <a:xfrm>
            <a:off x="7823200" y="1916261"/>
            <a:ext cx="6492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b="1">
                <a:effectLst>
                  <a:outerShdw blurRad="38100" dist="38100" dir="2700000" algn="tl">
                    <a:srgbClr val="C0C0C0"/>
                  </a:outerShdw>
                </a:effectLst>
                <a:latin typeface="Times New Roman" panose="02020603050405020304" pitchFamily="18" charset="0"/>
                <a:ea typeface="方正姚体" panose="02010601030101010101" pitchFamily="2" charset="-122"/>
              </a:rPr>
              <a:t>CO</a:t>
            </a:r>
            <a:r>
              <a:rPr lang="en-US" altLang="zh-CN" b="1" baseline="-25000">
                <a:effectLst>
                  <a:outerShdw blurRad="38100" dist="38100" dir="2700000" algn="tl">
                    <a:srgbClr val="C0C0C0"/>
                  </a:outerShdw>
                </a:effectLst>
                <a:latin typeface="Times New Roman" panose="02020603050405020304" pitchFamily="18" charset="0"/>
                <a:ea typeface="方正姚体" panose="02010601030101010101" pitchFamily="2" charset="-122"/>
              </a:rPr>
              <a:t>2</a:t>
            </a:r>
          </a:p>
        </p:txBody>
      </p:sp>
      <p:sp>
        <p:nvSpPr>
          <p:cNvPr id="49" name="Rectangle 87"/>
          <p:cNvSpPr>
            <a:spLocks noChangeArrowheads="1"/>
          </p:cNvSpPr>
          <p:nvPr/>
        </p:nvSpPr>
        <p:spPr bwMode="auto">
          <a:xfrm>
            <a:off x="3719514" y="1940073"/>
            <a:ext cx="9429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1600" b="1">
                <a:effectLst>
                  <a:outerShdw blurRad="38100" dist="38100" dir="2700000" algn="tl">
                    <a:srgbClr val="C0C0C0"/>
                  </a:outerShdw>
                </a:effectLst>
                <a:latin typeface="Times New Roman" panose="02020603050405020304" pitchFamily="18" charset="0"/>
                <a:ea typeface="方正姚体" panose="02010601030101010101" pitchFamily="2" charset="-122"/>
              </a:rPr>
              <a:t>转氨基</a:t>
            </a:r>
            <a:endParaRPr lang="zh-CN" altLang="en-US" sz="1600" b="1" baseline="-25000">
              <a:effectLst>
                <a:outerShdw blurRad="38100" dist="38100" dir="2700000" algn="tl">
                  <a:srgbClr val="C0C0C0"/>
                </a:outerShdw>
              </a:effectLst>
              <a:latin typeface="Times New Roman" panose="02020603050405020304" pitchFamily="18" charset="0"/>
              <a:ea typeface="方正姚体" panose="02010601030101010101" pitchFamily="2" charset="-122"/>
            </a:endParaRPr>
          </a:p>
        </p:txBody>
      </p:sp>
      <p:sp>
        <p:nvSpPr>
          <p:cNvPr id="50" name="Line 88"/>
          <p:cNvSpPr>
            <a:spLocks noChangeShapeType="1"/>
          </p:cNvSpPr>
          <p:nvPr/>
        </p:nvSpPr>
        <p:spPr bwMode="auto">
          <a:xfrm>
            <a:off x="5303838" y="5588942"/>
            <a:ext cx="0" cy="360363"/>
          </a:xfrm>
          <a:prstGeom prst="line">
            <a:avLst/>
          </a:prstGeom>
          <a:noFill/>
          <a:ln w="31750">
            <a:solidFill>
              <a:srgbClr val="000000"/>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51" name="Line 89"/>
          <p:cNvSpPr>
            <a:spLocks noChangeShapeType="1"/>
          </p:cNvSpPr>
          <p:nvPr/>
        </p:nvSpPr>
        <p:spPr bwMode="auto">
          <a:xfrm>
            <a:off x="3863975" y="5590529"/>
            <a:ext cx="0" cy="360362"/>
          </a:xfrm>
          <a:prstGeom prst="line">
            <a:avLst/>
          </a:prstGeom>
          <a:noFill/>
          <a:ln w="31750">
            <a:solidFill>
              <a:srgbClr val="000000"/>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52" name="Rectangle 90"/>
          <p:cNvSpPr>
            <a:spLocks noChangeArrowheads="1"/>
          </p:cNvSpPr>
          <p:nvPr/>
        </p:nvSpPr>
        <p:spPr bwMode="auto">
          <a:xfrm>
            <a:off x="3287714" y="5912792"/>
            <a:ext cx="10826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2000">
                <a:effectLst>
                  <a:outerShdw blurRad="38100" dist="38100" dir="2700000" algn="tl">
                    <a:srgbClr val="C0C0C0"/>
                  </a:outerShdw>
                </a:effectLst>
                <a:latin typeface="Times New Roman" panose="02020603050405020304" pitchFamily="18" charset="0"/>
                <a:ea typeface="方正姚体" panose="02010601030101010101" pitchFamily="2" charset="-122"/>
              </a:rPr>
              <a:t>糖代谢</a:t>
            </a:r>
            <a:endParaRPr lang="zh-CN" altLang="en-US" sz="2000" baseline="-25000">
              <a:effectLst>
                <a:outerShdw blurRad="38100" dist="38100" dir="2700000" algn="tl">
                  <a:srgbClr val="C0C0C0"/>
                </a:outerShdw>
              </a:effectLst>
              <a:latin typeface="Times New Roman" panose="02020603050405020304" pitchFamily="18" charset="0"/>
              <a:ea typeface="方正姚体" panose="02010601030101010101" pitchFamily="2" charset="-122"/>
            </a:endParaRPr>
          </a:p>
        </p:txBody>
      </p:sp>
      <p:sp>
        <p:nvSpPr>
          <p:cNvPr id="53" name="Rectangle 91"/>
          <p:cNvSpPr>
            <a:spLocks noChangeArrowheads="1"/>
          </p:cNvSpPr>
          <p:nvPr/>
        </p:nvSpPr>
        <p:spPr bwMode="auto">
          <a:xfrm>
            <a:off x="4727575" y="5912792"/>
            <a:ext cx="10937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2000">
                <a:effectLst>
                  <a:outerShdw blurRad="38100" dist="38100" dir="2700000" algn="tl">
                    <a:srgbClr val="C0C0C0"/>
                  </a:outerShdw>
                </a:effectLst>
                <a:latin typeface="Times New Roman" panose="02020603050405020304" pitchFamily="18" charset="0"/>
                <a:ea typeface="方正姚体" panose="02010601030101010101" pitchFamily="2" charset="-122"/>
              </a:rPr>
              <a:t>脂代谢</a:t>
            </a:r>
            <a:endParaRPr lang="zh-CN" altLang="en-US" sz="2000" baseline="-25000">
              <a:effectLst>
                <a:outerShdw blurRad="38100" dist="38100" dir="2700000" algn="tl">
                  <a:srgbClr val="C0C0C0"/>
                </a:outerShdw>
              </a:effectLst>
              <a:latin typeface="Times New Roman" panose="02020603050405020304" pitchFamily="18" charset="0"/>
              <a:ea typeface="方正姚体" panose="02010601030101010101" pitchFamily="2" charset="-122"/>
            </a:endParaRPr>
          </a:p>
        </p:txBody>
      </p:sp>
      <p:sp>
        <p:nvSpPr>
          <p:cNvPr id="54" name="Arc 92"/>
          <p:cNvSpPr>
            <a:spLocks noChangeAspect="1"/>
          </p:cNvSpPr>
          <p:nvPr/>
        </p:nvSpPr>
        <p:spPr bwMode="auto">
          <a:xfrm rot="16546725">
            <a:off x="9418445" y="3694684"/>
            <a:ext cx="287337" cy="28733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5" name="Rectangle 93"/>
          <p:cNvSpPr>
            <a:spLocks noChangeArrowheads="1"/>
          </p:cNvSpPr>
          <p:nvPr/>
        </p:nvSpPr>
        <p:spPr bwMode="auto">
          <a:xfrm>
            <a:off x="9696450" y="3501008"/>
            <a:ext cx="635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1600" b="1">
                <a:effectLst>
                  <a:outerShdw blurRad="38100" dist="38100" dir="2700000" algn="tl">
                    <a:srgbClr val="C0C0C0"/>
                  </a:outerShdw>
                </a:effectLst>
                <a:latin typeface="Times New Roman" panose="02020603050405020304" pitchFamily="18" charset="0"/>
                <a:ea typeface="方正姚体" panose="02010601030101010101" pitchFamily="2" charset="-122"/>
              </a:rPr>
              <a:t>SAM</a:t>
            </a:r>
            <a:endParaRPr lang="en-US" altLang="zh-CN" sz="1600" b="1" baseline="-25000">
              <a:effectLst>
                <a:outerShdw blurRad="38100" dist="38100" dir="2700000" algn="tl">
                  <a:srgbClr val="C0C0C0"/>
                </a:outerShdw>
              </a:effectLst>
              <a:latin typeface="Times New Roman" panose="02020603050405020304" pitchFamily="18" charset="0"/>
              <a:ea typeface="方正姚体" panose="02010601030101010101" pitchFamily="2" charset="-122"/>
            </a:endParaRPr>
          </a:p>
        </p:txBody>
      </p:sp>
      <p:sp>
        <p:nvSpPr>
          <p:cNvPr id="56" name="Rectangle 94"/>
          <p:cNvSpPr>
            <a:spLocks noChangeArrowheads="1"/>
          </p:cNvSpPr>
          <p:nvPr/>
        </p:nvSpPr>
        <p:spPr bwMode="auto">
          <a:xfrm>
            <a:off x="7751763" y="1363711"/>
            <a:ext cx="7921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kumimoji="1" lang="zh-CN" altLang="en-US" sz="1600" dirty="0">
                <a:effectLst>
                  <a:outerShdw blurRad="38100" dist="38100" dir="2700000" algn="tl">
                    <a:srgbClr val="C0C0C0"/>
                  </a:outerShdw>
                </a:effectLst>
                <a:latin typeface="Times New Roman" panose="02020603050405020304" pitchFamily="18" charset="0"/>
                <a:ea typeface="方正姚体" panose="02010601030101010101" pitchFamily="2" charset="-122"/>
              </a:rPr>
              <a:t>脱羧</a:t>
            </a:r>
          </a:p>
        </p:txBody>
      </p:sp>
      <p:sp>
        <p:nvSpPr>
          <p:cNvPr id="57" name="Rectangle 95"/>
          <p:cNvSpPr>
            <a:spLocks noChangeArrowheads="1"/>
          </p:cNvSpPr>
          <p:nvPr/>
        </p:nvSpPr>
        <p:spPr bwMode="auto">
          <a:xfrm>
            <a:off x="9408368" y="1844277"/>
            <a:ext cx="62219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kumimoji="1" lang="zh-CN" altLang="en-US" sz="1600" dirty="0">
                <a:effectLst>
                  <a:outerShdw blurRad="38100" dist="38100" dir="2700000" algn="tl">
                    <a:srgbClr val="C0C0C0"/>
                  </a:outerShdw>
                </a:effectLst>
                <a:latin typeface="Times New Roman" panose="02020603050405020304" pitchFamily="18" charset="0"/>
                <a:ea typeface="方正姚体" panose="02010601030101010101" pitchFamily="2" charset="-122"/>
              </a:rPr>
              <a:t>羟化</a:t>
            </a:r>
          </a:p>
        </p:txBody>
      </p:sp>
      <p:sp>
        <p:nvSpPr>
          <p:cNvPr id="58" name="Rectangle 96"/>
          <p:cNvSpPr>
            <a:spLocks noChangeArrowheads="1"/>
          </p:cNvSpPr>
          <p:nvPr/>
        </p:nvSpPr>
        <p:spPr bwMode="auto">
          <a:xfrm>
            <a:off x="3018557" y="4676129"/>
            <a:ext cx="15652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kumimoji="1" lang="zh-CN" altLang="en-US" sz="1600" dirty="0">
                <a:solidFill>
                  <a:srgbClr val="FF0000"/>
                </a:solidFill>
                <a:effectLst>
                  <a:outerShdw blurRad="38100" dist="38100" dir="2700000" algn="tl">
                    <a:srgbClr val="C0C0C0"/>
                  </a:outerShdw>
                </a:effectLst>
                <a:latin typeface="Times New Roman" panose="02020603050405020304" pitchFamily="18" charset="0"/>
                <a:ea typeface="方正姚体" panose="02010601030101010101" pitchFamily="2" charset="-122"/>
              </a:rPr>
              <a:t>尿黑酸氧化酶</a:t>
            </a:r>
          </a:p>
        </p:txBody>
      </p:sp>
      <p:grpSp>
        <p:nvGrpSpPr>
          <p:cNvPr id="81" name="组合 80"/>
          <p:cNvGrpSpPr/>
          <p:nvPr/>
        </p:nvGrpSpPr>
        <p:grpSpPr>
          <a:xfrm>
            <a:off x="1370168" y="585522"/>
            <a:ext cx="1740509" cy="878288"/>
            <a:chOff x="461200" y="981384"/>
            <a:chExt cx="1740509" cy="878288"/>
          </a:xfrm>
        </p:grpSpPr>
        <p:grpSp>
          <p:nvGrpSpPr>
            <p:cNvPr id="59" name="组合 58"/>
            <p:cNvGrpSpPr>
              <a:grpSpLocks noChangeAspect="1"/>
            </p:cNvGrpSpPr>
            <p:nvPr/>
          </p:nvGrpSpPr>
          <p:grpSpPr>
            <a:xfrm>
              <a:off x="461200" y="1136586"/>
              <a:ext cx="504000" cy="574000"/>
              <a:chOff x="1319804" y="3337813"/>
              <a:chExt cx="648000" cy="738000"/>
            </a:xfrm>
          </p:grpSpPr>
          <p:sp>
            <p:nvSpPr>
              <p:cNvPr id="60" name="六边形 59"/>
              <p:cNvSpPr/>
              <p:nvPr/>
            </p:nvSpPr>
            <p:spPr>
              <a:xfrm rot="5400000">
                <a:off x="1274804" y="3382813"/>
                <a:ext cx="738000" cy="648000"/>
              </a:xfrm>
              <a:prstGeom prst="hexagon">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cxnSp>
            <p:nvCxnSpPr>
              <p:cNvPr id="61" name="直接连接符 60"/>
              <p:cNvCxnSpPr/>
              <p:nvPr/>
            </p:nvCxnSpPr>
            <p:spPr>
              <a:xfrm>
                <a:off x="1375306" y="3529001"/>
                <a:ext cx="0" cy="36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a:cxnSpLocks noChangeAspect="1"/>
              </p:cNvCxnSpPr>
              <p:nvPr/>
            </p:nvCxnSpPr>
            <p:spPr>
              <a:xfrm>
                <a:off x="1630340" y="3410795"/>
                <a:ext cx="28800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a:cxnSpLocks noChangeAspect="1"/>
              </p:cNvCxnSpPr>
              <p:nvPr/>
            </p:nvCxnSpPr>
            <p:spPr>
              <a:xfrm flipV="1">
                <a:off x="1640835" y="3858755"/>
                <a:ext cx="28800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7" name="组合 66"/>
            <p:cNvGrpSpPr/>
            <p:nvPr/>
          </p:nvGrpSpPr>
          <p:grpSpPr>
            <a:xfrm>
              <a:off x="966171" y="1581123"/>
              <a:ext cx="570663" cy="168302"/>
              <a:chOff x="1104239" y="1061643"/>
              <a:chExt cx="570663" cy="168302"/>
            </a:xfrm>
          </p:grpSpPr>
          <p:cxnSp>
            <p:nvCxnSpPr>
              <p:cNvPr id="65" name="直接连接符 64"/>
              <p:cNvCxnSpPr>
                <a:cxnSpLocks noChangeAspect="1"/>
              </p:cNvCxnSpPr>
              <p:nvPr/>
            </p:nvCxnSpPr>
            <p:spPr>
              <a:xfrm>
                <a:off x="1104239" y="1061643"/>
                <a:ext cx="288000" cy="1629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a:cxnSpLocks noChangeAspect="1"/>
              </p:cNvCxnSpPr>
              <p:nvPr/>
            </p:nvCxnSpPr>
            <p:spPr>
              <a:xfrm flipH="1">
                <a:off x="1386902" y="1067025"/>
                <a:ext cx="288000" cy="1629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8" name="组合 67"/>
            <p:cNvGrpSpPr/>
            <p:nvPr/>
          </p:nvGrpSpPr>
          <p:grpSpPr>
            <a:xfrm rot="7200000">
              <a:off x="1334239" y="1250336"/>
              <a:ext cx="493052" cy="165496"/>
              <a:chOff x="1181850" y="1067025"/>
              <a:chExt cx="493052" cy="165496"/>
            </a:xfrm>
          </p:grpSpPr>
          <p:cxnSp>
            <p:nvCxnSpPr>
              <p:cNvPr id="69" name="直接连接符 68"/>
              <p:cNvCxnSpPr>
                <a:cxnSpLocks noChangeAspect="1"/>
              </p:cNvCxnSpPr>
              <p:nvPr/>
            </p:nvCxnSpPr>
            <p:spPr>
              <a:xfrm>
                <a:off x="1181850" y="1110331"/>
                <a:ext cx="216000" cy="122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a:cxnSpLocks noChangeAspect="1"/>
              </p:cNvCxnSpPr>
              <p:nvPr/>
            </p:nvCxnSpPr>
            <p:spPr>
              <a:xfrm flipH="1">
                <a:off x="1386902" y="1067025"/>
                <a:ext cx="288000" cy="1629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1" name="直接连接符 70"/>
            <p:cNvCxnSpPr>
              <a:cxnSpLocks noChangeAspect="1"/>
            </p:cNvCxnSpPr>
            <p:nvPr/>
          </p:nvCxnSpPr>
          <p:spPr>
            <a:xfrm>
              <a:off x="1309568" y="1165622"/>
              <a:ext cx="216000" cy="122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a:cxnSpLocks noChangeAspect="1"/>
            </p:cNvCxnSpPr>
            <p:nvPr/>
          </p:nvCxnSpPr>
          <p:spPr>
            <a:xfrm>
              <a:off x="1333946" y="1129507"/>
              <a:ext cx="216000" cy="122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任意多边形 74"/>
            <p:cNvSpPr/>
            <p:nvPr/>
          </p:nvSpPr>
          <p:spPr>
            <a:xfrm rot="2135832">
              <a:off x="1514582" y="1609149"/>
              <a:ext cx="225874" cy="54694"/>
            </a:xfrm>
            <a:custGeom>
              <a:avLst/>
              <a:gdLst>
                <a:gd name="connsiteX0" fmla="*/ 0 w 225874"/>
                <a:gd name="connsiteY0" fmla="*/ 42694 h 54694"/>
                <a:gd name="connsiteX1" fmla="*/ 220607 w 225874"/>
                <a:gd name="connsiteY1" fmla="*/ 0 h 54694"/>
                <a:gd name="connsiteX2" fmla="*/ 225874 w 225874"/>
                <a:gd name="connsiteY2" fmla="*/ 53743 h 54694"/>
                <a:gd name="connsiteX3" fmla="*/ 0 w 225874"/>
                <a:gd name="connsiteY3" fmla="*/ 54694 h 54694"/>
                <a:gd name="connsiteX4" fmla="*/ 0 w 225874"/>
                <a:gd name="connsiteY4" fmla="*/ 42694 h 54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874" h="54694">
                  <a:moveTo>
                    <a:pt x="0" y="42694"/>
                  </a:moveTo>
                  <a:lnTo>
                    <a:pt x="220607" y="0"/>
                  </a:lnTo>
                  <a:lnTo>
                    <a:pt x="225874" y="53743"/>
                  </a:lnTo>
                  <a:lnTo>
                    <a:pt x="0" y="54694"/>
                  </a:lnTo>
                  <a:lnTo>
                    <a:pt x="0" y="4269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Rectangle 9"/>
            <p:cNvSpPr>
              <a:spLocks noChangeArrowheads="1"/>
            </p:cNvSpPr>
            <p:nvPr/>
          </p:nvSpPr>
          <p:spPr bwMode="auto">
            <a:xfrm>
              <a:off x="1646749" y="1570362"/>
              <a:ext cx="554960" cy="28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0000"/>
                </a:lnSpc>
              </a:pPr>
              <a:r>
                <a:rPr lang="en-US" altLang="zh-CN" sz="1600" dirty="0">
                  <a:effectLst>
                    <a:outerShdw blurRad="38100" dist="38100" dir="2700000" algn="tl">
                      <a:srgbClr val="C0C0C0"/>
                    </a:outerShdw>
                  </a:effectLst>
                  <a:latin typeface="Arial" panose="020B0604020202020204" pitchFamily="34" charset="0"/>
                  <a:ea typeface="方正姚体" panose="02010601030101010101" pitchFamily="2" charset="-122"/>
                  <a:cs typeface="Times New Roman" pitchFamily="18" charset="0"/>
                </a:rPr>
                <a:t>NH</a:t>
              </a:r>
              <a:r>
                <a:rPr lang="en-US" altLang="zh-CN" sz="1600" baseline="-25000" dirty="0">
                  <a:effectLst>
                    <a:outerShdw blurRad="38100" dist="38100" dir="2700000" algn="tl">
                      <a:srgbClr val="C0C0C0"/>
                    </a:outerShdw>
                  </a:effectLst>
                  <a:latin typeface="Arial" panose="020B0604020202020204" pitchFamily="34" charset="0"/>
                  <a:ea typeface="方正姚体" panose="02010601030101010101" pitchFamily="2" charset="-122"/>
                  <a:cs typeface="Times New Roman" pitchFamily="18" charset="0"/>
                </a:rPr>
                <a:t>2</a:t>
              </a:r>
              <a:endParaRPr lang="en-US" altLang="zh-CN" sz="1600" dirty="0">
                <a:effectLst>
                  <a:outerShdw blurRad="38100" dist="38100" dir="2700000" algn="tl">
                    <a:srgbClr val="C0C0C0"/>
                  </a:outerShdw>
                </a:effectLst>
                <a:latin typeface="Arial" panose="020B0604020202020204" pitchFamily="34" charset="0"/>
                <a:ea typeface="方正姚体" panose="02010601030101010101" pitchFamily="2" charset="-122"/>
                <a:cs typeface="Times New Roman" pitchFamily="18" charset="0"/>
              </a:endParaRPr>
            </a:p>
          </p:txBody>
        </p:sp>
        <p:sp>
          <p:nvSpPr>
            <p:cNvPr id="79" name="Rectangle 9"/>
            <p:cNvSpPr>
              <a:spLocks noChangeArrowheads="1"/>
            </p:cNvSpPr>
            <p:nvPr/>
          </p:nvSpPr>
          <p:spPr bwMode="auto">
            <a:xfrm>
              <a:off x="1658640" y="1014725"/>
              <a:ext cx="492443" cy="28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0000"/>
                </a:lnSpc>
              </a:pPr>
              <a:r>
                <a:rPr lang="en-US" altLang="zh-CN" sz="1600" dirty="0">
                  <a:effectLst>
                    <a:outerShdw blurRad="38100" dist="38100" dir="2700000" algn="tl">
                      <a:srgbClr val="C0C0C0"/>
                    </a:outerShdw>
                  </a:effectLst>
                  <a:latin typeface="Arial" panose="020B0604020202020204" pitchFamily="34" charset="0"/>
                  <a:ea typeface="方正姚体" panose="02010601030101010101" pitchFamily="2" charset="-122"/>
                  <a:cs typeface="Times New Roman" pitchFamily="18" charset="0"/>
                </a:rPr>
                <a:t>OH</a:t>
              </a:r>
            </a:p>
          </p:txBody>
        </p:sp>
        <p:sp>
          <p:nvSpPr>
            <p:cNvPr id="80" name="Rectangle 9"/>
            <p:cNvSpPr>
              <a:spLocks noChangeArrowheads="1"/>
            </p:cNvSpPr>
            <p:nvPr/>
          </p:nvSpPr>
          <p:spPr bwMode="auto">
            <a:xfrm>
              <a:off x="1066649" y="981384"/>
              <a:ext cx="344966" cy="28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0000"/>
                </a:lnSpc>
              </a:pPr>
              <a:r>
                <a:rPr lang="en-US" altLang="zh-CN" sz="1600" dirty="0">
                  <a:effectLst>
                    <a:outerShdw blurRad="38100" dist="38100" dir="2700000" algn="tl">
                      <a:srgbClr val="C0C0C0"/>
                    </a:outerShdw>
                  </a:effectLst>
                  <a:latin typeface="Arial" panose="020B0604020202020204" pitchFamily="34" charset="0"/>
                  <a:ea typeface="方正姚体" panose="02010601030101010101" pitchFamily="2" charset="-122"/>
                  <a:cs typeface="Times New Roman" pitchFamily="18" charset="0"/>
                </a:rPr>
                <a:t>O</a:t>
              </a:r>
            </a:p>
          </p:txBody>
        </p:sp>
      </p:grpSp>
      <p:grpSp>
        <p:nvGrpSpPr>
          <p:cNvPr id="102" name="组合 101"/>
          <p:cNvGrpSpPr/>
          <p:nvPr/>
        </p:nvGrpSpPr>
        <p:grpSpPr>
          <a:xfrm>
            <a:off x="3532278" y="562528"/>
            <a:ext cx="2386711" cy="901282"/>
            <a:chOff x="437176" y="3631031"/>
            <a:chExt cx="2386711" cy="901282"/>
          </a:xfrm>
        </p:grpSpPr>
        <p:sp>
          <p:nvSpPr>
            <p:cNvPr id="101" name="Rectangle 9"/>
            <p:cNvSpPr>
              <a:spLocks noChangeArrowheads="1"/>
            </p:cNvSpPr>
            <p:nvPr/>
          </p:nvSpPr>
          <p:spPr bwMode="auto">
            <a:xfrm>
              <a:off x="437176" y="3687622"/>
              <a:ext cx="453183" cy="269680"/>
            </a:xfrm>
            <a:prstGeom prst="rect">
              <a:avLst/>
            </a:prstGeom>
            <a:solidFill>
              <a:srgbClr val="FFC000"/>
            </a:solidFill>
            <a:ln>
              <a:noFill/>
            </a:ln>
            <a:effectLst/>
          </p:spPr>
          <p:txBody>
            <a:bodyPr wrap="none" lIns="72000" tIns="72000" rIns="72000" bIns="0">
              <a:spAutoFit/>
            </a:bodyPr>
            <a:lstStyle/>
            <a:p>
              <a:pPr>
                <a:lnSpc>
                  <a:spcPct val="80000"/>
                </a:lnSpc>
              </a:pPr>
              <a:r>
                <a:rPr lang="en-US" altLang="zh-CN" sz="1600" dirty="0">
                  <a:effectLst>
                    <a:outerShdw blurRad="38100" dist="38100" dir="2700000" algn="tl">
                      <a:srgbClr val="C0C0C0"/>
                    </a:outerShdw>
                  </a:effectLst>
                  <a:latin typeface="Arial" panose="020B0604020202020204" pitchFamily="34" charset="0"/>
                  <a:ea typeface="方正姚体" panose="02010601030101010101" pitchFamily="2" charset="-122"/>
                  <a:cs typeface="Times New Roman" pitchFamily="18" charset="0"/>
                </a:rPr>
                <a:t>HO</a:t>
              </a:r>
            </a:p>
          </p:txBody>
        </p:sp>
        <p:grpSp>
          <p:nvGrpSpPr>
            <p:cNvPr id="83" name="组合 82"/>
            <p:cNvGrpSpPr>
              <a:grpSpLocks noChangeAspect="1"/>
            </p:cNvGrpSpPr>
            <p:nvPr/>
          </p:nvGrpSpPr>
          <p:grpSpPr>
            <a:xfrm>
              <a:off x="1083378" y="3809227"/>
              <a:ext cx="504000" cy="574000"/>
              <a:chOff x="1319804" y="3337813"/>
              <a:chExt cx="648000" cy="738000"/>
            </a:xfrm>
          </p:grpSpPr>
          <p:sp>
            <p:nvSpPr>
              <p:cNvPr id="96" name="六边形 95"/>
              <p:cNvSpPr/>
              <p:nvPr/>
            </p:nvSpPr>
            <p:spPr>
              <a:xfrm rot="5400000">
                <a:off x="1274804" y="3382813"/>
                <a:ext cx="738000" cy="648000"/>
              </a:xfrm>
              <a:prstGeom prst="hexagon">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cxnSp>
            <p:nvCxnSpPr>
              <p:cNvPr id="97" name="直接连接符 96"/>
              <p:cNvCxnSpPr/>
              <p:nvPr/>
            </p:nvCxnSpPr>
            <p:spPr>
              <a:xfrm>
                <a:off x="1386945" y="3529001"/>
                <a:ext cx="0" cy="36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a:cxnSpLocks noChangeAspect="1"/>
              </p:cNvCxnSpPr>
              <p:nvPr/>
            </p:nvCxnSpPr>
            <p:spPr>
              <a:xfrm>
                <a:off x="1630340" y="3399156"/>
                <a:ext cx="28800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a:cxnSpLocks noChangeAspect="1"/>
              </p:cNvCxnSpPr>
              <p:nvPr/>
            </p:nvCxnSpPr>
            <p:spPr>
              <a:xfrm flipV="1">
                <a:off x="1640835" y="3870395"/>
                <a:ext cx="28800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4" name="组合 83"/>
            <p:cNvGrpSpPr/>
            <p:nvPr/>
          </p:nvGrpSpPr>
          <p:grpSpPr>
            <a:xfrm>
              <a:off x="1588349" y="4253764"/>
              <a:ext cx="570663" cy="168302"/>
              <a:chOff x="1104239" y="1061643"/>
              <a:chExt cx="570663" cy="168302"/>
            </a:xfrm>
          </p:grpSpPr>
          <p:cxnSp>
            <p:nvCxnSpPr>
              <p:cNvPr id="94" name="直接连接符 93"/>
              <p:cNvCxnSpPr>
                <a:cxnSpLocks noChangeAspect="1"/>
              </p:cNvCxnSpPr>
              <p:nvPr/>
            </p:nvCxnSpPr>
            <p:spPr>
              <a:xfrm>
                <a:off x="1104239" y="1061643"/>
                <a:ext cx="288000" cy="1629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a:cxnSpLocks noChangeAspect="1"/>
              </p:cNvCxnSpPr>
              <p:nvPr/>
            </p:nvCxnSpPr>
            <p:spPr>
              <a:xfrm flipH="1">
                <a:off x="1386902" y="1067025"/>
                <a:ext cx="288000" cy="1629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5" name="组合 84"/>
            <p:cNvGrpSpPr/>
            <p:nvPr/>
          </p:nvGrpSpPr>
          <p:grpSpPr>
            <a:xfrm rot="7200000">
              <a:off x="1956481" y="3923088"/>
              <a:ext cx="492709" cy="165550"/>
              <a:chOff x="1182193" y="1067025"/>
              <a:chExt cx="492709" cy="165550"/>
            </a:xfrm>
          </p:grpSpPr>
          <p:cxnSp>
            <p:nvCxnSpPr>
              <p:cNvPr id="92" name="直接连接符 91"/>
              <p:cNvCxnSpPr>
                <a:cxnSpLocks noChangeAspect="1"/>
              </p:cNvCxnSpPr>
              <p:nvPr/>
            </p:nvCxnSpPr>
            <p:spPr>
              <a:xfrm>
                <a:off x="1182193" y="1110385"/>
                <a:ext cx="216000" cy="122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a:cxnSpLocks noChangeAspect="1"/>
              </p:cNvCxnSpPr>
              <p:nvPr/>
            </p:nvCxnSpPr>
            <p:spPr>
              <a:xfrm flipH="1">
                <a:off x="1386902" y="1067025"/>
                <a:ext cx="288000" cy="1629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6" name="直接连接符 85"/>
            <p:cNvCxnSpPr>
              <a:cxnSpLocks noChangeAspect="1"/>
            </p:cNvCxnSpPr>
            <p:nvPr/>
          </p:nvCxnSpPr>
          <p:spPr>
            <a:xfrm>
              <a:off x="1931746" y="3838263"/>
              <a:ext cx="216000" cy="122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a:cxnSpLocks noChangeAspect="1"/>
            </p:cNvCxnSpPr>
            <p:nvPr/>
          </p:nvCxnSpPr>
          <p:spPr>
            <a:xfrm>
              <a:off x="1956124" y="3802148"/>
              <a:ext cx="216000" cy="122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任意多边形 87"/>
            <p:cNvSpPr/>
            <p:nvPr/>
          </p:nvSpPr>
          <p:spPr>
            <a:xfrm rot="2135832">
              <a:off x="2136760" y="4281790"/>
              <a:ext cx="225874" cy="54694"/>
            </a:xfrm>
            <a:custGeom>
              <a:avLst/>
              <a:gdLst>
                <a:gd name="connsiteX0" fmla="*/ 0 w 225874"/>
                <a:gd name="connsiteY0" fmla="*/ 42694 h 54694"/>
                <a:gd name="connsiteX1" fmla="*/ 220607 w 225874"/>
                <a:gd name="connsiteY1" fmla="*/ 0 h 54694"/>
                <a:gd name="connsiteX2" fmla="*/ 225874 w 225874"/>
                <a:gd name="connsiteY2" fmla="*/ 53743 h 54694"/>
                <a:gd name="connsiteX3" fmla="*/ 0 w 225874"/>
                <a:gd name="connsiteY3" fmla="*/ 54694 h 54694"/>
                <a:gd name="connsiteX4" fmla="*/ 0 w 225874"/>
                <a:gd name="connsiteY4" fmla="*/ 42694 h 54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874" h="54694">
                  <a:moveTo>
                    <a:pt x="0" y="42694"/>
                  </a:moveTo>
                  <a:lnTo>
                    <a:pt x="220607" y="0"/>
                  </a:lnTo>
                  <a:lnTo>
                    <a:pt x="225874" y="53743"/>
                  </a:lnTo>
                  <a:lnTo>
                    <a:pt x="0" y="54694"/>
                  </a:lnTo>
                  <a:lnTo>
                    <a:pt x="0" y="4269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Rectangle 9"/>
            <p:cNvSpPr>
              <a:spLocks noChangeArrowheads="1"/>
            </p:cNvSpPr>
            <p:nvPr/>
          </p:nvSpPr>
          <p:spPr bwMode="auto">
            <a:xfrm>
              <a:off x="2268927" y="4243003"/>
              <a:ext cx="554960" cy="28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0000"/>
                </a:lnSpc>
              </a:pPr>
              <a:r>
                <a:rPr lang="en-US" altLang="zh-CN" sz="1600" dirty="0">
                  <a:effectLst>
                    <a:outerShdw blurRad="38100" dist="38100" dir="2700000" algn="tl">
                      <a:srgbClr val="C0C0C0"/>
                    </a:outerShdw>
                  </a:effectLst>
                  <a:latin typeface="Arial" panose="020B0604020202020204" pitchFamily="34" charset="0"/>
                  <a:ea typeface="方正姚体" panose="02010601030101010101" pitchFamily="2" charset="-122"/>
                  <a:cs typeface="Times New Roman" pitchFamily="18" charset="0"/>
                </a:rPr>
                <a:t>NH</a:t>
              </a:r>
              <a:r>
                <a:rPr lang="en-US" altLang="zh-CN" sz="1600" baseline="-25000" dirty="0">
                  <a:effectLst>
                    <a:outerShdw blurRad="38100" dist="38100" dir="2700000" algn="tl">
                      <a:srgbClr val="C0C0C0"/>
                    </a:outerShdw>
                  </a:effectLst>
                  <a:latin typeface="Arial" panose="020B0604020202020204" pitchFamily="34" charset="0"/>
                  <a:ea typeface="方正姚体" panose="02010601030101010101" pitchFamily="2" charset="-122"/>
                  <a:cs typeface="Times New Roman" pitchFamily="18" charset="0"/>
                </a:rPr>
                <a:t>2</a:t>
              </a:r>
              <a:endParaRPr lang="en-US" altLang="zh-CN" sz="1600" dirty="0">
                <a:effectLst>
                  <a:outerShdw blurRad="38100" dist="38100" dir="2700000" algn="tl">
                    <a:srgbClr val="C0C0C0"/>
                  </a:outerShdw>
                </a:effectLst>
                <a:latin typeface="Arial" panose="020B0604020202020204" pitchFamily="34" charset="0"/>
                <a:ea typeface="方正姚体" panose="02010601030101010101" pitchFamily="2" charset="-122"/>
                <a:cs typeface="Times New Roman" pitchFamily="18" charset="0"/>
              </a:endParaRPr>
            </a:p>
          </p:txBody>
        </p:sp>
        <p:sp>
          <p:nvSpPr>
            <p:cNvPr id="90" name="Rectangle 9"/>
            <p:cNvSpPr>
              <a:spLocks noChangeArrowheads="1"/>
            </p:cNvSpPr>
            <p:nvPr/>
          </p:nvSpPr>
          <p:spPr bwMode="auto">
            <a:xfrm>
              <a:off x="2280818" y="3687366"/>
              <a:ext cx="492443" cy="28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0000"/>
                </a:lnSpc>
              </a:pPr>
              <a:r>
                <a:rPr lang="en-US" altLang="zh-CN" sz="1600" dirty="0">
                  <a:effectLst>
                    <a:outerShdw blurRad="38100" dist="38100" dir="2700000" algn="tl">
                      <a:srgbClr val="C0C0C0"/>
                    </a:outerShdw>
                  </a:effectLst>
                  <a:latin typeface="Arial" panose="020B0604020202020204" pitchFamily="34" charset="0"/>
                  <a:ea typeface="方正姚体" panose="02010601030101010101" pitchFamily="2" charset="-122"/>
                  <a:cs typeface="Times New Roman" pitchFamily="18" charset="0"/>
                </a:rPr>
                <a:t>OH</a:t>
              </a:r>
            </a:p>
          </p:txBody>
        </p:sp>
        <p:sp>
          <p:nvSpPr>
            <p:cNvPr id="91" name="Rectangle 9"/>
            <p:cNvSpPr>
              <a:spLocks noChangeArrowheads="1"/>
            </p:cNvSpPr>
            <p:nvPr/>
          </p:nvSpPr>
          <p:spPr bwMode="auto">
            <a:xfrm>
              <a:off x="1684064" y="3631031"/>
              <a:ext cx="344966" cy="28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0000"/>
                </a:lnSpc>
              </a:pPr>
              <a:r>
                <a:rPr lang="en-US" altLang="zh-CN" sz="1600" dirty="0">
                  <a:effectLst>
                    <a:outerShdw blurRad="38100" dist="38100" dir="2700000" algn="tl">
                      <a:srgbClr val="C0C0C0"/>
                    </a:outerShdw>
                  </a:effectLst>
                  <a:latin typeface="Arial" panose="020B0604020202020204" pitchFamily="34" charset="0"/>
                  <a:ea typeface="方正姚体" panose="02010601030101010101" pitchFamily="2" charset="-122"/>
                  <a:cs typeface="Times New Roman" pitchFamily="18" charset="0"/>
                </a:rPr>
                <a:t>O</a:t>
              </a:r>
            </a:p>
          </p:txBody>
        </p:sp>
        <p:cxnSp>
          <p:nvCxnSpPr>
            <p:cNvPr id="100" name="直接连接符 99"/>
            <p:cNvCxnSpPr>
              <a:cxnSpLocks noChangeAspect="1"/>
            </p:cNvCxnSpPr>
            <p:nvPr/>
          </p:nvCxnSpPr>
          <p:spPr>
            <a:xfrm>
              <a:off x="867433" y="3810866"/>
              <a:ext cx="216000" cy="122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5" name="组合 124"/>
          <p:cNvGrpSpPr/>
          <p:nvPr/>
        </p:nvGrpSpPr>
        <p:grpSpPr>
          <a:xfrm>
            <a:off x="6023992" y="562528"/>
            <a:ext cx="2392329" cy="901282"/>
            <a:chOff x="688120" y="3467208"/>
            <a:chExt cx="2392329" cy="901282"/>
          </a:xfrm>
        </p:grpSpPr>
        <p:sp>
          <p:nvSpPr>
            <p:cNvPr id="124" name="Rectangle 9"/>
            <p:cNvSpPr>
              <a:spLocks noChangeArrowheads="1"/>
            </p:cNvSpPr>
            <p:nvPr/>
          </p:nvSpPr>
          <p:spPr bwMode="auto">
            <a:xfrm>
              <a:off x="688120" y="4049257"/>
              <a:ext cx="453183" cy="269680"/>
            </a:xfrm>
            <a:prstGeom prst="rect">
              <a:avLst/>
            </a:prstGeom>
            <a:solidFill>
              <a:srgbClr val="FFC000"/>
            </a:solidFill>
            <a:ln>
              <a:noFill/>
            </a:ln>
            <a:effectLst/>
          </p:spPr>
          <p:txBody>
            <a:bodyPr wrap="none" lIns="72000" tIns="72000" rIns="72000" bIns="0">
              <a:spAutoFit/>
            </a:bodyPr>
            <a:lstStyle/>
            <a:p>
              <a:pPr>
                <a:lnSpc>
                  <a:spcPct val="80000"/>
                </a:lnSpc>
              </a:pPr>
              <a:r>
                <a:rPr lang="en-US" altLang="zh-CN" sz="1600" dirty="0">
                  <a:effectLst>
                    <a:outerShdw blurRad="38100" dist="38100" dir="2700000" algn="tl">
                      <a:srgbClr val="C0C0C0"/>
                    </a:outerShdw>
                  </a:effectLst>
                  <a:latin typeface="Arial" panose="020B0604020202020204" pitchFamily="34" charset="0"/>
                  <a:ea typeface="方正姚体" panose="02010601030101010101" pitchFamily="2" charset="-122"/>
                  <a:cs typeface="Times New Roman" pitchFamily="18" charset="0"/>
                </a:rPr>
                <a:t>HO</a:t>
              </a:r>
            </a:p>
          </p:txBody>
        </p:sp>
        <p:sp>
          <p:nvSpPr>
            <p:cNvPr id="114" name="Rectangle 9"/>
            <p:cNvSpPr>
              <a:spLocks noChangeArrowheads="1"/>
            </p:cNvSpPr>
            <p:nvPr/>
          </p:nvSpPr>
          <p:spPr bwMode="auto">
            <a:xfrm>
              <a:off x="693738" y="3523799"/>
              <a:ext cx="453183" cy="269680"/>
            </a:xfrm>
            <a:prstGeom prst="rect">
              <a:avLst/>
            </a:prstGeom>
            <a:solidFill>
              <a:srgbClr val="FFC000"/>
            </a:solidFill>
            <a:ln>
              <a:noFill/>
            </a:ln>
            <a:effectLst/>
          </p:spPr>
          <p:txBody>
            <a:bodyPr wrap="none" lIns="72000" tIns="72000" rIns="72000" bIns="0">
              <a:spAutoFit/>
            </a:bodyPr>
            <a:lstStyle/>
            <a:p>
              <a:pPr>
                <a:lnSpc>
                  <a:spcPct val="80000"/>
                </a:lnSpc>
              </a:pPr>
              <a:r>
                <a:rPr lang="en-US" altLang="zh-CN" sz="1600" dirty="0">
                  <a:effectLst>
                    <a:outerShdw blurRad="38100" dist="38100" dir="2700000" algn="tl">
                      <a:srgbClr val="C0C0C0"/>
                    </a:outerShdw>
                  </a:effectLst>
                  <a:latin typeface="Arial" panose="020B0604020202020204" pitchFamily="34" charset="0"/>
                  <a:ea typeface="方正姚体" panose="02010601030101010101" pitchFamily="2" charset="-122"/>
                  <a:cs typeface="Times New Roman" pitchFamily="18" charset="0"/>
                </a:rPr>
                <a:t>HO</a:t>
              </a:r>
            </a:p>
          </p:txBody>
        </p:sp>
        <p:grpSp>
          <p:nvGrpSpPr>
            <p:cNvPr id="104" name="组合 103"/>
            <p:cNvGrpSpPr>
              <a:grpSpLocks noChangeAspect="1"/>
            </p:cNvGrpSpPr>
            <p:nvPr/>
          </p:nvGrpSpPr>
          <p:grpSpPr>
            <a:xfrm>
              <a:off x="1339940" y="3645404"/>
              <a:ext cx="504000" cy="574000"/>
              <a:chOff x="1319804" y="3337813"/>
              <a:chExt cx="648000" cy="738000"/>
            </a:xfrm>
          </p:grpSpPr>
          <p:sp>
            <p:nvSpPr>
              <p:cNvPr id="119" name="六边形 118"/>
              <p:cNvSpPr/>
              <p:nvPr/>
            </p:nvSpPr>
            <p:spPr>
              <a:xfrm rot="5400000">
                <a:off x="1274804" y="3382813"/>
                <a:ext cx="738000" cy="648000"/>
              </a:xfrm>
              <a:prstGeom prst="hexagon">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cxnSp>
            <p:nvCxnSpPr>
              <p:cNvPr id="120" name="直接连接符 119"/>
              <p:cNvCxnSpPr/>
              <p:nvPr/>
            </p:nvCxnSpPr>
            <p:spPr>
              <a:xfrm>
                <a:off x="1374948" y="3529001"/>
                <a:ext cx="0" cy="36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直接连接符 120"/>
              <p:cNvCxnSpPr>
                <a:cxnSpLocks noChangeAspect="1"/>
              </p:cNvCxnSpPr>
              <p:nvPr/>
            </p:nvCxnSpPr>
            <p:spPr>
              <a:xfrm>
                <a:off x="1630340" y="3399156"/>
                <a:ext cx="28800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直接连接符 121"/>
              <p:cNvCxnSpPr>
                <a:cxnSpLocks noChangeAspect="1"/>
              </p:cNvCxnSpPr>
              <p:nvPr/>
            </p:nvCxnSpPr>
            <p:spPr>
              <a:xfrm flipV="1">
                <a:off x="1640835" y="3870395"/>
                <a:ext cx="28800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5" name="组合 104"/>
            <p:cNvGrpSpPr/>
            <p:nvPr/>
          </p:nvGrpSpPr>
          <p:grpSpPr>
            <a:xfrm>
              <a:off x="1844911" y="4089941"/>
              <a:ext cx="570663" cy="168302"/>
              <a:chOff x="1104239" y="1061643"/>
              <a:chExt cx="570663" cy="168302"/>
            </a:xfrm>
          </p:grpSpPr>
          <p:cxnSp>
            <p:nvCxnSpPr>
              <p:cNvPr id="117" name="直接连接符 116"/>
              <p:cNvCxnSpPr>
                <a:cxnSpLocks noChangeAspect="1"/>
              </p:cNvCxnSpPr>
              <p:nvPr/>
            </p:nvCxnSpPr>
            <p:spPr>
              <a:xfrm>
                <a:off x="1104239" y="1061643"/>
                <a:ext cx="288000" cy="1629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直接连接符 117"/>
              <p:cNvCxnSpPr>
                <a:cxnSpLocks noChangeAspect="1"/>
              </p:cNvCxnSpPr>
              <p:nvPr/>
            </p:nvCxnSpPr>
            <p:spPr>
              <a:xfrm flipH="1">
                <a:off x="1386902" y="1067025"/>
                <a:ext cx="288000" cy="1629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6" name="组合 105"/>
            <p:cNvGrpSpPr/>
            <p:nvPr/>
          </p:nvGrpSpPr>
          <p:grpSpPr>
            <a:xfrm rot="7200000">
              <a:off x="2213348" y="3759797"/>
              <a:ext cx="491232" cy="165692"/>
              <a:chOff x="1183670" y="1067025"/>
              <a:chExt cx="491232" cy="165692"/>
            </a:xfrm>
          </p:grpSpPr>
          <p:cxnSp>
            <p:nvCxnSpPr>
              <p:cNvPr id="115" name="直接连接符 114"/>
              <p:cNvCxnSpPr>
                <a:cxnSpLocks noChangeAspect="1"/>
              </p:cNvCxnSpPr>
              <p:nvPr/>
            </p:nvCxnSpPr>
            <p:spPr>
              <a:xfrm>
                <a:off x="1183670" y="1110527"/>
                <a:ext cx="216000" cy="122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a:cxnSpLocks noChangeAspect="1"/>
              </p:cNvCxnSpPr>
              <p:nvPr/>
            </p:nvCxnSpPr>
            <p:spPr>
              <a:xfrm flipH="1">
                <a:off x="1386902" y="1067025"/>
                <a:ext cx="288000" cy="1629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7" name="直接连接符 106"/>
            <p:cNvCxnSpPr>
              <a:cxnSpLocks noChangeAspect="1"/>
            </p:cNvCxnSpPr>
            <p:nvPr/>
          </p:nvCxnSpPr>
          <p:spPr>
            <a:xfrm>
              <a:off x="2188308" y="3674440"/>
              <a:ext cx="216000" cy="122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a:cxnSpLocks noChangeAspect="1"/>
            </p:cNvCxnSpPr>
            <p:nvPr/>
          </p:nvCxnSpPr>
          <p:spPr>
            <a:xfrm>
              <a:off x="2212686" y="3638325"/>
              <a:ext cx="216000" cy="122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9" name="任意多边形 108"/>
            <p:cNvSpPr/>
            <p:nvPr/>
          </p:nvSpPr>
          <p:spPr>
            <a:xfrm rot="2135832">
              <a:off x="2393322" y="4117967"/>
              <a:ext cx="225874" cy="54694"/>
            </a:xfrm>
            <a:custGeom>
              <a:avLst/>
              <a:gdLst>
                <a:gd name="connsiteX0" fmla="*/ 0 w 225874"/>
                <a:gd name="connsiteY0" fmla="*/ 42694 h 54694"/>
                <a:gd name="connsiteX1" fmla="*/ 220607 w 225874"/>
                <a:gd name="connsiteY1" fmla="*/ 0 h 54694"/>
                <a:gd name="connsiteX2" fmla="*/ 225874 w 225874"/>
                <a:gd name="connsiteY2" fmla="*/ 53743 h 54694"/>
                <a:gd name="connsiteX3" fmla="*/ 0 w 225874"/>
                <a:gd name="connsiteY3" fmla="*/ 54694 h 54694"/>
                <a:gd name="connsiteX4" fmla="*/ 0 w 225874"/>
                <a:gd name="connsiteY4" fmla="*/ 42694 h 54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874" h="54694">
                  <a:moveTo>
                    <a:pt x="0" y="42694"/>
                  </a:moveTo>
                  <a:lnTo>
                    <a:pt x="220607" y="0"/>
                  </a:lnTo>
                  <a:lnTo>
                    <a:pt x="225874" y="53743"/>
                  </a:lnTo>
                  <a:lnTo>
                    <a:pt x="0" y="54694"/>
                  </a:lnTo>
                  <a:lnTo>
                    <a:pt x="0" y="4269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Rectangle 9"/>
            <p:cNvSpPr>
              <a:spLocks noChangeArrowheads="1"/>
            </p:cNvSpPr>
            <p:nvPr/>
          </p:nvSpPr>
          <p:spPr bwMode="auto">
            <a:xfrm>
              <a:off x="2525489" y="4079180"/>
              <a:ext cx="554960" cy="28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0000"/>
                </a:lnSpc>
              </a:pPr>
              <a:r>
                <a:rPr lang="en-US" altLang="zh-CN" sz="1600" dirty="0">
                  <a:effectLst>
                    <a:outerShdw blurRad="38100" dist="38100" dir="2700000" algn="tl">
                      <a:srgbClr val="C0C0C0"/>
                    </a:outerShdw>
                  </a:effectLst>
                  <a:latin typeface="Arial" panose="020B0604020202020204" pitchFamily="34" charset="0"/>
                  <a:ea typeface="方正姚体" panose="02010601030101010101" pitchFamily="2" charset="-122"/>
                  <a:cs typeface="Times New Roman" pitchFamily="18" charset="0"/>
                </a:rPr>
                <a:t>NH</a:t>
              </a:r>
              <a:r>
                <a:rPr lang="en-US" altLang="zh-CN" sz="1600" baseline="-25000" dirty="0">
                  <a:effectLst>
                    <a:outerShdw blurRad="38100" dist="38100" dir="2700000" algn="tl">
                      <a:srgbClr val="C0C0C0"/>
                    </a:outerShdw>
                  </a:effectLst>
                  <a:latin typeface="Arial" panose="020B0604020202020204" pitchFamily="34" charset="0"/>
                  <a:ea typeface="方正姚体" panose="02010601030101010101" pitchFamily="2" charset="-122"/>
                  <a:cs typeface="Times New Roman" pitchFamily="18" charset="0"/>
                </a:rPr>
                <a:t>2</a:t>
              </a:r>
              <a:endParaRPr lang="en-US" altLang="zh-CN" sz="1600" dirty="0">
                <a:effectLst>
                  <a:outerShdw blurRad="38100" dist="38100" dir="2700000" algn="tl">
                    <a:srgbClr val="C0C0C0"/>
                  </a:outerShdw>
                </a:effectLst>
                <a:latin typeface="Arial" panose="020B0604020202020204" pitchFamily="34" charset="0"/>
                <a:ea typeface="方正姚体" panose="02010601030101010101" pitchFamily="2" charset="-122"/>
                <a:cs typeface="Times New Roman" pitchFamily="18" charset="0"/>
              </a:endParaRPr>
            </a:p>
          </p:txBody>
        </p:sp>
        <p:sp>
          <p:nvSpPr>
            <p:cNvPr id="111" name="Rectangle 9"/>
            <p:cNvSpPr>
              <a:spLocks noChangeArrowheads="1"/>
            </p:cNvSpPr>
            <p:nvPr/>
          </p:nvSpPr>
          <p:spPr bwMode="auto">
            <a:xfrm>
              <a:off x="2541276" y="3523543"/>
              <a:ext cx="492443" cy="28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0000"/>
                </a:lnSpc>
              </a:pPr>
              <a:r>
                <a:rPr lang="en-US" altLang="zh-CN" sz="1600" dirty="0">
                  <a:effectLst>
                    <a:outerShdw blurRad="38100" dist="38100" dir="2700000" algn="tl">
                      <a:srgbClr val="C0C0C0"/>
                    </a:outerShdw>
                  </a:effectLst>
                  <a:latin typeface="Arial" panose="020B0604020202020204" pitchFamily="34" charset="0"/>
                  <a:ea typeface="方正姚体" panose="02010601030101010101" pitchFamily="2" charset="-122"/>
                  <a:cs typeface="Times New Roman" pitchFamily="18" charset="0"/>
                </a:rPr>
                <a:t>OH</a:t>
              </a:r>
            </a:p>
          </p:txBody>
        </p:sp>
        <p:sp>
          <p:nvSpPr>
            <p:cNvPr id="112" name="Rectangle 9"/>
            <p:cNvSpPr>
              <a:spLocks noChangeArrowheads="1"/>
            </p:cNvSpPr>
            <p:nvPr/>
          </p:nvSpPr>
          <p:spPr bwMode="auto">
            <a:xfrm>
              <a:off x="1940626" y="3467208"/>
              <a:ext cx="344966" cy="28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0000"/>
                </a:lnSpc>
              </a:pPr>
              <a:r>
                <a:rPr lang="en-US" altLang="zh-CN" sz="1600" dirty="0">
                  <a:effectLst>
                    <a:outerShdw blurRad="38100" dist="38100" dir="2700000" algn="tl">
                      <a:srgbClr val="C0C0C0"/>
                    </a:outerShdw>
                  </a:effectLst>
                  <a:latin typeface="Arial" panose="020B0604020202020204" pitchFamily="34" charset="0"/>
                  <a:ea typeface="方正姚体" panose="02010601030101010101" pitchFamily="2" charset="-122"/>
                  <a:cs typeface="Times New Roman" pitchFamily="18" charset="0"/>
                </a:rPr>
                <a:t>O</a:t>
              </a:r>
            </a:p>
          </p:txBody>
        </p:sp>
        <p:cxnSp>
          <p:nvCxnSpPr>
            <p:cNvPr id="113" name="直接连接符 112"/>
            <p:cNvCxnSpPr>
              <a:cxnSpLocks noChangeAspect="1"/>
            </p:cNvCxnSpPr>
            <p:nvPr/>
          </p:nvCxnSpPr>
          <p:spPr>
            <a:xfrm>
              <a:off x="1123995" y="3647043"/>
              <a:ext cx="216000" cy="122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直接连接符 122"/>
            <p:cNvCxnSpPr>
              <a:cxnSpLocks noChangeAspect="1"/>
            </p:cNvCxnSpPr>
            <p:nvPr/>
          </p:nvCxnSpPr>
          <p:spPr>
            <a:xfrm flipV="1">
              <a:off x="1127448" y="4098898"/>
              <a:ext cx="216000" cy="122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8" name="组合 147"/>
          <p:cNvGrpSpPr/>
          <p:nvPr/>
        </p:nvGrpSpPr>
        <p:grpSpPr>
          <a:xfrm>
            <a:off x="8645590" y="623938"/>
            <a:ext cx="2418962" cy="844691"/>
            <a:chOff x="724710" y="3639997"/>
            <a:chExt cx="2418962" cy="844691"/>
          </a:xfrm>
        </p:grpSpPr>
        <p:sp>
          <p:nvSpPr>
            <p:cNvPr id="139" name="Rectangle 9"/>
            <p:cNvSpPr>
              <a:spLocks noChangeArrowheads="1"/>
            </p:cNvSpPr>
            <p:nvPr/>
          </p:nvSpPr>
          <p:spPr bwMode="auto">
            <a:xfrm>
              <a:off x="724710" y="4165455"/>
              <a:ext cx="453183" cy="269680"/>
            </a:xfrm>
            <a:prstGeom prst="rect">
              <a:avLst/>
            </a:prstGeom>
            <a:solidFill>
              <a:srgbClr val="FFC000"/>
            </a:solidFill>
            <a:ln>
              <a:noFill/>
            </a:ln>
            <a:effectLst/>
          </p:spPr>
          <p:txBody>
            <a:bodyPr wrap="none" lIns="72000" tIns="72000" rIns="72000" bIns="0">
              <a:spAutoFit/>
            </a:bodyPr>
            <a:lstStyle/>
            <a:p>
              <a:pPr>
                <a:lnSpc>
                  <a:spcPct val="80000"/>
                </a:lnSpc>
              </a:pPr>
              <a:r>
                <a:rPr lang="en-US" altLang="zh-CN" sz="1600" dirty="0">
                  <a:effectLst>
                    <a:outerShdw blurRad="38100" dist="38100" dir="2700000" algn="tl">
                      <a:srgbClr val="C0C0C0"/>
                    </a:outerShdw>
                  </a:effectLst>
                  <a:latin typeface="Arial" panose="020B0604020202020204" pitchFamily="34" charset="0"/>
                  <a:ea typeface="方正姚体" panose="02010601030101010101" pitchFamily="2" charset="-122"/>
                  <a:cs typeface="Times New Roman" pitchFamily="18" charset="0"/>
                </a:rPr>
                <a:t>HO</a:t>
              </a:r>
            </a:p>
          </p:txBody>
        </p:sp>
        <p:sp>
          <p:nvSpPr>
            <p:cNvPr id="137" name="Rectangle 9"/>
            <p:cNvSpPr>
              <a:spLocks noChangeArrowheads="1"/>
            </p:cNvSpPr>
            <p:nvPr/>
          </p:nvSpPr>
          <p:spPr bwMode="auto">
            <a:xfrm>
              <a:off x="730328" y="3639997"/>
              <a:ext cx="453183" cy="269680"/>
            </a:xfrm>
            <a:prstGeom prst="rect">
              <a:avLst/>
            </a:prstGeom>
            <a:solidFill>
              <a:srgbClr val="FFC000"/>
            </a:solidFill>
            <a:ln>
              <a:noFill/>
            </a:ln>
            <a:effectLst/>
          </p:spPr>
          <p:txBody>
            <a:bodyPr wrap="none" lIns="72000" tIns="72000" rIns="72000" bIns="0">
              <a:spAutoFit/>
            </a:bodyPr>
            <a:lstStyle/>
            <a:p>
              <a:pPr>
                <a:lnSpc>
                  <a:spcPct val="80000"/>
                </a:lnSpc>
              </a:pPr>
              <a:r>
                <a:rPr lang="en-US" altLang="zh-CN" sz="1600" dirty="0">
                  <a:effectLst>
                    <a:outerShdw blurRad="38100" dist="38100" dir="2700000" algn="tl">
                      <a:srgbClr val="C0C0C0"/>
                    </a:outerShdw>
                  </a:effectLst>
                  <a:latin typeface="Arial" panose="020B0604020202020204" pitchFamily="34" charset="0"/>
                  <a:ea typeface="方正姚体" panose="02010601030101010101" pitchFamily="2" charset="-122"/>
                  <a:cs typeface="Times New Roman" pitchFamily="18" charset="0"/>
                </a:rPr>
                <a:t>HO</a:t>
              </a:r>
            </a:p>
          </p:txBody>
        </p:sp>
        <p:grpSp>
          <p:nvGrpSpPr>
            <p:cNvPr id="127" name="组合 126"/>
            <p:cNvGrpSpPr>
              <a:grpSpLocks noChangeAspect="1"/>
            </p:cNvGrpSpPr>
            <p:nvPr/>
          </p:nvGrpSpPr>
          <p:grpSpPr>
            <a:xfrm>
              <a:off x="1376530" y="3761602"/>
              <a:ext cx="504000" cy="574000"/>
              <a:chOff x="1319804" y="3337813"/>
              <a:chExt cx="648000" cy="738000"/>
            </a:xfrm>
          </p:grpSpPr>
          <p:sp>
            <p:nvSpPr>
              <p:cNvPr id="144" name="六边形 143"/>
              <p:cNvSpPr/>
              <p:nvPr/>
            </p:nvSpPr>
            <p:spPr>
              <a:xfrm rot="5400000">
                <a:off x="1274804" y="3382813"/>
                <a:ext cx="738000" cy="648000"/>
              </a:xfrm>
              <a:prstGeom prst="hexagon">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cxnSp>
            <p:nvCxnSpPr>
              <p:cNvPr id="145" name="直接连接符 144"/>
              <p:cNvCxnSpPr/>
              <p:nvPr/>
            </p:nvCxnSpPr>
            <p:spPr>
              <a:xfrm>
                <a:off x="1374948" y="3529001"/>
                <a:ext cx="0" cy="36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直接连接符 145"/>
              <p:cNvCxnSpPr>
                <a:cxnSpLocks noChangeAspect="1"/>
              </p:cNvCxnSpPr>
              <p:nvPr/>
            </p:nvCxnSpPr>
            <p:spPr>
              <a:xfrm>
                <a:off x="1630340" y="3399156"/>
                <a:ext cx="28800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直接连接符 146"/>
              <p:cNvCxnSpPr>
                <a:cxnSpLocks noChangeAspect="1"/>
              </p:cNvCxnSpPr>
              <p:nvPr/>
            </p:nvCxnSpPr>
            <p:spPr>
              <a:xfrm flipV="1">
                <a:off x="1640835" y="3870395"/>
                <a:ext cx="28800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8" name="组合 127"/>
            <p:cNvGrpSpPr/>
            <p:nvPr/>
          </p:nvGrpSpPr>
          <p:grpSpPr>
            <a:xfrm>
              <a:off x="1881501" y="4206139"/>
              <a:ext cx="570663" cy="168302"/>
              <a:chOff x="1104239" y="1061643"/>
              <a:chExt cx="570663" cy="168302"/>
            </a:xfrm>
          </p:grpSpPr>
          <p:cxnSp>
            <p:nvCxnSpPr>
              <p:cNvPr id="142" name="直接连接符 141"/>
              <p:cNvCxnSpPr>
                <a:cxnSpLocks noChangeAspect="1"/>
              </p:cNvCxnSpPr>
              <p:nvPr/>
            </p:nvCxnSpPr>
            <p:spPr>
              <a:xfrm>
                <a:off x="1104239" y="1061643"/>
                <a:ext cx="288000" cy="1629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直接连接符 142"/>
              <p:cNvCxnSpPr>
                <a:cxnSpLocks noChangeAspect="1"/>
              </p:cNvCxnSpPr>
              <p:nvPr/>
            </p:nvCxnSpPr>
            <p:spPr>
              <a:xfrm flipH="1">
                <a:off x="1386902" y="1067025"/>
                <a:ext cx="288000" cy="1629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31" name="直接连接符 130"/>
            <p:cNvCxnSpPr>
              <a:cxnSpLocks noChangeAspect="1"/>
            </p:cNvCxnSpPr>
            <p:nvPr/>
          </p:nvCxnSpPr>
          <p:spPr>
            <a:xfrm>
              <a:off x="2454964" y="4211521"/>
              <a:ext cx="216000" cy="122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3" name="Rectangle 9"/>
            <p:cNvSpPr>
              <a:spLocks noChangeArrowheads="1"/>
            </p:cNvSpPr>
            <p:nvPr/>
          </p:nvSpPr>
          <p:spPr bwMode="auto">
            <a:xfrm>
              <a:off x="2588712" y="4195378"/>
              <a:ext cx="554960" cy="28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0000"/>
                </a:lnSpc>
              </a:pPr>
              <a:r>
                <a:rPr lang="en-US" altLang="zh-CN" sz="1600" dirty="0">
                  <a:effectLst>
                    <a:outerShdw blurRad="38100" dist="38100" dir="2700000" algn="tl">
                      <a:srgbClr val="C0C0C0"/>
                    </a:outerShdw>
                  </a:effectLst>
                  <a:latin typeface="Arial" panose="020B0604020202020204" pitchFamily="34" charset="0"/>
                  <a:ea typeface="方正姚体" panose="02010601030101010101" pitchFamily="2" charset="-122"/>
                  <a:cs typeface="Times New Roman" pitchFamily="18" charset="0"/>
                </a:rPr>
                <a:t>NH</a:t>
              </a:r>
              <a:r>
                <a:rPr lang="en-US" altLang="zh-CN" sz="1600" baseline="-25000" dirty="0">
                  <a:effectLst>
                    <a:outerShdw blurRad="38100" dist="38100" dir="2700000" algn="tl">
                      <a:srgbClr val="C0C0C0"/>
                    </a:outerShdw>
                  </a:effectLst>
                  <a:latin typeface="Arial" panose="020B0604020202020204" pitchFamily="34" charset="0"/>
                  <a:ea typeface="方正姚体" panose="02010601030101010101" pitchFamily="2" charset="-122"/>
                  <a:cs typeface="Times New Roman" pitchFamily="18" charset="0"/>
                </a:rPr>
                <a:t>2</a:t>
              </a:r>
              <a:endParaRPr lang="en-US" altLang="zh-CN" sz="1600" dirty="0">
                <a:effectLst>
                  <a:outerShdw blurRad="38100" dist="38100" dir="2700000" algn="tl">
                    <a:srgbClr val="C0C0C0"/>
                  </a:outerShdw>
                </a:effectLst>
                <a:latin typeface="Arial" panose="020B0604020202020204" pitchFamily="34" charset="0"/>
                <a:ea typeface="方正姚体" panose="02010601030101010101" pitchFamily="2" charset="-122"/>
                <a:cs typeface="Times New Roman" pitchFamily="18" charset="0"/>
              </a:endParaRPr>
            </a:p>
          </p:txBody>
        </p:sp>
        <p:cxnSp>
          <p:nvCxnSpPr>
            <p:cNvPr id="136" name="直接连接符 135"/>
            <p:cNvCxnSpPr>
              <a:cxnSpLocks noChangeAspect="1"/>
            </p:cNvCxnSpPr>
            <p:nvPr/>
          </p:nvCxnSpPr>
          <p:spPr>
            <a:xfrm>
              <a:off x="1160585" y="3763241"/>
              <a:ext cx="216000" cy="122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直接连接符 137"/>
            <p:cNvCxnSpPr>
              <a:cxnSpLocks noChangeAspect="1"/>
            </p:cNvCxnSpPr>
            <p:nvPr/>
          </p:nvCxnSpPr>
          <p:spPr>
            <a:xfrm flipV="1">
              <a:off x="1164038" y="4215096"/>
              <a:ext cx="216000" cy="122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9" name="组合 168"/>
          <p:cNvGrpSpPr/>
          <p:nvPr/>
        </p:nvGrpSpPr>
        <p:grpSpPr>
          <a:xfrm>
            <a:off x="1381781" y="2348333"/>
            <a:ext cx="1689883" cy="936479"/>
            <a:chOff x="429604" y="3415901"/>
            <a:chExt cx="1689883" cy="936479"/>
          </a:xfrm>
        </p:grpSpPr>
        <p:grpSp>
          <p:nvGrpSpPr>
            <p:cNvPr id="150" name="组合 149"/>
            <p:cNvGrpSpPr>
              <a:grpSpLocks noChangeAspect="1"/>
            </p:cNvGrpSpPr>
            <p:nvPr/>
          </p:nvGrpSpPr>
          <p:grpSpPr>
            <a:xfrm>
              <a:off x="429604" y="3571103"/>
              <a:ext cx="504000" cy="574000"/>
              <a:chOff x="1319804" y="3337813"/>
              <a:chExt cx="648000" cy="738000"/>
            </a:xfrm>
          </p:grpSpPr>
          <p:sp>
            <p:nvSpPr>
              <p:cNvPr id="163" name="六边形 162"/>
              <p:cNvSpPr/>
              <p:nvPr/>
            </p:nvSpPr>
            <p:spPr>
              <a:xfrm rot="5400000">
                <a:off x="1274804" y="3382813"/>
                <a:ext cx="738000" cy="648000"/>
              </a:xfrm>
              <a:prstGeom prst="hexagon">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cxnSp>
            <p:nvCxnSpPr>
              <p:cNvPr id="164" name="直接连接符 163"/>
              <p:cNvCxnSpPr/>
              <p:nvPr/>
            </p:nvCxnSpPr>
            <p:spPr>
              <a:xfrm>
                <a:off x="1386588" y="3529001"/>
                <a:ext cx="0" cy="36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直接连接符 164"/>
              <p:cNvCxnSpPr>
                <a:cxnSpLocks noChangeAspect="1"/>
              </p:cNvCxnSpPr>
              <p:nvPr/>
            </p:nvCxnSpPr>
            <p:spPr>
              <a:xfrm>
                <a:off x="1630340" y="3399156"/>
                <a:ext cx="28800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直接连接符 165"/>
              <p:cNvCxnSpPr>
                <a:cxnSpLocks noChangeAspect="1"/>
              </p:cNvCxnSpPr>
              <p:nvPr/>
            </p:nvCxnSpPr>
            <p:spPr>
              <a:xfrm flipV="1">
                <a:off x="1640835" y="3870395"/>
                <a:ext cx="28800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1" name="组合 150"/>
            <p:cNvGrpSpPr/>
            <p:nvPr/>
          </p:nvGrpSpPr>
          <p:grpSpPr>
            <a:xfrm>
              <a:off x="934575" y="4015640"/>
              <a:ext cx="570663" cy="168302"/>
              <a:chOff x="1104239" y="1061643"/>
              <a:chExt cx="570663" cy="168302"/>
            </a:xfrm>
          </p:grpSpPr>
          <p:cxnSp>
            <p:nvCxnSpPr>
              <p:cNvPr id="161" name="直接连接符 160"/>
              <p:cNvCxnSpPr>
                <a:cxnSpLocks noChangeAspect="1"/>
              </p:cNvCxnSpPr>
              <p:nvPr/>
            </p:nvCxnSpPr>
            <p:spPr>
              <a:xfrm>
                <a:off x="1104239" y="1061643"/>
                <a:ext cx="288000" cy="1629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直接连接符 161"/>
              <p:cNvCxnSpPr>
                <a:cxnSpLocks noChangeAspect="1"/>
              </p:cNvCxnSpPr>
              <p:nvPr/>
            </p:nvCxnSpPr>
            <p:spPr>
              <a:xfrm flipH="1">
                <a:off x="1386902" y="1067025"/>
                <a:ext cx="288000" cy="1629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2" name="组合 151"/>
            <p:cNvGrpSpPr/>
            <p:nvPr/>
          </p:nvGrpSpPr>
          <p:grpSpPr>
            <a:xfrm rot="7200000">
              <a:off x="1302643" y="3684853"/>
              <a:ext cx="493052" cy="165496"/>
              <a:chOff x="1181850" y="1067025"/>
              <a:chExt cx="493052" cy="165496"/>
            </a:xfrm>
          </p:grpSpPr>
          <p:cxnSp>
            <p:nvCxnSpPr>
              <p:cNvPr id="159" name="直接连接符 158"/>
              <p:cNvCxnSpPr>
                <a:cxnSpLocks noChangeAspect="1"/>
              </p:cNvCxnSpPr>
              <p:nvPr/>
            </p:nvCxnSpPr>
            <p:spPr>
              <a:xfrm>
                <a:off x="1181850" y="1110331"/>
                <a:ext cx="216000" cy="122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直接连接符 159"/>
              <p:cNvCxnSpPr>
                <a:cxnSpLocks noChangeAspect="1"/>
              </p:cNvCxnSpPr>
              <p:nvPr/>
            </p:nvCxnSpPr>
            <p:spPr>
              <a:xfrm flipH="1">
                <a:off x="1386902" y="1067025"/>
                <a:ext cx="288000" cy="1629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53" name="直接连接符 152"/>
            <p:cNvCxnSpPr>
              <a:cxnSpLocks noChangeAspect="1"/>
            </p:cNvCxnSpPr>
            <p:nvPr/>
          </p:nvCxnSpPr>
          <p:spPr>
            <a:xfrm>
              <a:off x="1277972" y="3600139"/>
              <a:ext cx="216000" cy="122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直接连接符 153"/>
            <p:cNvCxnSpPr>
              <a:cxnSpLocks noChangeAspect="1"/>
            </p:cNvCxnSpPr>
            <p:nvPr/>
          </p:nvCxnSpPr>
          <p:spPr>
            <a:xfrm>
              <a:off x="1302350" y="3564024"/>
              <a:ext cx="216000" cy="122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6" name="Rectangle 9"/>
            <p:cNvSpPr>
              <a:spLocks noChangeArrowheads="1"/>
            </p:cNvSpPr>
            <p:nvPr/>
          </p:nvSpPr>
          <p:spPr bwMode="auto">
            <a:xfrm>
              <a:off x="1609731" y="4063070"/>
              <a:ext cx="344966" cy="28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0000"/>
                </a:lnSpc>
              </a:pPr>
              <a:r>
                <a:rPr lang="en-US" altLang="zh-CN" sz="1600" dirty="0">
                  <a:effectLst>
                    <a:outerShdw blurRad="38100" dist="38100" dir="2700000" algn="tl">
                      <a:srgbClr val="C0C0C0"/>
                    </a:outerShdw>
                  </a:effectLst>
                  <a:latin typeface="Arial" panose="020B0604020202020204" pitchFamily="34" charset="0"/>
                  <a:ea typeface="方正姚体" panose="02010601030101010101" pitchFamily="2" charset="-122"/>
                  <a:cs typeface="Times New Roman" pitchFamily="18" charset="0"/>
                </a:rPr>
                <a:t>O</a:t>
              </a:r>
            </a:p>
          </p:txBody>
        </p:sp>
        <p:sp>
          <p:nvSpPr>
            <p:cNvPr id="157" name="Rectangle 9"/>
            <p:cNvSpPr>
              <a:spLocks noChangeArrowheads="1"/>
            </p:cNvSpPr>
            <p:nvPr/>
          </p:nvSpPr>
          <p:spPr bwMode="auto">
            <a:xfrm>
              <a:off x="1627044" y="3449242"/>
              <a:ext cx="492443" cy="28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0000"/>
                </a:lnSpc>
              </a:pPr>
              <a:r>
                <a:rPr lang="en-US" altLang="zh-CN" sz="1600" dirty="0">
                  <a:effectLst>
                    <a:outerShdw blurRad="38100" dist="38100" dir="2700000" algn="tl">
                      <a:srgbClr val="C0C0C0"/>
                    </a:outerShdw>
                  </a:effectLst>
                  <a:latin typeface="Arial" panose="020B0604020202020204" pitchFamily="34" charset="0"/>
                  <a:ea typeface="方正姚体" panose="02010601030101010101" pitchFamily="2" charset="-122"/>
                  <a:cs typeface="Times New Roman" pitchFamily="18" charset="0"/>
                </a:rPr>
                <a:t>OH</a:t>
              </a:r>
            </a:p>
          </p:txBody>
        </p:sp>
        <p:sp>
          <p:nvSpPr>
            <p:cNvPr id="158" name="Rectangle 9"/>
            <p:cNvSpPr>
              <a:spLocks noChangeArrowheads="1"/>
            </p:cNvSpPr>
            <p:nvPr/>
          </p:nvSpPr>
          <p:spPr bwMode="auto">
            <a:xfrm>
              <a:off x="1035053" y="3415901"/>
              <a:ext cx="344966" cy="28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0000"/>
                </a:lnSpc>
              </a:pPr>
              <a:r>
                <a:rPr lang="en-US" altLang="zh-CN" sz="1600" dirty="0">
                  <a:effectLst>
                    <a:outerShdw blurRad="38100" dist="38100" dir="2700000" algn="tl">
                      <a:srgbClr val="C0C0C0"/>
                    </a:outerShdw>
                  </a:effectLst>
                  <a:latin typeface="Arial" panose="020B0604020202020204" pitchFamily="34" charset="0"/>
                  <a:ea typeface="方正姚体" panose="02010601030101010101" pitchFamily="2" charset="-122"/>
                  <a:cs typeface="Times New Roman" pitchFamily="18" charset="0"/>
                </a:rPr>
                <a:t>O</a:t>
              </a:r>
            </a:p>
          </p:txBody>
        </p:sp>
        <p:cxnSp>
          <p:nvCxnSpPr>
            <p:cNvPr id="167" name="直接连接符 166"/>
            <p:cNvCxnSpPr>
              <a:cxnSpLocks noChangeAspect="1"/>
            </p:cNvCxnSpPr>
            <p:nvPr/>
          </p:nvCxnSpPr>
          <p:spPr>
            <a:xfrm>
              <a:off x="1477423" y="4031653"/>
              <a:ext cx="216000" cy="122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直接连接符 167"/>
            <p:cNvCxnSpPr>
              <a:cxnSpLocks noChangeAspect="1"/>
            </p:cNvCxnSpPr>
            <p:nvPr/>
          </p:nvCxnSpPr>
          <p:spPr>
            <a:xfrm>
              <a:off x="1501801" y="3995538"/>
              <a:ext cx="216000" cy="122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1" name="组合 190"/>
          <p:cNvGrpSpPr/>
          <p:nvPr/>
        </p:nvGrpSpPr>
        <p:grpSpPr>
          <a:xfrm>
            <a:off x="3380733" y="2363995"/>
            <a:ext cx="2355227" cy="936479"/>
            <a:chOff x="569918" y="3706784"/>
            <a:chExt cx="2355227" cy="936479"/>
          </a:xfrm>
        </p:grpSpPr>
        <p:sp>
          <p:nvSpPr>
            <p:cNvPr id="190" name="Rectangle 9"/>
            <p:cNvSpPr>
              <a:spLocks noChangeArrowheads="1"/>
            </p:cNvSpPr>
            <p:nvPr/>
          </p:nvSpPr>
          <p:spPr bwMode="auto">
            <a:xfrm>
              <a:off x="569918" y="3735384"/>
              <a:ext cx="453183" cy="269680"/>
            </a:xfrm>
            <a:prstGeom prst="rect">
              <a:avLst/>
            </a:prstGeom>
            <a:solidFill>
              <a:srgbClr val="FFC000"/>
            </a:solidFill>
            <a:ln>
              <a:noFill/>
            </a:ln>
            <a:effectLst/>
          </p:spPr>
          <p:txBody>
            <a:bodyPr wrap="none" lIns="72000" tIns="72000" rIns="72000" bIns="0">
              <a:spAutoFit/>
            </a:bodyPr>
            <a:lstStyle/>
            <a:p>
              <a:pPr>
                <a:lnSpc>
                  <a:spcPct val="80000"/>
                </a:lnSpc>
              </a:pPr>
              <a:r>
                <a:rPr lang="en-US" altLang="zh-CN" sz="1600" dirty="0">
                  <a:effectLst>
                    <a:outerShdw blurRad="38100" dist="38100" dir="2700000" algn="tl">
                      <a:srgbClr val="C0C0C0"/>
                    </a:outerShdw>
                  </a:effectLst>
                  <a:latin typeface="Arial" panose="020B0604020202020204" pitchFamily="34" charset="0"/>
                  <a:ea typeface="方正姚体" panose="02010601030101010101" pitchFamily="2" charset="-122"/>
                  <a:cs typeface="Times New Roman" pitchFamily="18" charset="0"/>
                </a:rPr>
                <a:t>HO</a:t>
              </a:r>
            </a:p>
          </p:txBody>
        </p:sp>
        <p:grpSp>
          <p:nvGrpSpPr>
            <p:cNvPr id="171" name="组合 170"/>
            <p:cNvGrpSpPr>
              <a:grpSpLocks noChangeAspect="1"/>
            </p:cNvGrpSpPr>
            <p:nvPr/>
          </p:nvGrpSpPr>
          <p:grpSpPr>
            <a:xfrm>
              <a:off x="1235262" y="3861986"/>
              <a:ext cx="504000" cy="574000"/>
              <a:chOff x="1319804" y="3337813"/>
              <a:chExt cx="648000" cy="738000"/>
            </a:xfrm>
          </p:grpSpPr>
          <p:sp>
            <p:nvSpPr>
              <p:cNvPr id="185" name="六边形 184"/>
              <p:cNvSpPr/>
              <p:nvPr/>
            </p:nvSpPr>
            <p:spPr>
              <a:xfrm rot="5400000">
                <a:off x="1274804" y="3382813"/>
                <a:ext cx="738000" cy="648000"/>
              </a:xfrm>
              <a:prstGeom prst="hexagon">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cxnSp>
            <p:nvCxnSpPr>
              <p:cNvPr id="186" name="直接连接符 185"/>
              <p:cNvCxnSpPr/>
              <p:nvPr/>
            </p:nvCxnSpPr>
            <p:spPr>
              <a:xfrm>
                <a:off x="1375306" y="3529001"/>
                <a:ext cx="0" cy="36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直接连接符 186"/>
              <p:cNvCxnSpPr>
                <a:cxnSpLocks noChangeAspect="1"/>
              </p:cNvCxnSpPr>
              <p:nvPr/>
            </p:nvCxnSpPr>
            <p:spPr>
              <a:xfrm>
                <a:off x="1630340" y="3399156"/>
                <a:ext cx="28800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直接连接符 187"/>
              <p:cNvCxnSpPr>
                <a:cxnSpLocks noChangeAspect="1"/>
              </p:cNvCxnSpPr>
              <p:nvPr/>
            </p:nvCxnSpPr>
            <p:spPr>
              <a:xfrm flipV="1">
                <a:off x="1640835" y="3870395"/>
                <a:ext cx="28800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2" name="组合 171"/>
            <p:cNvGrpSpPr/>
            <p:nvPr/>
          </p:nvGrpSpPr>
          <p:grpSpPr>
            <a:xfrm>
              <a:off x="1740233" y="4306523"/>
              <a:ext cx="570663" cy="168302"/>
              <a:chOff x="1104239" y="1061643"/>
              <a:chExt cx="570663" cy="168302"/>
            </a:xfrm>
          </p:grpSpPr>
          <p:cxnSp>
            <p:nvCxnSpPr>
              <p:cNvPr id="183" name="直接连接符 182"/>
              <p:cNvCxnSpPr>
                <a:cxnSpLocks noChangeAspect="1"/>
              </p:cNvCxnSpPr>
              <p:nvPr/>
            </p:nvCxnSpPr>
            <p:spPr>
              <a:xfrm>
                <a:off x="1104239" y="1061643"/>
                <a:ext cx="288000" cy="1629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直接连接符 183"/>
              <p:cNvCxnSpPr>
                <a:cxnSpLocks noChangeAspect="1"/>
              </p:cNvCxnSpPr>
              <p:nvPr/>
            </p:nvCxnSpPr>
            <p:spPr>
              <a:xfrm flipH="1">
                <a:off x="1386902" y="1067025"/>
                <a:ext cx="288000" cy="1629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3" name="组合 172"/>
            <p:cNvGrpSpPr/>
            <p:nvPr/>
          </p:nvGrpSpPr>
          <p:grpSpPr>
            <a:xfrm rot="7200000">
              <a:off x="2108301" y="3975736"/>
              <a:ext cx="493052" cy="165496"/>
              <a:chOff x="1181850" y="1067025"/>
              <a:chExt cx="493052" cy="165496"/>
            </a:xfrm>
          </p:grpSpPr>
          <p:cxnSp>
            <p:nvCxnSpPr>
              <p:cNvPr id="181" name="直接连接符 180"/>
              <p:cNvCxnSpPr>
                <a:cxnSpLocks noChangeAspect="1"/>
              </p:cNvCxnSpPr>
              <p:nvPr/>
            </p:nvCxnSpPr>
            <p:spPr>
              <a:xfrm>
                <a:off x="1181850" y="1110331"/>
                <a:ext cx="216000" cy="122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直接连接符 181"/>
              <p:cNvCxnSpPr>
                <a:cxnSpLocks noChangeAspect="1"/>
              </p:cNvCxnSpPr>
              <p:nvPr/>
            </p:nvCxnSpPr>
            <p:spPr>
              <a:xfrm flipH="1">
                <a:off x="1386902" y="1067025"/>
                <a:ext cx="288000" cy="1629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74" name="直接连接符 173"/>
            <p:cNvCxnSpPr>
              <a:cxnSpLocks noChangeAspect="1"/>
            </p:cNvCxnSpPr>
            <p:nvPr/>
          </p:nvCxnSpPr>
          <p:spPr>
            <a:xfrm>
              <a:off x="2083630" y="3891022"/>
              <a:ext cx="216000" cy="122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直接连接符 174"/>
            <p:cNvCxnSpPr>
              <a:cxnSpLocks noChangeAspect="1"/>
            </p:cNvCxnSpPr>
            <p:nvPr/>
          </p:nvCxnSpPr>
          <p:spPr>
            <a:xfrm>
              <a:off x="2108008" y="3854907"/>
              <a:ext cx="216000" cy="122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6" name="Rectangle 9"/>
            <p:cNvSpPr>
              <a:spLocks noChangeArrowheads="1"/>
            </p:cNvSpPr>
            <p:nvPr/>
          </p:nvSpPr>
          <p:spPr bwMode="auto">
            <a:xfrm>
              <a:off x="2415389" y="4353953"/>
              <a:ext cx="344966" cy="28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0000"/>
                </a:lnSpc>
              </a:pPr>
              <a:r>
                <a:rPr lang="en-US" altLang="zh-CN" sz="1600" dirty="0">
                  <a:effectLst>
                    <a:outerShdw blurRad="38100" dist="38100" dir="2700000" algn="tl">
                      <a:srgbClr val="C0C0C0"/>
                    </a:outerShdw>
                  </a:effectLst>
                  <a:latin typeface="Arial" panose="020B0604020202020204" pitchFamily="34" charset="0"/>
                  <a:ea typeface="方正姚体" panose="02010601030101010101" pitchFamily="2" charset="-122"/>
                  <a:cs typeface="Times New Roman" pitchFamily="18" charset="0"/>
                </a:rPr>
                <a:t>O</a:t>
              </a:r>
            </a:p>
          </p:txBody>
        </p:sp>
        <p:sp>
          <p:nvSpPr>
            <p:cNvPr id="177" name="Rectangle 9"/>
            <p:cNvSpPr>
              <a:spLocks noChangeArrowheads="1"/>
            </p:cNvSpPr>
            <p:nvPr/>
          </p:nvSpPr>
          <p:spPr bwMode="auto">
            <a:xfrm>
              <a:off x="2432702" y="3740125"/>
              <a:ext cx="492443" cy="28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0000"/>
                </a:lnSpc>
              </a:pPr>
              <a:r>
                <a:rPr lang="en-US" altLang="zh-CN" sz="1600" dirty="0">
                  <a:effectLst>
                    <a:outerShdw blurRad="38100" dist="38100" dir="2700000" algn="tl">
                      <a:srgbClr val="C0C0C0"/>
                    </a:outerShdw>
                  </a:effectLst>
                  <a:latin typeface="Arial" panose="020B0604020202020204" pitchFamily="34" charset="0"/>
                  <a:ea typeface="方正姚体" panose="02010601030101010101" pitchFamily="2" charset="-122"/>
                  <a:cs typeface="Times New Roman" pitchFamily="18" charset="0"/>
                </a:rPr>
                <a:t>OH</a:t>
              </a:r>
            </a:p>
          </p:txBody>
        </p:sp>
        <p:sp>
          <p:nvSpPr>
            <p:cNvPr id="178" name="Rectangle 9"/>
            <p:cNvSpPr>
              <a:spLocks noChangeArrowheads="1"/>
            </p:cNvSpPr>
            <p:nvPr/>
          </p:nvSpPr>
          <p:spPr bwMode="auto">
            <a:xfrm>
              <a:off x="1840711" y="3706784"/>
              <a:ext cx="344966" cy="28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0000"/>
                </a:lnSpc>
              </a:pPr>
              <a:r>
                <a:rPr lang="en-US" altLang="zh-CN" sz="1600" dirty="0">
                  <a:effectLst>
                    <a:outerShdw blurRad="38100" dist="38100" dir="2700000" algn="tl">
                      <a:srgbClr val="C0C0C0"/>
                    </a:outerShdw>
                  </a:effectLst>
                  <a:latin typeface="Arial" panose="020B0604020202020204" pitchFamily="34" charset="0"/>
                  <a:ea typeface="方正姚体" panose="02010601030101010101" pitchFamily="2" charset="-122"/>
                  <a:cs typeface="Times New Roman" pitchFamily="18" charset="0"/>
                </a:rPr>
                <a:t>O</a:t>
              </a:r>
            </a:p>
          </p:txBody>
        </p:sp>
        <p:cxnSp>
          <p:nvCxnSpPr>
            <p:cNvPr id="179" name="直接连接符 178"/>
            <p:cNvCxnSpPr>
              <a:cxnSpLocks noChangeAspect="1"/>
            </p:cNvCxnSpPr>
            <p:nvPr/>
          </p:nvCxnSpPr>
          <p:spPr>
            <a:xfrm>
              <a:off x="2283081" y="4322536"/>
              <a:ext cx="216000" cy="122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直接连接符 179"/>
            <p:cNvCxnSpPr>
              <a:cxnSpLocks noChangeAspect="1"/>
            </p:cNvCxnSpPr>
            <p:nvPr/>
          </p:nvCxnSpPr>
          <p:spPr>
            <a:xfrm>
              <a:off x="2307459" y="4286421"/>
              <a:ext cx="216000" cy="122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 name="直接连接符 188"/>
            <p:cNvCxnSpPr>
              <a:cxnSpLocks noChangeAspect="1"/>
            </p:cNvCxnSpPr>
            <p:nvPr/>
          </p:nvCxnSpPr>
          <p:spPr>
            <a:xfrm>
              <a:off x="1018725" y="3862169"/>
              <a:ext cx="216000" cy="122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6" name="组合 215"/>
          <p:cNvGrpSpPr/>
          <p:nvPr/>
        </p:nvGrpSpPr>
        <p:grpSpPr>
          <a:xfrm>
            <a:off x="5987150" y="2381136"/>
            <a:ext cx="2197082" cy="901282"/>
            <a:chOff x="1018221" y="3501232"/>
            <a:chExt cx="2197082" cy="901282"/>
          </a:xfrm>
        </p:grpSpPr>
        <p:grpSp>
          <p:nvGrpSpPr>
            <p:cNvPr id="193" name="组合 192"/>
            <p:cNvGrpSpPr>
              <a:grpSpLocks noChangeAspect="1"/>
            </p:cNvGrpSpPr>
            <p:nvPr/>
          </p:nvGrpSpPr>
          <p:grpSpPr>
            <a:xfrm>
              <a:off x="1474794" y="3679428"/>
              <a:ext cx="504000" cy="574000"/>
              <a:chOff x="1319804" y="3337813"/>
              <a:chExt cx="648000" cy="738000"/>
            </a:xfrm>
          </p:grpSpPr>
          <p:sp>
            <p:nvSpPr>
              <p:cNvPr id="210" name="六边形 209"/>
              <p:cNvSpPr/>
              <p:nvPr/>
            </p:nvSpPr>
            <p:spPr>
              <a:xfrm rot="5400000">
                <a:off x="1274804" y="3382813"/>
                <a:ext cx="738000" cy="648000"/>
              </a:xfrm>
              <a:prstGeom prst="hexagon">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cxnSp>
            <p:nvCxnSpPr>
              <p:cNvPr id="211" name="直接连接符 210"/>
              <p:cNvCxnSpPr/>
              <p:nvPr/>
            </p:nvCxnSpPr>
            <p:spPr>
              <a:xfrm>
                <a:off x="1903970" y="3529001"/>
                <a:ext cx="0" cy="36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4" name="组合 193"/>
            <p:cNvGrpSpPr/>
            <p:nvPr/>
          </p:nvGrpSpPr>
          <p:grpSpPr>
            <a:xfrm>
              <a:off x="1979765" y="4123965"/>
              <a:ext cx="570663" cy="168302"/>
              <a:chOff x="1104239" y="1061643"/>
              <a:chExt cx="570663" cy="168302"/>
            </a:xfrm>
          </p:grpSpPr>
          <p:cxnSp>
            <p:nvCxnSpPr>
              <p:cNvPr id="208" name="直接连接符 207"/>
              <p:cNvCxnSpPr>
                <a:cxnSpLocks noChangeAspect="1"/>
              </p:cNvCxnSpPr>
              <p:nvPr/>
            </p:nvCxnSpPr>
            <p:spPr>
              <a:xfrm>
                <a:off x="1104239" y="1061643"/>
                <a:ext cx="288000" cy="1629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直接连接符 208"/>
              <p:cNvCxnSpPr>
                <a:cxnSpLocks noChangeAspect="1"/>
              </p:cNvCxnSpPr>
              <p:nvPr/>
            </p:nvCxnSpPr>
            <p:spPr>
              <a:xfrm flipH="1">
                <a:off x="1386902" y="1067025"/>
                <a:ext cx="288000" cy="1629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5" name="组合 194"/>
            <p:cNvGrpSpPr/>
            <p:nvPr/>
          </p:nvGrpSpPr>
          <p:grpSpPr>
            <a:xfrm rot="7200000">
              <a:off x="2348202" y="3793821"/>
              <a:ext cx="491232" cy="165692"/>
              <a:chOff x="1183670" y="1067025"/>
              <a:chExt cx="491232" cy="165692"/>
            </a:xfrm>
          </p:grpSpPr>
          <p:cxnSp>
            <p:nvCxnSpPr>
              <p:cNvPr id="206" name="直接连接符 205"/>
              <p:cNvCxnSpPr>
                <a:cxnSpLocks noChangeAspect="1"/>
              </p:cNvCxnSpPr>
              <p:nvPr/>
            </p:nvCxnSpPr>
            <p:spPr>
              <a:xfrm>
                <a:off x="1183670" y="1110527"/>
                <a:ext cx="216000" cy="122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直接连接符 206"/>
              <p:cNvCxnSpPr>
                <a:cxnSpLocks noChangeAspect="1"/>
              </p:cNvCxnSpPr>
              <p:nvPr/>
            </p:nvCxnSpPr>
            <p:spPr>
              <a:xfrm flipH="1">
                <a:off x="1386902" y="1067025"/>
                <a:ext cx="288000" cy="1629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96" name="直接连接符 195"/>
            <p:cNvCxnSpPr>
              <a:cxnSpLocks noChangeAspect="1"/>
            </p:cNvCxnSpPr>
            <p:nvPr/>
          </p:nvCxnSpPr>
          <p:spPr>
            <a:xfrm>
              <a:off x="2323162" y="3708464"/>
              <a:ext cx="216000" cy="122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直接连接符 196"/>
            <p:cNvCxnSpPr>
              <a:cxnSpLocks noChangeAspect="1"/>
            </p:cNvCxnSpPr>
            <p:nvPr/>
          </p:nvCxnSpPr>
          <p:spPr>
            <a:xfrm>
              <a:off x="2347540" y="3672349"/>
              <a:ext cx="216000" cy="122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8" name="任意多边形 197"/>
            <p:cNvSpPr/>
            <p:nvPr/>
          </p:nvSpPr>
          <p:spPr>
            <a:xfrm rot="2135832">
              <a:off x="2528176" y="4151991"/>
              <a:ext cx="225874" cy="54694"/>
            </a:xfrm>
            <a:custGeom>
              <a:avLst/>
              <a:gdLst>
                <a:gd name="connsiteX0" fmla="*/ 0 w 225874"/>
                <a:gd name="connsiteY0" fmla="*/ 42694 h 54694"/>
                <a:gd name="connsiteX1" fmla="*/ 220607 w 225874"/>
                <a:gd name="connsiteY1" fmla="*/ 0 h 54694"/>
                <a:gd name="connsiteX2" fmla="*/ 225874 w 225874"/>
                <a:gd name="connsiteY2" fmla="*/ 53743 h 54694"/>
                <a:gd name="connsiteX3" fmla="*/ 0 w 225874"/>
                <a:gd name="connsiteY3" fmla="*/ 54694 h 54694"/>
                <a:gd name="connsiteX4" fmla="*/ 0 w 225874"/>
                <a:gd name="connsiteY4" fmla="*/ 42694 h 54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874" h="54694">
                  <a:moveTo>
                    <a:pt x="0" y="42694"/>
                  </a:moveTo>
                  <a:lnTo>
                    <a:pt x="220607" y="0"/>
                  </a:lnTo>
                  <a:lnTo>
                    <a:pt x="225874" y="53743"/>
                  </a:lnTo>
                  <a:lnTo>
                    <a:pt x="0" y="54694"/>
                  </a:lnTo>
                  <a:lnTo>
                    <a:pt x="0" y="4269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9" name="Rectangle 9"/>
            <p:cNvSpPr>
              <a:spLocks noChangeArrowheads="1"/>
            </p:cNvSpPr>
            <p:nvPr/>
          </p:nvSpPr>
          <p:spPr bwMode="auto">
            <a:xfrm>
              <a:off x="2660343" y="4113204"/>
              <a:ext cx="554960" cy="28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0000"/>
                </a:lnSpc>
              </a:pPr>
              <a:r>
                <a:rPr lang="en-US" altLang="zh-CN" sz="1600" dirty="0">
                  <a:effectLst>
                    <a:outerShdw blurRad="38100" dist="38100" dir="2700000" algn="tl">
                      <a:srgbClr val="C0C0C0"/>
                    </a:outerShdw>
                  </a:effectLst>
                  <a:latin typeface="Arial" panose="020B0604020202020204" pitchFamily="34" charset="0"/>
                  <a:ea typeface="方正姚体" panose="02010601030101010101" pitchFamily="2" charset="-122"/>
                  <a:cs typeface="Times New Roman" pitchFamily="18" charset="0"/>
                </a:rPr>
                <a:t>NH</a:t>
              </a:r>
              <a:r>
                <a:rPr lang="en-US" altLang="zh-CN" sz="1600" baseline="-25000" dirty="0">
                  <a:effectLst>
                    <a:outerShdw blurRad="38100" dist="38100" dir="2700000" algn="tl">
                      <a:srgbClr val="C0C0C0"/>
                    </a:outerShdw>
                  </a:effectLst>
                  <a:latin typeface="Arial" panose="020B0604020202020204" pitchFamily="34" charset="0"/>
                  <a:ea typeface="方正姚体" panose="02010601030101010101" pitchFamily="2" charset="-122"/>
                  <a:cs typeface="Times New Roman" pitchFamily="18" charset="0"/>
                </a:rPr>
                <a:t>2</a:t>
              </a:r>
              <a:endParaRPr lang="en-US" altLang="zh-CN" sz="1600" dirty="0">
                <a:effectLst>
                  <a:outerShdw blurRad="38100" dist="38100" dir="2700000" algn="tl">
                    <a:srgbClr val="C0C0C0"/>
                  </a:outerShdw>
                </a:effectLst>
                <a:latin typeface="Arial" panose="020B0604020202020204" pitchFamily="34" charset="0"/>
                <a:ea typeface="方正姚体" panose="02010601030101010101" pitchFamily="2" charset="-122"/>
                <a:cs typeface="Times New Roman" pitchFamily="18" charset="0"/>
              </a:endParaRPr>
            </a:p>
          </p:txBody>
        </p:sp>
        <p:sp>
          <p:nvSpPr>
            <p:cNvPr id="200" name="Rectangle 9"/>
            <p:cNvSpPr>
              <a:spLocks noChangeArrowheads="1"/>
            </p:cNvSpPr>
            <p:nvPr/>
          </p:nvSpPr>
          <p:spPr bwMode="auto">
            <a:xfrm>
              <a:off x="2676130" y="3557567"/>
              <a:ext cx="492443" cy="28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0000"/>
                </a:lnSpc>
              </a:pPr>
              <a:r>
                <a:rPr lang="en-US" altLang="zh-CN" sz="1600" dirty="0">
                  <a:effectLst>
                    <a:outerShdw blurRad="38100" dist="38100" dir="2700000" algn="tl">
                      <a:srgbClr val="C0C0C0"/>
                    </a:outerShdw>
                  </a:effectLst>
                  <a:latin typeface="Arial" panose="020B0604020202020204" pitchFamily="34" charset="0"/>
                  <a:ea typeface="方正姚体" panose="02010601030101010101" pitchFamily="2" charset="-122"/>
                  <a:cs typeface="Times New Roman" pitchFamily="18" charset="0"/>
                </a:rPr>
                <a:t>OH</a:t>
              </a:r>
            </a:p>
          </p:txBody>
        </p:sp>
        <p:sp>
          <p:nvSpPr>
            <p:cNvPr id="201" name="Rectangle 9"/>
            <p:cNvSpPr>
              <a:spLocks noChangeArrowheads="1"/>
            </p:cNvSpPr>
            <p:nvPr/>
          </p:nvSpPr>
          <p:spPr bwMode="auto">
            <a:xfrm>
              <a:off x="2075480" y="3501232"/>
              <a:ext cx="344966" cy="28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0000"/>
                </a:lnSpc>
              </a:pPr>
              <a:r>
                <a:rPr lang="en-US" altLang="zh-CN" sz="1600" dirty="0">
                  <a:effectLst>
                    <a:outerShdw blurRad="38100" dist="38100" dir="2700000" algn="tl">
                      <a:srgbClr val="C0C0C0"/>
                    </a:outerShdw>
                  </a:effectLst>
                  <a:latin typeface="Arial" panose="020B0604020202020204" pitchFamily="34" charset="0"/>
                  <a:ea typeface="方正姚体" panose="02010601030101010101" pitchFamily="2" charset="-122"/>
                  <a:cs typeface="Times New Roman" pitchFamily="18" charset="0"/>
                </a:rPr>
                <a:t>O</a:t>
              </a:r>
            </a:p>
          </p:txBody>
        </p:sp>
        <p:cxnSp>
          <p:nvCxnSpPr>
            <p:cNvPr id="202" name="直接连接符 201"/>
            <p:cNvCxnSpPr>
              <a:cxnSpLocks noChangeAspect="1"/>
            </p:cNvCxnSpPr>
            <p:nvPr/>
          </p:nvCxnSpPr>
          <p:spPr>
            <a:xfrm>
              <a:off x="1282664" y="3666778"/>
              <a:ext cx="216000" cy="122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3" name="Rectangle 9"/>
            <p:cNvSpPr>
              <a:spLocks noChangeArrowheads="1"/>
            </p:cNvSpPr>
            <p:nvPr/>
          </p:nvSpPr>
          <p:spPr bwMode="auto">
            <a:xfrm>
              <a:off x="1018713" y="3505974"/>
              <a:ext cx="305707" cy="269680"/>
            </a:xfrm>
            <a:prstGeom prst="rect">
              <a:avLst/>
            </a:prstGeom>
            <a:noFill/>
            <a:ln>
              <a:noFill/>
            </a:ln>
            <a:effectLst/>
          </p:spPr>
          <p:txBody>
            <a:bodyPr wrap="none" lIns="72000" tIns="72000" rIns="72000" bIns="0">
              <a:spAutoFit/>
            </a:bodyPr>
            <a:lstStyle/>
            <a:p>
              <a:pPr>
                <a:lnSpc>
                  <a:spcPct val="80000"/>
                </a:lnSpc>
              </a:pPr>
              <a:r>
                <a:rPr lang="en-US" altLang="zh-CN" sz="1600" dirty="0">
                  <a:effectLst>
                    <a:outerShdw blurRad="38100" dist="38100" dir="2700000" algn="tl">
                      <a:srgbClr val="C0C0C0"/>
                    </a:outerShdw>
                  </a:effectLst>
                  <a:latin typeface="Arial" panose="020B0604020202020204" pitchFamily="34" charset="0"/>
                  <a:ea typeface="方正姚体" panose="02010601030101010101" pitchFamily="2" charset="-122"/>
                  <a:cs typeface="Times New Roman" pitchFamily="18" charset="0"/>
                </a:rPr>
                <a:t>O</a:t>
              </a:r>
            </a:p>
          </p:txBody>
        </p:sp>
        <p:cxnSp>
          <p:nvCxnSpPr>
            <p:cNvPr id="204" name="直接连接符 203"/>
            <p:cNvCxnSpPr>
              <a:cxnSpLocks noChangeAspect="1"/>
            </p:cNvCxnSpPr>
            <p:nvPr/>
          </p:nvCxnSpPr>
          <p:spPr>
            <a:xfrm flipV="1">
              <a:off x="1262302" y="4099581"/>
              <a:ext cx="216000" cy="122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5" name="Rectangle 9"/>
            <p:cNvSpPr>
              <a:spLocks noChangeArrowheads="1"/>
            </p:cNvSpPr>
            <p:nvPr/>
          </p:nvSpPr>
          <p:spPr bwMode="auto">
            <a:xfrm>
              <a:off x="1018221" y="4128230"/>
              <a:ext cx="305707" cy="269680"/>
            </a:xfrm>
            <a:prstGeom prst="rect">
              <a:avLst/>
            </a:prstGeom>
            <a:noFill/>
            <a:ln>
              <a:noFill/>
            </a:ln>
            <a:effectLst/>
          </p:spPr>
          <p:txBody>
            <a:bodyPr wrap="none" lIns="72000" tIns="72000" rIns="72000" bIns="0">
              <a:spAutoFit/>
            </a:bodyPr>
            <a:lstStyle/>
            <a:p>
              <a:pPr>
                <a:lnSpc>
                  <a:spcPct val="80000"/>
                </a:lnSpc>
              </a:pPr>
              <a:r>
                <a:rPr lang="en-US" altLang="zh-CN" sz="1600" dirty="0">
                  <a:effectLst>
                    <a:outerShdw blurRad="38100" dist="38100" dir="2700000" algn="tl">
                      <a:srgbClr val="C0C0C0"/>
                    </a:outerShdw>
                  </a:effectLst>
                  <a:latin typeface="Arial" panose="020B0604020202020204" pitchFamily="34" charset="0"/>
                  <a:ea typeface="方正姚体" panose="02010601030101010101" pitchFamily="2" charset="-122"/>
                  <a:cs typeface="Times New Roman" pitchFamily="18" charset="0"/>
                </a:rPr>
                <a:t>O</a:t>
              </a:r>
            </a:p>
          </p:txBody>
        </p:sp>
        <p:cxnSp>
          <p:nvCxnSpPr>
            <p:cNvPr id="214" name="直接连接符 213"/>
            <p:cNvCxnSpPr>
              <a:cxnSpLocks noChangeAspect="1"/>
            </p:cNvCxnSpPr>
            <p:nvPr/>
          </p:nvCxnSpPr>
          <p:spPr>
            <a:xfrm>
              <a:off x="1261938" y="3712269"/>
              <a:ext cx="216000" cy="122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5" name="直接连接符 214"/>
            <p:cNvCxnSpPr>
              <a:cxnSpLocks noChangeAspect="1"/>
            </p:cNvCxnSpPr>
            <p:nvPr/>
          </p:nvCxnSpPr>
          <p:spPr>
            <a:xfrm flipV="1">
              <a:off x="1280990" y="4144317"/>
              <a:ext cx="216000" cy="122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9" name="组合 238"/>
          <p:cNvGrpSpPr/>
          <p:nvPr/>
        </p:nvGrpSpPr>
        <p:grpSpPr>
          <a:xfrm>
            <a:off x="8483098" y="2251717"/>
            <a:ext cx="2005390" cy="997757"/>
            <a:chOff x="795986" y="3429000"/>
            <a:chExt cx="2005390" cy="997757"/>
          </a:xfrm>
        </p:grpSpPr>
        <p:sp>
          <p:nvSpPr>
            <p:cNvPr id="238" name="Rectangle 9"/>
            <p:cNvSpPr>
              <a:spLocks noChangeArrowheads="1"/>
            </p:cNvSpPr>
            <p:nvPr/>
          </p:nvSpPr>
          <p:spPr bwMode="auto">
            <a:xfrm>
              <a:off x="2348193" y="4157077"/>
              <a:ext cx="453183" cy="269680"/>
            </a:xfrm>
            <a:prstGeom prst="rect">
              <a:avLst/>
            </a:prstGeom>
            <a:solidFill>
              <a:srgbClr val="FFC000"/>
            </a:solidFill>
            <a:ln>
              <a:noFill/>
            </a:ln>
            <a:effectLst/>
          </p:spPr>
          <p:txBody>
            <a:bodyPr wrap="none" lIns="72000" tIns="72000" rIns="72000" bIns="0">
              <a:spAutoFit/>
            </a:bodyPr>
            <a:lstStyle/>
            <a:p>
              <a:pPr>
                <a:lnSpc>
                  <a:spcPct val="80000"/>
                </a:lnSpc>
              </a:pPr>
              <a:r>
                <a:rPr lang="en-US" altLang="zh-CN" sz="1600" dirty="0">
                  <a:effectLst>
                    <a:outerShdw blurRad="38100" dist="38100" dir="2700000" algn="tl">
                      <a:srgbClr val="C0C0C0"/>
                    </a:outerShdw>
                  </a:effectLst>
                  <a:latin typeface="Arial" panose="020B0604020202020204" pitchFamily="34" charset="0"/>
                  <a:ea typeface="方正姚体" panose="02010601030101010101" pitchFamily="2" charset="-122"/>
                  <a:cs typeface="Times New Roman" pitchFamily="18" charset="0"/>
                </a:rPr>
                <a:t>OH</a:t>
              </a:r>
            </a:p>
          </p:txBody>
        </p:sp>
        <p:sp>
          <p:nvSpPr>
            <p:cNvPr id="223" name="Rectangle 9"/>
            <p:cNvSpPr>
              <a:spLocks noChangeArrowheads="1"/>
            </p:cNvSpPr>
            <p:nvPr/>
          </p:nvSpPr>
          <p:spPr bwMode="auto">
            <a:xfrm>
              <a:off x="937919" y="3501008"/>
              <a:ext cx="453183" cy="269680"/>
            </a:xfrm>
            <a:prstGeom prst="rect">
              <a:avLst/>
            </a:prstGeom>
            <a:solidFill>
              <a:srgbClr val="FFC000"/>
            </a:solidFill>
            <a:ln>
              <a:noFill/>
            </a:ln>
            <a:effectLst/>
          </p:spPr>
          <p:txBody>
            <a:bodyPr wrap="none" lIns="72000" tIns="72000" rIns="72000" bIns="0">
              <a:spAutoFit/>
            </a:bodyPr>
            <a:lstStyle/>
            <a:p>
              <a:pPr>
                <a:lnSpc>
                  <a:spcPct val="80000"/>
                </a:lnSpc>
              </a:pPr>
              <a:r>
                <a:rPr lang="en-US" altLang="zh-CN" sz="1600" dirty="0">
                  <a:effectLst>
                    <a:outerShdw blurRad="38100" dist="38100" dir="2700000" algn="tl">
                      <a:srgbClr val="C0C0C0"/>
                    </a:outerShdw>
                  </a:effectLst>
                  <a:latin typeface="Arial" panose="020B0604020202020204" pitchFamily="34" charset="0"/>
                  <a:ea typeface="方正姚体" panose="02010601030101010101" pitchFamily="2" charset="-122"/>
                  <a:cs typeface="Times New Roman" pitchFamily="18" charset="0"/>
                </a:rPr>
                <a:t>HO</a:t>
              </a:r>
            </a:p>
          </p:txBody>
        </p:sp>
        <p:grpSp>
          <p:nvGrpSpPr>
            <p:cNvPr id="218" name="组合 217"/>
            <p:cNvGrpSpPr>
              <a:grpSpLocks noChangeAspect="1"/>
            </p:cNvGrpSpPr>
            <p:nvPr/>
          </p:nvGrpSpPr>
          <p:grpSpPr>
            <a:xfrm rot="16200000">
              <a:off x="1491877" y="3744140"/>
              <a:ext cx="504000" cy="574000"/>
              <a:chOff x="1319804" y="3337813"/>
              <a:chExt cx="648000" cy="738000"/>
            </a:xfrm>
          </p:grpSpPr>
          <p:sp>
            <p:nvSpPr>
              <p:cNvPr id="228" name="六边形 227"/>
              <p:cNvSpPr/>
              <p:nvPr/>
            </p:nvSpPr>
            <p:spPr>
              <a:xfrm rot="5400000">
                <a:off x="1274804" y="3382813"/>
                <a:ext cx="738000" cy="648000"/>
              </a:xfrm>
              <a:prstGeom prst="hexagon">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cxnSp>
            <p:nvCxnSpPr>
              <p:cNvPr id="229" name="直接连接符 228"/>
              <p:cNvCxnSpPr/>
              <p:nvPr/>
            </p:nvCxnSpPr>
            <p:spPr>
              <a:xfrm>
                <a:off x="1374948" y="3529001"/>
                <a:ext cx="0" cy="36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0" name="直接连接符 229"/>
              <p:cNvCxnSpPr>
                <a:cxnSpLocks noChangeAspect="1"/>
              </p:cNvCxnSpPr>
              <p:nvPr/>
            </p:nvCxnSpPr>
            <p:spPr>
              <a:xfrm>
                <a:off x="1630340" y="3399156"/>
                <a:ext cx="28800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1" name="直接连接符 230"/>
              <p:cNvCxnSpPr>
                <a:cxnSpLocks noChangeAspect="1"/>
              </p:cNvCxnSpPr>
              <p:nvPr/>
            </p:nvCxnSpPr>
            <p:spPr>
              <a:xfrm flipV="1">
                <a:off x="1640835" y="3870395"/>
                <a:ext cx="28800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9" name="组合 218"/>
            <p:cNvGrpSpPr/>
            <p:nvPr/>
          </p:nvGrpSpPr>
          <p:grpSpPr>
            <a:xfrm rot="1800000" flipV="1">
              <a:off x="2044452" y="3985065"/>
              <a:ext cx="462665" cy="168301"/>
              <a:chOff x="1104239" y="1061643"/>
              <a:chExt cx="462665" cy="168301"/>
            </a:xfrm>
          </p:grpSpPr>
          <p:cxnSp>
            <p:nvCxnSpPr>
              <p:cNvPr id="226" name="直接连接符 225"/>
              <p:cNvCxnSpPr>
                <a:cxnSpLocks noChangeAspect="1"/>
              </p:cNvCxnSpPr>
              <p:nvPr/>
            </p:nvCxnSpPr>
            <p:spPr>
              <a:xfrm>
                <a:off x="1104239" y="1061643"/>
                <a:ext cx="288000" cy="1629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7" name="直接连接符 226"/>
              <p:cNvCxnSpPr>
                <a:cxnSpLocks noChangeAspect="1"/>
              </p:cNvCxnSpPr>
              <p:nvPr/>
            </p:nvCxnSpPr>
            <p:spPr>
              <a:xfrm flipH="1">
                <a:off x="1386904" y="1128119"/>
                <a:ext cx="180000" cy="1018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21" name="Rectangle 9"/>
            <p:cNvSpPr>
              <a:spLocks noChangeArrowheads="1"/>
            </p:cNvSpPr>
            <p:nvPr/>
          </p:nvSpPr>
          <p:spPr bwMode="auto">
            <a:xfrm>
              <a:off x="1919536" y="3429000"/>
              <a:ext cx="554960" cy="28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0000"/>
                </a:lnSpc>
              </a:pPr>
              <a:r>
                <a:rPr lang="en-US" altLang="zh-CN" sz="1600" dirty="0">
                  <a:effectLst>
                    <a:outerShdw blurRad="38100" dist="38100" dir="2700000" algn="tl">
                      <a:srgbClr val="C0C0C0"/>
                    </a:outerShdw>
                  </a:effectLst>
                  <a:latin typeface="Arial" panose="020B0604020202020204" pitchFamily="34" charset="0"/>
                  <a:ea typeface="方正姚体" panose="02010601030101010101" pitchFamily="2" charset="-122"/>
                  <a:cs typeface="Times New Roman" pitchFamily="18" charset="0"/>
                </a:rPr>
                <a:t>H</a:t>
              </a:r>
              <a:r>
                <a:rPr lang="en-US" altLang="zh-CN" sz="1600" baseline="-25000" dirty="0">
                  <a:effectLst>
                    <a:outerShdw blurRad="38100" dist="38100" dir="2700000" algn="tl">
                      <a:srgbClr val="C0C0C0"/>
                    </a:outerShdw>
                  </a:effectLst>
                  <a:latin typeface="Arial" panose="020B0604020202020204" pitchFamily="34" charset="0"/>
                  <a:ea typeface="方正姚体" panose="02010601030101010101" pitchFamily="2" charset="-122"/>
                  <a:cs typeface="Times New Roman" pitchFamily="18" charset="0"/>
                </a:rPr>
                <a:t>2</a:t>
              </a:r>
              <a:r>
                <a:rPr lang="en-US" altLang="zh-CN" sz="1600" dirty="0">
                  <a:effectLst>
                    <a:outerShdw blurRad="38100" dist="38100" dir="2700000" algn="tl">
                      <a:srgbClr val="C0C0C0"/>
                    </a:outerShdw>
                  </a:effectLst>
                  <a:latin typeface="Arial" panose="020B0604020202020204" pitchFamily="34" charset="0"/>
                  <a:ea typeface="方正姚体" panose="02010601030101010101" pitchFamily="2" charset="-122"/>
                  <a:cs typeface="Times New Roman" pitchFamily="18" charset="0"/>
                </a:rPr>
                <a:t>N</a:t>
              </a:r>
            </a:p>
          </p:txBody>
        </p:sp>
        <p:cxnSp>
          <p:nvCxnSpPr>
            <p:cNvPr id="222" name="直接连接符 221"/>
            <p:cNvCxnSpPr>
              <a:cxnSpLocks noChangeAspect="1"/>
            </p:cNvCxnSpPr>
            <p:nvPr/>
          </p:nvCxnSpPr>
          <p:spPr>
            <a:xfrm>
              <a:off x="1357590" y="3659118"/>
              <a:ext cx="216000" cy="122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5" name="Rectangle 9"/>
            <p:cNvSpPr>
              <a:spLocks noChangeArrowheads="1"/>
            </p:cNvSpPr>
            <p:nvPr/>
          </p:nvSpPr>
          <p:spPr bwMode="auto">
            <a:xfrm>
              <a:off x="795986" y="3888926"/>
              <a:ext cx="453183" cy="269680"/>
            </a:xfrm>
            <a:prstGeom prst="rect">
              <a:avLst/>
            </a:prstGeom>
            <a:solidFill>
              <a:srgbClr val="FFC000"/>
            </a:solidFill>
            <a:ln>
              <a:noFill/>
            </a:ln>
            <a:effectLst/>
          </p:spPr>
          <p:txBody>
            <a:bodyPr wrap="none" lIns="72000" tIns="72000" rIns="72000" bIns="0">
              <a:spAutoFit/>
            </a:bodyPr>
            <a:lstStyle/>
            <a:p>
              <a:pPr>
                <a:lnSpc>
                  <a:spcPct val="80000"/>
                </a:lnSpc>
              </a:pPr>
              <a:r>
                <a:rPr lang="en-US" altLang="zh-CN" sz="1600" dirty="0">
                  <a:effectLst>
                    <a:outerShdw blurRad="38100" dist="38100" dir="2700000" algn="tl">
                      <a:srgbClr val="C0C0C0"/>
                    </a:outerShdw>
                  </a:effectLst>
                  <a:latin typeface="Arial" panose="020B0604020202020204" pitchFamily="34" charset="0"/>
                  <a:ea typeface="方正姚体" panose="02010601030101010101" pitchFamily="2" charset="-122"/>
                  <a:cs typeface="Times New Roman" pitchFamily="18" charset="0"/>
                </a:rPr>
                <a:t>HO</a:t>
              </a:r>
            </a:p>
          </p:txBody>
        </p:sp>
        <p:cxnSp>
          <p:nvCxnSpPr>
            <p:cNvPr id="233" name="直接连接符 232"/>
            <p:cNvCxnSpPr/>
            <p:nvPr/>
          </p:nvCxnSpPr>
          <p:spPr>
            <a:xfrm>
              <a:off x="1199917" y="4028879"/>
              <a:ext cx="25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34" name="组合 233"/>
            <p:cNvGrpSpPr/>
            <p:nvPr/>
          </p:nvGrpSpPr>
          <p:grpSpPr>
            <a:xfrm rot="5400000" flipV="1">
              <a:off x="2212684" y="3721592"/>
              <a:ext cx="457386" cy="162920"/>
              <a:chOff x="1217516" y="1067025"/>
              <a:chExt cx="457386" cy="162920"/>
            </a:xfrm>
          </p:grpSpPr>
          <p:cxnSp>
            <p:nvCxnSpPr>
              <p:cNvPr id="235" name="直接连接符 234"/>
              <p:cNvCxnSpPr>
                <a:cxnSpLocks noChangeAspect="1"/>
              </p:cNvCxnSpPr>
              <p:nvPr/>
            </p:nvCxnSpPr>
            <p:spPr>
              <a:xfrm>
                <a:off x="1217516" y="1122741"/>
                <a:ext cx="180000" cy="1018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6" name="直接连接符 235"/>
              <p:cNvCxnSpPr>
                <a:cxnSpLocks noChangeAspect="1"/>
              </p:cNvCxnSpPr>
              <p:nvPr/>
            </p:nvCxnSpPr>
            <p:spPr>
              <a:xfrm flipH="1">
                <a:off x="1386902" y="1067025"/>
                <a:ext cx="288000" cy="1629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 name="组合 2"/>
          <p:cNvGrpSpPr/>
          <p:nvPr/>
        </p:nvGrpSpPr>
        <p:grpSpPr>
          <a:xfrm>
            <a:off x="8116597" y="3933056"/>
            <a:ext cx="2659923" cy="1135966"/>
            <a:chOff x="8116597" y="4077072"/>
            <a:chExt cx="2659923" cy="1135966"/>
          </a:xfrm>
        </p:grpSpPr>
        <p:sp>
          <p:nvSpPr>
            <p:cNvPr id="264" name="六边形 263"/>
            <p:cNvSpPr/>
            <p:nvPr/>
          </p:nvSpPr>
          <p:spPr>
            <a:xfrm>
              <a:off x="8778466" y="4580849"/>
              <a:ext cx="576000" cy="504000"/>
            </a:xfrm>
            <a:prstGeom prst="hexagon">
              <a:avLst/>
            </a:prstGeom>
            <a:solidFill>
              <a:srgbClr val="00B0F0"/>
            </a:solidFill>
            <a:ln w="190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grpSp>
          <p:nvGrpSpPr>
            <p:cNvPr id="261" name="组合 260"/>
            <p:cNvGrpSpPr/>
            <p:nvPr/>
          </p:nvGrpSpPr>
          <p:grpSpPr>
            <a:xfrm>
              <a:off x="8116597" y="4077072"/>
              <a:ext cx="2659923" cy="1135966"/>
              <a:chOff x="567401" y="3554844"/>
              <a:chExt cx="2659923" cy="1135966"/>
            </a:xfrm>
          </p:grpSpPr>
          <p:sp>
            <p:nvSpPr>
              <p:cNvPr id="260" name="Rectangle 9"/>
              <p:cNvSpPr>
                <a:spLocks noChangeArrowheads="1"/>
              </p:cNvSpPr>
              <p:nvPr/>
            </p:nvSpPr>
            <p:spPr bwMode="auto">
              <a:xfrm>
                <a:off x="2711624" y="3554844"/>
                <a:ext cx="515700" cy="233329"/>
              </a:xfrm>
              <a:prstGeom prst="rect">
                <a:avLst/>
              </a:prstGeom>
              <a:solidFill>
                <a:srgbClr val="A1D2E1"/>
              </a:solidFill>
              <a:ln>
                <a:noFill/>
              </a:ln>
              <a:effectLst/>
            </p:spPr>
            <p:txBody>
              <a:bodyPr wrap="none" lIns="72000" tIns="36000" rIns="72000" bIns="0">
                <a:spAutoFit/>
              </a:bodyPr>
              <a:lstStyle/>
              <a:p>
                <a:pPr>
                  <a:lnSpc>
                    <a:spcPct val="80000"/>
                  </a:lnSpc>
                </a:pPr>
                <a:r>
                  <a:rPr lang="en-US" altLang="zh-CN" sz="1600" dirty="0">
                    <a:effectLst>
                      <a:outerShdw blurRad="38100" dist="38100" dir="2700000" algn="tl">
                        <a:srgbClr val="C0C0C0"/>
                      </a:outerShdw>
                    </a:effectLst>
                    <a:latin typeface="Arial" panose="020B0604020202020204" pitchFamily="34" charset="0"/>
                    <a:ea typeface="方正姚体" panose="02010601030101010101" pitchFamily="2" charset="-122"/>
                    <a:cs typeface="Times New Roman" pitchFamily="18" charset="0"/>
                  </a:rPr>
                  <a:t>CH</a:t>
                </a:r>
                <a:r>
                  <a:rPr lang="en-US" altLang="zh-CN" sz="1600" baseline="-25000" dirty="0">
                    <a:effectLst>
                      <a:outerShdw blurRad="38100" dist="38100" dir="2700000" algn="tl">
                        <a:srgbClr val="C0C0C0"/>
                      </a:outerShdw>
                    </a:effectLst>
                    <a:latin typeface="Arial" panose="020B0604020202020204" pitchFamily="34" charset="0"/>
                    <a:ea typeface="方正姚体" panose="02010601030101010101" pitchFamily="2" charset="-122"/>
                    <a:cs typeface="Times New Roman" pitchFamily="18" charset="0"/>
                  </a:rPr>
                  <a:t>3</a:t>
                </a:r>
              </a:p>
            </p:txBody>
          </p:sp>
          <p:sp>
            <p:nvSpPr>
              <p:cNvPr id="241" name="Rectangle 9"/>
              <p:cNvSpPr>
                <a:spLocks noChangeArrowheads="1"/>
              </p:cNvSpPr>
              <p:nvPr/>
            </p:nvSpPr>
            <p:spPr bwMode="auto">
              <a:xfrm>
                <a:off x="2119608" y="4421130"/>
                <a:ext cx="453183" cy="269680"/>
              </a:xfrm>
              <a:prstGeom prst="rect">
                <a:avLst/>
              </a:prstGeom>
              <a:solidFill>
                <a:srgbClr val="FFC000"/>
              </a:solidFill>
              <a:ln>
                <a:noFill/>
              </a:ln>
              <a:effectLst/>
            </p:spPr>
            <p:txBody>
              <a:bodyPr wrap="none" lIns="72000" tIns="72000" rIns="72000" bIns="0">
                <a:spAutoFit/>
              </a:bodyPr>
              <a:lstStyle/>
              <a:p>
                <a:pPr>
                  <a:lnSpc>
                    <a:spcPct val="80000"/>
                  </a:lnSpc>
                </a:pPr>
                <a:r>
                  <a:rPr lang="en-US" altLang="zh-CN" sz="1600" dirty="0">
                    <a:effectLst>
                      <a:outerShdw blurRad="38100" dist="38100" dir="2700000" algn="tl">
                        <a:srgbClr val="C0C0C0"/>
                      </a:outerShdw>
                    </a:effectLst>
                    <a:latin typeface="Arial" panose="020B0604020202020204" pitchFamily="34" charset="0"/>
                    <a:ea typeface="方正姚体" panose="02010601030101010101" pitchFamily="2" charset="-122"/>
                    <a:cs typeface="Times New Roman" pitchFamily="18" charset="0"/>
                  </a:rPr>
                  <a:t>OH</a:t>
                </a:r>
              </a:p>
            </p:txBody>
          </p:sp>
          <p:sp>
            <p:nvSpPr>
              <p:cNvPr id="242" name="Rectangle 9"/>
              <p:cNvSpPr>
                <a:spLocks noChangeArrowheads="1"/>
              </p:cNvSpPr>
              <p:nvPr/>
            </p:nvSpPr>
            <p:spPr bwMode="auto">
              <a:xfrm>
                <a:off x="709334" y="3765061"/>
                <a:ext cx="453183" cy="269680"/>
              </a:xfrm>
              <a:prstGeom prst="rect">
                <a:avLst/>
              </a:prstGeom>
              <a:solidFill>
                <a:srgbClr val="FFC000"/>
              </a:solidFill>
              <a:ln>
                <a:noFill/>
              </a:ln>
              <a:effectLst/>
            </p:spPr>
            <p:txBody>
              <a:bodyPr wrap="none" lIns="72000" tIns="72000" rIns="72000" bIns="0">
                <a:spAutoFit/>
              </a:bodyPr>
              <a:lstStyle/>
              <a:p>
                <a:pPr>
                  <a:lnSpc>
                    <a:spcPct val="80000"/>
                  </a:lnSpc>
                </a:pPr>
                <a:r>
                  <a:rPr lang="en-US" altLang="zh-CN" sz="1600" dirty="0">
                    <a:effectLst>
                      <a:outerShdw blurRad="38100" dist="38100" dir="2700000" algn="tl">
                        <a:srgbClr val="C0C0C0"/>
                      </a:outerShdw>
                    </a:effectLst>
                    <a:latin typeface="Arial" panose="020B0604020202020204" pitchFamily="34" charset="0"/>
                    <a:ea typeface="方正姚体" panose="02010601030101010101" pitchFamily="2" charset="-122"/>
                    <a:cs typeface="Times New Roman" pitchFamily="18" charset="0"/>
                  </a:rPr>
                  <a:t>HO</a:t>
                </a:r>
              </a:p>
            </p:txBody>
          </p:sp>
          <p:grpSp>
            <p:nvGrpSpPr>
              <p:cNvPr id="243" name="组合 242"/>
              <p:cNvGrpSpPr>
                <a:grpSpLocks noChangeAspect="1"/>
              </p:cNvGrpSpPr>
              <p:nvPr/>
            </p:nvGrpSpPr>
            <p:grpSpPr>
              <a:xfrm rot="16200000">
                <a:off x="1263292" y="4008193"/>
                <a:ext cx="504000" cy="574000"/>
                <a:chOff x="1319804" y="3337813"/>
                <a:chExt cx="648000" cy="738000"/>
              </a:xfrm>
            </p:grpSpPr>
            <p:sp>
              <p:nvSpPr>
                <p:cNvPr id="254" name="六边形 253"/>
                <p:cNvSpPr/>
                <p:nvPr/>
              </p:nvSpPr>
              <p:spPr>
                <a:xfrm rot="5400000">
                  <a:off x="1274804" y="3382813"/>
                  <a:ext cx="738000" cy="648000"/>
                </a:xfrm>
                <a:prstGeom prst="hexagon">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cxnSp>
              <p:nvCxnSpPr>
                <p:cNvPr id="255" name="直接连接符 254"/>
                <p:cNvCxnSpPr/>
                <p:nvPr/>
              </p:nvCxnSpPr>
              <p:spPr>
                <a:xfrm>
                  <a:off x="1374948" y="3529001"/>
                  <a:ext cx="0" cy="36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6" name="直接连接符 255"/>
                <p:cNvCxnSpPr>
                  <a:cxnSpLocks noChangeAspect="1"/>
                </p:cNvCxnSpPr>
                <p:nvPr/>
              </p:nvCxnSpPr>
              <p:spPr>
                <a:xfrm>
                  <a:off x="1630340" y="3399156"/>
                  <a:ext cx="28800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7" name="直接连接符 256"/>
                <p:cNvCxnSpPr>
                  <a:cxnSpLocks noChangeAspect="1"/>
                </p:cNvCxnSpPr>
                <p:nvPr/>
              </p:nvCxnSpPr>
              <p:spPr>
                <a:xfrm flipV="1">
                  <a:off x="1640835" y="3870395"/>
                  <a:ext cx="28800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4" name="组合 243"/>
              <p:cNvGrpSpPr/>
              <p:nvPr/>
            </p:nvGrpSpPr>
            <p:grpSpPr>
              <a:xfrm rot="1800000" flipV="1">
                <a:off x="1815867" y="4249118"/>
                <a:ext cx="462665" cy="168301"/>
                <a:chOff x="1104239" y="1061643"/>
                <a:chExt cx="462665" cy="168301"/>
              </a:xfrm>
            </p:grpSpPr>
            <p:cxnSp>
              <p:nvCxnSpPr>
                <p:cNvPr id="252" name="直接连接符 251"/>
                <p:cNvCxnSpPr>
                  <a:cxnSpLocks noChangeAspect="1"/>
                </p:cNvCxnSpPr>
                <p:nvPr/>
              </p:nvCxnSpPr>
              <p:spPr>
                <a:xfrm>
                  <a:off x="1104239" y="1061643"/>
                  <a:ext cx="288000" cy="1629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3" name="直接连接符 252"/>
                <p:cNvCxnSpPr>
                  <a:cxnSpLocks noChangeAspect="1"/>
                </p:cNvCxnSpPr>
                <p:nvPr/>
              </p:nvCxnSpPr>
              <p:spPr>
                <a:xfrm flipH="1">
                  <a:off x="1386904" y="1128119"/>
                  <a:ext cx="180000" cy="1018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5" name="Rectangle 9"/>
              <p:cNvSpPr>
                <a:spLocks noChangeArrowheads="1"/>
              </p:cNvSpPr>
              <p:nvPr/>
            </p:nvSpPr>
            <p:spPr bwMode="auto">
              <a:xfrm>
                <a:off x="2495600" y="3861048"/>
                <a:ext cx="479618" cy="28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0000"/>
                  </a:lnSpc>
                </a:pPr>
                <a:r>
                  <a:rPr lang="en-US" altLang="zh-CN" sz="1600" dirty="0">
                    <a:effectLst>
                      <a:outerShdw blurRad="38100" dist="38100" dir="2700000" algn="tl">
                        <a:srgbClr val="C0C0C0"/>
                      </a:outerShdw>
                    </a:effectLst>
                    <a:latin typeface="Arial" panose="020B0604020202020204" pitchFamily="34" charset="0"/>
                    <a:ea typeface="方正姚体" panose="02010601030101010101" pitchFamily="2" charset="-122"/>
                    <a:cs typeface="Times New Roman" pitchFamily="18" charset="0"/>
                  </a:rPr>
                  <a:t>NH</a:t>
                </a:r>
              </a:p>
            </p:txBody>
          </p:sp>
          <p:cxnSp>
            <p:nvCxnSpPr>
              <p:cNvPr id="246" name="直接连接符 245"/>
              <p:cNvCxnSpPr>
                <a:cxnSpLocks noChangeAspect="1"/>
              </p:cNvCxnSpPr>
              <p:nvPr/>
            </p:nvCxnSpPr>
            <p:spPr>
              <a:xfrm>
                <a:off x="1129005" y="3923171"/>
                <a:ext cx="216000" cy="122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7" name="Rectangle 9"/>
              <p:cNvSpPr>
                <a:spLocks noChangeArrowheads="1"/>
              </p:cNvSpPr>
              <p:nvPr/>
            </p:nvSpPr>
            <p:spPr bwMode="auto">
              <a:xfrm>
                <a:off x="567401" y="4152979"/>
                <a:ext cx="453183" cy="269680"/>
              </a:xfrm>
              <a:prstGeom prst="rect">
                <a:avLst/>
              </a:prstGeom>
              <a:solidFill>
                <a:srgbClr val="FFC000"/>
              </a:solidFill>
              <a:ln>
                <a:noFill/>
              </a:ln>
              <a:effectLst/>
            </p:spPr>
            <p:txBody>
              <a:bodyPr wrap="none" lIns="72000" tIns="72000" rIns="72000" bIns="0">
                <a:spAutoFit/>
              </a:bodyPr>
              <a:lstStyle/>
              <a:p>
                <a:pPr>
                  <a:lnSpc>
                    <a:spcPct val="80000"/>
                  </a:lnSpc>
                </a:pPr>
                <a:r>
                  <a:rPr lang="en-US" altLang="zh-CN" sz="1600" dirty="0">
                    <a:effectLst>
                      <a:outerShdw blurRad="38100" dist="38100" dir="2700000" algn="tl">
                        <a:srgbClr val="C0C0C0"/>
                      </a:outerShdw>
                    </a:effectLst>
                    <a:latin typeface="Arial" panose="020B0604020202020204" pitchFamily="34" charset="0"/>
                    <a:ea typeface="方正姚体" panose="02010601030101010101" pitchFamily="2" charset="-122"/>
                    <a:cs typeface="Times New Roman" pitchFamily="18" charset="0"/>
                  </a:rPr>
                  <a:t>HO</a:t>
                </a:r>
              </a:p>
            </p:txBody>
          </p:sp>
          <p:cxnSp>
            <p:nvCxnSpPr>
              <p:cNvPr id="248" name="直接连接符 247"/>
              <p:cNvCxnSpPr/>
              <p:nvPr/>
            </p:nvCxnSpPr>
            <p:spPr>
              <a:xfrm>
                <a:off x="971332" y="4292932"/>
                <a:ext cx="25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0" name="直接连接符 249"/>
              <p:cNvCxnSpPr>
                <a:cxnSpLocks noChangeAspect="1"/>
              </p:cNvCxnSpPr>
              <p:nvPr/>
            </p:nvCxnSpPr>
            <p:spPr>
              <a:xfrm rot="16200000" flipH="1" flipV="1">
                <a:off x="2642719" y="3756120"/>
                <a:ext cx="180000" cy="1018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1" name="直接连接符 250"/>
              <p:cNvCxnSpPr>
                <a:cxnSpLocks noChangeAspect="1"/>
              </p:cNvCxnSpPr>
              <p:nvPr/>
            </p:nvCxnSpPr>
            <p:spPr>
              <a:xfrm rot="5400000" flipH="1" flipV="1">
                <a:off x="2068792" y="4070338"/>
                <a:ext cx="288000" cy="1629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9" name="直接连接符 258"/>
              <p:cNvCxnSpPr/>
              <p:nvPr/>
            </p:nvCxnSpPr>
            <p:spPr>
              <a:xfrm>
                <a:off x="2288873" y="4012652"/>
                <a:ext cx="25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20" name="Line 52"/>
          <p:cNvSpPr>
            <a:spLocks noChangeShapeType="1"/>
          </p:cNvSpPr>
          <p:nvPr/>
        </p:nvSpPr>
        <p:spPr bwMode="auto">
          <a:xfrm>
            <a:off x="4583832" y="4508920"/>
            <a:ext cx="0" cy="287337"/>
          </a:xfrm>
          <a:prstGeom prst="line">
            <a:avLst/>
          </a:prstGeom>
          <a:noFill/>
          <a:ln w="31750">
            <a:solidFill>
              <a:srgbClr val="000000"/>
            </a:solidFill>
            <a:miter lim="800000"/>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Tree>
    <p:extLst>
      <p:ext uri="{BB962C8B-B14F-4D97-AF65-F5344CB8AC3E}">
        <p14:creationId xmlns:p14="http://schemas.microsoft.com/office/powerpoint/2010/main" val="2449660833"/>
      </p:ext>
    </p:extLst>
  </p:cSld>
  <p:clrMapOvr>
    <a:masterClrMapping/>
  </p:clrMapOvr>
  <p:transition spd="med">
    <p:cove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055440" y="548679"/>
            <a:ext cx="2808312" cy="576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t"/>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宋体" pitchFamily="2" charset="-122"/>
              </a:defRPr>
            </a:lvl2pPr>
            <a:lvl3pPr algn="ctr" rtl="0" fontAlgn="base">
              <a:spcBef>
                <a:spcPct val="0"/>
              </a:spcBef>
              <a:spcAft>
                <a:spcPct val="0"/>
              </a:spcAft>
              <a:defRPr sz="4400">
                <a:solidFill>
                  <a:schemeClr val="tx2"/>
                </a:solidFill>
                <a:latin typeface="Arial" charset="0"/>
                <a:ea typeface="宋体" pitchFamily="2" charset="-122"/>
              </a:defRPr>
            </a:lvl3pPr>
            <a:lvl4pPr algn="ctr" rtl="0" fontAlgn="base">
              <a:spcBef>
                <a:spcPct val="0"/>
              </a:spcBef>
              <a:spcAft>
                <a:spcPct val="0"/>
              </a:spcAft>
              <a:defRPr sz="4400">
                <a:solidFill>
                  <a:schemeClr val="tx2"/>
                </a:solidFill>
                <a:latin typeface="Arial" charset="0"/>
                <a:ea typeface="宋体" pitchFamily="2" charset="-122"/>
              </a:defRPr>
            </a:lvl4pPr>
            <a:lvl5pPr algn="ctr" rtl="0" fontAlgn="base">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a:lstStyle>
          <a:p>
            <a:pPr marL="342900" indent="-342900" algn="l">
              <a:buClr>
                <a:schemeClr val="tx2"/>
              </a:buClr>
              <a:buSzPct val="80000"/>
            </a:pPr>
            <a:r>
              <a:rPr lang="en-US" altLang="zh-CN" sz="2800" kern="0" dirty="0">
                <a:solidFill>
                  <a:schemeClr val="tx1"/>
                </a:solidFill>
                <a:effectLst>
                  <a:outerShdw blurRad="38100" dist="38100" dir="2700000" algn="tl">
                    <a:srgbClr val="C0C0C0"/>
                  </a:outerShdw>
                </a:effectLst>
                <a:latin typeface="Times New Roman" pitchFamily="18" charset="0"/>
                <a:ea typeface="方正姚体" panose="02010601030101010101" pitchFamily="2" charset="-122"/>
              </a:rPr>
              <a:t>1. </a:t>
            </a:r>
            <a:r>
              <a:rPr lang="zh-CN" altLang="en-US" sz="2800" kern="0" dirty="0">
                <a:solidFill>
                  <a:schemeClr val="tx1"/>
                </a:solidFill>
                <a:effectLst>
                  <a:outerShdw blurRad="38100" dist="38100" dir="2700000" algn="tl">
                    <a:srgbClr val="C0C0C0"/>
                  </a:outerShdw>
                </a:effectLst>
                <a:latin typeface="Times New Roman" pitchFamily="18" charset="0"/>
                <a:ea typeface="方正姚体" panose="02010601030101010101" pitchFamily="2" charset="-122"/>
              </a:rPr>
              <a:t>苯丙氨酸代谢</a:t>
            </a:r>
          </a:p>
        </p:txBody>
      </p:sp>
      <p:sp>
        <p:nvSpPr>
          <p:cNvPr id="3" name="Rectangle 3"/>
          <p:cNvSpPr txBox="1">
            <a:spLocks noChangeArrowheads="1"/>
          </p:cNvSpPr>
          <p:nvPr/>
        </p:nvSpPr>
        <p:spPr>
          <a:xfrm>
            <a:off x="1415480" y="1268983"/>
            <a:ext cx="9937104" cy="266407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360000" indent="-360000">
              <a:lnSpc>
                <a:spcPts val="4000"/>
              </a:lnSpc>
              <a:spcBef>
                <a:spcPts val="600"/>
              </a:spcBef>
              <a:buClr>
                <a:srgbClr val="C00000"/>
              </a:buClr>
              <a:buSzPct val="80000"/>
              <a:buFont typeface="Wingdings" pitchFamily="2" charset="2"/>
              <a:buChar char="n"/>
            </a:pPr>
            <a:r>
              <a:rPr lang="zh-CN" altLang="en-US" sz="2800" kern="0" dirty="0">
                <a:effectLst>
                  <a:outerShdw blurRad="38100" dist="38100" dir="2700000" algn="tl">
                    <a:srgbClr val="C0C0C0"/>
                  </a:outerShdw>
                </a:effectLst>
                <a:latin typeface="Times New Roman" panose="02020603050405020304" pitchFamily="18" charset="0"/>
                <a:ea typeface="方正姚体" panose="02010601030101010101" pitchFamily="2" charset="-122"/>
              </a:rPr>
              <a:t>当</a:t>
            </a:r>
            <a:r>
              <a:rPr lang="zh-CN" altLang="en-US" sz="2800" kern="0" dirty="0">
                <a:solidFill>
                  <a:srgbClr val="FF0000"/>
                </a:solidFill>
                <a:effectLst>
                  <a:outerShdw blurRad="38100" dist="38100" dir="2700000" algn="tl">
                    <a:srgbClr val="C0C0C0"/>
                  </a:outerShdw>
                </a:effectLst>
                <a:latin typeface="Times New Roman" panose="02020603050405020304" pitchFamily="18" charset="0"/>
                <a:ea typeface="方正姚体" panose="02010601030101010101" pitchFamily="2" charset="-122"/>
              </a:rPr>
              <a:t>苯丙氨酸羟化酶</a:t>
            </a:r>
            <a:r>
              <a:rPr lang="zh-CN" altLang="en-US" sz="2800" kern="0" dirty="0">
                <a:effectLst>
                  <a:outerShdw blurRad="38100" dist="38100" dir="2700000" algn="tl">
                    <a:srgbClr val="C0C0C0"/>
                  </a:outerShdw>
                </a:effectLst>
                <a:latin typeface="Times New Roman" panose="02020603050405020304" pitchFamily="18" charset="0"/>
                <a:ea typeface="方正姚体" panose="02010601030101010101" pitchFamily="2" charset="-122"/>
              </a:rPr>
              <a:t>先天性缺乏，苯丙氨酸不能转变为酪氨酸，主要经转氨基作用生成苯丙酮酸，此时尿液中出现大量苯丙酮酸及其代谢产物，称为苯丙酮酸尿症</a:t>
            </a:r>
            <a:r>
              <a:rPr lang="en-US" altLang="zh-CN" sz="2000" kern="0" dirty="0">
                <a:effectLst>
                  <a:outerShdw blurRad="38100" dist="38100" dir="2700000" algn="tl">
                    <a:srgbClr val="C0C0C0"/>
                  </a:outerShdw>
                </a:effectLst>
                <a:latin typeface="Times New Roman" panose="02020603050405020304" pitchFamily="18" charset="0"/>
                <a:ea typeface="方正姚体" panose="02010601030101010101" pitchFamily="2" charset="-122"/>
              </a:rPr>
              <a:t>(phenylketonuria, PKU)</a:t>
            </a:r>
            <a:r>
              <a:rPr lang="zh-CN" altLang="en-US" sz="2800" kern="0" dirty="0">
                <a:effectLst>
                  <a:outerShdw blurRad="38100" dist="38100" dir="2700000" algn="tl">
                    <a:srgbClr val="C0C0C0"/>
                  </a:outerShdw>
                </a:effectLst>
                <a:latin typeface="Times New Roman" panose="02020603050405020304" pitchFamily="18" charset="0"/>
                <a:ea typeface="方正姚体" panose="02010601030101010101" pitchFamily="2" charset="-122"/>
              </a:rPr>
              <a:t>。</a:t>
            </a:r>
          </a:p>
          <a:p>
            <a:pPr marL="360000" indent="-360000">
              <a:lnSpc>
                <a:spcPts val="4000"/>
              </a:lnSpc>
              <a:spcBef>
                <a:spcPts val="600"/>
              </a:spcBef>
              <a:buClr>
                <a:srgbClr val="C00000"/>
              </a:buClr>
              <a:buSzPct val="80000"/>
              <a:buFont typeface="Wingdings" pitchFamily="2" charset="2"/>
              <a:buChar char="n"/>
            </a:pPr>
            <a:r>
              <a:rPr lang="zh-CN" altLang="en-US" sz="2800" kern="0" dirty="0">
                <a:effectLst>
                  <a:outerShdw blurRad="38100" dist="38100" dir="2700000" algn="tl">
                    <a:srgbClr val="C0C0C0"/>
                  </a:outerShdw>
                </a:effectLst>
                <a:latin typeface="Times New Roman" panose="02020603050405020304" pitchFamily="18" charset="0"/>
                <a:ea typeface="方正姚体" panose="02010601030101010101" pitchFamily="2" charset="-122"/>
              </a:rPr>
              <a:t>苯丙酮酸对中枢神经系统有毒性，会引起患儿智力障碍。治疗原则是早期发现，控制膳食中苯丙氨酸的含量。</a:t>
            </a:r>
          </a:p>
        </p:txBody>
      </p:sp>
      <p:cxnSp>
        <p:nvCxnSpPr>
          <p:cNvPr id="4" name="直接连接符 3"/>
          <p:cNvCxnSpPr/>
          <p:nvPr/>
        </p:nvCxnSpPr>
        <p:spPr>
          <a:xfrm>
            <a:off x="1077913" y="1125538"/>
            <a:ext cx="3600000"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1676029"/>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ox(i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ox(in)">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055440" y="548680"/>
            <a:ext cx="3762375" cy="576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t"/>
          <a:lstStyle>
            <a:defPPr>
              <a:defRPr lang="zh-CN"/>
            </a:defPPr>
            <a:lvl1pPr marL="342900" indent="-342900">
              <a:buClr>
                <a:schemeClr val="tx2"/>
              </a:buClr>
              <a:buSzPct val="80000"/>
              <a:defRPr sz="2800" kern="0">
                <a:effectLst>
                  <a:outerShdw blurRad="38100" dist="38100" dir="2700000" algn="tl">
                    <a:srgbClr val="C0C0C0"/>
                  </a:outerShdw>
                </a:effectLst>
                <a:latin typeface="Times New Roman" pitchFamily="18" charset="0"/>
                <a:ea typeface="方正姚体" panose="02010601030101010101" pitchFamily="2" charset="-122"/>
                <a:cs typeface="+mj-cs"/>
              </a:defRPr>
            </a:lvl1pPr>
            <a:lvl2pPr algn="ctr">
              <a:defRPr sz="4400">
                <a:solidFill>
                  <a:schemeClr val="tx2"/>
                </a:solidFill>
              </a:defRPr>
            </a:lvl2pPr>
            <a:lvl3pPr algn="ctr">
              <a:defRPr sz="4400">
                <a:solidFill>
                  <a:schemeClr val="tx2"/>
                </a:solidFill>
              </a:defRPr>
            </a:lvl3pPr>
            <a:lvl4pPr algn="ctr">
              <a:defRPr sz="4400">
                <a:solidFill>
                  <a:schemeClr val="tx2"/>
                </a:solidFill>
              </a:defRPr>
            </a:lvl4pPr>
            <a:lvl5pPr algn="ctr">
              <a:defRPr sz="4400">
                <a:solidFill>
                  <a:schemeClr val="tx2"/>
                </a:solidFill>
              </a:defRPr>
            </a:lvl5pPr>
            <a:lvl6pPr marL="457200" algn="ctr" fontAlgn="base">
              <a:spcBef>
                <a:spcPct val="0"/>
              </a:spcBef>
              <a:spcAft>
                <a:spcPct val="0"/>
              </a:spcAft>
              <a:defRPr sz="4400">
                <a:solidFill>
                  <a:schemeClr val="tx2"/>
                </a:solidFill>
              </a:defRPr>
            </a:lvl6pPr>
            <a:lvl7pPr marL="914400" algn="ctr" fontAlgn="base">
              <a:spcBef>
                <a:spcPct val="0"/>
              </a:spcBef>
              <a:spcAft>
                <a:spcPct val="0"/>
              </a:spcAft>
              <a:defRPr sz="4400">
                <a:solidFill>
                  <a:schemeClr val="tx2"/>
                </a:solidFill>
              </a:defRPr>
            </a:lvl7pPr>
            <a:lvl8pPr marL="1371600" algn="ctr" fontAlgn="base">
              <a:spcBef>
                <a:spcPct val="0"/>
              </a:spcBef>
              <a:spcAft>
                <a:spcPct val="0"/>
              </a:spcAft>
              <a:defRPr sz="4400">
                <a:solidFill>
                  <a:schemeClr val="tx2"/>
                </a:solidFill>
              </a:defRPr>
            </a:lvl8pPr>
            <a:lvl9pPr marL="1828800" algn="ctr" fontAlgn="base">
              <a:spcBef>
                <a:spcPct val="0"/>
              </a:spcBef>
              <a:spcAft>
                <a:spcPct val="0"/>
              </a:spcAft>
              <a:defRPr sz="4400">
                <a:solidFill>
                  <a:schemeClr val="tx2"/>
                </a:solidFill>
              </a:defRPr>
            </a:lvl9pPr>
          </a:lstStyle>
          <a:p>
            <a:r>
              <a:rPr lang="en-US" altLang="zh-CN" dirty="0"/>
              <a:t>2. </a:t>
            </a:r>
            <a:r>
              <a:rPr lang="zh-CN" altLang="en-US" dirty="0"/>
              <a:t>酪氨酸代谢</a:t>
            </a:r>
          </a:p>
        </p:txBody>
      </p:sp>
      <p:sp>
        <p:nvSpPr>
          <p:cNvPr id="3" name="Rectangle 3"/>
          <p:cNvSpPr txBox="1">
            <a:spLocks noChangeArrowheads="1"/>
          </p:cNvSpPr>
          <p:nvPr/>
        </p:nvSpPr>
        <p:spPr>
          <a:xfrm>
            <a:off x="1415480" y="1196752"/>
            <a:ext cx="9793088" cy="468052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zh-CN"/>
            </a:defPPr>
            <a:lvl1pPr marL="360000" indent="-360000">
              <a:lnSpc>
                <a:spcPts val="4000"/>
              </a:lnSpc>
              <a:spcBef>
                <a:spcPts val="600"/>
              </a:spcBef>
              <a:buClr>
                <a:srgbClr val="C00000"/>
              </a:buClr>
              <a:buSzPct val="80000"/>
              <a:buFont typeface="Wingdings" pitchFamily="2" charset="2"/>
              <a:buChar char="n"/>
              <a:defRPr sz="2800" kern="0">
                <a:effectLst>
                  <a:outerShdw blurRad="38100" dist="38100" dir="2700000" algn="tl">
                    <a:srgbClr val="C0C0C0"/>
                  </a:outerShdw>
                </a:effectLst>
                <a:latin typeface="Times New Roman" panose="02020603050405020304" pitchFamily="18" charset="0"/>
                <a:ea typeface="方正姚体" panose="02010601030101010101" pitchFamily="2" charset="-122"/>
              </a:defRPr>
            </a:lvl1pPr>
            <a:lvl2pPr marL="742950" indent="-285750">
              <a:spcBef>
                <a:spcPct val="20000"/>
              </a:spcBef>
              <a:buChar char="–"/>
              <a:defRPr sz="2800">
                <a:latin typeface="+mn-lt"/>
                <a:ea typeface="+mn-ea"/>
              </a:defRPr>
            </a:lvl2pPr>
            <a:lvl3pPr marL="1143000" indent="-228600">
              <a:spcBef>
                <a:spcPct val="20000"/>
              </a:spcBef>
              <a:buChar char="•"/>
              <a:defRPr sz="2400">
                <a:latin typeface="+mn-lt"/>
                <a:ea typeface="+mn-ea"/>
              </a:defRPr>
            </a:lvl3pPr>
            <a:lvl4pPr marL="1600200" indent="-228600">
              <a:spcBef>
                <a:spcPct val="20000"/>
              </a:spcBef>
              <a:buChar char="–"/>
              <a:defRPr sz="2000">
                <a:latin typeface="+mn-lt"/>
                <a:ea typeface="+mn-ea"/>
              </a:defRPr>
            </a:lvl4pPr>
            <a:lvl5pPr marL="2057400" indent="-228600">
              <a:spcBef>
                <a:spcPct val="20000"/>
              </a:spcBef>
              <a:buChar char="»"/>
              <a:defRPr sz="2000">
                <a:latin typeface="+mn-lt"/>
                <a:ea typeface="+mn-ea"/>
              </a:defRPr>
            </a:lvl5pPr>
            <a:lvl6pPr marL="2514600" indent="-228600" fontAlgn="base">
              <a:spcBef>
                <a:spcPct val="20000"/>
              </a:spcBef>
              <a:spcAft>
                <a:spcPct val="0"/>
              </a:spcAft>
              <a:buChar char="»"/>
              <a:defRPr sz="2000">
                <a:latin typeface="+mn-lt"/>
                <a:ea typeface="+mn-ea"/>
              </a:defRPr>
            </a:lvl6pPr>
            <a:lvl7pPr marL="2971800" indent="-228600" fontAlgn="base">
              <a:spcBef>
                <a:spcPct val="20000"/>
              </a:spcBef>
              <a:spcAft>
                <a:spcPct val="0"/>
              </a:spcAft>
              <a:buChar char="»"/>
              <a:defRPr sz="2000">
                <a:latin typeface="+mn-lt"/>
                <a:ea typeface="+mn-ea"/>
              </a:defRPr>
            </a:lvl7pPr>
            <a:lvl8pPr marL="3429000" indent="-228600" fontAlgn="base">
              <a:spcBef>
                <a:spcPct val="20000"/>
              </a:spcBef>
              <a:spcAft>
                <a:spcPct val="0"/>
              </a:spcAft>
              <a:buChar char="»"/>
              <a:defRPr sz="2000">
                <a:latin typeface="+mn-lt"/>
                <a:ea typeface="+mn-ea"/>
              </a:defRPr>
            </a:lvl8pPr>
            <a:lvl9pPr marL="3886200" indent="-228600" fontAlgn="base">
              <a:spcBef>
                <a:spcPct val="20000"/>
              </a:spcBef>
              <a:spcAft>
                <a:spcPct val="0"/>
              </a:spcAft>
              <a:buChar char="»"/>
              <a:defRPr sz="2000">
                <a:latin typeface="+mn-lt"/>
                <a:ea typeface="+mn-ea"/>
              </a:defRPr>
            </a:lvl9pPr>
          </a:lstStyle>
          <a:p>
            <a:pPr>
              <a:spcBef>
                <a:spcPts val="0"/>
              </a:spcBef>
            </a:pPr>
            <a:r>
              <a:rPr lang="zh-CN" altLang="en-US" dirty="0"/>
              <a:t>转变为儿茶酚胺：多巴胺、去甲肾上腺素、肾上腺素。</a:t>
            </a:r>
          </a:p>
          <a:p>
            <a:pPr>
              <a:spcBef>
                <a:spcPts val="0"/>
              </a:spcBef>
            </a:pPr>
            <a:r>
              <a:rPr lang="zh-CN" altLang="en-US" dirty="0"/>
              <a:t>多巴胺是脑中的一种神经递质，帕金森病（又称震颤麻痹）与多巴胺生成减少有关。</a:t>
            </a:r>
          </a:p>
          <a:p>
            <a:pPr>
              <a:spcBef>
                <a:spcPts val="0"/>
              </a:spcBef>
            </a:pPr>
            <a:r>
              <a:rPr lang="zh-CN" altLang="en-US" dirty="0"/>
              <a:t>肾上腺素、去甲肾上腺是作用于心、血管的重要激素。</a:t>
            </a:r>
            <a:endParaRPr lang="en-US" altLang="zh-CN" dirty="0"/>
          </a:p>
          <a:p>
            <a:pPr>
              <a:spcBef>
                <a:spcPts val="0"/>
              </a:spcBef>
            </a:pPr>
            <a:r>
              <a:rPr lang="zh-CN" altLang="en-US" dirty="0"/>
              <a:t>转变为黑色素：在黑色素细胞内，酪氨酸在酪氨酸酶作用下经多部反应生成黑色素。</a:t>
            </a:r>
            <a:r>
              <a:rPr lang="zh-CN" altLang="en-US" dirty="0">
                <a:solidFill>
                  <a:srgbClr val="FF0000"/>
                </a:solidFill>
              </a:rPr>
              <a:t>酪氨酸酶</a:t>
            </a:r>
            <a:r>
              <a:rPr lang="zh-CN" altLang="en-US" dirty="0"/>
              <a:t>缺乏时，黑色素合成障碍，患者皮肤、头发等呈白色，称为白化病。</a:t>
            </a:r>
            <a:endParaRPr lang="en-US" altLang="zh-CN" dirty="0"/>
          </a:p>
          <a:p>
            <a:pPr>
              <a:spcBef>
                <a:spcPts val="0"/>
              </a:spcBef>
            </a:pPr>
            <a:r>
              <a:rPr lang="zh-CN" altLang="en-US" dirty="0"/>
              <a:t>分解代谢：缺乏</a:t>
            </a:r>
            <a:r>
              <a:rPr lang="zh-CN" altLang="en-US" dirty="0">
                <a:solidFill>
                  <a:srgbClr val="FF0000"/>
                </a:solidFill>
              </a:rPr>
              <a:t>尿黑酸氧化酶</a:t>
            </a:r>
            <a:r>
              <a:rPr lang="zh-CN" altLang="en-US" dirty="0"/>
              <a:t>，大量尿黑酸随尿排出，被氧化成醌类化合物，进一步生成黑色化合物，称为尿黑酸症。</a:t>
            </a:r>
          </a:p>
        </p:txBody>
      </p:sp>
      <p:cxnSp>
        <p:nvCxnSpPr>
          <p:cNvPr id="4" name="直接连接符 3"/>
          <p:cNvCxnSpPr/>
          <p:nvPr/>
        </p:nvCxnSpPr>
        <p:spPr>
          <a:xfrm>
            <a:off x="1077913" y="1125538"/>
            <a:ext cx="3600000"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7931739"/>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left)">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left)">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055440" y="548680"/>
            <a:ext cx="3034804" cy="576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t"/>
          <a:lstStyle>
            <a:defPPr>
              <a:defRPr lang="zh-CN"/>
            </a:defPPr>
            <a:lvl1pPr marL="342900" indent="-342900">
              <a:buClr>
                <a:schemeClr val="tx2"/>
              </a:buClr>
              <a:buSzPct val="80000"/>
              <a:defRPr sz="2800" kern="0">
                <a:effectLst>
                  <a:outerShdw blurRad="38100" dist="38100" dir="2700000" algn="tl">
                    <a:srgbClr val="C0C0C0"/>
                  </a:outerShdw>
                </a:effectLst>
                <a:latin typeface="Times New Roman" pitchFamily="18" charset="0"/>
                <a:ea typeface="方正姚体" panose="02010601030101010101" pitchFamily="2" charset="-122"/>
                <a:cs typeface="+mj-cs"/>
              </a:defRPr>
            </a:lvl1pPr>
            <a:lvl2pPr algn="ctr">
              <a:defRPr sz="4400">
                <a:solidFill>
                  <a:schemeClr val="tx2"/>
                </a:solidFill>
              </a:defRPr>
            </a:lvl2pPr>
            <a:lvl3pPr algn="ctr">
              <a:defRPr sz="4400">
                <a:solidFill>
                  <a:schemeClr val="tx2"/>
                </a:solidFill>
              </a:defRPr>
            </a:lvl3pPr>
            <a:lvl4pPr algn="ctr">
              <a:defRPr sz="4400">
                <a:solidFill>
                  <a:schemeClr val="tx2"/>
                </a:solidFill>
              </a:defRPr>
            </a:lvl4pPr>
            <a:lvl5pPr algn="ctr">
              <a:defRPr sz="4400">
                <a:solidFill>
                  <a:schemeClr val="tx2"/>
                </a:solidFill>
              </a:defRPr>
            </a:lvl5pPr>
            <a:lvl6pPr marL="457200" algn="ctr" fontAlgn="base">
              <a:spcBef>
                <a:spcPct val="0"/>
              </a:spcBef>
              <a:spcAft>
                <a:spcPct val="0"/>
              </a:spcAft>
              <a:defRPr sz="4400">
                <a:solidFill>
                  <a:schemeClr val="tx2"/>
                </a:solidFill>
              </a:defRPr>
            </a:lvl6pPr>
            <a:lvl7pPr marL="914400" algn="ctr" fontAlgn="base">
              <a:spcBef>
                <a:spcPct val="0"/>
              </a:spcBef>
              <a:spcAft>
                <a:spcPct val="0"/>
              </a:spcAft>
              <a:defRPr sz="4400">
                <a:solidFill>
                  <a:schemeClr val="tx2"/>
                </a:solidFill>
              </a:defRPr>
            </a:lvl7pPr>
            <a:lvl8pPr marL="1371600" algn="ctr" fontAlgn="base">
              <a:spcBef>
                <a:spcPct val="0"/>
              </a:spcBef>
              <a:spcAft>
                <a:spcPct val="0"/>
              </a:spcAft>
              <a:defRPr sz="4400">
                <a:solidFill>
                  <a:schemeClr val="tx2"/>
                </a:solidFill>
              </a:defRPr>
            </a:lvl8pPr>
            <a:lvl9pPr marL="1828800" algn="ctr" fontAlgn="base">
              <a:spcBef>
                <a:spcPct val="0"/>
              </a:spcBef>
              <a:spcAft>
                <a:spcPct val="0"/>
              </a:spcAft>
              <a:defRPr sz="4400">
                <a:solidFill>
                  <a:schemeClr val="tx2"/>
                </a:solidFill>
              </a:defRPr>
            </a:lvl9pPr>
          </a:lstStyle>
          <a:p>
            <a:r>
              <a:rPr lang="en-US" altLang="zh-CN" dirty="0"/>
              <a:t>3.</a:t>
            </a:r>
            <a:r>
              <a:rPr lang="zh-CN" altLang="en-US" dirty="0"/>
              <a:t>色氨酸代谢</a:t>
            </a:r>
          </a:p>
        </p:txBody>
      </p:sp>
      <p:sp>
        <p:nvSpPr>
          <p:cNvPr id="3" name="Rectangle 4"/>
          <p:cNvSpPr>
            <a:spLocks noChangeArrowheads="1"/>
          </p:cNvSpPr>
          <p:nvPr/>
        </p:nvSpPr>
        <p:spPr bwMode="auto">
          <a:xfrm>
            <a:off x="5448300" y="1700213"/>
            <a:ext cx="13731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2400" dirty="0">
                <a:effectLst>
                  <a:outerShdw blurRad="38100" dist="38100" dir="2700000" algn="tl">
                    <a:srgbClr val="C0C0C0"/>
                  </a:outerShdw>
                </a:effectLst>
                <a:latin typeface="Times New Roman" panose="02020603050405020304" pitchFamily="18" charset="0"/>
                <a:ea typeface="方正姚体" panose="02010601030101010101" pitchFamily="2" charset="-122"/>
              </a:rPr>
              <a:t>色氨酸</a:t>
            </a:r>
          </a:p>
        </p:txBody>
      </p:sp>
      <p:sp>
        <p:nvSpPr>
          <p:cNvPr id="4" name="Line 5"/>
          <p:cNvSpPr>
            <a:spLocks noChangeShapeType="1"/>
          </p:cNvSpPr>
          <p:nvPr/>
        </p:nvSpPr>
        <p:spPr bwMode="auto">
          <a:xfrm>
            <a:off x="6672264" y="1989138"/>
            <a:ext cx="719137" cy="0"/>
          </a:xfrm>
          <a:prstGeom prst="line">
            <a:avLst/>
          </a:prstGeom>
          <a:noFill/>
          <a:ln w="31750">
            <a:solidFill>
              <a:srgbClr val="000000"/>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5" name="Line 6"/>
          <p:cNvSpPr>
            <a:spLocks noChangeShapeType="1"/>
          </p:cNvSpPr>
          <p:nvPr/>
        </p:nvSpPr>
        <p:spPr bwMode="auto">
          <a:xfrm>
            <a:off x="7464425" y="1989138"/>
            <a:ext cx="719138" cy="0"/>
          </a:xfrm>
          <a:prstGeom prst="line">
            <a:avLst/>
          </a:prstGeom>
          <a:noFill/>
          <a:ln w="31750">
            <a:solidFill>
              <a:srgbClr val="000000"/>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6" name="Rectangle 7"/>
          <p:cNvSpPr>
            <a:spLocks noChangeArrowheads="1"/>
          </p:cNvSpPr>
          <p:nvPr/>
        </p:nvSpPr>
        <p:spPr bwMode="auto">
          <a:xfrm>
            <a:off x="8078788" y="1747838"/>
            <a:ext cx="16176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400">
                <a:effectLst>
                  <a:outerShdw blurRad="38100" dist="38100" dir="2700000" algn="tl">
                    <a:srgbClr val="C0C0C0"/>
                  </a:outerShdw>
                </a:effectLst>
                <a:latin typeface="Times New Roman" panose="02020603050405020304" pitchFamily="18" charset="0"/>
                <a:ea typeface="方正姚体" panose="02010601030101010101" pitchFamily="2" charset="-122"/>
              </a:rPr>
              <a:t>5-</a:t>
            </a:r>
            <a:r>
              <a:rPr lang="zh-CN" altLang="en-US" sz="2400">
                <a:effectLst>
                  <a:outerShdw blurRad="38100" dist="38100" dir="2700000" algn="tl">
                    <a:srgbClr val="C0C0C0"/>
                  </a:outerShdw>
                </a:effectLst>
                <a:latin typeface="Times New Roman" panose="02020603050405020304" pitchFamily="18" charset="0"/>
                <a:ea typeface="方正姚体" panose="02010601030101010101" pitchFamily="2" charset="-122"/>
              </a:rPr>
              <a:t>羟色胺</a:t>
            </a:r>
          </a:p>
        </p:txBody>
      </p:sp>
      <p:sp>
        <p:nvSpPr>
          <p:cNvPr id="7" name="Rectangle 8"/>
          <p:cNvSpPr>
            <a:spLocks noChangeArrowheads="1"/>
          </p:cNvSpPr>
          <p:nvPr/>
        </p:nvSpPr>
        <p:spPr bwMode="auto">
          <a:xfrm>
            <a:off x="2447926" y="1700213"/>
            <a:ext cx="1776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2400" dirty="0">
                <a:effectLst>
                  <a:outerShdw blurRad="38100" dist="38100" dir="2700000" algn="tl">
                    <a:srgbClr val="C0C0C0"/>
                  </a:outerShdw>
                </a:effectLst>
                <a:latin typeface="Times New Roman" panose="02020603050405020304" pitchFamily="18" charset="0"/>
                <a:ea typeface="方正姚体" panose="02010601030101010101" pitchFamily="2" charset="-122"/>
              </a:rPr>
              <a:t>一碳单位</a:t>
            </a:r>
          </a:p>
        </p:txBody>
      </p:sp>
      <p:sp>
        <p:nvSpPr>
          <p:cNvPr id="8" name="Line 9"/>
          <p:cNvSpPr>
            <a:spLocks noChangeShapeType="1"/>
          </p:cNvSpPr>
          <p:nvPr/>
        </p:nvSpPr>
        <p:spPr bwMode="auto">
          <a:xfrm>
            <a:off x="4800600" y="1989138"/>
            <a:ext cx="719138" cy="0"/>
          </a:xfrm>
          <a:prstGeom prst="line">
            <a:avLst/>
          </a:prstGeom>
          <a:noFill/>
          <a:ln w="31750">
            <a:solidFill>
              <a:srgbClr val="000000"/>
            </a:solidFill>
            <a:miter lim="800000"/>
            <a:headEnd type="stealth"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9" name="Line 10"/>
          <p:cNvSpPr>
            <a:spLocks noChangeShapeType="1"/>
          </p:cNvSpPr>
          <p:nvPr/>
        </p:nvSpPr>
        <p:spPr bwMode="auto">
          <a:xfrm>
            <a:off x="4008439" y="1989138"/>
            <a:ext cx="719137" cy="0"/>
          </a:xfrm>
          <a:prstGeom prst="line">
            <a:avLst/>
          </a:prstGeom>
          <a:noFill/>
          <a:ln w="31750">
            <a:solidFill>
              <a:srgbClr val="000000"/>
            </a:solidFill>
            <a:miter lim="800000"/>
            <a:headEnd type="stealth"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0" name="Rectangle 11"/>
          <p:cNvSpPr>
            <a:spLocks noChangeArrowheads="1"/>
          </p:cNvSpPr>
          <p:nvPr/>
        </p:nvSpPr>
        <p:spPr bwMode="auto">
          <a:xfrm>
            <a:off x="6672263" y="3182939"/>
            <a:ext cx="266541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2400" dirty="0">
                <a:effectLst>
                  <a:outerShdw blurRad="38100" dist="38100" dir="2700000" algn="tl">
                    <a:srgbClr val="C0C0C0"/>
                  </a:outerShdw>
                </a:effectLst>
                <a:latin typeface="Times New Roman" panose="02020603050405020304" pitchFamily="18" charset="0"/>
                <a:ea typeface="方正姚体" panose="02010601030101010101" pitchFamily="2" charset="-122"/>
              </a:rPr>
              <a:t>丙酮酸</a:t>
            </a:r>
          </a:p>
          <a:p>
            <a:pPr algn="ctr"/>
            <a:r>
              <a:rPr lang="zh-CN" altLang="en-US" sz="2400" dirty="0">
                <a:effectLst>
                  <a:outerShdw blurRad="38100" dist="38100" dir="2700000" algn="tl">
                    <a:srgbClr val="C0C0C0"/>
                  </a:outerShdw>
                </a:effectLst>
                <a:latin typeface="Times New Roman" panose="02020603050405020304" pitchFamily="18" charset="0"/>
                <a:ea typeface="方正姚体" panose="02010601030101010101" pitchFamily="2" charset="-122"/>
              </a:rPr>
              <a:t>乙酰乙酰辅酶</a:t>
            </a:r>
            <a:r>
              <a:rPr lang="en-US" altLang="zh-CN" sz="2400" dirty="0">
                <a:effectLst>
                  <a:outerShdw blurRad="38100" dist="38100" dir="2700000" algn="tl">
                    <a:srgbClr val="C0C0C0"/>
                  </a:outerShdw>
                </a:effectLst>
                <a:latin typeface="Times New Roman" panose="02020603050405020304" pitchFamily="18" charset="0"/>
                <a:ea typeface="方正姚体" panose="02010601030101010101" pitchFamily="2" charset="-122"/>
              </a:rPr>
              <a:t>A</a:t>
            </a:r>
          </a:p>
        </p:txBody>
      </p:sp>
      <p:sp>
        <p:nvSpPr>
          <p:cNvPr id="11" name="Rectangle 12"/>
          <p:cNvSpPr>
            <a:spLocks noChangeArrowheads="1"/>
          </p:cNvSpPr>
          <p:nvPr/>
        </p:nvSpPr>
        <p:spPr bwMode="auto">
          <a:xfrm>
            <a:off x="3792539" y="3213101"/>
            <a:ext cx="194468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2400">
                <a:effectLst>
                  <a:outerShdw blurRad="38100" dist="38100" dir="2700000" algn="tl">
                    <a:srgbClr val="C0C0C0"/>
                  </a:outerShdw>
                </a:effectLst>
                <a:latin typeface="Times New Roman" panose="02020603050405020304" pitchFamily="18" charset="0"/>
                <a:ea typeface="方正姚体" panose="02010601030101010101" pitchFamily="2" charset="-122"/>
              </a:rPr>
              <a:t>尼克酸</a:t>
            </a:r>
          </a:p>
          <a:p>
            <a:pPr algn="ctr"/>
            <a:r>
              <a:rPr lang="en-US" altLang="zh-CN" sz="2400">
                <a:effectLst>
                  <a:outerShdw blurRad="38100" dist="38100" dir="2700000" algn="tl">
                    <a:srgbClr val="C0C0C0"/>
                  </a:outerShdw>
                </a:effectLst>
                <a:latin typeface="Times New Roman" panose="02020603050405020304" pitchFamily="18" charset="0"/>
                <a:ea typeface="方正姚体" panose="02010601030101010101" pitchFamily="2" charset="-122"/>
              </a:rPr>
              <a:t>(</a:t>
            </a:r>
            <a:r>
              <a:rPr lang="zh-CN" altLang="en-US" sz="2400">
                <a:effectLst>
                  <a:outerShdw blurRad="38100" dist="38100" dir="2700000" algn="tl">
                    <a:srgbClr val="C0C0C0"/>
                  </a:outerShdw>
                </a:effectLst>
                <a:latin typeface="Times New Roman" panose="02020603050405020304" pitchFamily="18" charset="0"/>
                <a:ea typeface="方正姚体" panose="02010601030101010101" pitchFamily="2" charset="-122"/>
              </a:rPr>
              <a:t>维生素</a:t>
            </a:r>
            <a:r>
              <a:rPr lang="en-US" altLang="zh-CN" sz="2400">
                <a:effectLst>
                  <a:outerShdw blurRad="38100" dist="38100" dir="2700000" algn="tl">
                    <a:srgbClr val="C0C0C0"/>
                  </a:outerShdw>
                </a:effectLst>
                <a:latin typeface="Times New Roman" panose="02020603050405020304" pitchFamily="18" charset="0"/>
                <a:ea typeface="方正姚体" panose="02010601030101010101" pitchFamily="2" charset="-122"/>
              </a:rPr>
              <a:t>PP)</a:t>
            </a:r>
          </a:p>
        </p:txBody>
      </p:sp>
      <p:sp>
        <p:nvSpPr>
          <p:cNvPr id="12" name="Line 14"/>
          <p:cNvSpPr>
            <a:spLocks noChangeShapeType="1"/>
          </p:cNvSpPr>
          <p:nvPr/>
        </p:nvSpPr>
        <p:spPr bwMode="auto">
          <a:xfrm flipV="1">
            <a:off x="5521325" y="2205038"/>
            <a:ext cx="287338" cy="360362"/>
          </a:xfrm>
          <a:prstGeom prst="line">
            <a:avLst/>
          </a:prstGeom>
          <a:noFill/>
          <a:ln w="31750">
            <a:solidFill>
              <a:srgbClr val="000000"/>
            </a:solidFill>
            <a:miter lim="800000"/>
            <a:headEnd type="stealth"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3" name="Line 15"/>
          <p:cNvSpPr>
            <a:spLocks noChangeShapeType="1"/>
          </p:cNvSpPr>
          <p:nvPr/>
        </p:nvSpPr>
        <p:spPr bwMode="auto">
          <a:xfrm flipV="1">
            <a:off x="5087939" y="2708276"/>
            <a:ext cx="287337" cy="360363"/>
          </a:xfrm>
          <a:prstGeom prst="line">
            <a:avLst/>
          </a:prstGeom>
          <a:noFill/>
          <a:ln w="31750">
            <a:solidFill>
              <a:srgbClr val="000000"/>
            </a:solidFill>
            <a:miter lim="800000"/>
            <a:headEnd type="stealth"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4" name="Line 16"/>
          <p:cNvSpPr>
            <a:spLocks noChangeShapeType="1"/>
          </p:cNvSpPr>
          <p:nvPr/>
        </p:nvSpPr>
        <p:spPr bwMode="auto">
          <a:xfrm>
            <a:off x="6456364" y="2205038"/>
            <a:ext cx="287337" cy="360362"/>
          </a:xfrm>
          <a:prstGeom prst="line">
            <a:avLst/>
          </a:prstGeom>
          <a:noFill/>
          <a:ln w="31750">
            <a:solidFill>
              <a:srgbClr val="000000"/>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5" name="Line 17"/>
          <p:cNvSpPr>
            <a:spLocks noChangeShapeType="1"/>
          </p:cNvSpPr>
          <p:nvPr/>
        </p:nvSpPr>
        <p:spPr bwMode="auto">
          <a:xfrm>
            <a:off x="6888164" y="2708276"/>
            <a:ext cx="287337" cy="360363"/>
          </a:xfrm>
          <a:prstGeom prst="line">
            <a:avLst/>
          </a:prstGeom>
          <a:noFill/>
          <a:ln w="31750">
            <a:solidFill>
              <a:srgbClr val="000000"/>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cxnSp>
        <p:nvCxnSpPr>
          <p:cNvPr id="16" name="直接连接符 15"/>
          <p:cNvCxnSpPr/>
          <p:nvPr/>
        </p:nvCxnSpPr>
        <p:spPr>
          <a:xfrm>
            <a:off x="1077913" y="1125538"/>
            <a:ext cx="3600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7" name="Rectangle 4">
            <a:extLst>
              <a:ext uri="{FF2B5EF4-FFF2-40B4-BE49-F238E27FC236}">
                <a16:creationId xmlns:a16="http://schemas.microsoft.com/office/drawing/2014/main" id="{291F85F8-895C-C84A-B3DD-9A6E2D5B1F97}"/>
              </a:ext>
            </a:extLst>
          </p:cNvPr>
          <p:cNvSpPr>
            <a:spLocks noChangeArrowheads="1"/>
          </p:cNvSpPr>
          <p:nvPr/>
        </p:nvSpPr>
        <p:spPr bwMode="auto">
          <a:xfrm>
            <a:off x="6739036" y="1501925"/>
            <a:ext cx="137318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2000" dirty="0">
                <a:effectLst>
                  <a:outerShdw blurRad="38100" dist="38100" dir="2700000" algn="tl">
                    <a:srgbClr val="C0C0C0"/>
                  </a:outerShdw>
                </a:effectLst>
                <a:latin typeface="Times New Roman" panose="02020603050405020304" pitchFamily="18" charset="0"/>
                <a:ea typeface="方正姚体" panose="02010601030101010101" pitchFamily="2" charset="-122"/>
              </a:rPr>
              <a:t>氧化脱羧</a:t>
            </a:r>
          </a:p>
        </p:txBody>
      </p:sp>
      <p:sp>
        <p:nvSpPr>
          <p:cNvPr id="18" name="Rectangle 4">
            <a:extLst>
              <a:ext uri="{FF2B5EF4-FFF2-40B4-BE49-F238E27FC236}">
                <a16:creationId xmlns:a16="http://schemas.microsoft.com/office/drawing/2014/main" id="{64EB9039-DDD5-B941-4B83-7FF123139DD5}"/>
              </a:ext>
            </a:extLst>
          </p:cNvPr>
          <p:cNvSpPr>
            <a:spLocks noChangeArrowheads="1"/>
          </p:cNvSpPr>
          <p:nvPr/>
        </p:nvSpPr>
        <p:spPr bwMode="auto">
          <a:xfrm>
            <a:off x="3935760" y="1501925"/>
            <a:ext cx="172888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zh-CN" altLang="en-US" sz="2000" dirty="0">
                <a:effectLst>
                  <a:outerShdw blurRad="38100" dist="38100" dir="2700000" algn="tl">
                    <a:srgbClr val="C0C0C0"/>
                  </a:outerShdw>
                </a:effectLst>
                <a:latin typeface="Times New Roman" panose="02020603050405020304" pitchFamily="18" charset="0"/>
                <a:ea typeface="方正姚体" panose="02010601030101010101" pitchFamily="2" charset="-122"/>
              </a:rPr>
              <a:t>色氨酸加氧酶</a:t>
            </a:r>
          </a:p>
        </p:txBody>
      </p:sp>
      <p:sp>
        <p:nvSpPr>
          <p:cNvPr id="19" name="Rectangle 4">
            <a:extLst>
              <a:ext uri="{FF2B5EF4-FFF2-40B4-BE49-F238E27FC236}">
                <a16:creationId xmlns:a16="http://schemas.microsoft.com/office/drawing/2014/main" id="{7B8A66DA-778F-43BE-41A3-5B2EA1670CCC}"/>
              </a:ext>
            </a:extLst>
          </p:cNvPr>
          <p:cNvSpPr>
            <a:spLocks noChangeArrowheads="1"/>
          </p:cNvSpPr>
          <p:nvPr/>
        </p:nvSpPr>
        <p:spPr bwMode="auto">
          <a:xfrm>
            <a:off x="4689100" y="2349681"/>
            <a:ext cx="75882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zh-CN" altLang="en-US" sz="2000" dirty="0">
                <a:effectLst>
                  <a:outerShdw blurRad="38100" dist="38100" dir="2700000" algn="tl">
                    <a:srgbClr val="C0C0C0"/>
                  </a:outerShdw>
                </a:effectLst>
                <a:latin typeface="Times New Roman" panose="02020603050405020304" pitchFamily="18" charset="0"/>
                <a:ea typeface="方正姚体" panose="02010601030101010101" pitchFamily="2" charset="-122"/>
              </a:rPr>
              <a:t>少量</a:t>
            </a:r>
          </a:p>
        </p:txBody>
      </p:sp>
    </p:spTree>
    <p:extLst>
      <p:ext uri="{BB962C8B-B14F-4D97-AF65-F5344CB8AC3E}">
        <p14:creationId xmlns:p14="http://schemas.microsoft.com/office/powerpoint/2010/main" val="3931302900"/>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p:bldP spid="7" grpId="0"/>
      <p:bldP spid="8" grpId="0" animBg="1"/>
      <p:bldP spid="9" grpId="0" animBg="1"/>
      <p:bldP spid="10" grpId="0"/>
      <p:bldP spid="11" grpId="0"/>
      <p:bldP spid="12" grpId="0" animBg="1"/>
      <p:bldP spid="13" grpId="0" animBg="1"/>
      <p:bldP spid="14" grpId="0" animBg="1"/>
      <p:bldP spid="15" grpId="0" animBg="1"/>
      <p:bldP spid="17" grpId="0"/>
      <p:bldP spid="18" grpId="0"/>
      <p:bldP spid="19"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9" name="Rectangle 1031"/>
          <p:cNvSpPr>
            <a:spLocks noChangeArrowheads="1"/>
          </p:cNvSpPr>
          <p:nvPr/>
        </p:nvSpPr>
        <p:spPr bwMode="auto">
          <a:xfrm>
            <a:off x="1847696" y="1412776"/>
            <a:ext cx="1512000" cy="2633863"/>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ts val="1800"/>
              </a:lnSpc>
            </a:pPr>
            <a:r>
              <a:rPr kumimoji="1" lang="en-US" altLang="zh-CN" sz="2000" dirty="0">
                <a:effectLst>
                  <a:outerShdw blurRad="38100" dist="38100" dir="2700000" algn="tl">
                    <a:srgbClr val="C0C0C0"/>
                  </a:outerShdw>
                </a:effectLst>
                <a:latin typeface="Times New Roman" panose="02020603050405020304" pitchFamily="18" charset="0"/>
                <a:ea typeface="方正姚体" panose="02010601030101010101" pitchFamily="2" charset="-122"/>
                <a:sym typeface="Symbol" pitchFamily="18" charset="2"/>
              </a:rPr>
              <a:t> NH</a:t>
            </a:r>
            <a:r>
              <a:rPr kumimoji="1" lang="en-US" altLang="zh-CN" sz="2000" baseline="-25000" dirty="0">
                <a:effectLst>
                  <a:outerShdw blurRad="38100" dist="38100" dir="2700000" algn="tl">
                    <a:srgbClr val="C0C0C0"/>
                  </a:outerShdw>
                </a:effectLst>
                <a:latin typeface="Times New Roman" panose="02020603050405020304" pitchFamily="18" charset="0"/>
                <a:ea typeface="方正姚体" panose="02010601030101010101" pitchFamily="2" charset="-122"/>
                <a:sym typeface="Symbol" pitchFamily="18" charset="2"/>
              </a:rPr>
              <a:t>2</a:t>
            </a:r>
          </a:p>
          <a:p>
            <a:pPr>
              <a:lnSpc>
                <a:spcPts val="1800"/>
              </a:lnSpc>
            </a:pPr>
            <a:r>
              <a:rPr kumimoji="1" lang="zh-CN" altLang="en-US" sz="2000" dirty="0">
                <a:effectLst>
                  <a:outerShdw blurRad="38100" dist="38100" dir="2700000" algn="tl">
                    <a:srgbClr val="C0C0C0"/>
                  </a:outerShdw>
                </a:effectLst>
                <a:latin typeface="Times New Roman" panose="02020603050405020304" pitchFamily="18" charset="0"/>
                <a:ea typeface="方正姚体" panose="02010601030101010101" pitchFamily="2" charset="-122"/>
                <a:sym typeface="Symbol" pitchFamily="18" charset="2"/>
              </a:rPr>
              <a:t>  </a:t>
            </a:r>
            <a:r>
              <a:rPr kumimoji="1" lang="he-IL" altLang="zh-CN" sz="2000" dirty="0">
                <a:effectLst>
                  <a:outerShdw blurRad="38100" dist="38100" dir="2700000" algn="tl">
                    <a:srgbClr val="C0C0C0"/>
                  </a:outerShdw>
                </a:effectLst>
                <a:latin typeface="Times New Roman" panose="02020603050405020304" pitchFamily="18" charset="0"/>
                <a:ea typeface="方正姚体" panose="02010601030101010101" pitchFamily="2" charset="-122"/>
                <a:cs typeface="Times New Roman" panose="02020603050405020304" pitchFamily="18" charset="0"/>
                <a:sym typeface="Symbol" pitchFamily="18" charset="2"/>
              </a:rPr>
              <a:t>׀</a:t>
            </a:r>
            <a:endParaRPr kumimoji="1" lang="en-US" altLang="zh-CN" sz="2000" dirty="0">
              <a:effectLst>
                <a:outerShdw blurRad="38100" dist="38100" dir="2700000" algn="tl">
                  <a:srgbClr val="C0C0C0"/>
                </a:outerShdw>
              </a:effectLst>
              <a:latin typeface="Times New Roman" panose="02020603050405020304" pitchFamily="18" charset="0"/>
              <a:ea typeface="方正姚体" panose="02010601030101010101" pitchFamily="2" charset="-122"/>
              <a:cs typeface="Times New Roman" panose="02020603050405020304" pitchFamily="18" charset="0"/>
              <a:sym typeface="Symbol" pitchFamily="18" charset="2"/>
            </a:endParaRPr>
          </a:p>
          <a:p>
            <a:pPr>
              <a:lnSpc>
                <a:spcPts val="1800"/>
              </a:lnSpc>
            </a:pPr>
            <a:r>
              <a:rPr kumimoji="1" lang="en-US" altLang="zh-CN" sz="2000" dirty="0">
                <a:effectLst>
                  <a:outerShdw blurRad="38100" dist="38100" dir="2700000" algn="tl">
                    <a:srgbClr val="C0C0C0"/>
                  </a:outerShdw>
                </a:effectLst>
                <a:latin typeface="Times New Roman" panose="02020603050405020304" pitchFamily="18" charset="0"/>
                <a:ea typeface="方正姚体" panose="02010601030101010101" pitchFamily="2" charset="-122"/>
                <a:cs typeface="Times New Roman" panose="02020603050405020304" pitchFamily="18" charset="0"/>
                <a:sym typeface="Symbol" pitchFamily="18" charset="2"/>
              </a:rPr>
              <a:t> C=NH</a:t>
            </a:r>
          </a:p>
          <a:p>
            <a:pPr>
              <a:lnSpc>
                <a:spcPts val="1800"/>
              </a:lnSpc>
            </a:pPr>
            <a:r>
              <a:rPr kumimoji="1" lang="en-US" altLang="zh-CN" sz="2000" dirty="0">
                <a:effectLst>
                  <a:outerShdw blurRad="38100" dist="38100" dir="2700000" algn="tl">
                    <a:srgbClr val="C0C0C0"/>
                  </a:outerShdw>
                </a:effectLst>
                <a:latin typeface="Times New Roman" panose="02020603050405020304" pitchFamily="18" charset="0"/>
                <a:ea typeface="方正姚体" panose="02010601030101010101" pitchFamily="2" charset="-122"/>
                <a:cs typeface="Times New Roman" panose="02020603050405020304" pitchFamily="18" charset="0"/>
                <a:sym typeface="Symbol" pitchFamily="18" charset="2"/>
              </a:rPr>
              <a:t>  </a:t>
            </a:r>
            <a:r>
              <a:rPr kumimoji="1" lang="he-IL" altLang="zh-CN" sz="2000" dirty="0">
                <a:effectLst>
                  <a:outerShdw blurRad="38100" dist="38100" dir="2700000" algn="tl">
                    <a:srgbClr val="C0C0C0"/>
                  </a:outerShdw>
                </a:effectLst>
                <a:latin typeface="Times New Roman" panose="02020603050405020304" pitchFamily="18" charset="0"/>
                <a:ea typeface="方正姚体" panose="02010601030101010101" pitchFamily="2" charset="-122"/>
                <a:cs typeface="Times New Roman" panose="02020603050405020304" pitchFamily="18" charset="0"/>
                <a:sym typeface="Symbol" pitchFamily="18" charset="2"/>
              </a:rPr>
              <a:t>׀</a:t>
            </a:r>
            <a:endParaRPr kumimoji="1" lang="en-US" altLang="zh-CN" sz="2000" dirty="0">
              <a:effectLst>
                <a:outerShdw blurRad="38100" dist="38100" dir="2700000" algn="tl">
                  <a:srgbClr val="C0C0C0"/>
                </a:outerShdw>
              </a:effectLst>
              <a:latin typeface="Times New Roman" panose="02020603050405020304" pitchFamily="18" charset="0"/>
              <a:ea typeface="方正姚体" panose="02010601030101010101" pitchFamily="2" charset="-122"/>
              <a:cs typeface="Times New Roman" panose="02020603050405020304" pitchFamily="18" charset="0"/>
              <a:sym typeface="Symbol" pitchFamily="18" charset="2"/>
            </a:endParaRPr>
          </a:p>
          <a:p>
            <a:pPr>
              <a:lnSpc>
                <a:spcPts val="1800"/>
              </a:lnSpc>
            </a:pPr>
            <a:r>
              <a:rPr kumimoji="1" lang="en-US" altLang="zh-CN" sz="2000" dirty="0">
                <a:effectLst>
                  <a:outerShdw blurRad="38100" dist="38100" dir="2700000" algn="tl">
                    <a:srgbClr val="C0C0C0"/>
                  </a:outerShdw>
                </a:effectLst>
                <a:latin typeface="Times New Roman" panose="02020603050405020304" pitchFamily="18" charset="0"/>
                <a:ea typeface="方正姚体" panose="02010601030101010101" pitchFamily="2" charset="-122"/>
                <a:cs typeface="Times New Roman" panose="02020603050405020304" pitchFamily="18" charset="0"/>
                <a:sym typeface="Symbol" pitchFamily="18" charset="2"/>
              </a:rPr>
              <a:t> NH</a:t>
            </a:r>
          </a:p>
          <a:p>
            <a:pPr>
              <a:lnSpc>
                <a:spcPts val="1800"/>
              </a:lnSpc>
            </a:pPr>
            <a:r>
              <a:rPr kumimoji="1" lang="en-US" altLang="zh-CN" sz="2000" dirty="0">
                <a:effectLst>
                  <a:outerShdw blurRad="38100" dist="38100" dir="2700000" algn="tl">
                    <a:srgbClr val="C0C0C0"/>
                  </a:outerShdw>
                </a:effectLst>
                <a:latin typeface="Times New Roman" panose="02020603050405020304" pitchFamily="18" charset="0"/>
                <a:ea typeface="方正姚体" panose="02010601030101010101" pitchFamily="2" charset="-122"/>
                <a:cs typeface="Times New Roman" panose="02020603050405020304" pitchFamily="18" charset="0"/>
                <a:sym typeface="Symbol" pitchFamily="18" charset="2"/>
              </a:rPr>
              <a:t>  </a:t>
            </a:r>
            <a:r>
              <a:rPr kumimoji="1" lang="he-IL" altLang="zh-CN" sz="2000" dirty="0">
                <a:effectLst>
                  <a:outerShdw blurRad="38100" dist="38100" dir="2700000" algn="tl">
                    <a:srgbClr val="C0C0C0"/>
                  </a:outerShdw>
                </a:effectLst>
                <a:latin typeface="Times New Roman" panose="02020603050405020304" pitchFamily="18" charset="0"/>
                <a:ea typeface="方正姚体" panose="02010601030101010101" pitchFamily="2" charset="-122"/>
                <a:cs typeface="Times New Roman" panose="02020603050405020304" pitchFamily="18" charset="0"/>
                <a:sym typeface="Symbol" pitchFamily="18" charset="2"/>
              </a:rPr>
              <a:t>׀</a:t>
            </a:r>
            <a:endParaRPr kumimoji="1" lang="en-US" altLang="zh-CN" sz="2000" dirty="0">
              <a:effectLst>
                <a:outerShdw blurRad="38100" dist="38100" dir="2700000" algn="tl">
                  <a:srgbClr val="C0C0C0"/>
                </a:outerShdw>
              </a:effectLst>
              <a:latin typeface="Times New Roman" panose="02020603050405020304" pitchFamily="18" charset="0"/>
              <a:ea typeface="方正姚体" panose="02010601030101010101" pitchFamily="2" charset="-122"/>
              <a:cs typeface="Times New Roman" panose="02020603050405020304" pitchFamily="18" charset="0"/>
              <a:sym typeface="Symbol" pitchFamily="18" charset="2"/>
            </a:endParaRPr>
          </a:p>
          <a:p>
            <a:pPr>
              <a:lnSpc>
                <a:spcPts val="1800"/>
              </a:lnSpc>
            </a:pPr>
            <a:r>
              <a:rPr kumimoji="1" lang="en-US" altLang="zh-CN" sz="2000" dirty="0">
                <a:effectLst>
                  <a:outerShdw blurRad="38100" dist="38100" dir="2700000" algn="tl">
                    <a:srgbClr val="C0C0C0"/>
                  </a:outerShdw>
                </a:effectLst>
                <a:latin typeface="Times New Roman" panose="02020603050405020304" pitchFamily="18" charset="0"/>
                <a:ea typeface="方正姚体" panose="02010601030101010101" pitchFamily="2" charset="-122"/>
                <a:cs typeface="Times New Roman" panose="02020603050405020304" pitchFamily="18" charset="0"/>
                <a:sym typeface="Symbol" pitchFamily="18" charset="2"/>
              </a:rPr>
              <a:t>(CH</a:t>
            </a:r>
            <a:r>
              <a:rPr kumimoji="1" lang="en-US" altLang="zh-CN" sz="2000" baseline="-25000" dirty="0">
                <a:effectLst>
                  <a:outerShdw blurRad="38100" dist="38100" dir="2700000" algn="tl">
                    <a:srgbClr val="C0C0C0"/>
                  </a:outerShdw>
                </a:effectLst>
                <a:latin typeface="Times New Roman" panose="02020603050405020304" pitchFamily="18" charset="0"/>
                <a:ea typeface="方正姚体" panose="02010601030101010101" pitchFamily="2" charset="-122"/>
                <a:cs typeface="Times New Roman" panose="02020603050405020304" pitchFamily="18" charset="0"/>
                <a:sym typeface="Symbol" pitchFamily="18" charset="2"/>
              </a:rPr>
              <a:t>2</a:t>
            </a:r>
            <a:r>
              <a:rPr kumimoji="1" lang="en-US" altLang="zh-CN" sz="2000" dirty="0">
                <a:effectLst>
                  <a:outerShdw blurRad="38100" dist="38100" dir="2700000" algn="tl">
                    <a:srgbClr val="C0C0C0"/>
                  </a:outerShdw>
                </a:effectLst>
                <a:latin typeface="Times New Roman" panose="02020603050405020304" pitchFamily="18" charset="0"/>
                <a:ea typeface="方正姚体" panose="02010601030101010101" pitchFamily="2" charset="-122"/>
                <a:cs typeface="Times New Roman" panose="02020603050405020304" pitchFamily="18" charset="0"/>
                <a:sym typeface="Symbol" pitchFamily="18" charset="2"/>
              </a:rPr>
              <a:t>)</a:t>
            </a:r>
            <a:r>
              <a:rPr kumimoji="1" lang="en-US" altLang="zh-CN" sz="2000" baseline="-25000" dirty="0">
                <a:effectLst>
                  <a:outerShdw blurRad="38100" dist="38100" dir="2700000" algn="tl">
                    <a:srgbClr val="C0C0C0"/>
                  </a:outerShdw>
                </a:effectLst>
                <a:latin typeface="Times New Roman" panose="02020603050405020304" pitchFamily="18" charset="0"/>
                <a:ea typeface="方正姚体" panose="02010601030101010101" pitchFamily="2" charset="-122"/>
                <a:cs typeface="Times New Roman" panose="02020603050405020304" pitchFamily="18" charset="0"/>
                <a:sym typeface="Symbol" pitchFamily="18" charset="2"/>
              </a:rPr>
              <a:t>3</a:t>
            </a:r>
          </a:p>
          <a:p>
            <a:pPr>
              <a:lnSpc>
                <a:spcPts val="1800"/>
              </a:lnSpc>
            </a:pPr>
            <a:r>
              <a:rPr kumimoji="1" lang="en-US" altLang="zh-CN" sz="2000" dirty="0">
                <a:effectLst>
                  <a:outerShdw blurRad="38100" dist="38100" dir="2700000" algn="tl">
                    <a:srgbClr val="C0C0C0"/>
                  </a:outerShdw>
                </a:effectLst>
                <a:latin typeface="Times New Roman" panose="02020603050405020304" pitchFamily="18" charset="0"/>
                <a:ea typeface="方正姚体" panose="02010601030101010101" pitchFamily="2" charset="-122"/>
                <a:cs typeface="Times New Roman" panose="02020603050405020304" pitchFamily="18" charset="0"/>
                <a:sym typeface="Symbol" pitchFamily="18" charset="2"/>
              </a:rPr>
              <a:t>  </a:t>
            </a:r>
            <a:r>
              <a:rPr kumimoji="1" lang="he-IL" altLang="zh-CN" sz="2000" dirty="0">
                <a:effectLst>
                  <a:outerShdw blurRad="38100" dist="38100" dir="2700000" algn="tl">
                    <a:srgbClr val="C0C0C0"/>
                  </a:outerShdw>
                </a:effectLst>
                <a:latin typeface="Times New Roman" panose="02020603050405020304" pitchFamily="18" charset="0"/>
                <a:ea typeface="方正姚体" panose="02010601030101010101" pitchFamily="2" charset="-122"/>
                <a:cs typeface="Times New Roman" panose="02020603050405020304" pitchFamily="18" charset="0"/>
                <a:sym typeface="Symbol" pitchFamily="18" charset="2"/>
              </a:rPr>
              <a:t>׀</a:t>
            </a:r>
            <a:endParaRPr kumimoji="1" lang="en-US" altLang="zh-CN" sz="2000" dirty="0">
              <a:effectLst>
                <a:outerShdw blurRad="38100" dist="38100" dir="2700000" algn="tl">
                  <a:srgbClr val="C0C0C0"/>
                </a:outerShdw>
              </a:effectLst>
              <a:latin typeface="Times New Roman" panose="02020603050405020304" pitchFamily="18" charset="0"/>
              <a:ea typeface="方正姚体" panose="02010601030101010101" pitchFamily="2" charset="-122"/>
              <a:cs typeface="Times New Roman" panose="02020603050405020304" pitchFamily="18" charset="0"/>
              <a:sym typeface="Symbol" pitchFamily="18" charset="2"/>
            </a:endParaRPr>
          </a:p>
          <a:p>
            <a:pPr>
              <a:lnSpc>
                <a:spcPts val="1800"/>
              </a:lnSpc>
            </a:pPr>
            <a:r>
              <a:rPr kumimoji="1" lang="en-US" altLang="zh-CN" sz="2000" dirty="0">
                <a:effectLst>
                  <a:outerShdw blurRad="38100" dist="38100" dir="2700000" algn="tl">
                    <a:srgbClr val="C0C0C0"/>
                  </a:outerShdw>
                </a:effectLst>
                <a:latin typeface="Times New Roman" panose="02020603050405020304" pitchFamily="18" charset="0"/>
                <a:ea typeface="方正姚体" panose="02010601030101010101" pitchFamily="2" charset="-122"/>
                <a:cs typeface="Times New Roman" panose="02020603050405020304" pitchFamily="18" charset="0"/>
                <a:sym typeface="Symbol" pitchFamily="18" charset="2"/>
              </a:rPr>
              <a:t> CH</a:t>
            </a:r>
            <a:r>
              <a:rPr kumimoji="1" lang="en-US" altLang="zh-CN" sz="2000" dirty="0">
                <a:effectLst>
                  <a:outerShdw blurRad="38100" dist="38100" dir="2700000" algn="tl">
                    <a:srgbClr val="C0C0C0"/>
                  </a:outerShdw>
                </a:effectLst>
                <a:latin typeface="Times New Roman" panose="02020603050405020304" pitchFamily="18" charset="0"/>
                <a:ea typeface="方正姚体" panose="02010601030101010101" pitchFamily="2" charset="-122"/>
                <a:cs typeface="Arial" panose="020B0604020202020204" pitchFamily="34" charset="0"/>
                <a:sym typeface="Symbol" pitchFamily="18" charset="2"/>
              </a:rPr>
              <a:t>‒NH</a:t>
            </a:r>
            <a:r>
              <a:rPr kumimoji="1" lang="en-US" altLang="zh-CN" sz="2000" baseline="-25000" dirty="0">
                <a:effectLst>
                  <a:outerShdw blurRad="38100" dist="38100" dir="2700000" algn="tl">
                    <a:srgbClr val="C0C0C0"/>
                  </a:outerShdw>
                </a:effectLst>
                <a:latin typeface="Times New Roman" panose="02020603050405020304" pitchFamily="18" charset="0"/>
                <a:ea typeface="方正姚体" panose="02010601030101010101" pitchFamily="2" charset="-122"/>
                <a:cs typeface="Times New Roman" panose="02020603050405020304" pitchFamily="18" charset="0"/>
                <a:sym typeface="Symbol" pitchFamily="18" charset="2"/>
              </a:rPr>
              <a:t>2</a:t>
            </a:r>
          </a:p>
          <a:p>
            <a:pPr>
              <a:lnSpc>
                <a:spcPts val="1800"/>
              </a:lnSpc>
            </a:pPr>
            <a:r>
              <a:rPr kumimoji="1" lang="en-US" altLang="zh-CN" sz="2000" dirty="0">
                <a:effectLst>
                  <a:outerShdw blurRad="38100" dist="38100" dir="2700000" algn="tl">
                    <a:srgbClr val="C0C0C0"/>
                  </a:outerShdw>
                </a:effectLst>
                <a:latin typeface="Times New Roman" panose="02020603050405020304" pitchFamily="18" charset="0"/>
                <a:ea typeface="方正姚体" panose="02010601030101010101" pitchFamily="2" charset="-122"/>
                <a:cs typeface="Arial" panose="020B0604020202020204" pitchFamily="34" charset="0"/>
                <a:sym typeface="Symbol" pitchFamily="18" charset="2"/>
              </a:rPr>
              <a:t>  </a:t>
            </a:r>
            <a:r>
              <a:rPr kumimoji="1" lang="he-IL" altLang="zh-CN" sz="2000" dirty="0">
                <a:effectLst>
                  <a:outerShdw blurRad="38100" dist="38100" dir="2700000" algn="tl">
                    <a:srgbClr val="C0C0C0"/>
                  </a:outerShdw>
                </a:effectLst>
                <a:latin typeface="Times New Roman" panose="02020603050405020304" pitchFamily="18" charset="0"/>
                <a:ea typeface="方正姚体" panose="02010601030101010101" pitchFamily="2" charset="-122"/>
                <a:cs typeface="Times New Roman" panose="02020603050405020304" pitchFamily="18" charset="0"/>
                <a:sym typeface="Symbol" pitchFamily="18" charset="2"/>
              </a:rPr>
              <a:t>׀</a:t>
            </a:r>
            <a:endParaRPr kumimoji="1" lang="en-US" altLang="zh-CN" sz="2000" dirty="0">
              <a:effectLst>
                <a:outerShdw blurRad="38100" dist="38100" dir="2700000" algn="tl">
                  <a:srgbClr val="C0C0C0"/>
                </a:outerShdw>
              </a:effectLst>
              <a:latin typeface="Times New Roman" panose="02020603050405020304" pitchFamily="18" charset="0"/>
              <a:ea typeface="方正姚体" panose="02010601030101010101" pitchFamily="2" charset="-122"/>
              <a:cs typeface="Times New Roman" panose="02020603050405020304" pitchFamily="18" charset="0"/>
              <a:sym typeface="Symbol" pitchFamily="18" charset="2"/>
            </a:endParaRPr>
          </a:p>
          <a:p>
            <a:pPr>
              <a:lnSpc>
                <a:spcPts val="1800"/>
              </a:lnSpc>
            </a:pPr>
            <a:r>
              <a:rPr kumimoji="1" lang="en-US" altLang="zh-CN" sz="2000" dirty="0">
                <a:effectLst>
                  <a:outerShdw blurRad="38100" dist="38100" dir="2700000" algn="tl">
                    <a:srgbClr val="C0C0C0"/>
                  </a:outerShdw>
                </a:effectLst>
                <a:latin typeface="Times New Roman" panose="02020603050405020304" pitchFamily="18" charset="0"/>
                <a:ea typeface="方正姚体" panose="02010601030101010101" pitchFamily="2" charset="-122"/>
                <a:cs typeface="Times New Roman" panose="02020603050405020304" pitchFamily="18" charset="0"/>
                <a:sym typeface="Symbol" pitchFamily="18" charset="2"/>
              </a:rPr>
              <a:t> COOH</a:t>
            </a:r>
            <a:endParaRPr kumimoji="1" lang="zh-CN" altLang="en-US" sz="2000" dirty="0">
              <a:effectLst>
                <a:outerShdw blurRad="38100" dist="38100" dir="2700000" algn="tl">
                  <a:srgbClr val="C0C0C0"/>
                </a:outerShdw>
              </a:effectLst>
              <a:latin typeface="Times New Roman" panose="02020603050405020304" pitchFamily="18" charset="0"/>
              <a:ea typeface="方正姚体" panose="02010601030101010101" pitchFamily="2" charset="-122"/>
              <a:sym typeface="Symbol" pitchFamily="18" charset="2"/>
            </a:endParaRPr>
          </a:p>
        </p:txBody>
      </p:sp>
      <p:sp>
        <p:nvSpPr>
          <p:cNvPr id="120846" name="Rectangle 1038"/>
          <p:cNvSpPr>
            <a:spLocks noChangeArrowheads="1"/>
          </p:cNvSpPr>
          <p:nvPr/>
        </p:nvSpPr>
        <p:spPr bwMode="auto">
          <a:xfrm>
            <a:off x="1847696" y="4046639"/>
            <a:ext cx="1007467" cy="400110"/>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kumimoji="1" lang="zh-CN" altLang="en-US" sz="2000" dirty="0">
                <a:effectLst>
                  <a:outerShdw blurRad="38100" dist="38100" dir="2700000" algn="tl">
                    <a:srgbClr val="C0C0C0"/>
                  </a:outerShdw>
                </a:effectLst>
                <a:latin typeface="Times New Roman" pitchFamily="18" charset="0"/>
                <a:ea typeface="方正姚体" panose="02010601030101010101" pitchFamily="2" charset="-122"/>
              </a:rPr>
              <a:t>精氨酸</a:t>
            </a:r>
          </a:p>
        </p:txBody>
      </p:sp>
      <p:sp>
        <p:nvSpPr>
          <p:cNvPr id="120858" name="Rectangle 1050"/>
          <p:cNvSpPr>
            <a:spLocks noGrp="1" noChangeArrowheads="1"/>
          </p:cNvSpPr>
          <p:nvPr>
            <p:ph type="title" idx="4294967295"/>
          </p:nvPr>
        </p:nvSpPr>
        <p:spPr>
          <a:xfrm>
            <a:off x="1118370" y="596614"/>
            <a:ext cx="3393305" cy="48013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Aft>
                <a:spcPct val="0"/>
              </a:spcAft>
            </a:pPr>
            <a:r>
              <a:rPr kumimoji="1" lang="zh-CN" altLang="en-US" sz="28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cs typeface="+mn-cs"/>
              </a:rPr>
              <a:t>五、精氨酸的代谢</a:t>
            </a:r>
          </a:p>
        </p:txBody>
      </p:sp>
      <p:cxnSp>
        <p:nvCxnSpPr>
          <p:cNvPr id="22" name="直接连接符 21"/>
          <p:cNvCxnSpPr/>
          <p:nvPr/>
        </p:nvCxnSpPr>
        <p:spPr>
          <a:xfrm>
            <a:off x="1077913" y="1125538"/>
            <a:ext cx="3600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Line 5">
            <a:extLst>
              <a:ext uri="{FF2B5EF4-FFF2-40B4-BE49-F238E27FC236}">
                <a16:creationId xmlns:a16="http://schemas.microsoft.com/office/drawing/2014/main" id="{851AFC88-C5AE-4AD8-8451-92A6EA9A7FFA}"/>
              </a:ext>
            </a:extLst>
          </p:cNvPr>
          <p:cNvSpPr>
            <a:spLocks noChangeShapeType="1"/>
          </p:cNvSpPr>
          <p:nvPr/>
        </p:nvSpPr>
        <p:spPr bwMode="auto">
          <a:xfrm>
            <a:off x="3647727" y="2420888"/>
            <a:ext cx="2340000" cy="0"/>
          </a:xfrm>
          <a:prstGeom prst="line">
            <a:avLst/>
          </a:prstGeom>
          <a:noFill/>
          <a:ln w="31750">
            <a:solidFill>
              <a:srgbClr val="000000"/>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4" name="Rectangle 1038">
            <a:extLst>
              <a:ext uri="{FF2B5EF4-FFF2-40B4-BE49-F238E27FC236}">
                <a16:creationId xmlns:a16="http://schemas.microsoft.com/office/drawing/2014/main" id="{020F06F3-58CB-EA7E-7DFD-113A633271E9}"/>
              </a:ext>
            </a:extLst>
          </p:cNvPr>
          <p:cNvSpPr>
            <a:spLocks noChangeArrowheads="1"/>
          </p:cNvSpPr>
          <p:nvPr/>
        </p:nvSpPr>
        <p:spPr bwMode="auto">
          <a:xfrm>
            <a:off x="2793636" y="2236802"/>
            <a:ext cx="854092" cy="400110"/>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kumimoji="1" lang="en-US" altLang="zh-CN" sz="2000" dirty="0">
                <a:effectLst>
                  <a:outerShdw blurRad="38100" dist="38100" dir="2700000" algn="tl">
                    <a:srgbClr val="C0C0C0"/>
                  </a:outerShdw>
                </a:effectLst>
                <a:latin typeface="Times New Roman" pitchFamily="18" charset="0"/>
                <a:ea typeface="方正姚体" panose="02010601030101010101" pitchFamily="2" charset="-122"/>
              </a:rPr>
              <a:t>+ O</a:t>
            </a:r>
            <a:r>
              <a:rPr kumimoji="1" lang="en-US" altLang="zh-CN" sz="2000" baseline="-25000" dirty="0">
                <a:effectLst>
                  <a:outerShdw blurRad="38100" dist="38100" dir="2700000" algn="tl">
                    <a:srgbClr val="C0C0C0"/>
                  </a:outerShdw>
                </a:effectLst>
                <a:latin typeface="Times New Roman" pitchFamily="18" charset="0"/>
                <a:ea typeface="方正姚体" panose="02010601030101010101" pitchFamily="2" charset="-122"/>
              </a:rPr>
              <a:t>2</a:t>
            </a:r>
            <a:endParaRPr kumimoji="1" lang="zh-CN" altLang="en-US" sz="2000" baseline="-25000" dirty="0">
              <a:effectLst>
                <a:outerShdw blurRad="38100" dist="38100" dir="2700000" algn="tl">
                  <a:srgbClr val="C0C0C0"/>
                </a:outerShdw>
              </a:effectLst>
              <a:latin typeface="Times New Roman" pitchFamily="18" charset="0"/>
              <a:ea typeface="方正姚体" panose="02010601030101010101" pitchFamily="2" charset="-122"/>
            </a:endParaRPr>
          </a:p>
        </p:txBody>
      </p:sp>
      <p:sp>
        <p:nvSpPr>
          <p:cNvPr id="5" name="Rectangle 1031">
            <a:extLst>
              <a:ext uri="{FF2B5EF4-FFF2-40B4-BE49-F238E27FC236}">
                <a16:creationId xmlns:a16="http://schemas.microsoft.com/office/drawing/2014/main" id="{20F9E6D5-CA76-3DA1-DD54-EE54E3CD9659}"/>
              </a:ext>
            </a:extLst>
          </p:cNvPr>
          <p:cNvSpPr>
            <a:spLocks noChangeArrowheads="1"/>
          </p:cNvSpPr>
          <p:nvPr/>
        </p:nvSpPr>
        <p:spPr bwMode="auto">
          <a:xfrm>
            <a:off x="6168176" y="1412776"/>
            <a:ext cx="1512000" cy="2633863"/>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ts val="1800"/>
              </a:lnSpc>
            </a:pPr>
            <a:r>
              <a:rPr kumimoji="1" lang="en-US" altLang="zh-CN" sz="2000" dirty="0">
                <a:effectLst>
                  <a:outerShdw blurRad="38100" dist="38100" dir="2700000" algn="tl">
                    <a:srgbClr val="C0C0C0"/>
                  </a:outerShdw>
                </a:effectLst>
                <a:latin typeface="Times New Roman" panose="02020603050405020304" pitchFamily="18" charset="0"/>
                <a:ea typeface="方正姚体" panose="02010601030101010101" pitchFamily="2" charset="-122"/>
                <a:sym typeface="Symbol" pitchFamily="18" charset="2"/>
              </a:rPr>
              <a:t> NH</a:t>
            </a:r>
            <a:r>
              <a:rPr kumimoji="1" lang="en-US" altLang="zh-CN" sz="2000" baseline="-25000" dirty="0">
                <a:effectLst>
                  <a:outerShdw blurRad="38100" dist="38100" dir="2700000" algn="tl">
                    <a:srgbClr val="C0C0C0"/>
                  </a:outerShdw>
                </a:effectLst>
                <a:latin typeface="Times New Roman" panose="02020603050405020304" pitchFamily="18" charset="0"/>
                <a:ea typeface="方正姚体" panose="02010601030101010101" pitchFamily="2" charset="-122"/>
                <a:sym typeface="Symbol" pitchFamily="18" charset="2"/>
              </a:rPr>
              <a:t>2</a:t>
            </a:r>
          </a:p>
          <a:p>
            <a:pPr>
              <a:lnSpc>
                <a:spcPts val="1800"/>
              </a:lnSpc>
            </a:pPr>
            <a:r>
              <a:rPr kumimoji="1" lang="zh-CN" altLang="en-US" sz="2000" dirty="0">
                <a:effectLst>
                  <a:outerShdw blurRad="38100" dist="38100" dir="2700000" algn="tl">
                    <a:srgbClr val="C0C0C0"/>
                  </a:outerShdw>
                </a:effectLst>
                <a:latin typeface="Times New Roman" panose="02020603050405020304" pitchFamily="18" charset="0"/>
                <a:ea typeface="方正姚体" panose="02010601030101010101" pitchFamily="2" charset="-122"/>
                <a:sym typeface="Symbol" pitchFamily="18" charset="2"/>
              </a:rPr>
              <a:t>  </a:t>
            </a:r>
            <a:r>
              <a:rPr kumimoji="1" lang="he-IL" altLang="zh-CN" sz="2000" dirty="0">
                <a:effectLst>
                  <a:outerShdw blurRad="38100" dist="38100" dir="2700000" algn="tl">
                    <a:srgbClr val="C0C0C0"/>
                  </a:outerShdw>
                </a:effectLst>
                <a:latin typeface="Times New Roman" panose="02020603050405020304" pitchFamily="18" charset="0"/>
                <a:ea typeface="方正姚体" panose="02010601030101010101" pitchFamily="2" charset="-122"/>
                <a:cs typeface="Times New Roman" panose="02020603050405020304" pitchFamily="18" charset="0"/>
                <a:sym typeface="Symbol" pitchFamily="18" charset="2"/>
              </a:rPr>
              <a:t>׀</a:t>
            </a:r>
            <a:endParaRPr kumimoji="1" lang="en-US" altLang="zh-CN" sz="2000" dirty="0">
              <a:effectLst>
                <a:outerShdw blurRad="38100" dist="38100" dir="2700000" algn="tl">
                  <a:srgbClr val="C0C0C0"/>
                </a:outerShdw>
              </a:effectLst>
              <a:latin typeface="Times New Roman" panose="02020603050405020304" pitchFamily="18" charset="0"/>
              <a:ea typeface="方正姚体" panose="02010601030101010101" pitchFamily="2" charset="-122"/>
              <a:cs typeface="Times New Roman" panose="02020603050405020304" pitchFamily="18" charset="0"/>
              <a:sym typeface="Symbol" pitchFamily="18" charset="2"/>
            </a:endParaRPr>
          </a:p>
          <a:p>
            <a:pPr>
              <a:lnSpc>
                <a:spcPts val="1800"/>
              </a:lnSpc>
            </a:pPr>
            <a:r>
              <a:rPr kumimoji="1" lang="en-US" altLang="zh-CN" sz="2000" dirty="0">
                <a:effectLst>
                  <a:outerShdw blurRad="38100" dist="38100" dir="2700000" algn="tl">
                    <a:srgbClr val="C0C0C0"/>
                  </a:outerShdw>
                </a:effectLst>
                <a:latin typeface="Times New Roman" panose="02020603050405020304" pitchFamily="18" charset="0"/>
                <a:ea typeface="方正姚体" panose="02010601030101010101" pitchFamily="2" charset="-122"/>
                <a:cs typeface="Times New Roman" panose="02020603050405020304" pitchFamily="18" charset="0"/>
                <a:sym typeface="Symbol" pitchFamily="18" charset="2"/>
              </a:rPr>
              <a:t> C=O</a:t>
            </a:r>
          </a:p>
          <a:p>
            <a:pPr>
              <a:lnSpc>
                <a:spcPts val="1800"/>
              </a:lnSpc>
            </a:pPr>
            <a:r>
              <a:rPr kumimoji="1" lang="en-US" altLang="zh-CN" sz="2000" dirty="0">
                <a:effectLst>
                  <a:outerShdw blurRad="38100" dist="38100" dir="2700000" algn="tl">
                    <a:srgbClr val="C0C0C0"/>
                  </a:outerShdw>
                </a:effectLst>
                <a:latin typeface="Times New Roman" panose="02020603050405020304" pitchFamily="18" charset="0"/>
                <a:ea typeface="方正姚体" panose="02010601030101010101" pitchFamily="2" charset="-122"/>
                <a:cs typeface="Times New Roman" panose="02020603050405020304" pitchFamily="18" charset="0"/>
                <a:sym typeface="Symbol" pitchFamily="18" charset="2"/>
              </a:rPr>
              <a:t>  </a:t>
            </a:r>
            <a:r>
              <a:rPr kumimoji="1" lang="he-IL" altLang="zh-CN" sz="2000" dirty="0">
                <a:effectLst>
                  <a:outerShdw blurRad="38100" dist="38100" dir="2700000" algn="tl">
                    <a:srgbClr val="C0C0C0"/>
                  </a:outerShdw>
                </a:effectLst>
                <a:latin typeface="Times New Roman" panose="02020603050405020304" pitchFamily="18" charset="0"/>
                <a:ea typeface="方正姚体" panose="02010601030101010101" pitchFamily="2" charset="-122"/>
                <a:cs typeface="Times New Roman" panose="02020603050405020304" pitchFamily="18" charset="0"/>
                <a:sym typeface="Symbol" pitchFamily="18" charset="2"/>
              </a:rPr>
              <a:t>׀</a:t>
            </a:r>
            <a:endParaRPr kumimoji="1" lang="en-US" altLang="zh-CN" sz="2000" dirty="0">
              <a:effectLst>
                <a:outerShdw blurRad="38100" dist="38100" dir="2700000" algn="tl">
                  <a:srgbClr val="C0C0C0"/>
                </a:outerShdw>
              </a:effectLst>
              <a:latin typeface="Times New Roman" panose="02020603050405020304" pitchFamily="18" charset="0"/>
              <a:ea typeface="方正姚体" panose="02010601030101010101" pitchFamily="2" charset="-122"/>
              <a:cs typeface="Times New Roman" panose="02020603050405020304" pitchFamily="18" charset="0"/>
              <a:sym typeface="Symbol" pitchFamily="18" charset="2"/>
            </a:endParaRPr>
          </a:p>
          <a:p>
            <a:pPr>
              <a:lnSpc>
                <a:spcPts val="1800"/>
              </a:lnSpc>
            </a:pPr>
            <a:r>
              <a:rPr kumimoji="1" lang="en-US" altLang="zh-CN" sz="2000" dirty="0">
                <a:effectLst>
                  <a:outerShdw blurRad="38100" dist="38100" dir="2700000" algn="tl">
                    <a:srgbClr val="C0C0C0"/>
                  </a:outerShdw>
                </a:effectLst>
                <a:latin typeface="Times New Roman" panose="02020603050405020304" pitchFamily="18" charset="0"/>
                <a:ea typeface="方正姚体" panose="02010601030101010101" pitchFamily="2" charset="-122"/>
                <a:cs typeface="Times New Roman" panose="02020603050405020304" pitchFamily="18" charset="0"/>
                <a:sym typeface="Symbol" pitchFamily="18" charset="2"/>
              </a:rPr>
              <a:t> NH</a:t>
            </a:r>
          </a:p>
          <a:p>
            <a:pPr>
              <a:lnSpc>
                <a:spcPts val="1800"/>
              </a:lnSpc>
            </a:pPr>
            <a:r>
              <a:rPr kumimoji="1" lang="en-US" altLang="zh-CN" sz="2000" dirty="0">
                <a:effectLst>
                  <a:outerShdw blurRad="38100" dist="38100" dir="2700000" algn="tl">
                    <a:srgbClr val="C0C0C0"/>
                  </a:outerShdw>
                </a:effectLst>
                <a:latin typeface="Times New Roman" panose="02020603050405020304" pitchFamily="18" charset="0"/>
                <a:ea typeface="方正姚体" panose="02010601030101010101" pitchFamily="2" charset="-122"/>
                <a:cs typeface="Times New Roman" panose="02020603050405020304" pitchFamily="18" charset="0"/>
                <a:sym typeface="Symbol" pitchFamily="18" charset="2"/>
              </a:rPr>
              <a:t>  </a:t>
            </a:r>
            <a:r>
              <a:rPr kumimoji="1" lang="he-IL" altLang="zh-CN" sz="2000" dirty="0">
                <a:effectLst>
                  <a:outerShdw blurRad="38100" dist="38100" dir="2700000" algn="tl">
                    <a:srgbClr val="C0C0C0"/>
                  </a:outerShdw>
                </a:effectLst>
                <a:latin typeface="Times New Roman" panose="02020603050405020304" pitchFamily="18" charset="0"/>
                <a:ea typeface="方正姚体" panose="02010601030101010101" pitchFamily="2" charset="-122"/>
                <a:cs typeface="Times New Roman" panose="02020603050405020304" pitchFamily="18" charset="0"/>
                <a:sym typeface="Symbol" pitchFamily="18" charset="2"/>
              </a:rPr>
              <a:t>׀</a:t>
            </a:r>
            <a:endParaRPr kumimoji="1" lang="en-US" altLang="zh-CN" sz="2000" dirty="0">
              <a:effectLst>
                <a:outerShdw blurRad="38100" dist="38100" dir="2700000" algn="tl">
                  <a:srgbClr val="C0C0C0"/>
                </a:outerShdw>
              </a:effectLst>
              <a:latin typeface="Times New Roman" panose="02020603050405020304" pitchFamily="18" charset="0"/>
              <a:ea typeface="方正姚体" panose="02010601030101010101" pitchFamily="2" charset="-122"/>
              <a:cs typeface="Times New Roman" panose="02020603050405020304" pitchFamily="18" charset="0"/>
              <a:sym typeface="Symbol" pitchFamily="18" charset="2"/>
            </a:endParaRPr>
          </a:p>
          <a:p>
            <a:pPr>
              <a:lnSpc>
                <a:spcPts val="1800"/>
              </a:lnSpc>
            </a:pPr>
            <a:r>
              <a:rPr kumimoji="1" lang="en-US" altLang="zh-CN" sz="2000" dirty="0">
                <a:effectLst>
                  <a:outerShdw blurRad="38100" dist="38100" dir="2700000" algn="tl">
                    <a:srgbClr val="C0C0C0"/>
                  </a:outerShdw>
                </a:effectLst>
                <a:latin typeface="Times New Roman" panose="02020603050405020304" pitchFamily="18" charset="0"/>
                <a:ea typeface="方正姚体" panose="02010601030101010101" pitchFamily="2" charset="-122"/>
                <a:cs typeface="Times New Roman" panose="02020603050405020304" pitchFamily="18" charset="0"/>
                <a:sym typeface="Symbol" pitchFamily="18" charset="2"/>
              </a:rPr>
              <a:t>(CH</a:t>
            </a:r>
            <a:r>
              <a:rPr kumimoji="1" lang="en-US" altLang="zh-CN" sz="2000" baseline="-25000" dirty="0">
                <a:effectLst>
                  <a:outerShdw blurRad="38100" dist="38100" dir="2700000" algn="tl">
                    <a:srgbClr val="C0C0C0"/>
                  </a:outerShdw>
                </a:effectLst>
                <a:latin typeface="Times New Roman" panose="02020603050405020304" pitchFamily="18" charset="0"/>
                <a:ea typeface="方正姚体" panose="02010601030101010101" pitchFamily="2" charset="-122"/>
                <a:cs typeface="Times New Roman" panose="02020603050405020304" pitchFamily="18" charset="0"/>
                <a:sym typeface="Symbol" pitchFamily="18" charset="2"/>
              </a:rPr>
              <a:t>2</a:t>
            </a:r>
            <a:r>
              <a:rPr kumimoji="1" lang="en-US" altLang="zh-CN" sz="2000" dirty="0">
                <a:effectLst>
                  <a:outerShdw blurRad="38100" dist="38100" dir="2700000" algn="tl">
                    <a:srgbClr val="C0C0C0"/>
                  </a:outerShdw>
                </a:effectLst>
                <a:latin typeface="Times New Roman" panose="02020603050405020304" pitchFamily="18" charset="0"/>
                <a:ea typeface="方正姚体" panose="02010601030101010101" pitchFamily="2" charset="-122"/>
                <a:cs typeface="Times New Roman" panose="02020603050405020304" pitchFamily="18" charset="0"/>
                <a:sym typeface="Symbol" pitchFamily="18" charset="2"/>
              </a:rPr>
              <a:t>)</a:t>
            </a:r>
            <a:r>
              <a:rPr kumimoji="1" lang="en-US" altLang="zh-CN" sz="2000" baseline="-25000" dirty="0">
                <a:effectLst>
                  <a:outerShdw blurRad="38100" dist="38100" dir="2700000" algn="tl">
                    <a:srgbClr val="C0C0C0"/>
                  </a:outerShdw>
                </a:effectLst>
                <a:latin typeface="Times New Roman" panose="02020603050405020304" pitchFamily="18" charset="0"/>
                <a:ea typeface="方正姚体" panose="02010601030101010101" pitchFamily="2" charset="-122"/>
                <a:cs typeface="Times New Roman" panose="02020603050405020304" pitchFamily="18" charset="0"/>
                <a:sym typeface="Symbol" pitchFamily="18" charset="2"/>
              </a:rPr>
              <a:t>3</a:t>
            </a:r>
          </a:p>
          <a:p>
            <a:pPr>
              <a:lnSpc>
                <a:spcPts val="1800"/>
              </a:lnSpc>
            </a:pPr>
            <a:r>
              <a:rPr kumimoji="1" lang="en-US" altLang="zh-CN" sz="2000" dirty="0">
                <a:effectLst>
                  <a:outerShdw blurRad="38100" dist="38100" dir="2700000" algn="tl">
                    <a:srgbClr val="C0C0C0"/>
                  </a:outerShdw>
                </a:effectLst>
                <a:latin typeface="Times New Roman" panose="02020603050405020304" pitchFamily="18" charset="0"/>
                <a:ea typeface="方正姚体" panose="02010601030101010101" pitchFamily="2" charset="-122"/>
                <a:cs typeface="Times New Roman" panose="02020603050405020304" pitchFamily="18" charset="0"/>
                <a:sym typeface="Symbol" pitchFamily="18" charset="2"/>
              </a:rPr>
              <a:t>  </a:t>
            </a:r>
            <a:r>
              <a:rPr kumimoji="1" lang="he-IL" altLang="zh-CN" sz="2000" dirty="0">
                <a:effectLst>
                  <a:outerShdw blurRad="38100" dist="38100" dir="2700000" algn="tl">
                    <a:srgbClr val="C0C0C0"/>
                  </a:outerShdw>
                </a:effectLst>
                <a:latin typeface="Times New Roman" panose="02020603050405020304" pitchFamily="18" charset="0"/>
                <a:ea typeface="方正姚体" panose="02010601030101010101" pitchFamily="2" charset="-122"/>
                <a:cs typeface="Times New Roman" panose="02020603050405020304" pitchFamily="18" charset="0"/>
                <a:sym typeface="Symbol" pitchFamily="18" charset="2"/>
              </a:rPr>
              <a:t>׀</a:t>
            </a:r>
            <a:endParaRPr kumimoji="1" lang="en-US" altLang="zh-CN" sz="2000" dirty="0">
              <a:effectLst>
                <a:outerShdw blurRad="38100" dist="38100" dir="2700000" algn="tl">
                  <a:srgbClr val="C0C0C0"/>
                </a:outerShdw>
              </a:effectLst>
              <a:latin typeface="Times New Roman" panose="02020603050405020304" pitchFamily="18" charset="0"/>
              <a:ea typeface="方正姚体" panose="02010601030101010101" pitchFamily="2" charset="-122"/>
              <a:cs typeface="Times New Roman" panose="02020603050405020304" pitchFamily="18" charset="0"/>
              <a:sym typeface="Symbol" pitchFamily="18" charset="2"/>
            </a:endParaRPr>
          </a:p>
          <a:p>
            <a:pPr>
              <a:lnSpc>
                <a:spcPts val="1800"/>
              </a:lnSpc>
            </a:pPr>
            <a:r>
              <a:rPr kumimoji="1" lang="en-US" altLang="zh-CN" sz="2000" dirty="0">
                <a:effectLst>
                  <a:outerShdw blurRad="38100" dist="38100" dir="2700000" algn="tl">
                    <a:srgbClr val="C0C0C0"/>
                  </a:outerShdw>
                </a:effectLst>
                <a:latin typeface="Times New Roman" panose="02020603050405020304" pitchFamily="18" charset="0"/>
                <a:ea typeface="方正姚体" panose="02010601030101010101" pitchFamily="2" charset="-122"/>
                <a:cs typeface="Times New Roman" panose="02020603050405020304" pitchFamily="18" charset="0"/>
                <a:sym typeface="Symbol" pitchFamily="18" charset="2"/>
              </a:rPr>
              <a:t> CH</a:t>
            </a:r>
            <a:r>
              <a:rPr kumimoji="1" lang="en-US" altLang="zh-CN" sz="2000" dirty="0">
                <a:effectLst>
                  <a:outerShdw blurRad="38100" dist="38100" dir="2700000" algn="tl">
                    <a:srgbClr val="C0C0C0"/>
                  </a:outerShdw>
                </a:effectLst>
                <a:latin typeface="Times New Roman" panose="02020603050405020304" pitchFamily="18" charset="0"/>
                <a:ea typeface="方正姚体" panose="02010601030101010101" pitchFamily="2" charset="-122"/>
                <a:cs typeface="Arial" panose="020B0604020202020204" pitchFamily="34" charset="0"/>
                <a:sym typeface="Symbol" pitchFamily="18" charset="2"/>
              </a:rPr>
              <a:t>‒NH</a:t>
            </a:r>
            <a:r>
              <a:rPr kumimoji="1" lang="en-US" altLang="zh-CN" sz="2000" baseline="-25000" dirty="0">
                <a:effectLst>
                  <a:outerShdw blurRad="38100" dist="38100" dir="2700000" algn="tl">
                    <a:srgbClr val="C0C0C0"/>
                  </a:outerShdw>
                </a:effectLst>
                <a:latin typeface="Times New Roman" panose="02020603050405020304" pitchFamily="18" charset="0"/>
                <a:ea typeface="方正姚体" panose="02010601030101010101" pitchFamily="2" charset="-122"/>
                <a:cs typeface="Times New Roman" panose="02020603050405020304" pitchFamily="18" charset="0"/>
                <a:sym typeface="Symbol" pitchFamily="18" charset="2"/>
              </a:rPr>
              <a:t>2</a:t>
            </a:r>
          </a:p>
          <a:p>
            <a:pPr>
              <a:lnSpc>
                <a:spcPts val="1800"/>
              </a:lnSpc>
            </a:pPr>
            <a:r>
              <a:rPr kumimoji="1" lang="en-US" altLang="zh-CN" sz="2000" dirty="0">
                <a:effectLst>
                  <a:outerShdw blurRad="38100" dist="38100" dir="2700000" algn="tl">
                    <a:srgbClr val="C0C0C0"/>
                  </a:outerShdw>
                </a:effectLst>
                <a:latin typeface="Times New Roman" panose="02020603050405020304" pitchFamily="18" charset="0"/>
                <a:ea typeface="方正姚体" panose="02010601030101010101" pitchFamily="2" charset="-122"/>
                <a:cs typeface="Arial" panose="020B0604020202020204" pitchFamily="34" charset="0"/>
                <a:sym typeface="Symbol" pitchFamily="18" charset="2"/>
              </a:rPr>
              <a:t>  </a:t>
            </a:r>
            <a:r>
              <a:rPr kumimoji="1" lang="he-IL" altLang="zh-CN" sz="2000" dirty="0">
                <a:effectLst>
                  <a:outerShdw blurRad="38100" dist="38100" dir="2700000" algn="tl">
                    <a:srgbClr val="C0C0C0"/>
                  </a:outerShdw>
                </a:effectLst>
                <a:latin typeface="Times New Roman" panose="02020603050405020304" pitchFamily="18" charset="0"/>
                <a:ea typeface="方正姚体" panose="02010601030101010101" pitchFamily="2" charset="-122"/>
                <a:cs typeface="Times New Roman" panose="02020603050405020304" pitchFamily="18" charset="0"/>
                <a:sym typeface="Symbol" pitchFamily="18" charset="2"/>
              </a:rPr>
              <a:t>׀</a:t>
            </a:r>
            <a:endParaRPr kumimoji="1" lang="en-US" altLang="zh-CN" sz="2000" dirty="0">
              <a:effectLst>
                <a:outerShdw blurRad="38100" dist="38100" dir="2700000" algn="tl">
                  <a:srgbClr val="C0C0C0"/>
                </a:outerShdw>
              </a:effectLst>
              <a:latin typeface="Times New Roman" panose="02020603050405020304" pitchFamily="18" charset="0"/>
              <a:ea typeface="方正姚体" panose="02010601030101010101" pitchFamily="2" charset="-122"/>
              <a:cs typeface="Times New Roman" panose="02020603050405020304" pitchFamily="18" charset="0"/>
              <a:sym typeface="Symbol" pitchFamily="18" charset="2"/>
            </a:endParaRPr>
          </a:p>
          <a:p>
            <a:pPr>
              <a:lnSpc>
                <a:spcPts val="1800"/>
              </a:lnSpc>
            </a:pPr>
            <a:r>
              <a:rPr kumimoji="1" lang="en-US" altLang="zh-CN" sz="2000" dirty="0">
                <a:effectLst>
                  <a:outerShdw blurRad="38100" dist="38100" dir="2700000" algn="tl">
                    <a:srgbClr val="C0C0C0"/>
                  </a:outerShdw>
                </a:effectLst>
                <a:latin typeface="Times New Roman" panose="02020603050405020304" pitchFamily="18" charset="0"/>
                <a:ea typeface="方正姚体" panose="02010601030101010101" pitchFamily="2" charset="-122"/>
                <a:cs typeface="Times New Roman" panose="02020603050405020304" pitchFamily="18" charset="0"/>
                <a:sym typeface="Symbol" pitchFamily="18" charset="2"/>
              </a:rPr>
              <a:t> COOH</a:t>
            </a:r>
            <a:endParaRPr kumimoji="1" lang="zh-CN" altLang="en-US" sz="2000" dirty="0">
              <a:effectLst>
                <a:outerShdw blurRad="38100" dist="38100" dir="2700000" algn="tl">
                  <a:srgbClr val="C0C0C0"/>
                </a:outerShdw>
              </a:effectLst>
              <a:latin typeface="Times New Roman" panose="02020603050405020304" pitchFamily="18" charset="0"/>
              <a:ea typeface="方正姚体" panose="02010601030101010101" pitchFamily="2" charset="-122"/>
              <a:sym typeface="Symbol" pitchFamily="18" charset="2"/>
            </a:endParaRPr>
          </a:p>
        </p:txBody>
      </p:sp>
      <p:sp>
        <p:nvSpPr>
          <p:cNvPr id="7" name="Rectangle 1038">
            <a:extLst>
              <a:ext uri="{FF2B5EF4-FFF2-40B4-BE49-F238E27FC236}">
                <a16:creationId xmlns:a16="http://schemas.microsoft.com/office/drawing/2014/main" id="{E821A1DC-E491-C7E4-FA34-B5B33E69125F}"/>
              </a:ext>
            </a:extLst>
          </p:cNvPr>
          <p:cNvSpPr>
            <a:spLocks noChangeArrowheads="1"/>
          </p:cNvSpPr>
          <p:nvPr/>
        </p:nvSpPr>
        <p:spPr bwMode="auto">
          <a:xfrm>
            <a:off x="6168176" y="4046639"/>
            <a:ext cx="1007467" cy="400110"/>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kumimoji="1" lang="zh-CN" altLang="en-US" sz="2000" dirty="0">
                <a:effectLst>
                  <a:outerShdw blurRad="38100" dist="38100" dir="2700000" algn="tl">
                    <a:srgbClr val="C0C0C0"/>
                  </a:outerShdw>
                </a:effectLst>
                <a:latin typeface="Times New Roman" pitchFamily="18" charset="0"/>
                <a:ea typeface="方正姚体" panose="02010601030101010101" pitchFamily="2" charset="-122"/>
              </a:rPr>
              <a:t>瓜氨酸</a:t>
            </a:r>
          </a:p>
        </p:txBody>
      </p:sp>
      <p:sp>
        <p:nvSpPr>
          <p:cNvPr id="8" name="Rectangle 1038">
            <a:extLst>
              <a:ext uri="{FF2B5EF4-FFF2-40B4-BE49-F238E27FC236}">
                <a16:creationId xmlns:a16="http://schemas.microsoft.com/office/drawing/2014/main" id="{7BC48054-A80C-2BBA-4593-604EAE776BDC}"/>
              </a:ext>
            </a:extLst>
          </p:cNvPr>
          <p:cNvSpPr>
            <a:spLocks noChangeArrowheads="1"/>
          </p:cNvSpPr>
          <p:nvPr/>
        </p:nvSpPr>
        <p:spPr bwMode="auto">
          <a:xfrm>
            <a:off x="7114116" y="2236802"/>
            <a:ext cx="3086508" cy="400110"/>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kumimoji="1" lang="en-US" altLang="zh-CN" sz="2000" dirty="0">
                <a:effectLst>
                  <a:outerShdw blurRad="38100" dist="38100" dir="2700000" algn="tl">
                    <a:srgbClr val="C0C0C0"/>
                  </a:outerShdw>
                </a:effectLst>
                <a:latin typeface="Times New Roman" pitchFamily="18" charset="0"/>
                <a:ea typeface="方正姚体" panose="02010601030101010101" pitchFamily="2" charset="-122"/>
              </a:rPr>
              <a:t>+ NO(</a:t>
            </a:r>
            <a:r>
              <a:rPr kumimoji="1" lang="zh-CN" altLang="en-US" sz="2000" dirty="0">
                <a:effectLst>
                  <a:outerShdw blurRad="38100" dist="38100" dir="2700000" algn="tl">
                    <a:srgbClr val="C0C0C0"/>
                  </a:outerShdw>
                </a:effectLst>
                <a:latin typeface="Times New Roman" pitchFamily="18" charset="0"/>
                <a:ea typeface="方正姚体" panose="02010601030101010101" pitchFamily="2" charset="-122"/>
              </a:rPr>
              <a:t>细胞信号转导功能</a:t>
            </a:r>
            <a:r>
              <a:rPr kumimoji="1" lang="en-US" altLang="zh-CN" sz="2000" dirty="0">
                <a:effectLst>
                  <a:outerShdw blurRad="38100" dist="38100" dir="2700000" algn="tl">
                    <a:srgbClr val="C0C0C0"/>
                  </a:outerShdw>
                </a:effectLst>
                <a:latin typeface="Times New Roman" pitchFamily="18" charset="0"/>
                <a:ea typeface="方正姚体" panose="02010601030101010101" pitchFamily="2" charset="-122"/>
              </a:rPr>
              <a:t>)</a:t>
            </a:r>
            <a:endParaRPr kumimoji="1" lang="zh-CN" altLang="en-US" sz="2000" baseline="-25000" dirty="0">
              <a:effectLst>
                <a:outerShdw blurRad="38100" dist="38100" dir="2700000" algn="tl">
                  <a:srgbClr val="C0C0C0"/>
                </a:outerShdw>
              </a:effectLst>
              <a:latin typeface="Times New Roman" pitchFamily="18" charset="0"/>
              <a:ea typeface="方正姚体" panose="02010601030101010101" pitchFamily="2" charset="-122"/>
            </a:endParaRPr>
          </a:p>
        </p:txBody>
      </p:sp>
      <p:sp>
        <p:nvSpPr>
          <p:cNvPr id="9" name="Rectangle 46">
            <a:extLst>
              <a:ext uri="{FF2B5EF4-FFF2-40B4-BE49-F238E27FC236}">
                <a16:creationId xmlns:a16="http://schemas.microsoft.com/office/drawing/2014/main" id="{CCEAF9BC-48A8-8DEC-E39F-03561C19127A}"/>
              </a:ext>
            </a:extLst>
          </p:cNvPr>
          <p:cNvSpPr>
            <a:spLocks noChangeArrowheads="1"/>
          </p:cNvSpPr>
          <p:nvPr/>
        </p:nvSpPr>
        <p:spPr bwMode="auto">
          <a:xfrm>
            <a:off x="3215680" y="2813255"/>
            <a:ext cx="1497526" cy="400110"/>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000" dirty="0">
                <a:effectLst>
                  <a:outerShdw blurRad="38100" dist="38100" dir="2700000" algn="tl">
                    <a:srgbClr val="C0C0C0"/>
                  </a:outerShdw>
                </a:effectLst>
                <a:latin typeface="Times New Roman" pitchFamily="18" charset="0"/>
                <a:ea typeface="方正姚体" panose="02010601030101010101" pitchFamily="2" charset="-122"/>
              </a:rPr>
              <a:t>NADPH+H</a:t>
            </a:r>
            <a:r>
              <a:rPr kumimoji="1" lang="en-US" altLang="zh-CN" sz="2000" baseline="30000" dirty="0">
                <a:effectLst>
                  <a:outerShdw blurRad="38100" dist="38100" dir="2700000" algn="tl">
                    <a:srgbClr val="C0C0C0"/>
                  </a:outerShdw>
                </a:effectLst>
                <a:latin typeface="Times New Roman" pitchFamily="18" charset="0"/>
                <a:ea typeface="方正姚体" panose="02010601030101010101" pitchFamily="2" charset="-122"/>
              </a:rPr>
              <a:t>+</a:t>
            </a:r>
          </a:p>
        </p:txBody>
      </p:sp>
      <p:sp>
        <p:nvSpPr>
          <p:cNvPr id="10" name="Rectangle 47">
            <a:extLst>
              <a:ext uri="{FF2B5EF4-FFF2-40B4-BE49-F238E27FC236}">
                <a16:creationId xmlns:a16="http://schemas.microsoft.com/office/drawing/2014/main" id="{0FB4DDC3-68ED-0BEE-872A-1F58C2D30166}"/>
              </a:ext>
            </a:extLst>
          </p:cNvPr>
          <p:cNvSpPr>
            <a:spLocks noChangeArrowheads="1"/>
          </p:cNvSpPr>
          <p:nvPr/>
        </p:nvSpPr>
        <p:spPr bwMode="auto">
          <a:xfrm>
            <a:off x="4874022" y="2850090"/>
            <a:ext cx="1113705" cy="369332"/>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90000"/>
              </a:lnSpc>
            </a:pPr>
            <a:r>
              <a:rPr kumimoji="1" lang="en-US" altLang="zh-CN" sz="2000" dirty="0">
                <a:effectLst>
                  <a:outerShdw blurRad="38100" dist="38100" dir="2700000" algn="tl">
                    <a:srgbClr val="C0C0C0"/>
                  </a:outerShdw>
                </a:effectLst>
                <a:latin typeface="Times New Roman" pitchFamily="18" charset="0"/>
                <a:ea typeface="方正姚体" panose="02010601030101010101" pitchFamily="2" charset="-122"/>
              </a:rPr>
              <a:t>NADP</a:t>
            </a:r>
            <a:r>
              <a:rPr kumimoji="1" lang="en-US" altLang="zh-CN" sz="2000" baseline="30000" dirty="0">
                <a:effectLst>
                  <a:outerShdw blurRad="38100" dist="38100" dir="2700000" algn="tl">
                    <a:srgbClr val="C0C0C0"/>
                  </a:outerShdw>
                </a:effectLst>
                <a:latin typeface="Times New Roman" pitchFamily="18" charset="0"/>
                <a:ea typeface="方正姚体" panose="02010601030101010101" pitchFamily="2" charset="-122"/>
              </a:rPr>
              <a:t>+</a:t>
            </a:r>
          </a:p>
        </p:txBody>
      </p:sp>
      <p:sp>
        <p:nvSpPr>
          <p:cNvPr id="11" name="任意多边形 24">
            <a:extLst>
              <a:ext uri="{FF2B5EF4-FFF2-40B4-BE49-F238E27FC236}">
                <a16:creationId xmlns:a16="http://schemas.microsoft.com/office/drawing/2014/main" id="{F1AF75D4-AB1D-9C44-58AB-B3C3E1B48925}"/>
              </a:ext>
            </a:extLst>
          </p:cNvPr>
          <p:cNvSpPr/>
          <p:nvPr/>
        </p:nvSpPr>
        <p:spPr>
          <a:xfrm rot="5400000" flipH="1" flipV="1">
            <a:off x="4557449" y="2060888"/>
            <a:ext cx="504000" cy="1224000"/>
          </a:xfrm>
          <a:custGeom>
            <a:avLst/>
            <a:gdLst>
              <a:gd name="connsiteX0" fmla="*/ 142236 w 853402"/>
              <a:gd name="connsiteY0" fmla="*/ 0 h 2308163"/>
              <a:gd name="connsiteX1" fmla="*/ 193993 w 853402"/>
              <a:gd name="connsiteY1" fmla="*/ 24932 h 2308163"/>
              <a:gd name="connsiteX2" fmla="*/ 853402 w 853402"/>
              <a:gd name="connsiteY2" fmla="*/ 1132857 h 2308163"/>
              <a:gd name="connsiteX3" fmla="*/ 193993 w 853402"/>
              <a:gd name="connsiteY3" fmla="*/ 2240782 h 2308163"/>
              <a:gd name="connsiteX4" fmla="*/ 170586 w 853402"/>
              <a:gd name="connsiteY4" fmla="*/ 2252058 h 2308163"/>
              <a:gd name="connsiteX5" fmla="*/ 239176 w 853402"/>
              <a:gd name="connsiteY5" fmla="*/ 2278740 h 2308163"/>
              <a:gd name="connsiteX6" fmla="*/ 241312 w 853402"/>
              <a:gd name="connsiteY6" fmla="*/ 2283624 h 2308163"/>
              <a:gd name="connsiteX7" fmla="*/ 0 w 853402"/>
              <a:gd name="connsiteY7" fmla="*/ 2308163 h 2308163"/>
              <a:gd name="connsiteX8" fmla="*/ 180248 w 853402"/>
              <a:gd name="connsiteY8" fmla="*/ 2146511 h 2308163"/>
              <a:gd name="connsiteX9" fmla="*/ 148532 w 853402"/>
              <a:gd name="connsiteY9" fmla="*/ 2228043 h 2308163"/>
              <a:gd name="connsiteX10" fmla="*/ 178486 w 853402"/>
              <a:gd name="connsiteY10" fmla="*/ 2213613 h 2308163"/>
              <a:gd name="connsiteX11" fmla="*/ 819055 w 853402"/>
              <a:gd name="connsiteY11" fmla="*/ 1137343 h 2308163"/>
              <a:gd name="connsiteX12" fmla="*/ 178486 w 853402"/>
              <a:gd name="connsiteY12" fmla="*/ 61073 h 2308163"/>
              <a:gd name="connsiteX13" fmla="*/ 142236 w 853402"/>
              <a:gd name="connsiteY13" fmla="*/ 43611 h 2308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53402" h="2308163">
                <a:moveTo>
                  <a:pt x="142236" y="0"/>
                </a:moveTo>
                <a:lnTo>
                  <a:pt x="193993" y="24932"/>
                </a:lnTo>
                <a:cubicBezTo>
                  <a:pt x="586767" y="238300"/>
                  <a:pt x="853402" y="654440"/>
                  <a:pt x="853402" y="1132857"/>
                </a:cubicBezTo>
                <a:cubicBezTo>
                  <a:pt x="853402" y="1611274"/>
                  <a:pt x="586767" y="2027415"/>
                  <a:pt x="193993" y="2240782"/>
                </a:cubicBezTo>
                <a:lnTo>
                  <a:pt x="170586" y="2252058"/>
                </a:lnTo>
                <a:lnTo>
                  <a:pt x="239176" y="2278740"/>
                </a:lnTo>
                <a:lnTo>
                  <a:pt x="241312" y="2283624"/>
                </a:lnTo>
                <a:lnTo>
                  <a:pt x="0" y="2308163"/>
                </a:lnTo>
                <a:lnTo>
                  <a:pt x="180248" y="2146511"/>
                </a:lnTo>
                <a:lnTo>
                  <a:pt x="148532" y="2228043"/>
                </a:lnTo>
                <a:lnTo>
                  <a:pt x="178486" y="2213613"/>
                </a:lnTo>
                <a:cubicBezTo>
                  <a:pt x="560038" y="2006342"/>
                  <a:pt x="819055" y="1602091"/>
                  <a:pt x="819055" y="1137343"/>
                </a:cubicBezTo>
                <a:cubicBezTo>
                  <a:pt x="819055" y="672595"/>
                  <a:pt x="560038" y="268344"/>
                  <a:pt x="178486" y="61073"/>
                </a:cubicBezTo>
                <a:lnTo>
                  <a:pt x="142236" y="43611"/>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extLst>
      <p:ext uri="{BB962C8B-B14F-4D97-AF65-F5344CB8AC3E}">
        <p14:creationId xmlns:p14="http://schemas.microsoft.com/office/powerpoint/2010/main" val="3899727083"/>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083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08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9" grpId="0"/>
      <p:bldP spid="120846" grpId="0"/>
      <p:bldP spid="3" grpId="0" animBg="1"/>
      <p:bldP spid="4" grpId="0"/>
      <p:bldP spid="5" grpId="0"/>
      <p:bldP spid="7" grpId="0"/>
      <p:bldP spid="8"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58" name="Rectangle 1050"/>
          <p:cNvSpPr>
            <a:spLocks noGrp="1" noChangeArrowheads="1"/>
          </p:cNvSpPr>
          <p:nvPr>
            <p:ph type="title" idx="4294967295"/>
          </p:nvPr>
        </p:nvSpPr>
        <p:spPr>
          <a:xfrm>
            <a:off x="1118370" y="596614"/>
            <a:ext cx="3393305" cy="48013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Aft>
                <a:spcPct val="0"/>
              </a:spcAft>
            </a:pPr>
            <a:r>
              <a:rPr kumimoji="1" lang="zh-CN" altLang="en-US" sz="28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cs typeface="+mn-cs"/>
              </a:rPr>
              <a:t>小结</a:t>
            </a:r>
          </a:p>
        </p:txBody>
      </p:sp>
      <p:cxnSp>
        <p:nvCxnSpPr>
          <p:cNvPr id="22" name="直接连接符 21"/>
          <p:cNvCxnSpPr/>
          <p:nvPr/>
        </p:nvCxnSpPr>
        <p:spPr>
          <a:xfrm>
            <a:off x="1077913" y="1125538"/>
            <a:ext cx="3600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文本框 1">
            <a:extLst>
              <a:ext uri="{FF2B5EF4-FFF2-40B4-BE49-F238E27FC236}">
                <a16:creationId xmlns:a16="http://schemas.microsoft.com/office/drawing/2014/main" id="{8C5A5122-5DD3-F6AC-050C-8FED2A17AC29}"/>
              </a:ext>
            </a:extLst>
          </p:cNvPr>
          <p:cNvSpPr txBox="1"/>
          <p:nvPr/>
        </p:nvSpPr>
        <p:spPr>
          <a:xfrm>
            <a:off x="4007768" y="1124744"/>
            <a:ext cx="4185761" cy="461665"/>
          </a:xfrm>
          <a:prstGeom prst="rect">
            <a:avLst/>
          </a:prstGeom>
          <a:noFill/>
        </p:spPr>
        <p:txBody>
          <a:bodyPr wrap="none" rtlCol="0">
            <a:spAutoFit/>
          </a:bodyPr>
          <a:lstStyle/>
          <a:p>
            <a:r>
              <a:rPr lang="zh-CN" altLang="en-US" sz="2400" dirty="0">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氨基酸衍生的重要含氮化合物</a:t>
            </a:r>
          </a:p>
        </p:txBody>
      </p:sp>
      <p:graphicFrame>
        <p:nvGraphicFramePr>
          <p:cNvPr id="6" name="表格 11">
            <a:extLst>
              <a:ext uri="{FF2B5EF4-FFF2-40B4-BE49-F238E27FC236}">
                <a16:creationId xmlns:a16="http://schemas.microsoft.com/office/drawing/2014/main" id="{CBBCB778-02E9-976C-5028-0661842EF5E1}"/>
              </a:ext>
            </a:extLst>
          </p:cNvPr>
          <p:cNvGraphicFramePr>
            <a:graphicFrameLocks noGrp="1"/>
          </p:cNvGraphicFramePr>
          <p:nvPr>
            <p:extLst>
              <p:ext uri="{D42A27DB-BD31-4B8C-83A1-F6EECF244321}">
                <p14:modId xmlns:p14="http://schemas.microsoft.com/office/powerpoint/2010/main" val="3210420067"/>
              </p:ext>
            </p:extLst>
          </p:nvPr>
        </p:nvGraphicFramePr>
        <p:xfrm>
          <a:off x="2032000" y="1556792"/>
          <a:ext cx="8127999" cy="516636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695306904"/>
                    </a:ext>
                  </a:extLst>
                </a:gridCol>
                <a:gridCol w="2709333">
                  <a:extLst>
                    <a:ext uri="{9D8B030D-6E8A-4147-A177-3AD203B41FA5}">
                      <a16:colId xmlns:a16="http://schemas.microsoft.com/office/drawing/2014/main" val="1016884728"/>
                    </a:ext>
                  </a:extLst>
                </a:gridCol>
                <a:gridCol w="2709333">
                  <a:extLst>
                    <a:ext uri="{9D8B030D-6E8A-4147-A177-3AD203B41FA5}">
                      <a16:colId xmlns:a16="http://schemas.microsoft.com/office/drawing/2014/main" val="2251151388"/>
                    </a:ext>
                  </a:extLst>
                </a:gridCol>
              </a:tblGrid>
              <a:tr h="370840">
                <a:tc>
                  <a:txBody>
                    <a:bodyPr/>
                    <a:lstStyle/>
                    <a:p>
                      <a:r>
                        <a:rPr lang="zh-CN" altLang="en-US" b="0" baseline="0" dirty="0">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氨基酸</a:t>
                      </a:r>
                    </a:p>
                  </a:txBody>
                  <a:tcPr/>
                </a:tc>
                <a:tc>
                  <a:txBody>
                    <a:bodyPr/>
                    <a:lstStyle/>
                    <a:p>
                      <a:r>
                        <a:rPr lang="zh-CN" altLang="en-US" b="0" baseline="0" dirty="0">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衍生的化合物</a:t>
                      </a:r>
                    </a:p>
                  </a:txBody>
                  <a:tcPr/>
                </a:tc>
                <a:tc>
                  <a:txBody>
                    <a:bodyPr/>
                    <a:lstStyle/>
                    <a:p>
                      <a:r>
                        <a:rPr lang="zh-CN" altLang="en-US" b="0" baseline="0" dirty="0">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生理功用</a:t>
                      </a:r>
                    </a:p>
                  </a:txBody>
                  <a:tcPr/>
                </a:tc>
                <a:extLst>
                  <a:ext uri="{0D108BD9-81ED-4DB2-BD59-A6C34878D82A}">
                    <a16:rowId xmlns:a16="http://schemas.microsoft.com/office/drawing/2014/main" val="688699891"/>
                  </a:ext>
                </a:extLst>
              </a:tr>
              <a:tr h="370840">
                <a:tc>
                  <a:txBody>
                    <a:bodyPr/>
                    <a:lstStyle/>
                    <a:p>
                      <a:r>
                        <a:rPr lang="zh-CN" altLang="en-US" b="0" baseline="0" dirty="0">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天冬氨酸、谷氨酰胺</a:t>
                      </a:r>
                    </a:p>
                  </a:txBody>
                  <a:tcPr/>
                </a:tc>
                <a:tc>
                  <a:txBody>
                    <a:bodyPr/>
                    <a:lstStyle/>
                    <a:p>
                      <a:r>
                        <a:rPr lang="zh-CN" altLang="en-US" b="0" baseline="0" dirty="0">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嘌呤碱、嘧啶碱</a:t>
                      </a:r>
                    </a:p>
                  </a:txBody>
                  <a:tcPr/>
                </a:tc>
                <a:tc>
                  <a:txBody>
                    <a:bodyPr/>
                    <a:lstStyle/>
                    <a:p>
                      <a:r>
                        <a:rPr lang="zh-CN" altLang="en-US" b="0" baseline="0" dirty="0">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含氮碱基、核酸成分</a:t>
                      </a:r>
                    </a:p>
                  </a:txBody>
                  <a:tcPr/>
                </a:tc>
                <a:extLst>
                  <a:ext uri="{0D108BD9-81ED-4DB2-BD59-A6C34878D82A}">
                    <a16:rowId xmlns:a16="http://schemas.microsoft.com/office/drawing/2014/main" val="951469549"/>
                  </a:ext>
                </a:extLst>
              </a:tr>
              <a:tr h="370840">
                <a:tc>
                  <a:txBody>
                    <a:bodyPr/>
                    <a:lstStyle/>
                    <a:p>
                      <a:r>
                        <a:rPr lang="zh-CN" altLang="en-US" b="0" baseline="0" dirty="0">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甘氨酸</a:t>
                      </a:r>
                    </a:p>
                  </a:txBody>
                  <a:tcPr/>
                </a:tc>
                <a:tc>
                  <a:txBody>
                    <a:bodyPr/>
                    <a:lstStyle/>
                    <a:p>
                      <a:r>
                        <a:rPr lang="zh-CN" altLang="en-US" b="0" baseline="0" dirty="0">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嘌呤碱</a:t>
                      </a:r>
                      <a:endParaRPr lang="en-US" altLang="zh-CN" b="0" baseline="0" dirty="0">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endParaRPr>
                    </a:p>
                    <a:p>
                      <a:r>
                        <a:rPr lang="zh-CN" altLang="en-US" b="0" baseline="0" dirty="0">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卟啉化合物</a:t>
                      </a:r>
                      <a:endParaRPr lang="en-US" altLang="zh-CN" b="0" baseline="0" dirty="0">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endParaRPr>
                    </a:p>
                    <a:p>
                      <a:r>
                        <a:rPr lang="zh-CN" altLang="en-US" b="0" baseline="0" dirty="0">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肌酸</a:t>
                      </a:r>
                    </a:p>
                  </a:txBody>
                  <a:tcPr/>
                </a:tc>
                <a:tc>
                  <a:txBody>
                    <a:bodyPr/>
                    <a:lstStyle/>
                    <a:p>
                      <a:r>
                        <a:rPr lang="zh-CN" altLang="en-US" b="0" baseline="0" dirty="0">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含氮碱基、核酸成分</a:t>
                      </a:r>
                      <a:endParaRPr lang="en-US" altLang="zh-CN" b="0" baseline="0" dirty="0">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endParaRPr>
                    </a:p>
                    <a:p>
                      <a:r>
                        <a:rPr lang="zh-CN" altLang="en-US" b="0" baseline="0" dirty="0">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血红素、细胞色素</a:t>
                      </a:r>
                      <a:endParaRPr lang="en-US" altLang="zh-CN" b="0" baseline="0" dirty="0">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endParaRPr>
                    </a:p>
                    <a:p>
                      <a:r>
                        <a:rPr lang="zh-CN" altLang="en-US" b="0" baseline="0" dirty="0">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能量储存</a:t>
                      </a:r>
                    </a:p>
                  </a:txBody>
                  <a:tcPr/>
                </a:tc>
                <a:extLst>
                  <a:ext uri="{0D108BD9-81ED-4DB2-BD59-A6C34878D82A}">
                    <a16:rowId xmlns:a16="http://schemas.microsoft.com/office/drawing/2014/main" val="2118591020"/>
                  </a:ext>
                </a:extLst>
              </a:tr>
              <a:tr h="370840">
                <a:tc>
                  <a:txBody>
                    <a:bodyPr/>
                    <a:lstStyle/>
                    <a:p>
                      <a:r>
                        <a:rPr lang="zh-CN" altLang="en-US" b="0" baseline="0" dirty="0">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酪氨酸</a:t>
                      </a:r>
                    </a:p>
                  </a:txBody>
                  <a:tcPr/>
                </a:tc>
                <a:tc>
                  <a:txBody>
                    <a:bodyPr/>
                    <a:lstStyle/>
                    <a:p>
                      <a:r>
                        <a:rPr lang="zh-CN" altLang="en-US" b="0" baseline="0" dirty="0">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黑色素</a:t>
                      </a:r>
                      <a:endParaRPr lang="en-US" altLang="zh-CN" b="0" baseline="0" dirty="0">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endParaRPr>
                    </a:p>
                    <a:p>
                      <a:r>
                        <a:rPr lang="zh-CN" altLang="en-US" b="0" baseline="0" dirty="0">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儿茶酚胺</a:t>
                      </a:r>
                      <a:endParaRPr lang="en-US" altLang="zh-CN" b="0" baseline="0" dirty="0">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endParaRPr>
                    </a:p>
                    <a:p>
                      <a:r>
                        <a:rPr lang="zh-CN" altLang="en-US" b="0" baseline="0" dirty="0">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甲状腺素</a:t>
                      </a:r>
                    </a:p>
                  </a:txBody>
                  <a:tcPr/>
                </a:tc>
                <a:tc>
                  <a:txBody>
                    <a:bodyPr/>
                    <a:lstStyle/>
                    <a:p>
                      <a:r>
                        <a:rPr lang="zh-CN" altLang="en-US" b="0" baseline="0" dirty="0">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皮肤色素</a:t>
                      </a:r>
                      <a:endParaRPr lang="en-US" altLang="zh-CN" b="0" baseline="0" dirty="0">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endParaRPr>
                    </a:p>
                    <a:p>
                      <a:r>
                        <a:rPr lang="zh-CN" altLang="en-US" b="0" baseline="0" dirty="0">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神经递质</a:t>
                      </a:r>
                      <a:endParaRPr lang="en-US" altLang="zh-CN" b="0" baseline="0" dirty="0">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endParaRPr>
                    </a:p>
                    <a:p>
                      <a:r>
                        <a:rPr lang="zh-CN" altLang="en-US" b="0" baseline="0" dirty="0">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激素</a:t>
                      </a:r>
                    </a:p>
                  </a:txBody>
                  <a:tcPr/>
                </a:tc>
                <a:extLst>
                  <a:ext uri="{0D108BD9-81ED-4DB2-BD59-A6C34878D82A}">
                    <a16:rowId xmlns:a16="http://schemas.microsoft.com/office/drawing/2014/main" val="680976638"/>
                  </a:ext>
                </a:extLst>
              </a:tr>
              <a:tr h="370840">
                <a:tc>
                  <a:txBody>
                    <a:bodyPr/>
                    <a:lstStyle/>
                    <a:p>
                      <a:r>
                        <a:rPr lang="zh-CN" altLang="en-US" b="0" baseline="0" dirty="0">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色氨酸</a:t>
                      </a:r>
                    </a:p>
                  </a:txBody>
                  <a:tcPr/>
                </a:tc>
                <a:tc>
                  <a:txBody>
                    <a:bodyPr/>
                    <a:lstStyle/>
                    <a:p>
                      <a:r>
                        <a:rPr lang="en-US" altLang="zh-CN" b="0" baseline="0" dirty="0">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5-</a:t>
                      </a:r>
                      <a:r>
                        <a:rPr lang="zh-CN" altLang="en-US" b="0" baseline="0" dirty="0">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羟色胺、尼克酸</a:t>
                      </a:r>
                    </a:p>
                  </a:txBody>
                  <a:tcPr/>
                </a:tc>
                <a:tc>
                  <a:txBody>
                    <a:bodyPr/>
                    <a:lstStyle/>
                    <a:p>
                      <a:r>
                        <a:rPr lang="zh-CN" altLang="en-US" b="0" baseline="0" dirty="0">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神经递质、维生素</a:t>
                      </a:r>
                    </a:p>
                  </a:txBody>
                  <a:tcPr/>
                </a:tc>
                <a:extLst>
                  <a:ext uri="{0D108BD9-81ED-4DB2-BD59-A6C34878D82A}">
                    <a16:rowId xmlns:a16="http://schemas.microsoft.com/office/drawing/2014/main" val="1907923912"/>
                  </a:ext>
                </a:extLst>
              </a:tr>
              <a:tr h="370840">
                <a:tc>
                  <a:txBody>
                    <a:bodyPr/>
                    <a:lstStyle/>
                    <a:p>
                      <a:r>
                        <a:rPr lang="zh-CN" altLang="en-US" b="0" baseline="0" dirty="0">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谷氨酸</a:t>
                      </a:r>
                    </a:p>
                  </a:txBody>
                  <a:tcPr/>
                </a:tc>
                <a:tc>
                  <a:txBody>
                    <a:bodyPr/>
                    <a:lstStyle/>
                    <a:p>
                      <a:r>
                        <a:rPr lang="el-GR" altLang="zh-CN" b="0" baseline="0" dirty="0">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γ</a:t>
                      </a:r>
                      <a:r>
                        <a:rPr lang="en-US" altLang="zh-CN" b="0" baseline="0" dirty="0">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a:t>
                      </a:r>
                      <a:r>
                        <a:rPr lang="zh-CN" altLang="en-US" b="0" baseline="0" dirty="0">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氨基丁酸</a:t>
                      </a:r>
                    </a:p>
                  </a:txBody>
                  <a:tcPr/>
                </a:tc>
                <a:tc>
                  <a:txBody>
                    <a:bodyPr/>
                    <a:lstStyle/>
                    <a:p>
                      <a:r>
                        <a:rPr lang="zh-CN" altLang="en-US" b="0" baseline="0" dirty="0">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神经递质</a:t>
                      </a:r>
                    </a:p>
                  </a:txBody>
                  <a:tcPr/>
                </a:tc>
                <a:extLst>
                  <a:ext uri="{0D108BD9-81ED-4DB2-BD59-A6C34878D82A}">
                    <a16:rowId xmlns:a16="http://schemas.microsoft.com/office/drawing/2014/main" val="2222918588"/>
                  </a:ext>
                </a:extLst>
              </a:tr>
              <a:tr h="370840">
                <a:tc>
                  <a:txBody>
                    <a:bodyPr/>
                    <a:lstStyle/>
                    <a:p>
                      <a:r>
                        <a:rPr lang="zh-CN" altLang="en-US" b="0" baseline="0" dirty="0">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组氨酸</a:t>
                      </a:r>
                    </a:p>
                  </a:txBody>
                  <a:tcPr/>
                </a:tc>
                <a:tc>
                  <a:txBody>
                    <a:bodyPr/>
                    <a:lstStyle/>
                    <a:p>
                      <a:r>
                        <a:rPr lang="zh-CN" altLang="en-US" b="0" baseline="0" dirty="0">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组胺</a:t>
                      </a:r>
                    </a:p>
                  </a:txBody>
                  <a:tcPr/>
                </a:tc>
                <a:tc>
                  <a:txBody>
                    <a:bodyPr/>
                    <a:lstStyle/>
                    <a:p>
                      <a:r>
                        <a:rPr lang="zh-CN" altLang="en-US" b="0" baseline="0" dirty="0">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血管舒张剂</a:t>
                      </a:r>
                    </a:p>
                  </a:txBody>
                  <a:tcPr/>
                </a:tc>
                <a:extLst>
                  <a:ext uri="{0D108BD9-81ED-4DB2-BD59-A6C34878D82A}">
                    <a16:rowId xmlns:a16="http://schemas.microsoft.com/office/drawing/2014/main" val="3282652385"/>
                  </a:ext>
                </a:extLst>
              </a:tr>
              <a:tr h="370840">
                <a:tc>
                  <a:txBody>
                    <a:bodyPr/>
                    <a:lstStyle/>
                    <a:p>
                      <a:r>
                        <a:rPr lang="zh-CN" altLang="en-US" b="0" baseline="0" dirty="0">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鸟氨酸</a:t>
                      </a:r>
                    </a:p>
                  </a:txBody>
                  <a:tcPr/>
                </a:tc>
                <a:tc>
                  <a:txBody>
                    <a:bodyPr/>
                    <a:lstStyle/>
                    <a:p>
                      <a:r>
                        <a:rPr lang="zh-CN" altLang="en-US" b="0" baseline="0" dirty="0">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精脒、精胺</a:t>
                      </a:r>
                    </a:p>
                  </a:txBody>
                  <a:tcPr/>
                </a:tc>
                <a:tc>
                  <a:txBody>
                    <a:bodyPr/>
                    <a:lstStyle/>
                    <a:p>
                      <a:r>
                        <a:rPr lang="zh-CN" altLang="en-US" b="0" baseline="0" dirty="0">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细胞增殖促进剂</a:t>
                      </a:r>
                    </a:p>
                  </a:txBody>
                  <a:tcPr/>
                </a:tc>
                <a:extLst>
                  <a:ext uri="{0D108BD9-81ED-4DB2-BD59-A6C34878D82A}">
                    <a16:rowId xmlns:a16="http://schemas.microsoft.com/office/drawing/2014/main" val="743782476"/>
                  </a:ext>
                </a:extLst>
              </a:tr>
              <a:tr h="370840">
                <a:tc>
                  <a:txBody>
                    <a:bodyPr/>
                    <a:lstStyle/>
                    <a:p>
                      <a:r>
                        <a:rPr lang="zh-CN" altLang="en-US" b="0" baseline="0" dirty="0">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半胱氨酸</a:t>
                      </a:r>
                    </a:p>
                  </a:txBody>
                  <a:tcPr/>
                </a:tc>
                <a:tc>
                  <a:txBody>
                    <a:bodyPr/>
                    <a:lstStyle/>
                    <a:p>
                      <a:r>
                        <a:rPr lang="zh-CN" altLang="en-US" b="0" baseline="0" dirty="0">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牛磺酸</a:t>
                      </a:r>
                    </a:p>
                  </a:txBody>
                  <a:tcPr/>
                </a:tc>
                <a:tc>
                  <a:txBody>
                    <a:bodyPr/>
                    <a:lstStyle/>
                    <a:p>
                      <a:r>
                        <a:rPr lang="zh-CN" altLang="en-US" b="0" baseline="0" dirty="0">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结合胆汁酸成分</a:t>
                      </a:r>
                    </a:p>
                  </a:txBody>
                  <a:tcPr/>
                </a:tc>
                <a:extLst>
                  <a:ext uri="{0D108BD9-81ED-4DB2-BD59-A6C34878D82A}">
                    <a16:rowId xmlns:a16="http://schemas.microsoft.com/office/drawing/2014/main" val="191788148"/>
                  </a:ext>
                </a:extLst>
              </a:tr>
              <a:tr h="370840">
                <a:tc>
                  <a:txBody>
                    <a:bodyPr/>
                    <a:lstStyle/>
                    <a:p>
                      <a:r>
                        <a:rPr lang="zh-CN" altLang="en-US" b="0" baseline="0" dirty="0">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丝氨酸</a:t>
                      </a:r>
                    </a:p>
                  </a:txBody>
                  <a:tcPr/>
                </a:tc>
                <a:tc>
                  <a:txBody>
                    <a:bodyPr/>
                    <a:lstStyle/>
                    <a:p>
                      <a:r>
                        <a:rPr lang="zh-CN" altLang="en-US" b="0" baseline="0" dirty="0">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乙醇胺、胆碱</a:t>
                      </a:r>
                    </a:p>
                  </a:txBody>
                  <a:tcPr/>
                </a:tc>
                <a:tc>
                  <a:txBody>
                    <a:bodyPr/>
                    <a:lstStyle/>
                    <a:p>
                      <a:r>
                        <a:rPr lang="zh-CN" altLang="en-US" b="0" baseline="0" dirty="0">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磷脂成分</a:t>
                      </a:r>
                    </a:p>
                  </a:txBody>
                  <a:tcPr/>
                </a:tc>
                <a:extLst>
                  <a:ext uri="{0D108BD9-81ED-4DB2-BD59-A6C34878D82A}">
                    <a16:rowId xmlns:a16="http://schemas.microsoft.com/office/drawing/2014/main" val="3102070039"/>
                  </a:ext>
                </a:extLst>
              </a:tr>
              <a:tr h="370840">
                <a:tc>
                  <a:txBody>
                    <a:bodyPr/>
                    <a:lstStyle/>
                    <a:p>
                      <a:r>
                        <a:rPr lang="zh-CN" altLang="en-US" b="0" baseline="0" dirty="0">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精氨酸</a:t>
                      </a:r>
                    </a:p>
                  </a:txBody>
                  <a:tcPr/>
                </a:tc>
                <a:tc>
                  <a:txBody>
                    <a:bodyPr/>
                    <a:lstStyle/>
                    <a:p>
                      <a:r>
                        <a:rPr lang="zh-CN" altLang="en-US" b="0" baseline="0" dirty="0">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一氧化氮</a:t>
                      </a:r>
                      <a:r>
                        <a:rPr lang="en-US" altLang="zh-CN" b="0" baseline="0" dirty="0">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(NO)</a:t>
                      </a:r>
                      <a:endParaRPr lang="zh-CN" altLang="en-US" b="0" baseline="0" dirty="0">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endParaRPr>
                    </a:p>
                  </a:txBody>
                  <a:tcPr/>
                </a:tc>
                <a:tc>
                  <a:txBody>
                    <a:bodyPr/>
                    <a:lstStyle/>
                    <a:p>
                      <a:r>
                        <a:rPr lang="zh-CN" altLang="en-US" b="0" baseline="0" dirty="0">
                          <a:effectLst>
                            <a:outerShdw blurRad="38100" dist="38100" dir="2700000" algn="tl">
                              <a:srgbClr val="000000">
                                <a:alpha val="43137"/>
                              </a:srgbClr>
                            </a:outerShdw>
                          </a:effectLst>
                          <a:latin typeface="Times New Roman" panose="02020603050405020304" pitchFamily="18" charset="0"/>
                          <a:ea typeface="方正姚体" panose="02010601030101010101" pitchFamily="2" charset="-122"/>
                        </a:rPr>
                        <a:t>细胞信号转导分子</a:t>
                      </a:r>
                    </a:p>
                  </a:txBody>
                  <a:tcPr/>
                </a:tc>
                <a:extLst>
                  <a:ext uri="{0D108BD9-81ED-4DB2-BD59-A6C34878D82A}">
                    <a16:rowId xmlns:a16="http://schemas.microsoft.com/office/drawing/2014/main" val="3483367299"/>
                  </a:ext>
                </a:extLst>
              </a:tr>
            </a:tbl>
          </a:graphicData>
        </a:graphic>
      </p:graphicFrame>
    </p:spTree>
    <p:extLst>
      <p:ext uri="{BB962C8B-B14F-4D97-AF65-F5344CB8AC3E}">
        <p14:creationId xmlns:p14="http://schemas.microsoft.com/office/powerpoint/2010/main" val="4262747171"/>
      </p:ext>
    </p:extLst>
  </p:cSld>
  <p:clrMapOvr>
    <a:masterClrMapping/>
  </p:clrMapOvr>
  <p:transition spd="med">
    <p:cove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20" name="Text Box 4"/>
          <p:cNvSpPr txBox="1">
            <a:spLocks noChangeArrowheads="1"/>
          </p:cNvSpPr>
          <p:nvPr/>
        </p:nvSpPr>
        <p:spPr bwMode="auto">
          <a:xfrm>
            <a:off x="2809227" y="1916832"/>
            <a:ext cx="6667211" cy="264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6000" dirty="0">
                <a:blipFill dpi="0" rotWithShape="1">
                  <a:blip r:embed="rId2"/>
                  <a:srcRect/>
                  <a:tile tx="6350" ty="-127000" sx="65000" sy="64000" flip="none" algn="tl"/>
                </a:blipFill>
                <a:effectLst>
                  <a:outerShdw blurRad="38100" dist="38100" dir="2700000" algn="tl">
                    <a:srgbClr val="C0C0C0"/>
                  </a:outerShdw>
                </a:effectLst>
                <a:latin typeface="华文新魏" panose="02010800040101010101" pitchFamily="2" charset="-122"/>
                <a:ea typeface="华文新魏" panose="02010800040101010101" pitchFamily="2" charset="-122"/>
                <a:cs typeface="+mj-cs"/>
              </a:rPr>
              <a:t>糖、脂类、蛋白质</a:t>
            </a:r>
          </a:p>
          <a:p>
            <a:pPr algn="ctr"/>
            <a:r>
              <a:rPr lang="zh-CN" altLang="en-US" sz="6000" dirty="0">
                <a:blipFill dpi="0" rotWithShape="1">
                  <a:blip r:embed="rId2"/>
                  <a:srcRect/>
                  <a:tile tx="6350" ty="-127000" sx="65000" sy="64000" flip="none" algn="tl"/>
                </a:blipFill>
                <a:effectLst>
                  <a:outerShdw blurRad="38100" dist="38100" dir="2700000" algn="tl">
                    <a:srgbClr val="C0C0C0"/>
                  </a:outerShdw>
                </a:effectLst>
                <a:latin typeface="华文新魏" panose="02010800040101010101" pitchFamily="2" charset="-122"/>
                <a:ea typeface="华文新魏" panose="02010800040101010101" pitchFamily="2" charset="-122"/>
                <a:cs typeface="+mj-cs"/>
              </a:rPr>
              <a:t>代谢的联系及调节</a:t>
            </a:r>
          </a:p>
          <a:p>
            <a:pPr algn="ctr"/>
            <a:r>
              <a:rPr lang="zh-CN" altLang="en-US" dirty="0">
                <a:effectLst>
                  <a:outerShdw blurRad="38100" dist="38100" dir="2700000" algn="tl">
                    <a:srgbClr val="C0C0C0"/>
                  </a:outerShdw>
                </a:effectLst>
              </a:rPr>
              <a:t> </a:t>
            </a:r>
          </a:p>
          <a:p>
            <a:pPr algn="ctr"/>
            <a:r>
              <a:rPr lang="en-US" altLang="zh-CN" sz="2800" dirty="0">
                <a:solidFill>
                  <a:srgbClr val="C00000"/>
                </a:solidFill>
                <a:effectLst>
                  <a:outerShdw blurRad="38100" dist="38100" dir="2700000" algn="tl">
                    <a:srgbClr val="000000">
                      <a:alpha val="43137"/>
                    </a:srgbClr>
                  </a:outerShdw>
                </a:effectLst>
                <a:latin typeface="Times New Roman" pitchFamily="18" charset="0"/>
                <a:ea typeface="楷体_GB2312" pitchFamily="49" charset="-122"/>
              </a:rPr>
              <a:t>Relationship and Regulation of Metabolism </a:t>
            </a:r>
          </a:p>
        </p:txBody>
      </p:sp>
      <p:sp>
        <p:nvSpPr>
          <p:cNvPr id="367621" name="Rectangle 5"/>
          <p:cNvSpPr>
            <a:spLocks noChangeArrowheads="1"/>
          </p:cNvSpPr>
          <p:nvPr/>
        </p:nvSpPr>
        <p:spPr bwMode="auto">
          <a:xfrm>
            <a:off x="1055440" y="548680"/>
            <a:ext cx="1368425" cy="523220"/>
          </a:xfrm>
          <a:prstGeom prst="rect">
            <a:avLst/>
          </a:prstGeom>
        </p:spPr>
        <p:txBody>
          <a:bodyPr/>
          <a:lstStyle/>
          <a:p>
            <a:r>
              <a:rPr lang="zh-CN" altLang="en-US" sz="2800" kern="0" dirty="0">
                <a:solidFill>
                  <a:srgbClr val="C00000"/>
                </a:solidFill>
                <a:effectLst>
                  <a:outerShdw blurRad="38100" dist="38100" dir="2700000" algn="tl">
                    <a:srgbClr val="C0C0C0"/>
                  </a:outerShdw>
                </a:effectLst>
                <a:latin typeface="+mj-lt"/>
                <a:ea typeface="+mj-ea"/>
                <a:cs typeface="+mj-cs"/>
              </a:rPr>
              <a:t>第六节</a:t>
            </a:r>
          </a:p>
        </p:txBody>
      </p:sp>
      <p:cxnSp>
        <p:nvCxnSpPr>
          <p:cNvPr id="6" name="直接连接符 5"/>
          <p:cNvCxnSpPr/>
          <p:nvPr/>
        </p:nvCxnSpPr>
        <p:spPr>
          <a:xfrm>
            <a:off x="1077913" y="1125538"/>
            <a:ext cx="3600000" cy="0"/>
          </a:xfrm>
          <a:prstGeom prst="line">
            <a:avLst/>
          </a:prstGeom>
          <a:ln w="19050"/>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cove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1"/>
          <p:cNvSpPr>
            <a:spLocks noChangeArrowheads="1"/>
          </p:cNvSpPr>
          <p:nvPr/>
        </p:nvSpPr>
        <p:spPr bwMode="auto">
          <a:xfrm>
            <a:off x="5015952" y="44624"/>
            <a:ext cx="648000" cy="257369"/>
          </a:xfrm>
          <a:prstGeom prst="rect">
            <a:avLst/>
          </a:prstGeom>
          <a:noFill/>
          <a:ln>
            <a:noFill/>
          </a:ln>
          <a:effectLst/>
        </p:spPr>
        <p:txBody>
          <a:bodyPr wrap="square" lIns="36000" tIns="36000" rIns="36000" bIns="36000">
            <a:spAutoFit/>
          </a:bodyPr>
          <a:lstStyle/>
          <a:p>
            <a:pPr algn="ctr"/>
            <a:r>
              <a:rPr kumimoji="1" lang="zh-CN" altLang="en-US" sz="1200" dirty="0">
                <a:effectLst>
                  <a:outerShdw blurRad="38100" dist="38100" dir="2700000" algn="tl">
                    <a:srgbClr val="C0C0C0"/>
                  </a:outerShdw>
                </a:effectLst>
                <a:latin typeface="Times New Roman" pitchFamily="18" charset="0"/>
                <a:ea typeface="方正姚体" panose="02010601030101010101" pitchFamily="2" charset="-122"/>
              </a:rPr>
              <a:t>葡萄糖</a:t>
            </a:r>
          </a:p>
        </p:txBody>
      </p:sp>
      <p:sp>
        <p:nvSpPr>
          <p:cNvPr id="4" name="Rectangle 51"/>
          <p:cNvSpPr>
            <a:spLocks noChangeArrowheads="1"/>
          </p:cNvSpPr>
          <p:nvPr/>
        </p:nvSpPr>
        <p:spPr bwMode="auto">
          <a:xfrm>
            <a:off x="4799856" y="560656"/>
            <a:ext cx="1008000" cy="257369"/>
          </a:xfrm>
          <a:prstGeom prst="rect">
            <a:avLst/>
          </a:prstGeom>
          <a:noFill/>
          <a:ln>
            <a:solidFill>
              <a:srgbClr val="00B0F0"/>
            </a:solidFill>
          </a:ln>
          <a:effectLst/>
        </p:spPr>
        <p:txBody>
          <a:bodyPr wrap="square" lIns="36000" tIns="36000" rIns="36000" bIns="36000">
            <a:spAutoFit/>
          </a:bodyPr>
          <a:lstStyle/>
          <a:p>
            <a:pPr algn="ctr"/>
            <a:r>
              <a:rPr kumimoji="1" lang="en-US" altLang="zh-CN" sz="1200" dirty="0">
                <a:effectLst>
                  <a:outerShdw blurRad="38100" dist="38100" dir="2700000" algn="tl">
                    <a:srgbClr val="C0C0C0"/>
                  </a:outerShdw>
                </a:effectLst>
                <a:latin typeface="Times New Roman" pitchFamily="18" charset="0"/>
                <a:ea typeface="方正姚体" panose="02010601030101010101" pitchFamily="2" charset="-122"/>
              </a:rPr>
              <a:t>6-</a:t>
            </a:r>
            <a:r>
              <a:rPr kumimoji="1" lang="zh-CN" altLang="en-US" sz="1200" dirty="0">
                <a:effectLst>
                  <a:outerShdw blurRad="38100" dist="38100" dir="2700000" algn="tl">
                    <a:srgbClr val="C0C0C0"/>
                  </a:outerShdw>
                </a:effectLst>
                <a:latin typeface="Times New Roman" pitchFamily="18" charset="0"/>
                <a:ea typeface="方正姚体" panose="02010601030101010101" pitchFamily="2" charset="-122"/>
              </a:rPr>
              <a:t>磷酸葡萄糖</a:t>
            </a:r>
          </a:p>
        </p:txBody>
      </p:sp>
      <p:sp>
        <p:nvSpPr>
          <p:cNvPr id="5" name="Rectangle 51"/>
          <p:cNvSpPr>
            <a:spLocks noChangeArrowheads="1"/>
          </p:cNvSpPr>
          <p:nvPr/>
        </p:nvSpPr>
        <p:spPr bwMode="auto">
          <a:xfrm>
            <a:off x="3287800" y="1412776"/>
            <a:ext cx="1008000" cy="257369"/>
          </a:xfrm>
          <a:prstGeom prst="rect">
            <a:avLst/>
          </a:prstGeom>
          <a:noFill/>
          <a:ln>
            <a:solidFill>
              <a:srgbClr val="00B0F0"/>
            </a:solidFill>
          </a:ln>
          <a:effectLst/>
        </p:spPr>
        <p:txBody>
          <a:bodyPr wrap="square" lIns="36000" tIns="36000" rIns="36000" bIns="36000">
            <a:spAutoFit/>
          </a:bodyPr>
          <a:lstStyle/>
          <a:p>
            <a:pPr algn="ctr"/>
            <a:r>
              <a:rPr kumimoji="1" lang="zh-CN" altLang="en-US" sz="1200" dirty="0">
                <a:effectLst>
                  <a:outerShdw blurRad="38100" dist="38100" dir="2700000" algn="tl">
                    <a:srgbClr val="C0C0C0"/>
                  </a:outerShdw>
                </a:effectLst>
                <a:latin typeface="Times New Roman" pitchFamily="18" charset="0"/>
                <a:ea typeface="方正姚体" panose="02010601030101010101" pitchFamily="2" charset="-122"/>
              </a:rPr>
              <a:t>磷酸二羟丙酮</a:t>
            </a:r>
          </a:p>
        </p:txBody>
      </p:sp>
      <p:sp>
        <p:nvSpPr>
          <p:cNvPr id="6" name="Rectangle 51"/>
          <p:cNvSpPr>
            <a:spLocks noChangeArrowheads="1"/>
          </p:cNvSpPr>
          <p:nvPr/>
        </p:nvSpPr>
        <p:spPr bwMode="auto">
          <a:xfrm>
            <a:off x="4799856" y="1412776"/>
            <a:ext cx="1008000" cy="257369"/>
          </a:xfrm>
          <a:prstGeom prst="rect">
            <a:avLst/>
          </a:prstGeom>
          <a:noFill/>
          <a:ln>
            <a:noFill/>
          </a:ln>
          <a:effectLst/>
        </p:spPr>
        <p:txBody>
          <a:bodyPr wrap="square" lIns="36000" tIns="36000" rIns="36000" bIns="36000">
            <a:spAutoFit/>
          </a:bodyPr>
          <a:lstStyle/>
          <a:p>
            <a:pPr algn="ctr"/>
            <a:r>
              <a:rPr kumimoji="1" lang="en-US" altLang="zh-CN" sz="1200" dirty="0">
                <a:effectLst>
                  <a:outerShdw blurRad="38100" dist="38100" dir="2700000" algn="tl">
                    <a:srgbClr val="C0C0C0"/>
                  </a:outerShdw>
                </a:effectLst>
                <a:latin typeface="Times New Roman" pitchFamily="18" charset="0"/>
                <a:ea typeface="方正姚体" panose="02010601030101010101" pitchFamily="2" charset="-122"/>
              </a:rPr>
              <a:t>3-</a:t>
            </a:r>
            <a:r>
              <a:rPr kumimoji="1" lang="zh-CN" altLang="en-US" sz="1200" dirty="0">
                <a:effectLst>
                  <a:outerShdw blurRad="38100" dist="38100" dir="2700000" algn="tl">
                    <a:srgbClr val="C0C0C0"/>
                  </a:outerShdw>
                </a:effectLst>
                <a:latin typeface="Times New Roman" pitchFamily="18" charset="0"/>
                <a:ea typeface="方正姚体" panose="02010601030101010101" pitchFamily="2" charset="-122"/>
              </a:rPr>
              <a:t>磷酸甘油醛</a:t>
            </a:r>
          </a:p>
        </p:txBody>
      </p:sp>
      <p:sp>
        <p:nvSpPr>
          <p:cNvPr id="7" name="Rectangle 51"/>
          <p:cNvSpPr>
            <a:spLocks noChangeArrowheads="1"/>
          </p:cNvSpPr>
          <p:nvPr/>
        </p:nvSpPr>
        <p:spPr bwMode="auto">
          <a:xfrm>
            <a:off x="6528048" y="1412776"/>
            <a:ext cx="1008000" cy="257369"/>
          </a:xfrm>
          <a:prstGeom prst="rect">
            <a:avLst/>
          </a:prstGeom>
          <a:noFill/>
          <a:ln>
            <a:noFill/>
          </a:ln>
          <a:effectLst/>
        </p:spPr>
        <p:txBody>
          <a:bodyPr wrap="square" lIns="36000" tIns="36000" rIns="36000" bIns="36000">
            <a:spAutoFit/>
          </a:bodyPr>
          <a:lstStyle/>
          <a:p>
            <a:pPr algn="ctr"/>
            <a:r>
              <a:rPr kumimoji="1" lang="en-US" altLang="zh-CN" sz="1200" dirty="0">
                <a:effectLst>
                  <a:outerShdw blurRad="38100" dist="38100" dir="2700000" algn="tl">
                    <a:srgbClr val="C0C0C0"/>
                  </a:outerShdw>
                </a:effectLst>
                <a:latin typeface="Times New Roman" pitchFamily="18" charset="0"/>
                <a:ea typeface="方正姚体" panose="02010601030101010101" pitchFamily="2" charset="-122"/>
              </a:rPr>
              <a:t>6-</a:t>
            </a:r>
            <a:r>
              <a:rPr kumimoji="1" lang="zh-CN" altLang="en-US" sz="1200" dirty="0">
                <a:effectLst>
                  <a:outerShdw blurRad="38100" dist="38100" dir="2700000" algn="tl">
                    <a:srgbClr val="C0C0C0"/>
                  </a:outerShdw>
                </a:effectLst>
                <a:latin typeface="Times New Roman" pitchFamily="18" charset="0"/>
                <a:ea typeface="方正姚体" panose="02010601030101010101" pitchFamily="2" charset="-122"/>
              </a:rPr>
              <a:t>磷酸葡萄糖</a:t>
            </a:r>
          </a:p>
        </p:txBody>
      </p:sp>
      <p:sp>
        <p:nvSpPr>
          <p:cNvPr id="8" name="Rectangle 51"/>
          <p:cNvSpPr>
            <a:spLocks noChangeArrowheads="1"/>
          </p:cNvSpPr>
          <p:nvPr/>
        </p:nvSpPr>
        <p:spPr bwMode="auto">
          <a:xfrm>
            <a:off x="4727992" y="2060848"/>
            <a:ext cx="1296000" cy="257369"/>
          </a:xfrm>
          <a:prstGeom prst="rect">
            <a:avLst/>
          </a:prstGeom>
          <a:noFill/>
          <a:ln>
            <a:solidFill>
              <a:srgbClr val="00B0F0"/>
            </a:solidFill>
          </a:ln>
          <a:effectLst/>
        </p:spPr>
        <p:txBody>
          <a:bodyPr wrap="square" lIns="36000" tIns="36000" rIns="36000" bIns="36000">
            <a:spAutoFit/>
          </a:bodyPr>
          <a:lstStyle/>
          <a:p>
            <a:pPr algn="ctr"/>
            <a:r>
              <a:rPr kumimoji="1" lang="zh-CN" altLang="en-US" sz="1200" dirty="0">
                <a:effectLst>
                  <a:outerShdw blurRad="38100" dist="38100" dir="2700000" algn="tl">
                    <a:srgbClr val="C0C0C0"/>
                  </a:outerShdw>
                </a:effectLst>
                <a:latin typeface="Times New Roman" pitchFamily="18" charset="0"/>
                <a:ea typeface="方正姚体" panose="02010601030101010101" pitchFamily="2" charset="-122"/>
              </a:rPr>
              <a:t>磷酸烯醇式丙酮酸</a:t>
            </a:r>
          </a:p>
        </p:txBody>
      </p:sp>
      <p:sp>
        <p:nvSpPr>
          <p:cNvPr id="9" name="Rectangle 51"/>
          <p:cNvSpPr>
            <a:spLocks noChangeArrowheads="1"/>
          </p:cNvSpPr>
          <p:nvPr/>
        </p:nvSpPr>
        <p:spPr bwMode="auto">
          <a:xfrm>
            <a:off x="5015880" y="2564904"/>
            <a:ext cx="648000" cy="257369"/>
          </a:xfrm>
          <a:prstGeom prst="rect">
            <a:avLst/>
          </a:prstGeom>
          <a:noFill/>
          <a:ln>
            <a:solidFill>
              <a:srgbClr val="00B0F0"/>
            </a:solidFill>
          </a:ln>
          <a:effectLst/>
        </p:spPr>
        <p:txBody>
          <a:bodyPr wrap="square" lIns="36000" tIns="36000" rIns="36000" bIns="36000">
            <a:spAutoFit/>
          </a:bodyPr>
          <a:lstStyle/>
          <a:p>
            <a:pPr algn="ctr"/>
            <a:r>
              <a:rPr kumimoji="1" lang="zh-CN" altLang="en-US" sz="1200" dirty="0">
                <a:effectLst>
                  <a:outerShdw blurRad="38100" dist="38100" dir="2700000" algn="tl">
                    <a:srgbClr val="C0C0C0"/>
                  </a:outerShdw>
                </a:effectLst>
                <a:latin typeface="Times New Roman" pitchFamily="18" charset="0"/>
                <a:ea typeface="方正姚体" panose="02010601030101010101" pitchFamily="2" charset="-122"/>
              </a:rPr>
              <a:t>丙酮酸</a:t>
            </a:r>
          </a:p>
        </p:txBody>
      </p:sp>
      <p:sp>
        <p:nvSpPr>
          <p:cNvPr id="10" name="Rectangle 54"/>
          <p:cNvSpPr>
            <a:spLocks noChangeArrowheads="1"/>
          </p:cNvSpPr>
          <p:nvPr/>
        </p:nvSpPr>
        <p:spPr bwMode="auto">
          <a:xfrm>
            <a:off x="4943872" y="3068960"/>
            <a:ext cx="792000" cy="257369"/>
          </a:xfrm>
          <a:prstGeom prst="rect">
            <a:avLst/>
          </a:prstGeom>
          <a:noFill/>
          <a:ln>
            <a:solidFill>
              <a:srgbClr val="00B0F0"/>
            </a:solidFill>
          </a:ln>
          <a:effectLst/>
        </p:spPr>
        <p:txBody>
          <a:bodyPr wrap="square" lIns="36000" tIns="36000" rIns="36000" bIns="36000">
            <a:spAutoFit/>
          </a:bodyPr>
          <a:lstStyle/>
          <a:p>
            <a:pPr algn="ctr"/>
            <a:r>
              <a:rPr kumimoji="1" lang="zh-CN" altLang="en-US" sz="1200" dirty="0">
                <a:effectLst>
                  <a:outerShdw blurRad="38100" dist="38100" dir="2700000" algn="tl">
                    <a:srgbClr val="C0C0C0"/>
                  </a:outerShdw>
                </a:effectLst>
                <a:latin typeface="Times New Roman" pitchFamily="18" charset="0"/>
                <a:ea typeface="方正姚体" panose="02010601030101010101" pitchFamily="2" charset="-122"/>
              </a:rPr>
              <a:t>乙酰</a:t>
            </a:r>
            <a:r>
              <a:rPr kumimoji="1" lang="en-US" altLang="zh-CN" sz="1200" dirty="0">
                <a:effectLst>
                  <a:outerShdw blurRad="38100" dist="38100" dir="2700000" algn="tl">
                    <a:srgbClr val="C0C0C0"/>
                  </a:outerShdw>
                </a:effectLst>
                <a:latin typeface="Times New Roman" pitchFamily="18" charset="0"/>
                <a:ea typeface="方正姚体" panose="02010601030101010101" pitchFamily="2" charset="-122"/>
              </a:rPr>
              <a:t>CoA</a:t>
            </a:r>
          </a:p>
        </p:txBody>
      </p:sp>
      <p:sp>
        <p:nvSpPr>
          <p:cNvPr id="11" name="Text Box 36"/>
          <p:cNvSpPr txBox="1">
            <a:spLocks noChangeArrowheads="1"/>
          </p:cNvSpPr>
          <p:nvPr/>
        </p:nvSpPr>
        <p:spPr bwMode="auto">
          <a:xfrm>
            <a:off x="3287736" y="2276872"/>
            <a:ext cx="432000" cy="257369"/>
          </a:xfrm>
          <a:prstGeom prst="rect">
            <a:avLst/>
          </a:prstGeom>
          <a:noFill/>
          <a:ln>
            <a:noFill/>
          </a:ln>
          <a:effectLst/>
        </p:spPr>
        <p:txBody>
          <a:bodyPr wrap="square" lIns="36000" tIns="36000" rIns="36000" bIns="36000">
            <a:spAutoFit/>
          </a:bodyPr>
          <a:lstStyle>
            <a:defPPr>
              <a:defRPr lang="zh-CN"/>
            </a:defPPr>
            <a:lvl1pPr algn="ctr">
              <a:defRPr kumimoji="1" sz="1200">
                <a:effectLst>
                  <a:outerShdw blurRad="38100" dist="38100" dir="2700000" algn="tl">
                    <a:srgbClr val="C0C0C0"/>
                  </a:outerShdw>
                </a:effectLst>
                <a:latin typeface="Times New Roman" pitchFamily="18" charset="0"/>
                <a:ea typeface="方正姚体" panose="02010601030101010101" pitchFamily="2" charset="-122"/>
              </a:defRPr>
            </a:lvl1pPr>
          </a:lstStyle>
          <a:p>
            <a:r>
              <a:rPr lang="zh-CN" altLang="en-US" dirty="0"/>
              <a:t>脂肪</a:t>
            </a:r>
          </a:p>
        </p:txBody>
      </p:sp>
      <p:sp>
        <p:nvSpPr>
          <p:cNvPr id="12" name="Text Box 36"/>
          <p:cNvSpPr txBox="1">
            <a:spLocks noChangeArrowheads="1"/>
          </p:cNvSpPr>
          <p:nvPr/>
        </p:nvSpPr>
        <p:spPr bwMode="auto">
          <a:xfrm>
            <a:off x="3719736" y="1988840"/>
            <a:ext cx="432000" cy="257369"/>
          </a:xfrm>
          <a:prstGeom prst="rect">
            <a:avLst/>
          </a:prstGeom>
          <a:noFill/>
          <a:ln>
            <a:noFill/>
          </a:ln>
          <a:effectLst/>
        </p:spPr>
        <p:txBody>
          <a:bodyPr wrap="square" lIns="36000" tIns="36000" rIns="36000" bIns="36000">
            <a:spAutoFit/>
          </a:bodyPr>
          <a:lstStyle>
            <a:defPPr>
              <a:defRPr lang="zh-CN"/>
            </a:defPPr>
            <a:lvl1pPr algn="ctr">
              <a:defRPr kumimoji="1" sz="1200">
                <a:effectLst>
                  <a:outerShdw blurRad="38100" dist="38100" dir="2700000" algn="tl">
                    <a:srgbClr val="C0C0C0"/>
                  </a:outerShdw>
                </a:effectLst>
                <a:latin typeface="Times New Roman" pitchFamily="18" charset="0"/>
                <a:ea typeface="方正姚体" panose="02010601030101010101" pitchFamily="2" charset="-122"/>
              </a:defRPr>
            </a:lvl1pPr>
          </a:lstStyle>
          <a:p>
            <a:r>
              <a:rPr lang="zh-CN" altLang="en-US" dirty="0"/>
              <a:t>甘油</a:t>
            </a:r>
          </a:p>
        </p:txBody>
      </p:sp>
      <p:sp>
        <p:nvSpPr>
          <p:cNvPr id="13" name="Text Box 36"/>
          <p:cNvSpPr txBox="1">
            <a:spLocks noChangeArrowheads="1"/>
          </p:cNvSpPr>
          <p:nvPr/>
        </p:nvSpPr>
        <p:spPr bwMode="auto">
          <a:xfrm>
            <a:off x="3719736" y="2492896"/>
            <a:ext cx="576000" cy="257369"/>
          </a:xfrm>
          <a:prstGeom prst="rect">
            <a:avLst/>
          </a:prstGeom>
          <a:noFill/>
          <a:ln>
            <a:noFill/>
          </a:ln>
          <a:effectLst/>
        </p:spPr>
        <p:txBody>
          <a:bodyPr wrap="square" lIns="36000" tIns="36000" rIns="36000" bIns="36000">
            <a:spAutoFit/>
          </a:bodyPr>
          <a:lstStyle>
            <a:defPPr>
              <a:defRPr lang="zh-CN"/>
            </a:defPPr>
            <a:lvl1pPr algn="ctr">
              <a:defRPr kumimoji="1" sz="1200">
                <a:effectLst>
                  <a:outerShdw blurRad="38100" dist="38100" dir="2700000" algn="tl">
                    <a:srgbClr val="C0C0C0"/>
                  </a:outerShdw>
                </a:effectLst>
                <a:latin typeface="Times New Roman" pitchFamily="18" charset="0"/>
                <a:ea typeface="方正姚体" panose="02010601030101010101" pitchFamily="2" charset="-122"/>
              </a:defRPr>
            </a:lvl1pPr>
          </a:lstStyle>
          <a:p>
            <a:r>
              <a:rPr lang="zh-CN" altLang="en-US" dirty="0"/>
              <a:t>脂肪酸</a:t>
            </a:r>
          </a:p>
        </p:txBody>
      </p:sp>
      <p:sp>
        <p:nvSpPr>
          <p:cNvPr id="14" name="Text Box 36"/>
          <p:cNvSpPr txBox="1">
            <a:spLocks noChangeArrowheads="1"/>
          </p:cNvSpPr>
          <p:nvPr/>
        </p:nvSpPr>
        <p:spPr bwMode="auto">
          <a:xfrm>
            <a:off x="5664024" y="3891711"/>
            <a:ext cx="648000" cy="257369"/>
          </a:xfrm>
          <a:prstGeom prst="rect">
            <a:avLst/>
          </a:prstGeom>
          <a:noFill/>
          <a:ln>
            <a:noFill/>
          </a:ln>
          <a:effectLst/>
        </p:spPr>
        <p:txBody>
          <a:bodyPr wrap="square" lIns="36000" tIns="36000" rIns="36000" bIns="36000">
            <a:spAutoFit/>
          </a:bodyPr>
          <a:lstStyle>
            <a:defPPr>
              <a:defRPr lang="zh-CN"/>
            </a:defPPr>
            <a:lvl1pPr algn="ctr">
              <a:defRPr kumimoji="1" sz="1200">
                <a:effectLst>
                  <a:outerShdw blurRad="38100" dist="38100" dir="2700000" algn="tl">
                    <a:srgbClr val="C0C0C0"/>
                  </a:outerShdw>
                </a:effectLst>
                <a:latin typeface="Times New Roman" pitchFamily="18" charset="0"/>
                <a:ea typeface="方正姚体" panose="02010601030101010101" pitchFamily="2" charset="-122"/>
              </a:defRPr>
            </a:lvl1pPr>
          </a:lstStyle>
          <a:p>
            <a:r>
              <a:rPr lang="zh-CN" altLang="en-US" dirty="0"/>
              <a:t>柠檬酸</a:t>
            </a:r>
          </a:p>
        </p:txBody>
      </p:sp>
      <p:sp>
        <p:nvSpPr>
          <p:cNvPr id="15" name="Text Box 36"/>
          <p:cNvSpPr txBox="1">
            <a:spLocks noChangeArrowheads="1"/>
          </p:cNvSpPr>
          <p:nvPr/>
        </p:nvSpPr>
        <p:spPr bwMode="auto">
          <a:xfrm>
            <a:off x="5663952" y="4559992"/>
            <a:ext cx="828000" cy="257369"/>
          </a:xfrm>
          <a:prstGeom prst="rect">
            <a:avLst/>
          </a:prstGeom>
          <a:noFill/>
          <a:ln>
            <a:solidFill>
              <a:srgbClr val="00B0F0"/>
            </a:solidFill>
          </a:ln>
          <a:effectLst/>
        </p:spPr>
        <p:txBody>
          <a:bodyPr wrap="square" lIns="36000" tIns="36000" rIns="36000" bIns="36000">
            <a:spAutoFit/>
          </a:bodyPr>
          <a:lstStyle>
            <a:defPPr>
              <a:defRPr lang="zh-CN"/>
            </a:defPPr>
            <a:lvl1pPr algn="ctr">
              <a:defRPr kumimoji="1" sz="1200">
                <a:effectLst>
                  <a:outerShdw blurRad="38100" dist="38100" dir="2700000" algn="tl">
                    <a:srgbClr val="C0C0C0"/>
                  </a:outerShdw>
                </a:effectLst>
                <a:latin typeface="Times New Roman" pitchFamily="18" charset="0"/>
                <a:ea typeface="方正姚体" panose="02010601030101010101" pitchFamily="2" charset="-122"/>
              </a:defRPr>
            </a:lvl1pPr>
          </a:lstStyle>
          <a:p>
            <a:r>
              <a:rPr lang="en-US" altLang="zh-CN" dirty="0"/>
              <a:t>α-</a:t>
            </a:r>
            <a:r>
              <a:rPr lang="zh-CN" altLang="en-US" dirty="0"/>
              <a:t>酮戊二酸</a:t>
            </a:r>
          </a:p>
        </p:txBody>
      </p:sp>
      <p:sp>
        <p:nvSpPr>
          <p:cNvPr id="16" name="Text Box 36"/>
          <p:cNvSpPr txBox="1">
            <a:spLocks noChangeArrowheads="1"/>
          </p:cNvSpPr>
          <p:nvPr/>
        </p:nvSpPr>
        <p:spPr bwMode="auto">
          <a:xfrm>
            <a:off x="4079776" y="4725144"/>
            <a:ext cx="720000" cy="257369"/>
          </a:xfrm>
          <a:prstGeom prst="rect">
            <a:avLst/>
          </a:prstGeom>
          <a:noFill/>
          <a:ln>
            <a:noFill/>
          </a:ln>
          <a:effectLst/>
        </p:spPr>
        <p:txBody>
          <a:bodyPr wrap="square" lIns="36000" tIns="36000" rIns="36000" bIns="36000">
            <a:spAutoFit/>
          </a:bodyPr>
          <a:lstStyle>
            <a:defPPr>
              <a:defRPr lang="zh-CN"/>
            </a:defPPr>
            <a:lvl1pPr algn="ctr">
              <a:defRPr kumimoji="1" sz="1200">
                <a:effectLst>
                  <a:outerShdw blurRad="38100" dist="38100" dir="2700000" algn="tl">
                    <a:srgbClr val="C0C0C0"/>
                  </a:outerShdw>
                </a:effectLst>
                <a:latin typeface="Times New Roman" pitchFamily="18" charset="0"/>
                <a:ea typeface="方正姚体" panose="02010601030101010101" pitchFamily="2" charset="-122"/>
              </a:defRPr>
            </a:lvl1pPr>
          </a:lstStyle>
          <a:p>
            <a:r>
              <a:rPr lang="zh-CN" altLang="en-US" dirty="0"/>
              <a:t>延胡索酸</a:t>
            </a:r>
          </a:p>
        </p:txBody>
      </p:sp>
      <p:sp>
        <p:nvSpPr>
          <p:cNvPr id="17" name="Text Box 36"/>
          <p:cNvSpPr txBox="1">
            <a:spLocks noChangeArrowheads="1"/>
          </p:cNvSpPr>
          <p:nvPr/>
        </p:nvSpPr>
        <p:spPr bwMode="auto">
          <a:xfrm>
            <a:off x="4151784" y="3717032"/>
            <a:ext cx="720000" cy="257369"/>
          </a:xfrm>
          <a:prstGeom prst="rect">
            <a:avLst/>
          </a:prstGeom>
          <a:noFill/>
          <a:ln>
            <a:solidFill>
              <a:srgbClr val="00B0F0"/>
            </a:solidFill>
          </a:ln>
          <a:effectLst/>
        </p:spPr>
        <p:txBody>
          <a:bodyPr wrap="square" lIns="36000" tIns="36000" rIns="36000" bIns="36000">
            <a:spAutoFit/>
          </a:bodyPr>
          <a:lstStyle>
            <a:defPPr>
              <a:defRPr lang="zh-CN"/>
            </a:defPPr>
            <a:lvl1pPr algn="ctr">
              <a:defRPr kumimoji="1" sz="1200">
                <a:effectLst>
                  <a:outerShdw blurRad="38100" dist="38100" dir="2700000" algn="tl">
                    <a:srgbClr val="C0C0C0"/>
                  </a:outerShdw>
                </a:effectLst>
                <a:latin typeface="Times New Roman" pitchFamily="18" charset="0"/>
                <a:ea typeface="方正姚体" panose="02010601030101010101" pitchFamily="2" charset="-122"/>
              </a:defRPr>
            </a:lvl1pPr>
          </a:lstStyle>
          <a:p>
            <a:r>
              <a:rPr lang="zh-CN" altLang="en-US" dirty="0"/>
              <a:t>草酰乙酸</a:t>
            </a:r>
          </a:p>
        </p:txBody>
      </p:sp>
      <p:sp>
        <p:nvSpPr>
          <p:cNvPr id="18" name="Text Box 36"/>
          <p:cNvSpPr txBox="1">
            <a:spLocks noChangeArrowheads="1"/>
          </p:cNvSpPr>
          <p:nvPr/>
        </p:nvSpPr>
        <p:spPr bwMode="auto">
          <a:xfrm>
            <a:off x="5159968" y="5229200"/>
            <a:ext cx="648000" cy="257369"/>
          </a:xfrm>
          <a:prstGeom prst="rect">
            <a:avLst/>
          </a:prstGeom>
          <a:noFill/>
          <a:ln>
            <a:solidFill>
              <a:srgbClr val="00B0F0"/>
            </a:solidFill>
          </a:ln>
          <a:effectLst/>
        </p:spPr>
        <p:txBody>
          <a:bodyPr wrap="square" lIns="36000" tIns="36000" rIns="36000" bIns="36000">
            <a:spAutoFit/>
          </a:bodyPr>
          <a:lstStyle>
            <a:defPPr>
              <a:defRPr lang="zh-CN"/>
            </a:defPPr>
            <a:lvl1pPr algn="ctr">
              <a:defRPr kumimoji="1" sz="1200">
                <a:effectLst>
                  <a:outerShdw blurRad="38100" dist="38100" dir="2700000" algn="tl">
                    <a:srgbClr val="C0C0C0"/>
                  </a:outerShdw>
                </a:effectLst>
                <a:latin typeface="Times New Roman" pitchFamily="18" charset="0"/>
                <a:ea typeface="方正姚体" panose="02010601030101010101" pitchFamily="2" charset="-122"/>
              </a:defRPr>
            </a:lvl1pPr>
          </a:lstStyle>
          <a:p>
            <a:r>
              <a:rPr lang="zh-CN" altLang="en-US" dirty="0"/>
              <a:t>琥珀酸</a:t>
            </a:r>
          </a:p>
        </p:txBody>
      </p:sp>
      <p:sp>
        <p:nvSpPr>
          <p:cNvPr id="21" name="Rectangle 31"/>
          <p:cNvSpPr>
            <a:spLocks noChangeArrowheads="1"/>
          </p:cNvSpPr>
          <p:nvPr/>
        </p:nvSpPr>
        <p:spPr bwMode="auto">
          <a:xfrm>
            <a:off x="6456040" y="3347005"/>
            <a:ext cx="576064" cy="442035"/>
          </a:xfrm>
          <a:prstGeom prst="rect">
            <a:avLst/>
          </a:prstGeom>
          <a:noFill/>
          <a:ln>
            <a:noFill/>
          </a:ln>
          <a:effectLst/>
        </p:spPr>
        <p:txBody>
          <a:bodyPr wrap="square" lIns="36000" tIns="36000" rIns="36000" bIns="36000">
            <a:spAutoFit/>
          </a:bodyPr>
          <a:lstStyle/>
          <a:p>
            <a:pPr algn="ctr"/>
            <a:r>
              <a:rPr kumimoji="1" lang="zh-CN" altLang="en-US" sz="1200" dirty="0">
                <a:effectLst>
                  <a:outerShdw blurRad="38100" dist="38100" dir="2700000" algn="tl">
                    <a:srgbClr val="C0C0C0"/>
                  </a:outerShdw>
                </a:effectLst>
                <a:latin typeface="Times New Roman" pitchFamily="18" charset="0"/>
                <a:ea typeface="方正姚体" panose="02010601030101010101" pitchFamily="2" charset="-122"/>
                <a:sym typeface="Symbol" pitchFamily="18" charset="2"/>
              </a:rPr>
              <a:t>嘌呤</a:t>
            </a:r>
            <a:endParaRPr kumimoji="1" lang="en-US" altLang="zh-CN" sz="1200" dirty="0">
              <a:effectLst>
                <a:outerShdw blurRad="38100" dist="38100" dir="2700000" algn="tl">
                  <a:srgbClr val="C0C0C0"/>
                </a:outerShdw>
              </a:effectLst>
              <a:latin typeface="Times New Roman" pitchFamily="18" charset="0"/>
              <a:ea typeface="方正姚体" panose="02010601030101010101" pitchFamily="2" charset="-122"/>
              <a:sym typeface="Symbol" pitchFamily="18" charset="2"/>
            </a:endParaRPr>
          </a:p>
          <a:p>
            <a:pPr algn="ctr"/>
            <a:r>
              <a:rPr kumimoji="1" lang="zh-CN" altLang="en-US" sz="1200" dirty="0">
                <a:effectLst>
                  <a:outerShdw blurRad="38100" dist="38100" dir="2700000" algn="tl">
                    <a:srgbClr val="C0C0C0"/>
                  </a:outerShdw>
                </a:effectLst>
                <a:latin typeface="Times New Roman" pitchFamily="18" charset="0"/>
                <a:ea typeface="方正姚体" panose="02010601030101010101" pitchFamily="2" charset="-122"/>
                <a:sym typeface="Symbol" pitchFamily="18" charset="2"/>
              </a:rPr>
              <a:t>血红素</a:t>
            </a:r>
            <a:endParaRPr kumimoji="1" lang="en-US" altLang="zh-CN" sz="1200" dirty="0">
              <a:effectLst>
                <a:outerShdw blurRad="38100" dist="38100" dir="2700000" algn="tl">
                  <a:srgbClr val="C0C0C0"/>
                </a:outerShdw>
              </a:effectLst>
              <a:latin typeface="Times New Roman" pitchFamily="18" charset="0"/>
              <a:ea typeface="方正姚体" panose="02010601030101010101" pitchFamily="2" charset="-122"/>
              <a:sym typeface="Symbol" pitchFamily="18" charset="2"/>
            </a:endParaRPr>
          </a:p>
        </p:txBody>
      </p:sp>
      <p:sp>
        <p:nvSpPr>
          <p:cNvPr id="22" name="Rectangle 31"/>
          <p:cNvSpPr>
            <a:spLocks noChangeArrowheads="1"/>
          </p:cNvSpPr>
          <p:nvPr/>
        </p:nvSpPr>
        <p:spPr bwMode="auto">
          <a:xfrm>
            <a:off x="5952032" y="3068960"/>
            <a:ext cx="432000" cy="257369"/>
          </a:xfrm>
          <a:prstGeom prst="rect">
            <a:avLst/>
          </a:prstGeom>
          <a:noFill/>
          <a:ln>
            <a:noFill/>
          </a:ln>
          <a:effectLst/>
        </p:spPr>
        <p:txBody>
          <a:bodyPr wrap="square" lIns="36000" tIns="36000" rIns="36000" bIns="36000">
            <a:spAutoFit/>
          </a:bodyPr>
          <a:lstStyle/>
          <a:p>
            <a:pPr algn="ctr"/>
            <a:r>
              <a:rPr kumimoji="1" lang="zh-CN" altLang="en-US" sz="1200" dirty="0">
                <a:effectLst>
                  <a:outerShdw blurRad="38100" dist="38100" dir="2700000" algn="tl">
                    <a:srgbClr val="C0C0C0"/>
                  </a:outerShdw>
                </a:effectLst>
                <a:latin typeface="Times New Roman" pitchFamily="18" charset="0"/>
                <a:ea typeface="方正姚体" panose="02010601030101010101" pitchFamily="2" charset="-122"/>
                <a:sym typeface="Symbol" pitchFamily="18" charset="2"/>
              </a:rPr>
              <a:t>酮体</a:t>
            </a:r>
            <a:endParaRPr kumimoji="1" lang="en-US" altLang="zh-CN" sz="1200" dirty="0">
              <a:effectLst>
                <a:outerShdw blurRad="38100" dist="38100" dir="2700000" algn="tl">
                  <a:srgbClr val="C0C0C0"/>
                </a:outerShdw>
              </a:effectLst>
              <a:latin typeface="Times New Roman" pitchFamily="18" charset="0"/>
              <a:ea typeface="方正姚体" panose="02010601030101010101" pitchFamily="2" charset="-122"/>
              <a:sym typeface="Symbol" pitchFamily="18" charset="2"/>
            </a:endParaRPr>
          </a:p>
        </p:txBody>
      </p:sp>
      <p:sp>
        <p:nvSpPr>
          <p:cNvPr id="23" name="Rectangle 31"/>
          <p:cNvSpPr>
            <a:spLocks noChangeArrowheads="1"/>
          </p:cNvSpPr>
          <p:nvPr/>
        </p:nvSpPr>
        <p:spPr bwMode="auto">
          <a:xfrm>
            <a:off x="6312024" y="908720"/>
            <a:ext cx="1044104" cy="257369"/>
          </a:xfrm>
          <a:prstGeom prst="rect">
            <a:avLst/>
          </a:prstGeom>
          <a:noFill/>
          <a:ln>
            <a:noFill/>
          </a:ln>
          <a:effectLst/>
        </p:spPr>
        <p:txBody>
          <a:bodyPr wrap="square" lIns="36000" tIns="36000" rIns="36000" bIns="36000">
            <a:spAutoFit/>
          </a:bodyPr>
          <a:lstStyle/>
          <a:p>
            <a:pPr algn="ctr"/>
            <a:r>
              <a:rPr kumimoji="1" lang="zh-CN" altLang="en-US" sz="1200" dirty="0">
                <a:effectLst>
                  <a:outerShdw blurRad="38100" dist="38100" dir="2700000" algn="tl">
                    <a:srgbClr val="C0C0C0"/>
                  </a:outerShdw>
                </a:effectLst>
                <a:latin typeface="Times New Roman" pitchFamily="18" charset="0"/>
                <a:ea typeface="方正姚体" panose="02010601030101010101" pitchFamily="2" charset="-122"/>
                <a:sym typeface="Symbol" pitchFamily="18" charset="2"/>
              </a:rPr>
              <a:t>磷酸戊糖途径</a:t>
            </a:r>
            <a:endParaRPr kumimoji="1" lang="en-US" altLang="zh-CN" sz="1200" dirty="0">
              <a:effectLst>
                <a:outerShdw blurRad="38100" dist="38100" dir="2700000" algn="tl">
                  <a:srgbClr val="C0C0C0"/>
                </a:outerShdw>
              </a:effectLst>
              <a:latin typeface="Times New Roman" pitchFamily="18" charset="0"/>
              <a:ea typeface="方正姚体" panose="02010601030101010101" pitchFamily="2" charset="-122"/>
              <a:sym typeface="Symbol" pitchFamily="18" charset="2"/>
            </a:endParaRPr>
          </a:p>
        </p:txBody>
      </p:sp>
      <p:sp>
        <p:nvSpPr>
          <p:cNvPr id="24" name="Text Box 36"/>
          <p:cNvSpPr txBox="1">
            <a:spLocks noChangeArrowheads="1"/>
          </p:cNvSpPr>
          <p:nvPr/>
        </p:nvSpPr>
        <p:spPr bwMode="auto">
          <a:xfrm>
            <a:off x="3143672" y="3717032"/>
            <a:ext cx="720000" cy="257369"/>
          </a:xfrm>
          <a:prstGeom prst="rect">
            <a:avLst/>
          </a:prstGeom>
          <a:noFill/>
          <a:ln>
            <a:solidFill>
              <a:srgbClr val="00B0F0"/>
            </a:solidFill>
          </a:ln>
          <a:effectLst/>
        </p:spPr>
        <p:txBody>
          <a:bodyPr wrap="square" lIns="36000" tIns="36000" rIns="36000" bIns="36000">
            <a:spAutoFit/>
          </a:bodyPr>
          <a:lstStyle>
            <a:defPPr>
              <a:defRPr lang="zh-CN"/>
            </a:defPPr>
            <a:lvl1pPr algn="ctr">
              <a:defRPr kumimoji="1" sz="1200">
                <a:effectLst>
                  <a:outerShdw blurRad="38100" dist="38100" dir="2700000" algn="tl">
                    <a:srgbClr val="C0C0C0"/>
                  </a:outerShdw>
                </a:effectLst>
                <a:latin typeface="Times New Roman" pitchFamily="18" charset="0"/>
                <a:ea typeface="方正姚体" panose="02010601030101010101" pitchFamily="2" charset="-122"/>
              </a:defRPr>
            </a:lvl1pPr>
          </a:lstStyle>
          <a:p>
            <a:r>
              <a:rPr lang="zh-CN" altLang="en-US" dirty="0"/>
              <a:t>天冬氨酸</a:t>
            </a:r>
          </a:p>
        </p:txBody>
      </p:sp>
      <p:sp>
        <p:nvSpPr>
          <p:cNvPr id="25" name="Rectangle 31"/>
          <p:cNvSpPr>
            <a:spLocks noChangeArrowheads="1"/>
          </p:cNvSpPr>
          <p:nvPr/>
        </p:nvSpPr>
        <p:spPr bwMode="auto">
          <a:xfrm>
            <a:off x="3287688" y="4149080"/>
            <a:ext cx="418633" cy="442035"/>
          </a:xfrm>
          <a:prstGeom prst="rect">
            <a:avLst/>
          </a:prstGeom>
          <a:noFill/>
          <a:ln>
            <a:noFill/>
          </a:ln>
          <a:effectLst/>
        </p:spPr>
        <p:txBody>
          <a:bodyPr wrap="square" lIns="36000" tIns="36000" rIns="36000" bIns="36000">
            <a:spAutoFit/>
          </a:bodyPr>
          <a:lstStyle/>
          <a:p>
            <a:pPr algn="ctr"/>
            <a:r>
              <a:rPr kumimoji="1" lang="zh-CN" altLang="en-US" sz="1200" dirty="0">
                <a:effectLst>
                  <a:outerShdw blurRad="38100" dist="38100" dir="2700000" algn="tl">
                    <a:srgbClr val="C0C0C0"/>
                  </a:outerShdw>
                </a:effectLst>
                <a:latin typeface="Times New Roman" pitchFamily="18" charset="0"/>
                <a:ea typeface="方正姚体" panose="02010601030101010101" pitchFamily="2" charset="-122"/>
                <a:sym typeface="Symbol" pitchFamily="18" charset="2"/>
              </a:rPr>
              <a:t>嘌呤</a:t>
            </a:r>
            <a:endParaRPr kumimoji="1" lang="en-US" altLang="zh-CN" sz="1200" dirty="0">
              <a:effectLst>
                <a:outerShdw blurRad="38100" dist="38100" dir="2700000" algn="tl">
                  <a:srgbClr val="C0C0C0"/>
                </a:outerShdw>
              </a:effectLst>
              <a:latin typeface="Times New Roman" pitchFamily="18" charset="0"/>
              <a:ea typeface="方正姚体" panose="02010601030101010101" pitchFamily="2" charset="-122"/>
              <a:sym typeface="Symbol" pitchFamily="18" charset="2"/>
            </a:endParaRPr>
          </a:p>
          <a:p>
            <a:pPr algn="ctr"/>
            <a:r>
              <a:rPr kumimoji="1" lang="zh-CN" altLang="en-US" sz="1200" dirty="0">
                <a:effectLst>
                  <a:outerShdw blurRad="38100" dist="38100" dir="2700000" algn="tl">
                    <a:srgbClr val="C0C0C0"/>
                  </a:outerShdw>
                </a:effectLst>
                <a:latin typeface="Times New Roman" pitchFamily="18" charset="0"/>
                <a:ea typeface="方正姚体" panose="02010601030101010101" pitchFamily="2" charset="-122"/>
                <a:sym typeface="Symbol" pitchFamily="18" charset="2"/>
              </a:rPr>
              <a:t>嘧啶</a:t>
            </a:r>
            <a:endParaRPr kumimoji="1" lang="en-US" altLang="zh-CN" sz="1200" dirty="0">
              <a:effectLst>
                <a:outerShdw blurRad="38100" dist="38100" dir="2700000" algn="tl">
                  <a:srgbClr val="C0C0C0"/>
                </a:outerShdw>
              </a:effectLst>
              <a:latin typeface="Times New Roman" pitchFamily="18" charset="0"/>
              <a:ea typeface="方正姚体" panose="02010601030101010101" pitchFamily="2" charset="-122"/>
              <a:sym typeface="Symbol" pitchFamily="18" charset="2"/>
            </a:endParaRPr>
          </a:p>
        </p:txBody>
      </p:sp>
      <p:sp>
        <p:nvSpPr>
          <p:cNvPr id="26" name="Rectangle 31"/>
          <p:cNvSpPr>
            <a:spLocks noChangeArrowheads="1"/>
          </p:cNvSpPr>
          <p:nvPr/>
        </p:nvSpPr>
        <p:spPr bwMode="auto">
          <a:xfrm>
            <a:off x="3164133" y="4653136"/>
            <a:ext cx="699619" cy="442035"/>
          </a:xfrm>
          <a:prstGeom prst="rect">
            <a:avLst/>
          </a:prstGeom>
          <a:noFill/>
          <a:ln>
            <a:noFill/>
          </a:ln>
          <a:effectLst/>
        </p:spPr>
        <p:txBody>
          <a:bodyPr wrap="square" lIns="36000" tIns="36000" rIns="36000" bIns="36000">
            <a:spAutoFit/>
          </a:bodyPr>
          <a:lstStyle/>
          <a:p>
            <a:pPr algn="ctr"/>
            <a:r>
              <a:rPr kumimoji="1" lang="zh-CN" altLang="en-US" sz="1200" dirty="0">
                <a:effectLst>
                  <a:outerShdw blurRad="38100" dist="38100" dir="2700000" algn="tl">
                    <a:srgbClr val="C0C0C0"/>
                  </a:outerShdw>
                </a:effectLst>
                <a:latin typeface="Times New Roman" pitchFamily="18" charset="0"/>
                <a:ea typeface="方正姚体" panose="02010601030101010101" pitchFamily="2" charset="-122"/>
                <a:sym typeface="Symbol" pitchFamily="18" charset="2"/>
              </a:rPr>
              <a:t>酪氨酸</a:t>
            </a:r>
            <a:endParaRPr kumimoji="1" lang="en-US" altLang="zh-CN" sz="1200" dirty="0">
              <a:effectLst>
                <a:outerShdw blurRad="38100" dist="38100" dir="2700000" algn="tl">
                  <a:srgbClr val="C0C0C0"/>
                </a:outerShdw>
              </a:effectLst>
              <a:latin typeface="Times New Roman" pitchFamily="18" charset="0"/>
              <a:ea typeface="方正姚体" panose="02010601030101010101" pitchFamily="2" charset="-122"/>
              <a:sym typeface="Symbol" pitchFamily="18" charset="2"/>
            </a:endParaRPr>
          </a:p>
          <a:p>
            <a:pPr algn="ctr"/>
            <a:r>
              <a:rPr kumimoji="1" lang="zh-CN" altLang="en-US" sz="1200" dirty="0">
                <a:effectLst>
                  <a:outerShdw blurRad="38100" dist="38100" dir="2700000" algn="tl">
                    <a:srgbClr val="C0C0C0"/>
                  </a:outerShdw>
                </a:effectLst>
                <a:latin typeface="Times New Roman" pitchFamily="18" charset="0"/>
                <a:ea typeface="方正姚体" panose="02010601030101010101" pitchFamily="2" charset="-122"/>
                <a:sym typeface="Symbol" pitchFamily="18" charset="2"/>
              </a:rPr>
              <a:t>苯丙氨酸</a:t>
            </a:r>
            <a:endParaRPr kumimoji="1" lang="en-US" altLang="zh-CN" sz="1200" dirty="0">
              <a:effectLst>
                <a:outerShdw blurRad="38100" dist="38100" dir="2700000" algn="tl">
                  <a:srgbClr val="C0C0C0"/>
                </a:outerShdw>
              </a:effectLst>
              <a:latin typeface="Times New Roman" pitchFamily="18" charset="0"/>
              <a:ea typeface="方正姚体" panose="02010601030101010101" pitchFamily="2" charset="-122"/>
              <a:sym typeface="Symbol" pitchFamily="18" charset="2"/>
            </a:endParaRPr>
          </a:p>
        </p:txBody>
      </p:sp>
      <p:sp>
        <p:nvSpPr>
          <p:cNvPr id="27" name="Rectangle 31"/>
          <p:cNvSpPr>
            <a:spLocks noChangeArrowheads="1"/>
          </p:cNvSpPr>
          <p:nvPr/>
        </p:nvSpPr>
        <p:spPr bwMode="auto">
          <a:xfrm>
            <a:off x="8112224" y="4386475"/>
            <a:ext cx="576064" cy="626701"/>
          </a:xfrm>
          <a:prstGeom prst="rect">
            <a:avLst/>
          </a:prstGeom>
          <a:noFill/>
          <a:ln>
            <a:noFill/>
          </a:ln>
          <a:effectLst/>
        </p:spPr>
        <p:txBody>
          <a:bodyPr wrap="square" lIns="36000" tIns="36000" rIns="36000" bIns="36000">
            <a:spAutoFit/>
          </a:bodyPr>
          <a:lstStyle/>
          <a:p>
            <a:r>
              <a:rPr kumimoji="1" lang="zh-CN" altLang="en-US" sz="1200" dirty="0">
                <a:effectLst>
                  <a:outerShdw blurRad="38100" dist="38100" dir="2700000" algn="tl">
                    <a:srgbClr val="C0C0C0"/>
                  </a:outerShdw>
                </a:effectLst>
                <a:latin typeface="Times New Roman" pitchFamily="18" charset="0"/>
                <a:ea typeface="方正姚体" panose="02010601030101010101" pitchFamily="2" charset="-122"/>
                <a:sym typeface="Symbol" pitchFamily="18" charset="2"/>
              </a:rPr>
              <a:t>精氨酸</a:t>
            </a:r>
            <a:endParaRPr kumimoji="1" lang="en-US" altLang="zh-CN" sz="1200" dirty="0">
              <a:effectLst>
                <a:outerShdw blurRad="38100" dist="38100" dir="2700000" algn="tl">
                  <a:srgbClr val="C0C0C0"/>
                </a:outerShdw>
              </a:effectLst>
              <a:latin typeface="Times New Roman" pitchFamily="18" charset="0"/>
              <a:ea typeface="方正姚体" panose="02010601030101010101" pitchFamily="2" charset="-122"/>
              <a:sym typeface="Symbol" pitchFamily="18" charset="2"/>
            </a:endParaRPr>
          </a:p>
          <a:p>
            <a:r>
              <a:rPr kumimoji="1" lang="zh-CN" altLang="en-US" sz="1200" dirty="0">
                <a:effectLst>
                  <a:outerShdw blurRad="38100" dist="38100" dir="2700000" algn="tl">
                    <a:srgbClr val="C0C0C0"/>
                  </a:outerShdw>
                </a:effectLst>
                <a:latin typeface="Times New Roman" pitchFamily="18" charset="0"/>
                <a:ea typeface="方正姚体" panose="02010601030101010101" pitchFamily="2" charset="-122"/>
                <a:sym typeface="Symbol" pitchFamily="18" charset="2"/>
              </a:rPr>
              <a:t>组氨酸</a:t>
            </a:r>
            <a:endParaRPr kumimoji="1" lang="en-US" altLang="zh-CN" sz="1200" dirty="0">
              <a:effectLst>
                <a:outerShdw blurRad="38100" dist="38100" dir="2700000" algn="tl">
                  <a:srgbClr val="C0C0C0"/>
                </a:outerShdw>
              </a:effectLst>
              <a:latin typeface="Times New Roman" pitchFamily="18" charset="0"/>
              <a:ea typeface="方正姚体" panose="02010601030101010101" pitchFamily="2" charset="-122"/>
              <a:sym typeface="Symbol" pitchFamily="18" charset="2"/>
            </a:endParaRPr>
          </a:p>
          <a:p>
            <a:r>
              <a:rPr kumimoji="1" lang="zh-CN" altLang="en-US" sz="1200" dirty="0">
                <a:effectLst>
                  <a:outerShdw blurRad="38100" dist="38100" dir="2700000" algn="tl">
                    <a:srgbClr val="C0C0C0"/>
                  </a:outerShdw>
                </a:effectLst>
                <a:latin typeface="Times New Roman" pitchFamily="18" charset="0"/>
                <a:ea typeface="方正姚体" panose="02010601030101010101" pitchFamily="2" charset="-122"/>
                <a:sym typeface="Symbol" pitchFamily="18" charset="2"/>
              </a:rPr>
              <a:t>脯氨酸</a:t>
            </a:r>
            <a:endParaRPr kumimoji="1" lang="en-US" altLang="zh-CN" sz="1200" dirty="0">
              <a:effectLst>
                <a:outerShdw blurRad="38100" dist="38100" dir="2700000" algn="tl">
                  <a:srgbClr val="C0C0C0"/>
                </a:outerShdw>
              </a:effectLst>
              <a:latin typeface="Times New Roman" pitchFamily="18" charset="0"/>
              <a:ea typeface="方正姚体" panose="02010601030101010101" pitchFamily="2" charset="-122"/>
              <a:sym typeface="Symbol" pitchFamily="18" charset="2"/>
            </a:endParaRPr>
          </a:p>
        </p:txBody>
      </p:sp>
      <p:sp>
        <p:nvSpPr>
          <p:cNvPr id="28" name="Rectangle 31"/>
          <p:cNvSpPr>
            <a:spLocks noChangeArrowheads="1"/>
          </p:cNvSpPr>
          <p:nvPr/>
        </p:nvSpPr>
        <p:spPr bwMode="auto">
          <a:xfrm>
            <a:off x="4871328" y="5795277"/>
            <a:ext cx="1296680" cy="442035"/>
          </a:xfrm>
          <a:prstGeom prst="rect">
            <a:avLst/>
          </a:prstGeom>
          <a:noFill/>
          <a:ln>
            <a:noFill/>
          </a:ln>
          <a:effectLst/>
        </p:spPr>
        <p:txBody>
          <a:bodyPr wrap="square" lIns="36000" tIns="36000" rIns="36000" bIns="36000">
            <a:spAutoFit/>
          </a:bodyPr>
          <a:lstStyle/>
          <a:p>
            <a:pPr algn="ctr"/>
            <a:r>
              <a:rPr kumimoji="1" lang="zh-CN" altLang="en-US" sz="1200" dirty="0">
                <a:effectLst>
                  <a:outerShdw blurRad="38100" dist="38100" dir="2700000" algn="tl">
                    <a:srgbClr val="C0C0C0"/>
                  </a:outerShdw>
                </a:effectLst>
                <a:latin typeface="Times New Roman" pitchFamily="18" charset="0"/>
                <a:ea typeface="方正姚体" panose="02010601030101010101" pitchFamily="2" charset="-122"/>
                <a:sym typeface="Symbol" pitchFamily="18" charset="2"/>
              </a:rPr>
              <a:t>缬氨酸、蛋氨酸</a:t>
            </a:r>
            <a:endParaRPr kumimoji="1" lang="en-US" altLang="zh-CN" sz="1200" dirty="0">
              <a:effectLst>
                <a:outerShdw blurRad="38100" dist="38100" dir="2700000" algn="tl">
                  <a:srgbClr val="C0C0C0"/>
                </a:outerShdw>
              </a:effectLst>
              <a:latin typeface="Times New Roman" pitchFamily="18" charset="0"/>
              <a:ea typeface="方正姚体" panose="02010601030101010101" pitchFamily="2" charset="-122"/>
              <a:sym typeface="Symbol" pitchFamily="18" charset="2"/>
            </a:endParaRPr>
          </a:p>
          <a:p>
            <a:pPr algn="ctr"/>
            <a:r>
              <a:rPr kumimoji="1" lang="zh-CN" altLang="en-US" sz="1200" dirty="0">
                <a:effectLst>
                  <a:outerShdw blurRad="38100" dist="38100" dir="2700000" algn="tl">
                    <a:srgbClr val="C0C0C0"/>
                  </a:outerShdw>
                </a:effectLst>
                <a:latin typeface="Times New Roman" pitchFamily="18" charset="0"/>
                <a:ea typeface="方正姚体" panose="02010601030101010101" pitchFamily="2" charset="-122"/>
                <a:sym typeface="Symbol" pitchFamily="18" charset="2"/>
              </a:rPr>
              <a:t>异亮氨酸、苏氨酸</a:t>
            </a:r>
            <a:endParaRPr kumimoji="1" lang="en-US" altLang="zh-CN" sz="1200" dirty="0">
              <a:effectLst>
                <a:outerShdw blurRad="38100" dist="38100" dir="2700000" algn="tl">
                  <a:srgbClr val="C0C0C0"/>
                </a:outerShdw>
              </a:effectLst>
              <a:latin typeface="Times New Roman" pitchFamily="18" charset="0"/>
              <a:ea typeface="方正姚体" panose="02010601030101010101" pitchFamily="2" charset="-122"/>
              <a:sym typeface="Symbol" pitchFamily="18" charset="2"/>
            </a:endParaRPr>
          </a:p>
        </p:txBody>
      </p:sp>
      <p:sp>
        <p:nvSpPr>
          <p:cNvPr id="29" name="Text Box 36"/>
          <p:cNvSpPr txBox="1">
            <a:spLocks noChangeArrowheads="1"/>
          </p:cNvSpPr>
          <p:nvPr/>
        </p:nvSpPr>
        <p:spPr bwMode="auto">
          <a:xfrm>
            <a:off x="3611784" y="3068960"/>
            <a:ext cx="540000" cy="257369"/>
          </a:xfrm>
          <a:prstGeom prst="rect">
            <a:avLst/>
          </a:prstGeom>
          <a:noFill/>
          <a:ln>
            <a:noFill/>
          </a:ln>
          <a:effectLst/>
        </p:spPr>
        <p:txBody>
          <a:bodyPr wrap="square" lIns="36000" tIns="36000" rIns="36000" bIns="36000">
            <a:spAutoFit/>
          </a:bodyPr>
          <a:lstStyle>
            <a:defPPr>
              <a:defRPr lang="zh-CN"/>
            </a:defPPr>
            <a:lvl1pPr algn="ctr">
              <a:defRPr kumimoji="1" sz="1200">
                <a:effectLst>
                  <a:outerShdw blurRad="38100" dist="38100" dir="2700000" algn="tl">
                    <a:srgbClr val="C0C0C0"/>
                  </a:outerShdw>
                </a:effectLst>
                <a:latin typeface="Times New Roman" pitchFamily="18" charset="0"/>
                <a:ea typeface="方正姚体" panose="02010601030101010101" pitchFamily="2" charset="-122"/>
              </a:defRPr>
            </a:lvl1pPr>
          </a:lstStyle>
          <a:p>
            <a:r>
              <a:rPr lang="zh-CN" altLang="en-US" dirty="0"/>
              <a:t>胆固醇</a:t>
            </a:r>
          </a:p>
        </p:txBody>
      </p:sp>
      <p:sp>
        <p:nvSpPr>
          <p:cNvPr id="30" name="Text Box 36"/>
          <p:cNvSpPr txBox="1">
            <a:spLocks noChangeArrowheads="1"/>
          </p:cNvSpPr>
          <p:nvPr/>
        </p:nvSpPr>
        <p:spPr bwMode="auto">
          <a:xfrm>
            <a:off x="3007451" y="3315647"/>
            <a:ext cx="1152000" cy="257369"/>
          </a:xfrm>
          <a:prstGeom prst="rect">
            <a:avLst/>
          </a:prstGeom>
          <a:noFill/>
          <a:ln>
            <a:noFill/>
          </a:ln>
          <a:effectLst/>
        </p:spPr>
        <p:txBody>
          <a:bodyPr wrap="square" lIns="36000" tIns="36000" rIns="36000" bIns="36000">
            <a:spAutoFit/>
          </a:bodyPr>
          <a:lstStyle>
            <a:defPPr>
              <a:defRPr lang="zh-CN"/>
            </a:defPPr>
            <a:lvl1pPr algn="ctr">
              <a:defRPr kumimoji="1" sz="1200">
                <a:effectLst>
                  <a:outerShdw blurRad="38100" dist="38100" dir="2700000" algn="tl">
                    <a:srgbClr val="C0C0C0"/>
                  </a:outerShdw>
                </a:effectLst>
                <a:latin typeface="Times New Roman" pitchFamily="18" charset="0"/>
                <a:ea typeface="方正姚体" panose="02010601030101010101" pitchFamily="2" charset="-122"/>
              </a:defRPr>
            </a:lvl1pPr>
          </a:lstStyle>
          <a:p>
            <a:r>
              <a:rPr lang="zh-CN" altLang="en-US" dirty="0"/>
              <a:t>亮氨酸、赖氨酸</a:t>
            </a:r>
          </a:p>
        </p:txBody>
      </p:sp>
      <p:sp>
        <p:nvSpPr>
          <p:cNvPr id="31" name="Text Box 36"/>
          <p:cNvSpPr txBox="1">
            <a:spLocks noChangeArrowheads="1"/>
          </p:cNvSpPr>
          <p:nvPr/>
        </p:nvSpPr>
        <p:spPr bwMode="auto">
          <a:xfrm>
            <a:off x="6960160" y="4571797"/>
            <a:ext cx="576000" cy="257369"/>
          </a:xfrm>
          <a:prstGeom prst="rect">
            <a:avLst/>
          </a:prstGeom>
          <a:noFill/>
          <a:ln>
            <a:solidFill>
              <a:srgbClr val="00B0F0"/>
            </a:solidFill>
          </a:ln>
          <a:effectLst/>
        </p:spPr>
        <p:txBody>
          <a:bodyPr wrap="square" lIns="36000" tIns="36000" rIns="36000" bIns="36000">
            <a:spAutoFit/>
          </a:bodyPr>
          <a:lstStyle>
            <a:defPPr>
              <a:defRPr lang="zh-CN"/>
            </a:defPPr>
            <a:lvl1pPr algn="ctr">
              <a:defRPr kumimoji="1" sz="1200">
                <a:effectLst>
                  <a:outerShdw blurRad="38100" dist="38100" dir="2700000" algn="tl">
                    <a:srgbClr val="C0C0C0"/>
                  </a:outerShdw>
                </a:effectLst>
                <a:latin typeface="Times New Roman" pitchFamily="18" charset="0"/>
                <a:ea typeface="方正姚体" panose="02010601030101010101" pitchFamily="2" charset="-122"/>
              </a:defRPr>
            </a:lvl1pPr>
          </a:lstStyle>
          <a:p>
            <a:r>
              <a:rPr lang="zh-CN" altLang="en-US" dirty="0"/>
              <a:t>谷氨酸</a:t>
            </a:r>
          </a:p>
        </p:txBody>
      </p:sp>
      <p:sp>
        <p:nvSpPr>
          <p:cNvPr id="32" name="Text Box 36"/>
          <p:cNvSpPr txBox="1">
            <a:spLocks noChangeArrowheads="1"/>
          </p:cNvSpPr>
          <p:nvPr/>
        </p:nvSpPr>
        <p:spPr bwMode="auto">
          <a:xfrm>
            <a:off x="6888088" y="5085184"/>
            <a:ext cx="759071" cy="257369"/>
          </a:xfrm>
          <a:prstGeom prst="rect">
            <a:avLst/>
          </a:prstGeom>
          <a:noFill/>
          <a:ln>
            <a:noFill/>
          </a:ln>
          <a:effectLst/>
        </p:spPr>
        <p:txBody>
          <a:bodyPr wrap="square" lIns="36000" tIns="36000" rIns="36000" bIns="36000">
            <a:spAutoFit/>
          </a:bodyPr>
          <a:lstStyle>
            <a:defPPr>
              <a:defRPr lang="zh-CN"/>
            </a:defPPr>
            <a:lvl1pPr algn="ctr">
              <a:defRPr kumimoji="1" sz="1200">
                <a:effectLst>
                  <a:outerShdw blurRad="38100" dist="38100" dir="2700000" algn="tl">
                    <a:srgbClr val="C0C0C0"/>
                  </a:outerShdw>
                </a:effectLst>
                <a:latin typeface="Times New Roman" pitchFamily="18" charset="0"/>
                <a:ea typeface="方正姚体" panose="02010601030101010101" pitchFamily="2" charset="-122"/>
              </a:defRPr>
            </a:lvl1pPr>
          </a:lstStyle>
          <a:p>
            <a:r>
              <a:rPr lang="zh-CN" altLang="en-US" dirty="0"/>
              <a:t>谷氨酰胺</a:t>
            </a:r>
          </a:p>
        </p:txBody>
      </p:sp>
      <p:sp>
        <p:nvSpPr>
          <p:cNvPr id="33" name="Rectangle 31"/>
          <p:cNvSpPr>
            <a:spLocks noChangeArrowheads="1"/>
          </p:cNvSpPr>
          <p:nvPr/>
        </p:nvSpPr>
        <p:spPr bwMode="auto">
          <a:xfrm>
            <a:off x="7054850" y="5547895"/>
            <a:ext cx="418633" cy="257369"/>
          </a:xfrm>
          <a:prstGeom prst="rect">
            <a:avLst/>
          </a:prstGeom>
          <a:noFill/>
          <a:ln>
            <a:noFill/>
          </a:ln>
          <a:effectLst/>
        </p:spPr>
        <p:txBody>
          <a:bodyPr wrap="square" lIns="36000" tIns="36000" rIns="36000" bIns="36000">
            <a:spAutoFit/>
          </a:bodyPr>
          <a:lstStyle/>
          <a:p>
            <a:pPr algn="ctr"/>
            <a:r>
              <a:rPr kumimoji="1" lang="zh-CN" altLang="en-US" sz="1200" dirty="0">
                <a:effectLst>
                  <a:outerShdw blurRad="38100" dist="38100" dir="2700000" algn="tl">
                    <a:srgbClr val="C0C0C0"/>
                  </a:outerShdw>
                </a:effectLst>
                <a:latin typeface="Times New Roman" pitchFamily="18" charset="0"/>
                <a:ea typeface="方正姚体" panose="02010601030101010101" pitchFamily="2" charset="-122"/>
                <a:sym typeface="Symbol" pitchFamily="18" charset="2"/>
              </a:rPr>
              <a:t>嘌呤</a:t>
            </a:r>
            <a:endParaRPr kumimoji="1" lang="en-US" altLang="zh-CN" sz="1200" dirty="0">
              <a:effectLst>
                <a:outerShdw blurRad="38100" dist="38100" dir="2700000" algn="tl">
                  <a:srgbClr val="C0C0C0"/>
                </a:outerShdw>
              </a:effectLst>
              <a:latin typeface="Times New Roman" pitchFamily="18" charset="0"/>
              <a:ea typeface="方正姚体" panose="02010601030101010101" pitchFamily="2" charset="-122"/>
              <a:sym typeface="Symbol" pitchFamily="18" charset="2"/>
            </a:endParaRPr>
          </a:p>
        </p:txBody>
      </p:sp>
      <p:sp>
        <p:nvSpPr>
          <p:cNvPr id="34" name="Rectangle 31"/>
          <p:cNvSpPr>
            <a:spLocks noChangeArrowheads="1"/>
          </p:cNvSpPr>
          <p:nvPr/>
        </p:nvSpPr>
        <p:spPr bwMode="auto">
          <a:xfrm>
            <a:off x="6066691" y="5733256"/>
            <a:ext cx="605373" cy="257369"/>
          </a:xfrm>
          <a:prstGeom prst="rect">
            <a:avLst/>
          </a:prstGeom>
          <a:noFill/>
          <a:ln>
            <a:noFill/>
          </a:ln>
          <a:effectLst/>
        </p:spPr>
        <p:txBody>
          <a:bodyPr wrap="square" lIns="36000" tIns="36000" rIns="36000" bIns="36000">
            <a:spAutoFit/>
          </a:bodyPr>
          <a:lstStyle/>
          <a:p>
            <a:pPr algn="ctr"/>
            <a:r>
              <a:rPr kumimoji="1" lang="zh-CN" altLang="en-US" sz="1200" dirty="0">
                <a:effectLst>
                  <a:outerShdw blurRad="38100" dist="38100" dir="2700000" algn="tl">
                    <a:srgbClr val="C0C0C0"/>
                  </a:outerShdw>
                </a:effectLst>
                <a:latin typeface="Times New Roman" pitchFamily="18" charset="0"/>
                <a:ea typeface="方正姚体" panose="02010601030101010101" pitchFamily="2" charset="-122"/>
                <a:sym typeface="Symbol" pitchFamily="18" charset="2"/>
              </a:rPr>
              <a:t>血红素</a:t>
            </a:r>
            <a:endParaRPr kumimoji="1" lang="en-US" altLang="zh-CN" sz="1200" dirty="0">
              <a:effectLst>
                <a:outerShdw blurRad="38100" dist="38100" dir="2700000" algn="tl">
                  <a:srgbClr val="C0C0C0"/>
                </a:outerShdw>
              </a:effectLst>
              <a:latin typeface="Times New Roman" pitchFamily="18" charset="0"/>
              <a:ea typeface="方正姚体" panose="02010601030101010101" pitchFamily="2" charset="-122"/>
              <a:sym typeface="Symbol" pitchFamily="18" charset="2"/>
            </a:endParaRPr>
          </a:p>
        </p:txBody>
      </p:sp>
      <p:sp>
        <p:nvSpPr>
          <p:cNvPr id="35" name="Rectangle 31"/>
          <p:cNvSpPr>
            <a:spLocks noChangeArrowheads="1"/>
          </p:cNvSpPr>
          <p:nvPr/>
        </p:nvSpPr>
        <p:spPr bwMode="auto">
          <a:xfrm>
            <a:off x="6249347" y="4179743"/>
            <a:ext cx="418633" cy="257369"/>
          </a:xfrm>
          <a:prstGeom prst="rect">
            <a:avLst/>
          </a:prstGeom>
          <a:noFill/>
          <a:ln>
            <a:noFill/>
          </a:ln>
          <a:effectLst/>
        </p:spPr>
        <p:txBody>
          <a:bodyPr wrap="square" lIns="36000" tIns="36000" rIns="36000" bIns="36000">
            <a:spAutoFit/>
          </a:bodyPr>
          <a:lstStyle/>
          <a:p>
            <a:pPr algn="ctr"/>
            <a:r>
              <a:rPr kumimoji="1" lang="en-US" altLang="zh-CN" sz="1200" dirty="0">
                <a:effectLst>
                  <a:outerShdw blurRad="38100" dist="38100" dir="2700000" algn="tl">
                    <a:srgbClr val="C0C0C0"/>
                  </a:outerShdw>
                </a:effectLst>
                <a:latin typeface="Times New Roman" pitchFamily="18" charset="0"/>
                <a:ea typeface="方正姚体" panose="02010601030101010101" pitchFamily="2" charset="-122"/>
                <a:sym typeface="Symbol" pitchFamily="18" charset="2"/>
              </a:rPr>
              <a:t>CO</a:t>
            </a:r>
            <a:r>
              <a:rPr kumimoji="1" lang="en-US" altLang="zh-CN" sz="1200" baseline="-25000" dirty="0">
                <a:effectLst>
                  <a:outerShdw blurRad="38100" dist="38100" dir="2700000" algn="tl">
                    <a:srgbClr val="C0C0C0"/>
                  </a:outerShdw>
                </a:effectLst>
                <a:latin typeface="Times New Roman" pitchFamily="18" charset="0"/>
                <a:ea typeface="方正姚体" panose="02010601030101010101" pitchFamily="2" charset="-122"/>
                <a:sym typeface="Symbol" pitchFamily="18" charset="2"/>
              </a:rPr>
              <a:t>2</a:t>
            </a:r>
          </a:p>
        </p:txBody>
      </p:sp>
      <p:sp>
        <p:nvSpPr>
          <p:cNvPr id="36" name="Rectangle 31"/>
          <p:cNvSpPr>
            <a:spLocks noChangeArrowheads="1"/>
          </p:cNvSpPr>
          <p:nvPr/>
        </p:nvSpPr>
        <p:spPr bwMode="auto">
          <a:xfrm>
            <a:off x="6023992" y="5085184"/>
            <a:ext cx="418633" cy="257369"/>
          </a:xfrm>
          <a:prstGeom prst="rect">
            <a:avLst/>
          </a:prstGeom>
          <a:noFill/>
          <a:ln>
            <a:noFill/>
          </a:ln>
          <a:effectLst/>
        </p:spPr>
        <p:txBody>
          <a:bodyPr wrap="square" lIns="36000" tIns="36000" rIns="36000" bIns="36000">
            <a:spAutoFit/>
          </a:bodyPr>
          <a:lstStyle/>
          <a:p>
            <a:pPr algn="ctr"/>
            <a:r>
              <a:rPr kumimoji="1" lang="en-US" altLang="zh-CN" sz="1200" dirty="0">
                <a:effectLst>
                  <a:outerShdw blurRad="38100" dist="38100" dir="2700000" algn="tl">
                    <a:srgbClr val="C0C0C0"/>
                  </a:outerShdw>
                </a:effectLst>
                <a:latin typeface="Times New Roman" pitchFamily="18" charset="0"/>
                <a:ea typeface="方正姚体" panose="02010601030101010101" pitchFamily="2" charset="-122"/>
                <a:sym typeface="Symbol" pitchFamily="18" charset="2"/>
              </a:rPr>
              <a:t>CO</a:t>
            </a:r>
            <a:r>
              <a:rPr kumimoji="1" lang="en-US" altLang="zh-CN" sz="1200" baseline="-25000" dirty="0">
                <a:effectLst>
                  <a:outerShdw blurRad="38100" dist="38100" dir="2700000" algn="tl">
                    <a:srgbClr val="C0C0C0"/>
                  </a:outerShdw>
                </a:effectLst>
                <a:latin typeface="Times New Roman" pitchFamily="18" charset="0"/>
                <a:ea typeface="方正姚体" panose="02010601030101010101" pitchFamily="2" charset="-122"/>
                <a:sym typeface="Symbol" pitchFamily="18" charset="2"/>
              </a:rPr>
              <a:t>2</a:t>
            </a:r>
          </a:p>
        </p:txBody>
      </p:sp>
      <p:sp>
        <p:nvSpPr>
          <p:cNvPr id="37" name="Rectangle 31"/>
          <p:cNvSpPr>
            <a:spLocks noChangeArrowheads="1"/>
          </p:cNvSpPr>
          <p:nvPr/>
        </p:nvSpPr>
        <p:spPr bwMode="auto">
          <a:xfrm rot="2400000">
            <a:off x="4247540" y="2480791"/>
            <a:ext cx="504107" cy="257369"/>
          </a:xfrm>
          <a:prstGeom prst="rect">
            <a:avLst/>
          </a:prstGeom>
          <a:noFill/>
          <a:ln>
            <a:noFill/>
          </a:ln>
          <a:effectLst/>
        </p:spPr>
        <p:txBody>
          <a:bodyPr wrap="square" lIns="36000" tIns="36000" rIns="36000" bIns="36000">
            <a:spAutoFit/>
          </a:bodyPr>
          <a:lstStyle/>
          <a:p>
            <a:pPr algn="ctr"/>
            <a:r>
              <a:rPr kumimoji="1" lang="en-US" altLang="zh-CN" sz="1200" dirty="0">
                <a:effectLst>
                  <a:outerShdw blurRad="38100" dist="38100" dir="2700000" algn="tl">
                    <a:srgbClr val="C0C0C0"/>
                  </a:outerShdw>
                </a:effectLst>
                <a:latin typeface="Times New Roman" pitchFamily="18" charset="0"/>
                <a:ea typeface="方正姚体" panose="02010601030101010101" pitchFamily="2" charset="-122"/>
                <a:sym typeface="Symbol" pitchFamily="18" charset="2"/>
              </a:rPr>
              <a:t>β</a:t>
            </a:r>
            <a:r>
              <a:rPr kumimoji="1" lang="zh-CN" altLang="en-US" sz="1200" dirty="0">
                <a:effectLst>
                  <a:outerShdw blurRad="38100" dist="38100" dir="2700000" algn="tl">
                    <a:srgbClr val="C0C0C0"/>
                  </a:outerShdw>
                </a:effectLst>
                <a:latin typeface="Times New Roman" pitchFamily="18" charset="0"/>
                <a:ea typeface="方正姚体" panose="02010601030101010101" pitchFamily="2" charset="-122"/>
                <a:sym typeface="Symbol" pitchFamily="18" charset="2"/>
              </a:rPr>
              <a:t>氧化</a:t>
            </a:r>
            <a:endParaRPr kumimoji="1" lang="en-US" altLang="zh-CN" sz="1200" baseline="-25000" dirty="0">
              <a:effectLst>
                <a:outerShdw blurRad="38100" dist="38100" dir="2700000" algn="tl">
                  <a:srgbClr val="C0C0C0"/>
                </a:outerShdw>
              </a:effectLst>
              <a:latin typeface="Times New Roman" pitchFamily="18" charset="0"/>
              <a:ea typeface="方正姚体" panose="02010601030101010101" pitchFamily="2" charset="-122"/>
              <a:sym typeface="Symbol" pitchFamily="18" charset="2"/>
            </a:endParaRPr>
          </a:p>
        </p:txBody>
      </p:sp>
      <p:cxnSp>
        <p:nvCxnSpPr>
          <p:cNvPr id="38" name="直接箭头连接符 37"/>
          <p:cNvCxnSpPr/>
          <p:nvPr/>
        </p:nvCxnSpPr>
        <p:spPr>
          <a:xfrm>
            <a:off x="5303912" y="260680"/>
            <a:ext cx="0" cy="288000"/>
          </a:xfrm>
          <a:prstGeom prst="straightConnector1">
            <a:avLst/>
          </a:prstGeom>
          <a:ln w="19050">
            <a:solidFill>
              <a:schemeClr val="tx1"/>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40" name="直接箭头连接符 39"/>
          <p:cNvCxnSpPr/>
          <p:nvPr/>
        </p:nvCxnSpPr>
        <p:spPr>
          <a:xfrm flipV="1">
            <a:off x="5375920" y="260648"/>
            <a:ext cx="0" cy="288000"/>
          </a:xfrm>
          <a:prstGeom prst="straightConnector1">
            <a:avLst/>
          </a:prstGeom>
          <a:ln w="19050">
            <a:solidFill>
              <a:schemeClr val="tx1"/>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41" name="直接箭头连接符 40"/>
          <p:cNvCxnSpPr/>
          <p:nvPr/>
        </p:nvCxnSpPr>
        <p:spPr>
          <a:xfrm flipV="1">
            <a:off x="5303912" y="836744"/>
            <a:ext cx="0" cy="288000"/>
          </a:xfrm>
          <a:prstGeom prst="straightConnector1">
            <a:avLst/>
          </a:prstGeom>
          <a:ln w="19050">
            <a:solidFill>
              <a:schemeClr val="tx1"/>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42" name="直接箭头连接符 41"/>
          <p:cNvCxnSpPr/>
          <p:nvPr/>
        </p:nvCxnSpPr>
        <p:spPr>
          <a:xfrm>
            <a:off x="5375920" y="836744"/>
            <a:ext cx="0" cy="288000"/>
          </a:xfrm>
          <a:prstGeom prst="straightConnector1">
            <a:avLst/>
          </a:prstGeom>
          <a:ln w="19050">
            <a:solidFill>
              <a:schemeClr val="tx1"/>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43" name="直接箭头连接符 42"/>
          <p:cNvCxnSpPr/>
          <p:nvPr/>
        </p:nvCxnSpPr>
        <p:spPr>
          <a:xfrm flipV="1">
            <a:off x="5303912" y="1124744"/>
            <a:ext cx="0" cy="288000"/>
          </a:xfrm>
          <a:prstGeom prst="straightConnector1">
            <a:avLst/>
          </a:prstGeom>
          <a:ln w="19050">
            <a:solidFill>
              <a:schemeClr val="tx1"/>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44" name="直接箭头连接符 43"/>
          <p:cNvCxnSpPr/>
          <p:nvPr/>
        </p:nvCxnSpPr>
        <p:spPr>
          <a:xfrm>
            <a:off x="5375920" y="1124744"/>
            <a:ext cx="0" cy="288000"/>
          </a:xfrm>
          <a:prstGeom prst="straightConnector1">
            <a:avLst/>
          </a:prstGeom>
          <a:ln w="19050">
            <a:solidFill>
              <a:schemeClr val="tx1"/>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45" name="直接箭头连接符 44"/>
          <p:cNvCxnSpPr/>
          <p:nvPr/>
        </p:nvCxnSpPr>
        <p:spPr>
          <a:xfrm rot="5400000" flipV="1">
            <a:off x="4547808" y="1304784"/>
            <a:ext cx="0" cy="360000"/>
          </a:xfrm>
          <a:prstGeom prst="straightConnector1">
            <a:avLst/>
          </a:prstGeom>
          <a:ln w="19050">
            <a:solidFill>
              <a:schemeClr val="tx1"/>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46" name="直接箭头连接符 45"/>
          <p:cNvCxnSpPr/>
          <p:nvPr/>
        </p:nvCxnSpPr>
        <p:spPr>
          <a:xfrm rot="16200000" flipH="1" flipV="1">
            <a:off x="4547808" y="1376792"/>
            <a:ext cx="0" cy="360000"/>
          </a:xfrm>
          <a:prstGeom prst="straightConnector1">
            <a:avLst/>
          </a:prstGeom>
          <a:ln w="19050">
            <a:solidFill>
              <a:schemeClr val="tx1"/>
            </a:solidFill>
            <a:tailEnd type="triangle" w="sm" len="lg"/>
          </a:ln>
        </p:spPr>
        <p:style>
          <a:lnRef idx="1">
            <a:schemeClr val="accent1"/>
          </a:lnRef>
          <a:fillRef idx="0">
            <a:schemeClr val="accent1"/>
          </a:fillRef>
          <a:effectRef idx="0">
            <a:schemeClr val="accent1"/>
          </a:effectRef>
          <a:fontRef idx="minor">
            <a:schemeClr val="tx1"/>
          </a:fontRef>
        </p:style>
      </p:cxnSp>
      <p:grpSp>
        <p:nvGrpSpPr>
          <p:cNvPr id="114" name="组合 113"/>
          <p:cNvGrpSpPr/>
          <p:nvPr/>
        </p:nvGrpSpPr>
        <p:grpSpPr>
          <a:xfrm>
            <a:off x="5807968" y="1484784"/>
            <a:ext cx="720040" cy="72008"/>
            <a:chOff x="6096040" y="1556792"/>
            <a:chExt cx="720040" cy="72008"/>
          </a:xfrm>
        </p:grpSpPr>
        <p:cxnSp>
          <p:nvCxnSpPr>
            <p:cNvPr id="47" name="直接箭头连接符 46"/>
            <p:cNvCxnSpPr/>
            <p:nvPr/>
          </p:nvCxnSpPr>
          <p:spPr>
            <a:xfrm rot="5400000" flipV="1">
              <a:off x="6276040" y="1376792"/>
              <a:ext cx="0" cy="360000"/>
            </a:xfrm>
            <a:prstGeom prst="straightConnector1">
              <a:avLst/>
            </a:prstGeom>
            <a:ln w="19050">
              <a:solidFill>
                <a:schemeClr val="tx1"/>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48" name="直接箭头连接符 47"/>
            <p:cNvCxnSpPr/>
            <p:nvPr/>
          </p:nvCxnSpPr>
          <p:spPr>
            <a:xfrm rot="16200000" flipH="1" flipV="1">
              <a:off x="6276040" y="1448800"/>
              <a:ext cx="0" cy="360000"/>
            </a:xfrm>
            <a:prstGeom prst="straightConnector1">
              <a:avLst/>
            </a:prstGeom>
            <a:ln w="19050">
              <a:solidFill>
                <a:schemeClr val="tx1"/>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49" name="直接箭头连接符 48"/>
            <p:cNvCxnSpPr/>
            <p:nvPr/>
          </p:nvCxnSpPr>
          <p:spPr>
            <a:xfrm rot="5400000" flipV="1">
              <a:off x="6636080" y="1376792"/>
              <a:ext cx="0" cy="360000"/>
            </a:xfrm>
            <a:prstGeom prst="straightConnector1">
              <a:avLst/>
            </a:prstGeom>
            <a:ln w="19050">
              <a:solidFill>
                <a:schemeClr val="tx1"/>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50" name="直接箭头连接符 49"/>
            <p:cNvCxnSpPr/>
            <p:nvPr/>
          </p:nvCxnSpPr>
          <p:spPr>
            <a:xfrm rot="16200000" flipH="1" flipV="1">
              <a:off x="6636080" y="1448800"/>
              <a:ext cx="0" cy="360000"/>
            </a:xfrm>
            <a:prstGeom prst="straightConnector1">
              <a:avLst/>
            </a:prstGeom>
            <a:ln w="19050">
              <a:solidFill>
                <a:schemeClr val="tx1"/>
              </a:solidFill>
              <a:tailEnd type="triangle" w="sm" len="lg"/>
            </a:ln>
          </p:spPr>
          <p:style>
            <a:lnRef idx="1">
              <a:schemeClr val="accent1"/>
            </a:lnRef>
            <a:fillRef idx="0">
              <a:schemeClr val="accent1"/>
            </a:fillRef>
            <a:effectRef idx="0">
              <a:schemeClr val="accent1"/>
            </a:effectRef>
            <a:fontRef idx="minor">
              <a:schemeClr val="tx1"/>
            </a:fontRef>
          </p:style>
        </p:cxnSp>
      </p:grpSp>
      <p:cxnSp>
        <p:nvCxnSpPr>
          <p:cNvPr id="51" name="直接箭头连接符 50"/>
          <p:cNvCxnSpPr/>
          <p:nvPr/>
        </p:nvCxnSpPr>
        <p:spPr>
          <a:xfrm flipV="1">
            <a:off x="3935760" y="1700808"/>
            <a:ext cx="0" cy="288000"/>
          </a:xfrm>
          <a:prstGeom prst="straightConnector1">
            <a:avLst/>
          </a:prstGeom>
          <a:ln w="19050">
            <a:solidFill>
              <a:schemeClr val="tx1"/>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52" name="直接箭头连接符 51"/>
          <p:cNvCxnSpPr/>
          <p:nvPr/>
        </p:nvCxnSpPr>
        <p:spPr>
          <a:xfrm>
            <a:off x="4007768" y="1700808"/>
            <a:ext cx="0" cy="288000"/>
          </a:xfrm>
          <a:prstGeom prst="straightConnector1">
            <a:avLst/>
          </a:prstGeom>
          <a:ln w="19050">
            <a:solidFill>
              <a:schemeClr val="tx1"/>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53" name="直接箭头连接符 52"/>
          <p:cNvCxnSpPr/>
          <p:nvPr/>
        </p:nvCxnSpPr>
        <p:spPr>
          <a:xfrm flipV="1">
            <a:off x="5303912" y="2320919"/>
            <a:ext cx="0" cy="252000"/>
          </a:xfrm>
          <a:prstGeom prst="straightConnector1">
            <a:avLst/>
          </a:prstGeom>
          <a:ln w="19050">
            <a:solidFill>
              <a:schemeClr val="tx1"/>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54" name="直接箭头连接符 53"/>
          <p:cNvCxnSpPr/>
          <p:nvPr/>
        </p:nvCxnSpPr>
        <p:spPr>
          <a:xfrm>
            <a:off x="5375920" y="2320919"/>
            <a:ext cx="0" cy="252000"/>
          </a:xfrm>
          <a:prstGeom prst="straightConnector1">
            <a:avLst/>
          </a:prstGeom>
          <a:ln w="19050">
            <a:solidFill>
              <a:schemeClr val="tx1"/>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55" name="直接箭头连接符 54"/>
          <p:cNvCxnSpPr/>
          <p:nvPr/>
        </p:nvCxnSpPr>
        <p:spPr>
          <a:xfrm>
            <a:off x="3503712" y="3969088"/>
            <a:ext cx="0" cy="252000"/>
          </a:xfrm>
          <a:prstGeom prst="straightConnector1">
            <a:avLst/>
          </a:prstGeom>
          <a:ln w="19050">
            <a:solidFill>
              <a:schemeClr val="tx1"/>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56" name="直接箭头连接符 55"/>
          <p:cNvCxnSpPr/>
          <p:nvPr/>
        </p:nvCxnSpPr>
        <p:spPr>
          <a:xfrm rot="5400000" flipV="1">
            <a:off x="4007783" y="3717047"/>
            <a:ext cx="0" cy="288000"/>
          </a:xfrm>
          <a:prstGeom prst="straightConnector1">
            <a:avLst/>
          </a:prstGeom>
          <a:ln w="19050">
            <a:solidFill>
              <a:schemeClr val="tx1"/>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57" name="直接箭头连接符 56"/>
          <p:cNvCxnSpPr/>
          <p:nvPr/>
        </p:nvCxnSpPr>
        <p:spPr>
          <a:xfrm rot="5400000" flipV="1">
            <a:off x="5879992" y="3068976"/>
            <a:ext cx="0" cy="288000"/>
          </a:xfrm>
          <a:prstGeom prst="straightConnector1">
            <a:avLst/>
          </a:prstGeom>
          <a:ln w="19050">
            <a:solidFill>
              <a:schemeClr val="tx1"/>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58" name="直接箭头连接符 57"/>
          <p:cNvCxnSpPr/>
          <p:nvPr/>
        </p:nvCxnSpPr>
        <p:spPr>
          <a:xfrm rot="5400000" flipV="1">
            <a:off x="4007784" y="4725160"/>
            <a:ext cx="0" cy="288000"/>
          </a:xfrm>
          <a:prstGeom prst="straightConnector1">
            <a:avLst/>
          </a:prstGeom>
          <a:ln w="19050">
            <a:solidFill>
              <a:schemeClr val="tx1"/>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59" name="直接箭头连接符 58"/>
          <p:cNvCxnSpPr/>
          <p:nvPr/>
        </p:nvCxnSpPr>
        <p:spPr>
          <a:xfrm>
            <a:off x="5347927" y="2816960"/>
            <a:ext cx="0" cy="252000"/>
          </a:xfrm>
          <a:prstGeom prst="straightConnector1">
            <a:avLst/>
          </a:prstGeom>
          <a:ln w="19050">
            <a:solidFill>
              <a:schemeClr val="tx1"/>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60" name="直接箭头连接符 59"/>
          <p:cNvCxnSpPr/>
          <p:nvPr/>
        </p:nvCxnSpPr>
        <p:spPr>
          <a:xfrm>
            <a:off x="7257459" y="5301240"/>
            <a:ext cx="0" cy="288000"/>
          </a:xfrm>
          <a:prstGeom prst="straightConnector1">
            <a:avLst/>
          </a:prstGeom>
          <a:ln w="19050">
            <a:solidFill>
              <a:schemeClr val="tx1"/>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61" name="直接箭头连接符 60"/>
          <p:cNvCxnSpPr/>
          <p:nvPr/>
        </p:nvCxnSpPr>
        <p:spPr>
          <a:xfrm rot="5400000" flipV="1">
            <a:off x="5916000" y="2528920"/>
            <a:ext cx="0" cy="360000"/>
          </a:xfrm>
          <a:prstGeom prst="straightConnector1">
            <a:avLst/>
          </a:prstGeom>
          <a:ln w="19050">
            <a:solidFill>
              <a:schemeClr val="tx1"/>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62" name="直接箭头连接符 61"/>
          <p:cNvCxnSpPr/>
          <p:nvPr/>
        </p:nvCxnSpPr>
        <p:spPr>
          <a:xfrm rot="16200000" flipH="1" flipV="1">
            <a:off x="5916000" y="2456912"/>
            <a:ext cx="0" cy="360000"/>
          </a:xfrm>
          <a:prstGeom prst="straightConnector1">
            <a:avLst/>
          </a:prstGeom>
          <a:ln w="19050">
            <a:solidFill>
              <a:schemeClr val="tx1"/>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63" name="直接箭头连接符 62"/>
          <p:cNvCxnSpPr/>
          <p:nvPr/>
        </p:nvCxnSpPr>
        <p:spPr>
          <a:xfrm rot="5400000" flipV="1">
            <a:off x="6276040" y="2528920"/>
            <a:ext cx="0" cy="360000"/>
          </a:xfrm>
          <a:prstGeom prst="straightConnector1">
            <a:avLst/>
          </a:prstGeom>
          <a:ln w="19050">
            <a:solidFill>
              <a:schemeClr val="tx1"/>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64" name="直接箭头连接符 63"/>
          <p:cNvCxnSpPr/>
          <p:nvPr/>
        </p:nvCxnSpPr>
        <p:spPr>
          <a:xfrm rot="16200000" flipH="1" flipV="1">
            <a:off x="6276040" y="2456912"/>
            <a:ext cx="0" cy="360000"/>
          </a:xfrm>
          <a:prstGeom prst="straightConnector1">
            <a:avLst/>
          </a:prstGeom>
          <a:ln w="19050">
            <a:solidFill>
              <a:schemeClr val="tx1"/>
            </a:solidFill>
            <a:tailEnd type="triangle" w="sm" len="lg"/>
          </a:ln>
        </p:spPr>
        <p:style>
          <a:lnRef idx="1">
            <a:schemeClr val="accent1"/>
          </a:lnRef>
          <a:fillRef idx="0">
            <a:schemeClr val="accent1"/>
          </a:fillRef>
          <a:effectRef idx="0">
            <a:schemeClr val="accent1"/>
          </a:effectRef>
          <a:fontRef idx="minor">
            <a:schemeClr val="tx1"/>
          </a:fontRef>
        </p:style>
      </p:cxnSp>
      <p:grpSp>
        <p:nvGrpSpPr>
          <p:cNvPr id="123" name="组合 122"/>
          <p:cNvGrpSpPr/>
          <p:nvPr/>
        </p:nvGrpSpPr>
        <p:grpSpPr>
          <a:xfrm>
            <a:off x="4151824" y="3212976"/>
            <a:ext cx="720040" cy="0"/>
            <a:chOff x="4079776" y="3212976"/>
            <a:chExt cx="720040" cy="0"/>
          </a:xfrm>
        </p:grpSpPr>
        <p:cxnSp>
          <p:nvCxnSpPr>
            <p:cNvPr id="65" name="直接箭头连接符 64"/>
            <p:cNvCxnSpPr/>
            <p:nvPr/>
          </p:nvCxnSpPr>
          <p:spPr>
            <a:xfrm rot="16200000" flipH="1" flipV="1">
              <a:off x="4259776" y="3032976"/>
              <a:ext cx="0" cy="360000"/>
            </a:xfrm>
            <a:prstGeom prst="straightConnector1">
              <a:avLst/>
            </a:prstGeom>
            <a:ln w="19050">
              <a:solidFill>
                <a:schemeClr val="tx1"/>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66" name="直接箭头连接符 65"/>
            <p:cNvCxnSpPr/>
            <p:nvPr/>
          </p:nvCxnSpPr>
          <p:spPr>
            <a:xfrm rot="16200000" flipH="1" flipV="1">
              <a:off x="4619816" y="3032976"/>
              <a:ext cx="0" cy="360000"/>
            </a:xfrm>
            <a:prstGeom prst="straightConnector1">
              <a:avLst/>
            </a:prstGeom>
            <a:ln w="19050">
              <a:solidFill>
                <a:schemeClr val="tx1"/>
              </a:solidFill>
              <a:tailEnd type="triangle" w="sm" len="lg"/>
            </a:ln>
          </p:spPr>
          <p:style>
            <a:lnRef idx="1">
              <a:schemeClr val="accent1"/>
            </a:lnRef>
            <a:fillRef idx="0">
              <a:schemeClr val="accent1"/>
            </a:fillRef>
            <a:effectRef idx="0">
              <a:schemeClr val="accent1"/>
            </a:effectRef>
            <a:fontRef idx="minor">
              <a:schemeClr val="tx1"/>
            </a:fontRef>
          </p:style>
        </p:cxnSp>
      </p:grpSp>
      <p:grpSp>
        <p:nvGrpSpPr>
          <p:cNvPr id="39" name="组合 38"/>
          <p:cNvGrpSpPr/>
          <p:nvPr/>
        </p:nvGrpSpPr>
        <p:grpSpPr>
          <a:xfrm rot="-600000" flipH="1">
            <a:off x="4157293" y="3366483"/>
            <a:ext cx="720040" cy="0"/>
            <a:chOff x="7921174" y="3299923"/>
            <a:chExt cx="720040" cy="0"/>
          </a:xfrm>
        </p:grpSpPr>
        <p:cxnSp>
          <p:nvCxnSpPr>
            <p:cNvPr id="67" name="直接箭头连接符 66"/>
            <p:cNvCxnSpPr/>
            <p:nvPr/>
          </p:nvCxnSpPr>
          <p:spPr>
            <a:xfrm rot="16200000" flipH="1" flipV="1">
              <a:off x="8101174" y="3119923"/>
              <a:ext cx="0" cy="360000"/>
            </a:xfrm>
            <a:prstGeom prst="straightConnector1">
              <a:avLst/>
            </a:prstGeom>
            <a:ln w="19050">
              <a:solidFill>
                <a:schemeClr val="tx1"/>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68" name="直接箭头连接符 67"/>
            <p:cNvCxnSpPr/>
            <p:nvPr/>
          </p:nvCxnSpPr>
          <p:spPr>
            <a:xfrm rot="16200000" flipH="1" flipV="1">
              <a:off x="8461214" y="3119923"/>
              <a:ext cx="0" cy="360000"/>
            </a:xfrm>
            <a:prstGeom prst="straightConnector1">
              <a:avLst/>
            </a:prstGeom>
            <a:ln w="19050">
              <a:solidFill>
                <a:schemeClr val="tx1"/>
              </a:solidFill>
              <a:tailEnd type="triangle" w="sm" len="lg"/>
            </a:ln>
          </p:spPr>
          <p:style>
            <a:lnRef idx="1">
              <a:schemeClr val="accent1"/>
            </a:lnRef>
            <a:fillRef idx="0">
              <a:schemeClr val="accent1"/>
            </a:fillRef>
            <a:effectRef idx="0">
              <a:schemeClr val="accent1"/>
            </a:effectRef>
            <a:fontRef idx="minor">
              <a:schemeClr val="tx1"/>
            </a:fontRef>
          </p:style>
        </p:cxnSp>
      </p:grpSp>
      <p:grpSp>
        <p:nvGrpSpPr>
          <p:cNvPr id="70" name="组合 69"/>
          <p:cNvGrpSpPr/>
          <p:nvPr/>
        </p:nvGrpSpPr>
        <p:grpSpPr>
          <a:xfrm rot="2280000" flipH="1">
            <a:off x="4228144" y="2875009"/>
            <a:ext cx="720040" cy="0"/>
            <a:chOff x="7921174" y="3299923"/>
            <a:chExt cx="720040" cy="0"/>
          </a:xfrm>
        </p:grpSpPr>
        <p:cxnSp>
          <p:nvCxnSpPr>
            <p:cNvPr id="71" name="直接箭头连接符 70"/>
            <p:cNvCxnSpPr/>
            <p:nvPr/>
          </p:nvCxnSpPr>
          <p:spPr>
            <a:xfrm rot="16200000" flipH="1" flipV="1">
              <a:off x="8101174" y="3119923"/>
              <a:ext cx="0" cy="360000"/>
            </a:xfrm>
            <a:prstGeom prst="straightConnector1">
              <a:avLst/>
            </a:prstGeom>
            <a:ln w="19050">
              <a:solidFill>
                <a:schemeClr val="tx1"/>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72" name="直接箭头连接符 71"/>
            <p:cNvCxnSpPr/>
            <p:nvPr/>
          </p:nvCxnSpPr>
          <p:spPr>
            <a:xfrm rot="16200000" flipH="1" flipV="1">
              <a:off x="8461214" y="3119923"/>
              <a:ext cx="0" cy="360000"/>
            </a:xfrm>
            <a:prstGeom prst="straightConnector1">
              <a:avLst/>
            </a:prstGeom>
            <a:ln w="19050">
              <a:solidFill>
                <a:schemeClr val="tx1"/>
              </a:solidFill>
              <a:tailEnd type="triangle" w="sm" len="lg"/>
            </a:ln>
          </p:spPr>
          <p:style>
            <a:lnRef idx="1">
              <a:schemeClr val="accent1"/>
            </a:lnRef>
            <a:fillRef idx="0">
              <a:schemeClr val="accent1"/>
            </a:fillRef>
            <a:effectRef idx="0">
              <a:schemeClr val="accent1"/>
            </a:effectRef>
            <a:fontRef idx="minor">
              <a:schemeClr val="tx1"/>
            </a:fontRef>
          </p:style>
        </p:cxnSp>
      </p:grpSp>
      <p:grpSp>
        <p:nvGrpSpPr>
          <p:cNvPr id="73" name="组合 72"/>
          <p:cNvGrpSpPr/>
          <p:nvPr/>
        </p:nvGrpSpPr>
        <p:grpSpPr>
          <a:xfrm rot="2280000" flipV="1">
            <a:off x="4147472" y="2930571"/>
            <a:ext cx="720040" cy="0"/>
            <a:chOff x="7921174" y="3299923"/>
            <a:chExt cx="720040" cy="0"/>
          </a:xfrm>
        </p:grpSpPr>
        <p:cxnSp>
          <p:nvCxnSpPr>
            <p:cNvPr id="74" name="直接箭头连接符 73"/>
            <p:cNvCxnSpPr/>
            <p:nvPr/>
          </p:nvCxnSpPr>
          <p:spPr>
            <a:xfrm rot="16200000" flipH="1" flipV="1">
              <a:off x="8101174" y="3119923"/>
              <a:ext cx="0" cy="360000"/>
            </a:xfrm>
            <a:prstGeom prst="straightConnector1">
              <a:avLst/>
            </a:prstGeom>
            <a:ln w="19050">
              <a:solidFill>
                <a:schemeClr val="tx1"/>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75" name="直接箭头连接符 74"/>
            <p:cNvCxnSpPr/>
            <p:nvPr/>
          </p:nvCxnSpPr>
          <p:spPr>
            <a:xfrm rot="16200000" flipH="1" flipV="1">
              <a:off x="8461214" y="3119923"/>
              <a:ext cx="0" cy="360000"/>
            </a:xfrm>
            <a:prstGeom prst="straightConnector1">
              <a:avLst/>
            </a:prstGeom>
            <a:ln w="19050">
              <a:solidFill>
                <a:schemeClr val="tx1"/>
              </a:solidFill>
              <a:tailEnd type="triangle" w="sm" len="lg"/>
            </a:ln>
          </p:spPr>
          <p:style>
            <a:lnRef idx="1">
              <a:schemeClr val="accent1"/>
            </a:lnRef>
            <a:fillRef idx="0">
              <a:schemeClr val="accent1"/>
            </a:fillRef>
            <a:effectRef idx="0">
              <a:schemeClr val="accent1"/>
            </a:effectRef>
            <a:fontRef idx="minor">
              <a:schemeClr val="tx1"/>
            </a:fontRef>
          </p:style>
        </p:cxnSp>
      </p:grpSp>
      <p:grpSp>
        <p:nvGrpSpPr>
          <p:cNvPr id="76" name="组合 75"/>
          <p:cNvGrpSpPr/>
          <p:nvPr/>
        </p:nvGrpSpPr>
        <p:grpSpPr>
          <a:xfrm rot="2700000" flipH="1">
            <a:off x="5799150" y="5648722"/>
            <a:ext cx="429941" cy="5313"/>
            <a:chOff x="8094218" y="3294613"/>
            <a:chExt cx="429941" cy="5313"/>
          </a:xfrm>
        </p:grpSpPr>
        <p:cxnSp>
          <p:nvCxnSpPr>
            <p:cNvPr id="77" name="直接箭头连接符 76"/>
            <p:cNvCxnSpPr/>
            <p:nvPr/>
          </p:nvCxnSpPr>
          <p:spPr>
            <a:xfrm rot="16200000" flipH="1" flipV="1">
              <a:off x="8202218" y="3186613"/>
              <a:ext cx="0" cy="216000"/>
            </a:xfrm>
            <a:prstGeom prst="straightConnector1">
              <a:avLst/>
            </a:prstGeom>
            <a:ln w="19050">
              <a:solidFill>
                <a:schemeClr val="tx1"/>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78" name="直接箭头连接符 77"/>
            <p:cNvCxnSpPr/>
            <p:nvPr/>
          </p:nvCxnSpPr>
          <p:spPr>
            <a:xfrm rot="16200000" flipH="1" flipV="1">
              <a:off x="8416159" y="3191926"/>
              <a:ext cx="0" cy="216000"/>
            </a:xfrm>
            <a:prstGeom prst="straightConnector1">
              <a:avLst/>
            </a:prstGeom>
            <a:ln w="19050">
              <a:solidFill>
                <a:schemeClr val="tx1"/>
              </a:solidFill>
              <a:tailEnd type="triangle" w="sm" len="lg"/>
            </a:ln>
          </p:spPr>
          <p:style>
            <a:lnRef idx="1">
              <a:schemeClr val="accent1"/>
            </a:lnRef>
            <a:fillRef idx="0">
              <a:schemeClr val="accent1"/>
            </a:fillRef>
            <a:effectRef idx="0">
              <a:schemeClr val="accent1"/>
            </a:effectRef>
            <a:fontRef idx="minor">
              <a:schemeClr val="tx1"/>
            </a:fontRef>
          </p:style>
        </p:cxnSp>
      </p:grpSp>
      <p:grpSp>
        <p:nvGrpSpPr>
          <p:cNvPr id="79" name="组合 78"/>
          <p:cNvGrpSpPr/>
          <p:nvPr/>
        </p:nvGrpSpPr>
        <p:grpSpPr>
          <a:xfrm rot="16200000" flipH="1">
            <a:off x="5339936" y="5661248"/>
            <a:ext cx="360000" cy="0"/>
            <a:chOff x="7906104" y="3299923"/>
            <a:chExt cx="360000" cy="0"/>
          </a:xfrm>
        </p:grpSpPr>
        <p:cxnSp>
          <p:nvCxnSpPr>
            <p:cNvPr id="80" name="直接箭头连接符 79"/>
            <p:cNvCxnSpPr/>
            <p:nvPr/>
          </p:nvCxnSpPr>
          <p:spPr>
            <a:xfrm rot="16200000" flipH="1" flipV="1">
              <a:off x="7996104" y="3209923"/>
              <a:ext cx="0" cy="180000"/>
            </a:xfrm>
            <a:prstGeom prst="straightConnector1">
              <a:avLst/>
            </a:prstGeom>
            <a:ln w="19050">
              <a:solidFill>
                <a:schemeClr val="tx1"/>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81" name="直接箭头连接符 80"/>
            <p:cNvCxnSpPr/>
            <p:nvPr/>
          </p:nvCxnSpPr>
          <p:spPr>
            <a:xfrm rot="16200000" flipH="1" flipV="1">
              <a:off x="8176104" y="3209923"/>
              <a:ext cx="0" cy="180000"/>
            </a:xfrm>
            <a:prstGeom prst="straightConnector1">
              <a:avLst/>
            </a:prstGeom>
            <a:ln w="19050">
              <a:solidFill>
                <a:schemeClr val="tx1"/>
              </a:solidFill>
              <a:tailEnd type="triangle" w="sm" len="lg"/>
            </a:ln>
          </p:spPr>
          <p:style>
            <a:lnRef idx="1">
              <a:schemeClr val="accent1"/>
            </a:lnRef>
            <a:fillRef idx="0">
              <a:schemeClr val="accent1"/>
            </a:fillRef>
            <a:effectRef idx="0">
              <a:schemeClr val="accent1"/>
            </a:effectRef>
            <a:fontRef idx="minor">
              <a:schemeClr val="tx1"/>
            </a:fontRef>
          </p:style>
        </p:cxnSp>
      </p:grpSp>
      <p:sp>
        <p:nvSpPr>
          <p:cNvPr id="82" name="任意多边形 81"/>
          <p:cNvSpPr/>
          <p:nvPr/>
        </p:nvSpPr>
        <p:spPr>
          <a:xfrm rot="8400000">
            <a:off x="5374379" y="3310496"/>
            <a:ext cx="64800" cy="396000"/>
          </a:xfrm>
          <a:custGeom>
            <a:avLst/>
            <a:gdLst>
              <a:gd name="connsiteX0" fmla="*/ 38100 w 1097201"/>
              <a:gd name="connsiteY0" fmla="*/ 0 h 1066800"/>
              <a:gd name="connsiteX1" fmla="*/ 200025 w 1097201"/>
              <a:gd name="connsiteY1" fmla="*/ 33337 h 1066800"/>
              <a:gd name="connsiteX2" fmla="*/ 423863 w 1097201"/>
              <a:gd name="connsiteY2" fmla="*/ 85725 h 1066800"/>
              <a:gd name="connsiteX3" fmla="*/ 690563 w 1097201"/>
              <a:gd name="connsiteY3" fmla="*/ 176212 h 1066800"/>
              <a:gd name="connsiteX4" fmla="*/ 902494 w 1097201"/>
              <a:gd name="connsiteY4" fmla="*/ 280987 h 1066800"/>
              <a:gd name="connsiteX5" fmla="*/ 1040607 w 1097201"/>
              <a:gd name="connsiteY5" fmla="*/ 390525 h 1066800"/>
              <a:gd name="connsiteX6" fmla="*/ 1092994 w 1097201"/>
              <a:gd name="connsiteY6" fmla="*/ 502443 h 1066800"/>
              <a:gd name="connsiteX7" fmla="*/ 1083469 w 1097201"/>
              <a:gd name="connsiteY7" fmla="*/ 583406 h 1066800"/>
              <a:gd name="connsiteX8" fmla="*/ 1000125 w 1097201"/>
              <a:gd name="connsiteY8" fmla="*/ 711993 h 1066800"/>
              <a:gd name="connsiteX9" fmla="*/ 840582 w 1097201"/>
              <a:gd name="connsiteY9" fmla="*/ 816768 h 1066800"/>
              <a:gd name="connsiteX10" fmla="*/ 635794 w 1097201"/>
              <a:gd name="connsiteY10" fmla="*/ 907256 h 1066800"/>
              <a:gd name="connsiteX11" fmla="*/ 383382 w 1097201"/>
              <a:gd name="connsiteY11" fmla="*/ 983456 h 1066800"/>
              <a:gd name="connsiteX12" fmla="*/ 100013 w 1097201"/>
              <a:gd name="connsiteY12" fmla="*/ 1050131 h 1066800"/>
              <a:gd name="connsiteX13" fmla="*/ 0 w 1097201"/>
              <a:gd name="connsiteY13" fmla="*/ 1066800 h 1066800"/>
              <a:gd name="connsiteX0" fmla="*/ 38100 w 1097201"/>
              <a:gd name="connsiteY0" fmla="*/ 0 h 1066800"/>
              <a:gd name="connsiteX1" fmla="*/ 200025 w 1097201"/>
              <a:gd name="connsiteY1" fmla="*/ 33337 h 1066800"/>
              <a:gd name="connsiteX2" fmla="*/ 423863 w 1097201"/>
              <a:gd name="connsiteY2" fmla="*/ 85725 h 1066800"/>
              <a:gd name="connsiteX3" fmla="*/ 690563 w 1097201"/>
              <a:gd name="connsiteY3" fmla="*/ 176212 h 1066800"/>
              <a:gd name="connsiteX4" fmla="*/ 902494 w 1097201"/>
              <a:gd name="connsiteY4" fmla="*/ 280987 h 1066800"/>
              <a:gd name="connsiteX5" fmla="*/ 1040607 w 1097201"/>
              <a:gd name="connsiteY5" fmla="*/ 390525 h 1066800"/>
              <a:gd name="connsiteX6" fmla="*/ 1092994 w 1097201"/>
              <a:gd name="connsiteY6" fmla="*/ 502443 h 1066800"/>
              <a:gd name="connsiteX7" fmla="*/ 1083469 w 1097201"/>
              <a:gd name="connsiteY7" fmla="*/ 583406 h 1066800"/>
              <a:gd name="connsiteX8" fmla="*/ 1000125 w 1097201"/>
              <a:gd name="connsiteY8" fmla="*/ 709612 h 1066800"/>
              <a:gd name="connsiteX9" fmla="*/ 840582 w 1097201"/>
              <a:gd name="connsiteY9" fmla="*/ 816768 h 1066800"/>
              <a:gd name="connsiteX10" fmla="*/ 635794 w 1097201"/>
              <a:gd name="connsiteY10" fmla="*/ 907256 h 1066800"/>
              <a:gd name="connsiteX11" fmla="*/ 383382 w 1097201"/>
              <a:gd name="connsiteY11" fmla="*/ 983456 h 1066800"/>
              <a:gd name="connsiteX12" fmla="*/ 100013 w 1097201"/>
              <a:gd name="connsiteY12" fmla="*/ 1050131 h 1066800"/>
              <a:gd name="connsiteX13" fmla="*/ 0 w 1097201"/>
              <a:gd name="connsiteY13" fmla="*/ 1066800 h 1066800"/>
              <a:gd name="connsiteX0" fmla="*/ 38100 w 1096346"/>
              <a:gd name="connsiteY0" fmla="*/ 0 h 1066800"/>
              <a:gd name="connsiteX1" fmla="*/ 200025 w 1096346"/>
              <a:gd name="connsiteY1" fmla="*/ 33337 h 1066800"/>
              <a:gd name="connsiteX2" fmla="*/ 423863 w 1096346"/>
              <a:gd name="connsiteY2" fmla="*/ 85725 h 1066800"/>
              <a:gd name="connsiteX3" fmla="*/ 690563 w 1096346"/>
              <a:gd name="connsiteY3" fmla="*/ 176212 h 1066800"/>
              <a:gd name="connsiteX4" fmla="*/ 902494 w 1096346"/>
              <a:gd name="connsiteY4" fmla="*/ 280987 h 1066800"/>
              <a:gd name="connsiteX5" fmla="*/ 1040607 w 1096346"/>
              <a:gd name="connsiteY5" fmla="*/ 390525 h 1066800"/>
              <a:gd name="connsiteX6" fmla="*/ 1092994 w 1096346"/>
              <a:gd name="connsiteY6" fmla="*/ 502443 h 1066800"/>
              <a:gd name="connsiteX7" fmla="*/ 1081088 w 1096346"/>
              <a:gd name="connsiteY7" fmla="*/ 588169 h 1066800"/>
              <a:gd name="connsiteX8" fmla="*/ 1000125 w 1096346"/>
              <a:gd name="connsiteY8" fmla="*/ 709612 h 1066800"/>
              <a:gd name="connsiteX9" fmla="*/ 840582 w 1096346"/>
              <a:gd name="connsiteY9" fmla="*/ 816768 h 1066800"/>
              <a:gd name="connsiteX10" fmla="*/ 635794 w 1096346"/>
              <a:gd name="connsiteY10" fmla="*/ 907256 h 1066800"/>
              <a:gd name="connsiteX11" fmla="*/ 383382 w 1096346"/>
              <a:gd name="connsiteY11" fmla="*/ 983456 h 1066800"/>
              <a:gd name="connsiteX12" fmla="*/ 100013 w 1096346"/>
              <a:gd name="connsiteY12" fmla="*/ 1050131 h 1066800"/>
              <a:gd name="connsiteX13" fmla="*/ 0 w 1096346"/>
              <a:gd name="connsiteY13" fmla="*/ 1066800 h 1066800"/>
              <a:gd name="connsiteX0" fmla="*/ 38100 w 1095647"/>
              <a:gd name="connsiteY0" fmla="*/ 0 h 1066800"/>
              <a:gd name="connsiteX1" fmla="*/ 200025 w 1095647"/>
              <a:gd name="connsiteY1" fmla="*/ 33337 h 1066800"/>
              <a:gd name="connsiteX2" fmla="*/ 423863 w 1095647"/>
              <a:gd name="connsiteY2" fmla="*/ 85725 h 1066800"/>
              <a:gd name="connsiteX3" fmla="*/ 690563 w 1095647"/>
              <a:gd name="connsiteY3" fmla="*/ 176212 h 1066800"/>
              <a:gd name="connsiteX4" fmla="*/ 902494 w 1095647"/>
              <a:gd name="connsiteY4" fmla="*/ 280987 h 1066800"/>
              <a:gd name="connsiteX5" fmla="*/ 1040607 w 1095647"/>
              <a:gd name="connsiteY5" fmla="*/ 390525 h 1066800"/>
              <a:gd name="connsiteX6" fmla="*/ 1092994 w 1095647"/>
              <a:gd name="connsiteY6" fmla="*/ 502443 h 1066800"/>
              <a:gd name="connsiteX7" fmla="*/ 1078707 w 1095647"/>
              <a:gd name="connsiteY7" fmla="*/ 597694 h 1066800"/>
              <a:gd name="connsiteX8" fmla="*/ 1000125 w 1095647"/>
              <a:gd name="connsiteY8" fmla="*/ 709612 h 1066800"/>
              <a:gd name="connsiteX9" fmla="*/ 840582 w 1095647"/>
              <a:gd name="connsiteY9" fmla="*/ 816768 h 1066800"/>
              <a:gd name="connsiteX10" fmla="*/ 635794 w 1095647"/>
              <a:gd name="connsiteY10" fmla="*/ 907256 h 1066800"/>
              <a:gd name="connsiteX11" fmla="*/ 383382 w 1095647"/>
              <a:gd name="connsiteY11" fmla="*/ 983456 h 1066800"/>
              <a:gd name="connsiteX12" fmla="*/ 100013 w 1095647"/>
              <a:gd name="connsiteY12" fmla="*/ 1050131 h 1066800"/>
              <a:gd name="connsiteX13" fmla="*/ 0 w 1095647"/>
              <a:gd name="connsiteY13" fmla="*/ 1066800 h 1066800"/>
              <a:gd name="connsiteX0" fmla="*/ 38100 w 1095083"/>
              <a:gd name="connsiteY0" fmla="*/ 0 h 1066800"/>
              <a:gd name="connsiteX1" fmla="*/ 200025 w 1095083"/>
              <a:gd name="connsiteY1" fmla="*/ 33337 h 1066800"/>
              <a:gd name="connsiteX2" fmla="*/ 423863 w 1095083"/>
              <a:gd name="connsiteY2" fmla="*/ 85725 h 1066800"/>
              <a:gd name="connsiteX3" fmla="*/ 690563 w 1095083"/>
              <a:gd name="connsiteY3" fmla="*/ 176212 h 1066800"/>
              <a:gd name="connsiteX4" fmla="*/ 902494 w 1095083"/>
              <a:gd name="connsiteY4" fmla="*/ 280987 h 1066800"/>
              <a:gd name="connsiteX5" fmla="*/ 1040607 w 1095083"/>
              <a:gd name="connsiteY5" fmla="*/ 390525 h 1066800"/>
              <a:gd name="connsiteX6" fmla="*/ 1092994 w 1095083"/>
              <a:gd name="connsiteY6" fmla="*/ 502443 h 1066800"/>
              <a:gd name="connsiteX7" fmla="*/ 1076326 w 1095083"/>
              <a:gd name="connsiteY7" fmla="*/ 607219 h 1066800"/>
              <a:gd name="connsiteX8" fmla="*/ 1000125 w 1095083"/>
              <a:gd name="connsiteY8" fmla="*/ 709612 h 1066800"/>
              <a:gd name="connsiteX9" fmla="*/ 840582 w 1095083"/>
              <a:gd name="connsiteY9" fmla="*/ 816768 h 1066800"/>
              <a:gd name="connsiteX10" fmla="*/ 635794 w 1095083"/>
              <a:gd name="connsiteY10" fmla="*/ 907256 h 1066800"/>
              <a:gd name="connsiteX11" fmla="*/ 383382 w 1095083"/>
              <a:gd name="connsiteY11" fmla="*/ 983456 h 1066800"/>
              <a:gd name="connsiteX12" fmla="*/ 100013 w 1095083"/>
              <a:gd name="connsiteY12" fmla="*/ 1050131 h 1066800"/>
              <a:gd name="connsiteX13" fmla="*/ 0 w 1095083"/>
              <a:gd name="connsiteY13" fmla="*/ 106680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5083" h="1066800">
                <a:moveTo>
                  <a:pt x="38100" y="0"/>
                </a:moveTo>
                <a:cubicBezTo>
                  <a:pt x="86915" y="9525"/>
                  <a:pt x="135731" y="19050"/>
                  <a:pt x="200025" y="33337"/>
                </a:cubicBezTo>
                <a:cubicBezTo>
                  <a:pt x="264319" y="47624"/>
                  <a:pt x="342107" y="61913"/>
                  <a:pt x="423863" y="85725"/>
                </a:cubicBezTo>
                <a:cubicBezTo>
                  <a:pt x="505619" y="109538"/>
                  <a:pt x="610791" y="143668"/>
                  <a:pt x="690563" y="176212"/>
                </a:cubicBezTo>
                <a:cubicBezTo>
                  <a:pt x="770335" y="208756"/>
                  <a:pt x="844153" y="245268"/>
                  <a:pt x="902494" y="280987"/>
                </a:cubicBezTo>
                <a:cubicBezTo>
                  <a:pt x="960835" y="316706"/>
                  <a:pt x="1008857" y="353616"/>
                  <a:pt x="1040607" y="390525"/>
                </a:cubicBezTo>
                <a:cubicBezTo>
                  <a:pt x="1072357" y="427434"/>
                  <a:pt x="1087041" y="466327"/>
                  <a:pt x="1092994" y="502443"/>
                </a:cubicBezTo>
                <a:cubicBezTo>
                  <a:pt x="1098947" y="538559"/>
                  <a:pt x="1091804" y="572691"/>
                  <a:pt x="1076326" y="607219"/>
                </a:cubicBezTo>
                <a:cubicBezTo>
                  <a:pt x="1060848" y="641747"/>
                  <a:pt x="1039416" y="674687"/>
                  <a:pt x="1000125" y="709612"/>
                </a:cubicBezTo>
                <a:cubicBezTo>
                  <a:pt x="960834" y="744537"/>
                  <a:pt x="901304" y="783827"/>
                  <a:pt x="840582" y="816768"/>
                </a:cubicBezTo>
                <a:cubicBezTo>
                  <a:pt x="779860" y="849709"/>
                  <a:pt x="711994" y="879475"/>
                  <a:pt x="635794" y="907256"/>
                </a:cubicBezTo>
                <a:cubicBezTo>
                  <a:pt x="559594" y="935037"/>
                  <a:pt x="472679" y="959644"/>
                  <a:pt x="383382" y="983456"/>
                </a:cubicBezTo>
                <a:cubicBezTo>
                  <a:pt x="294085" y="1007269"/>
                  <a:pt x="163910" y="1036240"/>
                  <a:pt x="100013" y="1050131"/>
                </a:cubicBezTo>
                <a:cubicBezTo>
                  <a:pt x="36116" y="1064022"/>
                  <a:pt x="18058" y="1065411"/>
                  <a:pt x="0" y="1066800"/>
                </a:cubicBezTo>
              </a:path>
            </a:pathLst>
          </a:custGeom>
          <a:noFill/>
          <a:ln w="19050">
            <a:solidFill>
              <a:srgbClr val="000000"/>
            </a:solidFill>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3" name="任意多边形 82"/>
          <p:cNvSpPr/>
          <p:nvPr/>
        </p:nvSpPr>
        <p:spPr>
          <a:xfrm rot="7200000">
            <a:off x="6158293" y="4130167"/>
            <a:ext cx="54000" cy="288000"/>
          </a:xfrm>
          <a:custGeom>
            <a:avLst/>
            <a:gdLst>
              <a:gd name="connsiteX0" fmla="*/ 38100 w 1097201"/>
              <a:gd name="connsiteY0" fmla="*/ 0 h 1066800"/>
              <a:gd name="connsiteX1" fmla="*/ 200025 w 1097201"/>
              <a:gd name="connsiteY1" fmla="*/ 33337 h 1066800"/>
              <a:gd name="connsiteX2" fmla="*/ 423863 w 1097201"/>
              <a:gd name="connsiteY2" fmla="*/ 85725 h 1066800"/>
              <a:gd name="connsiteX3" fmla="*/ 690563 w 1097201"/>
              <a:gd name="connsiteY3" fmla="*/ 176212 h 1066800"/>
              <a:gd name="connsiteX4" fmla="*/ 902494 w 1097201"/>
              <a:gd name="connsiteY4" fmla="*/ 280987 h 1066800"/>
              <a:gd name="connsiteX5" fmla="*/ 1040607 w 1097201"/>
              <a:gd name="connsiteY5" fmla="*/ 390525 h 1066800"/>
              <a:gd name="connsiteX6" fmla="*/ 1092994 w 1097201"/>
              <a:gd name="connsiteY6" fmla="*/ 502443 h 1066800"/>
              <a:gd name="connsiteX7" fmla="*/ 1083469 w 1097201"/>
              <a:gd name="connsiteY7" fmla="*/ 583406 h 1066800"/>
              <a:gd name="connsiteX8" fmla="*/ 1000125 w 1097201"/>
              <a:gd name="connsiteY8" fmla="*/ 711993 h 1066800"/>
              <a:gd name="connsiteX9" fmla="*/ 840582 w 1097201"/>
              <a:gd name="connsiteY9" fmla="*/ 816768 h 1066800"/>
              <a:gd name="connsiteX10" fmla="*/ 635794 w 1097201"/>
              <a:gd name="connsiteY10" fmla="*/ 907256 h 1066800"/>
              <a:gd name="connsiteX11" fmla="*/ 383382 w 1097201"/>
              <a:gd name="connsiteY11" fmla="*/ 983456 h 1066800"/>
              <a:gd name="connsiteX12" fmla="*/ 100013 w 1097201"/>
              <a:gd name="connsiteY12" fmla="*/ 1050131 h 1066800"/>
              <a:gd name="connsiteX13" fmla="*/ 0 w 1097201"/>
              <a:gd name="connsiteY13" fmla="*/ 1066800 h 1066800"/>
              <a:gd name="connsiteX0" fmla="*/ 38100 w 1097201"/>
              <a:gd name="connsiteY0" fmla="*/ 0 h 1066800"/>
              <a:gd name="connsiteX1" fmla="*/ 200025 w 1097201"/>
              <a:gd name="connsiteY1" fmla="*/ 33337 h 1066800"/>
              <a:gd name="connsiteX2" fmla="*/ 423863 w 1097201"/>
              <a:gd name="connsiteY2" fmla="*/ 85725 h 1066800"/>
              <a:gd name="connsiteX3" fmla="*/ 690563 w 1097201"/>
              <a:gd name="connsiteY3" fmla="*/ 176212 h 1066800"/>
              <a:gd name="connsiteX4" fmla="*/ 902494 w 1097201"/>
              <a:gd name="connsiteY4" fmla="*/ 280987 h 1066800"/>
              <a:gd name="connsiteX5" fmla="*/ 1040607 w 1097201"/>
              <a:gd name="connsiteY5" fmla="*/ 390525 h 1066800"/>
              <a:gd name="connsiteX6" fmla="*/ 1092994 w 1097201"/>
              <a:gd name="connsiteY6" fmla="*/ 502443 h 1066800"/>
              <a:gd name="connsiteX7" fmla="*/ 1083469 w 1097201"/>
              <a:gd name="connsiteY7" fmla="*/ 583406 h 1066800"/>
              <a:gd name="connsiteX8" fmla="*/ 1000125 w 1097201"/>
              <a:gd name="connsiteY8" fmla="*/ 709612 h 1066800"/>
              <a:gd name="connsiteX9" fmla="*/ 840582 w 1097201"/>
              <a:gd name="connsiteY9" fmla="*/ 816768 h 1066800"/>
              <a:gd name="connsiteX10" fmla="*/ 635794 w 1097201"/>
              <a:gd name="connsiteY10" fmla="*/ 907256 h 1066800"/>
              <a:gd name="connsiteX11" fmla="*/ 383382 w 1097201"/>
              <a:gd name="connsiteY11" fmla="*/ 983456 h 1066800"/>
              <a:gd name="connsiteX12" fmla="*/ 100013 w 1097201"/>
              <a:gd name="connsiteY12" fmla="*/ 1050131 h 1066800"/>
              <a:gd name="connsiteX13" fmla="*/ 0 w 1097201"/>
              <a:gd name="connsiteY13" fmla="*/ 1066800 h 1066800"/>
              <a:gd name="connsiteX0" fmla="*/ 38100 w 1096346"/>
              <a:gd name="connsiteY0" fmla="*/ 0 h 1066800"/>
              <a:gd name="connsiteX1" fmla="*/ 200025 w 1096346"/>
              <a:gd name="connsiteY1" fmla="*/ 33337 h 1066800"/>
              <a:gd name="connsiteX2" fmla="*/ 423863 w 1096346"/>
              <a:gd name="connsiteY2" fmla="*/ 85725 h 1066800"/>
              <a:gd name="connsiteX3" fmla="*/ 690563 w 1096346"/>
              <a:gd name="connsiteY3" fmla="*/ 176212 h 1066800"/>
              <a:gd name="connsiteX4" fmla="*/ 902494 w 1096346"/>
              <a:gd name="connsiteY4" fmla="*/ 280987 h 1066800"/>
              <a:gd name="connsiteX5" fmla="*/ 1040607 w 1096346"/>
              <a:gd name="connsiteY5" fmla="*/ 390525 h 1066800"/>
              <a:gd name="connsiteX6" fmla="*/ 1092994 w 1096346"/>
              <a:gd name="connsiteY6" fmla="*/ 502443 h 1066800"/>
              <a:gd name="connsiteX7" fmla="*/ 1081088 w 1096346"/>
              <a:gd name="connsiteY7" fmla="*/ 588169 h 1066800"/>
              <a:gd name="connsiteX8" fmla="*/ 1000125 w 1096346"/>
              <a:gd name="connsiteY8" fmla="*/ 709612 h 1066800"/>
              <a:gd name="connsiteX9" fmla="*/ 840582 w 1096346"/>
              <a:gd name="connsiteY9" fmla="*/ 816768 h 1066800"/>
              <a:gd name="connsiteX10" fmla="*/ 635794 w 1096346"/>
              <a:gd name="connsiteY10" fmla="*/ 907256 h 1066800"/>
              <a:gd name="connsiteX11" fmla="*/ 383382 w 1096346"/>
              <a:gd name="connsiteY11" fmla="*/ 983456 h 1066800"/>
              <a:gd name="connsiteX12" fmla="*/ 100013 w 1096346"/>
              <a:gd name="connsiteY12" fmla="*/ 1050131 h 1066800"/>
              <a:gd name="connsiteX13" fmla="*/ 0 w 1096346"/>
              <a:gd name="connsiteY13" fmla="*/ 1066800 h 1066800"/>
              <a:gd name="connsiteX0" fmla="*/ 38100 w 1095647"/>
              <a:gd name="connsiteY0" fmla="*/ 0 h 1066800"/>
              <a:gd name="connsiteX1" fmla="*/ 200025 w 1095647"/>
              <a:gd name="connsiteY1" fmla="*/ 33337 h 1066800"/>
              <a:gd name="connsiteX2" fmla="*/ 423863 w 1095647"/>
              <a:gd name="connsiteY2" fmla="*/ 85725 h 1066800"/>
              <a:gd name="connsiteX3" fmla="*/ 690563 w 1095647"/>
              <a:gd name="connsiteY3" fmla="*/ 176212 h 1066800"/>
              <a:gd name="connsiteX4" fmla="*/ 902494 w 1095647"/>
              <a:gd name="connsiteY4" fmla="*/ 280987 h 1066800"/>
              <a:gd name="connsiteX5" fmla="*/ 1040607 w 1095647"/>
              <a:gd name="connsiteY5" fmla="*/ 390525 h 1066800"/>
              <a:gd name="connsiteX6" fmla="*/ 1092994 w 1095647"/>
              <a:gd name="connsiteY6" fmla="*/ 502443 h 1066800"/>
              <a:gd name="connsiteX7" fmla="*/ 1078707 w 1095647"/>
              <a:gd name="connsiteY7" fmla="*/ 597694 h 1066800"/>
              <a:gd name="connsiteX8" fmla="*/ 1000125 w 1095647"/>
              <a:gd name="connsiteY8" fmla="*/ 709612 h 1066800"/>
              <a:gd name="connsiteX9" fmla="*/ 840582 w 1095647"/>
              <a:gd name="connsiteY9" fmla="*/ 816768 h 1066800"/>
              <a:gd name="connsiteX10" fmla="*/ 635794 w 1095647"/>
              <a:gd name="connsiteY10" fmla="*/ 907256 h 1066800"/>
              <a:gd name="connsiteX11" fmla="*/ 383382 w 1095647"/>
              <a:gd name="connsiteY11" fmla="*/ 983456 h 1066800"/>
              <a:gd name="connsiteX12" fmla="*/ 100013 w 1095647"/>
              <a:gd name="connsiteY12" fmla="*/ 1050131 h 1066800"/>
              <a:gd name="connsiteX13" fmla="*/ 0 w 1095647"/>
              <a:gd name="connsiteY13" fmla="*/ 1066800 h 1066800"/>
              <a:gd name="connsiteX0" fmla="*/ 38100 w 1095083"/>
              <a:gd name="connsiteY0" fmla="*/ 0 h 1066800"/>
              <a:gd name="connsiteX1" fmla="*/ 200025 w 1095083"/>
              <a:gd name="connsiteY1" fmla="*/ 33337 h 1066800"/>
              <a:gd name="connsiteX2" fmla="*/ 423863 w 1095083"/>
              <a:gd name="connsiteY2" fmla="*/ 85725 h 1066800"/>
              <a:gd name="connsiteX3" fmla="*/ 690563 w 1095083"/>
              <a:gd name="connsiteY3" fmla="*/ 176212 h 1066800"/>
              <a:gd name="connsiteX4" fmla="*/ 902494 w 1095083"/>
              <a:gd name="connsiteY4" fmla="*/ 280987 h 1066800"/>
              <a:gd name="connsiteX5" fmla="*/ 1040607 w 1095083"/>
              <a:gd name="connsiteY5" fmla="*/ 390525 h 1066800"/>
              <a:gd name="connsiteX6" fmla="*/ 1092994 w 1095083"/>
              <a:gd name="connsiteY6" fmla="*/ 502443 h 1066800"/>
              <a:gd name="connsiteX7" fmla="*/ 1076326 w 1095083"/>
              <a:gd name="connsiteY7" fmla="*/ 607219 h 1066800"/>
              <a:gd name="connsiteX8" fmla="*/ 1000125 w 1095083"/>
              <a:gd name="connsiteY8" fmla="*/ 709612 h 1066800"/>
              <a:gd name="connsiteX9" fmla="*/ 840582 w 1095083"/>
              <a:gd name="connsiteY9" fmla="*/ 816768 h 1066800"/>
              <a:gd name="connsiteX10" fmla="*/ 635794 w 1095083"/>
              <a:gd name="connsiteY10" fmla="*/ 907256 h 1066800"/>
              <a:gd name="connsiteX11" fmla="*/ 383382 w 1095083"/>
              <a:gd name="connsiteY11" fmla="*/ 983456 h 1066800"/>
              <a:gd name="connsiteX12" fmla="*/ 100013 w 1095083"/>
              <a:gd name="connsiteY12" fmla="*/ 1050131 h 1066800"/>
              <a:gd name="connsiteX13" fmla="*/ 0 w 1095083"/>
              <a:gd name="connsiteY13" fmla="*/ 106680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5083" h="1066800">
                <a:moveTo>
                  <a:pt x="38100" y="0"/>
                </a:moveTo>
                <a:cubicBezTo>
                  <a:pt x="86915" y="9525"/>
                  <a:pt x="135731" y="19050"/>
                  <a:pt x="200025" y="33337"/>
                </a:cubicBezTo>
                <a:cubicBezTo>
                  <a:pt x="264319" y="47624"/>
                  <a:pt x="342107" y="61913"/>
                  <a:pt x="423863" y="85725"/>
                </a:cubicBezTo>
                <a:cubicBezTo>
                  <a:pt x="505619" y="109538"/>
                  <a:pt x="610791" y="143668"/>
                  <a:pt x="690563" y="176212"/>
                </a:cubicBezTo>
                <a:cubicBezTo>
                  <a:pt x="770335" y="208756"/>
                  <a:pt x="844153" y="245268"/>
                  <a:pt x="902494" y="280987"/>
                </a:cubicBezTo>
                <a:cubicBezTo>
                  <a:pt x="960835" y="316706"/>
                  <a:pt x="1008857" y="353616"/>
                  <a:pt x="1040607" y="390525"/>
                </a:cubicBezTo>
                <a:cubicBezTo>
                  <a:pt x="1072357" y="427434"/>
                  <a:pt x="1087041" y="466327"/>
                  <a:pt x="1092994" y="502443"/>
                </a:cubicBezTo>
                <a:cubicBezTo>
                  <a:pt x="1098947" y="538559"/>
                  <a:pt x="1091804" y="572691"/>
                  <a:pt x="1076326" y="607219"/>
                </a:cubicBezTo>
                <a:cubicBezTo>
                  <a:pt x="1060848" y="641747"/>
                  <a:pt x="1039416" y="674687"/>
                  <a:pt x="1000125" y="709612"/>
                </a:cubicBezTo>
                <a:cubicBezTo>
                  <a:pt x="960834" y="744537"/>
                  <a:pt x="901304" y="783827"/>
                  <a:pt x="840582" y="816768"/>
                </a:cubicBezTo>
                <a:cubicBezTo>
                  <a:pt x="779860" y="849709"/>
                  <a:pt x="711994" y="879475"/>
                  <a:pt x="635794" y="907256"/>
                </a:cubicBezTo>
                <a:cubicBezTo>
                  <a:pt x="559594" y="935037"/>
                  <a:pt x="472679" y="959644"/>
                  <a:pt x="383382" y="983456"/>
                </a:cubicBezTo>
                <a:cubicBezTo>
                  <a:pt x="294085" y="1007269"/>
                  <a:pt x="163910" y="1036240"/>
                  <a:pt x="100013" y="1050131"/>
                </a:cubicBezTo>
                <a:cubicBezTo>
                  <a:pt x="36116" y="1064022"/>
                  <a:pt x="18058" y="1065411"/>
                  <a:pt x="0" y="1066800"/>
                </a:cubicBezTo>
              </a:path>
            </a:pathLst>
          </a:custGeom>
          <a:noFill/>
          <a:ln w="19050">
            <a:solidFill>
              <a:srgbClr val="000000"/>
            </a:solidFill>
            <a:miter lim="800000"/>
            <a:headEnd type="triangle" w="med" len="lg"/>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4" name="任意多边形 83"/>
          <p:cNvSpPr/>
          <p:nvPr/>
        </p:nvSpPr>
        <p:spPr>
          <a:xfrm rot="9000000">
            <a:off x="6003700" y="4917809"/>
            <a:ext cx="54000" cy="288000"/>
          </a:xfrm>
          <a:custGeom>
            <a:avLst/>
            <a:gdLst>
              <a:gd name="connsiteX0" fmla="*/ 38100 w 1097201"/>
              <a:gd name="connsiteY0" fmla="*/ 0 h 1066800"/>
              <a:gd name="connsiteX1" fmla="*/ 200025 w 1097201"/>
              <a:gd name="connsiteY1" fmla="*/ 33337 h 1066800"/>
              <a:gd name="connsiteX2" fmla="*/ 423863 w 1097201"/>
              <a:gd name="connsiteY2" fmla="*/ 85725 h 1066800"/>
              <a:gd name="connsiteX3" fmla="*/ 690563 w 1097201"/>
              <a:gd name="connsiteY3" fmla="*/ 176212 h 1066800"/>
              <a:gd name="connsiteX4" fmla="*/ 902494 w 1097201"/>
              <a:gd name="connsiteY4" fmla="*/ 280987 h 1066800"/>
              <a:gd name="connsiteX5" fmla="*/ 1040607 w 1097201"/>
              <a:gd name="connsiteY5" fmla="*/ 390525 h 1066800"/>
              <a:gd name="connsiteX6" fmla="*/ 1092994 w 1097201"/>
              <a:gd name="connsiteY6" fmla="*/ 502443 h 1066800"/>
              <a:gd name="connsiteX7" fmla="*/ 1083469 w 1097201"/>
              <a:gd name="connsiteY7" fmla="*/ 583406 h 1066800"/>
              <a:gd name="connsiteX8" fmla="*/ 1000125 w 1097201"/>
              <a:gd name="connsiteY8" fmla="*/ 711993 h 1066800"/>
              <a:gd name="connsiteX9" fmla="*/ 840582 w 1097201"/>
              <a:gd name="connsiteY9" fmla="*/ 816768 h 1066800"/>
              <a:gd name="connsiteX10" fmla="*/ 635794 w 1097201"/>
              <a:gd name="connsiteY10" fmla="*/ 907256 h 1066800"/>
              <a:gd name="connsiteX11" fmla="*/ 383382 w 1097201"/>
              <a:gd name="connsiteY11" fmla="*/ 983456 h 1066800"/>
              <a:gd name="connsiteX12" fmla="*/ 100013 w 1097201"/>
              <a:gd name="connsiteY12" fmla="*/ 1050131 h 1066800"/>
              <a:gd name="connsiteX13" fmla="*/ 0 w 1097201"/>
              <a:gd name="connsiteY13" fmla="*/ 1066800 h 1066800"/>
              <a:gd name="connsiteX0" fmla="*/ 38100 w 1097201"/>
              <a:gd name="connsiteY0" fmla="*/ 0 h 1066800"/>
              <a:gd name="connsiteX1" fmla="*/ 200025 w 1097201"/>
              <a:gd name="connsiteY1" fmla="*/ 33337 h 1066800"/>
              <a:gd name="connsiteX2" fmla="*/ 423863 w 1097201"/>
              <a:gd name="connsiteY2" fmla="*/ 85725 h 1066800"/>
              <a:gd name="connsiteX3" fmla="*/ 690563 w 1097201"/>
              <a:gd name="connsiteY3" fmla="*/ 176212 h 1066800"/>
              <a:gd name="connsiteX4" fmla="*/ 902494 w 1097201"/>
              <a:gd name="connsiteY4" fmla="*/ 280987 h 1066800"/>
              <a:gd name="connsiteX5" fmla="*/ 1040607 w 1097201"/>
              <a:gd name="connsiteY5" fmla="*/ 390525 h 1066800"/>
              <a:gd name="connsiteX6" fmla="*/ 1092994 w 1097201"/>
              <a:gd name="connsiteY6" fmla="*/ 502443 h 1066800"/>
              <a:gd name="connsiteX7" fmla="*/ 1083469 w 1097201"/>
              <a:gd name="connsiteY7" fmla="*/ 583406 h 1066800"/>
              <a:gd name="connsiteX8" fmla="*/ 1000125 w 1097201"/>
              <a:gd name="connsiteY8" fmla="*/ 709612 h 1066800"/>
              <a:gd name="connsiteX9" fmla="*/ 840582 w 1097201"/>
              <a:gd name="connsiteY9" fmla="*/ 816768 h 1066800"/>
              <a:gd name="connsiteX10" fmla="*/ 635794 w 1097201"/>
              <a:gd name="connsiteY10" fmla="*/ 907256 h 1066800"/>
              <a:gd name="connsiteX11" fmla="*/ 383382 w 1097201"/>
              <a:gd name="connsiteY11" fmla="*/ 983456 h 1066800"/>
              <a:gd name="connsiteX12" fmla="*/ 100013 w 1097201"/>
              <a:gd name="connsiteY12" fmla="*/ 1050131 h 1066800"/>
              <a:gd name="connsiteX13" fmla="*/ 0 w 1097201"/>
              <a:gd name="connsiteY13" fmla="*/ 1066800 h 1066800"/>
              <a:gd name="connsiteX0" fmla="*/ 38100 w 1096346"/>
              <a:gd name="connsiteY0" fmla="*/ 0 h 1066800"/>
              <a:gd name="connsiteX1" fmla="*/ 200025 w 1096346"/>
              <a:gd name="connsiteY1" fmla="*/ 33337 h 1066800"/>
              <a:gd name="connsiteX2" fmla="*/ 423863 w 1096346"/>
              <a:gd name="connsiteY2" fmla="*/ 85725 h 1066800"/>
              <a:gd name="connsiteX3" fmla="*/ 690563 w 1096346"/>
              <a:gd name="connsiteY3" fmla="*/ 176212 h 1066800"/>
              <a:gd name="connsiteX4" fmla="*/ 902494 w 1096346"/>
              <a:gd name="connsiteY4" fmla="*/ 280987 h 1066800"/>
              <a:gd name="connsiteX5" fmla="*/ 1040607 w 1096346"/>
              <a:gd name="connsiteY5" fmla="*/ 390525 h 1066800"/>
              <a:gd name="connsiteX6" fmla="*/ 1092994 w 1096346"/>
              <a:gd name="connsiteY6" fmla="*/ 502443 h 1066800"/>
              <a:gd name="connsiteX7" fmla="*/ 1081088 w 1096346"/>
              <a:gd name="connsiteY7" fmla="*/ 588169 h 1066800"/>
              <a:gd name="connsiteX8" fmla="*/ 1000125 w 1096346"/>
              <a:gd name="connsiteY8" fmla="*/ 709612 h 1066800"/>
              <a:gd name="connsiteX9" fmla="*/ 840582 w 1096346"/>
              <a:gd name="connsiteY9" fmla="*/ 816768 h 1066800"/>
              <a:gd name="connsiteX10" fmla="*/ 635794 w 1096346"/>
              <a:gd name="connsiteY10" fmla="*/ 907256 h 1066800"/>
              <a:gd name="connsiteX11" fmla="*/ 383382 w 1096346"/>
              <a:gd name="connsiteY11" fmla="*/ 983456 h 1066800"/>
              <a:gd name="connsiteX12" fmla="*/ 100013 w 1096346"/>
              <a:gd name="connsiteY12" fmla="*/ 1050131 h 1066800"/>
              <a:gd name="connsiteX13" fmla="*/ 0 w 1096346"/>
              <a:gd name="connsiteY13" fmla="*/ 1066800 h 1066800"/>
              <a:gd name="connsiteX0" fmla="*/ 38100 w 1095647"/>
              <a:gd name="connsiteY0" fmla="*/ 0 h 1066800"/>
              <a:gd name="connsiteX1" fmla="*/ 200025 w 1095647"/>
              <a:gd name="connsiteY1" fmla="*/ 33337 h 1066800"/>
              <a:gd name="connsiteX2" fmla="*/ 423863 w 1095647"/>
              <a:gd name="connsiteY2" fmla="*/ 85725 h 1066800"/>
              <a:gd name="connsiteX3" fmla="*/ 690563 w 1095647"/>
              <a:gd name="connsiteY3" fmla="*/ 176212 h 1066800"/>
              <a:gd name="connsiteX4" fmla="*/ 902494 w 1095647"/>
              <a:gd name="connsiteY4" fmla="*/ 280987 h 1066800"/>
              <a:gd name="connsiteX5" fmla="*/ 1040607 w 1095647"/>
              <a:gd name="connsiteY5" fmla="*/ 390525 h 1066800"/>
              <a:gd name="connsiteX6" fmla="*/ 1092994 w 1095647"/>
              <a:gd name="connsiteY6" fmla="*/ 502443 h 1066800"/>
              <a:gd name="connsiteX7" fmla="*/ 1078707 w 1095647"/>
              <a:gd name="connsiteY7" fmla="*/ 597694 h 1066800"/>
              <a:gd name="connsiteX8" fmla="*/ 1000125 w 1095647"/>
              <a:gd name="connsiteY8" fmla="*/ 709612 h 1066800"/>
              <a:gd name="connsiteX9" fmla="*/ 840582 w 1095647"/>
              <a:gd name="connsiteY9" fmla="*/ 816768 h 1066800"/>
              <a:gd name="connsiteX10" fmla="*/ 635794 w 1095647"/>
              <a:gd name="connsiteY10" fmla="*/ 907256 h 1066800"/>
              <a:gd name="connsiteX11" fmla="*/ 383382 w 1095647"/>
              <a:gd name="connsiteY11" fmla="*/ 983456 h 1066800"/>
              <a:gd name="connsiteX12" fmla="*/ 100013 w 1095647"/>
              <a:gd name="connsiteY12" fmla="*/ 1050131 h 1066800"/>
              <a:gd name="connsiteX13" fmla="*/ 0 w 1095647"/>
              <a:gd name="connsiteY13" fmla="*/ 1066800 h 1066800"/>
              <a:gd name="connsiteX0" fmla="*/ 38100 w 1095083"/>
              <a:gd name="connsiteY0" fmla="*/ 0 h 1066800"/>
              <a:gd name="connsiteX1" fmla="*/ 200025 w 1095083"/>
              <a:gd name="connsiteY1" fmla="*/ 33337 h 1066800"/>
              <a:gd name="connsiteX2" fmla="*/ 423863 w 1095083"/>
              <a:gd name="connsiteY2" fmla="*/ 85725 h 1066800"/>
              <a:gd name="connsiteX3" fmla="*/ 690563 w 1095083"/>
              <a:gd name="connsiteY3" fmla="*/ 176212 h 1066800"/>
              <a:gd name="connsiteX4" fmla="*/ 902494 w 1095083"/>
              <a:gd name="connsiteY4" fmla="*/ 280987 h 1066800"/>
              <a:gd name="connsiteX5" fmla="*/ 1040607 w 1095083"/>
              <a:gd name="connsiteY5" fmla="*/ 390525 h 1066800"/>
              <a:gd name="connsiteX6" fmla="*/ 1092994 w 1095083"/>
              <a:gd name="connsiteY6" fmla="*/ 502443 h 1066800"/>
              <a:gd name="connsiteX7" fmla="*/ 1076326 w 1095083"/>
              <a:gd name="connsiteY7" fmla="*/ 607219 h 1066800"/>
              <a:gd name="connsiteX8" fmla="*/ 1000125 w 1095083"/>
              <a:gd name="connsiteY8" fmla="*/ 709612 h 1066800"/>
              <a:gd name="connsiteX9" fmla="*/ 840582 w 1095083"/>
              <a:gd name="connsiteY9" fmla="*/ 816768 h 1066800"/>
              <a:gd name="connsiteX10" fmla="*/ 635794 w 1095083"/>
              <a:gd name="connsiteY10" fmla="*/ 907256 h 1066800"/>
              <a:gd name="connsiteX11" fmla="*/ 383382 w 1095083"/>
              <a:gd name="connsiteY11" fmla="*/ 983456 h 1066800"/>
              <a:gd name="connsiteX12" fmla="*/ 100013 w 1095083"/>
              <a:gd name="connsiteY12" fmla="*/ 1050131 h 1066800"/>
              <a:gd name="connsiteX13" fmla="*/ 0 w 1095083"/>
              <a:gd name="connsiteY13" fmla="*/ 106680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5083" h="1066800">
                <a:moveTo>
                  <a:pt x="38100" y="0"/>
                </a:moveTo>
                <a:cubicBezTo>
                  <a:pt x="86915" y="9525"/>
                  <a:pt x="135731" y="19050"/>
                  <a:pt x="200025" y="33337"/>
                </a:cubicBezTo>
                <a:cubicBezTo>
                  <a:pt x="264319" y="47624"/>
                  <a:pt x="342107" y="61913"/>
                  <a:pt x="423863" y="85725"/>
                </a:cubicBezTo>
                <a:cubicBezTo>
                  <a:pt x="505619" y="109538"/>
                  <a:pt x="610791" y="143668"/>
                  <a:pt x="690563" y="176212"/>
                </a:cubicBezTo>
                <a:cubicBezTo>
                  <a:pt x="770335" y="208756"/>
                  <a:pt x="844153" y="245268"/>
                  <a:pt x="902494" y="280987"/>
                </a:cubicBezTo>
                <a:cubicBezTo>
                  <a:pt x="960835" y="316706"/>
                  <a:pt x="1008857" y="353616"/>
                  <a:pt x="1040607" y="390525"/>
                </a:cubicBezTo>
                <a:cubicBezTo>
                  <a:pt x="1072357" y="427434"/>
                  <a:pt x="1087041" y="466327"/>
                  <a:pt x="1092994" y="502443"/>
                </a:cubicBezTo>
                <a:cubicBezTo>
                  <a:pt x="1098947" y="538559"/>
                  <a:pt x="1091804" y="572691"/>
                  <a:pt x="1076326" y="607219"/>
                </a:cubicBezTo>
                <a:cubicBezTo>
                  <a:pt x="1060848" y="641747"/>
                  <a:pt x="1039416" y="674687"/>
                  <a:pt x="1000125" y="709612"/>
                </a:cubicBezTo>
                <a:cubicBezTo>
                  <a:pt x="960834" y="744537"/>
                  <a:pt x="901304" y="783827"/>
                  <a:pt x="840582" y="816768"/>
                </a:cubicBezTo>
                <a:cubicBezTo>
                  <a:pt x="779860" y="849709"/>
                  <a:pt x="711994" y="879475"/>
                  <a:pt x="635794" y="907256"/>
                </a:cubicBezTo>
                <a:cubicBezTo>
                  <a:pt x="559594" y="935037"/>
                  <a:pt x="472679" y="959644"/>
                  <a:pt x="383382" y="983456"/>
                </a:cubicBezTo>
                <a:cubicBezTo>
                  <a:pt x="294085" y="1007269"/>
                  <a:pt x="163910" y="1036240"/>
                  <a:pt x="100013" y="1050131"/>
                </a:cubicBezTo>
                <a:cubicBezTo>
                  <a:pt x="36116" y="1064022"/>
                  <a:pt x="18058" y="1065411"/>
                  <a:pt x="0" y="1066800"/>
                </a:cubicBezTo>
              </a:path>
            </a:pathLst>
          </a:custGeom>
          <a:noFill/>
          <a:ln w="19050">
            <a:solidFill>
              <a:srgbClr val="000000"/>
            </a:solidFill>
            <a:miter lim="800000"/>
            <a:headEnd type="triangle" w="med" len="lg"/>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5" name="任意多边形 84"/>
          <p:cNvSpPr/>
          <p:nvPr/>
        </p:nvSpPr>
        <p:spPr>
          <a:xfrm rot="16920000" flipV="1">
            <a:off x="5270366" y="3121675"/>
            <a:ext cx="234000" cy="1188000"/>
          </a:xfrm>
          <a:custGeom>
            <a:avLst/>
            <a:gdLst>
              <a:gd name="connsiteX0" fmla="*/ 38100 w 1097201"/>
              <a:gd name="connsiteY0" fmla="*/ 0 h 1066800"/>
              <a:gd name="connsiteX1" fmla="*/ 200025 w 1097201"/>
              <a:gd name="connsiteY1" fmla="*/ 33337 h 1066800"/>
              <a:gd name="connsiteX2" fmla="*/ 423863 w 1097201"/>
              <a:gd name="connsiteY2" fmla="*/ 85725 h 1066800"/>
              <a:gd name="connsiteX3" fmla="*/ 690563 w 1097201"/>
              <a:gd name="connsiteY3" fmla="*/ 176212 h 1066800"/>
              <a:gd name="connsiteX4" fmla="*/ 902494 w 1097201"/>
              <a:gd name="connsiteY4" fmla="*/ 280987 h 1066800"/>
              <a:gd name="connsiteX5" fmla="*/ 1040607 w 1097201"/>
              <a:gd name="connsiteY5" fmla="*/ 390525 h 1066800"/>
              <a:gd name="connsiteX6" fmla="*/ 1092994 w 1097201"/>
              <a:gd name="connsiteY6" fmla="*/ 502443 h 1066800"/>
              <a:gd name="connsiteX7" fmla="*/ 1083469 w 1097201"/>
              <a:gd name="connsiteY7" fmla="*/ 583406 h 1066800"/>
              <a:gd name="connsiteX8" fmla="*/ 1000125 w 1097201"/>
              <a:gd name="connsiteY8" fmla="*/ 711993 h 1066800"/>
              <a:gd name="connsiteX9" fmla="*/ 840582 w 1097201"/>
              <a:gd name="connsiteY9" fmla="*/ 816768 h 1066800"/>
              <a:gd name="connsiteX10" fmla="*/ 635794 w 1097201"/>
              <a:gd name="connsiteY10" fmla="*/ 907256 h 1066800"/>
              <a:gd name="connsiteX11" fmla="*/ 383382 w 1097201"/>
              <a:gd name="connsiteY11" fmla="*/ 983456 h 1066800"/>
              <a:gd name="connsiteX12" fmla="*/ 100013 w 1097201"/>
              <a:gd name="connsiteY12" fmla="*/ 1050131 h 1066800"/>
              <a:gd name="connsiteX13" fmla="*/ 0 w 1097201"/>
              <a:gd name="connsiteY13" fmla="*/ 1066800 h 1066800"/>
              <a:gd name="connsiteX0" fmla="*/ 38100 w 1097201"/>
              <a:gd name="connsiteY0" fmla="*/ 0 h 1066800"/>
              <a:gd name="connsiteX1" fmla="*/ 200025 w 1097201"/>
              <a:gd name="connsiteY1" fmla="*/ 33337 h 1066800"/>
              <a:gd name="connsiteX2" fmla="*/ 423863 w 1097201"/>
              <a:gd name="connsiteY2" fmla="*/ 85725 h 1066800"/>
              <a:gd name="connsiteX3" fmla="*/ 690563 w 1097201"/>
              <a:gd name="connsiteY3" fmla="*/ 176212 h 1066800"/>
              <a:gd name="connsiteX4" fmla="*/ 902494 w 1097201"/>
              <a:gd name="connsiteY4" fmla="*/ 280987 h 1066800"/>
              <a:gd name="connsiteX5" fmla="*/ 1040607 w 1097201"/>
              <a:gd name="connsiteY5" fmla="*/ 390525 h 1066800"/>
              <a:gd name="connsiteX6" fmla="*/ 1092994 w 1097201"/>
              <a:gd name="connsiteY6" fmla="*/ 502443 h 1066800"/>
              <a:gd name="connsiteX7" fmla="*/ 1083469 w 1097201"/>
              <a:gd name="connsiteY7" fmla="*/ 583406 h 1066800"/>
              <a:gd name="connsiteX8" fmla="*/ 1000125 w 1097201"/>
              <a:gd name="connsiteY8" fmla="*/ 709612 h 1066800"/>
              <a:gd name="connsiteX9" fmla="*/ 840582 w 1097201"/>
              <a:gd name="connsiteY9" fmla="*/ 816768 h 1066800"/>
              <a:gd name="connsiteX10" fmla="*/ 635794 w 1097201"/>
              <a:gd name="connsiteY10" fmla="*/ 907256 h 1066800"/>
              <a:gd name="connsiteX11" fmla="*/ 383382 w 1097201"/>
              <a:gd name="connsiteY11" fmla="*/ 983456 h 1066800"/>
              <a:gd name="connsiteX12" fmla="*/ 100013 w 1097201"/>
              <a:gd name="connsiteY12" fmla="*/ 1050131 h 1066800"/>
              <a:gd name="connsiteX13" fmla="*/ 0 w 1097201"/>
              <a:gd name="connsiteY13" fmla="*/ 1066800 h 1066800"/>
              <a:gd name="connsiteX0" fmla="*/ 38100 w 1096346"/>
              <a:gd name="connsiteY0" fmla="*/ 0 h 1066800"/>
              <a:gd name="connsiteX1" fmla="*/ 200025 w 1096346"/>
              <a:gd name="connsiteY1" fmla="*/ 33337 h 1066800"/>
              <a:gd name="connsiteX2" fmla="*/ 423863 w 1096346"/>
              <a:gd name="connsiteY2" fmla="*/ 85725 h 1066800"/>
              <a:gd name="connsiteX3" fmla="*/ 690563 w 1096346"/>
              <a:gd name="connsiteY3" fmla="*/ 176212 h 1066800"/>
              <a:gd name="connsiteX4" fmla="*/ 902494 w 1096346"/>
              <a:gd name="connsiteY4" fmla="*/ 280987 h 1066800"/>
              <a:gd name="connsiteX5" fmla="*/ 1040607 w 1096346"/>
              <a:gd name="connsiteY5" fmla="*/ 390525 h 1066800"/>
              <a:gd name="connsiteX6" fmla="*/ 1092994 w 1096346"/>
              <a:gd name="connsiteY6" fmla="*/ 502443 h 1066800"/>
              <a:gd name="connsiteX7" fmla="*/ 1081088 w 1096346"/>
              <a:gd name="connsiteY7" fmla="*/ 588169 h 1066800"/>
              <a:gd name="connsiteX8" fmla="*/ 1000125 w 1096346"/>
              <a:gd name="connsiteY8" fmla="*/ 709612 h 1066800"/>
              <a:gd name="connsiteX9" fmla="*/ 840582 w 1096346"/>
              <a:gd name="connsiteY9" fmla="*/ 816768 h 1066800"/>
              <a:gd name="connsiteX10" fmla="*/ 635794 w 1096346"/>
              <a:gd name="connsiteY10" fmla="*/ 907256 h 1066800"/>
              <a:gd name="connsiteX11" fmla="*/ 383382 w 1096346"/>
              <a:gd name="connsiteY11" fmla="*/ 983456 h 1066800"/>
              <a:gd name="connsiteX12" fmla="*/ 100013 w 1096346"/>
              <a:gd name="connsiteY12" fmla="*/ 1050131 h 1066800"/>
              <a:gd name="connsiteX13" fmla="*/ 0 w 1096346"/>
              <a:gd name="connsiteY13" fmla="*/ 1066800 h 1066800"/>
              <a:gd name="connsiteX0" fmla="*/ 38100 w 1095647"/>
              <a:gd name="connsiteY0" fmla="*/ 0 h 1066800"/>
              <a:gd name="connsiteX1" fmla="*/ 200025 w 1095647"/>
              <a:gd name="connsiteY1" fmla="*/ 33337 h 1066800"/>
              <a:gd name="connsiteX2" fmla="*/ 423863 w 1095647"/>
              <a:gd name="connsiteY2" fmla="*/ 85725 h 1066800"/>
              <a:gd name="connsiteX3" fmla="*/ 690563 w 1095647"/>
              <a:gd name="connsiteY3" fmla="*/ 176212 h 1066800"/>
              <a:gd name="connsiteX4" fmla="*/ 902494 w 1095647"/>
              <a:gd name="connsiteY4" fmla="*/ 280987 h 1066800"/>
              <a:gd name="connsiteX5" fmla="*/ 1040607 w 1095647"/>
              <a:gd name="connsiteY5" fmla="*/ 390525 h 1066800"/>
              <a:gd name="connsiteX6" fmla="*/ 1092994 w 1095647"/>
              <a:gd name="connsiteY6" fmla="*/ 502443 h 1066800"/>
              <a:gd name="connsiteX7" fmla="*/ 1078707 w 1095647"/>
              <a:gd name="connsiteY7" fmla="*/ 597694 h 1066800"/>
              <a:gd name="connsiteX8" fmla="*/ 1000125 w 1095647"/>
              <a:gd name="connsiteY8" fmla="*/ 709612 h 1066800"/>
              <a:gd name="connsiteX9" fmla="*/ 840582 w 1095647"/>
              <a:gd name="connsiteY9" fmla="*/ 816768 h 1066800"/>
              <a:gd name="connsiteX10" fmla="*/ 635794 w 1095647"/>
              <a:gd name="connsiteY10" fmla="*/ 907256 h 1066800"/>
              <a:gd name="connsiteX11" fmla="*/ 383382 w 1095647"/>
              <a:gd name="connsiteY11" fmla="*/ 983456 h 1066800"/>
              <a:gd name="connsiteX12" fmla="*/ 100013 w 1095647"/>
              <a:gd name="connsiteY12" fmla="*/ 1050131 h 1066800"/>
              <a:gd name="connsiteX13" fmla="*/ 0 w 1095647"/>
              <a:gd name="connsiteY13" fmla="*/ 1066800 h 1066800"/>
              <a:gd name="connsiteX0" fmla="*/ 38100 w 1095083"/>
              <a:gd name="connsiteY0" fmla="*/ 0 h 1066800"/>
              <a:gd name="connsiteX1" fmla="*/ 200025 w 1095083"/>
              <a:gd name="connsiteY1" fmla="*/ 33337 h 1066800"/>
              <a:gd name="connsiteX2" fmla="*/ 423863 w 1095083"/>
              <a:gd name="connsiteY2" fmla="*/ 85725 h 1066800"/>
              <a:gd name="connsiteX3" fmla="*/ 690563 w 1095083"/>
              <a:gd name="connsiteY3" fmla="*/ 176212 h 1066800"/>
              <a:gd name="connsiteX4" fmla="*/ 902494 w 1095083"/>
              <a:gd name="connsiteY4" fmla="*/ 280987 h 1066800"/>
              <a:gd name="connsiteX5" fmla="*/ 1040607 w 1095083"/>
              <a:gd name="connsiteY5" fmla="*/ 390525 h 1066800"/>
              <a:gd name="connsiteX6" fmla="*/ 1092994 w 1095083"/>
              <a:gd name="connsiteY6" fmla="*/ 502443 h 1066800"/>
              <a:gd name="connsiteX7" fmla="*/ 1076326 w 1095083"/>
              <a:gd name="connsiteY7" fmla="*/ 607219 h 1066800"/>
              <a:gd name="connsiteX8" fmla="*/ 1000125 w 1095083"/>
              <a:gd name="connsiteY8" fmla="*/ 709612 h 1066800"/>
              <a:gd name="connsiteX9" fmla="*/ 840582 w 1095083"/>
              <a:gd name="connsiteY9" fmla="*/ 816768 h 1066800"/>
              <a:gd name="connsiteX10" fmla="*/ 635794 w 1095083"/>
              <a:gd name="connsiteY10" fmla="*/ 907256 h 1066800"/>
              <a:gd name="connsiteX11" fmla="*/ 383382 w 1095083"/>
              <a:gd name="connsiteY11" fmla="*/ 983456 h 1066800"/>
              <a:gd name="connsiteX12" fmla="*/ 100013 w 1095083"/>
              <a:gd name="connsiteY12" fmla="*/ 1050131 h 1066800"/>
              <a:gd name="connsiteX13" fmla="*/ 0 w 1095083"/>
              <a:gd name="connsiteY13" fmla="*/ 106680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5083" h="1066800">
                <a:moveTo>
                  <a:pt x="38100" y="0"/>
                </a:moveTo>
                <a:cubicBezTo>
                  <a:pt x="86915" y="9525"/>
                  <a:pt x="135731" y="19050"/>
                  <a:pt x="200025" y="33337"/>
                </a:cubicBezTo>
                <a:cubicBezTo>
                  <a:pt x="264319" y="47624"/>
                  <a:pt x="342107" y="61913"/>
                  <a:pt x="423863" y="85725"/>
                </a:cubicBezTo>
                <a:cubicBezTo>
                  <a:pt x="505619" y="109538"/>
                  <a:pt x="610791" y="143668"/>
                  <a:pt x="690563" y="176212"/>
                </a:cubicBezTo>
                <a:cubicBezTo>
                  <a:pt x="770335" y="208756"/>
                  <a:pt x="844153" y="245268"/>
                  <a:pt x="902494" y="280987"/>
                </a:cubicBezTo>
                <a:cubicBezTo>
                  <a:pt x="960835" y="316706"/>
                  <a:pt x="1008857" y="353616"/>
                  <a:pt x="1040607" y="390525"/>
                </a:cubicBezTo>
                <a:cubicBezTo>
                  <a:pt x="1072357" y="427434"/>
                  <a:pt x="1087041" y="466327"/>
                  <a:pt x="1092994" y="502443"/>
                </a:cubicBezTo>
                <a:cubicBezTo>
                  <a:pt x="1098947" y="538559"/>
                  <a:pt x="1091804" y="572691"/>
                  <a:pt x="1076326" y="607219"/>
                </a:cubicBezTo>
                <a:cubicBezTo>
                  <a:pt x="1060848" y="641747"/>
                  <a:pt x="1039416" y="674687"/>
                  <a:pt x="1000125" y="709612"/>
                </a:cubicBezTo>
                <a:cubicBezTo>
                  <a:pt x="960834" y="744537"/>
                  <a:pt x="901304" y="783827"/>
                  <a:pt x="840582" y="816768"/>
                </a:cubicBezTo>
                <a:cubicBezTo>
                  <a:pt x="779860" y="849709"/>
                  <a:pt x="711994" y="879475"/>
                  <a:pt x="635794" y="907256"/>
                </a:cubicBezTo>
                <a:cubicBezTo>
                  <a:pt x="559594" y="935037"/>
                  <a:pt x="472679" y="959644"/>
                  <a:pt x="383382" y="983456"/>
                </a:cubicBezTo>
                <a:cubicBezTo>
                  <a:pt x="294085" y="1007269"/>
                  <a:pt x="163910" y="1036240"/>
                  <a:pt x="100013" y="1050131"/>
                </a:cubicBezTo>
                <a:cubicBezTo>
                  <a:pt x="36116" y="1064022"/>
                  <a:pt x="18058" y="1065411"/>
                  <a:pt x="0" y="1066800"/>
                </a:cubicBezTo>
              </a:path>
            </a:pathLst>
          </a:custGeom>
          <a:noFill/>
          <a:ln w="19050">
            <a:solidFill>
              <a:srgbClr val="000000"/>
            </a:solidFill>
            <a:miter lim="800000"/>
            <a:headEnd type="triangle" w="med" len="lg"/>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6" name="任意多边形 85"/>
          <p:cNvSpPr/>
          <p:nvPr/>
        </p:nvSpPr>
        <p:spPr>
          <a:xfrm rot="11220000" flipV="1">
            <a:off x="4355039" y="3958834"/>
            <a:ext cx="97200" cy="810000"/>
          </a:xfrm>
          <a:custGeom>
            <a:avLst/>
            <a:gdLst>
              <a:gd name="connsiteX0" fmla="*/ 38100 w 1097201"/>
              <a:gd name="connsiteY0" fmla="*/ 0 h 1066800"/>
              <a:gd name="connsiteX1" fmla="*/ 200025 w 1097201"/>
              <a:gd name="connsiteY1" fmla="*/ 33337 h 1066800"/>
              <a:gd name="connsiteX2" fmla="*/ 423863 w 1097201"/>
              <a:gd name="connsiteY2" fmla="*/ 85725 h 1066800"/>
              <a:gd name="connsiteX3" fmla="*/ 690563 w 1097201"/>
              <a:gd name="connsiteY3" fmla="*/ 176212 h 1066800"/>
              <a:gd name="connsiteX4" fmla="*/ 902494 w 1097201"/>
              <a:gd name="connsiteY4" fmla="*/ 280987 h 1066800"/>
              <a:gd name="connsiteX5" fmla="*/ 1040607 w 1097201"/>
              <a:gd name="connsiteY5" fmla="*/ 390525 h 1066800"/>
              <a:gd name="connsiteX6" fmla="*/ 1092994 w 1097201"/>
              <a:gd name="connsiteY6" fmla="*/ 502443 h 1066800"/>
              <a:gd name="connsiteX7" fmla="*/ 1083469 w 1097201"/>
              <a:gd name="connsiteY7" fmla="*/ 583406 h 1066800"/>
              <a:gd name="connsiteX8" fmla="*/ 1000125 w 1097201"/>
              <a:gd name="connsiteY8" fmla="*/ 711993 h 1066800"/>
              <a:gd name="connsiteX9" fmla="*/ 840582 w 1097201"/>
              <a:gd name="connsiteY9" fmla="*/ 816768 h 1066800"/>
              <a:gd name="connsiteX10" fmla="*/ 635794 w 1097201"/>
              <a:gd name="connsiteY10" fmla="*/ 907256 h 1066800"/>
              <a:gd name="connsiteX11" fmla="*/ 383382 w 1097201"/>
              <a:gd name="connsiteY11" fmla="*/ 983456 h 1066800"/>
              <a:gd name="connsiteX12" fmla="*/ 100013 w 1097201"/>
              <a:gd name="connsiteY12" fmla="*/ 1050131 h 1066800"/>
              <a:gd name="connsiteX13" fmla="*/ 0 w 1097201"/>
              <a:gd name="connsiteY13" fmla="*/ 1066800 h 1066800"/>
              <a:gd name="connsiteX0" fmla="*/ 38100 w 1097201"/>
              <a:gd name="connsiteY0" fmla="*/ 0 h 1066800"/>
              <a:gd name="connsiteX1" fmla="*/ 200025 w 1097201"/>
              <a:gd name="connsiteY1" fmla="*/ 33337 h 1066800"/>
              <a:gd name="connsiteX2" fmla="*/ 423863 w 1097201"/>
              <a:gd name="connsiteY2" fmla="*/ 85725 h 1066800"/>
              <a:gd name="connsiteX3" fmla="*/ 690563 w 1097201"/>
              <a:gd name="connsiteY3" fmla="*/ 176212 h 1066800"/>
              <a:gd name="connsiteX4" fmla="*/ 902494 w 1097201"/>
              <a:gd name="connsiteY4" fmla="*/ 280987 h 1066800"/>
              <a:gd name="connsiteX5" fmla="*/ 1040607 w 1097201"/>
              <a:gd name="connsiteY5" fmla="*/ 390525 h 1066800"/>
              <a:gd name="connsiteX6" fmla="*/ 1092994 w 1097201"/>
              <a:gd name="connsiteY6" fmla="*/ 502443 h 1066800"/>
              <a:gd name="connsiteX7" fmla="*/ 1083469 w 1097201"/>
              <a:gd name="connsiteY7" fmla="*/ 583406 h 1066800"/>
              <a:gd name="connsiteX8" fmla="*/ 1000125 w 1097201"/>
              <a:gd name="connsiteY8" fmla="*/ 709612 h 1066800"/>
              <a:gd name="connsiteX9" fmla="*/ 840582 w 1097201"/>
              <a:gd name="connsiteY9" fmla="*/ 816768 h 1066800"/>
              <a:gd name="connsiteX10" fmla="*/ 635794 w 1097201"/>
              <a:gd name="connsiteY10" fmla="*/ 907256 h 1066800"/>
              <a:gd name="connsiteX11" fmla="*/ 383382 w 1097201"/>
              <a:gd name="connsiteY11" fmla="*/ 983456 h 1066800"/>
              <a:gd name="connsiteX12" fmla="*/ 100013 w 1097201"/>
              <a:gd name="connsiteY12" fmla="*/ 1050131 h 1066800"/>
              <a:gd name="connsiteX13" fmla="*/ 0 w 1097201"/>
              <a:gd name="connsiteY13" fmla="*/ 1066800 h 1066800"/>
              <a:gd name="connsiteX0" fmla="*/ 38100 w 1096346"/>
              <a:gd name="connsiteY0" fmla="*/ 0 h 1066800"/>
              <a:gd name="connsiteX1" fmla="*/ 200025 w 1096346"/>
              <a:gd name="connsiteY1" fmla="*/ 33337 h 1066800"/>
              <a:gd name="connsiteX2" fmla="*/ 423863 w 1096346"/>
              <a:gd name="connsiteY2" fmla="*/ 85725 h 1066800"/>
              <a:gd name="connsiteX3" fmla="*/ 690563 w 1096346"/>
              <a:gd name="connsiteY3" fmla="*/ 176212 h 1066800"/>
              <a:gd name="connsiteX4" fmla="*/ 902494 w 1096346"/>
              <a:gd name="connsiteY4" fmla="*/ 280987 h 1066800"/>
              <a:gd name="connsiteX5" fmla="*/ 1040607 w 1096346"/>
              <a:gd name="connsiteY5" fmla="*/ 390525 h 1066800"/>
              <a:gd name="connsiteX6" fmla="*/ 1092994 w 1096346"/>
              <a:gd name="connsiteY6" fmla="*/ 502443 h 1066800"/>
              <a:gd name="connsiteX7" fmla="*/ 1081088 w 1096346"/>
              <a:gd name="connsiteY7" fmla="*/ 588169 h 1066800"/>
              <a:gd name="connsiteX8" fmla="*/ 1000125 w 1096346"/>
              <a:gd name="connsiteY8" fmla="*/ 709612 h 1066800"/>
              <a:gd name="connsiteX9" fmla="*/ 840582 w 1096346"/>
              <a:gd name="connsiteY9" fmla="*/ 816768 h 1066800"/>
              <a:gd name="connsiteX10" fmla="*/ 635794 w 1096346"/>
              <a:gd name="connsiteY10" fmla="*/ 907256 h 1066800"/>
              <a:gd name="connsiteX11" fmla="*/ 383382 w 1096346"/>
              <a:gd name="connsiteY11" fmla="*/ 983456 h 1066800"/>
              <a:gd name="connsiteX12" fmla="*/ 100013 w 1096346"/>
              <a:gd name="connsiteY12" fmla="*/ 1050131 h 1066800"/>
              <a:gd name="connsiteX13" fmla="*/ 0 w 1096346"/>
              <a:gd name="connsiteY13" fmla="*/ 1066800 h 1066800"/>
              <a:gd name="connsiteX0" fmla="*/ 38100 w 1095647"/>
              <a:gd name="connsiteY0" fmla="*/ 0 h 1066800"/>
              <a:gd name="connsiteX1" fmla="*/ 200025 w 1095647"/>
              <a:gd name="connsiteY1" fmla="*/ 33337 h 1066800"/>
              <a:gd name="connsiteX2" fmla="*/ 423863 w 1095647"/>
              <a:gd name="connsiteY2" fmla="*/ 85725 h 1066800"/>
              <a:gd name="connsiteX3" fmla="*/ 690563 w 1095647"/>
              <a:gd name="connsiteY3" fmla="*/ 176212 h 1066800"/>
              <a:gd name="connsiteX4" fmla="*/ 902494 w 1095647"/>
              <a:gd name="connsiteY4" fmla="*/ 280987 h 1066800"/>
              <a:gd name="connsiteX5" fmla="*/ 1040607 w 1095647"/>
              <a:gd name="connsiteY5" fmla="*/ 390525 h 1066800"/>
              <a:gd name="connsiteX6" fmla="*/ 1092994 w 1095647"/>
              <a:gd name="connsiteY6" fmla="*/ 502443 h 1066800"/>
              <a:gd name="connsiteX7" fmla="*/ 1078707 w 1095647"/>
              <a:gd name="connsiteY7" fmla="*/ 597694 h 1066800"/>
              <a:gd name="connsiteX8" fmla="*/ 1000125 w 1095647"/>
              <a:gd name="connsiteY8" fmla="*/ 709612 h 1066800"/>
              <a:gd name="connsiteX9" fmla="*/ 840582 w 1095647"/>
              <a:gd name="connsiteY9" fmla="*/ 816768 h 1066800"/>
              <a:gd name="connsiteX10" fmla="*/ 635794 w 1095647"/>
              <a:gd name="connsiteY10" fmla="*/ 907256 h 1066800"/>
              <a:gd name="connsiteX11" fmla="*/ 383382 w 1095647"/>
              <a:gd name="connsiteY11" fmla="*/ 983456 h 1066800"/>
              <a:gd name="connsiteX12" fmla="*/ 100013 w 1095647"/>
              <a:gd name="connsiteY12" fmla="*/ 1050131 h 1066800"/>
              <a:gd name="connsiteX13" fmla="*/ 0 w 1095647"/>
              <a:gd name="connsiteY13" fmla="*/ 1066800 h 1066800"/>
              <a:gd name="connsiteX0" fmla="*/ 38100 w 1095083"/>
              <a:gd name="connsiteY0" fmla="*/ 0 h 1066800"/>
              <a:gd name="connsiteX1" fmla="*/ 200025 w 1095083"/>
              <a:gd name="connsiteY1" fmla="*/ 33337 h 1066800"/>
              <a:gd name="connsiteX2" fmla="*/ 423863 w 1095083"/>
              <a:gd name="connsiteY2" fmla="*/ 85725 h 1066800"/>
              <a:gd name="connsiteX3" fmla="*/ 690563 w 1095083"/>
              <a:gd name="connsiteY3" fmla="*/ 176212 h 1066800"/>
              <a:gd name="connsiteX4" fmla="*/ 902494 w 1095083"/>
              <a:gd name="connsiteY4" fmla="*/ 280987 h 1066800"/>
              <a:gd name="connsiteX5" fmla="*/ 1040607 w 1095083"/>
              <a:gd name="connsiteY5" fmla="*/ 390525 h 1066800"/>
              <a:gd name="connsiteX6" fmla="*/ 1092994 w 1095083"/>
              <a:gd name="connsiteY6" fmla="*/ 502443 h 1066800"/>
              <a:gd name="connsiteX7" fmla="*/ 1076326 w 1095083"/>
              <a:gd name="connsiteY7" fmla="*/ 607219 h 1066800"/>
              <a:gd name="connsiteX8" fmla="*/ 1000125 w 1095083"/>
              <a:gd name="connsiteY8" fmla="*/ 709612 h 1066800"/>
              <a:gd name="connsiteX9" fmla="*/ 840582 w 1095083"/>
              <a:gd name="connsiteY9" fmla="*/ 816768 h 1066800"/>
              <a:gd name="connsiteX10" fmla="*/ 635794 w 1095083"/>
              <a:gd name="connsiteY10" fmla="*/ 907256 h 1066800"/>
              <a:gd name="connsiteX11" fmla="*/ 383382 w 1095083"/>
              <a:gd name="connsiteY11" fmla="*/ 983456 h 1066800"/>
              <a:gd name="connsiteX12" fmla="*/ 100013 w 1095083"/>
              <a:gd name="connsiteY12" fmla="*/ 1050131 h 1066800"/>
              <a:gd name="connsiteX13" fmla="*/ 0 w 1095083"/>
              <a:gd name="connsiteY13" fmla="*/ 106680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5083" h="1066800">
                <a:moveTo>
                  <a:pt x="38100" y="0"/>
                </a:moveTo>
                <a:cubicBezTo>
                  <a:pt x="86915" y="9525"/>
                  <a:pt x="135731" y="19050"/>
                  <a:pt x="200025" y="33337"/>
                </a:cubicBezTo>
                <a:cubicBezTo>
                  <a:pt x="264319" y="47624"/>
                  <a:pt x="342107" y="61913"/>
                  <a:pt x="423863" y="85725"/>
                </a:cubicBezTo>
                <a:cubicBezTo>
                  <a:pt x="505619" y="109538"/>
                  <a:pt x="610791" y="143668"/>
                  <a:pt x="690563" y="176212"/>
                </a:cubicBezTo>
                <a:cubicBezTo>
                  <a:pt x="770335" y="208756"/>
                  <a:pt x="844153" y="245268"/>
                  <a:pt x="902494" y="280987"/>
                </a:cubicBezTo>
                <a:cubicBezTo>
                  <a:pt x="960835" y="316706"/>
                  <a:pt x="1008857" y="353616"/>
                  <a:pt x="1040607" y="390525"/>
                </a:cubicBezTo>
                <a:cubicBezTo>
                  <a:pt x="1072357" y="427434"/>
                  <a:pt x="1087041" y="466327"/>
                  <a:pt x="1092994" y="502443"/>
                </a:cubicBezTo>
                <a:cubicBezTo>
                  <a:pt x="1098947" y="538559"/>
                  <a:pt x="1091804" y="572691"/>
                  <a:pt x="1076326" y="607219"/>
                </a:cubicBezTo>
                <a:cubicBezTo>
                  <a:pt x="1060848" y="641747"/>
                  <a:pt x="1039416" y="674687"/>
                  <a:pt x="1000125" y="709612"/>
                </a:cubicBezTo>
                <a:cubicBezTo>
                  <a:pt x="960834" y="744537"/>
                  <a:pt x="901304" y="783827"/>
                  <a:pt x="840582" y="816768"/>
                </a:cubicBezTo>
                <a:cubicBezTo>
                  <a:pt x="779860" y="849709"/>
                  <a:pt x="711994" y="879475"/>
                  <a:pt x="635794" y="907256"/>
                </a:cubicBezTo>
                <a:cubicBezTo>
                  <a:pt x="559594" y="935037"/>
                  <a:pt x="472679" y="959644"/>
                  <a:pt x="383382" y="983456"/>
                </a:cubicBezTo>
                <a:cubicBezTo>
                  <a:pt x="294085" y="1007269"/>
                  <a:pt x="163910" y="1036240"/>
                  <a:pt x="100013" y="1050131"/>
                </a:cubicBezTo>
                <a:cubicBezTo>
                  <a:pt x="36116" y="1064022"/>
                  <a:pt x="18058" y="1065411"/>
                  <a:pt x="0" y="1066800"/>
                </a:cubicBezTo>
              </a:path>
            </a:pathLst>
          </a:custGeom>
          <a:noFill/>
          <a:ln w="19050">
            <a:solidFill>
              <a:srgbClr val="000000"/>
            </a:solidFill>
            <a:miter lim="800000"/>
            <a:headEnd type="triangle" w="med" len="lg"/>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7" name="任意多边形 86"/>
          <p:cNvSpPr/>
          <p:nvPr/>
        </p:nvSpPr>
        <p:spPr>
          <a:xfrm rot="7260000" flipV="1">
            <a:off x="4755752" y="4801747"/>
            <a:ext cx="82800" cy="756000"/>
          </a:xfrm>
          <a:custGeom>
            <a:avLst/>
            <a:gdLst>
              <a:gd name="connsiteX0" fmla="*/ 38100 w 1097201"/>
              <a:gd name="connsiteY0" fmla="*/ 0 h 1066800"/>
              <a:gd name="connsiteX1" fmla="*/ 200025 w 1097201"/>
              <a:gd name="connsiteY1" fmla="*/ 33337 h 1066800"/>
              <a:gd name="connsiteX2" fmla="*/ 423863 w 1097201"/>
              <a:gd name="connsiteY2" fmla="*/ 85725 h 1066800"/>
              <a:gd name="connsiteX3" fmla="*/ 690563 w 1097201"/>
              <a:gd name="connsiteY3" fmla="*/ 176212 h 1066800"/>
              <a:gd name="connsiteX4" fmla="*/ 902494 w 1097201"/>
              <a:gd name="connsiteY4" fmla="*/ 280987 h 1066800"/>
              <a:gd name="connsiteX5" fmla="*/ 1040607 w 1097201"/>
              <a:gd name="connsiteY5" fmla="*/ 390525 h 1066800"/>
              <a:gd name="connsiteX6" fmla="*/ 1092994 w 1097201"/>
              <a:gd name="connsiteY6" fmla="*/ 502443 h 1066800"/>
              <a:gd name="connsiteX7" fmla="*/ 1083469 w 1097201"/>
              <a:gd name="connsiteY7" fmla="*/ 583406 h 1066800"/>
              <a:gd name="connsiteX8" fmla="*/ 1000125 w 1097201"/>
              <a:gd name="connsiteY8" fmla="*/ 711993 h 1066800"/>
              <a:gd name="connsiteX9" fmla="*/ 840582 w 1097201"/>
              <a:gd name="connsiteY9" fmla="*/ 816768 h 1066800"/>
              <a:gd name="connsiteX10" fmla="*/ 635794 w 1097201"/>
              <a:gd name="connsiteY10" fmla="*/ 907256 h 1066800"/>
              <a:gd name="connsiteX11" fmla="*/ 383382 w 1097201"/>
              <a:gd name="connsiteY11" fmla="*/ 983456 h 1066800"/>
              <a:gd name="connsiteX12" fmla="*/ 100013 w 1097201"/>
              <a:gd name="connsiteY12" fmla="*/ 1050131 h 1066800"/>
              <a:gd name="connsiteX13" fmla="*/ 0 w 1097201"/>
              <a:gd name="connsiteY13" fmla="*/ 1066800 h 1066800"/>
              <a:gd name="connsiteX0" fmla="*/ 38100 w 1097201"/>
              <a:gd name="connsiteY0" fmla="*/ 0 h 1066800"/>
              <a:gd name="connsiteX1" fmla="*/ 200025 w 1097201"/>
              <a:gd name="connsiteY1" fmla="*/ 33337 h 1066800"/>
              <a:gd name="connsiteX2" fmla="*/ 423863 w 1097201"/>
              <a:gd name="connsiteY2" fmla="*/ 85725 h 1066800"/>
              <a:gd name="connsiteX3" fmla="*/ 690563 w 1097201"/>
              <a:gd name="connsiteY3" fmla="*/ 176212 h 1066800"/>
              <a:gd name="connsiteX4" fmla="*/ 902494 w 1097201"/>
              <a:gd name="connsiteY4" fmla="*/ 280987 h 1066800"/>
              <a:gd name="connsiteX5" fmla="*/ 1040607 w 1097201"/>
              <a:gd name="connsiteY5" fmla="*/ 390525 h 1066800"/>
              <a:gd name="connsiteX6" fmla="*/ 1092994 w 1097201"/>
              <a:gd name="connsiteY6" fmla="*/ 502443 h 1066800"/>
              <a:gd name="connsiteX7" fmla="*/ 1083469 w 1097201"/>
              <a:gd name="connsiteY7" fmla="*/ 583406 h 1066800"/>
              <a:gd name="connsiteX8" fmla="*/ 1000125 w 1097201"/>
              <a:gd name="connsiteY8" fmla="*/ 709612 h 1066800"/>
              <a:gd name="connsiteX9" fmla="*/ 840582 w 1097201"/>
              <a:gd name="connsiteY9" fmla="*/ 816768 h 1066800"/>
              <a:gd name="connsiteX10" fmla="*/ 635794 w 1097201"/>
              <a:gd name="connsiteY10" fmla="*/ 907256 h 1066800"/>
              <a:gd name="connsiteX11" fmla="*/ 383382 w 1097201"/>
              <a:gd name="connsiteY11" fmla="*/ 983456 h 1066800"/>
              <a:gd name="connsiteX12" fmla="*/ 100013 w 1097201"/>
              <a:gd name="connsiteY12" fmla="*/ 1050131 h 1066800"/>
              <a:gd name="connsiteX13" fmla="*/ 0 w 1097201"/>
              <a:gd name="connsiteY13" fmla="*/ 1066800 h 1066800"/>
              <a:gd name="connsiteX0" fmla="*/ 38100 w 1096346"/>
              <a:gd name="connsiteY0" fmla="*/ 0 h 1066800"/>
              <a:gd name="connsiteX1" fmla="*/ 200025 w 1096346"/>
              <a:gd name="connsiteY1" fmla="*/ 33337 h 1066800"/>
              <a:gd name="connsiteX2" fmla="*/ 423863 w 1096346"/>
              <a:gd name="connsiteY2" fmla="*/ 85725 h 1066800"/>
              <a:gd name="connsiteX3" fmla="*/ 690563 w 1096346"/>
              <a:gd name="connsiteY3" fmla="*/ 176212 h 1066800"/>
              <a:gd name="connsiteX4" fmla="*/ 902494 w 1096346"/>
              <a:gd name="connsiteY4" fmla="*/ 280987 h 1066800"/>
              <a:gd name="connsiteX5" fmla="*/ 1040607 w 1096346"/>
              <a:gd name="connsiteY5" fmla="*/ 390525 h 1066800"/>
              <a:gd name="connsiteX6" fmla="*/ 1092994 w 1096346"/>
              <a:gd name="connsiteY6" fmla="*/ 502443 h 1066800"/>
              <a:gd name="connsiteX7" fmla="*/ 1081088 w 1096346"/>
              <a:gd name="connsiteY7" fmla="*/ 588169 h 1066800"/>
              <a:gd name="connsiteX8" fmla="*/ 1000125 w 1096346"/>
              <a:gd name="connsiteY8" fmla="*/ 709612 h 1066800"/>
              <a:gd name="connsiteX9" fmla="*/ 840582 w 1096346"/>
              <a:gd name="connsiteY9" fmla="*/ 816768 h 1066800"/>
              <a:gd name="connsiteX10" fmla="*/ 635794 w 1096346"/>
              <a:gd name="connsiteY10" fmla="*/ 907256 h 1066800"/>
              <a:gd name="connsiteX11" fmla="*/ 383382 w 1096346"/>
              <a:gd name="connsiteY11" fmla="*/ 983456 h 1066800"/>
              <a:gd name="connsiteX12" fmla="*/ 100013 w 1096346"/>
              <a:gd name="connsiteY12" fmla="*/ 1050131 h 1066800"/>
              <a:gd name="connsiteX13" fmla="*/ 0 w 1096346"/>
              <a:gd name="connsiteY13" fmla="*/ 1066800 h 1066800"/>
              <a:gd name="connsiteX0" fmla="*/ 38100 w 1095647"/>
              <a:gd name="connsiteY0" fmla="*/ 0 h 1066800"/>
              <a:gd name="connsiteX1" fmla="*/ 200025 w 1095647"/>
              <a:gd name="connsiteY1" fmla="*/ 33337 h 1066800"/>
              <a:gd name="connsiteX2" fmla="*/ 423863 w 1095647"/>
              <a:gd name="connsiteY2" fmla="*/ 85725 h 1066800"/>
              <a:gd name="connsiteX3" fmla="*/ 690563 w 1095647"/>
              <a:gd name="connsiteY3" fmla="*/ 176212 h 1066800"/>
              <a:gd name="connsiteX4" fmla="*/ 902494 w 1095647"/>
              <a:gd name="connsiteY4" fmla="*/ 280987 h 1066800"/>
              <a:gd name="connsiteX5" fmla="*/ 1040607 w 1095647"/>
              <a:gd name="connsiteY5" fmla="*/ 390525 h 1066800"/>
              <a:gd name="connsiteX6" fmla="*/ 1092994 w 1095647"/>
              <a:gd name="connsiteY6" fmla="*/ 502443 h 1066800"/>
              <a:gd name="connsiteX7" fmla="*/ 1078707 w 1095647"/>
              <a:gd name="connsiteY7" fmla="*/ 597694 h 1066800"/>
              <a:gd name="connsiteX8" fmla="*/ 1000125 w 1095647"/>
              <a:gd name="connsiteY8" fmla="*/ 709612 h 1066800"/>
              <a:gd name="connsiteX9" fmla="*/ 840582 w 1095647"/>
              <a:gd name="connsiteY9" fmla="*/ 816768 h 1066800"/>
              <a:gd name="connsiteX10" fmla="*/ 635794 w 1095647"/>
              <a:gd name="connsiteY10" fmla="*/ 907256 h 1066800"/>
              <a:gd name="connsiteX11" fmla="*/ 383382 w 1095647"/>
              <a:gd name="connsiteY11" fmla="*/ 983456 h 1066800"/>
              <a:gd name="connsiteX12" fmla="*/ 100013 w 1095647"/>
              <a:gd name="connsiteY12" fmla="*/ 1050131 h 1066800"/>
              <a:gd name="connsiteX13" fmla="*/ 0 w 1095647"/>
              <a:gd name="connsiteY13" fmla="*/ 1066800 h 1066800"/>
              <a:gd name="connsiteX0" fmla="*/ 38100 w 1095083"/>
              <a:gd name="connsiteY0" fmla="*/ 0 h 1066800"/>
              <a:gd name="connsiteX1" fmla="*/ 200025 w 1095083"/>
              <a:gd name="connsiteY1" fmla="*/ 33337 h 1066800"/>
              <a:gd name="connsiteX2" fmla="*/ 423863 w 1095083"/>
              <a:gd name="connsiteY2" fmla="*/ 85725 h 1066800"/>
              <a:gd name="connsiteX3" fmla="*/ 690563 w 1095083"/>
              <a:gd name="connsiteY3" fmla="*/ 176212 h 1066800"/>
              <a:gd name="connsiteX4" fmla="*/ 902494 w 1095083"/>
              <a:gd name="connsiteY4" fmla="*/ 280987 h 1066800"/>
              <a:gd name="connsiteX5" fmla="*/ 1040607 w 1095083"/>
              <a:gd name="connsiteY5" fmla="*/ 390525 h 1066800"/>
              <a:gd name="connsiteX6" fmla="*/ 1092994 w 1095083"/>
              <a:gd name="connsiteY6" fmla="*/ 502443 h 1066800"/>
              <a:gd name="connsiteX7" fmla="*/ 1076326 w 1095083"/>
              <a:gd name="connsiteY7" fmla="*/ 607219 h 1066800"/>
              <a:gd name="connsiteX8" fmla="*/ 1000125 w 1095083"/>
              <a:gd name="connsiteY8" fmla="*/ 709612 h 1066800"/>
              <a:gd name="connsiteX9" fmla="*/ 840582 w 1095083"/>
              <a:gd name="connsiteY9" fmla="*/ 816768 h 1066800"/>
              <a:gd name="connsiteX10" fmla="*/ 635794 w 1095083"/>
              <a:gd name="connsiteY10" fmla="*/ 907256 h 1066800"/>
              <a:gd name="connsiteX11" fmla="*/ 383382 w 1095083"/>
              <a:gd name="connsiteY11" fmla="*/ 983456 h 1066800"/>
              <a:gd name="connsiteX12" fmla="*/ 100013 w 1095083"/>
              <a:gd name="connsiteY12" fmla="*/ 1050131 h 1066800"/>
              <a:gd name="connsiteX13" fmla="*/ 0 w 1095083"/>
              <a:gd name="connsiteY13" fmla="*/ 106680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5083" h="1066800">
                <a:moveTo>
                  <a:pt x="38100" y="0"/>
                </a:moveTo>
                <a:cubicBezTo>
                  <a:pt x="86915" y="9525"/>
                  <a:pt x="135731" y="19050"/>
                  <a:pt x="200025" y="33337"/>
                </a:cubicBezTo>
                <a:cubicBezTo>
                  <a:pt x="264319" y="47624"/>
                  <a:pt x="342107" y="61913"/>
                  <a:pt x="423863" y="85725"/>
                </a:cubicBezTo>
                <a:cubicBezTo>
                  <a:pt x="505619" y="109538"/>
                  <a:pt x="610791" y="143668"/>
                  <a:pt x="690563" y="176212"/>
                </a:cubicBezTo>
                <a:cubicBezTo>
                  <a:pt x="770335" y="208756"/>
                  <a:pt x="844153" y="245268"/>
                  <a:pt x="902494" y="280987"/>
                </a:cubicBezTo>
                <a:cubicBezTo>
                  <a:pt x="960835" y="316706"/>
                  <a:pt x="1008857" y="353616"/>
                  <a:pt x="1040607" y="390525"/>
                </a:cubicBezTo>
                <a:cubicBezTo>
                  <a:pt x="1072357" y="427434"/>
                  <a:pt x="1087041" y="466327"/>
                  <a:pt x="1092994" y="502443"/>
                </a:cubicBezTo>
                <a:cubicBezTo>
                  <a:pt x="1098947" y="538559"/>
                  <a:pt x="1091804" y="572691"/>
                  <a:pt x="1076326" y="607219"/>
                </a:cubicBezTo>
                <a:cubicBezTo>
                  <a:pt x="1060848" y="641747"/>
                  <a:pt x="1039416" y="674687"/>
                  <a:pt x="1000125" y="709612"/>
                </a:cubicBezTo>
                <a:cubicBezTo>
                  <a:pt x="960834" y="744537"/>
                  <a:pt x="901304" y="783827"/>
                  <a:pt x="840582" y="816768"/>
                </a:cubicBezTo>
                <a:cubicBezTo>
                  <a:pt x="779860" y="849709"/>
                  <a:pt x="711994" y="879475"/>
                  <a:pt x="635794" y="907256"/>
                </a:cubicBezTo>
                <a:cubicBezTo>
                  <a:pt x="559594" y="935037"/>
                  <a:pt x="472679" y="959644"/>
                  <a:pt x="383382" y="983456"/>
                </a:cubicBezTo>
                <a:cubicBezTo>
                  <a:pt x="294085" y="1007269"/>
                  <a:pt x="163910" y="1036240"/>
                  <a:pt x="100013" y="1050131"/>
                </a:cubicBezTo>
                <a:cubicBezTo>
                  <a:pt x="36116" y="1064022"/>
                  <a:pt x="18058" y="1065411"/>
                  <a:pt x="0" y="1066800"/>
                </a:cubicBezTo>
              </a:path>
            </a:pathLst>
          </a:custGeom>
          <a:noFill/>
          <a:ln w="19050">
            <a:solidFill>
              <a:srgbClr val="000000"/>
            </a:solidFill>
            <a:miter lim="800000"/>
            <a:headEnd type="triangle" w="med" len="lg"/>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8" name="任意多边形 87"/>
          <p:cNvSpPr/>
          <p:nvPr/>
        </p:nvSpPr>
        <p:spPr>
          <a:xfrm rot="2520000" flipV="1">
            <a:off x="5845307" y="4767119"/>
            <a:ext cx="46800" cy="540000"/>
          </a:xfrm>
          <a:custGeom>
            <a:avLst/>
            <a:gdLst>
              <a:gd name="connsiteX0" fmla="*/ 38100 w 1097201"/>
              <a:gd name="connsiteY0" fmla="*/ 0 h 1066800"/>
              <a:gd name="connsiteX1" fmla="*/ 200025 w 1097201"/>
              <a:gd name="connsiteY1" fmla="*/ 33337 h 1066800"/>
              <a:gd name="connsiteX2" fmla="*/ 423863 w 1097201"/>
              <a:gd name="connsiteY2" fmla="*/ 85725 h 1066800"/>
              <a:gd name="connsiteX3" fmla="*/ 690563 w 1097201"/>
              <a:gd name="connsiteY3" fmla="*/ 176212 h 1066800"/>
              <a:gd name="connsiteX4" fmla="*/ 902494 w 1097201"/>
              <a:gd name="connsiteY4" fmla="*/ 280987 h 1066800"/>
              <a:gd name="connsiteX5" fmla="*/ 1040607 w 1097201"/>
              <a:gd name="connsiteY5" fmla="*/ 390525 h 1066800"/>
              <a:gd name="connsiteX6" fmla="*/ 1092994 w 1097201"/>
              <a:gd name="connsiteY6" fmla="*/ 502443 h 1066800"/>
              <a:gd name="connsiteX7" fmla="*/ 1083469 w 1097201"/>
              <a:gd name="connsiteY7" fmla="*/ 583406 h 1066800"/>
              <a:gd name="connsiteX8" fmla="*/ 1000125 w 1097201"/>
              <a:gd name="connsiteY8" fmla="*/ 711993 h 1066800"/>
              <a:gd name="connsiteX9" fmla="*/ 840582 w 1097201"/>
              <a:gd name="connsiteY9" fmla="*/ 816768 h 1066800"/>
              <a:gd name="connsiteX10" fmla="*/ 635794 w 1097201"/>
              <a:gd name="connsiteY10" fmla="*/ 907256 h 1066800"/>
              <a:gd name="connsiteX11" fmla="*/ 383382 w 1097201"/>
              <a:gd name="connsiteY11" fmla="*/ 983456 h 1066800"/>
              <a:gd name="connsiteX12" fmla="*/ 100013 w 1097201"/>
              <a:gd name="connsiteY12" fmla="*/ 1050131 h 1066800"/>
              <a:gd name="connsiteX13" fmla="*/ 0 w 1097201"/>
              <a:gd name="connsiteY13" fmla="*/ 1066800 h 1066800"/>
              <a:gd name="connsiteX0" fmla="*/ 38100 w 1097201"/>
              <a:gd name="connsiteY0" fmla="*/ 0 h 1066800"/>
              <a:gd name="connsiteX1" fmla="*/ 200025 w 1097201"/>
              <a:gd name="connsiteY1" fmla="*/ 33337 h 1066800"/>
              <a:gd name="connsiteX2" fmla="*/ 423863 w 1097201"/>
              <a:gd name="connsiteY2" fmla="*/ 85725 h 1066800"/>
              <a:gd name="connsiteX3" fmla="*/ 690563 w 1097201"/>
              <a:gd name="connsiteY3" fmla="*/ 176212 h 1066800"/>
              <a:gd name="connsiteX4" fmla="*/ 902494 w 1097201"/>
              <a:gd name="connsiteY4" fmla="*/ 280987 h 1066800"/>
              <a:gd name="connsiteX5" fmla="*/ 1040607 w 1097201"/>
              <a:gd name="connsiteY5" fmla="*/ 390525 h 1066800"/>
              <a:gd name="connsiteX6" fmla="*/ 1092994 w 1097201"/>
              <a:gd name="connsiteY6" fmla="*/ 502443 h 1066800"/>
              <a:gd name="connsiteX7" fmla="*/ 1083469 w 1097201"/>
              <a:gd name="connsiteY7" fmla="*/ 583406 h 1066800"/>
              <a:gd name="connsiteX8" fmla="*/ 1000125 w 1097201"/>
              <a:gd name="connsiteY8" fmla="*/ 709612 h 1066800"/>
              <a:gd name="connsiteX9" fmla="*/ 840582 w 1097201"/>
              <a:gd name="connsiteY9" fmla="*/ 816768 h 1066800"/>
              <a:gd name="connsiteX10" fmla="*/ 635794 w 1097201"/>
              <a:gd name="connsiteY10" fmla="*/ 907256 h 1066800"/>
              <a:gd name="connsiteX11" fmla="*/ 383382 w 1097201"/>
              <a:gd name="connsiteY11" fmla="*/ 983456 h 1066800"/>
              <a:gd name="connsiteX12" fmla="*/ 100013 w 1097201"/>
              <a:gd name="connsiteY12" fmla="*/ 1050131 h 1066800"/>
              <a:gd name="connsiteX13" fmla="*/ 0 w 1097201"/>
              <a:gd name="connsiteY13" fmla="*/ 1066800 h 1066800"/>
              <a:gd name="connsiteX0" fmla="*/ 38100 w 1096346"/>
              <a:gd name="connsiteY0" fmla="*/ 0 h 1066800"/>
              <a:gd name="connsiteX1" fmla="*/ 200025 w 1096346"/>
              <a:gd name="connsiteY1" fmla="*/ 33337 h 1066800"/>
              <a:gd name="connsiteX2" fmla="*/ 423863 w 1096346"/>
              <a:gd name="connsiteY2" fmla="*/ 85725 h 1066800"/>
              <a:gd name="connsiteX3" fmla="*/ 690563 w 1096346"/>
              <a:gd name="connsiteY3" fmla="*/ 176212 h 1066800"/>
              <a:gd name="connsiteX4" fmla="*/ 902494 w 1096346"/>
              <a:gd name="connsiteY4" fmla="*/ 280987 h 1066800"/>
              <a:gd name="connsiteX5" fmla="*/ 1040607 w 1096346"/>
              <a:gd name="connsiteY5" fmla="*/ 390525 h 1066800"/>
              <a:gd name="connsiteX6" fmla="*/ 1092994 w 1096346"/>
              <a:gd name="connsiteY6" fmla="*/ 502443 h 1066800"/>
              <a:gd name="connsiteX7" fmla="*/ 1081088 w 1096346"/>
              <a:gd name="connsiteY7" fmla="*/ 588169 h 1066800"/>
              <a:gd name="connsiteX8" fmla="*/ 1000125 w 1096346"/>
              <a:gd name="connsiteY8" fmla="*/ 709612 h 1066800"/>
              <a:gd name="connsiteX9" fmla="*/ 840582 w 1096346"/>
              <a:gd name="connsiteY9" fmla="*/ 816768 h 1066800"/>
              <a:gd name="connsiteX10" fmla="*/ 635794 w 1096346"/>
              <a:gd name="connsiteY10" fmla="*/ 907256 h 1066800"/>
              <a:gd name="connsiteX11" fmla="*/ 383382 w 1096346"/>
              <a:gd name="connsiteY11" fmla="*/ 983456 h 1066800"/>
              <a:gd name="connsiteX12" fmla="*/ 100013 w 1096346"/>
              <a:gd name="connsiteY12" fmla="*/ 1050131 h 1066800"/>
              <a:gd name="connsiteX13" fmla="*/ 0 w 1096346"/>
              <a:gd name="connsiteY13" fmla="*/ 1066800 h 1066800"/>
              <a:gd name="connsiteX0" fmla="*/ 38100 w 1095647"/>
              <a:gd name="connsiteY0" fmla="*/ 0 h 1066800"/>
              <a:gd name="connsiteX1" fmla="*/ 200025 w 1095647"/>
              <a:gd name="connsiteY1" fmla="*/ 33337 h 1066800"/>
              <a:gd name="connsiteX2" fmla="*/ 423863 w 1095647"/>
              <a:gd name="connsiteY2" fmla="*/ 85725 h 1066800"/>
              <a:gd name="connsiteX3" fmla="*/ 690563 w 1095647"/>
              <a:gd name="connsiteY3" fmla="*/ 176212 h 1066800"/>
              <a:gd name="connsiteX4" fmla="*/ 902494 w 1095647"/>
              <a:gd name="connsiteY4" fmla="*/ 280987 h 1066800"/>
              <a:gd name="connsiteX5" fmla="*/ 1040607 w 1095647"/>
              <a:gd name="connsiteY5" fmla="*/ 390525 h 1066800"/>
              <a:gd name="connsiteX6" fmla="*/ 1092994 w 1095647"/>
              <a:gd name="connsiteY6" fmla="*/ 502443 h 1066800"/>
              <a:gd name="connsiteX7" fmla="*/ 1078707 w 1095647"/>
              <a:gd name="connsiteY7" fmla="*/ 597694 h 1066800"/>
              <a:gd name="connsiteX8" fmla="*/ 1000125 w 1095647"/>
              <a:gd name="connsiteY8" fmla="*/ 709612 h 1066800"/>
              <a:gd name="connsiteX9" fmla="*/ 840582 w 1095647"/>
              <a:gd name="connsiteY9" fmla="*/ 816768 h 1066800"/>
              <a:gd name="connsiteX10" fmla="*/ 635794 w 1095647"/>
              <a:gd name="connsiteY10" fmla="*/ 907256 h 1066800"/>
              <a:gd name="connsiteX11" fmla="*/ 383382 w 1095647"/>
              <a:gd name="connsiteY11" fmla="*/ 983456 h 1066800"/>
              <a:gd name="connsiteX12" fmla="*/ 100013 w 1095647"/>
              <a:gd name="connsiteY12" fmla="*/ 1050131 h 1066800"/>
              <a:gd name="connsiteX13" fmla="*/ 0 w 1095647"/>
              <a:gd name="connsiteY13" fmla="*/ 1066800 h 1066800"/>
              <a:gd name="connsiteX0" fmla="*/ 38100 w 1095083"/>
              <a:gd name="connsiteY0" fmla="*/ 0 h 1066800"/>
              <a:gd name="connsiteX1" fmla="*/ 200025 w 1095083"/>
              <a:gd name="connsiteY1" fmla="*/ 33337 h 1066800"/>
              <a:gd name="connsiteX2" fmla="*/ 423863 w 1095083"/>
              <a:gd name="connsiteY2" fmla="*/ 85725 h 1066800"/>
              <a:gd name="connsiteX3" fmla="*/ 690563 w 1095083"/>
              <a:gd name="connsiteY3" fmla="*/ 176212 h 1066800"/>
              <a:gd name="connsiteX4" fmla="*/ 902494 w 1095083"/>
              <a:gd name="connsiteY4" fmla="*/ 280987 h 1066800"/>
              <a:gd name="connsiteX5" fmla="*/ 1040607 w 1095083"/>
              <a:gd name="connsiteY5" fmla="*/ 390525 h 1066800"/>
              <a:gd name="connsiteX6" fmla="*/ 1092994 w 1095083"/>
              <a:gd name="connsiteY6" fmla="*/ 502443 h 1066800"/>
              <a:gd name="connsiteX7" fmla="*/ 1076326 w 1095083"/>
              <a:gd name="connsiteY7" fmla="*/ 607219 h 1066800"/>
              <a:gd name="connsiteX8" fmla="*/ 1000125 w 1095083"/>
              <a:gd name="connsiteY8" fmla="*/ 709612 h 1066800"/>
              <a:gd name="connsiteX9" fmla="*/ 840582 w 1095083"/>
              <a:gd name="connsiteY9" fmla="*/ 816768 h 1066800"/>
              <a:gd name="connsiteX10" fmla="*/ 635794 w 1095083"/>
              <a:gd name="connsiteY10" fmla="*/ 907256 h 1066800"/>
              <a:gd name="connsiteX11" fmla="*/ 383382 w 1095083"/>
              <a:gd name="connsiteY11" fmla="*/ 983456 h 1066800"/>
              <a:gd name="connsiteX12" fmla="*/ 100013 w 1095083"/>
              <a:gd name="connsiteY12" fmla="*/ 1050131 h 1066800"/>
              <a:gd name="connsiteX13" fmla="*/ 0 w 1095083"/>
              <a:gd name="connsiteY13" fmla="*/ 106680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5083" h="1066800">
                <a:moveTo>
                  <a:pt x="38100" y="0"/>
                </a:moveTo>
                <a:cubicBezTo>
                  <a:pt x="86915" y="9525"/>
                  <a:pt x="135731" y="19050"/>
                  <a:pt x="200025" y="33337"/>
                </a:cubicBezTo>
                <a:cubicBezTo>
                  <a:pt x="264319" y="47624"/>
                  <a:pt x="342107" y="61913"/>
                  <a:pt x="423863" y="85725"/>
                </a:cubicBezTo>
                <a:cubicBezTo>
                  <a:pt x="505619" y="109538"/>
                  <a:pt x="610791" y="143668"/>
                  <a:pt x="690563" y="176212"/>
                </a:cubicBezTo>
                <a:cubicBezTo>
                  <a:pt x="770335" y="208756"/>
                  <a:pt x="844153" y="245268"/>
                  <a:pt x="902494" y="280987"/>
                </a:cubicBezTo>
                <a:cubicBezTo>
                  <a:pt x="960835" y="316706"/>
                  <a:pt x="1008857" y="353616"/>
                  <a:pt x="1040607" y="390525"/>
                </a:cubicBezTo>
                <a:cubicBezTo>
                  <a:pt x="1072357" y="427434"/>
                  <a:pt x="1087041" y="466327"/>
                  <a:pt x="1092994" y="502443"/>
                </a:cubicBezTo>
                <a:cubicBezTo>
                  <a:pt x="1098947" y="538559"/>
                  <a:pt x="1091804" y="572691"/>
                  <a:pt x="1076326" y="607219"/>
                </a:cubicBezTo>
                <a:cubicBezTo>
                  <a:pt x="1060848" y="641747"/>
                  <a:pt x="1039416" y="674687"/>
                  <a:pt x="1000125" y="709612"/>
                </a:cubicBezTo>
                <a:cubicBezTo>
                  <a:pt x="960834" y="744537"/>
                  <a:pt x="901304" y="783827"/>
                  <a:pt x="840582" y="816768"/>
                </a:cubicBezTo>
                <a:cubicBezTo>
                  <a:pt x="779860" y="849709"/>
                  <a:pt x="711994" y="879475"/>
                  <a:pt x="635794" y="907256"/>
                </a:cubicBezTo>
                <a:cubicBezTo>
                  <a:pt x="559594" y="935037"/>
                  <a:pt x="472679" y="959644"/>
                  <a:pt x="383382" y="983456"/>
                </a:cubicBezTo>
                <a:cubicBezTo>
                  <a:pt x="294085" y="1007269"/>
                  <a:pt x="163910" y="1036240"/>
                  <a:pt x="100013" y="1050131"/>
                </a:cubicBezTo>
                <a:cubicBezTo>
                  <a:pt x="36116" y="1064022"/>
                  <a:pt x="18058" y="1065411"/>
                  <a:pt x="0" y="1066800"/>
                </a:cubicBezTo>
              </a:path>
            </a:pathLst>
          </a:custGeom>
          <a:noFill/>
          <a:ln w="19050">
            <a:solidFill>
              <a:srgbClr val="000000"/>
            </a:solidFill>
            <a:miter lim="800000"/>
            <a:headEnd type="triangle" w="med" len="lg"/>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9" name="任意多边形 88"/>
          <p:cNvSpPr/>
          <p:nvPr/>
        </p:nvSpPr>
        <p:spPr>
          <a:xfrm rot="-420000" flipV="1">
            <a:off x="6081363" y="4149335"/>
            <a:ext cx="25200" cy="396000"/>
          </a:xfrm>
          <a:custGeom>
            <a:avLst/>
            <a:gdLst>
              <a:gd name="connsiteX0" fmla="*/ 38100 w 1097201"/>
              <a:gd name="connsiteY0" fmla="*/ 0 h 1066800"/>
              <a:gd name="connsiteX1" fmla="*/ 200025 w 1097201"/>
              <a:gd name="connsiteY1" fmla="*/ 33337 h 1066800"/>
              <a:gd name="connsiteX2" fmla="*/ 423863 w 1097201"/>
              <a:gd name="connsiteY2" fmla="*/ 85725 h 1066800"/>
              <a:gd name="connsiteX3" fmla="*/ 690563 w 1097201"/>
              <a:gd name="connsiteY3" fmla="*/ 176212 h 1066800"/>
              <a:gd name="connsiteX4" fmla="*/ 902494 w 1097201"/>
              <a:gd name="connsiteY4" fmla="*/ 280987 h 1066800"/>
              <a:gd name="connsiteX5" fmla="*/ 1040607 w 1097201"/>
              <a:gd name="connsiteY5" fmla="*/ 390525 h 1066800"/>
              <a:gd name="connsiteX6" fmla="*/ 1092994 w 1097201"/>
              <a:gd name="connsiteY6" fmla="*/ 502443 h 1066800"/>
              <a:gd name="connsiteX7" fmla="*/ 1083469 w 1097201"/>
              <a:gd name="connsiteY7" fmla="*/ 583406 h 1066800"/>
              <a:gd name="connsiteX8" fmla="*/ 1000125 w 1097201"/>
              <a:gd name="connsiteY8" fmla="*/ 711993 h 1066800"/>
              <a:gd name="connsiteX9" fmla="*/ 840582 w 1097201"/>
              <a:gd name="connsiteY9" fmla="*/ 816768 h 1066800"/>
              <a:gd name="connsiteX10" fmla="*/ 635794 w 1097201"/>
              <a:gd name="connsiteY10" fmla="*/ 907256 h 1066800"/>
              <a:gd name="connsiteX11" fmla="*/ 383382 w 1097201"/>
              <a:gd name="connsiteY11" fmla="*/ 983456 h 1066800"/>
              <a:gd name="connsiteX12" fmla="*/ 100013 w 1097201"/>
              <a:gd name="connsiteY12" fmla="*/ 1050131 h 1066800"/>
              <a:gd name="connsiteX13" fmla="*/ 0 w 1097201"/>
              <a:gd name="connsiteY13" fmla="*/ 1066800 h 1066800"/>
              <a:gd name="connsiteX0" fmla="*/ 38100 w 1097201"/>
              <a:gd name="connsiteY0" fmla="*/ 0 h 1066800"/>
              <a:gd name="connsiteX1" fmla="*/ 200025 w 1097201"/>
              <a:gd name="connsiteY1" fmla="*/ 33337 h 1066800"/>
              <a:gd name="connsiteX2" fmla="*/ 423863 w 1097201"/>
              <a:gd name="connsiteY2" fmla="*/ 85725 h 1066800"/>
              <a:gd name="connsiteX3" fmla="*/ 690563 w 1097201"/>
              <a:gd name="connsiteY3" fmla="*/ 176212 h 1066800"/>
              <a:gd name="connsiteX4" fmla="*/ 902494 w 1097201"/>
              <a:gd name="connsiteY4" fmla="*/ 280987 h 1066800"/>
              <a:gd name="connsiteX5" fmla="*/ 1040607 w 1097201"/>
              <a:gd name="connsiteY5" fmla="*/ 390525 h 1066800"/>
              <a:gd name="connsiteX6" fmla="*/ 1092994 w 1097201"/>
              <a:gd name="connsiteY6" fmla="*/ 502443 h 1066800"/>
              <a:gd name="connsiteX7" fmla="*/ 1083469 w 1097201"/>
              <a:gd name="connsiteY7" fmla="*/ 583406 h 1066800"/>
              <a:gd name="connsiteX8" fmla="*/ 1000125 w 1097201"/>
              <a:gd name="connsiteY8" fmla="*/ 709612 h 1066800"/>
              <a:gd name="connsiteX9" fmla="*/ 840582 w 1097201"/>
              <a:gd name="connsiteY9" fmla="*/ 816768 h 1066800"/>
              <a:gd name="connsiteX10" fmla="*/ 635794 w 1097201"/>
              <a:gd name="connsiteY10" fmla="*/ 907256 h 1066800"/>
              <a:gd name="connsiteX11" fmla="*/ 383382 w 1097201"/>
              <a:gd name="connsiteY11" fmla="*/ 983456 h 1066800"/>
              <a:gd name="connsiteX12" fmla="*/ 100013 w 1097201"/>
              <a:gd name="connsiteY12" fmla="*/ 1050131 h 1066800"/>
              <a:gd name="connsiteX13" fmla="*/ 0 w 1097201"/>
              <a:gd name="connsiteY13" fmla="*/ 1066800 h 1066800"/>
              <a:gd name="connsiteX0" fmla="*/ 38100 w 1096346"/>
              <a:gd name="connsiteY0" fmla="*/ 0 h 1066800"/>
              <a:gd name="connsiteX1" fmla="*/ 200025 w 1096346"/>
              <a:gd name="connsiteY1" fmla="*/ 33337 h 1066800"/>
              <a:gd name="connsiteX2" fmla="*/ 423863 w 1096346"/>
              <a:gd name="connsiteY2" fmla="*/ 85725 h 1066800"/>
              <a:gd name="connsiteX3" fmla="*/ 690563 w 1096346"/>
              <a:gd name="connsiteY3" fmla="*/ 176212 h 1066800"/>
              <a:gd name="connsiteX4" fmla="*/ 902494 w 1096346"/>
              <a:gd name="connsiteY4" fmla="*/ 280987 h 1066800"/>
              <a:gd name="connsiteX5" fmla="*/ 1040607 w 1096346"/>
              <a:gd name="connsiteY5" fmla="*/ 390525 h 1066800"/>
              <a:gd name="connsiteX6" fmla="*/ 1092994 w 1096346"/>
              <a:gd name="connsiteY6" fmla="*/ 502443 h 1066800"/>
              <a:gd name="connsiteX7" fmla="*/ 1081088 w 1096346"/>
              <a:gd name="connsiteY7" fmla="*/ 588169 h 1066800"/>
              <a:gd name="connsiteX8" fmla="*/ 1000125 w 1096346"/>
              <a:gd name="connsiteY8" fmla="*/ 709612 h 1066800"/>
              <a:gd name="connsiteX9" fmla="*/ 840582 w 1096346"/>
              <a:gd name="connsiteY9" fmla="*/ 816768 h 1066800"/>
              <a:gd name="connsiteX10" fmla="*/ 635794 w 1096346"/>
              <a:gd name="connsiteY10" fmla="*/ 907256 h 1066800"/>
              <a:gd name="connsiteX11" fmla="*/ 383382 w 1096346"/>
              <a:gd name="connsiteY11" fmla="*/ 983456 h 1066800"/>
              <a:gd name="connsiteX12" fmla="*/ 100013 w 1096346"/>
              <a:gd name="connsiteY12" fmla="*/ 1050131 h 1066800"/>
              <a:gd name="connsiteX13" fmla="*/ 0 w 1096346"/>
              <a:gd name="connsiteY13" fmla="*/ 1066800 h 1066800"/>
              <a:gd name="connsiteX0" fmla="*/ 38100 w 1095647"/>
              <a:gd name="connsiteY0" fmla="*/ 0 h 1066800"/>
              <a:gd name="connsiteX1" fmla="*/ 200025 w 1095647"/>
              <a:gd name="connsiteY1" fmla="*/ 33337 h 1066800"/>
              <a:gd name="connsiteX2" fmla="*/ 423863 w 1095647"/>
              <a:gd name="connsiteY2" fmla="*/ 85725 h 1066800"/>
              <a:gd name="connsiteX3" fmla="*/ 690563 w 1095647"/>
              <a:gd name="connsiteY3" fmla="*/ 176212 h 1066800"/>
              <a:gd name="connsiteX4" fmla="*/ 902494 w 1095647"/>
              <a:gd name="connsiteY4" fmla="*/ 280987 h 1066800"/>
              <a:gd name="connsiteX5" fmla="*/ 1040607 w 1095647"/>
              <a:gd name="connsiteY5" fmla="*/ 390525 h 1066800"/>
              <a:gd name="connsiteX6" fmla="*/ 1092994 w 1095647"/>
              <a:gd name="connsiteY6" fmla="*/ 502443 h 1066800"/>
              <a:gd name="connsiteX7" fmla="*/ 1078707 w 1095647"/>
              <a:gd name="connsiteY7" fmla="*/ 597694 h 1066800"/>
              <a:gd name="connsiteX8" fmla="*/ 1000125 w 1095647"/>
              <a:gd name="connsiteY8" fmla="*/ 709612 h 1066800"/>
              <a:gd name="connsiteX9" fmla="*/ 840582 w 1095647"/>
              <a:gd name="connsiteY9" fmla="*/ 816768 h 1066800"/>
              <a:gd name="connsiteX10" fmla="*/ 635794 w 1095647"/>
              <a:gd name="connsiteY10" fmla="*/ 907256 h 1066800"/>
              <a:gd name="connsiteX11" fmla="*/ 383382 w 1095647"/>
              <a:gd name="connsiteY11" fmla="*/ 983456 h 1066800"/>
              <a:gd name="connsiteX12" fmla="*/ 100013 w 1095647"/>
              <a:gd name="connsiteY12" fmla="*/ 1050131 h 1066800"/>
              <a:gd name="connsiteX13" fmla="*/ 0 w 1095647"/>
              <a:gd name="connsiteY13" fmla="*/ 1066800 h 1066800"/>
              <a:gd name="connsiteX0" fmla="*/ 38100 w 1095083"/>
              <a:gd name="connsiteY0" fmla="*/ 0 h 1066800"/>
              <a:gd name="connsiteX1" fmla="*/ 200025 w 1095083"/>
              <a:gd name="connsiteY1" fmla="*/ 33337 h 1066800"/>
              <a:gd name="connsiteX2" fmla="*/ 423863 w 1095083"/>
              <a:gd name="connsiteY2" fmla="*/ 85725 h 1066800"/>
              <a:gd name="connsiteX3" fmla="*/ 690563 w 1095083"/>
              <a:gd name="connsiteY3" fmla="*/ 176212 h 1066800"/>
              <a:gd name="connsiteX4" fmla="*/ 902494 w 1095083"/>
              <a:gd name="connsiteY4" fmla="*/ 280987 h 1066800"/>
              <a:gd name="connsiteX5" fmla="*/ 1040607 w 1095083"/>
              <a:gd name="connsiteY5" fmla="*/ 390525 h 1066800"/>
              <a:gd name="connsiteX6" fmla="*/ 1092994 w 1095083"/>
              <a:gd name="connsiteY6" fmla="*/ 502443 h 1066800"/>
              <a:gd name="connsiteX7" fmla="*/ 1076326 w 1095083"/>
              <a:gd name="connsiteY7" fmla="*/ 607219 h 1066800"/>
              <a:gd name="connsiteX8" fmla="*/ 1000125 w 1095083"/>
              <a:gd name="connsiteY8" fmla="*/ 709612 h 1066800"/>
              <a:gd name="connsiteX9" fmla="*/ 840582 w 1095083"/>
              <a:gd name="connsiteY9" fmla="*/ 816768 h 1066800"/>
              <a:gd name="connsiteX10" fmla="*/ 635794 w 1095083"/>
              <a:gd name="connsiteY10" fmla="*/ 907256 h 1066800"/>
              <a:gd name="connsiteX11" fmla="*/ 383382 w 1095083"/>
              <a:gd name="connsiteY11" fmla="*/ 983456 h 1066800"/>
              <a:gd name="connsiteX12" fmla="*/ 100013 w 1095083"/>
              <a:gd name="connsiteY12" fmla="*/ 1050131 h 1066800"/>
              <a:gd name="connsiteX13" fmla="*/ 0 w 1095083"/>
              <a:gd name="connsiteY13" fmla="*/ 106680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5083" h="1066800">
                <a:moveTo>
                  <a:pt x="38100" y="0"/>
                </a:moveTo>
                <a:cubicBezTo>
                  <a:pt x="86915" y="9525"/>
                  <a:pt x="135731" y="19050"/>
                  <a:pt x="200025" y="33337"/>
                </a:cubicBezTo>
                <a:cubicBezTo>
                  <a:pt x="264319" y="47624"/>
                  <a:pt x="342107" y="61913"/>
                  <a:pt x="423863" y="85725"/>
                </a:cubicBezTo>
                <a:cubicBezTo>
                  <a:pt x="505619" y="109538"/>
                  <a:pt x="610791" y="143668"/>
                  <a:pt x="690563" y="176212"/>
                </a:cubicBezTo>
                <a:cubicBezTo>
                  <a:pt x="770335" y="208756"/>
                  <a:pt x="844153" y="245268"/>
                  <a:pt x="902494" y="280987"/>
                </a:cubicBezTo>
                <a:cubicBezTo>
                  <a:pt x="960835" y="316706"/>
                  <a:pt x="1008857" y="353616"/>
                  <a:pt x="1040607" y="390525"/>
                </a:cubicBezTo>
                <a:cubicBezTo>
                  <a:pt x="1072357" y="427434"/>
                  <a:pt x="1087041" y="466327"/>
                  <a:pt x="1092994" y="502443"/>
                </a:cubicBezTo>
                <a:cubicBezTo>
                  <a:pt x="1098947" y="538559"/>
                  <a:pt x="1091804" y="572691"/>
                  <a:pt x="1076326" y="607219"/>
                </a:cubicBezTo>
                <a:cubicBezTo>
                  <a:pt x="1060848" y="641747"/>
                  <a:pt x="1039416" y="674687"/>
                  <a:pt x="1000125" y="709612"/>
                </a:cubicBezTo>
                <a:cubicBezTo>
                  <a:pt x="960834" y="744537"/>
                  <a:pt x="901304" y="783827"/>
                  <a:pt x="840582" y="816768"/>
                </a:cubicBezTo>
                <a:cubicBezTo>
                  <a:pt x="779860" y="849709"/>
                  <a:pt x="711994" y="879475"/>
                  <a:pt x="635794" y="907256"/>
                </a:cubicBezTo>
                <a:cubicBezTo>
                  <a:pt x="559594" y="935037"/>
                  <a:pt x="472679" y="959644"/>
                  <a:pt x="383382" y="983456"/>
                </a:cubicBezTo>
                <a:cubicBezTo>
                  <a:pt x="294085" y="1007269"/>
                  <a:pt x="163910" y="1036240"/>
                  <a:pt x="100013" y="1050131"/>
                </a:cubicBezTo>
                <a:cubicBezTo>
                  <a:pt x="36116" y="1064022"/>
                  <a:pt x="18058" y="1065411"/>
                  <a:pt x="0" y="1066800"/>
                </a:cubicBezTo>
              </a:path>
            </a:pathLst>
          </a:custGeom>
          <a:noFill/>
          <a:ln w="19050">
            <a:solidFill>
              <a:srgbClr val="000000"/>
            </a:solidFill>
            <a:miter lim="800000"/>
            <a:headEnd type="triangle" w="med" len="lg"/>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0" name="Rectangle 31"/>
          <p:cNvSpPr>
            <a:spLocks noChangeArrowheads="1"/>
          </p:cNvSpPr>
          <p:nvPr/>
        </p:nvSpPr>
        <p:spPr bwMode="auto">
          <a:xfrm>
            <a:off x="3287688" y="6237312"/>
            <a:ext cx="4392488" cy="380480"/>
          </a:xfrm>
          <a:prstGeom prst="rect">
            <a:avLst/>
          </a:prstGeom>
          <a:noFill/>
          <a:ln>
            <a:noFill/>
          </a:ln>
          <a:effectLst/>
        </p:spPr>
        <p:txBody>
          <a:bodyPr wrap="square" lIns="36000" tIns="36000" rIns="36000" bIns="36000">
            <a:spAutoFit/>
          </a:bodyPr>
          <a:lstStyle/>
          <a:p>
            <a:pPr algn="ctr"/>
            <a:r>
              <a:rPr kumimoji="1" lang="zh-CN" altLang="en-US" sz="2000" dirty="0">
                <a:effectLst>
                  <a:outerShdw blurRad="38100" dist="38100" dir="2700000" algn="tl">
                    <a:srgbClr val="C0C0C0"/>
                  </a:outerShdw>
                </a:effectLst>
                <a:latin typeface="Times New Roman" pitchFamily="18" charset="0"/>
                <a:ea typeface="方正姚体" panose="02010601030101010101" pitchFamily="2" charset="-122"/>
                <a:sym typeface="Symbol" pitchFamily="18" charset="2"/>
              </a:rPr>
              <a:t>糖、脂类、氨基酸代谢途径的相互联系</a:t>
            </a:r>
            <a:endParaRPr kumimoji="1" lang="en-US" altLang="zh-CN" sz="2000" dirty="0">
              <a:effectLst>
                <a:outerShdw blurRad="38100" dist="38100" dir="2700000" algn="tl">
                  <a:srgbClr val="C0C0C0"/>
                </a:outerShdw>
              </a:effectLst>
              <a:latin typeface="Times New Roman" pitchFamily="18" charset="0"/>
              <a:ea typeface="方正姚体" panose="02010601030101010101" pitchFamily="2" charset="-122"/>
              <a:sym typeface="Symbol" pitchFamily="18" charset="2"/>
            </a:endParaRPr>
          </a:p>
        </p:txBody>
      </p:sp>
      <p:sp>
        <p:nvSpPr>
          <p:cNvPr id="91" name="Text Box 36"/>
          <p:cNvSpPr txBox="1">
            <a:spLocks noChangeArrowheads="1"/>
          </p:cNvSpPr>
          <p:nvPr/>
        </p:nvSpPr>
        <p:spPr bwMode="auto">
          <a:xfrm>
            <a:off x="7822802" y="6280071"/>
            <a:ext cx="576000" cy="257369"/>
          </a:xfrm>
          <a:prstGeom prst="rect">
            <a:avLst/>
          </a:prstGeom>
          <a:noFill/>
          <a:ln>
            <a:solidFill>
              <a:srgbClr val="00B0F0"/>
            </a:solidFill>
          </a:ln>
          <a:effectLst/>
        </p:spPr>
        <p:txBody>
          <a:bodyPr wrap="square" lIns="36000" tIns="36000" rIns="36000" bIns="36000">
            <a:spAutoFit/>
          </a:bodyPr>
          <a:lstStyle>
            <a:defPPr>
              <a:defRPr lang="zh-CN"/>
            </a:defPPr>
            <a:lvl1pPr algn="ctr">
              <a:defRPr kumimoji="1" sz="1200">
                <a:effectLst>
                  <a:outerShdw blurRad="38100" dist="38100" dir="2700000" algn="tl">
                    <a:srgbClr val="C0C0C0"/>
                  </a:outerShdw>
                </a:effectLst>
                <a:latin typeface="Times New Roman" pitchFamily="18" charset="0"/>
                <a:ea typeface="方正姚体" panose="02010601030101010101" pitchFamily="2" charset="-122"/>
              </a:defRPr>
            </a:lvl1pPr>
          </a:lstStyle>
          <a:p>
            <a:endParaRPr lang="zh-CN" altLang="en-US" dirty="0"/>
          </a:p>
        </p:txBody>
      </p:sp>
      <p:sp>
        <p:nvSpPr>
          <p:cNvPr id="92" name="Rectangle 31"/>
          <p:cNvSpPr>
            <a:spLocks noChangeArrowheads="1"/>
          </p:cNvSpPr>
          <p:nvPr/>
        </p:nvSpPr>
        <p:spPr bwMode="auto">
          <a:xfrm>
            <a:off x="8400256" y="6267975"/>
            <a:ext cx="1512000" cy="257369"/>
          </a:xfrm>
          <a:prstGeom prst="rect">
            <a:avLst/>
          </a:prstGeom>
          <a:noFill/>
          <a:ln>
            <a:noFill/>
          </a:ln>
          <a:effectLst/>
        </p:spPr>
        <p:txBody>
          <a:bodyPr wrap="square" lIns="36000" tIns="36000" rIns="36000" bIns="36000">
            <a:spAutoFit/>
          </a:bodyPr>
          <a:lstStyle/>
          <a:p>
            <a:r>
              <a:rPr kumimoji="1" lang="zh-CN" altLang="en-US" sz="1200" dirty="0">
                <a:effectLst>
                  <a:outerShdw blurRad="38100" dist="38100" dir="2700000" algn="tl">
                    <a:srgbClr val="C0C0C0"/>
                  </a:outerShdw>
                </a:effectLst>
                <a:latin typeface="Times New Roman" pitchFamily="18" charset="0"/>
                <a:ea typeface="方正姚体" panose="02010601030101010101" pitchFamily="2" charset="-122"/>
                <a:sym typeface="Symbol" pitchFamily="18" charset="2"/>
              </a:rPr>
              <a:t>为枢纽性中间代谢物</a:t>
            </a:r>
            <a:endParaRPr kumimoji="1" lang="en-US" altLang="zh-CN" sz="1200" dirty="0">
              <a:effectLst>
                <a:outerShdw blurRad="38100" dist="38100" dir="2700000" algn="tl">
                  <a:srgbClr val="C0C0C0"/>
                </a:outerShdw>
              </a:effectLst>
              <a:latin typeface="Times New Roman" pitchFamily="18" charset="0"/>
              <a:ea typeface="方正姚体" panose="02010601030101010101" pitchFamily="2" charset="-122"/>
              <a:sym typeface="Symbol" pitchFamily="18" charset="2"/>
            </a:endParaRPr>
          </a:p>
        </p:txBody>
      </p:sp>
      <p:cxnSp>
        <p:nvCxnSpPr>
          <p:cNvPr id="93" name="直接箭头连接符 92"/>
          <p:cNvCxnSpPr/>
          <p:nvPr/>
        </p:nvCxnSpPr>
        <p:spPr>
          <a:xfrm rot="7680000" flipV="1">
            <a:off x="6290231" y="457481"/>
            <a:ext cx="0" cy="1224000"/>
          </a:xfrm>
          <a:prstGeom prst="straightConnector1">
            <a:avLst/>
          </a:prstGeom>
          <a:ln w="19050">
            <a:solidFill>
              <a:schemeClr val="tx1"/>
            </a:solidFill>
            <a:tailEnd type="triangle" w="sm" len="lg"/>
          </a:ln>
        </p:spPr>
        <p:style>
          <a:lnRef idx="1">
            <a:schemeClr val="accent1"/>
          </a:lnRef>
          <a:fillRef idx="0">
            <a:schemeClr val="accent1"/>
          </a:fillRef>
          <a:effectRef idx="0">
            <a:schemeClr val="accent1"/>
          </a:effectRef>
          <a:fontRef idx="minor">
            <a:schemeClr val="tx1"/>
          </a:fontRef>
        </p:style>
      </p:cxnSp>
      <p:grpSp>
        <p:nvGrpSpPr>
          <p:cNvPr id="94" name="组合 93"/>
          <p:cNvGrpSpPr/>
          <p:nvPr/>
        </p:nvGrpSpPr>
        <p:grpSpPr>
          <a:xfrm rot="5400000" flipH="1" flipV="1">
            <a:off x="6534686" y="3147596"/>
            <a:ext cx="418782" cy="9"/>
            <a:chOff x="7775314" y="3299923"/>
            <a:chExt cx="418782" cy="9"/>
          </a:xfrm>
        </p:grpSpPr>
        <p:cxnSp>
          <p:nvCxnSpPr>
            <p:cNvPr id="95" name="直接箭头连接符 94"/>
            <p:cNvCxnSpPr/>
            <p:nvPr/>
          </p:nvCxnSpPr>
          <p:spPr>
            <a:xfrm rot="16200000" flipH="1" flipV="1">
              <a:off x="7883314" y="3191932"/>
              <a:ext cx="0" cy="216000"/>
            </a:xfrm>
            <a:prstGeom prst="straightConnector1">
              <a:avLst/>
            </a:prstGeom>
            <a:ln w="19050">
              <a:solidFill>
                <a:schemeClr val="tx1"/>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96" name="直接箭头连接符 95"/>
            <p:cNvCxnSpPr/>
            <p:nvPr/>
          </p:nvCxnSpPr>
          <p:spPr>
            <a:xfrm rot="16200000" flipH="1" flipV="1">
              <a:off x="8086096" y="3191923"/>
              <a:ext cx="0" cy="216000"/>
            </a:xfrm>
            <a:prstGeom prst="straightConnector1">
              <a:avLst/>
            </a:prstGeom>
            <a:ln w="19050">
              <a:solidFill>
                <a:schemeClr val="tx1"/>
              </a:solidFill>
              <a:tailEnd type="triangle" w="sm" len="lg"/>
            </a:ln>
          </p:spPr>
          <p:style>
            <a:lnRef idx="1">
              <a:schemeClr val="accent1"/>
            </a:lnRef>
            <a:fillRef idx="0">
              <a:schemeClr val="accent1"/>
            </a:fillRef>
            <a:effectRef idx="0">
              <a:schemeClr val="accent1"/>
            </a:effectRef>
            <a:fontRef idx="minor">
              <a:schemeClr val="tx1"/>
            </a:fontRef>
          </p:style>
        </p:cxnSp>
      </p:grpSp>
      <p:grpSp>
        <p:nvGrpSpPr>
          <p:cNvPr id="97" name="组合 96"/>
          <p:cNvGrpSpPr/>
          <p:nvPr/>
        </p:nvGrpSpPr>
        <p:grpSpPr>
          <a:xfrm rot="5400000" flipH="1" flipV="1">
            <a:off x="5094526" y="1862565"/>
            <a:ext cx="418782" cy="9"/>
            <a:chOff x="7822944" y="3299923"/>
            <a:chExt cx="418782" cy="9"/>
          </a:xfrm>
        </p:grpSpPr>
        <p:cxnSp>
          <p:nvCxnSpPr>
            <p:cNvPr id="98" name="直接箭头连接符 97"/>
            <p:cNvCxnSpPr/>
            <p:nvPr/>
          </p:nvCxnSpPr>
          <p:spPr>
            <a:xfrm rot="16200000" flipH="1" flipV="1">
              <a:off x="7930944" y="3191923"/>
              <a:ext cx="0" cy="216000"/>
            </a:xfrm>
            <a:prstGeom prst="straightConnector1">
              <a:avLst/>
            </a:prstGeom>
            <a:ln w="19050">
              <a:solidFill>
                <a:schemeClr val="tx1"/>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99" name="直接箭头连接符 98"/>
            <p:cNvCxnSpPr/>
            <p:nvPr/>
          </p:nvCxnSpPr>
          <p:spPr>
            <a:xfrm rot="16200000" flipH="1" flipV="1">
              <a:off x="8133726" y="3191932"/>
              <a:ext cx="0" cy="216000"/>
            </a:xfrm>
            <a:prstGeom prst="straightConnector1">
              <a:avLst/>
            </a:prstGeom>
            <a:ln w="19050">
              <a:solidFill>
                <a:schemeClr val="tx1"/>
              </a:solidFill>
              <a:tailEnd type="triangle" w="sm" len="lg"/>
            </a:ln>
          </p:spPr>
          <p:style>
            <a:lnRef idx="1">
              <a:schemeClr val="accent1"/>
            </a:lnRef>
            <a:fillRef idx="0">
              <a:schemeClr val="accent1"/>
            </a:fillRef>
            <a:effectRef idx="0">
              <a:schemeClr val="accent1"/>
            </a:effectRef>
            <a:fontRef idx="minor">
              <a:schemeClr val="tx1"/>
            </a:fontRef>
          </p:style>
        </p:cxnSp>
      </p:grpSp>
      <p:grpSp>
        <p:nvGrpSpPr>
          <p:cNvPr id="100" name="组合 99"/>
          <p:cNvGrpSpPr/>
          <p:nvPr/>
        </p:nvGrpSpPr>
        <p:grpSpPr>
          <a:xfrm rot="16200000" flipH="1">
            <a:off x="5161778" y="1846700"/>
            <a:ext cx="428302" cy="6"/>
            <a:chOff x="7765794" y="3299923"/>
            <a:chExt cx="428302" cy="6"/>
          </a:xfrm>
        </p:grpSpPr>
        <p:cxnSp>
          <p:nvCxnSpPr>
            <p:cNvPr id="101" name="直接箭头连接符 100"/>
            <p:cNvCxnSpPr/>
            <p:nvPr/>
          </p:nvCxnSpPr>
          <p:spPr>
            <a:xfrm rot="16200000" flipH="1" flipV="1">
              <a:off x="7873794" y="3191929"/>
              <a:ext cx="0" cy="216000"/>
            </a:xfrm>
            <a:prstGeom prst="straightConnector1">
              <a:avLst/>
            </a:prstGeom>
            <a:ln w="19050">
              <a:solidFill>
                <a:schemeClr val="tx1"/>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102" name="直接箭头连接符 101"/>
            <p:cNvCxnSpPr/>
            <p:nvPr/>
          </p:nvCxnSpPr>
          <p:spPr>
            <a:xfrm rot="16200000" flipH="1" flipV="1">
              <a:off x="8086096" y="3191923"/>
              <a:ext cx="0" cy="216000"/>
            </a:xfrm>
            <a:prstGeom prst="straightConnector1">
              <a:avLst/>
            </a:prstGeom>
            <a:ln w="19050">
              <a:solidFill>
                <a:schemeClr val="tx1"/>
              </a:solidFill>
              <a:tailEnd type="triangle" w="sm" len="lg"/>
            </a:ln>
          </p:spPr>
          <p:style>
            <a:lnRef idx="1">
              <a:schemeClr val="accent1"/>
            </a:lnRef>
            <a:fillRef idx="0">
              <a:schemeClr val="accent1"/>
            </a:fillRef>
            <a:effectRef idx="0">
              <a:schemeClr val="accent1"/>
            </a:effectRef>
            <a:fontRef idx="minor">
              <a:schemeClr val="tx1"/>
            </a:fontRef>
          </p:style>
        </p:cxnSp>
      </p:grpSp>
      <p:grpSp>
        <p:nvGrpSpPr>
          <p:cNvPr id="103" name="组合 102"/>
          <p:cNvGrpSpPr/>
          <p:nvPr/>
        </p:nvGrpSpPr>
        <p:grpSpPr>
          <a:xfrm rot="10800000" flipH="1" flipV="1">
            <a:off x="7546174" y="4725143"/>
            <a:ext cx="566049" cy="0"/>
            <a:chOff x="7731892" y="3299923"/>
            <a:chExt cx="566049" cy="0"/>
          </a:xfrm>
        </p:grpSpPr>
        <p:cxnSp>
          <p:nvCxnSpPr>
            <p:cNvPr id="104" name="直接箭头连接符 103"/>
            <p:cNvCxnSpPr/>
            <p:nvPr/>
          </p:nvCxnSpPr>
          <p:spPr>
            <a:xfrm rot="16200000" flipH="1" flipV="1">
              <a:off x="7875892" y="3155923"/>
              <a:ext cx="0" cy="288000"/>
            </a:xfrm>
            <a:prstGeom prst="straightConnector1">
              <a:avLst/>
            </a:prstGeom>
            <a:ln w="19050">
              <a:solidFill>
                <a:schemeClr val="tx1"/>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105" name="直接箭头连接符 104"/>
            <p:cNvCxnSpPr/>
            <p:nvPr/>
          </p:nvCxnSpPr>
          <p:spPr>
            <a:xfrm rot="16200000" flipH="1" flipV="1">
              <a:off x="8153941" y="3155923"/>
              <a:ext cx="0" cy="288000"/>
            </a:xfrm>
            <a:prstGeom prst="straightConnector1">
              <a:avLst/>
            </a:prstGeom>
            <a:ln w="19050">
              <a:solidFill>
                <a:schemeClr val="tx1"/>
              </a:solidFill>
              <a:tailEnd type="triangle" w="sm" len="lg"/>
            </a:ln>
          </p:spPr>
          <p:style>
            <a:lnRef idx="1">
              <a:schemeClr val="accent1"/>
            </a:lnRef>
            <a:fillRef idx="0">
              <a:schemeClr val="accent1"/>
            </a:fillRef>
            <a:effectRef idx="0">
              <a:schemeClr val="accent1"/>
            </a:effectRef>
            <a:fontRef idx="minor">
              <a:schemeClr val="tx1"/>
            </a:fontRef>
          </p:style>
        </p:cxnSp>
      </p:grpSp>
      <p:cxnSp>
        <p:nvCxnSpPr>
          <p:cNvPr id="106" name="直接箭头连接符 105"/>
          <p:cNvCxnSpPr/>
          <p:nvPr/>
        </p:nvCxnSpPr>
        <p:spPr>
          <a:xfrm rot="11940000">
            <a:off x="4600607" y="2316259"/>
            <a:ext cx="0" cy="1440000"/>
          </a:xfrm>
          <a:prstGeom prst="straightConnector1">
            <a:avLst/>
          </a:prstGeom>
          <a:ln w="19050">
            <a:solidFill>
              <a:schemeClr val="tx1"/>
            </a:solidFill>
            <a:prstDash val="sysDash"/>
            <a:tailEnd type="triangle" w="sm" len="lg"/>
          </a:ln>
        </p:spPr>
        <p:style>
          <a:lnRef idx="1">
            <a:schemeClr val="accent1"/>
          </a:lnRef>
          <a:fillRef idx="0">
            <a:schemeClr val="accent1"/>
          </a:fillRef>
          <a:effectRef idx="0">
            <a:schemeClr val="accent1"/>
          </a:effectRef>
          <a:fontRef idx="minor">
            <a:schemeClr val="tx1"/>
          </a:fontRef>
        </p:style>
      </p:cxnSp>
      <p:cxnSp>
        <p:nvCxnSpPr>
          <p:cNvPr id="107" name="直接箭头连接符 106"/>
          <p:cNvCxnSpPr/>
          <p:nvPr/>
        </p:nvCxnSpPr>
        <p:spPr>
          <a:xfrm rot="11940000">
            <a:off x="4775611" y="2632688"/>
            <a:ext cx="0" cy="1116000"/>
          </a:xfrm>
          <a:prstGeom prst="straightConnector1">
            <a:avLst/>
          </a:prstGeom>
          <a:ln w="19050">
            <a:solidFill>
              <a:schemeClr val="tx1"/>
            </a:solidFill>
            <a:prstDash val="sysDash"/>
            <a:headEnd type="triangle" w="med" len="lg"/>
            <a:tailEnd type="none" w="sm" len="lg"/>
          </a:ln>
        </p:spPr>
        <p:style>
          <a:lnRef idx="1">
            <a:schemeClr val="accent1"/>
          </a:lnRef>
          <a:fillRef idx="0">
            <a:schemeClr val="accent1"/>
          </a:fillRef>
          <a:effectRef idx="0">
            <a:schemeClr val="accent1"/>
          </a:effectRef>
          <a:fontRef idx="minor">
            <a:schemeClr val="tx1"/>
          </a:fontRef>
        </p:style>
      </p:cxnSp>
      <p:grpSp>
        <p:nvGrpSpPr>
          <p:cNvPr id="69" name="组合 68"/>
          <p:cNvGrpSpPr/>
          <p:nvPr/>
        </p:nvGrpSpPr>
        <p:grpSpPr>
          <a:xfrm>
            <a:off x="6600056" y="4652282"/>
            <a:ext cx="245921" cy="72862"/>
            <a:chOff x="6672064" y="4580274"/>
            <a:chExt cx="245921" cy="72862"/>
          </a:xfrm>
        </p:grpSpPr>
        <p:grpSp>
          <p:nvGrpSpPr>
            <p:cNvPr id="108" name="组合 107"/>
            <p:cNvGrpSpPr/>
            <p:nvPr/>
          </p:nvGrpSpPr>
          <p:grpSpPr>
            <a:xfrm>
              <a:off x="6672064" y="4580274"/>
              <a:ext cx="245921" cy="26748"/>
              <a:chOff x="5193515" y="2351003"/>
              <a:chExt cx="245921" cy="26748"/>
            </a:xfrm>
          </p:grpSpPr>
          <p:sp>
            <p:nvSpPr>
              <p:cNvPr id="109" name="矩形 108"/>
              <p:cNvSpPr/>
              <p:nvPr/>
            </p:nvSpPr>
            <p:spPr>
              <a:xfrm>
                <a:off x="5193515" y="2359751"/>
                <a:ext cx="216000" cy="1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等腰三角形 109"/>
              <p:cNvSpPr>
                <a:spLocks noChangeAspect="1"/>
              </p:cNvSpPr>
              <p:nvPr/>
            </p:nvSpPr>
            <p:spPr>
              <a:xfrm rot="12720000">
                <a:off x="5358796" y="2351003"/>
                <a:ext cx="80640" cy="2520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1" name="组合 110"/>
            <p:cNvGrpSpPr/>
            <p:nvPr/>
          </p:nvGrpSpPr>
          <p:grpSpPr>
            <a:xfrm flipH="1" flipV="1">
              <a:off x="6672064" y="4627936"/>
              <a:ext cx="245921" cy="25200"/>
              <a:chOff x="5193515" y="2355766"/>
              <a:chExt cx="245921" cy="25200"/>
            </a:xfrm>
          </p:grpSpPr>
          <p:sp>
            <p:nvSpPr>
              <p:cNvPr id="112" name="矩形 111"/>
              <p:cNvSpPr/>
              <p:nvPr/>
            </p:nvSpPr>
            <p:spPr>
              <a:xfrm>
                <a:off x="5193515" y="2362132"/>
                <a:ext cx="216000" cy="1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等腰三角形 112"/>
              <p:cNvSpPr>
                <a:spLocks noChangeAspect="1"/>
              </p:cNvSpPr>
              <p:nvPr/>
            </p:nvSpPr>
            <p:spPr>
              <a:xfrm rot="12720000">
                <a:off x="5358796" y="2355766"/>
                <a:ext cx="80640" cy="2520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15" name="组合 114"/>
          <p:cNvGrpSpPr/>
          <p:nvPr/>
        </p:nvGrpSpPr>
        <p:grpSpPr>
          <a:xfrm rot="5400000">
            <a:off x="7163126" y="4958071"/>
            <a:ext cx="245921" cy="68099"/>
            <a:chOff x="6672064" y="4585037"/>
            <a:chExt cx="245921" cy="68099"/>
          </a:xfrm>
        </p:grpSpPr>
        <p:grpSp>
          <p:nvGrpSpPr>
            <p:cNvPr id="116" name="组合 115"/>
            <p:cNvGrpSpPr/>
            <p:nvPr/>
          </p:nvGrpSpPr>
          <p:grpSpPr>
            <a:xfrm>
              <a:off x="6672064" y="4585037"/>
              <a:ext cx="245921" cy="25200"/>
              <a:chOff x="5193515" y="2355766"/>
              <a:chExt cx="245921" cy="25200"/>
            </a:xfrm>
          </p:grpSpPr>
          <p:sp>
            <p:nvSpPr>
              <p:cNvPr id="120" name="矩形 119"/>
              <p:cNvSpPr/>
              <p:nvPr/>
            </p:nvSpPr>
            <p:spPr>
              <a:xfrm>
                <a:off x="5193515" y="2359751"/>
                <a:ext cx="216000" cy="1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等腰三角形 120"/>
              <p:cNvSpPr>
                <a:spLocks noChangeAspect="1"/>
              </p:cNvSpPr>
              <p:nvPr/>
            </p:nvSpPr>
            <p:spPr>
              <a:xfrm rot="12720000">
                <a:off x="5358796" y="2355766"/>
                <a:ext cx="80640" cy="2520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7" name="组合 116"/>
            <p:cNvGrpSpPr/>
            <p:nvPr/>
          </p:nvGrpSpPr>
          <p:grpSpPr>
            <a:xfrm flipH="1" flipV="1">
              <a:off x="6672064" y="4627936"/>
              <a:ext cx="245921" cy="25200"/>
              <a:chOff x="5193515" y="2355766"/>
              <a:chExt cx="245921" cy="25200"/>
            </a:xfrm>
          </p:grpSpPr>
          <p:sp>
            <p:nvSpPr>
              <p:cNvPr id="118" name="矩形 117"/>
              <p:cNvSpPr/>
              <p:nvPr/>
            </p:nvSpPr>
            <p:spPr>
              <a:xfrm>
                <a:off x="5193515" y="2362132"/>
                <a:ext cx="216000" cy="1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等腰三角形 118"/>
              <p:cNvSpPr>
                <a:spLocks noChangeAspect="1"/>
              </p:cNvSpPr>
              <p:nvPr/>
            </p:nvSpPr>
            <p:spPr>
              <a:xfrm rot="12720000">
                <a:off x="5358796" y="2355766"/>
                <a:ext cx="80640" cy="2520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22" name="AutoShape 1027"/>
          <p:cNvSpPr>
            <a:spLocks/>
          </p:cNvSpPr>
          <p:nvPr/>
        </p:nvSpPr>
        <p:spPr bwMode="auto">
          <a:xfrm>
            <a:off x="3683744" y="2132856"/>
            <a:ext cx="108000" cy="504000"/>
          </a:xfrm>
          <a:prstGeom prst="leftBrace">
            <a:avLst>
              <a:gd name="adj1" fmla="val 63056"/>
              <a:gd name="adj2" fmla="val 50000"/>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grpSp>
        <p:nvGrpSpPr>
          <p:cNvPr id="126" name="组合 125"/>
          <p:cNvGrpSpPr/>
          <p:nvPr/>
        </p:nvGrpSpPr>
        <p:grpSpPr>
          <a:xfrm>
            <a:off x="6477853" y="2518522"/>
            <a:ext cx="1922403" cy="442035"/>
            <a:chOff x="6333837" y="2518522"/>
            <a:chExt cx="1922403" cy="442035"/>
          </a:xfrm>
        </p:grpSpPr>
        <p:sp>
          <p:nvSpPr>
            <p:cNvPr id="19" name="Rectangle 31"/>
            <p:cNvSpPr>
              <a:spLocks noChangeArrowheads="1"/>
            </p:cNvSpPr>
            <p:nvPr/>
          </p:nvSpPr>
          <p:spPr bwMode="auto">
            <a:xfrm>
              <a:off x="6333837" y="2518522"/>
              <a:ext cx="1922403" cy="442035"/>
            </a:xfrm>
            <a:prstGeom prst="rect">
              <a:avLst/>
            </a:prstGeom>
            <a:noFill/>
            <a:ln>
              <a:noFill/>
            </a:ln>
            <a:effectLst/>
          </p:spPr>
          <p:txBody>
            <a:bodyPr wrap="square" lIns="36000" tIns="36000" rIns="36000" bIns="36000">
              <a:spAutoFit/>
            </a:bodyPr>
            <a:lstStyle/>
            <a:p>
              <a:r>
                <a:rPr kumimoji="1" lang="zh-CN" altLang="en-US" sz="1200" dirty="0">
                  <a:effectLst>
                    <a:outerShdw blurRad="38100" dist="38100" dir="2700000" algn="tl">
                      <a:srgbClr val="C0C0C0"/>
                    </a:outerShdw>
                  </a:effectLst>
                  <a:latin typeface="Times New Roman" pitchFamily="18" charset="0"/>
                  <a:ea typeface="方正姚体" panose="02010601030101010101" pitchFamily="2" charset="-122"/>
                  <a:sym typeface="Symbol" pitchFamily="18" charset="2"/>
                </a:rPr>
                <a:t>丙氨酸、色氨酸、丝氨酸</a:t>
              </a:r>
              <a:endParaRPr kumimoji="1" lang="en-US" altLang="zh-CN" sz="1200" dirty="0">
                <a:effectLst>
                  <a:outerShdw blurRad="38100" dist="38100" dir="2700000" algn="tl">
                    <a:srgbClr val="C0C0C0"/>
                  </a:outerShdw>
                </a:effectLst>
                <a:latin typeface="Times New Roman" pitchFamily="18" charset="0"/>
                <a:ea typeface="方正姚体" panose="02010601030101010101" pitchFamily="2" charset="-122"/>
                <a:sym typeface="Symbol" pitchFamily="18" charset="2"/>
              </a:endParaRPr>
            </a:p>
            <a:p>
              <a:r>
                <a:rPr kumimoji="1" lang="zh-CN" altLang="en-US" sz="1200" dirty="0">
                  <a:effectLst>
                    <a:outerShdw blurRad="38100" dist="38100" dir="2700000" algn="tl">
                      <a:srgbClr val="C0C0C0"/>
                    </a:outerShdw>
                  </a:effectLst>
                  <a:latin typeface="Times New Roman" pitchFamily="18" charset="0"/>
                  <a:ea typeface="方正姚体" panose="02010601030101010101" pitchFamily="2" charset="-122"/>
                  <a:sym typeface="Symbol" pitchFamily="18" charset="2"/>
                </a:rPr>
                <a:t>甘氨酸、苏氨酸、半胱氨酸</a:t>
              </a:r>
              <a:endParaRPr kumimoji="1" lang="en-US" altLang="zh-CN" sz="1200" dirty="0">
                <a:effectLst>
                  <a:outerShdw blurRad="38100" dist="38100" dir="2700000" algn="tl">
                    <a:srgbClr val="C0C0C0"/>
                  </a:outerShdw>
                </a:effectLst>
                <a:latin typeface="Times New Roman" pitchFamily="18" charset="0"/>
                <a:ea typeface="方正姚体" panose="02010601030101010101" pitchFamily="2" charset="-122"/>
                <a:sym typeface="Symbol" pitchFamily="18" charset="2"/>
              </a:endParaRPr>
            </a:p>
          </p:txBody>
        </p:sp>
        <p:sp>
          <p:nvSpPr>
            <p:cNvPr id="124" name="Rectangle 51"/>
            <p:cNvSpPr>
              <a:spLocks noChangeArrowheads="1"/>
            </p:cNvSpPr>
            <p:nvPr/>
          </p:nvSpPr>
          <p:spPr bwMode="auto">
            <a:xfrm>
              <a:off x="6348088" y="2737498"/>
              <a:ext cx="540000" cy="216000"/>
            </a:xfrm>
            <a:prstGeom prst="rect">
              <a:avLst/>
            </a:prstGeom>
            <a:noFill/>
            <a:ln>
              <a:solidFill>
                <a:srgbClr val="00B0F0"/>
              </a:solidFill>
            </a:ln>
            <a:effectLst/>
          </p:spPr>
          <p:txBody>
            <a:bodyPr wrap="square" lIns="36000" tIns="36000" rIns="36000" bIns="36000">
              <a:spAutoFit/>
            </a:bodyPr>
            <a:lstStyle/>
            <a:p>
              <a:pPr algn="ctr"/>
              <a:endParaRPr kumimoji="1" lang="zh-CN" altLang="en-US" sz="1200" dirty="0">
                <a:effectLst>
                  <a:outerShdw blurRad="38100" dist="38100" dir="2700000" algn="tl">
                    <a:srgbClr val="C0C0C0"/>
                  </a:outerShdw>
                </a:effectLst>
                <a:latin typeface="Times New Roman" pitchFamily="18" charset="0"/>
                <a:ea typeface="方正姚体" panose="02010601030101010101" pitchFamily="2" charset="-122"/>
              </a:endParaRPr>
            </a:p>
          </p:txBody>
        </p:sp>
      </p:grpSp>
      <p:sp>
        <p:nvSpPr>
          <p:cNvPr id="127" name="Text Box 36"/>
          <p:cNvSpPr txBox="1">
            <a:spLocks noChangeArrowheads="1"/>
          </p:cNvSpPr>
          <p:nvPr/>
        </p:nvSpPr>
        <p:spPr bwMode="auto">
          <a:xfrm>
            <a:off x="4799856" y="4251751"/>
            <a:ext cx="863388" cy="257369"/>
          </a:xfrm>
          <a:prstGeom prst="rect">
            <a:avLst/>
          </a:prstGeom>
          <a:noFill/>
          <a:ln>
            <a:solidFill>
              <a:srgbClr val="FF0000"/>
            </a:solidFill>
          </a:ln>
          <a:effectLst/>
        </p:spPr>
        <p:txBody>
          <a:bodyPr wrap="square" lIns="36000" tIns="36000" rIns="36000" bIns="36000">
            <a:spAutoFit/>
          </a:bodyPr>
          <a:lstStyle>
            <a:defPPr>
              <a:defRPr lang="zh-CN"/>
            </a:defPPr>
            <a:lvl1pPr algn="ctr">
              <a:defRPr kumimoji="1" sz="1200">
                <a:effectLst>
                  <a:outerShdw blurRad="38100" dist="38100" dir="2700000" algn="tl">
                    <a:srgbClr val="C0C0C0"/>
                  </a:outerShdw>
                </a:effectLst>
                <a:latin typeface="Times New Roman" pitchFamily="18" charset="0"/>
                <a:ea typeface="方正姚体" panose="02010601030101010101" pitchFamily="2" charset="-122"/>
              </a:defRPr>
            </a:lvl1pPr>
          </a:lstStyle>
          <a:p>
            <a:r>
              <a:rPr lang="zh-CN" altLang="en-US" dirty="0"/>
              <a:t>三羧酸循环</a:t>
            </a:r>
          </a:p>
        </p:txBody>
      </p:sp>
    </p:spTree>
    <p:extLst>
      <p:ext uri="{BB962C8B-B14F-4D97-AF65-F5344CB8AC3E}">
        <p14:creationId xmlns:p14="http://schemas.microsoft.com/office/powerpoint/2010/main" val="2008111224"/>
      </p:ext>
    </p:extLst>
  </p:cSld>
  <p:clrMapOvr>
    <a:masterClrMapping/>
  </p:clrMapOvr>
  <p:transition spd="med">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055441" y="548680"/>
            <a:ext cx="4104455" cy="576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zh-CN"/>
            </a:defPPr>
            <a:lvl1pPr marL="360000" indent="-360000">
              <a:spcBef>
                <a:spcPts val="0"/>
              </a:spcBef>
              <a:buClr>
                <a:srgbClr val="C00000"/>
              </a:buClr>
              <a:buSzPct val="80000"/>
              <a:buFont typeface="Wingdings" panose="05000000000000000000" pitchFamily="2" charset="2"/>
              <a:buChar char="n"/>
              <a:defRPr sz="2800" kern="0">
                <a:solidFill>
                  <a:srgbClr val="000000"/>
                </a:solidFill>
                <a:effectLst>
                  <a:outerShdw blurRad="38100" dist="38100" dir="2700000" algn="tl">
                    <a:srgbClr val="C0C0C0"/>
                  </a:outerShdw>
                </a:effectLst>
                <a:latin typeface="Times New Roman" pitchFamily="18" charset="0"/>
                <a:ea typeface="方正姚体" panose="02010601030101010101" pitchFamily="2" charset="-122"/>
              </a:defRPr>
            </a:lvl1pPr>
          </a:lstStyle>
          <a:p>
            <a:r>
              <a:rPr lang="zh-CN" altLang="en-US" dirty="0"/>
              <a:t>蛋白质能量营养不良</a:t>
            </a:r>
            <a:endParaRPr lang="zh-CN" altLang="en-US" sz="2000" dirty="0"/>
          </a:p>
        </p:txBody>
      </p:sp>
      <p:sp>
        <p:nvSpPr>
          <p:cNvPr id="3" name="Rectangle 3"/>
          <p:cNvSpPr txBox="1">
            <a:spLocks noChangeArrowheads="1"/>
          </p:cNvSpPr>
          <p:nvPr/>
        </p:nvSpPr>
        <p:spPr>
          <a:xfrm>
            <a:off x="1415480" y="1275918"/>
            <a:ext cx="9577064" cy="115126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360000" indent="-360000">
              <a:lnSpc>
                <a:spcPts val="4000"/>
              </a:lnSpc>
              <a:spcBef>
                <a:spcPts val="600"/>
              </a:spcBef>
              <a:buClr>
                <a:srgbClr val="C00000"/>
              </a:buClr>
              <a:buSzPct val="80000"/>
              <a:buFont typeface="Wingdings" panose="05000000000000000000" pitchFamily="2" charset="2"/>
              <a:buChar char="l"/>
            </a:pPr>
            <a:r>
              <a:rPr lang="zh-CN" altLang="en-US" sz="2800" kern="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蛋白质能量营养不良</a:t>
            </a:r>
            <a:r>
              <a:rPr lang="en-US" altLang="zh-CN" sz="2000" kern="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(protein-energy malnutrition)</a:t>
            </a:r>
            <a:r>
              <a:rPr lang="zh-CN" altLang="en-US" sz="2800" kern="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：膳食中蛋白质和热能摄入不足引起的营养缺乏病。</a:t>
            </a:r>
          </a:p>
        </p:txBody>
      </p:sp>
      <p:sp>
        <p:nvSpPr>
          <p:cNvPr id="6" name="矩形 5"/>
          <p:cNvSpPr/>
          <p:nvPr/>
        </p:nvSpPr>
        <p:spPr>
          <a:xfrm>
            <a:off x="1415480" y="2428046"/>
            <a:ext cx="5616624" cy="2657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360000" indent="-360000">
              <a:lnSpc>
                <a:spcPts val="4000"/>
              </a:lnSpc>
              <a:spcBef>
                <a:spcPts val="600"/>
              </a:spcBef>
              <a:buClr>
                <a:srgbClr val="C00000"/>
              </a:buClr>
              <a:buSzPct val="80000"/>
              <a:buFont typeface="Wingdings" panose="05000000000000000000" pitchFamily="2" charset="2"/>
              <a:buChar char="l"/>
            </a:pPr>
            <a:r>
              <a:rPr lang="zh-CN" altLang="en-US" sz="2800" kern="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主要发生于 </a:t>
            </a:r>
            <a:r>
              <a:rPr lang="en-US" altLang="zh-CN" sz="2800" kern="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5</a:t>
            </a:r>
            <a:r>
              <a:rPr lang="zh-CN" altLang="en-US" sz="2800" kern="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rPr>
              <a:t>岁以下儿童。临床表现为消瘦、水肿等，生化指标改变为血中总蛋白降低等，可导致儿童生长发育障碍、机体抵抗力降低，重者死亡。</a:t>
            </a:r>
          </a:p>
        </p:txBody>
      </p:sp>
      <p:cxnSp>
        <p:nvCxnSpPr>
          <p:cNvPr id="7" name="直接连接符 6"/>
          <p:cNvCxnSpPr/>
          <p:nvPr/>
        </p:nvCxnSpPr>
        <p:spPr>
          <a:xfrm>
            <a:off x="1077913" y="1125538"/>
            <a:ext cx="378000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026" name="Picture 2" descr="https://timgsa.baidu.com/timg?image&amp;quality=80&amp;size=b9999_10000&amp;sec=1556432044524&amp;di=dcbcdee2dcf8e6842ad3fa8631edf518&amp;imgtype=0&amp;src=http%3A%2F%2Fztd00.photos.bdimg.com%2Fztd%2Fw%3D700%3Bq%3D50%2Fsign%3D5ff464e4cafdfc03e578e1b8e404f6a9%2Ff31fbe096b63f624fc68ab198e44ebf81a4ca3f7.jpg"/>
          <p:cNvPicPr>
            <a:picLocks noChangeAspect="1" noChangeArrowheads="1"/>
          </p:cNvPicPr>
          <p:nvPr/>
        </p:nvPicPr>
        <p:blipFill rotWithShape="1">
          <a:blip r:embed="rId2">
            <a:extLst>
              <a:ext uri="{28A0092B-C50C-407E-A947-70E740481C1C}">
                <a14:useLocalDpi xmlns:a14="http://schemas.microsoft.com/office/drawing/2010/main" val="0"/>
              </a:ext>
            </a:extLst>
          </a:blip>
          <a:srcRect l="12960" r="22241"/>
          <a:stretch/>
        </p:blipFill>
        <p:spPr bwMode="auto">
          <a:xfrm>
            <a:off x="7176560" y="2492896"/>
            <a:ext cx="3960000" cy="3666717"/>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8832304" y="3140968"/>
            <a:ext cx="864096"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59005830"/>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055440" y="548680"/>
            <a:ext cx="217070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defRPr kumimoji="1" sz="2800">
                <a:solidFill>
                  <a:srgbClr val="000000"/>
                </a:solidFill>
                <a:effectLst>
                  <a:outerShdw blurRad="38100" dist="38100" dir="2700000" algn="tl">
                    <a:srgbClr val="C0C0C0"/>
                  </a:outerShdw>
                </a:effectLst>
                <a:latin typeface="Times New Roman" pitchFamily="18" charset="0"/>
                <a:ea typeface="方正姚体" panose="02010601030101010101" pitchFamily="2" charset="-122"/>
              </a:defRPr>
            </a:lvl1pPr>
          </a:lstStyle>
          <a:p>
            <a:r>
              <a:rPr lang="zh-CN" altLang="en-US" dirty="0"/>
              <a:t>思考题</a:t>
            </a:r>
          </a:p>
        </p:txBody>
      </p:sp>
      <p:sp>
        <p:nvSpPr>
          <p:cNvPr id="3" name="Rectangle 4"/>
          <p:cNvSpPr>
            <a:spLocks noChangeArrowheads="1"/>
          </p:cNvSpPr>
          <p:nvPr/>
        </p:nvSpPr>
        <p:spPr bwMode="auto">
          <a:xfrm>
            <a:off x="1415480" y="1260093"/>
            <a:ext cx="9793088" cy="3465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nchorCtr="0">
            <a:spAutoFit/>
          </a:bodyPr>
          <a:lstStyle/>
          <a:p>
            <a:pPr>
              <a:lnSpc>
                <a:spcPts val="3500"/>
              </a:lnSpc>
              <a:spcBef>
                <a:spcPts val="600"/>
              </a:spcBef>
            </a:pPr>
            <a:r>
              <a:rPr kumimoji="1" lang="en-US" altLang="zh-CN" sz="2400" dirty="0">
                <a:effectLst>
                  <a:outerShdw blurRad="38100" dist="38100" dir="2700000" algn="tl">
                    <a:srgbClr val="C0C0C0"/>
                  </a:outerShdw>
                </a:effectLst>
                <a:latin typeface="Times New Roman" pitchFamily="18" charset="0"/>
                <a:ea typeface="方正姚体" panose="02010601030101010101" pitchFamily="2" charset="-122"/>
              </a:rPr>
              <a:t>1.</a:t>
            </a:r>
            <a:r>
              <a:rPr kumimoji="1" lang="zh-CN" altLang="en-US" sz="2400" dirty="0">
                <a:effectLst>
                  <a:outerShdw blurRad="38100" dist="38100" dir="2700000" algn="tl">
                    <a:srgbClr val="C0C0C0"/>
                  </a:outerShdw>
                </a:effectLst>
                <a:latin typeface="Times New Roman" pitchFamily="18" charset="0"/>
                <a:ea typeface="方正姚体" panose="02010601030101010101" pitchFamily="2" charset="-122"/>
              </a:rPr>
              <a:t>名词解释：转氨基作用、联合脱氨基作用、蛋白质互补作用、一碳单位、腐败作用、</a:t>
            </a:r>
            <a:r>
              <a:rPr kumimoji="1" lang="en-US" altLang="zh-CN" sz="2400" dirty="0">
                <a:effectLst>
                  <a:outerShdw blurRad="38100" dist="38100" dir="2700000" algn="tl">
                    <a:srgbClr val="C0C0C0"/>
                  </a:outerShdw>
                </a:effectLst>
                <a:latin typeface="Times New Roman" pitchFamily="18" charset="0"/>
                <a:ea typeface="方正姚体" panose="02010601030101010101" pitchFamily="2" charset="-122"/>
              </a:rPr>
              <a:t>NPN</a:t>
            </a:r>
            <a:r>
              <a:rPr kumimoji="1" lang="zh-CN" altLang="en-US" sz="2400" dirty="0">
                <a:effectLst>
                  <a:outerShdw blurRad="38100" dist="38100" dir="2700000" algn="tl">
                    <a:srgbClr val="C0C0C0"/>
                  </a:outerShdw>
                </a:effectLst>
                <a:latin typeface="Times New Roman" pitchFamily="18" charset="0"/>
                <a:ea typeface="方正姚体" panose="02010601030101010101" pitchFamily="2" charset="-122"/>
              </a:rPr>
              <a:t>、酶的化学修饰、限速酶、变构调节</a:t>
            </a:r>
          </a:p>
          <a:p>
            <a:pPr>
              <a:lnSpc>
                <a:spcPts val="3500"/>
              </a:lnSpc>
              <a:spcBef>
                <a:spcPts val="600"/>
              </a:spcBef>
            </a:pPr>
            <a:r>
              <a:rPr kumimoji="1" lang="en-US" altLang="zh-CN" sz="2400" dirty="0">
                <a:effectLst>
                  <a:outerShdw blurRad="38100" dist="38100" dir="2700000" algn="tl">
                    <a:srgbClr val="C0C0C0"/>
                  </a:outerShdw>
                </a:effectLst>
                <a:latin typeface="Times New Roman" pitchFamily="18" charset="0"/>
                <a:ea typeface="方正姚体" panose="02010601030101010101" pitchFamily="2" charset="-122"/>
              </a:rPr>
              <a:t>2.</a:t>
            </a:r>
            <a:r>
              <a:rPr kumimoji="1" lang="zh-CN" altLang="en-US" sz="2400" dirty="0">
                <a:effectLst>
                  <a:outerShdw blurRad="38100" dist="38100" dir="2700000" algn="tl">
                    <a:srgbClr val="C0C0C0"/>
                  </a:outerShdw>
                </a:effectLst>
                <a:latin typeface="Times New Roman" pitchFamily="18" charset="0"/>
                <a:ea typeface="方正姚体" panose="02010601030101010101" pitchFamily="2" charset="-122"/>
              </a:rPr>
              <a:t>说出下列代谢途径的基本过程及其生理意义：①联合脱氨基作用  ②鸟氨酸循环  ③蛋氨酸循环  ④丙氨酸－葡萄糖循环  ⑤谷氨酰胺的合成和分解  ⑥一碳单位代谢</a:t>
            </a:r>
            <a:endParaRPr kumimoji="1" lang="en-US" altLang="zh-CN" sz="2400" dirty="0">
              <a:effectLst>
                <a:outerShdw blurRad="38100" dist="38100" dir="2700000" algn="tl">
                  <a:srgbClr val="C0C0C0"/>
                </a:outerShdw>
              </a:effectLst>
              <a:latin typeface="Times New Roman" pitchFamily="18" charset="0"/>
              <a:ea typeface="方正姚体" panose="02010601030101010101" pitchFamily="2" charset="-122"/>
            </a:endParaRPr>
          </a:p>
          <a:p>
            <a:pPr>
              <a:lnSpc>
                <a:spcPts val="3500"/>
              </a:lnSpc>
              <a:spcBef>
                <a:spcPts val="600"/>
              </a:spcBef>
            </a:pPr>
            <a:r>
              <a:rPr kumimoji="1" lang="en-US" altLang="zh-CN" sz="2400" dirty="0">
                <a:effectLst>
                  <a:outerShdw blurRad="38100" dist="38100" dir="2700000" algn="tl">
                    <a:srgbClr val="C0C0C0"/>
                  </a:outerShdw>
                </a:effectLst>
                <a:latin typeface="Times New Roman" pitchFamily="18" charset="0"/>
                <a:ea typeface="方正姚体" panose="02010601030101010101" pitchFamily="2" charset="-122"/>
              </a:rPr>
              <a:t>3.</a:t>
            </a:r>
            <a:r>
              <a:rPr kumimoji="1" lang="zh-CN" altLang="en-US" sz="2400" dirty="0">
                <a:effectLst>
                  <a:outerShdw blurRad="38100" dist="38100" dir="2700000" algn="tl">
                    <a:srgbClr val="C0C0C0"/>
                  </a:outerShdw>
                </a:effectLst>
                <a:latin typeface="Times New Roman" pitchFamily="18" charset="0"/>
                <a:ea typeface="方正姚体" panose="02010601030101010101" pitchFamily="2" charset="-122"/>
              </a:rPr>
              <a:t>什么是营养必需氨基酸？有哪几种？如何评价食物蛋白质的营养价值？</a:t>
            </a:r>
            <a:endParaRPr kumimoji="1" lang="en-US" altLang="zh-CN" sz="2400" dirty="0">
              <a:effectLst>
                <a:outerShdw blurRad="38100" dist="38100" dir="2700000" algn="tl">
                  <a:srgbClr val="C0C0C0"/>
                </a:outerShdw>
              </a:effectLst>
              <a:latin typeface="Times New Roman" pitchFamily="18" charset="0"/>
              <a:ea typeface="方正姚体" panose="02010601030101010101" pitchFamily="2" charset="-122"/>
            </a:endParaRPr>
          </a:p>
          <a:p>
            <a:pPr>
              <a:lnSpc>
                <a:spcPts val="3500"/>
              </a:lnSpc>
              <a:spcBef>
                <a:spcPts val="600"/>
              </a:spcBef>
            </a:pPr>
            <a:r>
              <a:rPr kumimoji="1" lang="en-US" altLang="zh-CN" sz="2400" dirty="0">
                <a:effectLst>
                  <a:outerShdw blurRad="38100" dist="38100" dir="2700000" algn="tl">
                    <a:srgbClr val="C0C0C0"/>
                  </a:outerShdw>
                </a:effectLst>
                <a:latin typeface="Times New Roman" pitchFamily="18" charset="0"/>
                <a:ea typeface="方正姚体" panose="02010601030101010101" pitchFamily="2" charset="-122"/>
              </a:rPr>
              <a:t>4.</a:t>
            </a:r>
            <a:r>
              <a:rPr kumimoji="1" lang="zh-CN" altLang="en-US" sz="2400" dirty="0">
                <a:effectLst>
                  <a:outerShdw blurRad="38100" dist="38100" dir="2700000" algn="tl">
                    <a:srgbClr val="C0C0C0"/>
                  </a:outerShdw>
                </a:effectLst>
                <a:latin typeface="Times New Roman" pitchFamily="18" charset="0"/>
                <a:ea typeface="方正姚体" panose="02010601030101010101" pitchFamily="2" charset="-122"/>
              </a:rPr>
              <a:t>简述氨基酸代谢概况。</a:t>
            </a:r>
          </a:p>
        </p:txBody>
      </p:sp>
      <p:cxnSp>
        <p:nvCxnSpPr>
          <p:cNvPr id="5" name="直接连接符 4"/>
          <p:cNvCxnSpPr/>
          <p:nvPr/>
        </p:nvCxnSpPr>
        <p:spPr>
          <a:xfrm>
            <a:off x="1077913" y="1125538"/>
            <a:ext cx="3852862"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3502103"/>
      </p:ext>
    </p:extLst>
  </p:cSld>
  <p:clrMapOvr>
    <a:masterClrMapping/>
  </p:clrMapOvr>
  <p:transition spd="med">
    <p:cove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1487488" y="1228492"/>
            <a:ext cx="9937104" cy="4144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nchorCtr="0">
            <a:spAutoFit/>
          </a:bodyPr>
          <a:lstStyle/>
          <a:p>
            <a:pPr>
              <a:lnSpc>
                <a:spcPts val="3500"/>
              </a:lnSpc>
              <a:spcBef>
                <a:spcPts val="600"/>
              </a:spcBef>
            </a:pPr>
            <a:r>
              <a:rPr kumimoji="1" lang="en-US" altLang="zh-CN" sz="2400" dirty="0">
                <a:effectLst>
                  <a:outerShdw blurRad="38100" dist="38100" dir="2700000" algn="tl">
                    <a:srgbClr val="C0C0C0"/>
                  </a:outerShdw>
                </a:effectLst>
                <a:latin typeface="Times New Roman" pitchFamily="18" charset="0"/>
                <a:ea typeface="方正姚体" panose="02010601030101010101" pitchFamily="2" charset="-122"/>
              </a:rPr>
              <a:t>5.</a:t>
            </a:r>
            <a:r>
              <a:rPr kumimoji="1" lang="zh-CN" altLang="en-US" sz="2400" dirty="0">
                <a:effectLst>
                  <a:outerShdw blurRad="38100" dist="38100" dir="2700000" algn="tl">
                    <a:srgbClr val="C0C0C0"/>
                  </a:outerShdw>
                </a:effectLst>
                <a:latin typeface="Times New Roman" pitchFamily="18" charset="0"/>
                <a:ea typeface="方正姚体" panose="02010601030101010101" pitchFamily="2" charset="-122"/>
              </a:rPr>
              <a:t>体内氨基酸脱氨基方式有哪几种？各有何特点？说出血清</a:t>
            </a:r>
            <a:r>
              <a:rPr kumimoji="1" lang="en-US" altLang="zh-CN" sz="2400" dirty="0">
                <a:effectLst>
                  <a:outerShdw blurRad="38100" dist="38100" dir="2700000" algn="tl">
                    <a:srgbClr val="C0C0C0"/>
                  </a:outerShdw>
                </a:effectLst>
                <a:latin typeface="Times New Roman" pitchFamily="18" charset="0"/>
                <a:ea typeface="方正姚体" panose="02010601030101010101" pitchFamily="2" charset="-122"/>
              </a:rPr>
              <a:t>ALT</a:t>
            </a:r>
            <a:r>
              <a:rPr kumimoji="1" lang="zh-CN" altLang="en-US" sz="2400" dirty="0">
                <a:effectLst>
                  <a:outerShdw blurRad="38100" dist="38100" dir="2700000" algn="tl">
                    <a:srgbClr val="C0C0C0"/>
                  </a:outerShdw>
                </a:effectLst>
                <a:latin typeface="Times New Roman" pitchFamily="18" charset="0"/>
                <a:ea typeface="方正姚体" panose="02010601030101010101" pitchFamily="2" charset="-122"/>
              </a:rPr>
              <a:t>、</a:t>
            </a:r>
            <a:r>
              <a:rPr kumimoji="1" lang="en-US" altLang="zh-CN" sz="2400" dirty="0">
                <a:effectLst>
                  <a:outerShdw blurRad="38100" dist="38100" dir="2700000" algn="tl">
                    <a:srgbClr val="C0C0C0"/>
                  </a:outerShdw>
                </a:effectLst>
                <a:latin typeface="Times New Roman" pitchFamily="18" charset="0"/>
                <a:ea typeface="方正姚体" panose="02010601030101010101" pitchFamily="2" charset="-122"/>
              </a:rPr>
              <a:t>AST</a:t>
            </a:r>
            <a:r>
              <a:rPr kumimoji="1" lang="zh-CN" altLang="en-US" sz="2400" dirty="0">
                <a:effectLst>
                  <a:outerShdw blurRad="38100" dist="38100" dir="2700000" algn="tl">
                    <a:srgbClr val="C0C0C0"/>
                  </a:outerShdw>
                </a:effectLst>
                <a:latin typeface="Times New Roman" pitchFamily="18" charset="0"/>
                <a:ea typeface="方正姚体" panose="02010601030101010101" pitchFamily="2" charset="-122"/>
              </a:rPr>
              <a:t>的临床意义。</a:t>
            </a:r>
          </a:p>
          <a:p>
            <a:pPr>
              <a:lnSpc>
                <a:spcPts val="3500"/>
              </a:lnSpc>
              <a:spcBef>
                <a:spcPts val="600"/>
              </a:spcBef>
            </a:pPr>
            <a:r>
              <a:rPr kumimoji="1" lang="en-US" altLang="zh-CN" sz="2400" dirty="0">
                <a:effectLst>
                  <a:outerShdw blurRad="38100" dist="38100" dir="2700000" algn="tl">
                    <a:srgbClr val="C0C0C0"/>
                  </a:outerShdw>
                </a:effectLst>
                <a:latin typeface="Times New Roman" pitchFamily="18" charset="0"/>
                <a:ea typeface="方正姚体" panose="02010601030101010101" pitchFamily="2" charset="-122"/>
              </a:rPr>
              <a:t>6.</a:t>
            </a:r>
            <a:r>
              <a:rPr kumimoji="1" lang="zh-CN" altLang="en-US" sz="2400" dirty="0">
                <a:effectLst>
                  <a:outerShdw blurRad="38100" dist="38100" dir="2700000" algn="tl">
                    <a:srgbClr val="C0C0C0"/>
                  </a:outerShdw>
                </a:effectLst>
                <a:latin typeface="Times New Roman" pitchFamily="18" charset="0"/>
                <a:ea typeface="方正姚体" panose="02010601030101010101" pitchFamily="2" charset="-122"/>
              </a:rPr>
              <a:t>体内血氨有哪些来源与去路？</a:t>
            </a:r>
          </a:p>
          <a:p>
            <a:pPr>
              <a:lnSpc>
                <a:spcPts val="3500"/>
              </a:lnSpc>
              <a:spcBef>
                <a:spcPts val="600"/>
              </a:spcBef>
            </a:pPr>
            <a:r>
              <a:rPr kumimoji="1" lang="en-US" altLang="zh-CN" sz="2400" dirty="0">
                <a:effectLst>
                  <a:outerShdw blurRad="38100" dist="38100" dir="2700000" algn="tl">
                    <a:srgbClr val="C0C0C0"/>
                  </a:outerShdw>
                </a:effectLst>
                <a:latin typeface="Times New Roman" pitchFamily="18" charset="0"/>
                <a:ea typeface="方正姚体" panose="02010601030101010101" pitchFamily="2" charset="-122"/>
              </a:rPr>
              <a:t>7.</a:t>
            </a:r>
            <a:r>
              <a:rPr kumimoji="1" lang="zh-CN" altLang="en-US" sz="2400" dirty="0">
                <a:effectLst>
                  <a:outerShdw blurRad="38100" dist="38100" dir="2700000" algn="tl">
                    <a:srgbClr val="C0C0C0"/>
                  </a:outerShdw>
                </a:effectLst>
                <a:latin typeface="Times New Roman" pitchFamily="18" charset="0"/>
                <a:ea typeface="方正姚体" panose="02010601030101010101" pitchFamily="2" charset="-122"/>
              </a:rPr>
              <a:t>简述</a:t>
            </a:r>
            <a:r>
              <a:rPr kumimoji="1" lang="en-US" altLang="zh-CN" sz="2400" dirty="0">
                <a:effectLst>
                  <a:outerShdw blurRad="38100" dist="38100" dir="2700000" algn="tl">
                    <a:srgbClr val="C0C0C0"/>
                  </a:outerShdw>
                </a:effectLst>
                <a:latin typeface="Times New Roman" pitchFamily="18" charset="0"/>
                <a:ea typeface="方正姚体" panose="02010601030101010101" pitchFamily="2" charset="-122"/>
              </a:rPr>
              <a:t>α-</a:t>
            </a:r>
            <a:r>
              <a:rPr kumimoji="1" lang="zh-CN" altLang="en-US" sz="2400" dirty="0">
                <a:effectLst>
                  <a:outerShdw blurRad="38100" dist="38100" dir="2700000" algn="tl">
                    <a:srgbClr val="C0C0C0"/>
                  </a:outerShdw>
                </a:effectLst>
                <a:latin typeface="Times New Roman" pitchFamily="18" charset="0"/>
                <a:ea typeface="方正姚体" panose="02010601030101010101" pitchFamily="2" charset="-122"/>
              </a:rPr>
              <a:t>酮酸的代谢途径？</a:t>
            </a:r>
          </a:p>
          <a:p>
            <a:pPr>
              <a:lnSpc>
                <a:spcPts val="3500"/>
              </a:lnSpc>
              <a:spcBef>
                <a:spcPts val="600"/>
              </a:spcBef>
            </a:pPr>
            <a:r>
              <a:rPr kumimoji="1" lang="en-US" altLang="zh-CN" sz="2400" dirty="0">
                <a:effectLst>
                  <a:outerShdw blurRad="38100" dist="38100" dir="2700000" algn="tl">
                    <a:srgbClr val="C0C0C0"/>
                  </a:outerShdw>
                </a:effectLst>
                <a:latin typeface="Times New Roman" pitchFamily="18" charset="0"/>
                <a:ea typeface="方正姚体" panose="02010601030101010101" pitchFamily="2" charset="-122"/>
              </a:rPr>
              <a:t>8.</a:t>
            </a:r>
            <a:r>
              <a:rPr kumimoji="1" lang="zh-CN" altLang="en-US" sz="2400" dirty="0">
                <a:effectLst>
                  <a:outerShdw blurRad="38100" dist="38100" dir="2700000" algn="tl">
                    <a:srgbClr val="C0C0C0"/>
                  </a:outerShdw>
                </a:effectLst>
                <a:latin typeface="Times New Roman" pitchFamily="18" charset="0"/>
                <a:ea typeface="方正姚体" panose="02010601030101010101" pitchFamily="2" charset="-122"/>
              </a:rPr>
              <a:t>简述体内乙酰</a:t>
            </a:r>
            <a:r>
              <a:rPr kumimoji="1" lang="en-US" altLang="zh-CN" sz="2400" dirty="0">
                <a:effectLst>
                  <a:outerShdw blurRad="38100" dist="38100" dir="2700000" algn="tl">
                    <a:srgbClr val="C0C0C0"/>
                  </a:outerShdw>
                </a:effectLst>
                <a:latin typeface="Times New Roman" pitchFamily="18" charset="0"/>
                <a:ea typeface="方正姚体" panose="02010601030101010101" pitchFamily="2" charset="-122"/>
              </a:rPr>
              <a:t>CoA</a:t>
            </a:r>
            <a:r>
              <a:rPr kumimoji="1" lang="zh-CN" altLang="en-US" sz="2400" dirty="0">
                <a:effectLst>
                  <a:outerShdw blurRad="38100" dist="38100" dir="2700000" algn="tl">
                    <a:srgbClr val="C0C0C0"/>
                  </a:outerShdw>
                </a:effectLst>
                <a:latin typeface="Times New Roman" pitchFamily="18" charset="0"/>
                <a:ea typeface="方正姚体" panose="02010601030101010101" pitchFamily="2" charset="-122"/>
              </a:rPr>
              <a:t>的来源和去路。</a:t>
            </a:r>
            <a:endParaRPr kumimoji="1" lang="en-US" altLang="zh-CN" sz="2400" dirty="0">
              <a:effectLst>
                <a:outerShdw blurRad="38100" dist="38100" dir="2700000" algn="tl">
                  <a:srgbClr val="C0C0C0"/>
                </a:outerShdw>
              </a:effectLst>
              <a:latin typeface="Times New Roman" pitchFamily="18" charset="0"/>
              <a:ea typeface="方正姚体" panose="02010601030101010101" pitchFamily="2" charset="-122"/>
            </a:endParaRPr>
          </a:p>
          <a:p>
            <a:pPr>
              <a:lnSpc>
                <a:spcPts val="3500"/>
              </a:lnSpc>
              <a:spcBef>
                <a:spcPts val="600"/>
              </a:spcBef>
            </a:pPr>
            <a:r>
              <a:rPr kumimoji="1" lang="en-US" altLang="zh-CN" sz="2400" dirty="0">
                <a:effectLst>
                  <a:outerShdw blurRad="38100" dist="38100" dir="2700000" algn="tl">
                    <a:srgbClr val="C0C0C0"/>
                  </a:outerShdw>
                </a:effectLst>
                <a:latin typeface="Times New Roman" pitchFamily="18" charset="0"/>
                <a:ea typeface="方正姚体" panose="02010601030101010101" pitchFamily="2" charset="-122"/>
              </a:rPr>
              <a:t>9.</a:t>
            </a:r>
            <a:r>
              <a:rPr kumimoji="1" lang="zh-CN" altLang="en-US" sz="2400" dirty="0">
                <a:effectLst>
                  <a:outerShdw blurRad="38100" dist="38100" dir="2700000" algn="tl">
                    <a:srgbClr val="C0C0C0"/>
                  </a:outerShdw>
                </a:effectLst>
                <a:latin typeface="Times New Roman" pitchFamily="18" charset="0"/>
                <a:ea typeface="方正姚体" panose="02010601030101010101" pitchFamily="2" charset="-122"/>
              </a:rPr>
              <a:t>代谢调节按其调节水平可分为哪三个层次？</a:t>
            </a:r>
          </a:p>
          <a:p>
            <a:pPr>
              <a:lnSpc>
                <a:spcPts val="3500"/>
              </a:lnSpc>
              <a:spcBef>
                <a:spcPts val="600"/>
              </a:spcBef>
            </a:pPr>
            <a:r>
              <a:rPr kumimoji="1" lang="en-US" altLang="zh-CN" sz="2400" dirty="0">
                <a:effectLst>
                  <a:outerShdw blurRad="38100" dist="38100" dir="2700000" algn="tl">
                    <a:srgbClr val="C0C0C0"/>
                  </a:outerShdw>
                </a:effectLst>
                <a:latin typeface="Times New Roman" pitchFamily="18" charset="0"/>
                <a:ea typeface="方正姚体" panose="02010601030101010101" pitchFamily="2" charset="-122"/>
              </a:rPr>
              <a:t>10.</a:t>
            </a:r>
            <a:r>
              <a:rPr kumimoji="1" lang="zh-CN" altLang="en-US" sz="2400" dirty="0">
                <a:effectLst>
                  <a:outerShdw blurRad="38100" dist="38100" dir="2700000" algn="tl">
                    <a:srgbClr val="C0C0C0"/>
                  </a:outerShdw>
                </a:effectLst>
                <a:latin typeface="Times New Roman" pitchFamily="18" charset="0"/>
                <a:ea typeface="方正姚体" panose="02010601030101010101" pitchFamily="2" charset="-122"/>
              </a:rPr>
              <a:t>试比较变构调节作用与化学修饰调节作用的异同。</a:t>
            </a:r>
          </a:p>
          <a:p>
            <a:pPr>
              <a:lnSpc>
                <a:spcPts val="3500"/>
              </a:lnSpc>
              <a:spcBef>
                <a:spcPts val="600"/>
              </a:spcBef>
            </a:pPr>
            <a:r>
              <a:rPr kumimoji="1" lang="en-US" altLang="zh-CN" sz="2400" dirty="0">
                <a:effectLst>
                  <a:outerShdw blurRad="38100" dist="38100" dir="2700000" algn="tl">
                    <a:srgbClr val="C0C0C0"/>
                  </a:outerShdw>
                </a:effectLst>
                <a:latin typeface="Times New Roman" pitchFamily="18" charset="0"/>
                <a:ea typeface="方正姚体" panose="02010601030101010101" pitchFamily="2" charset="-122"/>
              </a:rPr>
              <a:t>11.</a:t>
            </a:r>
            <a:r>
              <a:rPr kumimoji="1" lang="zh-CN" altLang="en-US" sz="2400" dirty="0">
                <a:effectLst>
                  <a:outerShdw blurRad="38100" dist="38100" dir="2700000" algn="tl">
                    <a:srgbClr val="C0C0C0"/>
                  </a:outerShdw>
                </a:effectLst>
                <a:latin typeface="Times New Roman" pitchFamily="18" charset="0"/>
                <a:ea typeface="方正姚体" panose="02010601030101010101" pitchFamily="2" charset="-122"/>
              </a:rPr>
              <a:t>简述饥饿状态下体内代谢的调节情况。</a:t>
            </a:r>
          </a:p>
        </p:txBody>
      </p:sp>
      <p:sp>
        <p:nvSpPr>
          <p:cNvPr id="3" name="Rectangle 2"/>
          <p:cNvSpPr txBox="1">
            <a:spLocks noChangeArrowheads="1"/>
          </p:cNvSpPr>
          <p:nvPr/>
        </p:nvSpPr>
        <p:spPr>
          <a:xfrm>
            <a:off x="1055440" y="548680"/>
            <a:ext cx="217070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defRPr kumimoji="1" sz="2800">
                <a:solidFill>
                  <a:srgbClr val="000000"/>
                </a:solidFill>
                <a:effectLst>
                  <a:outerShdw blurRad="38100" dist="38100" dir="2700000" algn="tl">
                    <a:srgbClr val="C0C0C0"/>
                  </a:outerShdw>
                </a:effectLst>
                <a:latin typeface="Times New Roman" pitchFamily="18" charset="0"/>
                <a:ea typeface="方正姚体" panose="02010601030101010101" pitchFamily="2" charset="-122"/>
              </a:defRPr>
            </a:lvl1pPr>
          </a:lstStyle>
          <a:p>
            <a:r>
              <a:rPr lang="zh-CN" altLang="en-US" dirty="0"/>
              <a:t>思考题</a:t>
            </a:r>
          </a:p>
        </p:txBody>
      </p:sp>
      <p:cxnSp>
        <p:nvCxnSpPr>
          <p:cNvPr id="5" name="直接连接符 4"/>
          <p:cNvCxnSpPr/>
          <p:nvPr/>
        </p:nvCxnSpPr>
        <p:spPr>
          <a:xfrm>
            <a:off x="1077913" y="1125538"/>
            <a:ext cx="3852862"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3407390"/>
      </p:ext>
    </p:extLst>
  </p:cSld>
  <p:clrMapOvr>
    <a:masterClrMapping/>
  </p:clrMapOvr>
  <p:transition spd="med">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2" name="Rectangle 4"/>
          <p:cNvSpPr>
            <a:spLocks noChangeArrowheads="1"/>
          </p:cNvSpPr>
          <p:nvPr/>
        </p:nvSpPr>
        <p:spPr bwMode="auto">
          <a:xfrm>
            <a:off x="1415480" y="1269329"/>
            <a:ext cx="10009112" cy="39598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360000" indent="-360000">
              <a:lnSpc>
                <a:spcPts val="4000"/>
              </a:lnSpc>
              <a:spcBef>
                <a:spcPts val="600"/>
              </a:spcBef>
              <a:buClr>
                <a:srgbClr val="C00000"/>
              </a:buClr>
              <a:buSzPct val="80000"/>
              <a:buFont typeface="Wingdings" panose="05000000000000000000" pitchFamily="2" charset="2"/>
              <a:buChar char="n"/>
            </a:pPr>
            <a:r>
              <a:rPr lang="zh-CN" altLang="en-US" sz="2800" dirty="0">
                <a:solidFill>
                  <a:srgbClr val="000000"/>
                </a:solidFill>
                <a:effectLst>
                  <a:outerShdw blurRad="38100" dist="38100" dir="2700000" algn="tl">
                    <a:srgbClr val="C0C0C0"/>
                  </a:outerShdw>
                </a:effectLst>
                <a:latin typeface="Times New Roman" panose="02020603050405020304" pitchFamily="18" charset="0"/>
                <a:ea typeface="方正姚体" panose="02010601030101010101" pitchFamily="2" charset="-122"/>
              </a:rPr>
              <a:t>必需氨基酸（</a:t>
            </a:r>
            <a:r>
              <a:rPr lang="en-US" altLang="zh-CN" sz="2800" dirty="0">
                <a:solidFill>
                  <a:srgbClr val="000000"/>
                </a:solidFill>
                <a:effectLst>
                  <a:outerShdw blurRad="38100" dist="38100" dir="2700000" algn="tl">
                    <a:srgbClr val="C0C0C0"/>
                  </a:outerShdw>
                </a:effectLst>
                <a:latin typeface="Times New Roman" panose="02020603050405020304" pitchFamily="18" charset="0"/>
                <a:ea typeface="方正姚体" panose="02010601030101010101" pitchFamily="2" charset="-122"/>
              </a:rPr>
              <a:t>8</a:t>
            </a:r>
            <a:r>
              <a:rPr lang="zh-CN" altLang="en-US" sz="2800" dirty="0">
                <a:solidFill>
                  <a:srgbClr val="000000"/>
                </a:solidFill>
                <a:effectLst>
                  <a:outerShdw blurRad="38100" dist="38100" dir="2700000" algn="tl">
                    <a:srgbClr val="C0C0C0"/>
                  </a:outerShdw>
                </a:effectLst>
                <a:latin typeface="Times New Roman" panose="02020603050405020304" pitchFamily="18" charset="0"/>
                <a:ea typeface="方正姚体" panose="02010601030101010101" pitchFamily="2" charset="-122"/>
              </a:rPr>
              <a:t>种）：机体不能合成，必需从食物中摄取的氨基酸。苯丙、蛋、赖、苏、色、亮、异亮、缬 。</a:t>
            </a:r>
            <a:endParaRPr lang="en-US" altLang="zh-CN" sz="2800" dirty="0">
              <a:solidFill>
                <a:srgbClr val="000000"/>
              </a:solidFill>
              <a:effectLst>
                <a:outerShdw blurRad="38100" dist="38100" dir="2700000" algn="tl">
                  <a:srgbClr val="C0C0C0"/>
                </a:outerShdw>
              </a:effectLst>
              <a:latin typeface="Times New Roman" panose="02020603050405020304" pitchFamily="18" charset="0"/>
              <a:ea typeface="方正姚体" panose="02010601030101010101" pitchFamily="2" charset="-122"/>
            </a:endParaRPr>
          </a:p>
          <a:p>
            <a:pPr marL="360000" indent="-360000">
              <a:lnSpc>
                <a:spcPts val="4000"/>
              </a:lnSpc>
              <a:spcBef>
                <a:spcPts val="600"/>
              </a:spcBef>
              <a:buClr>
                <a:srgbClr val="C00000"/>
              </a:buClr>
              <a:buSzPct val="80000"/>
              <a:buFont typeface="Wingdings" panose="05000000000000000000" pitchFamily="2" charset="2"/>
              <a:buChar char="n"/>
            </a:pPr>
            <a:r>
              <a:rPr lang="zh-CN" altLang="en-US" sz="2800" dirty="0">
                <a:solidFill>
                  <a:srgbClr val="000000"/>
                </a:solidFill>
                <a:effectLst>
                  <a:outerShdw blurRad="38100" dist="38100" dir="2700000" algn="tl">
                    <a:srgbClr val="C0C0C0"/>
                  </a:outerShdw>
                </a:effectLst>
                <a:latin typeface="Times New Roman" panose="02020603050405020304" pitchFamily="18" charset="0"/>
                <a:ea typeface="方正姚体" panose="02010601030101010101" pitchFamily="2" charset="-122"/>
              </a:rPr>
              <a:t>              </a:t>
            </a:r>
            <a:r>
              <a:rPr lang="zh-CN" altLang="en-US" sz="2800" dirty="0">
                <a:solidFill>
                  <a:srgbClr val="FF0000"/>
                </a:solidFill>
                <a:effectLst>
                  <a:outerShdw blurRad="38100" dist="38100" dir="2700000" algn="tl">
                    <a:srgbClr val="C0C0C0"/>
                  </a:outerShdw>
                </a:effectLst>
                <a:latin typeface="Times New Roman" panose="02020603050405020304" pitchFamily="18" charset="0"/>
                <a:ea typeface="方正姚体" panose="02010601030101010101" pitchFamily="2" charset="-122"/>
              </a:rPr>
              <a:t>笨      蛋    来    宿    舍，晾    一晾    鞋</a:t>
            </a:r>
          </a:p>
          <a:p>
            <a:pPr marL="360000" indent="-360000">
              <a:lnSpc>
                <a:spcPts val="4000"/>
              </a:lnSpc>
              <a:spcBef>
                <a:spcPts val="600"/>
              </a:spcBef>
              <a:buClr>
                <a:srgbClr val="C00000"/>
              </a:buClr>
              <a:buSzPct val="80000"/>
              <a:buFont typeface="Wingdings" panose="05000000000000000000" pitchFamily="2" charset="2"/>
              <a:buChar char="n"/>
            </a:pPr>
            <a:r>
              <a:rPr lang="zh-CN" altLang="en-US" sz="2800" dirty="0">
                <a:solidFill>
                  <a:srgbClr val="000000"/>
                </a:solidFill>
                <a:effectLst>
                  <a:outerShdw blurRad="38100" dist="38100" dir="2700000" algn="tl">
                    <a:srgbClr val="C0C0C0"/>
                  </a:outerShdw>
                </a:effectLst>
                <a:latin typeface="Times New Roman" panose="02020603050405020304" pitchFamily="18" charset="0"/>
                <a:ea typeface="方正姚体" panose="02010601030101010101" pitchFamily="2" charset="-122"/>
              </a:rPr>
              <a:t>非必需氨基酸（</a:t>
            </a:r>
            <a:r>
              <a:rPr lang="en-US" altLang="zh-CN" sz="2800" dirty="0">
                <a:solidFill>
                  <a:srgbClr val="000000"/>
                </a:solidFill>
                <a:effectLst>
                  <a:outerShdw blurRad="38100" dist="38100" dir="2700000" algn="tl">
                    <a:srgbClr val="C0C0C0"/>
                  </a:outerShdw>
                </a:effectLst>
                <a:latin typeface="Times New Roman" panose="02020603050405020304" pitchFamily="18" charset="0"/>
                <a:ea typeface="方正姚体" panose="02010601030101010101" pitchFamily="2" charset="-122"/>
              </a:rPr>
              <a:t>12</a:t>
            </a:r>
            <a:r>
              <a:rPr lang="zh-CN" altLang="en-US" sz="2800" dirty="0">
                <a:solidFill>
                  <a:srgbClr val="000000"/>
                </a:solidFill>
                <a:effectLst>
                  <a:outerShdw blurRad="38100" dist="38100" dir="2700000" algn="tl">
                    <a:srgbClr val="C0C0C0"/>
                  </a:outerShdw>
                </a:effectLst>
                <a:latin typeface="Times New Roman" panose="02020603050405020304" pitchFamily="18" charset="0"/>
                <a:ea typeface="方正姚体" panose="02010601030101010101" pitchFamily="2" charset="-122"/>
              </a:rPr>
              <a:t>种）：体内可合成的氨基酸。</a:t>
            </a:r>
          </a:p>
          <a:p>
            <a:pPr marL="360000" indent="-360000">
              <a:lnSpc>
                <a:spcPts val="4000"/>
              </a:lnSpc>
              <a:spcBef>
                <a:spcPts val="600"/>
              </a:spcBef>
              <a:buClr>
                <a:srgbClr val="C00000"/>
              </a:buClr>
              <a:buSzPct val="80000"/>
              <a:buFont typeface="Wingdings" panose="05000000000000000000" pitchFamily="2" charset="2"/>
              <a:buChar char="n"/>
            </a:pPr>
            <a:r>
              <a:rPr lang="zh-CN" altLang="en-US" sz="2800" dirty="0">
                <a:solidFill>
                  <a:srgbClr val="000000"/>
                </a:solidFill>
                <a:effectLst>
                  <a:outerShdw blurRad="38100" dist="38100" dir="2700000" algn="tl">
                    <a:srgbClr val="C0C0C0"/>
                  </a:outerShdw>
                </a:effectLst>
                <a:latin typeface="Times New Roman" panose="02020603050405020304" pitchFamily="18" charset="0"/>
                <a:ea typeface="方正姚体" panose="02010601030101010101" pitchFamily="2" charset="-122"/>
              </a:rPr>
              <a:t>半必需氨基酸：婴幼儿时期合成量不能满足需要的氨基酸。组氨酸和精氨酸。</a:t>
            </a:r>
          </a:p>
          <a:p>
            <a:pPr marL="360000" indent="-360000">
              <a:lnSpc>
                <a:spcPts val="4000"/>
              </a:lnSpc>
              <a:spcBef>
                <a:spcPts val="600"/>
              </a:spcBef>
              <a:buClr>
                <a:srgbClr val="C00000"/>
              </a:buClr>
              <a:buSzPct val="80000"/>
              <a:buFont typeface="Wingdings" panose="05000000000000000000" pitchFamily="2" charset="2"/>
              <a:buChar char="n"/>
            </a:pPr>
            <a:r>
              <a:rPr lang="zh-CN" altLang="en-US" sz="2800" dirty="0">
                <a:solidFill>
                  <a:srgbClr val="000000"/>
                </a:solidFill>
                <a:effectLst>
                  <a:outerShdw blurRad="38100" dist="38100" dir="2700000" algn="tl">
                    <a:srgbClr val="C0C0C0"/>
                  </a:outerShdw>
                </a:effectLst>
                <a:latin typeface="Times New Roman" panose="02020603050405020304" pitchFamily="18" charset="0"/>
                <a:ea typeface="方正姚体" panose="02010601030101010101" pitchFamily="2" charset="-122"/>
              </a:rPr>
              <a:t>蛋白质营养价值取决于其含</a:t>
            </a:r>
            <a:r>
              <a:rPr lang="zh-CN" altLang="en-US" sz="2800" dirty="0">
                <a:solidFill>
                  <a:srgbClr val="FF0000"/>
                </a:solidFill>
                <a:effectLst>
                  <a:outerShdw blurRad="38100" dist="38100" dir="2700000" algn="tl">
                    <a:srgbClr val="C0C0C0"/>
                  </a:outerShdw>
                </a:effectLst>
                <a:latin typeface="Times New Roman" panose="02020603050405020304" pitchFamily="18" charset="0"/>
                <a:ea typeface="方正姚体" panose="02010601030101010101" pitchFamily="2" charset="-122"/>
              </a:rPr>
              <a:t>必需氨基酸</a:t>
            </a:r>
            <a:r>
              <a:rPr lang="zh-CN" altLang="en-US" sz="2800" dirty="0">
                <a:solidFill>
                  <a:srgbClr val="000000"/>
                </a:solidFill>
                <a:effectLst>
                  <a:outerShdw blurRad="38100" dist="38100" dir="2700000" algn="tl">
                    <a:srgbClr val="C0C0C0"/>
                  </a:outerShdw>
                </a:effectLst>
                <a:latin typeface="Times New Roman" panose="02020603050405020304" pitchFamily="18" charset="0"/>
                <a:ea typeface="方正姚体" panose="02010601030101010101" pitchFamily="2" charset="-122"/>
              </a:rPr>
              <a:t>种类及含量的多少。</a:t>
            </a:r>
          </a:p>
        </p:txBody>
      </p:sp>
      <p:sp>
        <p:nvSpPr>
          <p:cNvPr id="181257" name="Rectangle 9"/>
          <p:cNvSpPr>
            <a:spLocks noGrp="1" noChangeArrowheads="1"/>
          </p:cNvSpPr>
          <p:nvPr>
            <p:ph type="title" idx="4294967295"/>
          </p:nvPr>
        </p:nvSpPr>
        <p:spPr>
          <a:xfrm>
            <a:off x="1055440" y="548680"/>
            <a:ext cx="4470400" cy="5760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lnSpc>
                <a:spcPct val="100000"/>
              </a:lnSpc>
              <a:spcAft>
                <a:spcPct val="0"/>
              </a:spcAft>
            </a:pPr>
            <a:r>
              <a:rPr kumimoji="1" lang="zh-CN" altLang="en-US" sz="2800" dirty="0">
                <a:solidFill>
                  <a:srgbClr val="000000"/>
                </a:solidFill>
                <a:effectLst>
                  <a:outerShdw blurRad="38100" dist="38100" dir="2700000" algn="tl">
                    <a:srgbClr val="C0C0C0"/>
                  </a:outerShdw>
                </a:effectLst>
                <a:latin typeface="Times New Roman" pitchFamily="18" charset="0"/>
                <a:ea typeface="方正姚体" panose="02010601030101010101" pitchFamily="2" charset="-122"/>
                <a:cs typeface="+mn-cs"/>
              </a:rPr>
              <a:t>三、蛋白质的营养价值</a:t>
            </a:r>
          </a:p>
        </p:txBody>
      </p:sp>
      <p:cxnSp>
        <p:nvCxnSpPr>
          <p:cNvPr id="8" name="直接连接符 7"/>
          <p:cNvCxnSpPr/>
          <p:nvPr/>
        </p:nvCxnSpPr>
        <p:spPr>
          <a:xfrm>
            <a:off x="1077913" y="1125538"/>
            <a:ext cx="3780000" cy="0"/>
          </a:xfrm>
          <a:prstGeom prst="line">
            <a:avLst/>
          </a:prstGeom>
          <a:ln w="19050"/>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125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125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8125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81252">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8125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木头类型">
  <a:themeElements>
    <a:clrScheme name="木头类型">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木头类型">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木头类型">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14617</TotalTime>
  <Words>6568</Words>
  <Application>Microsoft Office PowerPoint</Application>
  <PresentationFormat>宽屏</PresentationFormat>
  <Paragraphs>1662</Paragraphs>
  <Slides>81</Slides>
  <Notes>8</Notes>
  <HiddenSlides>1</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81</vt:i4>
      </vt:variant>
    </vt:vector>
  </HeadingPairs>
  <TitlesOfParts>
    <vt:vector size="92" baseType="lpstr">
      <vt:lpstr>Arial Unicode MS</vt:lpstr>
      <vt:lpstr>华文新魏</vt:lpstr>
      <vt:lpstr>宋体</vt:lpstr>
      <vt:lpstr>Arial</vt:lpstr>
      <vt:lpstr>Arial</vt:lpstr>
      <vt:lpstr>Rockwell</vt:lpstr>
      <vt:lpstr>Rockwell Condensed</vt:lpstr>
      <vt:lpstr>Times New Roman</vt:lpstr>
      <vt:lpstr>Verdana</vt:lpstr>
      <vt:lpstr>Wingdings</vt:lpstr>
      <vt:lpstr>木头类型</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三、蛋白质的营养价值</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二、氨基酸的脱氨基作用</vt:lpstr>
      <vt:lpstr>二、氨基酸的脱氨基作用</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尿素合成小结</vt:lpstr>
      <vt:lpstr>高血氨与肝性脑病</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五、精氨酸的代谢</vt:lpstr>
      <vt:lpstr>小结</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蛋白质分解代谢</dc:title>
  <dc:creator>yi</dc:creator>
  <cp:lastModifiedBy>HP02</cp:lastModifiedBy>
  <cp:revision>694</cp:revision>
  <dcterms:created xsi:type="dcterms:W3CDTF">2000-04-24T14:55:17Z</dcterms:created>
  <dcterms:modified xsi:type="dcterms:W3CDTF">2023-02-28T03:42:19Z</dcterms:modified>
</cp:coreProperties>
</file>